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ppt/notesSlides/notesSlide19.xml" ContentType="application/vnd.openxmlformats-officedocument.presentationml.notesSlide+xml"/>
  <Override PartName="/ppt/charts/chart2.xml" ContentType="application/vnd.openxmlformats-officedocument.drawingml.chart+xml"/>
  <Override PartName="/ppt/notesSlides/notesSlide20.xml" ContentType="application/vnd.openxmlformats-officedocument.presentationml.notesSlide+xml"/>
  <Override PartName="/ppt/charts/chart3.xml" ContentType="application/vnd.openxmlformats-officedocument.drawingml.chart+xml"/>
  <Override PartName="/ppt/notesSlides/notesSlide21.xml" ContentType="application/vnd.openxmlformats-officedocument.presentationml.notesSlide+xml"/>
  <Override PartName="/ppt/charts/chart4.xml" ContentType="application/vnd.openxmlformats-officedocument.drawingml.chart+xml"/>
  <Override PartName="/ppt/notesSlides/notesSlide22.xml" ContentType="application/vnd.openxmlformats-officedocument.presentationml.notesSlide+xml"/>
  <Override PartName="/ppt/charts/chart5.xml" ContentType="application/vnd.openxmlformats-officedocument.drawingml.chart+xml"/>
  <Override PartName="/ppt/notesSlides/notesSlide23.xml" ContentType="application/vnd.openxmlformats-officedocument.presentationml.notesSlide+xml"/>
  <Override PartName="/ppt/charts/chart6.xml" ContentType="application/vnd.openxmlformats-officedocument.drawingml.chart+xml"/>
  <Override PartName="/ppt/notesSlides/notesSlide24.xml" ContentType="application/vnd.openxmlformats-officedocument.presentationml.notesSlide+xml"/>
  <Override PartName="/ppt/charts/chart7.xml" ContentType="application/vnd.openxmlformats-officedocument.drawingml.chart+xml"/>
  <Override PartName="/ppt/notesSlides/notesSlide25.xml" ContentType="application/vnd.openxmlformats-officedocument.presentationml.notesSlide+xml"/>
  <Override PartName="/ppt/charts/chart8.xml" ContentType="application/vnd.openxmlformats-officedocument.drawingml.chart+xml"/>
  <Override PartName="/ppt/notesSlides/notesSlide26.xml" ContentType="application/vnd.openxmlformats-officedocument.presentationml.notesSlide+xml"/>
  <Override PartName="/ppt/charts/chart9.xml" ContentType="application/vnd.openxmlformats-officedocument.drawingml.chart+xml"/>
  <Override PartName="/ppt/notesSlides/notesSlide27.xml" ContentType="application/vnd.openxmlformats-officedocument.presentationml.notesSlide+xml"/>
  <Override PartName="/ppt/charts/chart10.xml" ContentType="application/vnd.openxmlformats-officedocument.drawingml.chart+xml"/>
  <Override PartName="/ppt/charts/chart11.xml" ContentType="application/vnd.openxmlformats-officedocument.drawingml.chart+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3"/>
  </p:notesMasterIdLst>
  <p:sldIdLst>
    <p:sldId id="334" r:id="rId2"/>
    <p:sldId id="336" r:id="rId3"/>
    <p:sldId id="335" r:id="rId4"/>
    <p:sldId id="258" r:id="rId5"/>
    <p:sldId id="337" r:id="rId6"/>
    <p:sldId id="338" r:id="rId7"/>
    <p:sldId id="261" r:id="rId8"/>
    <p:sldId id="262" r:id="rId9"/>
    <p:sldId id="339" r:id="rId10"/>
    <p:sldId id="340" r:id="rId11"/>
    <p:sldId id="341" r:id="rId12"/>
    <p:sldId id="342" r:id="rId13"/>
    <p:sldId id="343" r:id="rId14"/>
    <p:sldId id="344" r:id="rId15"/>
    <p:sldId id="345" r:id="rId16"/>
    <p:sldId id="271" r:id="rId17"/>
    <p:sldId id="346" r:id="rId18"/>
    <p:sldId id="275" r:id="rId19"/>
    <p:sldId id="276" r:id="rId20"/>
    <p:sldId id="277" r:id="rId21"/>
    <p:sldId id="278" r:id="rId22"/>
    <p:sldId id="279" r:id="rId23"/>
    <p:sldId id="280" r:id="rId24"/>
    <p:sldId id="281" r:id="rId25"/>
    <p:sldId id="282" r:id="rId26"/>
    <p:sldId id="283" r:id="rId27"/>
    <p:sldId id="284" r:id="rId28"/>
    <p:sldId id="347"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348" r:id="rId42"/>
    <p:sldId id="299" r:id="rId43"/>
    <p:sldId id="300" r:id="rId44"/>
    <p:sldId id="301" r:id="rId45"/>
    <p:sldId id="305" r:id="rId46"/>
    <p:sldId id="306" r:id="rId47"/>
    <p:sldId id="307" r:id="rId48"/>
    <p:sldId id="349" r:id="rId49"/>
    <p:sldId id="350" r:id="rId50"/>
    <p:sldId id="351" r:id="rId51"/>
    <p:sldId id="352" r:id="rId52"/>
    <p:sldId id="353" r:id="rId53"/>
    <p:sldId id="354" r:id="rId54"/>
    <p:sldId id="355" r:id="rId55"/>
    <p:sldId id="356" r:id="rId56"/>
    <p:sldId id="357" r:id="rId57"/>
    <p:sldId id="358" r:id="rId58"/>
    <p:sldId id="359" r:id="rId59"/>
    <p:sldId id="360" r:id="rId60"/>
    <p:sldId id="361" r:id="rId61"/>
    <p:sldId id="362" r:id="rId62"/>
  </p:sldIdLst>
  <p:sldSz cx="24384000" cy="13716000"/>
  <p:notesSz cx="6858000" cy="9144000"/>
  <p:custDataLst>
    <p:tags r:id="rId64"/>
  </p:custDataLst>
  <p:defaultTextStyle>
    <a:lvl1pPr defTabSz="584200">
      <a:defRPr sz="9200">
        <a:solidFill>
          <a:srgbClr val="45454F"/>
        </a:solidFill>
        <a:latin typeface="+mj-lt"/>
        <a:ea typeface="+mj-ea"/>
        <a:cs typeface="+mj-cs"/>
        <a:sym typeface="Open Sans Light" panose="020B0306030504020204"/>
      </a:defRPr>
    </a:lvl1pPr>
    <a:lvl2pPr indent="228600" defTabSz="584200">
      <a:defRPr sz="9200">
        <a:solidFill>
          <a:srgbClr val="45454F"/>
        </a:solidFill>
        <a:latin typeface="+mj-lt"/>
        <a:ea typeface="+mj-ea"/>
        <a:cs typeface="+mj-cs"/>
        <a:sym typeface="Open Sans Light" panose="020B0306030504020204"/>
      </a:defRPr>
    </a:lvl2pPr>
    <a:lvl3pPr indent="457200" defTabSz="584200">
      <a:defRPr sz="9200">
        <a:solidFill>
          <a:srgbClr val="45454F"/>
        </a:solidFill>
        <a:latin typeface="+mj-lt"/>
        <a:ea typeface="+mj-ea"/>
        <a:cs typeface="+mj-cs"/>
        <a:sym typeface="Open Sans Light" panose="020B0306030504020204"/>
      </a:defRPr>
    </a:lvl3pPr>
    <a:lvl4pPr indent="685800" defTabSz="584200">
      <a:defRPr sz="9200">
        <a:solidFill>
          <a:srgbClr val="45454F"/>
        </a:solidFill>
        <a:latin typeface="+mj-lt"/>
        <a:ea typeface="+mj-ea"/>
        <a:cs typeface="+mj-cs"/>
        <a:sym typeface="Open Sans Light" panose="020B0306030504020204"/>
      </a:defRPr>
    </a:lvl4pPr>
    <a:lvl5pPr indent="914400" defTabSz="584200">
      <a:defRPr sz="9200">
        <a:solidFill>
          <a:srgbClr val="45454F"/>
        </a:solidFill>
        <a:latin typeface="+mj-lt"/>
        <a:ea typeface="+mj-ea"/>
        <a:cs typeface="+mj-cs"/>
        <a:sym typeface="Open Sans Light" panose="020B0306030504020204"/>
      </a:defRPr>
    </a:lvl5pPr>
    <a:lvl6pPr indent="1143000" defTabSz="584200">
      <a:defRPr sz="9200">
        <a:solidFill>
          <a:srgbClr val="45454F"/>
        </a:solidFill>
        <a:latin typeface="+mj-lt"/>
        <a:ea typeface="+mj-ea"/>
        <a:cs typeface="+mj-cs"/>
        <a:sym typeface="Open Sans Light" panose="020B0306030504020204"/>
      </a:defRPr>
    </a:lvl6pPr>
    <a:lvl7pPr indent="1371600" defTabSz="584200">
      <a:defRPr sz="9200">
        <a:solidFill>
          <a:srgbClr val="45454F"/>
        </a:solidFill>
        <a:latin typeface="+mj-lt"/>
        <a:ea typeface="+mj-ea"/>
        <a:cs typeface="+mj-cs"/>
        <a:sym typeface="Open Sans Light" panose="020B0306030504020204"/>
      </a:defRPr>
    </a:lvl7pPr>
    <a:lvl8pPr indent="1600200" defTabSz="584200">
      <a:defRPr sz="9200">
        <a:solidFill>
          <a:srgbClr val="45454F"/>
        </a:solidFill>
        <a:latin typeface="+mj-lt"/>
        <a:ea typeface="+mj-ea"/>
        <a:cs typeface="+mj-cs"/>
        <a:sym typeface="Open Sans Light" panose="020B0306030504020204"/>
      </a:defRPr>
    </a:lvl8pPr>
    <a:lvl9pPr indent="1828800" defTabSz="584200">
      <a:defRPr sz="9200">
        <a:solidFill>
          <a:srgbClr val="45454F"/>
        </a:solidFill>
        <a:latin typeface="+mj-lt"/>
        <a:ea typeface="+mj-ea"/>
        <a:cs typeface="+mj-cs"/>
        <a:sym typeface="Open Sans Light" panose="020B0306030504020204"/>
      </a:defRPr>
    </a:lvl9pPr>
  </p:defaultTextStyle>
  <p:extLst>
    <p:ext uri="{EFAFB233-063F-42B5-8137-9DF3F51BA10A}">
      <p15:sldGuideLst xmlns:p15="http://schemas.microsoft.com/office/powerpoint/2012/main" xmlns="">
        <p15:guide id="1" pos="7680">
          <p15:clr>
            <a:srgbClr val="A4A3A4"/>
          </p15:clr>
        </p15:guide>
        <p15:guide id="2" orient="horz" pos="43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3A3E4E"/>
    <a:srgbClr val="D9D9D9"/>
    <a:srgbClr val="F4F4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940675A-B579-460E-94D1-54222C63F5D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59" autoAdjust="0"/>
    <p:restoredTop sz="94676"/>
  </p:normalViewPr>
  <p:slideViewPr>
    <p:cSldViewPr snapToGrid="0" snapToObjects="1">
      <p:cViewPr>
        <p:scale>
          <a:sx n="42" d="100"/>
          <a:sy n="42" d="100"/>
        </p:scale>
        <p:origin x="-1680" y="-624"/>
      </p:cViewPr>
      <p:guideLst>
        <p:guide orient="horz" pos="4320"/>
        <p:guide pos="7680"/>
      </p:guideLst>
    </p:cSldViewPr>
  </p:slideViewPr>
  <p:notesTextViewPr>
    <p:cViewPr>
      <p:scale>
        <a:sx n="75" d="100"/>
        <a:sy n="75" d="100"/>
      </p:scale>
      <p:origin x="0" y="0"/>
    </p:cViewPr>
  </p:notesTextViewPr>
  <p:sorterViewPr>
    <p:cViewPr>
      <p:scale>
        <a:sx n="69" d="100"/>
        <a:sy n="6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86"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___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___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___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___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___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___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___11.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zh-CN"/>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endParaRPr lang="zh-CN" altLang="en-US"/>
          </a:p>
        </c:rich>
      </c:tx>
      <c:layout/>
      <c:overlay val="1"/>
    </c:title>
    <c:autoTitleDeleted val="0"/>
    <c:plotArea>
      <c:layout>
        <c:manualLayout>
          <c:layoutTarget val="inner"/>
          <c:xMode val="edge"/>
          <c:yMode val="edge"/>
          <c:x val="6.9468500000000002E-2"/>
          <c:y val="5.7757799999999998E-2"/>
          <c:w val="0.92925199999999997"/>
          <c:h val="0.74271399999999999"/>
        </c:manualLayout>
      </c:layout>
      <c:barChart>
        <c:barDir val="col"/>
        <c:grouping val="clustered"/>
        <c:varyColors val="0"/>
        <c:ser>
          <c:idx val="0"/>
          <c:order val="0"/>
          <c:tx>
            <c:strRef>
              <c:f>Sheet1!$A$2</c:f>
              <c:strCache>
                <c:ptCount val="1"/>
                <c:pt idx="0">
                  <c:v>Our Stuff</c:v>
                </c:pt>
              </c:strCache>
            </c:strRef>
          </c:tx>
          <c:spPr>
            <a:solidFill>
              <a:srgbClr val="38DDAA"/>
            </a:solidFill>
            <a:ln w="12700" cap="flat">
              <a:noFill/>
              <a:miter lim="400000"/>
            </a:ln>
            <a:effectLst/>
          </c:spPr>
          <c:invertIfNegative val="0"/>
          <c:cat>
            <c:numRef>
              <c:f>Sheet1!$B$1:$E$1</c:f>
              <c:numCache>
                <c:formatCode>General</c:formatCode>
                <c:ptCount val="4"/>
                <c:pt idx="0">
                  <c:v>2007</c:v>
                </c:pt>
                <c:pt idx="1">
                  <c:v>2008</c:v>
                </c:pt>
                <c:pt idx="2">
                  <c:v>2009</c:v>
                </c:pt>
                <c:pt idx="3">
                  <c:v>2010</c:v>
                </c:pt>
              </c:numCache>
            </c:numRef>
          </c:cat>
          <c:val>
            <c:numRef>
              <c:f>Sheet1!$B$2:$E$2</c:f>
              <c:numCache>
                <c:formatCode>General</c:formatCode>
                <c:ptCount val="4"/>
                <c:pt idx="0">
                  <c:v>17</c:v>
                </c:pt>
                <c:pt idx="1">
                  <c:v>26</c:v>
                </c:pt>
                <c:pt idx="2">
                  <c:v>53</c:v>
                </c:pt>
                <c:pt idx="3">
                  <c:v>96</c:v>
                </c:pt>
              </c:numCache>
            </c:numRef>
          </c:val>
          <c:extLst xmlns:c16r2="http://schemas.microsoft.com/office/drawing/2015/06/chart">
            <c:ext xmlns:c16="http://schemas.microsoft.com/office/drawing/2014/chart" uri="{C3380CC4-5D6E-409C-BE32-E72D297353CC}">
              <c16:uniqueId val="{00000000-32B3-44A2-BC49-FF05D1F5BE40}"/>
            </c:ext>
          </c:extLst>
        </c:ser>
        <c:ser>
          <c:idx val="1"/>
          <c:order val="1"/>
          <c:tx>
            <c:strRef>
              <c:f>Sheet1!$A$3</c:f>
              <c:strCache>
                <c:ptCount val="1"/>
                <c:pt idx="0">
                  <c:v>Their Copy-cat stuff</c:v>
                </c:pt>
              </c:strCache>
            </c:strRef>
          </c:tx>
          <c:spPr>
            <a:solidFill>
              <a:srgbClr val="6B8896"/>
            </a:solidFill>
            <a:ln w="12700" cap="flat">
              <a:noFill/>
              <a:miter lim="400000"/>
            </a:ln>
            <a:effectLst/>
          </c:spPr>
          <c:invertIfNegative val="0"/>
          <c:cat>
            <c:numRef>
              <c:f>Sheet1!$B$1:$E$1</c:f>
              <c:numCache>
                <c:formatCode>General</c:formatCode>
                <c:ptCount val="4"/>
                <c:pt idx="0">
                  <c:v>2007</c:v>
                </c:pt>
                <c:pt idx="1">
                  <c:v>2008</c:v>
                </c:pt>
                <c:pt idx="2">
                  <c:v>2009</c:v>
                </c:pt>
                <c:pt idx="3">
                  <c:v>2010</c:v>
                </c:pt>
              </c:numCache>
            </c:numRef>
          </c:cat>
          <c:val>
            <c:numRef>
              <c:f>Sheet1!$B$3:$E$3</c:f>
              <c:numCache>
                <c:formatCode>General</c:formatCode>
                <c:ptCount val="4"/>
                <c:pt idx="0">
                  <c:v>55</c:v>
                </c:pt>
                <c:pt idx="1">
                  <c:v>43</c:v>
                </c:pt>
                <c:pt idx="2">
                  <c:v>70</c:v>
                </c:pt>
                <c:pt idx="3">
                  <c:v>58</c:v>
                </c:pt>
              </c:numCache>
            </c:numRef>
          </c:val>
          <c:extLst xmlns:c16r2="http://schemas.microsoft.com/office/drawing/2015/06/chart">
            <c:ext xmlns:c16="http://schemas.microsoft.com/office/drawing/2014/chart" uri="{C3380CC4-5D6E-409C-BE32-E72D297353CC}">
              <c16:uniqueId val="{00000001-32B3-44A2-BC49-FF05D1F5BE40}"/>
            </c:ext>
          </c:extLst>
        </c:ser>
        <c:dLbls>
          <c:showLegendKey val="0"/>
          <c:showVal val="0"/>
          <c:showCatName val="0"/>
          <c:showSerName val="0"/>
          <c:showPercent val="0"/>
          <c:showBubbleSize val="0"/>
        </c:dLbls>
        <c:gapWidth val="40"/>
        <c:overlap val="-40"/>
        <c:axId val="351629312"/>
        <c:axId val="351631232"/>
      </c:barChart>
      <c:catAx>
        <c:axId val="351629312"/>
        <c:scaling>
          <c:orientation val="minMax"/>
        </c:scaling>
        <c:delete val="0"/>
        <c:axPos val="b"/>
        <c:numFmt formatCode="General" sourceLinked="0"/>
        <c:majorTickMark val="none"/>
        <c:minorTickMark val="none"/>
        <c:tickLblPos val="low"/>
        <c:spPr>
          <a:ln w="12700" cap="flat" cmpd="sng" algn="ctr">
            <a:solidFill>
              <a:srgbClr val="DFE6EB"/>
            </a:solidFill>
            <a:prstDash val="solid"/>
            <a:miter lim="400000"/>
          </a:ln>
        </c:spPr>
        <c:txPr>
          <a:bodyPr rot="0" spcFirstLastPara="0" vertOverflow="ellipsis" vert="horz" wrap="square" anchor="ctr" anchorCtr="1"/>
          <a:lstStyle/>
          <a:p>
            <a:pPr>
              <a:defRPr lang="zh-CN" sz="2400" b="0" i="0" u="none" strike="noStrike" kern="1200" baseline="0">
                <a:solidFill>
                  <a:srgbClr val="606060"/>
                </a:solidFill>
                <a:effectLst/>
                <a:latin typeface="Open Sans" panose="020B0606030504020204"/>
                <a:ea typeface="+mn-ea"/>
                <a:cs typeface="+mn-cs"/>
              </a:defRPr>
            </a:pPr>
            <a:endParaRPr lang="zh-CN"/>
          </a:p>
        </c:txPr>
        <c:crossAx val="351631232"/>
        <c:crosses val="autoZero"/>
        <c:auto val="1"/>
        <c:lblAlgn val="ctr"/>
        <c:lblOffset val="100"/>
        <c:noMultiLvlLbl val="1"/>
      </c:catAx>
      <c:valAx>
        <c:axId val="351631232"/>
        <c:scaling>
          <c:orientation val="minMax"/>
        </c:scaling>
        <c:delete val="0"/>
        <c:axPos val="l"/>
        <c:majorGridlines>
          <c:spPr>
            <a:ln w="12700" cap="flat" cmpd="sng" algn="ctr">
              <a:solidFill>
                <a:srgbClr val="D6D6D6"/>
              </a:solidFill>
              <a:prstDash val="solid"/>
              <a:miter lim="400000"/>
            </a:ln>
          </c:spPr>
        </c:majorGridlines>
        <c:numFmt formatCode="General" sourceLinked="1"/>
        <c:majorTickMark val="none"/>
        <c:minorTickMark val="none"/>
        <c:tickLblPos val="nextTo"/>
        <c:spPr>
          <a:ln w="12700" cap="flat" cmpd="sng" algn="ctr">
            <a:noFill/>
            <a:prstDash val="solid"/>
            <a:miter lim="400000"/>
          </a:ln>
        </c:spPr>
        <c:txPr>
          <a:bodyPr rot="0" spcFirstLastPara="0" vertOverflow="ellipsis" vert="horz" wrap="square" anchor="ctr" anchorCtr="1"/>
          <a:lstStyle/>
          <a:p>
            <a:pPr>
              <a:defRPr lang="zh-CN" sz="2400" b="0" i="0" u="none" strike="noStrike" kern="1200" baseline="0">
                <a:solidFill>
                  <a:srgbClr val="606060"/>
                </a:solidFill>
                <a:effectLst/>
                <a:latin typeface="Open Sans" panose="020B0606030504020204"/>
                <a:ea typeface="+mn-ea"/>
                <a:cs typeface="+mn-cs"/>
              </a:defRPr>
            </a:pPr>
            <a:endParaRPr lang="zh-CN"/>
          </a:p>
        </c:txPr>
        <c:crossAx val="351629312"/>
        <c:crosses val="autoZero"/>
        <c:crossBetween val="between"/>
        <c:majorUnit val="25"/>
        <c:minorUnit val="12.5"/>
      </c:valAx>
      <c:spPr>
        <a:noFill/>
        <a:ln w="12700" cap="flat">
          <a:noFill/>
          <a:miter lim="400000"/>
        </a:ln>
        <a:effectLst/>
      </c:spPr>
    </c:plotArea>
    <c:legend>
      <c:legendPos val="b"/>
      <c:layout>
        <c:manualLayout>
          <c:xMode val="edge"/>
          <c:yMode val="edge"/>
          <c:x val="1.6722399999999998E-2"/>
          <c:y val="0.94224200000000002"/>
          <c:w val="0.98327799999999999"/>
          <c:h val="7.0257799999999995E-2"/>
        </c:manualLayout>
      </c:layout>
      <c:overlay val="1"/>
      <c:spPr>
        <a:noFill/>
        <a:ln w="12700" cap="flat">
          <a:noFill/>
          <a:miter lim="400000"/>
        </a:ln>
        <a:effectLst/>
      </c:spPr>
      <c:txPr>
        <a:bodyPr rot="0" spcFirstLastPara="0" vertOverflow="ellipsis" vert="horz" wrap="square" anchor="ctr" anchorCtr="1"/>
        <a:lstStyle/>
        <a:p>
          <a:pPr>
            <a:defRPr lang="zh-CN" sz="2400" b="0" i="0" u="none" strike="noStrike" kern="1200" baseline="0">
              <a:solidFill>
                <a:srgbClr val="606060"/>
              </a:solidFill>
              <a:effectLst/>
              <a:latin typeface="Open Sans" panose="020B0606030504020204"/>
              <a:ea typeface="+mn-ea"/>
              <a:cs typeface="+mn-cs"/>
            </a:defRPr>
          </a:pPr>
          <a:endParaRPr lang="zh-CN"/>
        </a:p>
      </c:txPr>
    </c:legend>
    <c:plotVisOnly val="1"/>
    <c:dispBlanksAs val="gap"/>
    <c:showDLblsOverMax val="1"/>
  </c:chart>
  <c:spPr>
    <a:noFill/>
    <a:ln>
      <a:noFill/>
    </a:ln>
    <a:effectLst/>
  </c:spPr>
  <c:txPr>
    <a:bodyPr/>
    <a:lstStyle/>
    <a:p>
      <a:pPr>
        <a:defRPr lang="zh-CN"/>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1"/>
  <c:lang val="zh-CN"/>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endParaRPr lang="zh-CN" altLang="en-US"/>
          </a:p>
        </c:rich>
      </c:tx>
      <c:layout/>
      <c:overlay val="1"/>
    </c:title>
    <c:autoTitleDeleted val="0"/>
    <c:plotArea>
      <c:layout>
        <c:manualLayout>
          <c:layoutTarget val="inner"/>
          <c:xMode val="edge"/>
          <c:yMode val="edge"/>
          <c:x val="3.98243E-2"/>
          <c:y val="5.7757799999999998E-2"/>
          <c:w val="0.95889599999999997"/>
          <c:h val="0.74271399999999999"/>
        </c:manualLayout>
      </c:layout>
      <c:barChart>
        <c:barDir val="col"/>
        <c:grouping val="clustered"/>
        <c:varyColors val="0"/>
        <c:ser>
          <c:idx val="0"/>
          <c:order val="0"/>
          <c:tx>
            <c:strRef>
              <c:f>Sheet1!$A$2</c:f>
              <c:strCache>
                <c:ptCount val="1"/>
                <c:pt idx="0">
                  <c:v>Our Stuff</c:v>
                </c:pt>
              </c:strCache>
            </c:strRef>
          </c:tx>
          <c:spPr>
            <a:solidFill>
              <a:srgbClr val="38DDAA"/>
            </a:solidFill>
            <a:ln w="12700" cap="flat">
              <a:noFill/>
              <a:miter lim="400000"/>
            </a:ln>
            <a:effectLst/>
          </c:spPr>
          <c:invertIfNegative val="0"/>
          <c:cat>
            <c:numRef>
              <c:f>Sheet1!$B$1:$I$1</c:f>
              <c:numCache>
                <c:formatCode>General</c:formatCode>
                <c:ptCount val="8"/>
                <c:pt idx="0">
                  <c:v>2007</c:v>
                </c:pt>
                <c:pt idx="1">
                  <c:v>2008</c:v>
                </c:pt>
                <c:pt idx="2">
                  <c:v>2009</c:v>
                </c:pt>
                <c:pt idx="3">
                  <c:v>2010</c:v>
                </c:pt>
                <c:pt idx="4">
                  <c:v>2011</c:v>
                </c:pt>
                <c:pt idx="5">
                  <c:v>2012</c:v>
                </c:pt>
                <c:pt idx="6">
                  <c:v>2013</c:v>
                </c:pt>
                <c:pt idx="7">
                  <c:v>2014</c:v>
                </c:pt>
              </c:numCache>
            </c:numRef>
          </c:cat>
          <c:val>
            <c:numRef>
              <c:f>Sheet1!$B$2:$I$2</c:f>
              <c:numCache>
                <c:formatCode>General</c:formatCode>
                <c:ptCount val="8"/>
                <c:pt idx="0">
                  <c:v>17</c:v>
                </c:pt>
                <c:pt idx="1">
                  <c:v>26</c:v>
                </c:pt>
                <c:pt idx="2">
                  <c:v>53</c:v>
                </c:pt>
                <c:pt idx="3">
                  <c:v>96</c:v>
                </c:pt>
                <c:pt idx="4">
                  <c:v>17</c:v>
                </c:pt>
                <c:pt idx="5">
                  <c:v>26</c:v>
                </c:pt>
                <c:pt idx="6">
                  <c:v>53</c:v>
                </c:pt>
                <c:pt idx="7">
                  <c:v>96</c:v>
                </c:pt>
              </c:numCache>
            </c:numRef>
          </c:val>
          <c:extLst xmlns:c16r2="http://schemas.microsoft.com/office/drawing/2015/06/chart">
            <c:ext xmlns:c16="http://schemas.microsoft.com/office/drawing/2014/chart" uri="{C3380CC4-5D6E-409C-BE32-E72D297353CC}">
              <c16:uniqueId val="{00000000-C3F9-4825-92F5-75670C5CE85D}"/>
            </c:ext>
          </c:extLst>
        </c:ser>
        <c:ser>
          <c:idx val="1"/>
          <c:order val="1"/>
          <c:tx>
            <c:strRef>
              <c:f>Sheet1!$A$3</c:f>
              <c:strCache>
                <c:ptCount val="1"/>
                <c:pt idx="0">
                  <c:v>Their Copy-cat stuff</c:v>
                </c:pt>
              </c:strCache>
            </c:strRef>
          </c:tx>
          <c:spPr>
            <a:solidFill>
              <a:srgbClr val="6B8896"/>
            </a:solidFill>
            <a:ln w="12700" cap="flat">
              <a:noFill/>
              <a:miter lim="400000"/>
            </a:ln>
            <a:effectLst/>
          </c:spPr>
          <c:invertIfNegative val="0"/>
          <c:cat>
            <c:numRef>
              <c:f>Sheet1!$B$1:$I$1</c:f>
              <c:numCache>
                <c:formatCode>General</c:formatCode>
                <c:ptCount val="8"/>
                <c:pt idx="0">
                  <c:v>2007</c:v>
                </c:pt>
                <c:pt idx="1">
                  <c:v>2008</c:v>
                </c:pt>
                <c:pt idx="2">
                  <c:v>2009</c:v>
                </c:pt>
                <c:pt idx="3">
                  <c:v>2010</c:v>
                </c:pt>
                <c:pt idx="4">
                  <c:v>2011</c:v>
                </c:pt>
                <c:pt idx="5">
                  <c:v>2012</c:v>
                </c:pt>
                <c:pt idx="6">
                  <c:v>2013</c:v>
                </c:pt>
                <c:pt idx="7">
                  <c:v>2014</c:v>
                </c:pt>
              </c:numCache>
            </c:numRef>
          </c:cat>
          <c:val>
            <c:numRef>
              <c:f>Sheet1!$B$3:$I$3</c:f>
              <c:numCache>
                <c:formatCode>General</c:formatCode>
                <c:ptCount val="8"/>
                <c:pt idx="0">
                  <c:v>55</c:v>
                </c:pt>
                <c:pt idx="1">
                  <c:v>43</c:v>
                </c:pt>
                <c:pt idx="2">
                  <c:v>70</c:v>
                </c:pt>
                <c:pt idx="3">
                  <c:v>58</c:v>
                </c:pt>
                <c:pt idx="4">
                  <c:v>55</c:v>
                </c:pt>
                <c:pt idx="5">
                  <c:v>43</c:v>
                </c:pt>
                <c:pt idx="6">
                  <c:v>70</c:v>
                </c:pt>
                <c:pt idx="7">
                  <c:v>58</c:v>
                </c:pt>
              </c:numCache>
            </c:numRef>
          </c:val>
          <c:extLst xmlns:c16r2="http://schemas.microsoft.com/office/drawing/2015/06/chart">
            <c:ext xmlns:c16="http://schemas.microsoft.com/office/drawing/2014/chart" uri="{C3380CC4-5D6E-409C-BE32-E72D297353CC}">
              <c16:uniqueId val="{00000001-C3F9-4825-92F5-75670C5CE85D}"/>
            </c:ext>
          </c:extLst>
        </c:ser>
        <c:dLbls>
          <c:showLegendKey val="0"/>
          <c:showVal val="0"/>
          <c:showCatName val="0"/>
          <c:showSerName val="0"/>
          <c:showPercent val="0"/>
          <c:showBubbleSize val="0"/>
        </c:dLbls>
        <c:gapWidth val="40"/>
        <c:overlap val="-40"/>
        <c:axId val="347408640"/>
        <c:axId val="351638272"/>
      </c:barChart>
      <c:catAx>
        <c:axId val="347408640"/>
        <c:scaling>
          <c:orientation val="minMax"/>
        </c:scaling>
        <c:delete val="0"/>
        <c:axPos val="b"/>
        <c:numFmt formatCode="General" sourceLinked="0"/>
        <c:majorTickMark val="none"/>
        <c:minorTickMark val="none"/>
        <c:tickLblPos val="low"/>
        <c:spPr>
          <a:ln w="12700" cap="flat" cmpd="sng" algn="ctr">
            <a:solidFill>
              <a:srgbClr val="DFE6EB"/>
            </a:solidFill>
            <a:prstDash val="solid"/>
            <a:miter lim="400000"/>
          </a:ln>
        </c:spPr>
        <c:txPr>
          <a:bodyPr rot="0" spcFirstLastPara="0" vertOverflow="ellipsis" vert="horz" wrap="square" anchor="ctr" anchorCtr="1"/>
          <a:lstStyle/>
          <a:p>
            <a:pPr>
              <a:defRPr lang="zh-CN" sz="2400" b="0" i="0" u="none" strike="noStrike" kern="1200" baseline="0">
                <a:solidFill>
                  <a:srgbClr val="606060"/>
                </a:solidFill>
                <a:effectLst/>
                <a:latin typeface="Open Sans" panose="020B0606030504020204"/>
                <a:ea typeface="+mn-ea"/>
                <a:cs typeface="+mn-cs"/>
              </a:defRPr>
            </a:pPr>
            <a:endParaRPr lang="zh-CN"/>
          </a:p>
        </c:txPr>
        <c:crossAx val="351638272"/>
        <c:crosses val="autoZero"/>
        <c:auto val="1"/>
        <c:lblAlgn val="ctr"/>
        <c:lblOffset val="100"/>
        <c:noMultiLvlLbl val="1"/>
      </c:catAx>
      <c:valAx>
        <c:axId val="351638272"/>
        <c:scaling>
          <c:orientation val="minMax"/>
        </c:scaling>
        <c:delete val="0"/>
        <c:axPos val="l"/>
        <c:majorGridlines>
          <c:spPr>
            <a:ln w="12700" cap="flat" cmpd="sng" algn="ctr">
              <a:solidFill>
                <a:srgbClr val="D6D6D6"/>
              </a:solidFill>
              <a:prstDash val="solid"/>
              <a:miter lim="400000"/>
            </a:ln>
          </c:spPr>
        </c:majorGridlines>
        <c:numFmt formatCode="General" sourceLinked="1"/>
        <c:majorTickMark val="none"/>
        <c:minorTickMark val="none"/>
        <c:tickLblPos val="nextTo"/>
        <c:spPr>
          <a:ln w="12700" cap="flat" cmpd="sng" algn="ctr">
            <a:noFill/>
            <a:prstDash val="solid"/>
            <a:miter lim="400000"/>
          </a:ln>
        </c:spPr>
        <c:txPr>
          <a:bodyPr rot="0" spcFirstLastPara="0" vertOverflow="ellipsis" vert="horz" wrap="square" anchor="ctr" anchorCtr="1"/>
          <a:lstStyle/>
          <a:p>
            <a:pPr>
              <a:defRPr lang="zh-CN" sz="2400" b="0" i="0" u="none" strike="noStrike" kern="1200" baseline="0">
                <a:solidFill>
                  <a:srgbClr val="606060"/>
                </a:solidFill>
                <a:effectLst/>
                <a:latin typeface="Open Sans" panose="020B0606030504020204"/>
                <a:ea typeface="+mn-ea"/>
                <a:cs typeface="+mn-cs"/>
              </a:defRPr>
            </a:pPr>
            <a:endParaRPr lang="zh-CN"/>
          </a:p>
        </c:txPr>
        <c:crossAx val="347408640"/>
        <c:crosses val="autoZero"/>
        <c:crossBetween val="between"/>
        <c:majorUnit val="25"/>
        <c:minorUnit val="12.5"/>
      </c:valAx>
      <c:spPr>
        <a:noFill/>
        <a:ln w="12700" cap="flat">
          <a:noFill/>
          <a:miter lim="400000"/>
        </a:ln>
        <a:effectLst/>
      </c:spPr>
    </c:plotArea>
    <c:legend>
      <c:legendPos val="b"/>
      <c:layout>
        <c:manualLayout>
          <c:xMode val="edge"/>
          <c:yMode val="edge"/>
          <c:x val="1.6722399999999998E-2"/>
          <c:y val="0.94224200000000002"/>
          <c:w val="0.98327799999999999"/>
          <c:h val="7.0257799999999995E-2"/>
        </c:manualLayout>
      </c:layout>
      <c:overlay val="1"/>
      <c:spPr>
        <a:noFill/>
        <a:ln w="12700" cap="flat">
          <a:noFill/>
          <a:miter lim="400000"/>
        </a:ln>
        <a:effectLst/>
      </c:spPr>
      <c:txPr>
        <a:bodyPr rot="0" spcFirstLastPara="0" vertOverflow="ellipsis" vert="horz" wrap="square" anchor="ctr" anchorCtr="1"/>
        <a:lstStyle/>
        <a:p>
          <a:pPr>
            <a:defRPr lang="zh-CN" sz="2400" b="0" i="0" u="none" strike="noStrike" kern="1200" baseline="0">
              <a:solidFill>
                <a:srgbClr val="606060"/>
              </a:solidFill>
              <a:effectLst/>
              <a:latin typeface="Open Sans" panose="020B0606030504020204"/>
              <a:ea typeface="+mn-ea"/>
              <a:cs typeface="+mn-cs"/>
            </a:defRPr>
          </a:pPr>
          <a:endParaRPr lang="zh-CN"/>
        </a:p>
      </c:txPr>
    </c:legend>
    <c:plotVisOnly val="1"/>
    <c:dispBlanksAs val="gap"/>
    <c:showDLblsOverMax val="1"/>
  </c:chart>
  <c:spPr>
    <a:noFill/>
    <a:ln>
      <a:noFill/>
    </a:ln>
    <a:effectLst/>
  </c:spPr>
  <c:txPr>
    <a:bodyPr/>
    <a:lstStyle/>
    <a:p>
      <a:pPr>
        <a:defRPr lang="zh-CN"/>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1"/>
  <c:lang val="zh-CN"/>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endParaRPr lang="zh-CN" altLang="en-US"/>
          </a:p>
        </c:rich>
      </c:tx>
      <c:layout/>
      <c:overlay val="1"/>
    </c:title>
    <c:autoTitleDeleted val="0"/>
    <c:plotArea>
      <c:layout>
        <c:manualLayout>
          <c:layoutTarget val="inner"/>
          <c:xMode val="edge"/>
          <c:yMode val="edge"/>
          <c:x val="7.0860900000000004E-2"/>
          <c:y val="5.4584500000000001E-2"/>
          <c:w val="0.89795899999999995"/>
          <c:h val="0.73277199999999998"/>
        </c:manualLayout>
      </c:layout>
      <c:areaChart>
        <c:grouping val="stacked"/>
        <c:varyColors val="0"/>
        <c:ser>
          <c:idx val="0"/>
          <c:order val="0"/>
          <c:tx>
            <c:strRef>
              <c:f>Sheet1!$A$2</c:f>
              <c:strCache>
                <c:ptCount val="1"/>
                <c:pt idx="0">
                  <c:v>Follower</c:v>
                </c:pt>
              </c:strCache>
            </c:strRef>
          </c:tx>
          <c:spPr>
            <a:solidFill>
              <a:srgbClr val="4C5D6C"/>
            </a:solidFill>
            <a:ln w="76200" cap="flat">
              <a:noFill/>
              <a:miter lim="400000"/>
            </a:ln>
            <a:effectLst/>
          </c:spPr>
          <c:cat>
            <c:numRef>
              <c:f>Sheet1!$B$1:$E$1</c:f>
              <c:numCache>
                <c:formatCode>General</c:formatCode>
                <c:ptCount val="4"/>
                <c:pt idx="0">
                  <c:v>2007</c:v>
                </c:pt>
                <c:pt idx="1">
                  <c:v>2008</c:v>
                </c:pt>
                <c:pt idx="2">
                  <c:v>2009</c:v>
                </c:pt>
                <c:pt idx="3">
                  <c:v>2010</c:v>
                </c:pt>
              </c:numCache>
            </c:numRef>
          </c:cat>
          <c:val>
            <c:numRef>
              <c:f>Sheet1!$B$2:$E$2</c:f>
              <c:numCache>
                <c:formatCode>General</c:formatCode>
                <c:ptCount val="4"/>
                <c:pt idx="0">
                  <c:v>27</c:v>
                </c:pt>
                <c:pt idx="1">
                  <c:v>36</c:v>
                </c:pt>
                <c:pt idx="2">
                  <c:v>63</c:v>
                </c:pt>
                <c:pt idx="3">
                  <c:v>143</c:v>
                </c:pt>
              </c:numCache>
            </c:numRef>
          </c:val>
          <c:extLst xmlns:c16r2="http://schemas.microsoft.com/office/drawing/2015/06/chart">
            <c:ext xmlns:c16="http://schemas.microsoft.com/office/drawing/2014/chart" uri="{C3380CC4-5D6E-409C-BE32-E72D297353CC}">
              <c16:uniqueId val="{00000000-5D0B-402D-A7D2-85910E6C3F6A}"/>
            </c:ext>
          </c:extLst>
        </c:ser>
        <c:ser>
          <c:idx val="1"/>
          <c:order val="1"/>
          <c:tx>
            <c:strRef>
              <c:f>Sheet1!$A$3</c:f>
              <c:strCache>
                <c:ptCount val="1"/>
                <c:pt idx="0">
                  <c:v>Trend Maker </c:v>
                </c:pt>
              </c:strCache>
            </c:strRef>
          </c:tx>
          <c:spPr>
            <a:solidFill>
              <a:srgbClr val="6B8896"/>
            </a:solidFill>
            <a:ln w="76200" cap="flat">
              <a:noFill/>
              <a:miter lim="400000"/>
            </a:ln>
            <a:effectLst/>
          </c:spPr>
          <c:cat>
            <c:numRef>
              <c:f>Sheet1!$B$1:$E$1</c:f>
              <c:numCache>
                <c:formatCode>General</c:formatCode>
                <c:ptCount val="4"/>
                <c:pt idx="0">
                  <c:v>2007</c:v>
                </c:pt>
                <c:pt idx="1">
                  <c:v>2008</c:v>
                </c:pt>
                <c:pt idx="2">
                  <c:v>2009</c:v>
                </c:pt>
                <c:pt idx="3">
                  <c:v>2010</c:v>
                </c:pt>
              </c:numCache>
            </c:numRef>
          </c:cat>
          <c:val>
            <c:numRef>
              <c:f>Sheet1!$B$3:$E$3</c:f>
              <c:numCache>
                <c:formatCode>General</c:formatCode>
                <c:ptCount val="4"/>
                <c:pt idx="0">
                  <c:v>55</c:v>
                </c:pt>
                <c:pt idx="1">
                  <c:v>43</c:v>
                </c:pt>
                <c:pt idx="2">
                  <c:v>80</c:v>
                </c:pt>
                <c:pt idx="3">
                  <c:v>48</c:v>
                </c:pt>
              </c:numCache>
            </c:numRef>
          </c:val>
          <c:extLst xmlns:c16r2="http://schemas.microsoft.com/office/drawing/2015/06/chart">
            <c:ext xmlns:c16="http://schemas.microsoft.com/office/drawing/2014/chart" uri="{C3380CC4-5D6E-409C-BE32-E72D297353CC}">
              <c16:uniqueId val="{00000001-5D0B-402D-A7D2-85910E6C3F6A}"/>
            </c:ext>
          </c:extLst>
        </c:ser>
        <c:dLbls>
          <c:showLegendKey val="0"/>
          <c:showVal val="0"/>
          <c:showCatName val="0"/>
          <c:showSerName val="0"/>
          <c:showPercent val="0"/>
          <c:showBubbleSize val="0"/>
        </c:dLbls>
        <c:axId val="351949952"/>
        <c:axId val="351951488"/>
      </c:areaChart>
      <c:catAx>
        <c:axId val="351949952"/>
        <c:scaling>
          <c:orientation val="minMax"/>
        </c:scaling>
        <c:delete val="0"/>
        <c:axPos val="b"/>
        <c:numFmt formatCode="General" sourceLinked="0"/>
        <c:majorTickMark val="none"/>
        <c:minorTickMark val="none"/>
        <c:tickLblPos val="low"/>
        <c:spPr>
          <a:ln w="12700" cap="flat" cmpd="sng" algn="ctr">
            <a:solidFill>
              <a:srgbClr val="DFE6EB"/>
            </a:solidFill>
            <a:prstDash val="solid"/>
            <a:miter lim="400000"/>
          </a:ln>
        </c:spPr>
        <c:txPr>
          <a:bodyPr rot="0" spcFirstLastPara="0" vertOverflow="ellipsis" vert="horz" wrap="square" anchor="ctr" anchorCtr="1"/>
          <a:lstStyle/>
          <a:p>
            <a:pPr>
              <a:defRPr lang="zh-CN" sz="2400" b="0" i="0" u="none" strike="noStrike" kern="1200" baseline="0">
                <a:solidFill>
                  <a:srgbClr val="7A7A7A"/>
                </a:solidFill>
                <a:effectLst/>
                <a:latin typeface="Open Sans" panose="020B0606030504020204"/>
                <a:ea typeface="+mn-ea"/>
                <a:cs typeface="+mn-cs"/>
              </a:defRPr>
            </a:pPr>
            <a:endParaRPr lang="zh-CN"/>
          </a:p>
        </c:txPr>
        <c:crossAx val="351951488"/>
        <c:crosses val="autoZero"/>
        <c:auto val="1"/>
        <c:lblAlgn val="ctr"/>
        <c:lblOffset val="100"/>
        <c:noMultiLvlLbl val="1"/>
      </c:catAx>
      <c:valAx>
        <c:axId val="351951488"/>
        <c:scaling>
          <c:orientation val="minMax"/>
        </c:scaling>
        <c:delete val="0"/>
        <c:axPos val="l"/>
        <c:majorGridlines>
          <c:spPr>
            <a:ln w="12700" cap="flat" cmpd="sng" algn="ctr">
              <a:solidFill>
                <a:srgbClr val="D6D6D6"/>
              </a:solidFill>
              <a:prstDash val="solid"/>
              <a:miter lim="400000"/>
            </a:ln>
          </c:spPr>
        </c:majorGridlines>
        <c:numFmt formatCode="General" sourceLinked="1"/>
        <c:majorTickMark val="none"/>
        <c:minorTickMark val="none"/>
        <c:tickLblPos val="nextTo"/>
        <c:spPr>
          <a:ln w="12700" cap="flat" cmpd="sng" algn="ctr">
            <a:noFill/>
            <a:prstDash val="solid"/>
            <a:miter lim="400000"/>
          </a:ln>
        </c:spPr>
        <c:txPr>
          <a:bodyPr rot="0" spcFirstLastPara="0" vertOverflow="ellipsis" vert="horz" wrap="square" anchor="ctr" anchorCtr="1"/>
          <a:lstStyle/>
          <a:p>
            <a:pPr>
              <a:defRPr lang="zh-CN" sz="2400" b="0" i="0" u="none" strike="noStrike" kern="1200" baseline="0">
                <a:solidFill>
                  <a:srgbClr val="7A7A7A"/>
                </a:solidFill>
                <a:effectLst/>
                <a:latin typeface="Open Sans" panose="020B0606030504020204"/>
                <a:ea typeface="+mn-ea"/>
                <a:cs typeface="+mn-cs"/>
              </a:defRPr>
            </a:pPr>
            <a:endParaRPr lang="zh-CN"/>
          </a:p>
        </c:txPr>
        <c:crossAx val="351949952"/>
        <c:crosses val="autoZero"/>
        <c:crossBetween val="midCat"/>
        <c:majorUnit val="50"/>
        <c:minorUnit val="25"/>
      </c:valAx>
      <c:spPr>
        <a:noFill/>
        <a:ln w="12700" cap="flat">
          <a:noFill/>
          <a:miter lim="400000"/>
        </a:ln>
        <a:effectLst/>
      </c:spPr>
    </c:plotArea>
    <c:legend>
      <c:legendPos val="b"/>
      <c:layout>
        <c:manualLayout>
          <c:xMode val="edge"/>
          <c:yMode val="edge"/>
          <c:x val="0.18759100000000001"/>
          <c:y val="0.94541500000000001"/>
          <c:w val="0.62481900000000001"/>
          <c:h val="6.7084500000000005E-2"/>
        </c:manualLayout>
      </c:layout>
      <c:overlay val="1"/>
      <c:spPr>
        <a:noFill/>
        <a:ln w="12700" cap="flat">
          <a:noFill/>
          <a:miter lim="400000"/>
        </a:ln>
        <a:effectLst/>
      </c:spPr>
      <c:txPr>
        <a:bodyPr rot="0" spcFirstLastPara="0" vertOverflow="ellipsis" vert="horz" wrap="square" anchor="ctr" anchorCtr="1"/>
        <a:lstStyle/>
        <a:p>
          <a:pPr>
            <a:defRPr lang="zh-CN" sz="2400" b="0" i="0" u="none" strike="noStrike" kern="1200" baseline="0">
              <a:solidFill>
                <a:srgbClr val="5B6C7D"/>
              </a:solidFill>
              <a:effectLst/>
              <a:latin typeface="Open Sans" panose="020B0606030504020204"/>
              <a:ea typeface="+mn-ea"/>
              <a:cs typeface="+mn-cs"/>
            </a:defRPr>
          </a:pPr>
          <a:endParaRPr lang="zh-CN"/>
        </a:p>
      </c:txPr>
    </c:legend>
    <c:plotVisOnly val="1"/>
    <c:dispBlanksAs val="gap"/>
    <c:showDLblsOverMax val="1"/>
  </c:chart>
  <c:spPr>
    <a:noFill/>
    <a:ln>
      <a:noFill/>
    </a:ln>
    <a:effectLst/>
  </c:spPr>
  <c:txPr>
    <a:bodyPr/>
    <a:lstStyle/>
    <a:p>
      <a:pPr>
        <a:defRPr lang="zh-CN"/>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1"/>
  <c:lang val="zh-CN"/>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endParaRPr lang="zh-CN" altLang="en-US"/>
          </a:p>
        </c:rich>
      </c:tx>
      <c:layout/>
      <c:overlay val="1"/>
    </c:title>
    <c:autoTitleDeleted val="0"/>
    <c:plotArea>
      <c:layout>
        <c:manualLayout>
          <c:layoutTarget val="inner"/>
          <c:xMode val="edge"/>
          <c:yMode val="edge"/>
          <c:x val="3.9103600000000002E-2"/>
          <c:y val="5.4584500000000001E-2"/>
          <c:w val="0.94369000000000003"/>
          <c:h val="0.73277199999999998"/>
        </c:manualLayout>
      </c:layout>
      <c:areaChart>
        <c:grouping val="stacked"/>
        <c:varyColors val="0"/>
        <c:ser>
          <c:idx val="0"/>
          <c:order val="0"/>
          <c:tx>
            <c:strRef>
              <c:f>Sheet1!$A$2</c:f>
              <c:strCache>
                <c:ptCount val="1"/>
                <c:pt idx="0">
                  <c:v>Follower</c:v>
                </c:pt>
              </c:strCache>
            </c:strRef>
          </c:tx>
          <c:spPr>
            <a:solidFill>
              <a:srgbClr val="4C5D6C"/>
            </a:solidFill>
            <a:ln w="76200" cap="flat">
              <a:noFill/>
              <a:miter lim="400000"/>
            </a:ln>
            <a:effectLst/>
          </c:spPr>
          <c:cat>
            <c:numRef>
              <c:f>Sheet1!$B$1:$I$1</c:f>
              <c:numCache>
                <c:formatCode>General</c:formatCode>
                <c:ptCount val="8"/>
                <c:pt idx="0">
                  <c:v>2007</c:v>
                </c:pt>
                <c:pt idx="1">
                  <c:v>2008</c:v>
                </c:pt>
                <c:pt idx="2">
                  <c:v>2009</c:v>
                </c:pt>
                <c:pt idx="3">
                  <c:v>2010</c:v>
                </c:pt>
                <c:pt idx="4">
                  <c:v>2007</c:v>
                </c:pt>
                <c:pt idx="5">
                  <c:v>2008</c:v>
                </c:pt>
                <c:pt idx="6">
                  <c:v>2009</c:v>
                </c:pt>
                <c:pt idx="7">
                  <c:v>2010</c:v>
                </c:pt>
              </c:numCache>
            </c:numRef>
          </c:cat>
          <c:val>
            <c:numRef>
              <c:f>Sheet1!$B$2:$I$2</c:f>
              <c:numCache>
                <c:formatCode>General</c:formatCode>
                <c:ptCount val="8"/>
                <c:pt idx="0">
                  <c:v>27</c:v>
                </c:pt>
                <c:pt idx="1">
                  <c:v>36</c:v>
                </c:pt>
                <c:pt idx="2">
                  <c:v>63</c:v>
                </c:pt>
                <c:pt idx="3">
                  <c:v>143</c:v>
                </c:pt>
                <c:pt idx="4">
                  <c:v>34</c:v>
                </c:pt>
                <c:pt idx="5">
                  <c:v>53</c:v>
                </c:pt>
                <c:pt idx="6">
                  <c:v>87</c:v>
                </c:pt>
                <c:pt idx="7">
                  <c:v>143</c:v>
                </c:pt>
              </c:numCache>
            </c:numRef>
          </c:val>
          <c:extLst xmlns:c16r2="http://schemas.microsoft.com/office/drawing/2015/06/chart">
            <c:ext xmlns:c16="http://schemas.microsoft.com/office/drawing/2014/chart" uri="{C3380CC4-5D6E-409C-BE32-E72D297353CC}">
              <c16:uniqueId val="{00000000-B9C4-42D0-9986-BA6FE186A3A3}"/>
            </c:ext>
          </c:extLst>
        </c:ser>
        <c:ser>
          <c:idx val="1"/>
          <c:order val="1"/>
          <c:tx>
            <c:strRef>
              <c:f>Sheet1!$A$3</c:f>
              <c:strCache>
                <c:ptCount val="1"/>
                <c:pt idx="0">
                  <c:v>Trend Maker </c:v>
                </c:pt>
              </c:strCache>
            </c:strRef>
          </c:tx>
          <c:spPr>
            <a:solidFill>
              <a:srgbClr val="6B8896"/>
            </a:solidFill>
            <a:ln w="76200" cap="flat">
              <a:noFill/>
              <a:miter lim="400000"/>
            </a:ln>
            <a:effectLst/>
          </c:spPr>
          <c:cat>
            <c:numRef>
              <c:f>Sheet1!$B$1:$I$1</c:f>
              <c:numCache>
                <c:formatCode>General</c:formatCode>
                <c:ptCount val="8"/>
                <c:pt idx="0">
                  <c:v>2007</c:v>
                </c:pt>
                <c:pt idx="1">
                  <c:v>2008</c:v>
                </c:pt>
                <c:pt idx="2">
                  <c:v>2009</c:v>
                </c:pt>
                <c:pt idx="3">
                  <c:v>2010</c:v>
                </c:pt>
                <c:pt idx="4">
                  <c:v>2007</c:v>
                </c:pt>
                <c:pt idx="5">
                  <c:v>2008</c:v>
                </c:pt>
                <c:pt idx="6">
                  <c:v>2009</c:v>
                </c:pt>
                <c:pt idx="7">
                  <c:v>2010</c:v>
                </c:pt>
              </c:numCache>
            </c:numRef>
          </c:cat>
          <c:val>
            <c:numRef>
              <c:f>Sheet1!$B$3:$I$3</c:f>
              <c:numCache>
                <c:formatCode>General</c:formatCode>
                <c:ptCount val="8"/>
                <c:pt idx="0">
                  <c:v>55</c:v>
                </c:pt>
                <c:pt idx="1">
                  <c:v>43</c:v>
                </c:pt>
                <c:pt idx="2">
                  <c:v>80</c:v>
                </c:pt>
                <c:pt idx="3">
                  <c:v>48</c:v>
                </c:pt>
                <c:pt idx="4">
                  <c:v>67</c:v>
                </c:pt>
                <c:pt idx="5">
                  <c:v>63</c:v>
                </c:pt>
                <c:pt idx="6">
                  <c:v>23</c:v>
                </c:pt>
                <c:pt idx="7">
                  <c:v>48</c:v>
                </c:pt>
              </c:numCache>
            </c:numRef>
          </c:val>
          <c:extLst xmlns:c16r2="http://schemas.microsoft.com/office/drawing/2015/06/chart">
            <c:ext xmlns:c16="http://schemas.microsoft.com/office/drawing/2014/chart" uri="{C3380CC4-5D6E-409C-BE32-E72D297353CC}">
              <c16:uniqueId val="{00000001-B9C4-42D0-9986-BA6FE186A3A3}"/>
            </c:ext>
          </c:extLst>
        </c:ser>
        <c:dLbls>
          <c:showLegendKey val="0"/>
          <c:showVal val="0"/>
          <c:showCatName val="0"/>
          <c:showSerName val="0"/>
          <c:showPercent val="0"/>
          <c:showBubbleSize val="0"/>
        </c:dLbls>
        <c:axId val="352024448"/>
        <c:axId val="353427456"/>
      </c:areaChart>
      <c:catAx>
        <c:axId val="352024448"/>
        <c:scaling>
          <c:orientation val="minMax"/>
        </c:scaling>
        <c:delete val="0"/>
        <c:axPos val="b"/>
        <c:numFmt formatCode="General" sourceLinked="0"/>
        <c:majorTickMark val="none"/>
        <c:minorTickMark val="none"/>
        <c:tickLblPos val="low"/>
        <c:spPr>
          <a:ln w="12700" cap="flat" cmpd="sng" algn="ctr">
            <a:solidFill>
              <a:srgbClr val="DFE6EB"/>
            </a:solidFill>
            <a:prstDash val="solid"/>
            <a:miter lim="400000"/>
          </a:ln>
        </c:spPr>
        <c:txPr>
          <a:bodyPr rot="0" spcFirstLastPara="0" vertOverflow="ellipsis" vert="horz" wrap="square" anchor="ctr" anchorCtr="1"/>
          <a:lstStyle/>
          <a:p>
            <a:pPr>
              <a:defRPr lang="zh-CN" sz="2400" b="0" i="0" u="none" strike="noStrike" kern="1200" baseline="0">
                <a:solidFill>
                  <a:srgbClr val="7A7A7A"/>
                </a:solidFill>
                <a:effectLst/>
                <a:latin typeface="Open Sans" panose="020B0606030504020204"/>
                <a:ea typeface="+mn-ea"/>
                <a:cs typeface="+mn-cs"/>
              </a:defRPr>
            </a:pPr>
            <a:endParaRPr lang="zh-CN"/>
          </a:p>
        </c:txPr>
        <c:crossAx val="353427456"/>
        <c:crosses val="autoZero"/>
        <c:auto val="1"/>
        <c:lblAlgn val="ctr"/>
        <c:lblOffset val="100"/>
        <c:noMultiLvlLbl val="1"/>
      </c:catAx>
      <c:valAx>
        <c:axId val="353427456"/>
        <c:scaling>
          <c:orientation val="minMax"/>
        </c:scaling>
        <c:delete val="0"/>
        <c:axPos val="l"/>
        <c:majorGridlines>
          <c:spPr>
            <a:ln w="12700" cap="flat" cmpd="sng" algn="ctr">
              <a:solidFill>
                <a:srgbClr val="D6D6D6"/>
              </a:solidFill>
              <a:prstDash val="solid"/>
              <a:miter lim="400000"/>
            </a:ln>
          </c:spPr>
        </c:majorGridlines>
        <c:numFmt formatCode="General" sourceLinked="1"/>
        <c:majorTickMark val="none"/>
        <c:minorTickMark val="none"/>
        <c:tickLblPos val="nextTo"/>
        <c:spPr>
          <a:ln w="12700" cap="flat" cmpd="sng" algn="ctr">
            <a:noFill/>
            <a:prstDash val="solid"/>
            <a:miter lim="400000"/>
          </a:ln>
        </c:spPr>
        <c:txPr>
          <a:bodyPr rot="0" spcFirstLastPara="0" vertOverflow="ellipsis" vert="horz" wrap="square" anchor="ctr" anchorCtr="1"/>
          <a:lstStyle/>
          <a:p>
            <a:pPr>
              <a:defRPr lang="zh-CN" sz="2400" b="0" i="0" u="none" strike="noStrike" kern="1200" baseline="0">
                <a:solidFill>
                  <a:srgbClr val="7A7A7A"/>
                </a:solidFill>
                <a:effectLst/>
                <a:latin typeface="Open Sans" panose="020B0606030504020204"/>
                <a:ea typeface="+mn-ea"/>
                <a:cs typeface="+mn-cs"/>
              </a:defRPr>
            </a:pPr>
            <a:endParaRPr lang="zh-CN"/>
          </a:p>
        </c:txPr>
        <c:crossAx val="352024448"/>
        <c:crosses val="autoZero"/>
        <c:crossBetween val="midCat"/>
        <c:majorUnit val="50"/>
        <c:minorUnit val="25"/>
      </c:valAx>
      <c:spPr>
        <a:noFill/>
        <a:ln w="12700" cap="flat">
          <a:noFill/>
          <a:miter lim="400000"/>
        </a:ln>
        <a:effectLst/>
      </c:spPr>
    </c:plotArea>
    <c:legend>
      <c:legendPos val="b"/>
      <c:layout>
        <c:manualLayout>
          <c:xMode val="edge"/>
          <c:yMode val="edge"/>
          <c:x val="0.18759500000000001"/>
          <c:y val="0.94541500000000001"/>
          <c:w val="0.62483299999999997"/>
          <c:h val="6.7084500000000005E-2"/>
        </c:manualLayout>
      </c:layout>
      <c:overlay val="1"/>
      <c:spPr>
        <a:noFill/>
        <a:ln w="12700" cap="flat">
          <a:noFill/>
          <a:miter lim="400000"/>
        </a:ln>
        <a:effectLst/>
      </c:spPr>
      <c:txPr>
        <a:bodyPr rot="0" spcFirstLastPara="0" vertOverflow="ellipsis" vert="horz" wrap="square" anchor="ctr" anchorCtr="1"/>
        <a:lstStyle/>
        <a:p>
          <a:pPr>
            <a:defRPr lang="zh-CN" sz="2400" b="0" i="0" u="none" strike="noStrike" kern="1200" baseline="0">
              <a:solidFill>
                <a:srgbClr val="5B6C7D"/>
              </a:solidFill>
              <a:effectLst/>
              <a:latin typeface="Open Sans" panose="020B0606030504020204"/>
              <a:ea typeface="+mn-ea"/>
              <a:cs typeface="+mn-cs"/>
            </a:defRPr>
          </a:pPr>
          <a:endParaRPr lang="zh-CN"/>
        </a:p>
      </c:txPr>
    </c:legend>
    <c:plotVisOnly val="1"/>
    <c:dispBlanksAs val="gap"/>
    <c:showDLblsOverMax val="1"/>
  </c:chart>
  <c:spPr>
    <a:noFill/>
    <a:ln>
      <a:noFill/>
    </a:ln>
    <a:effectLst/>
  </c:spPr>
  <c:txPr>
    <a:bodyPr/>
    <a:lstStyle/>
    <a:p>
      <a:pPr>
        <a:defRPr lang="zh-CN"/>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1"/>
  <c:lang val="zh-CN"/>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endParaRPr lang="zh-CN" altLang="en-US"/>
          </a:p>
        </c:rich>
      </c:tx>
      <c:layout/>
      <c:overlay val="1"/>
    </c:title>
    <c:autoTitleDeleted val="0"/>
    <c:plotArea>
      <c:layout>
        <c:manualLayout>
          <c:layoutTarget val="inner"/>
          <c:xMode val="edge"/>
          <c:yMode val="edge"/>
          <c:x val="7.11088E-2"/>
          <c:y val="6.0079E-2"/>
          <c:w val="0.90422199999999997"/>
          <c:h val="0.71342300000000003"/>
        </c:manualLayout>
      </c:layout>
      <c:lineChart>
        <c:grouping val="standard"/>
        <c:varyColors val="0"/>
        <c:ser>
          <c:idx val="0"/>
          <c:order val="0"/>
          <c:tx>
            <c:strRef>
              <c:f>Sheet1!$A$2</c:f>
              <c:strCache>
                <c:ptCount val="1"/>
                <c:pt idx="0">
                  <c:v>Region 1</c:v>
                </c:pt>
              </c:strCache>
            </c:strRef>
          </c:tx>
          <c:spPr>
            <a:ln w="76200" cap="flat" cmpd="sng" algn="ctr">
              <a:solidFill>
                <a:srgbClr val="51A7F9"/>
              </a:solidFill>
              <a:prstDash val="solid"/>
              <a:miter lim="400000"/>
            </a:ln>
            <a:effectLst/>
          </c:spPr>
          <c:marker>
            <c:symbol val="circle"/>
            <c:size val="14"/>
            <c:spPr>
              <a:solidFill>
                <a:srgbClr val="FFFFFF"/>
              </a:solidFill>
              <a:ln w="76200" cap="flat" cmpd="sng" algn="ctr">
                <a:solidFill>
                  <a:srgbClr val="51A7F9"/>
                </a:solidFill>
                <a:prstDash val="solid"/>
                <a:miter lim="400000"/>
              </a:ln>
              <a:effectLst/>
            </c:spPr>
          </c:marker>
          <c:cat>
            <c:strRef>
              <c:f>Sheet1!$B$1:$F$1</c:f>
              <c:strCache>
                <c:ptCount val="5"/>
                <c:pt idx="0">
                  <c:v>April</c:v>
                </c:pt>
                <c:pt idx="1">
                  <c:v>May</c:v>
                </c:pt>
                <c:pt idx="2">
                  <c:v>June</c:v>
                </c:pt>
                <c:pt idx="3">
                  <c:v>July</c:v>
                </c:pt>
                <c:pt idx="4">
                  <c:v>Aug</c:v>
                </c:pt>
              </c:strCache>
            </c:strRef>
          </c:cat>
          <c:val>
            <c:numRef>
              <c:f>Sheet1!$B$2:$F$2</c:f>
              <c:numCache>
                <c:formatCode>General</c:formatCode>
                <c:ptCount val="5"/>
                <c:pt idx="0">
                  <c:v>17</c:v>
                </c:pt>
                <c:pt idx="1">
                  <c:v>26</c:v>
                </c:pt>
                <c:pt idx="2">
                  <c:v>53</c:v>
                </c:pt>
                <c:pt idx="3">
                  <c:v>96</c:v>
                </c:pt>
                <c:pt idx="4">
                  <c:v>120</c:v>
                </c:pt>
              </c:numCache>
            </c:numRef>
          </c:val>
          <c:smooth val="0"/>
          <c:extLst xmlns:c16r2="http://schemas.microsoft.com/office/drawing/2015/06/chart">
            <c:ext xmlns:c16="http://schemas.microsoft.com/office/drawing/2014/chart" uri="{C3380CC4-5D6E-409C-BE32-E72D297353CC}">
              <c16:uniqueId val="{00000000-D878-4722-B7CA-4ACA0B385919}"/>
            </c:ext>
          </c:extLst>
        </c:ser>
        <c:ser>
          <c:idx val="1"/>
          <c:order val="1"/>
          <c:tx>
            <c:strRef>
              <c:f>Sheet1!$A$3</c:f>
              <c:strCache>
                <c:ptCount val="1"/>
                <c:pt idx="0">
                  <c:v>Region 2</c:v>
                </c:pt>
              </c:strCache>
            </c:strRef>
          </c:tx>
          <c:spPr>
            <a:ln w="76200" cap="flat" cmpd="sng" algn="ctr">
              <a:solidFill>
                <a:srgbClr val="6B8896"/>
              </a:solidFill>
              <a:prstDash val="solid"/>
              <a:miter lim="400000"/>
            </a:ln>
            <a:effectLst/>
          </c:spPr>
          <c:marker>
            <c:symbol val="circle"/>
            <c:size val="14"/>
            <c:spPr>
              <a:solidFill>
                <a:srgbClr val="FFFFFF"/>
              </a:solidFill>
              <a:ln w="76200" cap="flat" cmpd="sng" algn="ctr">
                <a:solidFill>
                  <a:srgbClr val="6B8896"/>
                </a:solidFill>
                <a:prstDash val="solid"/>
                <a:miter lim="400000"/>
              </a:ln>
              <a:effectLst/>
            </c:spPr>
          </c:marker>
          <c:cat>
            <c:strRef>
              <c:f>Sheet1!$B$1:$F$1</c:f>
              <c:strCache>
                <c:ptCount val="5"/>
                <c:pt idx="0">
                  <c:v>April</c:v>
                </c:pt>
                <c:pt idx="1">
                  <c:v>May</c:v>
                </c:pt>
                <c:pt idx="2">
                  <c:v>June</c:v>
                </c:pt>
                <c:pt idx="3">
                  <c:v>July</c:v>
                </c:pt>
                <c:pt idx="4">
                  <c:v>Aug</c:v>
                </c:pt>
              </c:strCache>
            </c:strRef>
          </c:cat>
          <c:val>
            <c:numRef>
              <c:f>Sheet1!$B$3:$F$3</c:f>
              <c:numCache>
                <c:formatCode>General</c:formatCode>
                <c:ptCount val="5"/>
                <c:pt idx="0">
                  <c:v>55</c:v>
                </c:pt>
                <c:pt idx="1">
                  <c:v>43</c:v>
                </c:pt>
                <c:pt idx="2">
                  <c:v>70</c:v>
                </c:pt>
                <c:pt idx="3">
                  <c:v>58</c:v>
                </c:pt>
                <c:pt idx="4">
                  <c:v>95</c:v>
                </c:pt>
              </c:numCache>
            </c:numRef>
          </c:val>
          <c:smooth val="0"/>
          <c:extLst xmlns:c16r2="http://schemas.microsoft.com/office/drawing/2015/06/chart">
            <c:ext xmlns:c16="http://schemas.microsoft.com/office/drawing/2014/chart" uri="{C3380CC4-5D6E-409C-BE32-E72D297353CC}">
              <c16:uniqueId val="{00000001-D878-4722-B7CA-4ACA0B385919}"/>
            </c:ext>
          </c:extLst>
        </c:ser>
        <c:ser>
          <c:idx val="2"/>
          <c:order val="2"/>
          <c:tx>
            <c:strRef>
              <c:f>Sheet1!$A$4</c:f>
              <c:strCache>
                <c:ptCount val="1"/>
                <c:pt idx="0">
                  <c:v>Region 2</c:v>
                </c:pt>
              </c:strCache>
            </c:strRef>
          </c:tx>
          <c:spPr>
            <a:ln w="76200" cap="flat" cmpd="sng" algn="ctr">
              <a:solidFill>
                <a:srgbClr val="38DDAA"/>
              </a:solidFill>
              <a:prstDash val="solid"/>
              <a:miter lim="400000"/>
            </a:ln>
            <a:effectLst/>
          </c:spPr>
          <c:marker>
            <c:symbol val="circle"/>
            <c:size val="14"/>
            <c:spPr>
              <a:solidFill>
                <a:srgbClr val="FFFFFF"/>
              </a:solidFill>
              <a:ln w="76200" cap="flat" cmpd="sng" algn="ctr">
                <a:solidFill>
                  <a:srgbClr val="38DDAA"/>
                </a:solidFill>
                <a:prstDash val="solid"/>
                <a:miter lim="400000"/>
              </a:ln>
              <a:effectLst/>
            </c:spPr>
          </c:marker>
          <c:cat>
            <c:strRef>
              <c:f>Sheet1!$B$1:$F$1</c:f>
              <c:strCache>
                <c:ptCount val="5"/>
                <c:pt idx="0">
                  <c:v>April</c:v>
                </c:pt>
                <c:pt idx="1">
                  <c:v>May</c:v>
                </c:pt>
                <c:pt idx="2">
                  <c:v>June</c:v>
                </c:pt>
                <c:pt idx="3">
                  <c:v>July</c:v>
                </c:pt>
                <c:pt idx="4">
                  <c:v>Aug</c:v>
                </c:pt>
              </c:strCache>
            </c:strRef>
          </c:cat>
          <c:val>
            <c:numRef>
              <c:f>Sheet1!$B$4:$F$4</c:f>
              <c:numCache>
                <c:formatCode>General</c:formatCode>
                <c:ptCount val="5"/>
                <c:pt idx="0">
                  <c:v>21</c:v>
                </c:pt>
                <c:pt idx="1">
                  <c:v>63</c:v>
                </c:pt>
                <c:pt idx="2">
                  <c:v>43</c:v>
                </c:pt>
                <c:pt idx="3">
                  <c:v>24</c:v>
                </c:pt>
                <c:pt idx="4">
                  <c:v>34</c:v>
                </c:pt>
              </c:numCache>
            </c:numRef>
          </c:val>
          <c:smooth val="0"/>
          <c:extLst xmlns:c16r2="http://schemas.microsoft.com/office/drawing/2015/06/chart">
            <c:ext xmlns:c16="http://schemas.microsoft.com/office/drawing/2014/chart" uri="{C3380CC4-5D6E-409C-BE32-E72D297353CC}">
              <c16:uniqueId val="{00000002-D878-4722-B7CA-4ACA0B385919}"/>
            </c:ext>
          </c:extLst>
        </c:ser>
        <c:dLbls>
          <c:showLegendKey val="0"/>
          <c:showVal val="0"/>
          <c:showCatName val="0"/>
          <c:showSerName val="0"/>
          <c:showPercent val="0"/>
          <c:showBubbleSize val="0"/>
        </c:dLbls>
        <c:marker val="1"/>
        <c:smooth val="0"/>
        <c:axId val="357826560"/>
        <c:axId val="357829248"/>
      </c:lineChart>
      <c:catAx>
        <c:axId val="357826560"/>
        <c:scaling>
          <c:orientation val="minMax"/>
        </c:scaling>
        <c:delete val="0"/>
        <c:axPos val="b"/>
        <c:numFmt formatCode="General" sourceLinked="0"/>
        <c:majorTickMark val="none"/>
        <c:minorTickMark val="none"/>
        <c:tickLblPos val="low"/>
        <c:spPr>
          <a:ln w="12700" cap="flat" cmpd="sng" algn="ctr">
            <a:solidFill>
              <a:srgbClr val="6B8896"/>
            </a:solidFill>
            <a:prstDash val="solid"/>
            <a:miter lim="400000"/>
          </a:ln>
        </c:spPr>
        <c:txPr>
          <a:bodyPr rot="0" spcFirstLastPara="0" vertOverflow="ellipsis" vert="horz" wrap="square" anchor="ctr" anchorCtr="1"/>
          <a:lstStyle/>
          <a:p>
            <a:pPr>
              <a:defRPr lang="zh-CN" sz="2400" b="0" i="0" u="none" strike="noStrike" kern="1200" baseline="0">
                <a:solidFill>
                  <a:srgbClr val="3F494E"/>
                </a:solidFill>
                <a:effectLst/>
                <a:latin typeface="Open Sans" panose="020B0606030504020204"/>
                <a:ea typeface="+mn-ea"/>
                <a:cs typeface="+mn-cs"/>
              </a:defRPr>
            </a:pPr>
            <a:endParaRPr lang="zh-CN"/>
          </a:p>
        </c:txPr>
        <c:crossAx val="357829248"/>
        <c:crosses val="autoZero"/>
        <c:auto val="1"/>
        <c:lblAlgn val="ctr"/>
        <c:lblOffset val="100"/>
        <c:noMultiLvlLbl val="1"/>
      </c:catAx>
      <c:valAx>
        <c:axId val="357829248"/>
        <c:scaling>
          <c:orientation val="minMax"/>
        </c:scaling>
        <c:delete val="0"/>
        <c:axPos val="l"/>
        <c:majorGridlines>
          <c:spPr>
            <a:ln w="12700" cap="flat" cmpd="sng" algn="ctr">
              <a:solidFill>
                <a:srgbClr val="929292"/>
              </a:solidFill>
              <a:custDash>
                <a:ds d="200000" sp="200000"/>
              </a:custDash>
              <a:miter lim="400000"/>
            </a:ln>
          </c:spPr>
        </c:majorGridlines>
        <c:numFmt formatCode="General" sourceLinked="0"/>
        <c:majorTickMark val="none"/>
        <c:minorTickMark val="none"/>
        <c:tickLblPos val="nextTo"/>
        <c:spPr>
          <a:ln w="12700" cap="flat" cmpd="sng" algn="ctr">
            <a:noFill/>
            <a:prstDash val="solid"/>
            <a:miter lim="400000"/>
          </a:ln>
        </c:spPr>
        <c:txPr>
          <a:bodyPr rot="0" spcFirstLastPara="0" vertOverflow="ellipsis" vert="horz" wrap="square" anchor="ctr" anchorCtr="1"/>
          <a:lstStyle/>
          <a:p>
            <a:pPr>
              <a:defRPr lang="zh-CN" sz="2400" b="0" i="0" u="none" strike="noStrike" kern="1200" baseline="0">
                <a:solidFill>
                  <a:srgbClr val="555663"/>
                </a:solidFill>
                <a:effectLst/>
                <a:latin typeface="Open Sans" panose="020B0606030504020204"/>
                <a:ea typeface="+mn-ea"/>
                <a:cs typeface="+mn-cs"/>
              </a:defRPr>
            </a:pPr>
            <a:endParaRPr lang="zh-CN"/>
          </a:p>
        </c:txPr>
        <c:crossAx val="357826560"/>
        <c:crosses val="autoZero"/>
        <c:crossBetween val="midCat"/>
        <c:majorUnit val="30"/>
        <c:minorUnit val="15"/>
      </c:valAx>
      <c:spPr>
        <a:noFill/>
        <a:ln w="12700" cap="flat">
          <a:noFill/>
          <a:miter lim="400000"/>
        </a:ln>
        <a:effectLst/>
      </c:spPr>
    </c:plotArea>
    <c:legend>
      <c:legendPos val="b"/>
      <c:layout>
        <c:manualLayout>
          <c:xMode val="edge"/>
          <c:yMode val="edge"/>
          <c:x val="5.4324299999999999E-2"/>
          <c:y val="0.93992100000000001"/>
          <c:w val="0.93779100000000004"/>
          <c:h val="7.2579000000000005E-2"/>
        </c:manualLayout>
      </c:layout>
      <c:overlay val="1"/>
      <c:spPr>
        <a:noFill/>
        <a:ln w="12700" cap="flat">
          <a:noFill/>
          <a:miter lim="400000"/>
        </a:ln>
        <a:effectLst/>
      </c:spPr>
      <c:txPr>
        <a:bodyPr rot="0" spcFirstLastPara="0" vertOverflow="ellipsis" vert="horz" wrap="square" anchor="ctr" anchorCtr="1"/>
        <a:lstStyle/>
        <a:p>
          <a:pPr>
            <a:defRPr lang="zh-CN" sz="2400" b="0" i="0" u="none" strike="noStrike" kern="1200" baseline="0">
              <a:solidFill>
                <a:srgbClr val="555663"/>
              </a:solidFill>
              <a:effectLst/>
              <a:latin typeface="Open Sans" panose="020B0606030504020204"/>
              <a:ea typeface="+mn-ea"/>
              <a:cs typeface="+mn-cs"/>
            </a:defRPr>
          </a:pPr>
          <a:endParaRPr lang="zh-CN"/>
        </a:p>
      </c:txPr>
    </c:legend>
    <c:plotVisOnly val="1"/>
    <c:dispBlanksAs val="gap"/>
    <c:showDLblsOverMax val="1"/>
  </c:chart>
  <c:spPr>
    <a:noFill/>
    <a:ln>
      <a:noFill/>
    </a:ln>
    <a:effectLst/>
  </c:spPr>
  <c:txPr>
    <a:bodyPr/>
    <a:lstStyle/>
    <a:p>
      <a:pPr>
        <a:defRPr lang="zh-CN"/>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1"/>
  <c:lang val="zh-CN"/>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endParaRPr lang="zh-CN" altLang="en-US"/>
          </a:p>
        </c:rich>
      </c:tx>
      <c:layout/>
      <c:overlay val="1"/>
    </c:title>
    <c:autoTitleDeleted val="0"/>
    <c:plotArea>
      <c:layout>
        <c:manualLayout>
          <c:layoutTarget val="inner"/>
          <c:xMode val="edge"/>
          <c:yMode val="edge"/>
          <c:x val="3.93651E-2"/>
          <c:y val="5.1319799999999999E-2"/>
          <c:w val="0.94718899999999995"/>
          <c:h val="0.753382"/>
        </c:manualLayout>
      </c:layout>
      <c:lineChart>
        <c:grouping val="standard"/>
        <c:varyColors val="0"/>
        <c:ser>
          <c:idx val="0"/>
          <c:order val="0"/>
          <c:tx>
            <c:strRef>
              <c:f>Sheet1!$A$2</c:f>
              <c:strCache>
                <c:ptCount val="1"/>
                <c:pt idx="0">
                  <c:v>Region 1</c:v>
                </c:pt>
              </c:strCache>
            </c:strRef>
          </c:tx>
          <c:spPr>
            <a:ln w="76200" cap="flat" cmpd="sng" algn="ctr">
              <a:solidFill>
                <a:srgbClr val="51A7F9"/>
              </a:solidFill>
              <a:prstDash val="solid"/>
              <a:miter lim="400000"/>
            </a:ln>
            <a:effectLst/>
          </c:spPr>
          <c:marker>
            <c:symbol val="circle"/>
            <c:size val="14"/>
            <c:spPr>
              <a:solidFill>
                <a:srgbClr val="FFFFFF"/>
              </a:solidFill>
              <a:ln w="76200" cap="flat" cmpd="sng" algn="ctr">
                <a:solidFill>
                  <a:srgbClr val="51A7F9"/>
                </a:solidFill>
                <a:prstDash val="solid"/>
                <a:miter lim="400000"/>
              </a:ln>
              <a:effectLst/>
            </c:spPr>
          </c:marker>
          <c:cat>
            <c:strRef>
              <c:f>Sheet1!$B$1:$J$1</c:f>
              <c:strCache>
                <c:ptCount val="9"/>
                <c:pt idx="0">
                  <c:v>April</c:v>
                </c:pt>
                <c:pt idx="1">
                  <c:v>May</c:v>
                </c:pt>
                <c:pt idx="2">
                  <c:v>June</c:v>
                </c:pt>
                <c:pt idx="3">
                  <c:v>July</c:v>
                </c:pt>
                <c:pt idx="4">
                  <c:v>Aug</c:v>
                </c:pt>
                <c:pt idx="5">
                  <c:v>Sept</c:v>
                </c:pt>
                <c:pt idx="6">
                  <c:v>Oct</c:v>
                </c:pt>
                <c:pt idx="7">
                  <c:v>Nov</c:v>
                </c:pt>
                <c:pt idx="8">
                  <c:v>Dec</c:v>
                </c:pt>
              </c:strCache>
            </c:strRef>
          </c:cat>
          <c:val>
            <c:numRef>
              <c:f>Sheet1!$B$2:$J$2</c:f>
              <c:numCache>
                <c:formatCode>General</c:formatCode>
                <c:ptCount val="9"/>
                <c:pt idx="0">
                  <c:v>17</c:v>
                </c:pt>
                <c:pt idx="1">
                  <c:v>26</c:v>
                </c:pt>
                <c:pt idx="2">
                  <c:v>53</c:v>
                </c:pt>
                <c:pt idx="3">
                  <c:v>96</c:v>
                </c:pt>
                <c:pt idx="4">
                  <c:v>120</c:v>
                </c:pt>
                <c:pt idx="5">
                  <c:v>17</c:v>
                </c:pt>
                <c:pt idx="6">
                  <c:v>26</c:v>
                </c:pt>
                <c:pt idx="7">
                  <c:v>53</c:v>
                </c:pt>
                <c:pt idx="8">
                  <c:v>96</c:v>
                </c:pt>
              </c:numCache>
            </c:numRef>
          </c:val>
          <c:smooth val="0"/>
          <c:extLst xmlns:c16r2="http://schemas.microsoft.com/office/drawing/2015/06/chart">
            <c:ext xmlns:c16="http://schemas.microsoft.com/office/drawing/2014/chart" uri="{C3380CC4-5D6E-409C-BE32-E72D297353CC}">
              <c16:uniqueId val="{00000000-B337-453B-9101-1DED41BDA21F}"/>
            </c:ext>
          </c:extLst>
        </c:ser>
        <c:ser>
          <c:idx val="1"/>
          <c:order val="1"/>
          <c:tx>
            <c:strRef>
              <c:f>Sheet1!$A$3</c:f>
              <c:strCache>
                <c:ptCount val="1"/>
                <c:pt idx="0">
                  <c:v>Region 2</c:v>
                </c:pt>
              </c:strCache>
            </c:strRef>
          </c:tx>
          <c:spPr>
            <a:ln w="76200" cap="flat" cmpd="sng" algn="ctr">
              <a:solidFill>
                <a:srgbClr val="6B8896"/>
              </a:solidFill>
              <a:prstDash val="solid"/>
              <a:miter lim="400000"/>
            </a:ln>
            <a:effectLst/>
          </c:spPr>
          <c:marker>
            <c:symbol val="circle"/>
            <c:size val="14"/>
            <c:spPr>
              <a:solidFill>
                <a:srgbClr val="FFFFFF"/>
              </a:solidFill>
              <a:ln w="76200" cap="flat" cmpd="sng" algn="ctr">
                <a:solidFill>
                  <a:srgbClr val="6B8896"/>
                </a:solidFill>
                <a:prstDash val="solid"/>
                <a:miter lim="400000"/>
              </a:ln>
              <a:effectLst/>
            </c:spPr>
          </c:marker>
          <c:cat>
            <c:strRef>
              <c:f>Sheet1!$B$1:$J$1</c:f>
              <c:strCache>
                <c:ptCount val="9"/>
                <c:pt idx="0">
                  <c:v>April</c:v>
                </c:pt>
                <c:pt idx="1">
                  <c:v>May</c:v>
                </c:pt>
                <c:pt idx="2">
                  <c:v>June</c:v>
                </c:pt>
                <c:pt idx="3">
                  <c:v>July</c:v>
                </c:pt>
                <c:pt idx="4">
                  <c:v>Aug</c:v>
                </c:pt>
                <c:pt idx="5">
                  <c:v>Sept</c:v>
                </c:pt>
                <c:pt idx="6">
                  <c:v>Oct</c:v>
                </c:pt>
                <c:pt idx="7">
                  <c:v>Nov</c:v>
                </c:pt>
                <c:pt idx="8">
                  <c:v>Dec</c:v>
                </c:pt>
              </c:strCache>
            </c:strRef>
          </c:cat>
          <c:val>
            <c:numRef>
              <c:f>Sheet1!$B$3:$J$3</c:f>
              <c:numCache>
                <c:formatCode>General</c:formatCode>
                <c:ptCount val="9"/>
                <c:pt idx="0">
                  <c:v>55</c:v>
                </c:pt>
                <c:pt idx="1">
                  <c:v>43</c:v>
                </c:pt>
                <c:pt idx="2">
                  <c:v>70</c:v>
                </c:pt>
                <c:pt idx="3">
                  <c:v>58</c:v>
                </c:pt>
                <c:pt idx="4">
                  <c:v>95</c:v>
                </c:pt>
                <c:pt idx="5">
                  <c:v>55</c:v>
                </c:pt>
                <c:pt idx="6">
                  <c:v>43</c:v>
                </c:pt>
                <c:pt idx="7">
                  <c:v>70</c:v>
                </c:pt>
                <c:pt idx="8">
                  <c:v>58</c:v>
                </c:pt>
              </c:numCache>
            </c:numRef>
          </c:val>
          <c:smooth val="0"/>
          <c:extLst xmlns:c16r2="http://schemas.microsoft.com/office/drawing/2015/06/chart">
            <c:ext xmlns:c16="http://schemas.microsoft.com/office/drawing/2014/chart" uri="{C3380CC4-5D6E-409C-BE32-E72D297353CC}">
              <c16:uniqueId val="{00000001-B337-453B-9101-1DED41BDA21F}"/>
            </c:ext>
          </c:extLst>
        </c:ser>
        <c:ser>
          <c:idx val="2"/>
          <c:order val="2"/>
          <c:tx>
            <c:strRef>
              <c:f>Sheet1!$A$4</c:f>
              <c:strCache>
                <c:ptCount val="1"/>
                <c:pt idx="0">
                  <c:v>Region 2</c:v>
                </c:pt>
              </c:strCache>
            </c:strRef>
          </c:tx>
          <c:spPr>
            <a:ln w="76200" cap="flat" cmpd="sng" algn="ctr">
              <a:solidFill>
                <a:srgbClr val="38DDAA"/>
              </a:solidFill>
              <a:prstDash val="solid"/>
              <a:miter lim="400000"/>
            </a:ln>
            <a:effectLst/>
          </c:spPr>
          <c:marker>
            <c:symbol val="circle"/>
            <c:size val="14"/>
            <c:spPr>
              <a:solidFill>
                <a:srgbClr val="FFFFFF"/>
              </a:solidFill>
              <a:ln w="76200" cap="flat" cmpd="sng" algn="ctr">
                <a:solidFill>
                  <a:srgbClr val="38DDAA"/>
                </a:solidFill>
                <a:prstDash val="solid"/>
                <a:miter lim="400000"/>
              </a:ln>
              <a:effectLst/>
            </c:spPr>
          </c:marker>
          <c:cat>
            <c:strRef>
              <c:f>Sheet1!$B$1:$J$1</c:f>
              <c:strCache>
                <c:ptCount val="9"/>
                <c:pt idx="0">
                  <c:v>April</c:v>
                </c:pt>
                <c:pt idx="1">
                  <c:v>May</c:v>
                </c:pt>
                <c:pt idx="2">
                  <c:v>June</c:v>
                </c:pt>
                <c:pt idx="3">
                  <c:v>July</c:v>
                </c:pt>
                <c:pt idx="4">
                  <c:v>Aug</c:v>
                </c:pt>
                <c:pt idx="5">
                  <c:v>Sept</c:v>
                </c:pt>
                <c:pt idx="6">
                  <c:v>Oct</c:v>
                </c:pt>
                <c:pt idx="7">
                  <c:v>Nov</c:v>
                </c:pt>
                <c:pt idx="8">
                  <c:v>Dec</c:v>
                </c:pt>
              </c:strCache>
            </c:strRef>
          </c:cat>
          <c:val>
            <c:numRef>
              <c:f>Sheet1!$B$4:$J$4</c:f>
              <c:numCache>
                <c:formatCode>General</c:formatCode>
                <c:ptCount val="9"/>
                <c:pt idx="0">
                  <c:v>21</c:v>
                </c:pt>
                <c:pt idx="1">
                  <c:v>63</c:v>
                </c:pt>
                <c:pt idx="2">
                  <c:v>43</c:v>
                </c:pt>
                <c:pt idx="3">
                  <c:v>24</c:v>
                </c:pt>
                <c:pt idx="4">
                  <c:v>34</c:v>
                </c:pt>
                <c:pt idx="5">
                  <c:v>21</c:v>
                </c:pt>
                <c:pt idx="6">
                  <c:v>63</c:v>
                </c:pt>
                <c:pt idx="7">
                  <c:v>43</c:v>
                </c:pt>
                <c:pt idx="8">
                  <c:v>24</c:v>
                </c:pt>
              </c:numCache>
            </c:numRef>
          </c:val>
          <c:smooth val="0"/>
          <c:extLst xmlns:c16r2="http://schemas.microsoft.com/office/drawing/2015/06/chart">
            <c:ext xmlns:c16="http://schemas.microsoft.com/office/drawing/2014/chart" uri="{C3380CC4-5D6E-409C-BE32-E72D297353CC}">
              <c16:uniqueId val="{00000002-B337-453B-9101-1DED41BDA21F}"/>
            </c:ext>
          </c:extLst>
        </c:ser>
        <c:dLbls>
          <c:showLegendKey val="0"/>
          <c:showVal val="0"/>
          <c:showCatName val="0"/>
          <c:showSerName val="0"/>
          <c:showPercent val="0"/>
          <c:showBubbleSize val="0"/>
        </c:dLbls>
        <c:marker val="1"/>
        <c:smooth val="0"/>
        <c:axId val="358020608"/>
        <c:axId val="358022528"/>
      </c:lineChart>
      <c:catAx>
        <c:axId val="358020608"/>
        <c:scaling>
          <c:orientation val="minMax"/>
        </c:scaling>
        <c:delete val="0"/>
        <c:axPos val="b"/>
        <c:numFmt formatCode="General" sourceLinked="0"/>
        <c:majorTickMark val="none"/>
        <c:minorTickMark val="none"/>
        <c:tickLblPos val="low"/>
        <c:spPr>
          <a:ln w="12700" cap="flat" cmpd="sng" algn="ctr">
            <a:solidFill>
              <a:srgbClr val="6B8896"/>
            </a:solidFill>
            <a:prstDash val="solid"/>
            <a:miter lim="400000"/>
          </a:ln>
        </c:spPr>
        <c:txPr>
          <a:bodyPr rot="0" spcFirstLastPara="0" vertOverflow="ellipsis" vert="horz" wrap="square" anchor="ctr" anchorCtr="1"/>
          <a:lstStyle/>
          <a:p>
            <a:pPr>
              <a:defRPr lang="zh-CN" sz="2400" b="0" i="0" u="none" strike="noStrike" kern="1200" baseline="0">
                <a:solidFill>
                  <a:srgbClr val="3F494E"/>
                </a:solidFill>
                <a:effectLst/>
                <a:latin typeface="Open Sans" panose="020B0606030504020204"/>
                <a:ea typeface="+mn-ea"/>
                <a:cs typeface="+mn-cs"/>
              </a:defRPr>
            </a:pPr>
            <a:endParaRPr lang="zh-CN"/>
          </a:p>
        </c:txPr>
        <c:crossAx val="358022528"/>
        <c:crosses val="autoZero"/>
        <c:auto val="1"/>
        <c:lblAlgn val="ctr"/>
        <c:lblOffset val="100"/>
        <c:noMultiLvlLbl val="1"/>
      </c:catAx>
      <c:valAx>
        <c:axId val="358022528"/>
        <c:scaling>
          <c:orientation val="minMax"/>
        </c:scaling>
        <c:delete val="0"/>
        <c:axPos val="l"/>
        <c:majorGridlines>
          <c:spPr>
            <a:ln w="12700" cap="flat" cmpd="sng" algn="ctr">
              <a:solidFill>
                <a:srgbClr val="929292"/>
              </a:solidFill>
              <a:custDash>
                <a:ds d="200000" sp="200000"/>
              </a:custDash>
              <a:miter lim="400000"/>
            </a:ln>
          </c:spPr>
        </c:majorGridlines>
        <c:numFmt formatCode="General" sourceLinked="0"/>
        <c:majorTickMark val="none"/>
        <c:minorTickMark val="none"/>
        <c:tickLblPos val="nextTo"/>
        <c:spPr>
          <a:ln w="12700" cap="flat" cmpd="sng" algn="ctr">
            <a:noFill/>
            <a:prstDash val="solid"/>
            <a:miter lim="400000"/>
          </a:ln>
        </c:spPr>
        <c:txPr>
          <a:bodyPr rot="0" spcFirstLastPara="0" vertOverflow="ellipsis" vert="horz" wrap="square" anchor="ctr" anchorCtr="1"/>
          <a:lstStyle/>
          <a:p>
            <a:pPr>
              <a:defRPr lang="zh-CN" sz="2400" b="0" i="0" u="none" strike="noStrike" kern="1200" baseline="0">
                <a:solidFill>
                  <a:srgbClr val="555663"/>
                </a:solidFill>
                <a:effectLst/>
                <a:latin typeface="Open Sans" panose="020B0606030504020204"/>
                <a:ea typeface="+mn-ea"/>
                <a:cs typeface="+mn-cs"/>
              </a:defRPr>
            </a:pPr>
            <a:endParaRPr lang="zh-CN"/>
          </a:p>
        </c:txPr>
        <c:crossAx val="358020608"/>
        <c:crosses val="autoZero"/>
        <c:crossBetween val="midCat"/>
        <c:majorUnit val="30"/>
        <c:minorUnit val="15"/>
      </c:valAx>
      <c:spPr>
        <a:noFill/>
        <a:ln w="12700" cap="flat">
          <a:noFill/>
          <a:miter lim="400000"/>
        </a:ln>
        <a:effectLst/>
      </c:spPr>
    </c:plotArea>
    <c:legend>
      <c:legendPos val="b"/>
      <c:layout>
        <c:manualLayout>
          <c:xMode val="edge"/>
          <c:yMode val="edge"/>
          <c:x val="5.4335799999999997E-2"/>
          <c:y val="0.94867999999999997"/>
          <c:w val="0.93798800000000004"/>
          <c:h val="6.3819799999999996E-2"/>
        </c:manualLayout>
      </c:layout>
      <c:overlay val="1"/>
      <c:spPr>
        <a:noFill/>
        <a:ln w="12700" cap="flat">
          <a:noFill/>
          <a:miter lim="400000"/>
        </a:ln>
        <a:effectLst/>
      </c:spPr>
      <c:txPr>
        <a:bodyPr rot="0" spcFirstLastPara="0" vertOverflow="ellipsis" vert="horz" wrap="square" anchor="ctr" anchorCtr="1"/>
        <a:lstStyle/>
        <a:p>
          <a:pPr>
            <a:defRPr lang="zh-CN" sz="2400" b="0" i="0" u="none" strike="noStrike" kern="1200" baseline="0">
              <a:solidFill>
                <a:srgbClr val="555663"/>
              </a:solidFill>
              <a:effectLst/>
              <a:latin typeface="Open Sans" panose="020B0606030504020204"/>
              <a:ea typeface="+mn-ea"/>
              <a:cs typeface="+mn-cs"/>
            </a:defRPr>
          </a:pPr>
          <a:endParaRPr lang="zh-CN"/>
        </a:p>
      </c:txPr>
    </c:legend>
    <c:plotVisOnly val="1"/>
    <c:dispBlanksAs val="gap"/>
    <c:showDLblsOverMax val="1"/>
  </c:chart>
  <c:spPr>
    <a:noFill/>
    <a:ln>
      <a:noFill/>
    </a:ln>
    <a:effectLst/>
  </c:spPr>
  <c:txPr>
    <a:bodyPr/>
    <a:lstStyle/>
    <a:p>
      <a:pPr>
        <a:defRPr lang="zh-CN"/>
      </a:pPr>
      <a:endParaRPr lang="zh-CN"/>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1"/>
  <c:lang val="zh-CN"/>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endParaRPr lang="zh-CN" altLang="en-US"/>
          </a:p>
        </c:rich>
      </c:tx>
      <c:layout/>
      <c:overlay val="1"/>
    </c:title>
    <c:autoTitleDeleted val="0"/>
    <c:plotArea>
      <c:layout>
        <c:manualLayout>
          <c:layoutTarget val="inner"/>
          <c:xMode val="edge"/>
          <c:yMode val="edge"/>
          <c:x val="4.6894499999999999E-2"/>
          <c:y val="5.7115300000000001E-2"/>
          <c:w val="0.89937"/>
          <c:h val="0.73763800000000002"/>
        </c:manualLayout>
      </c:layout>
      <c:scatterChart>
        <c:scatterStyle val="lineMarker"/>
        <c:varyColors val="0"/>
        <c:ser>
          <c:idx val="0"/>
          <c:order val="0"/>
          <c:tx>
            <c:strRef>
              <c:f>Sheet1!$B$1</c:f>
              <c:strCache>
                <c:ptCount val="1"/>
                <c:pt idx="0">
                  <c:v>2007</c:v>
                </c:pt>
              </c:strCache>
            </c:strRef>
          </c:tx>
          <c:spPr>
            <a:ln w="12700" cap="flat" cmpd="sng" algn="ctr">
              <a:noFill/>
              <a:prstDash val="solid"/>
              <a:miter lim="400000"/>
            </a:ln>
            <a:effectLst/>
          </c:spPr>
          <c:marker>
            <c:symbol val="circle"/>
            <c:size val="40"/>
            <c:spPr>
              <a:solidFill>
                <a:srgbClr val="555663"/>
              </a:solidFill>
              <a:ln w="25400" cap="flat" cmpd="sng" algn="ctr">
                <a:solidFill>
                  <a:srgbClr val="FFFFFF"/>
                </a:solidFill>
                <a:prstDash val="solid"/>
                <a:miter lim="400000"/>
              </a:ln>
              <a:effectLst/>
            </c:spPr>
          </c:marker>
          <c:xVal>
            <c:numRef>
              <c:f>Sheet1!$B$2:$B$9</c:f>
              <c:numCache>
                <c:formatCode>General</c:formatCode>
                <c:ptCount val="8"/>
                <c:pt idx="0">
                  <c:v>1</c:v>
                </c:pt>
                <c:pt idx="1">
                  <c:v>3</c:v>
                </c:pt>
                <c:pt idx="2">
                  <c:v>5</c:v>
                </c:pt>
                <c:pt idx="3">
                  <c:v>6</c:v>
                </c:pt>
                <c:pt idx="4">
                  <c:v>8</c:v>
                </c:pt>
                <c:pt idx="5">
                  <c:v>9</c:v>
                </c:pt>
                <c:pt idx="6">
                  <c:v>11</c:v>
                </c:pt>
                <c:pt idx="7">
                  <c:v>12</c:v>
                </c:pt>
              </c:numCache>
            </c:numRef>
          </c:xVal>
          <c:yVal>
            <c:numRef>
              <c:f>Sheet1!$C$2:$C$9</c:f>
              <c:numCache>
                <c:formatCode>General</c:formatCode>
                <c:ptCount val="8"/>
                <c:pt idx="0">
                  <c:v>2</c:v>
                </c:pt>
                <c:pt idx="1">
                  <c:v>4</c:v>
                </c:pt>
                <c:pt idx="2">
                  <c:v>5</c:v>
                </c:pt>
                <c:pt idx="3">
                  <c:v>8</c:v>
                </c:pt>
                <c:pt idx="4">
                  <c:v>13</c:v>
                </c:pt>
                <c:pt idx="5">
                  <c:v>16</c:v>
                </c:pt>
                <c:pt idx="6">
                  <c:v>18</c:v>
                </c:pt>
                <c:pt idx="7">
                  <c:v>20</c:v>
                </c:pt>
              </c:numCache>
            </c:numRef>
          </c:yVal>
          <c:smooth val="0"/>
          <c:extLst xmlns:c16r2="http://schemas.microsoft.com/office/drawing/2015/06/chart">
            <c:ext xmlns:c16="http://schemas.microsoft.com/office/drawing/2014/chart" uri="{C3380CC4-5D6E-409C-BE32-E72D297353CC}">
              <c16:uniqueId val="{00000000-A8FB-4F00-BC8D-7CB96E53F55B}"/>
            </c:ext>
          </c:extLst>
        </c:ser>
        <c:ser>
          <c:idx val="1"/>
          <c:order val="1"/>
          <c:tx>
            <c:strRef>
              <c:f>Sheet1!$C$1</c:f>
              <c:strCache>
                <c:ptCount val="1"/>
                <c:pt idx="0">
                  <c:v>2008</c:v>
                </c:pt>
              </c:strCache>
            </c:strRef>
          </c:tx>
          <c:spPr>
            <a:ln w="12700" cap="flat" cmpd="sng" algn="ctr">
              <a:noFill/>
              <a:prstDash val="solid"/>
              <a:miter lim="400000"/>
            </a:ln>
            <a:effectLst/>
          </c:spPr>
          <c:marker>
            <c:symbol val="circle"/>
            <c:size val="69"/>
            <c:spPr>
              <a:solidFill>
                <a:srgbClr val="38DDAA"/>
              </a:solidFill>
              <a:ln w="38100" cap="flat" cmpd="sng" algn="ctr">
                <a:solidFill>
                  <a:srgbClr val="FFFFFF"/>
                </a:solidFill>
                <a:prstDash val="solid"/>
                <a:miter lim="400000"/>
              </a:ln>
              <a:effectLst/>
            </c:spPr>
          </c:marker>
          <c:xVal>
            <c:numRef>
              <c:f>Sheet1!$D$2:$D$9</c:f>
              <c:numCache>
                <c:formatCode>General</c:formatCode>
                <c:ptCount val="8"/>
                <c:pt idx="0">
                  <c:v>4</c:v>
                </c:pt>
                <c:pt idx="1">
                  <c:v>7</c:v>
                </c:pt>
                <c:pt idx="2">
                  <c:v>8</c:v>
                </c:pt>
                <c:pt idx="3">
                  <c:v>11</c:v>
                </c:pt>
                <c:pt idx="4">
                  <c:v>14</c:v>
                </c:pt>
                <c:pt idx="5">
                  <c:v>15</c:v>
                </c:pt>
                <c:pt idx="6">
                  <c:v>17</c:v>
                </c:pt>
                <c:pt idx="7">
                  <c:v>20</c:v>
                </c:pt>
              </c:numCache>
            </c:numRef>
          </c:xVal>
          <c:yVal>
            <c:numRef>
              <c:f>Sheet1!$E$2:$E$9</c:f>
              <c:numCache>
                <c:formatCode>General</c:formatCode>
                <c:ptCount val="8"/>
                <c:pt idx="0">
                  <c:v>0</c:v>
                </c:pt>
                <c:pt idx="1">
                  <c:v>2</c:v>
                </c:pt>
                <c:pt idx="2">
                  <c:v>4</c:v>
                </c:pt>
                <c:pt idx="3">
                  <c:v>6</c:v>
                </c:pt>
                <c:pt idx="4">
                  <c:v>8</c:v>
                </c:pt>
                <c:pt idx="5">
                  <c:v>12</c:v>
                </c:pt>
                <c:pt idx="6">
                  <c:v>15</c:v>
                </c:pt>
                <c:pt idx="7">
                  <c:v>18</c:v>
                </c:pt>
              </c:numCache>
            </c:numRef>
          </c:yVal>
          <c:smooth val="0"/>
          <c:extLst xmlns:c16r2="http://schemas.microsoft.com/office/drawing/2015/06/chart">
            <c:ext xmlns:c16="http://schemas.microsoft.com/office/drawing/2014/chart" uri="{C3380CC4-5D6E-409C-BE32-E72D297353CC}">
              <c16:uniqueId val="{00000001-A8FB-4F00-BC8D-7CB96E53F55B}"/>
            </c:ext>
          </c:extLst>
        </c:ser>
        <c:ser>
          <c:idx val="2"/>
          <c:order val="2"/>
          <c:tx>
            <c:strRef>
              <c:f>Sheet1!$D$1</c:f>
              <c:strCache>
                <c:ptCount val="1"/>
                <c:pt idx="0">
                  <c:v>2008</c:v>
                </c:pt>
              </c:strCache>
            </c:strRef>
          </c:tx>
          <c:spPr>
            <a:ln w="12700" cap="flat" cmpd="sng" algn="ctr">
              <a:noFill/>
              <a:prstDash val="solid"/>
              <a:miter lim="400000"/>
            </a:ln>
            <a:effectLst/>
          </c:spPr>
          <c:marker>
            <c:symbol val="circle"/>
            <c:size val="32"/>
            <c:spPr>
              <a:noFill/>
              <a:ln w="50800" cap="flat" cmpd="sng" algn="ctr">
                <a:solidFill>
                  <a:srgbClr val="9483B9"/>
                </a:solidFill>
                <a:prstDash val="solid"/>
                <a:miter lim="400000"/>
              </a:ln>
              <a:effectLst/>
            </c:spPr>
          </c:marker>
          <c:xVal>
            <c:numRef>
              <c:f>Sheet1!$F$2:$F$9</c:f>
              <c:numCache>
                <c:formatCode>General</c:formatCode>
                <c:ptCount val="8"/>
                <c:pt idx="0">
                  <c:v>8</c:v>
                </c:pt>
                <c:pt idx="1">
                  <c:v>9</c:v>
                </c:pt>
                <c:pt idx="2">
                  <c:v>8</c:v>
                </c:pt>
                <c:pt idx="3">
                  <c:v>11</c:v>
                </c:pt>
                <c:pt idx="4">
                  <c:v>14</c:v>
                </c:pt>
                <c:pt idx="5">
                  <c:v>15</c:v>
                </c:pt>
                <c:pt idx="6">
                  <c:v>17</c:v>
                </c:pt>
                <c:pt idx="7">
                  <c:v>20</c:v>
                </c:pt>
              </c:numCache>
            </c:numRef>
          </c:xVal>
          <c:yVal>
            <c:numRef>
              <c:f>Sheet1!$G$2:$G$9</c:f>
              <c:numCache>
                <c:formatCode>General</c:formatCode>
                <c:ptCount val="8"/>
                <c:pt idx="0">
                  <c:v>0</c:v>
                </c:pt>
                <c:pt idx="1">
                  <c:v>2</c:v>
                </c:pt>
                <c:pt idx="2">
                  <c:v>4</c:v>
                </c:pt>
                <c:pt idx="3">
                  <c:v>9</c:v>
                </c:pt>
                <c:pt idx="4">
                  <c:v>12</c:v>
                </c:pt>
                <c:pt idx="5">
                  <c:v>6</c:v>
                </c:pt>
                <c:pt idx="6">
                  <c:v>12</c:v>
                </c:pt>
                <c:pt idx="7">
                  <c:v>15</c:v>
                </c:pt>
              </c:numCache>
            </c:numRef>
          </c:yVal>
          <c:smooth val="0"/>
          <c:extLst xmlns:c16r2="http://schemas.microsoft.com/office/drawing/2015/06/chart">
            <c:ext xmlns:c16="http://schemas.microsoft.com/office/drawing/2014/chart" uri="{C3380CC4-5D6E-409C-BE32-E72D297353CC}">
              <c16:uniqueId val="{00000002-A8FB-4F00-BC8D-7CB96E53F55B}"/>
            </c:ext>
          </c:extLst>
        </c:ser>
        <c:dLbls>
          <c:showLegendKey val="0"/>
          <c:showVal val="0"/>
          <c:showCatName val="0"/>
          <c:showSerName val="0"/>
          <c:showPercent val="0"/>
          <c:showBubbleSize val="0"/>
        </c:dLbls>
        <c:axId val="358445440"/>
        <c:axId val="358447360"/>
      </c:scatterChart>
      <c:valAx>
        <c:axId val="358445440"/>
        <c:scaling>
          <c:orientation val="minMax"/>
        </c:scaling>
        <c:delete val="0"/>
        <c:axPos val="b"/>
        <c:numFmt formatCode="General" sourceLinked="1"/>
        <c:majorTickMark val="none"/>
        <c:minorTickMark val="none"/>
        <c:tickLblPos val="nextTo"/>
        <c:spPr>
          <a:ln w="12700" cap="flat" cmpd="sng" algn="ctr">
            <a:solidFill>
              <a:srgbClr val="7A7A7A"/>
            </a:solidFill>
            <a:prstDash val="solid"/>
            <a:miter lim="400000"/>
          </a:ln>
        </c:spPr>
        <c:txPr>
          <a:bodyPr rot="0" spcFirstLastPara="0" vertOverflow="ellipsis" vert="horz" wrap="square" anchor="ctr" anchorCtr="1"/>
          <a:lstStyle/>
          <a:p>
            <a:pPr>
              <a:defRPr lang="zh-CN" sz="2400" b="0" i="0" u="none" strike="noStrike" kern="1200" baseline="0">
                <a:solidFill>
                  <a:srgbClr val="929292"/>
                </a:solidFill>
                <a:effectLst/>
                <a:latin typeface="Source Sans Pro"/>
                <a:ea typeface="+mn-ea"/>
                <a:cs typeface="+mn-cs"/>
              </a:defRPr>
            </a:pPr>
            <a:endParaRPr lang="zh-CN"/>
          </a:p>
        </c:txPr>
        <c:crossAx val="358447360"/>
        <c:crosses val="autoZero"/>
        <c:crossBetween val="midCat"/>
        <c:majorUnit val="5"/>
        <c:minorUnit val="2.5"/>
      </c:valAx>
      <c:valAx>
        <c:axId val="358447360"/>
        <c:scaling>
          <c:orientation val="minMax"/>
        </c:scaling>
        <c:delete val="0"/>
        <c:axPos val="l"/>
        <c:majorGridlines>
          <c:spPr>
            <a:ln w="12700" cap="flat" cmpd="sng" algn="ctr">
              <a:solidFill>
                <a:srgbClr val="D6D6D6"/>
              </a:solidFill>
              <a:prstDash val="solid"/>
              <a:miter lim="400000"/>
            </a:ln>
          </c:spPr>
        </c:majorGridlines>
        <c:numFmt formatCode="General" sourceLinked="1"/>
        <c:majorTickMark val="none"/>
        <c:minorTickMark val="none"/>
        <c:tickLblPos val="nextTo"/>
        <c:spPr>
          <a:ln w="12700" cap="flat" cmpd="sng" algn="ctr">
            <a:noFill/>
            <a:prstDash val="solid"/>
            <a:miter lim="400000"/>
          </a:ln>
        </c:spPr>
        <c:txPr>
          <a:bodyPr rot="0" spcFirstLastPara="0" vertOverflow="ellipsis" vert="horz" wrap="square" anchor="ctr" anchorCtr="1"/>
          <a:lstStyle/>
          <a:p>
            <a:pPr>
              <a:defRPr lang="zh-CN" sz="2400" b="0" i="0" u="none" strike="noStrike" kern="1200" baseline="0">
                <a:solidFill>
                  <a:srgbClr val="929292"/>
                </a:solidFill>
                <a:effectLst/>
                <a:latin typeface="Source Sans Pro"/>
                <a:ea typeface="+mn-ea"/>
                <a:cs typeface="+mn-cs"/>
              </a:defRPr>
            </a:pPr>
            <a:endParaRPr lang="zh-CN"/>
          </a:p>
        </c:txPr>
        <c:crossAx val="358445440"/>
        <c:crosses val="autoZero"/>
        <c:crossBetween val="midCat"/>
        <c:majorUnit val="5"/>
        <c:minorUnit val="2.5"/>
      </c:valAx>
      <c:spPr>
        <a:noFill/>
        <a:ln w="12700" cap="flat">
          <a:noFill/>
          <a:miter lim="400000"/>
        </a:ln>
        <a:effectLst/>
      </c:spPr>
    </c:plotArea>
    <c:legend>
      <c:legendPos val="b"/>
      <c:layout>
        <c:manualLayout>
          <c:xMode val="edge"/>
          <c:yMode val="edge"/>
          <c:x val="2.64186E-2"/>
          <c:y val="0.94104200000000005"/>
          <c:w val="0.97358100000000003"/>
          <c:h val="7.1457699999999999E-2"/>
        </c:manualLayout>
      </c:layout>
      <c:overlay val="1"/>
      <c:spPr>
        <a:noFill/>
        <a:ln w="12700" cap="flat">
          <a:solidFill>
            <a:srgbClr val="000000">
              <a:alpha val="0"/>
            </a:srgbClr>
          </a:solidFill>
          <a:prstDash val="solid"/>
          <a:miter lim="400000"/>
        </a:ln>
        <a:effectLst/>
      </c:spPr>
      <c:txPr>
        <a:bodyPr rot="0" spcFirstLastPara="0" vertOverflow="ellipsis" vert="horz" wrap="square" anchor="ctr" anchorCtr="1"/>
        <a:lstStyle/>
        <a:p>
          <a:pPr>
            <a:defRPr lang="zh-CN" sz="2400" b="0" i="0" u="none" strike="noStrike" kern="1200" baseline="0">
              <a:solidFill>
                <a:srgbClr val="BDC3C7"/>
              </a:solidFill>
              <a:effectLst/>
              <a:latin typeface="Source Sans Pro"/>
              <a:ea typeface="+mn-ea"/>
              <a:cs typeface="+mn-cs"/>
            </a:defRPr>
          </a:pPr>
          <a:endParaRPr lang="zh-CN"/>
        </a:p>
      </c:txPr>
    </c:legend>
    <c:plotVisOnly val="1"/>
    <c:dispBlanksAs val="gap"/>
    <c:showDLblsOverMax val="1"/>
  </c:chart>
  <c:spPr>
    <a:noFill/>
    <a:ln>
      <a:noFill/>
    </a:ln>
    <a:effectLst/>
  </c:spPr>
  <c:txPr>
    <a:bodyPr/>
    <a:lstStyle/>
    <a:p>
      <a:pPr>
        <a:defRPr lang="zh-CN"/>
      </a:pPr>
      <a:endParaRPr lang="zh-CN"/>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1"/>
  <c:lang val="zh-CN"/>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endParaRPr lang="zh-CN" altLang="en-US"/>
          </a:p>
        </c:rich>
      </c:tx>
      <c:layout/>
      <c:overlay val="1"/>
    </c:title>
    <c:autoTitleDeleted val="0"/>
    <c:plotArea>
      <c:layout>
        <c:manualLayout>
          <c:layoutTarget val="inner"/>
          <c:xMode val="edge"/>
          <c:yMode val="edge"/>
          <c:x val="4.6714899999999997E-2"/>
          <c:y val="5.1853499999999997E-2"/>
          <c:w val="0.89970000000000006"/>
          <c:h val="0.76065700000000003"/>
        </c:manualLayout>
      </c:layout>
      <c:scatterChart>
        <c:scatterStyle val="lineMarker"/>
        <c:varyColors val="0"/>
        <c:ser>
          <c:idx val="0"/>
          <c:order val="0"/>
          <c:tx>
            <c:strRef>
              <c:f>Sheet1!$B$1</c:f>
              <c:strCache>
                <c:ptCount val="1"/>
                <c:pt idx="0">
                  <c:v>2007</c:v>
                </c:pt>
              </c:strCache>
            </c:strRef>
          </c:tx>
          <c:spPr>
            <a:ln w="12700" cap="flat" cmpd="sng" algn="ctr">
              <a:noFill/>
              <a:prstDash val="solid"/>
              <a:miter lim="400000"/>
            </a:ln>
            <a:effectLst/>
          </c:spPr>
          <c:marker>
            <c:symbol val="circle"/>
            <c:size val="40"/>
            <c:spPr>
              <a:solidFill>
                <a:srgbClr val="555663"/>
              </a:solidFill>
              <a:ln w="25400" cap="flat" cmpd="sng" algn="ctr">
                <a:solidFill>
                  <a:srgbClr val="FFFFFF"/>
                </a:solidFill>
                <a:prstDash val="solid"/>
                <a:miter lim="400000"/>
              </a:ln>
              <a:effectLst/>
            </c:spPr>
          </c:marker>
          <c:xVal>
            <c:numRef>
              <c:f>Sheet1!$B$2:$B$9</c:f>
              <c:numCache>
                <c:formatCode>General</c:formatCode>
                <c:ptCount val="8"/>
                <c:pt idx="0">
                  <c:v>1</c:v>
                </c:pt>
                <c:pt idx="1">
                  <c:v>3</c:v>
                </c:pt>
                <c:pt idx="2">
                  <c:v>5</c:v>
                </c:pt>
                <c:pt idx="3">
                  <c:v>6</c:v>
                </c:pt>
                <c:pt idx="4">
                  <c:v>8</c:v>
                </c:pt>
                <c:pt idx="5">
                  <c:v>9</c:v>
                </c:pt>
                <c:pt idx="6">
                  <c:v>11</c:v>
                </c:pt>
                <c:pt idx="7">
                  <c:v>12</c:v>
                </c:pt>
              </c:numCache>
            </c:numRef>
          </c:xVal>
          <c:yVal>
            <c:numRef>
              <c:f>Sheet1!$C$2:$C$9</c:f>
              <c:numCache>
                <c:formatCode>General</c:formatCode>
                <c:ptCount val="8"/>
                <c:pt idx="0">
                  <c:v>2</c:v>
                </c:pt>
                <c:pt idx="1">
                  <c:v>4</c:v>
                </c:pt>
                <c:pt idx="2">
                  <c:v>5</c:v>
                </c:pt>
                <c:pt idx="3">
                  <c:v>8</c:v>
                </c:pt>
                <c:pt idx="4">
                  <c:v>13</c:v>
                </c:pt>
                <c:pt idx="5">
                  <c:v>16</c:v>
                </c:pt>
                <c:pt idx="6">
                  <c:v>18</c:v>
                </c:pt>
                <c:pt idx="7">
                  <c:v>20</c:v>
                </c:pt>
              </c:numCache>
            </c:numRef>
          </c:yVal>
          <c:smooth val="0"/>
          <c:extLst xmlns:c16r2="http://schemas.microsoft.com/office/drawing/2015/06/chart">
            <c:ext xmlns:c16="http://schemas.microsoft.com/office/drawing/2014/chart" uri="{C3380CC4-5D6E-409C-BE32-E72D297353CC}">
              <c16:uniqueId val="{00000000-FBB6-4D2F-AB0D-B735EE022E3C}"/>
            </c:ext>
          </c:extLst>
        </c:ser>
        <c:ser>
          <c:idx val="1"/>
          <c:order val="1"/>
          <c:tx>
            <c:strRef>
              <c:f>Sheet1!$C$1</c:f>
              <c:strCache>
                <c:ptCount val="1"/>
                <c:pt idx="0">
                  <c:v>2008</c:v>
                </c:pt>
              </c:strCache>
            </c:strRef>
          </c:tx>
          <c:spPr>
            <a:ln w="12700" cap="flat" cmpd="sng" algn="ctr">
              <a:noFill/>
              <a:prstDash val="solid"/>
              <a:miter lim="400000"/>
            </a:ln>
            <a:effectLst/>
          </c:spPr>
          <c:marker>
            <c:symbol val="circle"/>
            <c:size val="69"/>
            <c:spPr>
              <a:solidFill>
                <a:srgbClr val="38DDAA"/>
              </a:solidFill>
              <a:ln w="38100" cap="flat" cmpd="sng" algn="ctr">
                <a:solidFill>
                  <a:srgbClr val="FFFFFF"/>
                </a:solidFill>
                <a:prstDash val="solid"/>
                <a:miter lim="400000"/>
              </a:ln>
              <a:effectLst/>
            </c:spPr>
          </c:marker>
          <c:xVal>
            <c:numRef>
              <c:f>Sheet1!$D$2:$D$9</c:f>
              <c:numCache>
                <c:formatCode>General</c:formatCode>
                <c:ptCount val="8"/>
                <c:pt idx="0">
                  <c:v>4</c:v>
                </c:pt>
                <c:pt idx="1">
                  <c:v>7</c:v>
                </c:pt>
                <c:pt idx="2">
                  <c:v>8</c:v>
                </c:pt>
                <c:pt idx="3">
                  <c:v>11</c:v>
                </c:pt>
                <c:pt idx="4">
                  <c:v>14</c:v>
                </c:pt>
                <c:pt idx="5">
                  <c:v>15</c:v>
                </c:pt>
                <c:pt idx="6">
                  <c:v>17</c:v>
                </c:pt>
                <c:pt idx="7">
                  <c:v>20</c:v>
                </c:pt>
              </c:numCache>
            </c:numRef>
          </c:xVal>
          <c:yVal>
            <c:numRef>
              <c:f>Sheet1!$E$2:$E$9</c:f>
              <c:numCache>
                <c:formatCode>General</c:formatCode>
                <c:ptCount val="8"/>
                <c:pt idx="0">
                  <c:v>0</c:v>
                </c:pt>
                <c:pt idx="1">
                  <c:v>2</c:v>
                </c:pt>
                <c:pt idx="2">
                  <c:v>4</c:v>
                </c:pt>
                <c:pt idx="3">
                  <c:v>6</c:v>
                </c:pt>
                <c:pt idx="4">
                  <c:v>8</c:v>
                </c:pt>
                <c:pt idx="5">
                  <c:v>12</c:v>
                </c:pt>
                <c:pt idx="6">
                  <c:v>15</c:v>
                </c:pt>
                <c:pt idx="7">
                  <c:v>18</c:v>
                </c:pt>
              </c:numCache>
            </c:numRef>
          </c:yVal>
          <c:smooth val="0"/>
          <c:extLst xmlns:c16r2="http://schemas.microsoft.com/office/drawing/2015/06/chart">
            <c:ext xmlns:c16="http://schemas.microsoft.com/office/drawing/2014/chart" uri="{C3380CC4-5D6E-409C-BE32-E72D297353CC}">
              <c16:uniqueId val="{00000001-FBB6-4D2F-AB0D-B735EE022E3C}"/>
            </c:ext>
          </c:extLst>
        </c:ser>
        <c:ser>
          <c:idx val="2"/>
          <c:order val="2"/>
          <c:tx>
            <c:strRef>
              <c:f>Sheet1!$D$1</c:f>
              <c:strCache>
                <c:ptCount val="1"/>
                <c:pt idx="0">
                  <c:v>2008</c:v>
                </c:pt>
              </c:strCache>
            </c:strRef>
          </c:tx>
          <c:spPr>
            <a:ln w="12700" cap="flat" cmpd="sng" algn="ctr">
              <a:noFill/>
              <a:prstDash val="solid"/>
              <a:miter lim="400000"/>
            </a:ln>
            <a:effectLst/>
          </c:spPr>
          <c:marker>
            <c:symbol val="circle"/>
            <c:size val="32"/>
            <c:spPr>
              <a:noFill/>
              <a:ln w="50800" cap="flat" cmpd="sng" algn="ctr">
                <a:solidFill>
                  <a:srgbClr val="9483B9"/>
                </a:solidFill>
                <a:prstDash val="solid"/>
                <a:miter lim="400000"/>
              </a:ln>
              <a:effectLst/>
            </c:spPr>
          </c:marker>
          <c:xVal>
            <c:numRef>
              <c:f>Sheet1!$F$2:$F$9</c:f>
              <c:numCache>
                <c:formatCode>General</c:formatCode>
                <c:ptCount val="8"/>
                <c:pt idx="0">
                  <c:v>8</c:v>
                </c:pt>
                <c:pt idx="1">
                  <c:v>9</c:v>
                </c:pt>
                <c:pt idx="2">
                  <c:v>8</c:v>
                </c:pt>
                <c:pt idx="3">
                  <c:v>11</c:v>
                </c:pt>
                <c:pt idx="4">
                  <c:v>14</c:v>
                </c:pt>
                <c:pt idx="5">
                  <c:v>15</c:v>
                </c:pt>
                <c:pt idx="6">
                  <c:v>17</c:v>
                </c:pt>
                <c:pt idx="7">
                  <c:v>20</c:v>
                </c:pt>
              </c:numCache>
            </c:numRef>
          </c:xVal>
          <c:yVal>
            <c:numRef>
              <c:f>Sheet1!$G$2:$G$9</c:f>
              <c:numCache>
                <c:formatCode>General</c:formatCode>
                <c:ptCount val="8"/>
                <c:pt idx="0">
                  <c:v>0</c:v>
                </c:pt>
                <c:pt idx="1">
                  <c:v>2</c:v>
                </c:pt>
                <c:pt idx="2">
                  <c:v>4</c:v>
                </c:pt>
                <c:pt idx="3">
                  <c:v>9</c:v>
                </c:pt>
                <c:pt idx="4">
                  <c:v>12</c:v>
                </c:pt>
                <c:pt idx="5">
                  <c:v>6</c:v>
                </c:pt>
                <c:pt idx="6">
                  <c:v>12</c:v>
                </c:pt>
                <c:pt idx="7">
                  <c:v>15</c:v>
                </c:pt>
              </c:numCache>
            </c:numRef>
          </c:yVal>
          <c:smooth val="0"/>
          <c:extLst xmlns:c16r2="http://schemas.microsoft.com/office/drawing/2015/06/chart">
            <c:ext xmlns:c16="http://schemas.microsoft.com/office/drawing/2014/chart" uri="{C3380CC4-5D6E-409C-BE32-E72D297353CC}">
              <c16:uniqueId val="{00000002-FBB6-4D2F-AB0D-B735EE022E3C}"/>
            </c:ext>
          </c:extLst>
        </c:ser>
        <c:dLbls>
          <c:showLegendKey val="0"/>
          <c:showVal val="0"/>
          <c:showCatName val="0"/>
          <c:showSerName val="0"/>
          <c:showPercent val="0"/>
          <c:showBubbleSize val="0"/>
        </c:dLbls>
        <c:axId val="358520320"/>
        <c:axId val="358522240"/>
      </c:scatterChart>
      <c:valAx>
        <c:axId val="358520320"/>
        <c:scaling>
          <c:orientation val="minMax"/>
        </c:scaling>
        <c:delete val="0"/>
        <c:axPos val="b"/>
        <c:numFmt formatCode="General" sourceLinked="1"/>
        <c:majorTickMark val="none"/>
        <c:minorTickMark val="none"/>
        <c:tickLblPos val="nextTo"/>
        <c:spPr>
          <a:ln w="12700" cap="flat" cmpd="sng" algn="ctr">
            <a:solidFill>
              <a:srgbClr val="7A7A7A"/>
            </a:solidFill>
            <a:prstDash val="solid"/>
            <a:miter lim="400000"/>
          </a:ln>
        </c:spPr>
        <c:txPr>
          <a:bodyPr rot="0" spcFirstLastPara="0" vertOverflow="ellipsis" vert="horz" wrap="square" anchor="ctr" anchorCtr="1"/>
          <a:lstStyle/>
          <a:p>
            <a:pPr>
              <a:defRPr lang="zh-CN" sz="2400" b="0" i="0" u="none" strike="noStrike" kern="1200" baseline="0">
                <a:solidFill>
                  <a:srgbClr val="929292"/>
                </a:solidFill>
                <a:effectLst/>
                <a:latin typeface="Source Sans Pro"/>
                <a:ea typeface="+mn-ea"/>
                <a:cs typeface="+mn-cs"/>
              </a:defRPr>
            </a:pPr>
            <a:endParaRPr lang="zh-CN"/>
          </a:p>
        </c:txPr>
        <c:crossAx val="358522240"/>
        <c:crosses val="autoZero"/>
        <c:crossBetween val="midCat"/>
        <c:majorUnit val="5"/>
        <c:minorUnit val="2.5"/>
      </c:valAx>
      <c:valAx>
        <c:axId val="358522240"/>
        <c:scaling>
          <c:orientation val="minMax"/>
        </c:scaling>
        <c:delete val="0"/>
        <c:axPos val="l"/>
        <c:majorGridlines>
          <c:spPr>
            <a:ln w="12700" cap="flat" cmpd="sng" algn="ctr">
              <a:solidFill>
                <a:srgbClr val="D6D6D6"/>
              </a:solidFill>
              <a:prstDash val="solid"/>
              <a:miter lim="400000"/>
            </a:ln>
          </c:spPr>
        </c:majorGridlines>
        <c:numFmt formatCode="General" sourceLinked="1"/>
        <c:majorTickMark val="none"/>
        <c:minorTickMark val="none"/>
        <c:tickLblPos val="nextTo"/>
        <c:spPr>
          <a:ln w="12700" cap="flat" cmpd="sng" algn="ctr">
            <a:noFill/>
            <a:prstDash val="solid"/>
            <a:miter lim="400000"/>
          </a:ln>
        </c:spPr>
        <c:txPr>
          <a:bodyPr rot="0" spcFirstLastPara="0" vertOverflow="ellipsis" vert="horz" wrap="square" anchor="ctr" anchorCtr="1"/>
          <a:lstStyle/>
          <a:p>
            <a:pPr>
              <a:defRPr lang="zh-CN" sz="2400" b="0" i="0" u="none" strike="noStrike" kern="1200" baseline="0">
                <a:solidFill>
                  <a:srgbClr val="929292"/>
                </a:solidFill>
                <a:effectLst/>
                <a:latin typeface="Source Sans Pro"/>
                <a:ea typeface="+mn-ea"/>
                <a:cs typeface="+mn-cs"/>
              </a:defRPr>
            </a:pPr>
            <a:endParaRPr lang="zh-CN"/>
          </a:p>
        </c:txPr>
        <c:crossAx val="358520320"/>
        <c:crosses val="autoZero"/>
        <c:crossBetween val="midCat"/>
        <c:majorUnit val="5"/>
        <c:minorUnit val="2.5"/>
      </c:valAx>
      <c:spPr>
        <a:noFill/>
        <a:ln w="12700" cap="flat">
          <a:noFill/>
          <a:miter lim="400000"/>
        </a:ln>
        <a:effectLst/>
      </c:spPr>
    </c:plotArea>
    <c:legend>
      <c:legendPos val="b"/>
      <c:layout>
        <c:manualLayout>
          <c:xMode val="edge"/>
          <c:yMode val="edge"/>
          <c:x val="2.64186E-2"/>
          <c:y val="0.94647400000000004"/>
          <c:w val="0.97358100000000003"/>
          <c:h val="6.6026199999999993E-2"/>
        </c:manualLayout>
      </c:layout>
      <c:overlay val="1"/>
      <c:spPr>
        <a:noFill/>
        <a:ln w="12700" cap="flat">
          <a:solidFill>
            <a:srgbClr val="000000">
              <a:alpha val="0"/>
            </a:srgbClr>
          </a:solidFill>
          <a:prstDash val="solid"/>
          <a:miter lim="400000"/>
        </a:ln>
        <a:effectLst/>
      </c:spPr>
      <c:txPr>
        <a:bodyPr rot="0" spcFirstLastPara="0" vertOverflow="ellipsis" vert="horz" wrap="square" anchor="ctr" anchorCtr="1"/>
        <a:lstStyle/>
        <a:p>
          <a:pPr>
            <a:defRPr lang="zh-CN" sz="2400" b="0" i="0" u="none" strike="noStrike" kern="1200" baseline="0">
              <a:solidFill>
                <a:srgbClr val="BDC3C7"/>
              </a:solidFill>
              <a:effectLst/>
              <a:latin typeface="Source Sans Pro"/>
              <a:ea typeface="+mn-ea"/>
              <a:cs typeface="+mn-cs"/>
            </a:defRPr>
          </a:pPr>
          <a:endParaRPr lang="zh-CN"/>
        </a:p>
      </c:txPr>
    </c:legend>
    <c:plotVisOnly val="1"/>
    <c:dispBlanksAs val="gap"/>
    <c:showDLblsOverMax val="1"/>
  </c:chart>
  <c:spPr>
    <a:noFill/>
    <a:ln>
      <a:noFill/>
    </a:ln>
    <a:effectLst/>
  </c:spPr>
  <c:txPr>
    <a:bodyPr/>
    <a:lstStyle/>
    <a:p>
      <a:pPr>
        <a:defRPr lang="zh-CN"/>
      </a:pPr>
      <a:endParaRPr lang="zh-CN"/>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1"/>
  <c:lang val="zh-CN"/>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endParaRPr lang="zh-CN" altLang="en-US"/>
          </a:p>
        </c:rich>
      </c:tx>
      <c:layout/>
      <c:overlay val="1"/>
    </c:title>
    <c:autoTitleDeleted val="0"/>
    <c:plotArea>
      <c:layout>
        <c:manualLayout>
          <c:layoutTarget val="inner"/>
          <c:xMode val="edge"/>
          <c:yMode val="edge"/>
          <c:x val="0.11643100000000001"/>
          <c:y val="5.0000000000000001E-3"/>
          <c:w val="0.76713799999999999"/>
          <c:h val="0.88125399999999998"/>
        </c:manualLayout>
      </c:layout>
      <c:pieChart>
        <c:varyColors val="0"/>
        <c:ser>
          <c:idx val="0"/>
          <c:order val="0"/>
          <c:tx>
            <c:strRef>
              <c:f>Sheet1!$A$2</c:f>
              <c:strCache>
                <c:ptCount val="1"/>
                <c:pt idx="0">
                  <c:v>Region 1</c:v>
                </c:pt>
              </c:strCache>
            </c:strRef>
          </c:tx>
          <c:spPr>
            <a:solidFill>
              <a:srgbClr val="45454F"/>
            </a:solidFill>
            <a:ln w="12700" cap="flat">
              <a:noFill/>
              <a:miter lim="400000"/>
            </a:ln>
            <a:effectLst/>
          </c:spPr>
          <c:dPt>
            <c:idx val="1"/>
            <c:bubble3D val="0"/>
            <c:spPr>
              <a:solidFill>
                <a:srgbClr val="03CADF"/>
              </a:solidFill>
              <a:ln w="12700" cap="flat">
                <a:noFill/>
                <a:miter lim="400000"/>
              </a:ln>
              <a:effectLst/>
            </c:spPr>
            <c:extLst xmlns:c16r2="http://schemas.microsoft.com/office/drawing/2015/06/chart">
              <c:ext xmlns:c16="http://schemas.microsoft.com/office/drawing/2014/chart" uri="{C3380CC4-5D6E-409C-BE32-E72D297353CC}">
                <c16:uniqueId val="{00000001-D2C9-4E2E-95CD-58154A6889B5}"/>
              </c:ext>
            </c:extLst>
          </c:dPt>
          <c:dPt>
            <c:idx val="2"/>
            <c:bubble3D val="0"/>
            <c:spPr>
              <a:solidFill>
                <a:srgbClr val="38DDAA"/>
              </a:solidFill>
              <a:ln w="12700" cap="flat">
                <a:noFill/>
                <a:miter lim="400000"/>
              </a:ln>
              <a:effectLst/>
            </c:spPr>
            <c:extLst xmlns:c16r2="http://schemas.microsoft.com/office/drawing/2015/06/chart">
              <c:ext xmlns:c16="http://schemas.microsoft.com/office/drawing/2014/chart" uri="{C3380CC4-5D6E-409C-BE32-E72D297353CC}">
                <c16:uniqueId val="{00000003-D2C9-4E2E-95CD-58154A6889B5}"/>
              </c:ext>
            </c:extLst>
          </c:dPt>
          <c:dPt>
            <c:idx val="3"/>
            <c:bubble3D val="0"/>
            <c:spPr>
              <a:solidFill>
                <a:srgbClr val="03AB9E"/>
              </a:solidFill>
              <a:ln w="12700" cap="flat">
                <a:noFill/>
                <a:miter lim="400000"/>
              </a:ln>
              <a:effectLst/>
            </c:spPr>
            <c:extLst xmlns:c16r2="http://schemas.microsoft.com/office/drawing/2015/06/chart">
              <c:ext xmlns:c16="http://schemas.microsoft.com/office/drawing/2014/chart" uri="{C3380CC4-5D6E-409C-BE32-E72D297353CC}">
                <c16:uniqueId val="{00000005-D2C9-4E2E-95CD-58154A6889B5}"/>
              </c:ext>
            </c:extLst>
          </c:dPt>
          <c:dPt>
            <c:idx val="4"/>
            <c:bubble3D val="0"/>
            <c:spPr>
              <a:solidFill>
                <a:srgbClr val="6B8896"/>
              </a:solidFill>
              <a:ln w="12700" cap="flat">
                <a:noFill/>
                <a:miter lim="400000"/>
              </a:ln>
              <a:effectLst/>
            </c:spPr>
            <c:extLst xmlns:c16r2="http://schemas.microsoft.com/office/drawing/2015/06/chart">
              <c:ext xmlns:c16="http://schemas.microsoft.com/office/drawing/2014/chart" uri="{C3380CC4-5D6E-409C-BE32-E72D297353CC}">
                <c16:uniqueId val="{00000007-D2C9-4E2E-95CD-58154A6889B5}"/>
              </c:ext>
            </c:extLst>
          </c:dPt>
          <c:dPt>
            <c:idx val="5"/>
            <c:bubble3D val="0"/>
            <c:spPr>
              <a:solidFill>
                <a:srgbClr val="6B8896"/>
              </a:solidFill>
              <a:ln w="12700" cap="flat">
                <a:noFill/>
                <a:miter lim="400000"/>
              </a:ln>
              <a:effectLst/>
            </c:spPr>
            <c:extLst xmlns:c16r2="http://schemas.microsoft.com/office/drawing/2015/06/chart">
              <c:ext xmlns:c16="http://schemas.microsoft.com/office/drawing/2014/chart" uri="{C3380CC4-5D6E-409C-BE32-E72D297353CC}">
                <c16:uniqueId val="{00000009-D2C9-4E2E-95CD-58154A6889B5}"/>
              </c:ext>
            </c:extLst>
          </c:dPt>
          <c:dLbls>
            <c:numFmt formatCode="#,##0%" sourceLinked="0"/>
            <c:spPr>
              <a:noFill/>
              <a:ln>
                <a:noFill/>
              </a:ln>
              <a:effectLst/>
            </c:spPr>
            <c:txPr>
              <a:bodyPr rot="0" spcFirstLastPara="0" vertOverflow="ellipsis" vert="horz" wrap="square" lIns="38100" tIns="19050" rIns="38100" bIns="19050" anchor="ctr" anchorCtr="1"/>
              <a:lstStyle/>
              <a:p>
                <a:pPr>
                  <a:defRPr lang="zh-CN" sz="3600" b="0" i="0" u="none" strike="noStrike" kern="1200" baseline="0">
                    <a:solidFill>
                      <a:srgbClr val="FFFFFF"/>
                    </a:solidFill>
                    <a:effectLst>
                      <a:outerShdw dist="38100" dir="2700000" rotWithShape="0">
                        <a:srgbClr val="000000"/>
                      </a:outerShdw>
                    </a:effectLst>
                    <a:latin typeface="Open Sans" panose="020B0606030504020204"/>
                    <a:ea typeface="+mn-ea"/>
                    <a:cs typeface="+mn-cs"/>
                  </a:defRPr>
                </a:pPr>
                <a:endParaRPr lang="zh-CN"/>
              </a:p>
            </c:txPr>
            <c:dLblPos val="inEnd"/>
            <c:showLegendKey val="0"/>
            <c:showVal val="0"/>
            <c:showCatName val="0"/>
            <c:showSerName val="0"/>
            <c:showPercent val="1"/>
            <c:showBubbleSize val="0"/>
            <c:showLeaderLines val="0"/>
            <c:extLst xmlns:c16r2="http://schemas.microsoft.com/office/drawing/2015/06/chart">
              <c:ext xmlns:c15="http://schemas.microsoft.com/office/drawing/2012/chart" uri="{CE6537A1-D6FC-4f65-9D91-7224C49458BB}"/>
            </c:extLst>
          </c:dLbls>
          <c:cat>
            <c:strRef>
              <c:f>Sheet1!$B$1:$G$1</c:f>
              <c:strCache>
                <c:ptCount val="6"/>
                <c:pt idx="0">
                  <c:v>April</c:v>
                </c:pt>
                <c:pt idx="1">
                  <c:v>May</c:v>
                </c:pt>
                <c:pt idx="2">
                  <c:v>June</c:v>
                </c:pt>
                <c:pt idx="3">
                  <c:v>July</c:v>
                </c:pt>
                <c:pt idx="4">
                  <c:v>August</c:v>
                </c:pt>
                <c:pt idx="5">
                  <c:v>September</c:v>
                </c:pt>
              </c:strCache>
            </c:strRef>
          </c:cat>
          <c:val>
            <c:numRef>
              <c:f>Sheet1!$B$2:$G$2</c:f>
              <c:numCache>
                <c:formatCode>General</c:formatCode>
                <c:ptCount val="6"/>
                <c:pt idx="0">
                  <c:v>91</c:v>
                </c:pt>
                <c:pt idx="1">
                  <c:v>76</c:v>
                </c:pt>
                <c:pt idx="2">
                  <c:v>28</c:v>
                </c:pt>
                <c:pt idx="3">
                  <c:v>26</c:v>
                </c:pt>
                <c:pt idx="4">
                  <c:v>21</c:v>
                </c:pt>
                <c:pt idx="5">
                  <c:v>18</c:v>
                </c:pt>
              </c:numCache>
            </c:numRef>
          </c:val>
          <c:extLst xmlns:c16r2="http://schemas.microsoft.com/office/drawing/2015/06/chart">
            <c:ext xmlns:c16="http://schemas.microsoft.com/office/drawing/2014/chart" uri="{C3380CC4-5D6E-409C-BE32-E72D297353CC}">
              <c16:uniqueId val="{0000000B-D2C9-4E2E-95CD-58154A6889B5}"/>
            </c:ext>
          </c:extLst>
        </c:ser>
        <c:dLbls>
          <c:showLegendKey val="0"/>
          <c:showVal val="0"/>
          <c:showCatName val="0"/>
          <c:showSerName val="0"/>
          <c:showPercent val="0"/>
          <c:showBubbleSize val="0"/>
          <c:showLeaderLines val="0"/>
        </c:dLbls>
        <c:firstSliceAng val="0"/>
      </c:pieChart>
      <c:spPr>
        <a:noFill/>
        <a:ln w="12700" cap="flat">
          <a:noFill/>
          <a:miter lim="400000"/>
        </a:ln>
        <a:effectLst/>
      </c:spPr>
    </c:plotArea>
    <c:legend>
      <c:legendPos val="b"/>
      <c:layout>
        <c:manualLayout>
          <c:xMode val="edge"/>
          <c:yMode val="edge"/>
          <c:x val="5.0000000000000001E-3"/>
          <c:y val="0.95827200000000001"/>
          <c:w val="1"/>
          <c:h val="5.4227900000000002E-2"/>
        </c:manualLayout>
      </c:layout>
      <c:overlay val="1"/>
      <c:spPr>
        <a:noFill/>
        <a:ln w="12700" cap="flat">
          <a:noFill/>
          <a:miter lim="400000"/>
        </a:ln>
        <a:effectLst/>
      </c:spPr>
      <c:txPr>
        <a:bodyPr rot="0" spcFirstLastPara="0" vertOverflow="ellipsis" vert="horz" wrap="square" anchor="ctr" anchorCtr="1"/>
        <a:lstStyle/>
        <a:p>
          <a:pPr>
            <a:defRPr lang="zh-CN" sz="2400" b="0" i="0" u="none" strike="noStrike" kern="1200" baseline="0">
              <a:solidFill>
                <a:srgbClr val="000000"/>
              </a:solidFill>
              <a:effectLst/>
              <a:latin typeface="Open Sans" panose="020B0606030504020204"/>
              <a:ea typeface="+mn-ea"/>
              <a:cs typeface="+mn-cs"/>
            </a:defRPr>
          </a:pPr>
          <a:endParaRPr lang="zh-CN"/>
        </a:p>
      </c:txPr>
    </c:legend>
    <c:plotVisOnly val="1"/>
    <c:dispBlanksAs val="gap"/>
    <c:showDLblsOverMax val="1"/>
  </c:chart>
  <c:spPr>
    <a:noFill/>
    <a:ln>
      <a:noFill/>
    </a:ln>
    <a:effectLst/>
  </c:spPr>
  <c:txPr>
    <a:bodyPr/>
    <a:lstStyle/>
    <a:p>
      <a:pPr>
        <a:defRPr lang="zh-CN"/>
      </a:pPr>
      <a:endParaRPr lang="zh-CN"/>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1"/>
  <c:lang val="zh-CN"/>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endParaRPr lang="zh-CN" altLang="en-US"/>
          </a:p>
        </c:rich>
      </c:tx>
      <c:layout/>
      <c:overlay val="1"/>
    </c:title>
    <c:autoTitleDeleted val="0"/>
    <c:plotArea>
      <c:layout>
        <c:manualLayout>
          <c:layoutTarget val="inner"/>
          <c:xMode val="edge"/>
          <c:yMode val="edge"/>
          <c:x val="5.0000000000000001E-3"/>
          <c:y val="5.0000000000000001E-3"/>
          <c:w val="0.55581599999999998"/>
          <c:h val="0.91205000000000003"/>
        </c:manualLayout>
      </c:layout>
      <c:pieChart>
        <c:varyColors val="0"/>
        <c:ser>
          <c:idx val="0"/>
          <c:order val="0"/>
          <c:tx>
            <c:strRef>
              <c:f>Sheet1!$A$2</c:f>
              <c:strCache>
                <c:ptCount val="1"/>
                <c:pt idx="0">
                  <c:v>Region 1</c:v>
                </c:pt>
              </c:strCache>
            </c:strRef>
          </c:tx>
          <c:spPr>
            <a:solidFill>
              <a:srgbClr val="45454F"/>
            </a:solidFill>
            <a:ln w="12700" cap="flat">
              <a:noFill/>
              <a:miter lim="400000"/>
            </a:ln>
            <a:effectLst/>
          </c:spPr>
          <c:explosion val="19"/>
          <c:dPt>
            <c:idx val="1"/>
            <c:bubble3D val="0"/>
            <c:explosion val="0"/>
            <c:spPr>
              <a:solidFill>
                <a:srgbClr val="03CADF"/>
              </a:solidFill>
              <a:ln w="12700" cap="flat">
                <a:noFill/>
                <a:miter lim="400000"/>
              </a:ln>
              <a:effectLst/>
            </c:spPr>
            <c:extLst xmlns:c16r2="http://schemas.microsoft.com/office/drawing/2015/06/chart">
              <c:ext xmlns:c16="http://schemas.microsoft.com/office/drawing/2014/chart" uri="{C3380CC4-5D6E-409C-BE32-E72D297353CC}">
                <c16:uniqueId val="{00000001-B30A-4125-967F-1D34E4B0C31E}"/>
              </c:ext>
            </c:extLst>
          </c:dPt>
          <c:dPt>
            <c:idx val="2"/>
            <c:bubble3D val="0"/>
            <c:explosion val="0"/>
            <c:spPr>
              <a:solidFill>
                <a:srgbClr val="38DDAA"/>
              </a:solidFill>
              <a:ln w="12700" cap="flat">
                <a:noFill/>
                <a:miter lim="400000"/>
              </a:ln>
              <a:effectLst/>
            </c:spPr>
            <c:extLst xmlns:c16r2="http://schemas.microsoft.com/office/drawing/2015/06/chart">
              <c:ext xmlns:c16="http://schemas.microsoft.com/office/drawing/2014/chart" uri="{C3380CC4-5D6E-409C-BE32-E72D297353CC}">
                <c16:uniqueId val="{00000003-B30A-4125-967F-1D34E4B0C31E}"/>
              </c:ext>
            </c:extLst>
          </c:dPt>
          <c:dPt>
            <c:idx val="3"/>
            <c:bubble3D val="0"/>
            <c:explosion val="0"/>
            <c:spPr>
              <a:solidFill>
                <a:srgbClr val="03AB9E"/>
              </a:solidFill>
              <a:ln w="12700" cap="flat">
                <a:noFill/>
                <a:miter lim="400000"/>
              </a:ln>
              <a:effectLst/>
            </c:spPr>
            <c:extLst xmlns:c16r2="http://schemas.microsoft.com/office/drawing/2015/06/chart">
              <c:ext xmlns:c16="http://schemas.microsoft.com/office/drawing/2014/chart" uri="{C3380CC4-5D6E-409C-BE32-E72D297353CC}">
                <c16:uniqueId val="{00000005-B30A-4125-967F-1D34E4B0C31E}"/>
              </c:ext>
            </c:extLst>
          </c:dPt>
          <c:dPt>
            <c:idx val="4"/>
            <c:bubble3D val="0"/>
            <c:explosion val="0"/>
            <c:spPr>
              <a:solidFill>
                <a:srgbClr val="6B8896"/>
              </a:solidFill>
              <a:ln w="12700" cap="flat">
                <a:noFill/>
                <a:miter lim="400000"/>
              </a:ln>
              <a:effectLst/>
            </c:spPr>
            <c:extLst xmlns:c16r2="http://schemas.microsoft.com/office/drawing/2015/06/chart">
              <c:ext xmlns:c16="http://schemas.microsoft.com/office/drawing/2014/chart" uri="{C3380CC4-5D6E-409C-BE32-E72D297353CC}">
                <c16:uniqueId val="{00000007-B30A-4125-967F-1D34E4B0C31E}"/>
              </c:ext>
            </c:extLst>
          </c:dPt>
          <c:dPt>
            <c:idx val="5"/>
            <c:bubble3D val="0"/>
            <c:explosion val="0"/>
            <c:spPr>
              <a:solidFill>
                <a:srgbClr val="6B8896"/>
              </a:solidFill>
              <a:ln w="12700" cap="flat">
                <a:noFill/>
                <a:miter lim="400000"/>
              </a:ln>
              <a:effectLst/>
            </c:spPr>
            <c:extLst xmlns:c16r2="http://schemas.microsoft.com/office/drawing/2015/06/chart">
              <c:ext xmlns:c16="http://schemas.microsoft.com/office/drawing/2014/chart" uri="{C3380CC4-5D6E-409C-BE32-E72D297353CC}">
                <c16:uniqueId val="{00000009-B30A-4125-967F-1D34E4B0C31E}"/>
              </c:ext>
            </c:extLst>
          </c:dPt>
          <c:dLbls>
            <c:numFmt formatCode="#,##0%" sourceLinked="0"/>
            <c:spPr>
              <a:noFill/>
              <a:ln>
                <a:noFill/>
              </a:ln>
              <a:effectLst/>
            </c:spPr>
            <c:txPr>
              <a:bodyPr rot="0" spcFirstLastPara="0" vertOverflow="ellipsis" vert="horz" wrap="square" lIns="38100" tIns="19050" rIns="38100" bIns="19050" anchor="ctr" anchorCtr="1"/>
              <a:lstStyle/>
              <a:p>
                <a:pPr>
                  <a:defRPr lang="zh-CN" sz="3200" b="0" i="0" u="none" strike="noStrike" kern="1200" baseline="0">
                    <a:solidFill>
                      <a:srgbClr val="FFFFFF"/>
                    </a:solidFill>
                    <a:effectLst/>
                    <a:latin typeface="Open Sans" panose="020B0606030504020204"/>
                    <a:ea typeface="+mn-ea"/>
                    <a:cs typeface="+mn-cs"/>
                  </a:defRPr>
                </a:pPr>
                <a:endParaRPr lang="zh-CN"/>
              </a:p>
            </c:txPr>
            <c:dLblPos val="inEnd"/>
            <c:showLegendKey val="0"/>
            <c:showVal val="0"/>
            <c:showCatName val="0"/>
            <c:showSerName val="0"/>
            <c:showPercent val="1"/>
            <c:showBubbleSize val="0"/>
            <c:showLeaderLines val="0"/>
            <c:extLst xmlns:c16r2="http://schemas.microsoft.com/office/drawing/2015/06/chart">
              <c:ext xmlns:c15="http://schemas.microsoft.com/office/drawing/2012/chart" uri="{CE6537A1-D6FC-4f65-9D91-7224C49458BB}"/>
            </c:extLst>
          </c:dLbls>
          <c:cat>
            <c:strRef>
              <c:f>Sheet1!$B$1:$G$1</c:f>
              <c:strCache>
                <c:ptCount val="6"/>
                <c:pt idx="0">
                  <c:v>April</c:v>
                </c:pt>
                <c:pt idx="1">
                  <c:v>May</c:v>
                </c:pt>
                <c:pt idx="2">
                  <c:v>June</c:v>
                </c:pt>
                <c:pt idx="3">
                  <c:v>July</c:v>
                </c:pt>
                <c:pt idx="4">
                  <c:v>August</c:v>
                </c:pt>
                <c:pt idx="5">
                  <c:v>September</c:v>
                </c:pt>
              </c:strCache>
            </c:strRef>
          </c:cat>
          <c:val>
            <c:numRef>
              <c:f>Sheet1!$B$2:$G$2</c:f>
              <c:numCache>
                <c:formatCode>General</c:formatCode>
                <c:ptCount val="6"/>
                <c:pt idx="0">
                  <c:v>91</c:v>
                </c:pt>
                <c:pt idx="1">
                  <c:v>76</c:v>
                </c:pt>
                <c:pt idx="2">
                  <c:v>28</c:v>
                </c:pt>
                <c:pt idx="3">
                  <c:v>26</c:v>
                </c:pt>
                <c:pt idx="4">
                  <c:v>21</c:v>
                </c:pt>
                <c:pt idx="5">
                  <c:v>18</c:v>
                </c:pt>
              </c:numCache>
            </c:numRef>
          </c:val>
          <c:extLst xmlns:c16r2="http://schemas.microsoft.com/office/drawing/2015/06/chart">
            <c:ext xmlns:c16="http://schemas.microsoft.com/office/drawing/2014/chart" uri="{C3380CC4-5D6E-409C-BE32-E72D297353CC}">
              <c16:uniqueId val="{0000000B-B30A-4125-967F-1D34E4B0C31E}"/>
            </c:ext>
          </c:extLst>
        </c:ser>
        <c:dLbls>
          <c:showLegendKey val="0"/>
          <c:showVal val="0"/>
          <c:showCatName val="0"/>
          <c:showSerName val="0"/>
          <c:showPercent val="0"/>
          <c:showBubbleSize val="0"/>
          <c:showLeaderLines val="0"/>
        </c:dLbls>
        <c:firstSliceAng val="0"/>
      </c:pieChart>
      <c:spPr>
        <a:noFill/>
        <a:ln w="12700" cap="flat">
          <a:noFill/>
          <a:miter lim="400000"/>
        </a:ln>
        <a:effectLst/>
      </c:spPr>
    </c:plotArea>
    <c:legend>
      <c:legendPos val="b"/>
      <c:layout>
        <c:manualLayout>
          <c:xMode val="edge"/>
          <c:yMode val="edge"/>
          <c:x val="5.0000000000000001E-3"/>
          <c:y val="0.953156"/>
          <c:w val="1"/>
          <c:h val="5.9344300000000003E-2"/>
        </c:manualLayout>
      </c:layout>
      <c:overlay val="1"/>
      <c:spPr>
        <a:noFill/>
        <a:ln w="12700" cap="flat">
          <a:noFill/>
          <a:miter lim="400000"/>
        </a:ln>
        <a:effectLst/>
      </c:spPr>
      <c:txPr>
        <a:bodyPr rot="0" spcFirstLastPara="0" vertOverflow="ellipsis" vert="horz" wrap="square" anchor="ctr" anchorCtr="1"/>
        <a:lstStyle/>
        <a:p>
          <a:pPr>
            <a:defRPr lang="zh-CN" sz="2400" b="0" i="0" u="none" strike="noStrike" kern="1200" baseline="0">
              <a:solidFill>
                <a:srgbClr val="000000"/>
              </a:solidFill>
              <a:effectLst/>
              <a:latin typeface="Open Sans" panose="020B0606030504020204"/>
              <a:ea typeface="+mn-ea"/>
              <a:cs typeface="+mn-cs"/>
            </a:defRPr>
          </a:pPr>
          <a:endParaRPr lang="zh-CN"/>
        </a:p>
      </c:txPr>
    </c:legend>
    <c:plotVisOnly val="1"/>
    <c:dispBlanksAs val="gap"/>
    <c:showDLblsOverMax val="1"/>
  </c:chart>
  <c:spPr>
    <a:noFill/>
    <a:ln>
      <a:noFill/>
    </a:ln>
    <a:effectLst/>
  </c:spPr>
  <c:txPr>
    <a:bodyPr/>
    <a:lstStyle/>
    <a:p>
      <a:pPr>
        <a:defRPr lang="zh-CN"/>
      </a:pPr>
      <a:endParaRPr lang="zh-CN"/>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1"/>
  <c:lang val="zh-CN"/>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endParaRPr lang="zh-CN" altLang="en-US"/>
          </a:p>
        </c:rich>
      </c:tx>
      <c:layout/>
      <c:overlay val="1"/>
    </c:title>
    <c:autoTitleDeleted val="0"/>
    <c:plotArea>
      <c:layout>
        <c:manualLayout>
          <c:layoutTarget val="inner"/>
          <c:xMode val="edge"/>
          <c:yMode val="edge"/>
          <c:x val="5.0000000000000001E-3"/>
          <c:y val="5.0000000000000001E-3"/>
          <c:w val="0.646061"/>
          <c:h val="1"/>
        </c:manualLayout>
      </c:layout>
      <c:pieChart>
        <c:varyColors val="0"/>
        <c:ser>
          <c:idx val="0"/>
          <c:order val="0"/>
          <c:tx>
            <c:strRef>
              <c:f>Sheet1!$A$2</c:f>
              <c:strCache>
                <c:ptCount val="1"/>
                <c:pt idx="0">
                  <c:v>Region 1</c:v>
                </c:pt>
              </c:strCache>
            </c:strRef>
          </c:tx>
          <c:spPr>
            <a:solidFill>
              <a:srgbClr val="555663"/>
            </a:solidFill>
            <a:ln w="12700" cap="flat">
              <a:noFill/>
              <a:miter lim="400000"/>
            </a:ln>
            <a:effectLst/>
          </c:spPr>
          <c:dPt>
            <c:idx val="1"/>
            <c:bubble3D val="0"/>
            <c:spPr>
              <a:solidFill>
                <a:srgbClr val="9091A5"/>
              </a:solidFill>
              <a:ln w="12700" cap="flat">
                <a:noFill/>
                <a:miter lim="400000"/>
              </a:ln>
              <a:effectLst/>
            </c:spPr>
            <c:extLst xmlns:c16r2="http://schemas.microsoft.com/office/drawing/2015/06/chart">
              <c:ext xmlns:c16="http://schemas.microsoft.com/office/drawing/2014/chart" uri="{C3380CC4-5D6E-409C-BE32-E72D297353CC}">
                <c16:uniqueId val="{00000001-C45A-4710-A557-45905DF64F50}"/>
              </c:ext>
            </c:extLst>
          </c:dPt>
          <c:dPt>
            <c:idx val="2"/>
            <c:bubble3D val="0"/>
            <c:spPr>
              <a:solidFill>
                <a:srgbClr val="D6D3D2"/>
              </a:solidFill>
              <a:ln w="12700" cap="flat">
                <a:noFill/>
                <a:miter lim="400000"/>
              </a:ln>
              <a:effectLst/>
            </c:spPr>
            <c:extLst xmlns:c16r2="http://schemas.microsoft.com/office/drawing/2015/06/chart">
              <c:ext xmlns:c16="http://schemas.microsoft.com/office/drawing/2014/chart" uri="{C3380CC4-5D6E-409C-BE32-E72D297353CC}">
                <c16:uniqueId val="{00000003-C45A-4710-A557-45905DF64F50}"/>
              </c:ext>
            </c:extLst>
          </c:dPt>
          <c:dLbls>
            <c:numFmt formatCode="#,##0%" sourceLinked="0"/>
            <c:spPr>
              <a:noFill/>
              <a:ln>
                <a:noFill/>
              </a:ln>
              <a:effectLst/>
            </c:spPr>
            <c:txPr>
              <a:bodyPr rot="0" spcFirstLastPara="0" vertOverflow="ellipsis" vert="horz" wrap="square" lIns="38100" tIns="19050" rIns="38100" bIns="19050" anchor="ctr" anchorCtr="1"/>
              <a:lstStyle/>
              <a:p>
                <a:pPr>
                  <a:defRPr lang="zh-CN" sz="2700" b="0" i="0" u="none" strike="noStrike" kern="1200" baseline="0">
                    <a:solidFill>
                      <a:srgbClr val="FFFFFF"/>
                    </a:solidFill>
                    <a:effectLst/>
                    <a:latin typeface="Open Sans" panose="020B0606030504020204"/>
                    <a:ea typeface="+mn-ea"/>
                    <a:cs typeface="+mn-cs"/>
                  </a:defRPr>
                </a:pPr>
                <a:endParaRPr lang="zh-CN"/>
              </a:p>
            </c:txPr>
            <c:dLblPos val="inEnd"/>
            <c:showLegendKey val="0"/>
            <c:showVal val="0"/>
            <c:showCatName val="0"/>
            <c:showSerName val="0"/>
            <c:showPercent val="1"/>
            <c:showBubbleSize val="0"/>
            <c:showLeaderLines val="0"/>
            <c:extLst xmlns:c16r2="http://schemas.microsoft.com/office/drawing/2015/06/chart">
              <c:ext xmlns:c15="http://schemas.microsoft.com/office/drawing/2012/chart" uri="{CE6537A1-D6FC-4f65-9D91-7224C49458BB}"/>
            </c:extLst>
          </c:dLbls>
          <c:cat>
            <c:strRef>
              <c:f>Sheet1!$B$1:$D$1</c:f>
              <c:strCache>
                <c:ptCount val="3"/>
                <c:pt idx="0">
                  <c:v>April</c:v>
                </c:pt>
                <c:pt idx="1">
                  <c:v>May</c:v>
                </c:pt>
                <c:pt idx="2">
                  <c:v>June</c:v>
                </c:pt>
              </c:strCache>
            </c:strRef>
          </c:cat>
          <c:val>
            <c:numRef>
              <c:f>Sheet1!$B$2:$D$2</c:f>
              <c:numCache>
                <c:formatCode>General</c:formatCode>
                <c:ptCount val="3"/>
                <c:pt idx="0">
                  <c:v>91</c:v>
                </c:pt>
                <c:pt idx="1">
                  <c:v>76</c:v>
                </c:pt>
                <c:pt idx="2">
                  <c:v>28</c:v>
                </c:pt>
              </c:numCache>
            </c:numRef>
          </c:val>
          <c:extLst xmlns:c16r2="http://schemas.microsoft.com/office/drawing/2015/06/chart">
            <c:ext xmlns:c16="http://schemas.microsoft.com/office/drawing/2014/chart" uri="{C3380CC4-5D6E-409C-BE32-E72D297353CC}">
              <c16:uniqueId val="{00000005-C45A-4710-A557-45905DF64F50}"/>
            </c:ext>
          </c:extLst>
        </c:ser>
        <c:dLbls>
          <c:showLegendKey val="0"/>
          <c:showVal val="0"/>
          <c:showCatName val="0"/>
          <c:showSerName val="0"/>
          <c:showPercent val="0"/>
          <c:showBubbleSize val="0"/>
          <c:showLeaderLines val="0"/>
        </c:dLbls>
        <c:firstSliceAng val="0"/>
      </c:pieChart>
      <c:spPr>
        <a:noFill/>
        <a:ln w="12700" cap="flat">
          <a:noFill/>
          <a:miter lim="400000"/>
        </a:ln>
        <a:effectLst/>
      </c:spPr>
    </c:plotArea>
    <c:legend>
      <c:legendPos val="r"/>
      <c:layout>
        <c:manualLayout>
          <c:xMode val="edge"/>
          <c:yMode val="edge"/>
          <c:x val="0.67188599999999998"/>
          <c:y val="0.298647"/>
          <c:w val="0.32811400000000002"/>
          <c:h val="0.29550999999999999"/>
        </c:manualLayout>
      </c:layout>
      <c:overlay val="1"/>
      <c:spPr>
        <a:noFill/>
        <a:ln w="12700" cap="flat">
          <a:noFill/>
          <a:miter lim="400000"/>
        </a:ln>
        <a:effectLst/>
      </c:spPr>
      <c:txPr>
        <a:bodyPr rot="0" spcFirstLastPara="0" vertOverflow="ellipsis" vert="horz" wrap="square" anchor="ctr" anchorCtr="1"/>
        <a:lstStyle/>
        <a:p>
          <a:pPr>
            <a:defRPr lang="zh-CN" sz="2400" b="0" i="0" u="none" strike="noStrike" kern="1200" baseline="0">
              <a:solidFill>
                <a:srgbClr val="000000"/>
              </a:solidFill>
              <a:effectLst/>
              <a:latin typeface="Open Sans" panose="020B0606030504020204"/>
              <a:ea typeface="+mn-ea"/>
              <a:cs typeface="+mn-cs"/>
            </a:defRPr>
          </a:pPr>
          <a:endParaRPr lang="zh-CN"/>
        </a:p>
      </c:txPr>
    </c:legend>
    <c:plotVisOnly val="1"/>
    <c:dispBlanksAs val="gap"/>
    <c:showDLblsOverMax val="1"/>
  </c:chart>
  <c:spPr>
    <a:noFill/>
    <a:ln>
      <a:noFill/>
    </a:ln>
    <a:effectLst/>
  </c:spPr>
  <c:txPr>
    <a:bodyPr/>
    <a:lstStyle/>
    <a:p>
      <a:pPr>
        <a:defRPr lang="zh-CN"/>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6" name="Shape 26"/>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27" name="Shape 27"/>
          <p:cNvSpPr>
            <a:spLocks noGrp="1"/>
          </p:cNvSpPr>
          <p:nvPr>
            <p:ph type="body" sz="quarter" idx="1"/>
          </p:nvPr>
        </p:nvSpPr>
        <p:spPr>
          <a:xfrm>
            <a:off x="914400" y="4343400"/>
            <a:ext cx="5029200" cy="4114800"/>
          </a:xfrm>
          <a:prstGeom prst="rect">
            <a:avLst/>
          </a:prstGeom>
        </p:spPr>
        <p:txBody>
          <a:bodyPr/>
          <a:lstStyle/>
          <a:p>
            <a:pPr lvl="0"/>
            <a:endParaRPr/>
          </a:p>
        </p:txBody>
      </p:sp>
    </p:spTree>
    <p:extLst>
      <p:ext uri="{BB962C8B-B14F-4D97-AF65-F5344CB8AC3E}">
        <p14:creationId xmlns:p14="http://schemas.microsoft.com/office/powerpoint/2010/main" val="4230608134"/>
      </p:ext>
    </p:extLst>
  </p:cSld>
  <p:clrMap bg1="lt1" tx1="dk1" bg2="lt2" tx2="dk2" accent1="accent1" accent2="accent2" accent3="accent3" accent4="accent4" accent5="accent5" accent6="accent6" hlink="hlink" folHlink="folHlink"/>
  <p:notesStyle>
    <a:lvl1pPr defTabSz="457200">
      <a:lnSpc>
        <a:spcPct val="118000"/>
      </a:lnSpc>
      <a:defRPr sz="3000">
        <a:latin typeface="Helvetica Neue"/>
        <a:ea typeface="Helvetica Neue"/>
        <a:cs typeface="Helvetica Neue"/>
        <a:sym typeface="Helvetica Neue"/>
      </a:defRPr>
    </a:lvl1pPr>
    <a:lvl2pPr indent="228600" defTabSz="457200">
      <a:lnSpc>
        <a:spcPct val="118000"/>
      </a:lnSpc>
      <a:defRPr sz="3000">
        <a:latin typeface="Helvetica Neue"/>
        <a:ea typeface="Helvetica Neue"/>
        <a:cs typeface="Helvetica Neue"/>
        <a:sym typeface="Helvetica Neue"/>
      </a:defRPr>
    </a:lvl2pPr>
    <a:lvl3pPr indent="457200" defTabSz="457200">
      <a:lnSpc>
        <a:spcPct val="118000"/>
      </a:lnSpc>
      <a:defRPr sz="3000">
        <a:latin typeface="Helvetica Neue"/>
        <a:ea typeface="Helvetica Neue"/>
        <a:cs typeface="Helvetica Neue"/>
        <a:sym typeface="Helvetica Neue"/>
      </a:defRPr>
    </a:lvl3pPr>
    <a:lvl4pPr indent="685800" defTabSz="457200">
      <a:lnSpc>
        <a:spcPct val="118000"/>
      </a:lnSpc>
      <a:defRPr sz="3000">
        <a:latin typeface="Helvetica Neue"/>
        <a:ea typeface="Helvetica Neue"/>
        <a:cs typeface="Helvetica Neue"/>
        <a:sym typeface="Helvetica Neue"/>
      </a:defRPr>
    </a:lvl4pPr>
    <a:lvl5pPr indent="914400" defTabSz="457200">
      <a:lnSpc>
        <a:spcPct val="118000"/>
      </a:lnSpc>
      <a:defRPr sz="3000">
        <a:latin typeface="Helvetica Neue"/>
        <a:ea typeface="Helvetica Neue"/>
        <a:cs typeface="Helvetica Neue"/>
        <a:sym typeface="Helvetica Neue"/>
      </a:defRPr>
    </a:lvl5pPr>
    <a:lvl6pPr indent="1143000" defTabSz="457200">
      <a:lnSpc>
        <a:spcPct val="118000"/>
      </a:lnSpc>
      <a:defRPr sz="3000">
        <a:latin typeface="Helvetica Neue"/>
        <a:ea typeface="Helvetica Neue"/>
        <a:cs typeface="Helvetica Neue"/>
        <a:sym typeface="Helvetica Neue"/>
      </a:defRPr>
    </a:lvl6pPr>
    <a:lvl7pPr indent="1371600" defTabSz="457200">
      <a:lnSpc>
        <a:spcPct val="118000"/>
      </a:lnSpc>
      <a:defRPr sz="3000">
        <a:latin typeface="Helvetica Neue"/>
        <a:ea typeface="Helvetica Neue"/>
        <a:cs typeface="Helvetica Neue"/>
        <a:sym typeface="Helvetica Neue"/>
      </a:defRPr>
    </a:lvl7pPr>
    <a:lvl8pPr indent="1600200" defTabSz="457200">
      <a:lnSpc>
        <a:spcPct val="118000"/>
      </a:lnSpc>
      <a:defRPr sz="3000">
        <a:latin typeface="Helvetica Neue"/>
        <a:ea typeface="Helvetica Neue"/>
        <a:cs typeface="Helvetica Neue"/>
        <a:sym typeface="Helvetica Neue"/>
      </a:defRPr>
    </a:lvl8pPr>
    <a:lvl9pPr indent="1828800" defTabSz="457200">
      <a:lnSpc>
        <a:spcPct val="118000"/>
      </a:lnSpc>
      <a:defRPr sz="30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0527457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090393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1071131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446961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5064579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0412839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5831944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7851646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6573136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4464859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40003049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2310171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1131635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4624206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002464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32297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7083467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1661873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9364688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2739431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4579027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3286006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434513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7694820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530024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1430213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8809507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9000047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5803829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6827024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56635963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8241193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403104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75962082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9316762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1575806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72161779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62773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3496003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21626613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23207223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42838121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85223810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49329863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92823143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63865322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41961612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05959269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47277721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57007199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48326378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37819182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05630399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44323237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19484265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62863818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44337497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43274641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0" y="0"/>
            <a:ext cx="24384000" cy="13716000"/>
          </a:xfrm>
          <a:prstGeom prst="rect">
            <a:avLst/>
          </a:prstGeom>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2" name="Picture Placeholder 8"/>
          <p:cNvSpPr>
            <a:spLocks noGrp="1"/>
          </p:cNvSpPr>
          <p:nvPr>
            <p:ph type="pic" sz="quarter" idx="10"/>
          </p:nvPr>
        </p:nvSpPr>
        <p:spPr>
          <a:xfrm>
            <a:off x="10737927" y="0"/>
            <a:ext cx="4565057" cy="4575175"/>
          </a:xfrm>
          <a:prstGeom prst="rect">
            <a:avLst/>
          </a:prstGeom>
        </p:spPr>
        <p:txBody>
          <a:bodyPr/>
          <a:lstStyle/>
          <a:p>
            <a:endParaRPr lang="en-US"/>
          </a:p>
        </p:txBody>
      </p:sp>
      <p:sp>
        <p:nvSpPr>
          <p:cNvPr id="3" name="Picture Placeholder 8"/>
          <p:cNvSpPr>
            <a:spLocks noGrp="1"/>
          </p:cNvSpPr>
          <p:nvPr>
            <p:ph type="pic" sz="quarter" idx="11"/>
          </p:nvPr>
        </p:nvSpPr>
        <p:spPr>
          <a:xfrm>
            <a:off x="10736049" y="4597633"/>
            <a:ext cx="9114967" cy="4575175"/>
          </a:xfrm>
          <a:prstGeom prst="rect">
            <a:avLst/>
          </a:prstGeom>
        </p:spPr>
        <p:txBody>
          <a:bodyPr/>
          <a:lstStyle/>
          <a:p>
            <a:endParaRPr lang="en-US"/>
          </a:p>
        </p:txBody>
      </p:sp>
      <p:sp>
        <p:nvSpPr>
          <p:cNvPr id="4" name="Picture Placeholder 8"/>
          <p:cNvSpPr>
            <a:spLocks noGrp="1"/>
          </p:cNvSpPr>
          <p:nvPr>
            <p:ph type="pic" sz="quarter" idx="12"/>
          </p:nvPr>
        </p:nvSpPr>
        <p:spPr>
          <a:xfrm>
            <a:off x="15280682" y="9195267"/>
            <a:ext cx="4570334" cy="4520734"/>
          </a:xfrm>
          <a:prstGeom prst="rect">
            <a:avLst/>
          </a:prstGeom>
        </p:spPr>
        <p:txBody>
          <a:bodyPr/>
          <a:lstStyle/>
          <a:p>
            <a:endParaRPr lang="en-US"/>
          </a:p>
        </p:txBody>
      </p:sp>
      <p:sp>
        <p:nvSpPr>
          <p:cNvPr id="5" name="Picture Placeholder 8"/>
          <p:cNvSpPr>
            <a:spLocks noGrp="1"/>
          </p:cNvSpPr>
          <p:nvPr>
            <p:ph type="pic" sz="quarter" idx="13"/>
          </p:nvPr>
        </p:nvSpPr>
        <p:spPr>
          <a:xfrm>
            <a:off x="19851016" y="4597633"/>
            <a:ext cx="4532984" cy="9118367"/>
          </a:xfrm>
          <a:prstGeom prst="rect">
            <a:avLst/>
          </a:prstGeom>
        </p:spPr>
        <p:txBody>
          <a:bodyPr/>
          <a:lstStyle/>
          <a:p>
            <a:endParaRPr lang="en-US"/>
          </a:p>
        </p:txBody>
      </p:sp>
      <p:sp>
        <p:nvSpPr>
          <p:cNvPr id="6" name="Picture Placeholder 22"/>
          <p:cNvSpPr>
            <a:spLocks noGrp="1"/>
          </p:cNvSpPr>
          <p:nvPr>
            <p:ph type="pic" sz="quarter" idx="14"/>
          </p:nvPr>
        </p:nvSpPr>
        <p:spPr>
          <a:xfrm>
            <a:off x="7212153" y="-121920"/>
            <a:ext cx="14905355" cy="13898245"/>
          </a:xfrm>
          <a:custGeom>
            <a:avLst/>
            <a:gdLst>
              <a:gd name="connsiteX0" fmla="*/ 0 w 7407275"/>
              <a:gd name="connsiteY0" fmla="*/ 0 h 6308725"/>
              <a:gd name="connsiteX1" fmla="*/ 7407275 w 7407275"/>
              <a:gd name="connsiteY1" fmla="*/ 0 h 6308725"/>
              <a:gd name="connsiteX2" fmla="*/ 7407275 w 7407275"/>
              <a:gd name="connsiteY2" fmla="*/ 6308725 h 6308725"/>
              <a:gd name="connsiteX3" fmla="*/ 0 w 7407275"/>
              <a:gd name="connsiteY3" fmla="*/ 6308725 h 6308725"/>
              <a:gd name="connsiteX4" fmla="*/ 0 w 7407275"/>
              <a:gd name="connsiteY4" fmla="*/ 0 h 6308725"/>
              <a:gd name="connsiteX0-1" fmla="*/ 4663440 w 12070715"/>
              <a:gd name="connsiteY0-2" fmla="*/ 0 h 12557125"/>
              <a:gd name="connsiteX1-3" fmla="*/ 12070715 w 12070715"/>
              <a:gd name="connsiteY1-4" fmla="*/ 0 h 12557125"/>
              <a:gd name="connsiteX2-5" fmla="*/ 12070715 w 12070715"/>
              <a:gd name="connsiteY2-6" fmla="*/ 6308725 h 12557125"/>
              <a:gd name="connsiteX3-7" fmla="*/ 0 w 12070715"/>
              <a:gd name="connsiteY3-8" fmla="*/ 12557125 h 12557125"/>
              <a:gd name="connsiteX4-9" fmla="*/ 4663440 w 12070715"/>
              <a:gd name="connsiteY4-10" fmla="*/ 0 h 12557125"/>
              <a:gd name="connsiteX0-11" fmla="*/ 5029200 w 12070715"/>
              <a:gd name="connsiteY0-12" fmla="*/ 0 h 13898245"/>
              <a:gd name="connsiteX1-13" fmla="*/ 12070715 w 12070715"/>
              <a:gd name="connsiteY1-14" fmla="*/ 1341120 h 13898245"/>
              <a:gd name="connsiteX2-15" fmla="*/ 12070715 w 12070715"/>
              <a:gd name="connsiteY2-16" fmla="*/ 7649845 h 13898245"/>
              <a:gd name="connsiteX3-17" fmla="*/ 0 w 12070715"/>
              <a:gd name="connsiteY3-18" fmla="*/ 13898245 h 13898245"/>
              <a:gd name="connsiteX4-19" fmla="*/ 5029200 w 12070715"/>
              <a:gd name="connsiteY4-20" fmla="*/ 0 h 13898245"/>
              <a:gd name="connsiteX0-21" fmla="*/ 5029200 w 14905355"/>
              <a:gd name="connsiteY0-22" fmla="*/ 0 h 13898245"/>
              <a:gd name="connsiteX1-23" fmla="*/ 14905355 w 14905355"/>
              <a:gd name="connsiteY1-24" fmla="*/ 30480 h 13898245"/>
              <a:gd name="connsiteX2-25" fmla="*/ 12070715 w 14905355"/>
              <a:gd name="connsiteY2-26" fmla="*/ 7649845 h 13898245"/>
              <a:gd name="connsiteX3-27" fmla="*/ 0 w 14905355"/>
              <a:gd name="connsiteY3-28" fmla="*/ 13898245 h 13898245"/>
              <a:gd name="connsiteX4-29" fmla="*/ 5029200 w 14905355"/>
              <a:gd name="connsiteY4-30" fmla="*/ 0 h 13898245"/>
              <a:gd name="connsiteX0-31" fmla="*/ 5029200 w 14905355"/>
              <a:gd name="connsiteY0-32" fmla="*/ 0 h 13898245"/>
              <a:gd name="connsiteX1-33" fmla="*/ 14905355 w 14905355"/>
              <a:gd name="connsiteY1-34" fmla="*/ 30480 h 13898245"/>
              <a:gd name="connsiteX2-35" fmla="*/ 9937115 w 14905355"/>
              <a:gd name="connsiteY2-36" fmla="*/ 13898245 h 13898245"/>
              <a:gd name="connsiteX3-37" fmla="*/ 0 w 14905355"/>
              <a:gd name="connsiteY3-38" fmla="*/ 13898245 h 13898245"/>
              <a:gd name="connsiteX4-39" fmla="*/ 5029200 w 14905355"/>
              <a:gd name="connsiteY4-40" fmla="*/ 0 h 1389824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905355" h="13898245">
                <a:moveTo>
                  <a:pt x="5029200" y="0"/>
                </a:moveTo>
                <a:lnTo>
                  <a:pt x="14905355" y="30480"/>
                </a:lnTo>
                <a:lnTo>
                  <a:pt x="9937115" y="13898245"/>
                </a:lnTo>
                <a:lnTo>
                  <a:pt x="0" y="13898245"/>
                </a:lnTo>
                <a:lnTo>
                  <a:pt x="5029200" y="0"/>
                </a:lnTo>
                <a:close/>
              </a:path>
            </a:pathLst>
          </a:custGeom>
        </p:spPr>
        <p:txBody>
          <a:bodyPr/>
          <a:lstStyle/>
          <a:p>
            <a:endParaRPr lang="en-US"/>
          </a:p>
        </p:txBody>
      </p:sp>
      <p:sp>
        <p:nvSpPr>
          <p:cNvPr id="7" name="Picture Placeholder 8"/>
          <p:cNvSpPr>
            <a:spLocks noGrp="1"/>
          </p:cNvSpPr>
          <p:nvPr>
            <p:ph type="pic" sz="quarter" idx="15"/>
          </p:nvPr>
        </p:nvSpPr>
        <p:spPr>
          <a:xfrm>
            <a:off x="7276657" y="4818171"/>
            <a:ext cx="4378564" cy="4385362"/>
          </a:xfrm>
          <a:prstGeom prst="rect">
            <a:avLst/>
          </a:prstGeom>
          <a:solidFill>
            <a:schemeClr val="tx1">
              <a:lumMod val="75000"/>
            </a:schemeClr>
          </a:solidFill>
        </p:spPr>
        <p:txBody>
          <a:bodyPr/>
          <a:lstStyle/>
          <a:p>
            <a:endParaRPr lang="en-US"/>
          </a:p>
        </p:txBody>
      </p:sp>
      <p:sp>
        <p:nvSpPr>
          <p:cNvPr id="8" name="Picture Placeholder 8"/>
          <p:cNvSpPr>
            <a:spLocks noGrp="1"/>
          </p:cNvSpPr>
          <p:nvPr>
            <p:ph type="pic" sz="quarter" idx="16"/>
          </p:nvPr>
        </p:nvSpPr>
        <p:spPr>
          <a:xfrm>
            <a:off x="16742032" y="4235880"/>
            <a:ext cx="3935424" cy="7083606"/>
          </a:xfrm>
          <a:prstGeom prst="rect">
            <a:avLst/>
          </a:prstGeom>
          <a:solidFill>
            <a:schemeClr val="tx1">
              <a:lumMod val="75000"/>
            </a:schemeClr>
          </a:solidFill>
        </p:spPr>
        <p:txBody>
          <a:bodyPr/>
          <a:lstStyle/>
          <a:p>
            <a:endParaRPr lang="en-US"/>
          </a:p>
        </p:txBody>
      </p:sp>
      <p:sp>
        <p:nvSpPr>
          <p:cNvPr id="9" name="Picture Placeholder 8"/>
          <p:cNvSpPr>
            <a:spLocks noGrp="1"/>
          </p:cNvSpPr>
          <p:nvPr>
            <p:ph type="pic" sz="quarter" idx="17"/>
          </p:nvPr>
        </p:nvSpPr>
        <p:spPr>
          <a:xfrm>
            <a:off x="7429057" y="4970571"/>
            <a:ext cx="4378564" cy="4385362"/>
          </a:xfrm>
          <a:prstGeom prst="rect">
            <a:avLst/>
          </a:prstGeom>
          <a:solidFill>
            <a:schemeClr val="tx1">
              <a:lumMod val="75000"/>
            </a:schemeClr>
          </a:solidFill>
        </p:spPr>
        <p:txBody>
          <a:bodyPr/>
          <a:lstStyle/>
          <a:p>
            <a:endParaRPr lang="en-US"/>
          </a:p>
        </p:txBody>
      </p:sp>
      <p:sp>
        <p:nvSpPr>
          <p:cNvPr id="10" name="Picture Placeholder 8"/>
          <p:cNvSpPr>
            <a:spLocks noGrp="1"/>
          </p:cNvSpPr>
          <p:nvPr>
            <p:ph type="pic" sz="quarter" idx="18"/>
          </p:nvPr>
        </p:nvSpPr>
        <p:spPr>
          <a:xfrm>
            <a:off x="7581457" y="5122971"/>
            <a:ext cx="4378564" cy="4385362"/>
          </a:xfrm>
          <a:prstGeom prst="rect">
            <a:avLst/>
          </a:prstGeom>
          <a:solidFill>
            <a:schemeClr val="tx1">
              <a:lumMod val="75000"/>
            </a:schemeClr>
          </a:solidFill>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11" name="图片占位符 10"/>
          <p:cNvSpPr>
            <a:spLocks noGrp="1"/>
          </p:cNvSpPr>
          <p:nvPr>
            <p:ph type="pic" sz="quarter" idx="11"/>
          </p:nvPr>
        </p:nvSpPr>
        <p:spPr>
          <a:xfrm>
            <a:off x="1882775" y="4818063"/>
            <a:ext cx="4378325" cy="4386262"/>
          </a:xfrm>
          <a:prstGeom prst="rect">
            <a:avLst/>
          </a:prstGeom>
        </p:spPr>
        <p:txBody>
          <a:bodyPr/>
          <a:lstStyle/>
          <a:p>
            <a:endParaRPr lang="zh-CN" altLang="en-US"/>
          </a:p>
        </p:txBody>
      </p:sp>
      <p:sp>
        <p:nvSpPr>
          <p:cNvPr id="12" name="图片占位符 10"/>
          <p:cNvSpPr>
            <a:spLocks noGrp="1"/>
          </p:cNvSpPr>
          <p:nvPr>
            <p:ph type="pic" sz="quarter" idx="12"/>
          </p:nvPr>
        </p:nvSpPr>
        <p:spPr>
          <a:xfrm>
            <a:off x="7277100" y="4818063"/>
            <a:ext cx="4378325" cy="4386262"/>
          </a:xfrm>
          <a:prstGeom prst="rect">
            <a:avLst/>
          </a:prstGeom>
        </p:spPr>
        <p:txBody>
          <a:bodyPr/>
          <a:lstStyle/>
          <a:p>
            <a:endParaRPr lang="zh-CN" altLang="en-US"/>
          </a:p>
        </p:txBody>
      </p:sp>
      <p:sp>
        <p:nvSpPr>
          <p:cNvPr id="13" name="图片占位符 10"/>
          <p:cNvSpPr>
            <a:spLocks noGrp="1"/>
          </p:cNvSpPr>
          <p:nvPr>
            <p:ph type="pic" sz="quarter" idx="13"/>
          </p:nvPr>
        </p:nvSpPr>
        <p:spPr>
          <a:xfrm>
            <a:off x="12715875" y="4818063"/>
            <a:ext cx="4378325" cy="4386262"/>
          </a:xfrm>
          <a:prstGeom prst="rect">
            <a:avLst/>
          </a:prstGeom>
        </p:spPr>
        <p:txBody>
          <a:bodyPr/>
          <a:lstStyle/>
          <a:p>
            <a:endParaRPr lang="zh-CN" altLang="en-US"/>
          </a:p>
        </p:txBody>
      </p:sp>
      <p:sp>
        <p:nvSpPr>
          <p:cNvPr id="14" name="图片占位符 10"/>
          <p:cNvSpPr>
            <a:spLocks noGrp="1"/>
          </p:cNvSpPr>
          <p:nvPr>
            <p:ph type="pic" sz="quarter" idx="14"/>
          </p:nvPr>
        </p:nvSpPr>
        <p:spPr>
          <a:xfrm>
            <a:off x="18108613" y="4818063"/>
            <a:ext cx="4378325" cy="4386262"/>
          </a:xfrm>
          <a:prstGeom prst="rect">
            <a:avLst/>
          </a:prstGeom>
        </p:spPr>
        <p:txBody>
          <a:bodyPr/>
          <a:lstStyle/>
          <a:p>
            <a:endParaRPr lang="zh-CN" altLang="en-US"/>
          </a:p>
        </p:txBody>
      </p:sp>
      <p:sp>
        <p:nvSpPr>
          <p:cNvPr id="5" name="图片占位符 4"/>
          <p:cNvSpPr>
            <a:spLocks noGrp="1"/>
          </p:cNvSpPr>
          <p:nvPr>
            <p:ph type="pic" sz="quarter" idx="10"/>
          </p:nvPr>
        </p:nvSpPr>
        <p:spPr>
          <a:xfrm>
            <a:off x="0" y="0"/>
            <a:ext cx="24384000" cy="8102600"/>
          </a:xfrm>
          <a:prstGeom prst="rect">
            <a:avLst/>
          </a:prstGeom>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8" name="图片占位符 7"/>
          <p:cNvSpPr>
            <a:spLocks noGrp="1"/>
          </p:cNvSpPr>
          <p:nvPr>
            <p:ph type="pic" sz="quarter" idx="12"/>
          </p:nvPr>
        </p:nvSpPr>
        <p:spPr>
          <a:xfrm>
            <a:off x="9969500" y="4818063"/>
            <a:ext cx="4379913" cy="4386262"/>
          </a:xfrm>
          <a:prstGeom prst="rect">
            <a:avLst/>
          </a:prstGeom>
        </p:spPr>
        <p:txBody>
          <a:bodyPr/>
          <a:lstStyle/>
          <a:p>
            <a:endParaRPr lang="zh-CN" altLang="en-US"/>
          </a:p>
        </p:txBody>
      </p:sp>
      <p:sp>
        <p:nvSpPr>
          <p:cNvPr id="5" name="图片占位符 4"/>
          <p:cNvSpPr>
            <a:spLocks noGrp="1"/>
          </p:cNvSpPr>
          <p:nvPr>
            <p:ph type="pic" sz="quarter" idx="11"/>
          </p:nvPr>
        </p:nvSpPr>
        <p:spPr>
          <a:xfrm>
            <a:off x="0" y="0"/>
            <a:ext cx="24384000" cy="8105775"/>
          </a:xfrm>
          <a:prstGeom prst="rect">
            <a:avLst/>
          </a:prstGeom>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10853738" y="-20638"/>
            <a:ext cx="13530262" cy="13736638"/>
          </a:xfrm>
          <a:prstGeom prst="rect">
            <a:avLst/>
          </a:prstGeom>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7" name="图片占位符 6"/>
          <p:cNvSpPr>
            <a:spLocks noGrp="1"/>
          </p:cNvSpPr>
          <p:nvPr>
            <p:ph type="pic" sz="quarter" idx="12"/>
          </p:nvPr>
        </p:nvSpPr>
        <p:spPr>
          <a:xfrm>
            <a:off x="9710738" y="0"/>
            <a:ext cx="4911725" cy="7981950"/>
          </a:xfrm>
          <a:prstGeom prst="rect">
            <a:avLst/>
          </a:prstGeom>
        </p:spPr>
        <p:txBody>
          <a:bodyPr/>
          <a:lstStyle/>
          <a:p>
            <a:endParaRPr lang="zh-CN" altLang="en-US"/>
          </a:p>
        </p:txBody>
      </p:sp>
      <p:sp>
        <p:nvSpPr>
          <p:cNvPr id="10" name="图片占位符 6"/>
          <p:cNvSpPr>
            <a:spLocks noGrp="1"/>
          </p:cNvSpPr>
          <p:nvPr>
            <p:ph type="pic" sz="quarter" idx="13"/>
          </p:nvPr>
        </p:nvSpPr>
        <p:spPr>
          <a:xfrm>
            <a:off x="14622463" y="5801665"/>
            <a:ext cx="4911992" cy="7981950"/>
          </a:xfrm>
          <a:prstGeom prst="rect">
            <a:avLst/>
          </a:prstGeom>
        </p:spPr>
        <p:txBody>
          <a:bodyPr/>
          <a:lstStyle/>
          <a:p>
            <a:endParaRPr lang="zh-CN" altLang="en-US"/>
          </a:p>
        </p:txBody>
      </p:sp>
      <p:sp>
        <p:nvSpPr>
          <p:cNvPr id="11" name="图片占位符 6"/>
          <p:cNvSpPr>
            <a:spLocks noGrp="1"/>
          </p:cNvSpPr>
          <p:nvPr>
            <p:ph type="pic" sz="quarter" idx="14"/>
          </p:nvPr>
        </p:nvSpPr>
        <p:spPr>
          <a:xfrm>
            <a:off x="19534456" y="-25251"/>
            <a:ext cx="4904056" cy="7981950"/>
          </a:xfrm>
          <a:prstGeom prst="rect">
            <a:avLst/>
          </a:prstGeom>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0" y="1417638"/>
            <a:ext cx="24384000" cy="12298362"/>
          </a:xfrm>
          <a:prstGeom prst="rect">
            <a:avLst/>
          </a:prstGeom>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5" name="图片占位符 4"/>
          <p:cNvSpPr>
            <a:spLocks noGrp="1"/>
          </p:cNvSpPr>
          <p:nvPr>
            <p:ph type="pic" sz="quarter" idx="11"/>
          </p:nvPr>
        </p:nvSpPr>
        <p:spPr>
          <a:xfrm>
            <a:off x="0" y="0"/>
            <a:ext cx="24384000" cy="8102600"/>
          </a:xfrm>
          <a:prstGeom prst="rect">
            <a:avLst/>
          </a:prstGeom>
        </p:spPr>
        <p:txBody>
          <a:bodyPr/>
          <a:lstStyle/>
          <a:p>
            <a:endParaRPr lang="zh-CN" altLang="en-US"/>
          </a:p>
        </p:txBody>
      </p:sp>
      <p:sp>
        <p:nvSpPr>
          <p:cNvPr id="8" name="图片占位符 7"/>
          <p:cNvSpPr>
            <a:spLocks noGrp="1"/>
          </p:cNvSpPr>
          <p:nvPr>
            <p:ph type="pic" sz="quarter" idx="12"/>
          </p:nvPr>
        </p:nvSpPr>
        <p:spPr>
          <a:xfrm>
            <a:off x="16741775" y="4235450"/>
            <a:ext cx="3935413" cy="7083425"/>
          </a:xfrm>
          <a:prstGeom prst="rect">
            <a:avLst/>
          </a:prstGeom>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7" name="图片占位符 6"/>
          <p:cNvSpPr>
            <a:spLocks noGrp="1"/>
          </p:cNvSpPr>
          <p:nvPr>
            <p:ph type="pic" sz="quarter" idx="12"/>
          </p:nvPr>
        </p:nvSpPr>
        <p:spPr>
          <a:xfrm>
            <a:off x="15663863" y="3478213"/>
            <a:ext cx="5759450" cy="10237787"/>
          </a:xfrm>
          <a:prstGeom prst="rect">
            <a:avLst/>
          </a:prstGeom>
        </p:spPr>
        <p:txBody>
          <a:bodyPr/>
          <a:lstStyle/>
          <a:p>
            <a:endParaRPr lang="zh-CN" altLang="en-US"/>
          </a:p>
        </p:txBody>
      </p:sp>
      <p:sp>
        <p:nvSpPr>
          <p:cNvPr id="5" name="图片占位符 4"/>
          <p:cNvSpPr>
            <a:spLocks noGrp="1"/>
          </p:cNvSpPr>
          <p:nvPr>
            <p:ph type="pic" sz="quarter" idx="11"/>
          </p:nvPr>
        </p:nvSpPr>
        <p:spPr>
          <a:xfrm>
            <a:off x="0" y="0"/>
            <a:ext cx="24384000" cy="13701713"/>
          </a:xfrm>
          <a:prstGeom prst="rect">
            <a:avLst/>
          </a:prstGeom>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7" name="图片占位符 6"/>
          <p:cNvSpPr>
            <a:spLocks noGrp="1"/>
          </p:cNvSpPr>
          <p:nvPr>
            <p:ph type="pic" sz="quarter" idx="15"/>
          </p:nvPr>
        </p:nvSpPr>
        <p:spPr>
          <a:xfrm>
            <a:off x="3074989" y="3733800"/>
            <a:ext cx="4321175" cy="7632700"/>
          </a:xfrm>
          <a:custGeom>
            <a:avLst/>
            <a:gdLst>
              <a:gd name="connsiteX0" fmla="*/ 0 w 4321175"/>
              <a:gd name="connsiteY0" fmla="*/ 0 h 7632700"/>
              <a:gd name="connsiteX1" fmla="*/ 4321175 w 4321175"/>
              <a:gd name="connsiteY1" fmla="*/ 0 h 7632700"/>
              <a:gd name="connsiteX2" fmla="*/ 4321175 w 4321175"/>
              <a:gd name="connsiteY2" fmla="*/ 7632700 h 7632700"/>
              <a:gd name="connsiteX3" fmla="*/ 0 w 4321175"/>
              <a:gd name="connsiteY3" fmla="*/ 7632700 h 7632700"/>
            </a:gdLst>
            <a:ahLst/>
            <a:cxnLst>
              <a:cxn ang="0">
                <a:pos x="connsiteX0" y="connsiteY0"/>
              </a:cxn>
              <a:cxn ang="0">
                <a:pos x="connsiteX1" y="connsiteY1"/>
              </a:cxn>
              <a:cxn ang="0">
                <a:pos x="connsiteX2" y="connsiteY2"/>
              </a:cxn>
              <a:cxn ang="0">
                <a:pos x="connsiteX3" y="connsiteY3"/>
              </a:cxn>
            </a:cxnLst>
            <a:rect l="l" t="t" r="r" b="b"/>
            <a:pathLst>
              <a:path w="4321175" h="7632700">
                <a:moveTo>
                  <a:pt x="0" y="0"/>
                </a:moveTo>
                <a:lnTo>
                  <a:pt x="4321175" y="0"/>
                </a:lnTo>
                <a:lnTo>
                  <a:pt x="4321175" y="7632700"/>
                </a:lnTo>
                <a:lnTo>
                  <a:pt x="0" y="7632700"/>
                </a:lnTo>
                <a:close/>
              </a:path>
            </a:pathLst>
          </a:custGeom>
        </p:spPr>
        <p:txBody>
          <a:bodyPr wrap="square">
            <a:noAutofit/>
          </a:bodyPr>
          <a:lstStyle/>
          <a:p>
            <a:endParaRPr lang="zh-CN" altLang="en-US"/>
          </a:p>
        </p:txBody>
      </p:sp>
      <p:sp>
        <p:nvSpPr>
          <p:cNvPr id="10" name="图片占位符 9"/>
          <p:cNvSpPr>
            <a:spLocks noGrp="1"/>
          </p:cNvSpPr>
          <p:nvPr>
            <p:ph type="pic" sz="quarter" idx="16"/>
          </p:nvPr>
        </p:nvSpPr>
        <p:spPr>
          <a:xfrm>
            <a:off x="3355470" y="-182244"/>
            <a:ext cx="14905355" cy="13898245"/>
          </a:xfrm>
          <a:custGeom>
            <a:avLst/>
            <a:gdLst>
              <a:gd name="connsiteX0" fmla="*/ 5029200 w 14905355"/>
              <a:gd name="connsiteY0" fmla="*/ 0 h 13898245"/>
              <a:gd name="connsiteX1" fmla="*/ 14905355 w 14905355"/>
              <a:gd name="connsiteY1" fmla="*/ 30480 h 13898245"/>
              <a:gd name="connsiteX2" fmla="*/ 9937115 w 14905355"/>
              <a:gd name="connsiteY2" fmla="*/ 13898245 h 13898245"/>
              <a:gd name="connsiteX3" fmla="*/ 0 w 14905355"/>
              <a:gd name="connsiteY3" fmla="*/ 13898245 h 13898245"/>
            </a:gdLst>
            <a:ahLst/>
            <a:cxnLst>
              <a:cxn ang="0">
                <a:pos x="connsiteX0" y="connsiteY0"/>
              </a:cxn>
              <a:cxn ang="0">
                <a:pos x="connsiteX1" y="connsiteY1"/>
              </a:cxn>
              <a:cxn ang="0">
                <a:pos x="connsiteX2" y="connsiteY2"/>
              </a:cxn>
              <a:cxn ang="0">
                <a:pos x="connsiteX3" y="connsiteY3"/>
              </a:cxn>
            </a:cxnLst>
            <a:rect l="l" t="t" r="r" b="b"/>
            <a:pathLst>
              <a:path w="14905355" h="13898245">
                <a:moveTo>
                  <a:pt x="5029200" y="0"/>
                </a:moveTo>
                <a:lnTo>
                  <a:pt x="14905355" y="30480"/>
                </a:lnTo>
                <a:lnTo>
                  <a:pt x="9937115" y="13898245"/>
                </a:lnTo>
                <a:lnTo>
                  <a:pt x="0" y="13898245"/>
                </a:lnTo>
                <a:close/>
              </a:path>
            </a:pathLst>
          </a:custGeom>
        </p:spPr>
        <p:txBody>
          <a:bodyPr wrap="square">
            <a:noAutofit/>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6" name="图片占位符 5"/>
          <p:cNvSpPr>
            <a:spLocks noGrp="1"/>
          </p:cNvSpPr>
          <p:nvPr>
            <p:ph type="pic" sz="quarter" idx="12"/>
          </p:nvPr>
        </p:nvSpPr>
        <p:spPr>
          <a:xfrm>
            <a:off x="0" y="0"/>
            <a:ext cx="24384000" cy="8102600"/>
          </a:xfrm>
          <a:prstGeom prst="rect">
            <a:avLst/>
          </a:prstGeom>
        </p:spPr>
        <p:txBody>
          <a:bodyPr/>
          <a:lstStyle/>
          <a:p>
            <a:endParaRPr lang="zh-CN" altLang="en-US"/>
          </a:p>
        </p:txBody>
      </p:sp>
      <p:sp>
        <p:nvSpPr>
          <p:cNvPr id="8" name="图片占位符 7"/>
          <p:cNvSpPr>
            <a:spLocks noGrp="1"/>
          </p:cNvSpPr>
          <p:nvPr>
            <p:ph type="pic" sz="quarter" idx="13"/>
          </p:nvPr>
        </p:nvSpPr>
        <p:spPr>
          <a:xfrm>
            <a:off x="15698788" y="3141663"/>
            <a:ext cx="6267450" cy="8316912"/>
          </a:xfrm>
          <a:prstGeom prst="rect">
            <a:avLst/>
          </a:prstGeom>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6" name="图片占位符 5"/>
          <p:cNvSpPr>
            <a:spLocks noGrp="1"/>
          </p:cNvSpPr>
          <p:nvPr>
            <p:ph type="pic" sz="quarter" idx="13"/>
          </p:nvPr>
        </p:nvSpPr>
        <p:spPr>
          <a:xfrm>
            <a:off x="15236825" y="3416300"/>
            <a:ext cx="7740650" cy="10360025"/>
          </a:xfrm>
          <a:prstGeom prst="rect">
            <a:avLst/>
          </a:prstGeom>
        </p:spPr>
        <p:txBody>
          <a:bodyPr/>
          <a:lstStyle/>
          <a:p>
            <a:endParaRPr lang="zh-CN" altLang="en-US"/>
          </a:p>
        </p:txBody>
      </p:sp>
      <p:sp>
        <p:nvSpPr>
          <p:cNvPr id="4" name="图片占位符 5"/>
          <p:cNvSpPr>
            <a:spLocks noGrp="1"/>
          </p:cNvSpPr>
          <p:nvPr>
            <p:ph type="pic" sz="quarter" idx="12"/>
          </p:nvPr>
        </p:nvSpPr>
        <p:spPr>
          <a:xfrm>
            <a:off x="0" y="0"/>
            <a:ext cx="24384000" cy="13716000"/>
          </a:xfrm>
          <a:prstGeom prst="rect">
            <a:avLst/>
          </a:prstGeom>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_自定义版式">
    <p:spTree>
      <p:nvGrpSpPr>
        <p:cNvPr id="1" name=""/>
        <p:cNvGrpSpPr/>
        <p:nvPr/>
      </p:nvGrpSpPr>
      <p:grpSpPr>
        <a:xfrm>
          <a:off x="0" y="0"/>
          <a:ext cx="0" cy="0"/>
          <a:chOff x="0" y="0"/>
          <a:chExt cx="0" cy="0"/>
        </a:xfrm>
      </p:grpSpPr>
      <p:sp>
        <p:nvSpPr>
          <p:cNvPr id="6" name="图片占位符 5"/>
          <p:cNvSpPr>
            <a:spLocks noGrp="1"/>
          </p:cNvSpPr>
          <p:nvPr>
            <p:ph type="pic" sz="quarter" idx="17"/>
          </p:nvPr>
        </p:nvSpPr>
        <p:spPr>
          <a:xfrm>
            <a:off x="2279650" y="3140075"/>
            <a:ext cx="6194425" cy="8289925"/>
          </a:xfrm>
          <a:prstGeom prst="rect">
            <a:avLst/>
          </a:prstGeom>
        </p:spPr>
        <p:txBody>
          <a:bodyPr/>
          <a:lstStyle/>
          <a:p>
            <a:endParaRPr lang="zh-CN" altLang="en-US"/>
          </a:p>
        </p:txBody>
      </p:sp>
      <p:sp>
        <p:nvSpPr>
          <p:cNvPr id="4" name="图片占位符 3"/>
          <p:cNvSpPr>
            <a:spLocks noGrp="1"/>
          </p:cNvSpPr>
          <p:nvPr>
            <p:ph type="pic" sz="quarter" idx="16"/>
          </p:nvPr>
        </p:nvSpPr>
        <p:spPr>
          <a:xfrm>
            <a:off x="3355470" y="-182244"/>
            <a:ext cx="14905355" cy="13898245"/>
          </a:xfrm>
          <a:custGeom>
            <a:avLst/>
            <a:gdLst>
              <a:gd name="connsiteX0" fmla="*/ 5029200 w 14905355"/>
              <a:gd name="connsiteY0" fmla="*/ 0 h 13898245"/>
              <a:gd name="connsiteX1" fmla="*/ 14905355 w 14905355"/>
              <a:gd name="connsiteY1" fmla="*/ 30480 h 13898245"/>
              <a:gd name="connsiteX2" fmla="*/ 9937115 w 14905355"/>
              <a:gd name="connsiteY2" fmla="*/ 13898245 h 13898245"/>
              <a:gd name="connsiteX3" fmla="*/ 0 w 14905355"/>
              <a:gd name="connsiteY3" fmla="*/ 13898245 h 13898245"/>
            </a:gdLst>
            <a:ahLst/>
            <a:cxnLst>
              <a:cxn ang="0">
                <a:pos x="connsiteX0" y="connsiteY0"/>
              </a:cxn>
              <a:cxn ang="0">
                <a:pos x="connsiteX1" y="connsiteY1"/>
              </a:cxn>
              <a:cxn ang="0">
                <a:pos x="connsiteX2" y="connsiteY2"/>
              </a:cxn>
              <a:cxn ang="0">
                <a:pos x="connsiteX3" y="connsiteY3"/>
              </a:cxn>
            </a:cxnLst>
            <a:rect l="l" t="t" r="r" b="b"/>
            <a:pathLst>
              <a:path w="14905355" h="13898245">
                <a:moveTo>
                  <a:pt x="5029200" y="0"/>
                </a:moveTo>
                <a:lnTo>
                  <a:pt x="14905355" y="30480"/>
                </a:lnTo>
                <a:lnTo>
                  <a:pt x="9937115" y="13898245"/>
                </a:lnTo>
                <a:lnTo>
                  <a:pt x="0" y="13898245"/>
                </a:lnTo>
                <a:close/>
              </a:path>
            </a:pathLst>
          </a:custGeom>
        </p:spPr>
        <p:txBody>
          <a:bodyPr wrap="square">
            <a:noAutofit/>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自定义版式">
    <p:spTree>
      <p:nvGrpSpPr>
        <p:cNvPr id="1" name=""/>
        <p:cNvGrpSpPr/>
        <p:nvPr/>
      </p:nvGrpSpPr>
      <p:grpSpPr>
        <a:xfrm>
          <a:off x="0" y="0"/>
          <a:ext cx="0" cy="0"/>
          <a:chOff x="0" y="0"/>
          <a:chExt cx="0" cy="0"/>
        </a:xfrm>
      </p:grpSpPr>
      <p:sp>
        <p:nvSpPr>
          <p:cNvPr id="6" name="图片占位符 5"/>
          <p:cNvSpPr>
            <a:spLocks noGrp="1"/>
          </p:cNvSpPr>
          <p:nvPr>
            <p:ph type="pic" sz="quarter" idx="12"/>
          </p:nvPr>
        </p:nvSpPr>
        <p:spPr>
          <a:xfrm>
            <a:off x="0" y="0"/>
            <a:ext cx="24384000" cy="8102600"/>
          </a:xfrm>
          <a:prstGeom prst="rect">
            <a:avLst/>
          </a:prstGeom>
        </p:spPr>
        <p:txBody>
          <a:bodyPr/>
          <a:lstStyle/>
          <a:p>
            <a:endParaRPr lang="zh-CN" altLang="en-US"/>
          </a:p>
        </p:txBody>
      </p:sp>
      <p:sp>
        <p:nvSpPr>
          <p:cNvPr id="8" name="图片占位符 7"/>
          <p:cNvSpPr>
            <a:spLocks noGrp="1"/>
          </p:cNvSpPr>
          <p:nvPr>
            <p:ph type="pic" sz="quarter" idx="13"/>
          </p:nvPr>
        </p:nvSpPr>
        <p:spPr>
          <a:xfrm>
            <a:off x="14316075" y="4986338"/>
            <a:ext cx="7993063" cy="5084762"/>
          </a:xfrm>
          <a:prstGeom prst="rect">
            <a:avLst/>
          </a:prstGeom>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3_自定义版式">
    <p:spTree>
      <p:nvGrpSpPr>
        <p:cNvPr id="1" name=""/>
        <p:cNvGrpSpPr/>
        <p:nvPr/>
      </p:nvGrpSpPr>
      <p:grpSpPr>
        <a:xfrm>
          <a:off x="0" y="0"/>
          <a:ext cx="0" cy="0"/>
          <a:chOff x="0" y="0"/>
          <a:chExt cx="0" cy="0"/>
        </a:xfrm>
      </p:grpSpPr>
      <p:sp>
        <p:nvSpPr>
          <p:cNvPr id="4" name="图片占位符 5"/>
          <p:cNvSpPr>
            <a:spLocks noGrp="1"/>
          </p:cNvSpPr>
          <p:nvPr>
            <p:ph type="pic" sz="quarter" idx="12"/>
          </p:nvPr>
        </p:nvSpPr>
        <p:spPr>
          <a:xfrm>
            <a:off x="0" y="0"/>
            <a:ext cx="24384000" cy="13716000"/>
          </a:xfrm>
          <a:prstGeom prst="rect">
            <a:avLst/>
          </a:prstGeom>
        </p:spPr>
        <p:txBody>
          <a:bodyPr/>
          <a:lstStyle/>
          <a:p>
            <a:endParaRPr lang="zh-CN" altLang="en-US"/>
          </a:p>
        </p:txBody>
      </p:sp>
      <p:sp>
        <p:nvSpPr>
          <p:cNvPr id="6" name="图片占位符 5"/>
          <p:cNvSpPr>
            <a:spLocks noGrp="1"/>
          </p:cNvSpPr>
          <p:nvPr>
            <p:ph type="pic" sz="quarter" idx="13"/>
          </p:nvPr>
        </p:nvSpPr>
        <p:spPr>
          <a:xfrm>
            <a:off x="15313025" y="4300538"/>
            <a:ext cx="12247563" cy="7678737"/>
          </a:xfrm>
          <a:prstGeom prst="rect">
            <a:avLst/>
          </a:prstGeom>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4_自定义版式">
    <p:spTree>
      <p:nvGrpSpPr>
        <p:cNvPr id="1" name=""/>
        <p:cNvGrpSpPr/>
        <p:nvPr/>
      </p:nvGrpSpPr>
      <p:grpSpPr>
        <a:xfrm>
          <a:off x="0" y="0"/>
          <a:ext cx="0" cy="0"/>
          <a:chOff x="0" y="0"/>
          <a:chExt cx="0" cy="0"/>
        </a:xfrm>
      </p:grpSpPr>
      <p:sp>
        <p:nvSpPr>
          <p:cNvPr id="5" name="图片占位符 4"/>
          <p:cNvSpPr>
            <a:spLocks noGrp="1"/>
          </p:cNvSpPr>
          <p:nvPr>
            <p:ph type="pic" sz="quarter" idx="11"/>
          </p:nvPr>
        </p:nvSpPr>
        <p:spPr>
          <a:xfrm>
            <a:off x="2085975" y="5640388"/>
            <a:ext cx="7805738" cy="4956175"/>
          </a:xfrm>
          <a:prstGeom prst="rect">
            <a:avLst/>
          </a:prstGeom>
        </p:spPr>
        <p:txBody>
          <a:bodyPr/>
          <a:lstStyle/>
          <a:p>
            <a:endParaRPr lang="zh-CN" altLang="en-US"/>
          </a:p>
        </p:txBody>
      </p:sp>
      <p:sp>
        <p:nvSpPr>
          <p:cNvPr id="6" name="图片占位符 5"/>
          <p:cNvSpPr>
            <a:spLocks noGrp="1"/>
          </p:cNvSpPr>
          <p:nvPr>
            <p:ph type="pic" sz="quarter" idx="16"/>
          </p:nvPr>
        </p:nvSpPr>
        <p:spPr>
          <a:xfrm>
            <a:off x="3355470" y="-182244"/>
            <a:ext cx="14905355" cy="13898245"/>
          </a:xfrm>
          <a:custGeom>
            <a:avLst/>
            <a:gdLst>
              <a:gd name="connsiteX0" fmla="*/ 5029200 w 14905355"/>
              <a:gd name="connsiteY0" fmla="*/ 0 h 13898245"/>
              <a:gd name="connsiteX1" fmla="*/ 14905355 w 14905355"/>
              <a:gd name="connsiteY1" fmla="*/ 30480 h 13898245"/>
              <a:gd name="connsiteX2" fmla="*/ 9937115 w 14905355"/>
              <a:gd name="connsiteY2" fmla="*/ 13898245 h 13898245"/>
              <a:gd name="connsiteX3" fmla="*/ 0 w 14905355"/>
              <a:gd name="connsiteY3" fmla="*/ 13898245 h 13898245"/>
            </a:gdLst>
            <a:ahLst/>
            <a:cxnLst>
              <a:cxn ang="0">
                <a:pos x="connsiteX0" y="connsiteY0"/>
              </a:cxn>
              <a:cxn ang="0">
                <a:pos x="connsiteX1" y="connsiteY1"/>
              </a:cxn>
              <a:cxn ang="0">
                <a:pos x="connsiteX2" y="connsiteY2"/>
              </a:cxn>
              <a:cxn ang="0">
                <a:pos x="connsiteX3" y="connsiteY3"/>
              </a:cxn>
            </a:cxnLst>
            <a:rect l="l" t="t" r="r" b="b"/>
            <a:pathLst>
              <a:path w="14905355" h="13898245">
                <a:moveTo>
                  <a:pt x="5029200" y="0"/>
                </a:moveTo>
                <a:lnTo>
                  <a:pt x="14905355" y="30480"/>
                </a:lnTo>
                <a:lnTo>
                  <a:pt x="9937115" y="13898245"/>
                </a:lnTo>
                <a:lnTo>
                  <a:pt x="0" y="13898245"/>
                </a:lnTo>
                <a:close/>
              </a:path>
            </a:pathLst>
          </a:custGeom>
        </p:spPr>
        <p:txBody>
          <a:bodyPr wrap="square">
            <a:noAutofit/>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5_自定义版式">
    <p:spTree>
      <p:nvGrpSpPr>
        <p:cNvPr id="1" name=""/>
        <p:cNvGrpSpPr/>
        <p:nvPr/>
      </p:nvGrpSpPr>
      <p:grpSpPr>
        <a:xfrm>
          <a:off x="0" y="0"/>
          <a:ext cx="0" cy="0"/>
          <a:chOff x="0" y="0"/>
          <a:chExt cx="0" cy="0"/>
        </a:xfrm>
      </p:grpSpPr>
      <p:sp>
        <p:nvSpPr>
          <p:cNvPr id="5" name="图片占位符 4"/>
          <p:cNvSpPr>
            <a:spLocks noGrp="1"/>
          </p:cNvSpPr>
          <p:nvPr>
            <p:ph type="pic" sz="quarter" idx="11"/>
          </p:nvPr>
        </p:nvSpPr>
        <p:spPr>
          <a:xfrm>
            <a:off x="13792200" y="3309938"/>
            <a:ext cx="9534525" cy="5368925"/>
          </a:xfrm>
          <a:prstGeom prst="rect">
            <a:avLst/>
          </a:prstGeom>
        </p:spPr>
        <p:txBody>
          <a:bodyPr/>
          <a:lstStyle/>
          <a:p>
            <a:endParaRPr lang="zh-CN" altLang="en-US"/>
          </a:p>
        </p:txBody>
      </p:sp>
      <p:sp>
        <p:nvSpPr>
          <p:cNvPr id="6" name="图片占位符 5"/>
          <p:cNvSpPr>
            <a:spLocks noGrp="1"/>
          </p:cNvSpPr>
          <p:nvPr>
            <p:ph type="pic" sz="quarter" idx="12"/>
          </p:nvPr>
        </p:nvSpPr>
        <p:spPr>
          <a:xfrm>
            <a:off x="0" y="0"/>
            <a:ext cx="24384000" cy="8102600"/>
          </a:xfrm>
          <a:prstGeom prst="rect">
            <a:avLst/>
          </a:prstGeom>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6_自定义版式">
    <p:spTree>
      <p:nvGrpSpPr>
        <p:cNvPr id="1" name=""/>
        <p:cNvGrpSpPr/>
        <p:nvPr/>
      </p:nvGrpSpPr>
      <p:grpSpPr>
        <a:xfrm>
          <a:off x="0" y="0"/>
          <a:ext cx="0" cy="0"/>
          <a:chOff x="0" y="0"/>
          <a:chExt cx="0" cy="0"/>
        </a:xfrm>
      </p:grpSpPr>
      <p:sp>
        <p:nvSpPr>
          <p:cNvPr id="5" name="图片占位符 4"/>
          <p:cNvSpPr>
            <a:spLocks noGrp="1"/>
          </p:cNvSpPr>
          <p:nvPr>
            <p:ph type="pic" sz="quarter" idx="11"/>
          </p:nvPr>
        </p:nvSpPr>
        <p:spPr>
          <a:xfrm>
            <a:off x="14277975" y="4579938"/>
            <a:ext cx="8531225" cy="4808537"/>
          </a:xfrm>
          <a:prstGeom prst="rect">
            <a:avLst/>
          </a:prstGeom>
        </p:spPr>
        <p:txBody>
          <a:bodyPr/>
          <a:lstStyle/>
          <a:p>
            <a:endParaRPr lang="zh-CN" altLang="en-US"/>
          </a:p>
        </p:txBody>
      </p:sp>
      <p:sp>
        <p:nvSpPr>
          <p:cNvPr id="6" name="图片占位符 5"/>
          <p:cNvSpPr>
            <a:spLocks noGrp="1"/>
          </p:cNvSpPr>
          <p:nvPr>
            <p:ph type="pic" sz="quarter" idx="12"/>
          </p:nvPr>
        </p:nvSpPr>
        <p:spPr>
          <a:xfrm>
            <a:off x="0" y="0"/>
            <a:ext cx="24384000" cy="13716000"/>
          </a:xfrm>
          <a:prstGeom prst="rect">
            <a:avLst/>
          </a:prstGeom>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7_自定义版式">
    <p:spTree>
      <p:nvGrpSpPr>
        <p:cNvPr id="1" name=""/>
        <p:cNvGrpSpPr/>
        <p:nvPr/>
      </p:nvGrpSpPr>
      <p:grpSpPr>
        <a:xfrm>
          <a:off x="0" y="0"/>
          <a:ext cx="0" cy="0"/>
          <a:chOff x="0" y="0"/>
          <a:chExt cx="0" cy="0"/>
        </a:xfrm>
      </p:grpSpPr>
      <p:sp>
        <p:nvSpPr>
          <p:cNvPr id="6" name="图片占位符 5"/>
          <p:cNvSpPr>
            <a:spLocks noGrp="1"/>
          </p:cNvSpPr>
          <p:nvPr>
            <p:ph type="pic" sz="quarter" idx="17"/>
          </p:nvPr>
        </p:nvSpPr>
        <p:spPr>
          <a:xfrm>
            <a:off x="2239963" y="5370513"/>
            <a:ext cx="8204200" cy="4643437"/>
          </a:xfrm>
          <a:prstGeom prst="rect">
            <a:avLst/>
          </a:prstGeom>
        </p:spPr>
        <p:txBody>
          <a:bodyPr/>
          <a:lstStyle/>
          <a:p>
            <a:endParaRPr lang="zh-CN" altLang="en-US"/>
          </a:p>
        </p:txBody>
      </p:sp>
      <p:sp>
        <p:nvSpPr>
          <p:cNvPr id="4" name="图片占位符 3"/>
          <p:cNvSpPr>
            <a:spLocks noGrp="1"/>
          </p:cNvSpPr>
          <p:nvPr>
            <p:ph type="pic" sz="quarter" idx="16"/>
          </p:nvPr>
        </p:nvSpPr>
        <p:spPr>
          <a:xfrm>
            <a:off x="3355470" y="-182244"/>
            <a:ext cx="14905355" cy="13898245"/>
          </a:xfrm>
          <a:custGeom>
            <a:avLst/>
            <a:gdLst>
              <a:gd name="connsiteX0" fmla="*/ 5029200 w 14905355"/>
              <a:gd name="connsiteY0" fmla="*/ 0 h 13898245"/>
              <a:gd name="connsiteX1" fmla="*/ 14905355 w 14905355"/>
              <a:gd name="connsiteY1" fmla="*/ 30480 h 13898245"/>
              <a:gd name="connsiteX2" fmla="*/ 9937115 w 14905355"/>
              <a:gd name="connsiteY2" fmla="*/ 13898245 h 13898245"/>
              <a:gd name="connsiteX3" fmla="*/ 0 w 14905355"/>
              <a:gd name="connsiteY3" fmla="*/ 13898245 h 13898245"/>
            </a:gdLst>
            <a:ahLst/>
            <a:cxnLst>
              <a:cxn ang="0">
                <a:pos x="connsiteX0" y="connsiteY0"/>
              </a:cxn>
              <a:cxn ang="0">
                <a:pos x="connsiteX1" y="connsiteY1"/>
              </a:cxn>
              <a:cxn ang="0">
                <a:pos x="connsiteX2" y="connsiteY2"/>
              </a:cxn>
              <a:cxn ang="0">
                <a:pos x="connsiteX3" y="connsiteY3"/>
              </a:cxn>
            </a:cxnLst>
            <a:rect l="l" t="t" r="r" b="b"/>
            <a:pathLst>
              <a:path w="14905355" h="13898245">
                <a:moveTo>
                  <a:pt x="5029200" y="0"/>
                </a:moveTo>
                <a:lnTo>
                  <a:pt x="14905355" y="30480"/>
                </a:lnTo>
                <a:lnTo>
                  <a:pt x="9937115" y="13898245"/>
                </a:lnTo>
                <a:lnTo>
                  <a:pt x="0" y="13898245"/>
                </a:lnTo>
                <a:close/>
              </a:path>
            </a:pathLst>
          </a:custGeom>
        </p:spPr>
        <p:txBody>
          <a:bodyPr wrap="square">
            <a:noAutofit/>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_Blank copy">
    <p:bg>
      <p:bgPr>
        <a:solidFill>
          <a:srgbClr val="36394E"/>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userDrawn="1">
  <p:cSld name="Master #3">
    <p:spTree>
      <p:nvGrpSpPr>
        <p:cNvPr id="1" name=""/>
        <p:cNvGrpSpPr/>
        <p:nvPr/>
      </p:nvGrpSpPr>
      <p:grpSpPr>
        <a:xfrm>
          <a:off x="0" y="0"/>
          <a:ext cx="0" cy="0"/>
          <a:chOff x="0" y="0"/>
          <a:chExt cx="0" cy="0"/>
        </a:xfrm>
      </p:grpSpPr>
      <p:sp>
        <p:nvSpPr>
          <p:cNvPr id="2" name="Picture Placeholder 8"/>
          <p:cNvSpPr>
            <a:spLocks noGrp="1"/>
          </p:cNvSpPr>
          <p:nvPr>
            <p:ph type="pic" sz="quarter" idx="10"/>
          </p:nvPr>
        </p:nvSpPr>
        <p:spPr>
          <a:xfrm>
            <a:off x="10737927" y="0"/>
            <a:ext cx="4565057" cy="4575175"/>
          </a:xfrm>
          <a:prstGeom prst="rect">
            <a:avLst/>
          </a:prstGeom>
        </p:spPr>
        <p:txBody>
          <a:bodyPr/>
          <a:lstStyle/>
          <a:p>
            <a:endParaRPr lang="en-US"/>
          </a:p>
        </p:txBody>
      </p:sp>
      <p:sp>
        <p:nvSpPr>
          <p:cNvPr id="3" name="Picture Placeholder 8"/>
          <p:cNvSpPr>
            <a:spLocks noGrp="1"/>
          </p:cNvSpPr>
          <p:nvPr>
            <p:ph type="pic" sz="quarter" idx="11"/>
          </p:nvPr>
        </p:nvSpPr>
        <p:spPr>
          <a:xfrm>
            <a:off x="10736049" y="4597633"/>
            <a:ext cx="9114967" cy="4575175"/>
          </a:xfrm>
          <a:prstGeom prst="rect">
            <a:avLst/>
          </a:prstGeom>
        </p:spPr>
        <p:txBody>
          <a:bodyPr/>
          <a:lstStyle/>
          <a:p>
            <a:endParaRPr lang="en-US"/>
          </a:p>
        </p:txBody>
      </p:sp>
      <p:sp>
        <p:nvSpPr>
          <p:cNvPr id="4" name="Picture Placeholder 8"/>
          <p:cNvSpPr>
            <a:spLocks noGrp="1"/>
          </p:cNvSpPr>
          <p:nvPr>
            <p:ph type="pic" sz="quarter" idx="12"/>
          </p:nvPr>
        </p:nvSpPr>
        <p:spPr>
          <a:xfrm>
            <a:off x="15280682" y="9195267"/>
            <a:ext cx="4570334" cy="4520734"/>
          </a:xfrm>
          <a:prstGeom prst="rect">
            <a:avLst/>
          </a:prstGeom>
        </p:spPr>
        <p:txBody>
          <a:bodyPr/>
          <a:lstStyle/>
          <a:p>
            <a:endParaRPr lang="en-US"/>
          </a:p>
        </p:txBody>
      </p:sp>
      <p:sp>
        <p:nvSpPr>
          <p:cNvPr id="5" name="Picture Placeholder 8"/>
          <p:cNvSpPr>
            <a:spLocks noGrp="1"/>
          </p:cNvSpPr>
          <p:nvPr>
            <p:ph type="pic" sz="quarter" idx="13"/>
          </p:nvPr>
        </p:nvSpPr>
        <p:spPr>
          <a:xfrm>
            <a:off x="19851016" y="4597633"/>
            <a:ext cx="4532984" cy="9118367"/>
          </a:xfrm>
          <a:prstGeom prst="rect">
            <a:avLst/>
          </a:prstGeom>
        </p:spPr>
        <p:txBody>
          <a:bodyPr/>
          <a:lstStyle/>
          <a:p>
            <a:endParaRPr lang="en-US"/>
          </a:p>
        </p:txBody>
      </p:sp>
      <p:sp>
        <p:nvSpPr>
          <p:cNvPr id="6" name="Picture Placeholder 22"/>
          <p:cNvSpPr>
            <a:spLocks noGrp="1"/>
          </p:cNvSpPr>
          <p:nvPr>
            <p:ph type="pic" sz="quarter" idx="14"/>
          </p:nvPr>
        </p:nvSpPr>
        <p:spPr>
          <a:xfrm>
            <a:off x="7212153" y="-121920"/>
            <a:ext cx="14905355" cy="13898245"/>
          </a:xfrm>
          <a:custGeom>
            <a:avLst/>
            <a:gdLst>
              <a:gd name="connsiteX0" fmla="*/ 0 w 7407275"/>
              <a:gd name="connsiteY0" fmla="*/ 0 h 6308725"/>
              <a:gd name="connsiteX1" fmla="*/ 7407275 w 7407275"/>
              <a:gd name="connsiteY1" fmla="*/ 0 h 6308725"/>
              <a:gd name="connsiteX2" fmla="*/ 7407275 w 7407275"/>
              <a:gd name="connsiteY2" fmla="*/ 6308725 h 6308725"/>
              <a:gd name="connsiteX3" fmla="*/ 0 w 7407275"/>
              <a:gd name="connsiteY3" fmla="*/ 6308725 h 6308725"/>
              <a:gd name="connsiteX4" fmla="*/ 0 w 7407275"/>
              <a:gd name="connsiteY4" fmla="*/ 0 h 6308725"/>
              <a:gd name="connsiteX0-1" fmla="*/ 4663440 w 12070715"/>
              <a:gd name="connsiteY0-2" fmla="*/ 0 h 12557125"/>
              <a:gd name="connsiteX1-3" fmla="*/ 12070715 w 12070715"/>
              <a:gd name="connsiteY1-4" fmla="*/ 0 h 12557125"/>
              <a:gd name="connsiteX2-5" fmla="*/ 12070715 w 12070715"/>
              <a:gd name="connsiteY2-6" fmla="*/ 6308725 h 12557125"/>
              <a:gd name="connsiteX3-7" fmla="*/ 0 w 12070715"/>
              <a:gd name="connsiteY3-8" fmla="*/ 12557125 h 12557125"/>
              <a:gd name="connsiteX4-9" fmla="*/ 4663440 w 12070715"/>
              <a:gd name="connsiteY4-10" fmla="*/ 0 h 12557125"/>
              <a:gd name="connsiteX0-11" fmla="*/ 5029200 w 12070715"/>
              <a:gd name="connsiteY0-12" fmla="*/ 0 h 13898245"/>
              <a:gd name="connsiteX1-13" fmla="*/ 12070715 w 12070715"/>
              <a:gd name="connsiteY1-14" fmla="*/ 1341120 h 13898245"/>
              <a:gd name="connsiteX2-15" fmla="*/ 12070715 w 12070715"/>
              <a:gd name="connsiteY2-16" fmla="*/ 7649845 h 13898245"/>
              <a:gd name="connsiteX3-17" fmla="*/ 0 w 12070715"/>
              <a:gd name="connsiteY3-18" fmla="*/ 13898245 h 13898245"/>
              <a:gd name="connsiteX4-19" fmla="*/ 5029200 w 12070715"/>
              <a:gd name="connsiteY4-20" fmla="*/ 0 h 13898245"/>
              <a:gd name="connsiteX0-21" fmla="*/ 5029200 w 14905355"/>
              <a:gd name="connsiteY0-22" fmla="*/ 0 h 13898245"/>
              <a:gd name="connsiteX1-23" fmla="*/ 14905355 w 14905355"/>
              <a:gd name="connsiteY1-24" fmla="*/ 30480 h 13898245"/>
              <a:gd name="connsiteX2-25" fmla="*/ 12070715 w 14905355"/>
              <a:gd name="connsiteY2-26" fmla="*/ 7649845 h 13898245"/>
              <a:gd name="connsiteX3-27" fmla="*/ 0 w 14905355"/>
              <a:gd name="connsiteY3-28" fmla="*/ 13898245 h 13898245"/>
              <a:gd name="connsiteX4-29" fmla="*/ 5029200 w 14905355"/>
              <a:gd name="connsiteY4-30" fmla="*/ 0 h 13898245"/>
              <a:gd name="connsiteX0-31" fmla="*/ 5029200 w 14905355"/>
              <a:gd name="connsiteY0-32" fmla="*/ 0 h 13898245"/>
              <a:gd name="connsiteX1-33" fmla="*/ 14905355 w 14905355"/>
              <a:gd name="connsiteY1-34" fmla="*/ 30480 h 13898245"/>
              <a:gd name="connsiteX2-35" fmla="*/ 9937115 w 14905355"/>
              <a:gd name="connsiteY2-36" fmla="*/ 13898245 h 13898245"/>
              <a:gd name="connsiteX3-37" fmla="*/ 0 w 14905355"/>
              <a:gd name="connsiteY3-38" fmla="*/ 13898245 h 13898245"/>
              <a:gd name="connsiteX4-39" fmla="*/ 5029200 w 14905355"/>
              <a:gd name="connsiteY4-40" fmla="*/ 0 h 1389824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905355" h="13898245">
                <a:moveTo>
                  <a:pt x="5029200" y="0"/>
                </a:moveTo>
                <a:lnTo>
                  <a:pt x="14905355" y="30480"/>
                </a:lnTo>
                <a:lnTo>
                  <a:pt x="9937115" y="13898245"/>
                </a:lnTo>
                <a:lnTo>
                  <a:pt x="0" y="13898245"/>
                </a:lnTo>
                <a:lnTo>
                  <a:pt x="5029200" y="0"/>
                </a:lnTo>
                <a:close/>
              </a:path>
            </a:pathLst>
          </a:custGeom>
        </p:spPr>
        <p:txBody>
          <a:bodyPr/>
          <a:lstStyle/>
          <a:p>
            <a:endParaRPr lang="en-US"/>
          </a:p>
        </p:txBody>
      </p:sp>
      <p:sp>
        <p:nvSpPr>
          <p:cNvPr id="7" name="Picture Placeholder 8"/>
          <p:cNvSpPr>
            <a:spLocks noGrp="1"/>
          </p:cNvSpPr>
          <p:nvPr>
            <p:ph type="pic" sz="quarter" idx="15"/>
          </p:nvPr>
        </p:nvSpPr>
        <p:spPr>
          <a:xfrm>
            <a:off x="7276657" y="4818171"/>
            <a:ext cx="4378564" cy="4385362"/>
          </a:xfrm>
          <a:prstGeom prst="rect">
            <a:avLst/>
          </a:prstGeom>
          <a:solidFill>
            <a:schemeClr val="tx1">
              <a:lumMod val="75000"/>
            </a:schemeClr>
          </a:solidFill>
        </p:spPr>
        <p:txBody>
          <a:bodyPr/>
          <a:lstStyle/>
          <a:p>
            <a:endParaRPr lang="en-US"/>
          </a:p>
        </p:txBody>
      </p:sp>
      <p:sp>
        <p:nvSpPr>
          <p:cNvPr id="8" name="Picture Placeholder 8"/>
          <p:cNvSpPr>
            <a:spLocks noGrp="1"/>
          </p:cNvSpPr>
          <p:nvPr>
            <p:ph type="pic" sz="quarter" idx="16"/>
          </p:nvPr>
        </p:nvSpPr>
        <p:spPr>
          <a:xfrm>
            <a:off x="16742032" y="4235880"/>
            <a:ext cx="3935424" cy="7083606"/>
          </a:xfrm>
          <a:prstGeom prst="rect">
            <a:avLst/>
          </a:prstGeom>
          <a:solidFill>
            <a:schemeClr val="tx1">
              <a:lumMod val="75000"/>
            </a:schemeClr>
          </a:solidFill>
        </p:spPr>
        <p:txBody>
          <a:bodyPr/>
          <a:lstStyle/>
          <a:p>
            <a:endParaRPr lang="en-US"/>
          </a:p>
        </p:txBody>
      </p:sp>
      <p:sp>
        <p:nvSpPr>
          <p:cNvPr id="9" name="Picture Placeholder 8"/>
          <p:cNvSpPr>
            <a:spLocks noGrp="1"/>
          </p:cNvSpPr>
          <p:nvPr>
            <p:ph type="pic" sz="quarter" idx="17"/>
          </p:nvPr>
        </p:nvSpPr>
        <p:spPr>
          <a:xfrm>
            <a:off x="7429057" y="4970571"/>
            <a:ext cx="4378564" cy="4385362"/>
          </a:xfrm>
          <a:prstGeom prst="rect">
            <a:avLst/>
          </a:prstGeom>
          <a:solidFill>
            <a:schemeClr val="tx1">
              <a:lumMod val="75000"/>
            </a:schemeClr>
          </a:solidFill>
        </p:spPr>
        <p:txBody>
          <a:bodyPr/>
          <a:lstStyle/>
          <a:p>
            <a:endParaRPr lang="en-US"/>
          </a:p>
        </p:txBody>
      </p:sp>
      <p:sp>
        <p:nvSpPr>
          <p:cNvPr id="10" name="Picture Placeholder 8"/>
          <p:cNvSpPr>
            <a:spLocks noGrp="1"/>
          </p:cNvSpPr>
          <p:nvPr>
            <p:ph type="pic" sz="quarter" idx="18"/>
          </p:nvPr>
        </p:nvSpPr>
        <p:spPr>
          <a:xfrm>
            <a:off x="7581457" y="5122971"/>
            <a:ext cx="4378564" cy="4385362"/>
          </a:xfrm>
          <a:prstGeom prst="rect">
            <a:avLst/>
          </a:prstGeom>
          <a:solidFill>
            <a:schemeClr val="tx1">
              <a:lumMod val="75000"/>
            </a:schemeClr>
          </a:solidFill>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_Master #3">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Master #2">
    <p:bg>
      <p:bgPr>
        <a:solidFill>
          <a:srgbClr val="35414C"/>
        </a:solidFill>
        <a:effectLst/>
      </p:bgPr>
    </p:bg>
    <p:spTree>
      <p:nvGrpSpPr>
        <p:cNvPr id="1" name=""/>
        <p:cNvGrpSpPr/>
        <p:nvPr/>
      </p:nvGrpSpPr>
      <p:grpSpPr>
        <a:xfrm>
          <a:off x="0" y="0"/>
          <a:ext cx="0" cy="0"/>
          <a:chOff x="0" y="0"/>
          <a:chExt cx="0" cy="0"/>
        </a:xfrm>
      </p:grpSpPr>
      <p:sp>
        <p:nvSpPr>
          <p:cNvPr id="2" name="Picture Placeholder 8"/>
          <p:cNvSpPr>
            <a:spLocks noGrp="1"/>
          </p:cNvSpPr>
          <p:nvPr>
            <p:ph type="pic" sz="quarter" idx="10"/>
          </p:nvPr>
        </p:nvSpPr>
        <p:spPr>
          <a:xfrm>
            <a:off x="10737927" y="0"/>
            <a:ext cx="4565057" cy="4575175"/>
          </a:xfrm>
          <a:prstGeom prst="rect">
            <a:avLst/>
          </a:prstGeom>
        </p:spPr>
        <p:txBody>
          <a:bodyPr/>
          <a:lstStyle/>
          <a:p>
            <a:endParaRPr lang="en-US"/>
          </a:p>
        </p:txBody>
      </p:sp>
      <p:sp>
        <p:nvSpPr>
          <p:cNvPr id="3" name="Picture Placeholder 8"/>
          <p:cNvSpPr>
            <a:spLocks noGrp="1"/>
          </p:cNvSpPr>
          <p:nvPr>
            <p:ph type="pic" sz="quarter" idx="11"/>
          </p:nvPr>
        </p:nvSpPr>
        <p:spPr>
          <a:xfrm>
            <a:off x="10736049" y="4597633"/>
            <a:ext cx="9114967" cy="4575175"/>
          </a:xfrm>
          <a:prstGeom prst="rect">
            <a:avLst/>
          </a:prstGeom>
        </p:spPr>
        <p:txBody>
          <a:bodyPr/>
          <a:lstStyle/>
          <a:p>
            <a:endParaRPr lang="en-US"/>
          </a:p>
        </p:txBody>
      </p:sp>
      <p:sp>
        <p:nvSpPr>
          <p:cNvPr id="4" name="Picture Placeholder 8"/>
          <p:cNvSpPr>
            <a:spLocks noGrp="1"/>
          </p:cNvSpPr>
          <p:nvPr>
            <p:ph type="pic" sz="quarter" idx="12"/>
          </p:nvPr>
        </p:nvSpPr>
        <p:spPr>
          <a:xfrm>
            <a:off x="15280682" y="9195267"/>
            <a:ext cx="4570334" cy="4520734"/>
          </a:xfrm>
          <a:prstGeom prst="rect">
            <a:avLst/>
          </a:prstGeom>
        </p:spPr>
        <p:txBody>
          <a:bodyPr/>
          <a:lstStyle/>
          <a:p>
            <a:endParaRPr lang="en-US"/>
          </a:p>
        </p:txBody>
      </p:sp>
      <p:sp>
        <p:nvSpPr>
          <p:cNvPr id="5" name="Picture Placeholder 8"/>
          <p:cNvSpPr>
            <a:spLocks noGrp="1"/>
          </p:cNvSpPr>
          <p:nvPr>
            <p:ph type="pic" sz="quarter" idx="13"/>
          </p:nvPr>
        </p:nvSpPr>
        <p:spPr>
          <a:xfrm>
            <a:off x="19851016" y="4597633"/>
            <a:ext cx="4532984" cy="9118367"/>
          </a:xfrm>
          <a:prstGeom prst="rect">
            <a:avLst/>
          </a:prstGeom>
        </p:spPr>
        <p:txBody>
          <a:bodyPr/>
          <a:lstStyle/>
          <a:p>
            <a:endParaRPr lang="en-US"/>
          </a:p>
        </p:txBody>
      </p:sp>
      <p:sp>
        <p:nvSpPr>
          <p:cNvPr id="6" name="Picture Placeholder 22"/>
          <p:cNvSpPr>
            <a:spLocks noGrp="1"/>
          </p:cNvSpPr>
          <p:nvPr>
            <p:ph type="pic" sz="quarter" idx="14"/>
          </p:nvPr>
        </p:nvSpPr>
        <p:spPr>
          <a:xfrm>
            <a:off x="7212153" y="-121920"/>
            <a:ext cx="14905355" cy="13898245"/>
          </a:xfrm>
          <a:custGeom>
            <a:avLst/>
            <a:gdLst>
              <a:gd name="connsiteX0" fmla="*/ 0 w 7407275"/>
              <a:gd name="connsiteY0" fmla="*/ 0 h 6308725"/>
              <a:gd name="connsiteX1" fmla="*/ 7407275 w 7407275"/>
              <a:gd name="connsiteY1" fmla="*/ 0 h 6308725"/>
              <a:gd name="connsiteX2" fmla="*/ 7407275 w 7407275"/>
              <a:gd name="connsiteY2" fmla="*/ 6308725 h 6308725"/>
              <a:gd name="connsiteX3" fmla="*/ 0 w 7407275"/>
              <a:gd name="connsiteY3" fmla="*/ 6308725 h 6308725"/>
              <a:gd name="connsiteX4" fmla="*/ 0 w 7407275"/>
              <a:gd name="connsiteY4" fmla="*/ 0 h 6308725"/>
              <a:gd name="connsiteX0-1" fmla="*/ 4663440 w 12070715"/>
              <a:gd name="connsiteY0-2" fmla="*/ 0 h 12557125"/>
              <a:gd name="connsiteX1-3" fmla="*/ 12070715 w 12070715"/>
              <a:gd name="connsiteY1-4" fmla="*/ 0 h 12557125"/>
              <a:gd name="connsiteX2-5" fmla="*/ 12070715 w 12070715"/>
              <a:gd name="connsiteY2-6" fmla="*/ 6308725 h 12557125"/>
              <a:gd name="connsiteX3-7" fmla="*/ 0 w 12070715"/>
              <a:gd name="connsiteY3-8" fmla="*/ 12557125 h 12557125"/>
              <a:gd name="connsiteX4-9" fmla="*/ 4663440 w 12070715"/>
              <a:gd name="connsiteY4-10" fmla="*/ 0 h 12557125"/>
              <a:gd name="connsiteX0-11" fmla="*/ 5029200 w 12070715"/>
              <a:gd name="connsiteY0-12" fmla="*/ 0 h 13898245"/>
              <a:gd name="connsiteX1-13" fmla="*/ 12070715 w 12070715"/>
              <a:gd name="connsiteY1-14" fmla="*/ 1341120 h 13898245"/>
              <a:gd name="connsiteX2-15" fmla="*/ 12070715 w 12070715"/>
              <a:gd name="connsiteY2-16" fmla="*/ 7649845 h 13898245"/>
              <a:gd name="connsiteX3-17" fmla="*/ 0 w 12070715"/>
              <a:gd name="connsiteY3-18" fmla="*/ 13898245 h 13898245"/>
              <a:gd name="connsiteX4-19" fmla="*/ 5029200 w 12070715"/>
              <a:gd name="connsiteY4-20" fmla="*/ 0 h 13898245"/>
              <a:gd name="connsiteX0-21" fmla="*/ 5029200 w 14905355"/>
              <a:gd name="connsiteY0-22" fmla="*/ 0 h 13898245"/>
              <a:gd name="connsiteX1-23" fmla="*/ 14905355 w 14905355"/>
              <a:gd name="connsiteY1-24" fmla="*/ 30480 h 13898245"/>
              <a:gd name="connsiteX2-25" fmla="*/ 12070715 w 14905355"/>
              <a:gd name="connsiteY2-26" fmla="*/ 7649845 h 13898245"/>
              <a:gd name="connsiteX3-27" fmla="*/ 0 w 14905355"/>
              <a:gd name="connsiteY3-28" fmla="*/ 13898245 h 13898245"/>
              <a:gd name="connsiteX4-29" fmla="*/ 5029200 w 14905355"/>
              <a:gd name="connsiteY4-30" fmla="*/ 0 h 13898245"/>
              <a:gd name="connsiteX0-31" fmla="*/ 5029200 w 14905355"/>
              <a:gd name="connsiteY0-32" fmla="*/ 0 h 13898245"/>
              <a:gd name="connsiteX1-33" fmla="*/ 14905355 w 14905355"/>
              <a:gd name="connsiteY1-34" fmla="*/ 30480 h 13898245"/>
              <a:gd name="connsiteX2-35" fmla="*/ 9937115 w 14905355"/>
              <a:gd name="connsiteY2-36" fmla="*/ 13898245 h 13898245"/>
              <a:gd name="connsiteX3-37" fmla="*/ 0 w 14905355"/>
              <a:gd name="connsiteY3-38" fmla="*/ 13898245 h 13898245"/>
              <a:gd name="connsiteX4-39" fmla="*/ 5029200 w 14905355"/>
              <a:gd name="connsiteY4-40" fmla="*/ 0 h 1389824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905355" h="13898245">
                <a:moveTo>
                  <a:pt x="5029200" y="0"/>
                </a:moveTo>
                <a:lnTo>
                  <a:pt x="14905355" y="30480"/>
                </a:lnTo>
                <a:lnTo>
                  <a:pt x="9937115" y="13898245"/>
                </a:lnTo>
                <a:lnTo>
                  <a:pt x="0" y="13898245"/>
                </a:lnTo>
                <a:lnTo>
                  <a:pt x="5029200" y="0"/>
                </a:lnTo>
                <a:close/>
              </a:path>
            </a:pathLst>
          </a:custGeom>
        </p:spPr>
        <p:txBody>
          <a:bodyPr/>
          <a:lstStyle/>
          <a:p>
            <a:endParaRPr lang="en-US"/>
          </a:p>
        </p:txBody>
      </p:sp>
      <p:sp>
        <p:nvSpPr>
          <p:cNvPr id="7" name="Picture Placeholder 8"/>
          <p:cNvSpPr>
            <a:spLocks noGrp="1"/>
          </p:cNvSpPr>
          <p:nvPr>
            <p:ph type="pic" sz="quarter" idx="15"/>
          </p:nvPr>
        </p:nvSpPr>
        <p:spPr>
          <a:xfrm>
            <a:off x="7276657" y="4818171"/>
            <a:ext cx="4378564" cy="4385362"/>
          </a:xfrm>
          <a:prstGeom prst="rect">
            <a:avLst/>
          </a:prstGeom>
          <a:solidFill>
            <a:schemeClr val="tx1">
              <a:lumMod val="75000"/>
            </a:schemeClr>
          </a:solidFill>
        </p:spPr>
        <p:txBody>
          <a:bodyPr/>
          <a:lstStyle/>
          <a:p>
            <a:endParaRPr lang="en-US"/>
          </a:p>
        </p:txBody>
      </p:sp>
      <p:sp>
        <p:nvSpPr>
          <p:cNvPr id="8" name="Picture Placeholder 8"/>
          <p:cNvSpPr>
            <a:spLocks noGrp="1"/>
          </p:cNvSpPr>
          <p:nvPr>
            <p:ph type="pic" sz="quarter" idx="16"/>
          </p:nvPr>
        </p:nvSpPr>
        <p:spPr>
          <a:xfrm>
            <a:off x="16742032" y="4235880"/>
            <a:ext cx="3935424" cy="7083606"/>
          </a:xfrm>
          <a:prstGeom prst="rect">
            <a:avLst/>
          </a:prstGeom>
          <a:solidFill>
            <a:schemeClr val="tx1">
              <a:lumMod val="75000"/>
            </a:schemeClr>
          </a:solidFill>
        </p:spPr>
        <p:txBody>
          <a:bodyPr/>
          <a:lstStyle/>
          <a:p>
            <a:endParaRPr lang="en-US"/>
          </a:p>
        </p:txBody>
      </p:sp>
      <p:sp>
        <p:nvSpPr>
          <p:cNvPr id="9" name="Picture Placeholder 8"/>
          <p:cNvSpPr>
            <a:spLocks noGrp="1"/>
          </p:cNvSpPr>
          <p:nvPr>
            <p:ph type="pic" sz="quarter" idx="17"/>
          </p:nvPr>
        </p:nvSpPr>
        <p:spPr>
          <a:xfrm>
            <a:off x="7429057" y="4970571"/>
            <a:ext cx="4378564" cy="4385362"/>
          </a:xfrm>
          <a:prstGeom prst="rect">
            <a:avLst/>
          </a:prstGeom>
          <a:solidFill>
            <a:schemeClr val="tx1">
              <a:lumMod val="75000"/>
            </a:schemeClr>
          </a:solidFill>
        </p:spPr>
        <p:txBody>
          <a:bodyPr/>
          <a:lstStyle/>
          <a:p>
            <a:endParaRPr lang="en-US"/>
          </a:p>
        </p:txBody>
      </p:sp>
      <p:sp>
        <p:nvSpPr>
          <p:cNvPr id="10" name="Picture Placeholder 8"/>
          <p:cNvSpPr>
            <a:spLocks noGrp="1"/>
          </p:cNvSpPr>
          <p:nvPr>
            <p:ph type="pic" sz="quarter" idx="18"/>
          </p:nvPr>
        </p:nvSpPr>
        <p:spPr>
          <a:xfrm>
            <a:off x="7581457" y="5122971"/>
            <a:ext cx="4378564" cy="4385362"/>
          </a:xfrm>
          <a:prstGeom prst="rect">
            <a:avLst/>
          </a:prstGeom>
          <a:solidFill>
            <a:schemeClr val="tx1">
              <a:lumMod val="75000"/>
            </a:schemeClr>
          </a:solidFill>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2_Master #2">
    <p:bg>
      <p:bgPr>
        <a:solidFill>
          <a:schemeClr val="bg1"/>
        </a:solidFill>
        <a:effectLst/>
      </p:bgPr>
    </p:bg>
    <p:spTree>
      <p:nvGrpSpPr>
        <p:cNvPr id="1" name=""/>
        <p:cNvGrpSpPr/>
        <p:nvPr/>
      </p:nvGrpSpPr>
      <p:grpSpPr>
        <a:xfrm>
          <a:off x="0" y="0"/>
          <a:ext cx="0" cy="0"/>
          <a:chOff x="0" y="0"/>
          <a:chExt cx="0" cy="0"/>
        </a:xfrm>
      </p:grpSpPr>
      <p:sp>
        <p:nvSpPr>
          <p:cNvPr id="2" name="Picture Placeholder 8"/>
          <p:cNvSpPr>
            <a:spLocks noGrp="1"/>
          </p:cNvSpPr>
          <p:nvPr>
            <p:ph type="pic" sz="quarter" idx="10"/>
          </p:nvPr>
        </p:nvSpPr>
        <p:spPr>
          <a:xfrm>
            <a:off x="10737927" y="0"/>
            <a:ext cx="4565057" cy="4575175"/>
          </a:xfrm>
          <a:prstGeom prst="rect">
            <a:avLst/>
          </a:prstGeom>
        </p:spPr>
        <p:txBody>
          <a:bodyPr/>
          <a:lstStyle/>
          <a:p>
            <a:endParaRPr lang="en-US"/>
          </a:p>
        </p:txBody>
      </p:sp>
      <p:sp>
        <p:nvSpPr>
          <p:cNvPr id="3" name="Picture Placeholder 8"/>
          <p:cNvSpPr>
            <a:spLocks noGrp="1"/>
          </p:cNvSpPr>
          <p:nvPr>
            <p:ph type="pic" sz="quarter" idx="11"/>
          </p:nvPr>
        </p:nvSpPr>
        <p:spPr>
          <a:xfrm>
            <a:off x="10736049" y="4597633"/>
            <a:ext cx="9114967" cy="4575175"/>
          </a:xfrm>
          <a:prstGeom prst="rect">
            <a:avLst/>
          </a:prstGeom>
        </p:spPr>
        <p:txBody>
          <a:bodyPr/>
          <a:lstStyle/>
          <a:p>
            <a:endParaRPr lang="en-US"/>
          </a:p>
        </p:txBody>
      </p:sp>
      <p:sp>
        <p:nvSpPr>
          <p:cNvPr id="4" name="Picture Placeholder 8"/>
          <p:cNvSpPr>
            <a:spLocks noGrp="1"/>
          </p:cNvSpPr>
          <p:nvPr>
            <p:ph type="pic" sz="quarter" idx="12"/>
          </p:nvPr>
        </p:nvSpPr>
        <p:spPr>
          <a:xfrm>
            <a:off x="15280682" y="9195267"/>
            <a:ext cx="4570334" cy="4520734"/>
          </a:xfrm>
          <a:prstGeom prst="rect">
            <a:avLst/>
          </a:prstGeom>
        </p:spPr>
        <p:txBody>
          <a:bodyPr/>
          <a:lstStyle/>
          <a:p>
            <a:endParaRPr lang="en-US"/>
          </a:p>
        </p:txBody>
      </p:sp>
      <p:sp>
        <p:nvSpPr>
          <p:cNvPr id="5" name="Picture Placeholder 8"/>
          <p:cNvSpPr>
            <a:spLocks noGrp="1"/>
          </p:cNvSpPr>
          <p:nvPr>
            <p:ph type="pic" sz="quarter" idx="13"/>
          </p:nvPr>
        </p:nvSpPr>
        <p:spPr>
          <a:xfrm>
            <a:off x="19851016" y="4597633"/>
            <a:ext cx="4532984" cy="9118367"/>
          </a:xfrm>
          <a:prstGeom prst="rect">
            <a:avLst/>
          </a:prstGeom>
        </p:spPr>
        <p:txBody>
          <a:bodyPr/>
          <a:lstStyle/>
          <a:p>
            <a:endParaRPr lang="en-US"/>
          </a:p>
        </p:txBody>
      </p:sp>
      <p:sp>
        <p:nvSpPr>
          <p:cNvPr id="6" name="Picture Placeholder 22"/>
          <p:cNvSpPr>
            <a:spLocks noGrp="1"/>
          </p:cNvSpPr>
          <p:nvPr>
            <p:ph type="pic" sz="quarter" idx="14"/>
          </p:nvPr>
        </p:nvSpPr>
        <p:spPr>
          <a:xfrm>
            <a:off x="7212153" y="-121920"/>
            <a:ext cx="14905355" cy="13898245"/>
          </a:xfrm>
          <a:custGeom>
            <a:avLst/>
            <a:gdLst>
              <a:gd name="connsiteX0" fmla="*/ 0 w 7407275"/>
              <a:gd name="connsiteY0" fmla="*/ 0 h 6308725"/>
              <a:gd name="connsiteX1" fmla="*/ 7407275 w 7407275"/>
              <a:gd name="connsiteY1" fmla="*/ 0 h 6308725"/>
              <a:gd name="connsiteX2" fmla="*/ 7407275 w 7407275"/>
              <a:gd name="connsiteY2" fmla="*/ 6308725 h 6308725"/>
              <a:gd name="connsiteX3" fmla="*/ 0 w 7407275"/>
              <a:gd name="connsiteY3" fmla="*/ 6308725 h 6308725"/>
              <a:gd name="connsiteX4" fmla="*/ 0 w 7407275"/>
              <a:gd name="connsiteY4" fmla="*/ 0 h 6308725"/>
              <a:gd name="connsiteX0-1" fmla="*/ 4663440 w 12070715"/>
              <a:gd name="connsiteY0-2" fmla="*/ 0 h 12557125"/>
              <a:gd name="connsiteX1-3" fmla="*/ 12070715 w 12070715"/>
              <a:gd name="connsiteY1-4" fmla="*/ 0 h 12557125"/>
              <a:gd name="connsiteX2-5" fmla="*/ 12070715 w 12070715"/>
              <a:gd name="connsiteY2-6" fmla="*/ 6308725 h 12557125"/>
              <a:gd name="connsiteX3-7" fmla="*/ 0 w 12070715"/>
              <a:gd name="connsiteY3-8" fmla="*/ 12557125 h 12557125"/>
              <a:gd name="connsiteX4-9" fmla="*/ 4663440 w 12070715"/>
              <a:gd name="connsiteY4-10" fmla="*/ 0 h 12557125"/>
              <a:gd name="connsiteX0-11" fmla="*/ 5029200 w 12070715"/>
              <a:gd name="connsiteY0-12" fmla="*/ 0 h 13898245"/>
              <a:gd name="connsiteX1-13" fmla="*/ 12070715 w 12070715"/>
              <a:gd name="connsiteY1-14" fmla="*/ 1341120 h 13898245"/>
              <a:gd name="connsiteX2-15" fmla="*/ 12070715 w 12070715"/>
              <a:gd name="connsiteY2-16" fmla="*/ 7649845 h 13898245"/>
              <a:gd name="connsiteX3-17" fmla="*/ 0 w 12070715"/>
              <a:gd name="connsiteY3-18" fmla="*/ 13898245 h 13898245"/>
              <a:gd name="connsiteX4-19" fmla="*/ 5029200 w 12070715"/>
              <a:gd name="connsiteY4-20" fmla="*/ 0 h 13898245"/>
              <a:gd name="connsiteX0-21" fmla="*/ 5029200 w 14905355"/>
              <a:gd name="connsiteY0-22" fmla="*/ 0 h 13898245"/>
              <a:gd name="connsiteX1-23" fmla="*/ 14905355 w 14905355"/>
              <a:gd name="connsiteY1-24" fmla="*/ 30480 h 13898245"/>
              <a:gd name="connsiteX2-25" fmla="*/ 12070715 w 14905355"/>
              <a:gd name="connsiteY2-26" fmla="*/ 7649845 h 13898245"/>
              <a:gd name="connsiteX3-27" fmla="*/ 0 w 14905355"/>
              <a:gd name="connsiteY3-28" fmla="*/ 13898245 h 13898245"/>
              <a:gd name="connsiteX4-29" fmla="*/ 5029200 w 14905355"/>
              <a:gd name="connsiteY4-30" fmla="*/ 0 h 13898245"/>
              <a:gd name="connsiteX0-31" fmla="*/ 5029200 w 14905355"/>
              <a:gd name="connsiteY0-32" fmla="*/ 0 h 13898245"/>
              <a:gd name="connsiteX1-33" fmla="*/ 14905355 w 14905355"/>
              <a:gd name="connsiteY1-34" fmla="*/ 30480 h 13898245"/>
              <a:gd name="connsiteX2-35" fmla="*/ 9937115 w 14905355"/>
              <a:gd name="connsiteY2-36" fmla="*/ 13898245 h 13898245"/>
              <a:gd name="connsiteX3-37" fmla="*/ 0 w 14905355"/>
              <a:gd name="connsiteY3-38" fmla="*/ 13898245 h 13898245"/>
              <a:gd name="connsiteX4-39" fmla="*/ 5029200 w 14905355"/>
              <a:gd name="connsiteY4-40" fmla="*/ 0 h 1389824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905355" h="13898245">
                <a:moveTo>
                  <a:pt x="5029200" y="0"/>
                </a:moveTo>
                <a:lnTo>
                  <a:pt x="14905355" y="30480"/>
                </a:lnTo>
                <a:lnTo>
                  <a:pt x="9937115" y="13898245"/>
                </a:lnTo>
                <a:lnTo>
                  <a:pt x="0" y="13898245"/>
                </a:lnTo>
                <a:lnTo>
                  <a:pt x="5029200" y="0"/>
                </a:lnTo>
                <a:close/>
              </a:path>
            </a:pathLst>
          </a:custGeom>
        </p:spPr>
        <p:txBody>
          <a:bodyPr/>
          <a:lstStyle/>
          <a:p>
            <a:endParaRPr lang="en-US"/>
          </a:p>
        </p:txBody>
      </p:sp>
      <p:sp>
        <p:nvSpPr>
          <p:cNvPr id="7" name="Picture Placeholder 8"/>
          <p:cNvSpPr>
            <a:spLocks noGrp="1"/>
          </p:cNvSpPr>
          <p:nvPr>
            <p:ph type="pic" sz="quarter" idx="15"/>
          </p:nvPr>
        </p:nvSpPr>
        <p:spPr>
          <a:xfrm>
            <a:off x="7276657" y="4818171"/>
            <a:ext cx="4378564" cy="4385362"/>
          </a:xfrm>
          <a:prstGeom prst="rect">
            <a:avLst/>
          </a:prstGeom>
          <a:solidFill>
            <a:schemeClr val="tx1">
              <a:lumMod val="75000"/>
            </a:schemeClr>
          </a:solidFill>
        </p:spPr>
        <p:txBody>
          <a:bodyPr/>
          <a:lstStyle/>
          <a:p>
            <a:endParaRPr lang="en-US"/>
          </a:p>
        </p:txBody>
      </p:sp>
      <p:sp>
        <p:nvSpPr>
          <p:cNvPr id="8" name="Picture Placeholder 8"/>
          <p:cNvSpPr>
            <a:spLocks noGrp="1"/>
          </p:cNvSpPr>
          <p:nvPr>
            <p:ph type="pic" sz="quarter" idx="16"/>
          </p:nvPr>
        </p:nvSpPr>
        <p:spPr>
          <a:xfrm>
            <a:off x="16742032" y="4235880"/>
            <a:ext cx="3935424" cy="7083606"/>
          </a:xfrm>
          <a:prstGeom prst="rect">
            <a:avLst/>
          </a:prstGeom>
          <a:solidFill>
            <a:schemeClr val="tx1">
              <a:lumMod val="75000"/>
            </a:schemeClr>
          </a:solidFill>
        </p:spPr>
        <p:txBody>
          <a:bodyPr/>
          <a:lstStyle/>
          <a:p>
            <a:endParaRPr lang="en-US"/>
          </a:p>
        </p:txBody>
      </p:sp>
      <p:sp>
        <p:nvSpPr>
          <p:cNvPr id="9" name="Picture Placeholder 8"/>
          <p:cNvSpPr>
            <a:spLocks noGrp="1"/>
          </p:cNvSpPr>
          <p:nvPr>
            <p:ph type="pic" sz="quarter" idx="17"/>
          </p:nvPr>
        </p:nvSpPr>
        <p:spPr>
          <a:xfrm>
            <a:off x="7429057" y="4970571"/>
            <a:ext cx="4378564" cy="4385362"/>
          </a:xfrm>
          <a:prstGeom prst="rect">
            <a:avLst/>
          </a:prstGeom>
          <a:solidFill>
            <a:schemeClr val="tx1">
              <a:lumMod val="75000"/>
            </a:schemeClr>
          </a:solidFill>
        </p:spPr>
        <p:txBody>
          <a:bodyPr/>
          <a:lstStyle/>
          <a:p>
            <a:endParaRPr lang="en-US"/>
          </a:p>
        </p:txBody>
      </p:sp>
      <p:sp>
        <p:nvSpPr>
          <p:cNvPr id="10" name="Picture Placeholder 8"/>
          <p:cNvSpPr>
            <a:spLocks noGrp="1"/>
          </p:cNvSpPr>
          <p:nvPr>
            <p:ph type="pic" sz="quarter" idx="18"/>
          </p:nvPr>
        </p:nvSpPr>
        <p:spPr>
          <a:xfrm>
            <a:off x="7581457" y="5122971"/>
            <a:ext cx="4378564" cy="4385362"/>
          </a:xfrm>
          <a:prstGeom prst="rect">
            <a:avLst/>
          </a:prstGeom>
          <a:solidFill>
            <a:schemeClr val="tx1">
              <a:lumMod val="75000"/>
            </a:schemeClr>
          </a:solidFill>
        </p:spPr>
        <p:txBody>
          <a:bodyPr/>
          <a:lstStyle/>
          <a:p>
            <a:endParaRPr lang="en-US"/>
          </a:p>
        </p:txBody>
      </p:sp>
      <p:sp>
        <p:nvSpPr>
          <p:cNvPr id="12" name="矩形 11"/>
          <p:cNvSpPr/>
          <p:nvPr userDrawn="1"/>
        </p:nvSpPr>
        <p:spPr>
          <a:xfrm>
            <a:off x="1924428" y="13060525"/>
            <a:ext cx="775136" cy="246221"/>
          </a:xfrm>
          <a:prstGeom prst="rect">
            <a:avLst/>
          </a:prstGeom>
        </p:spPr>
        <p:txBody>
          <a:bodyPr wrap="square">
            <a:spAutoFit/>
          </a:bodyPr>
          <a:lstStyle/>
          <a:p>
            <a:pPr algn="l" defTabSz="914400" rtl="0"/>
            <a:r>
              <a:rPr lang="en-US" altLang="zh-CN" sz="100" kern="1200" dirty="0">
                <a:solidFill>
                  <a:prstClr val="white"/>
                </a:solidFill>
                <a:latin typeface="Calibri"/>
                <a:ea typeface="宋体"/>
                <a:cs typeface="+mn-cs"/>
              </a:rPr>
              <a:t>PPT</a:t>
            </a:r>
            <a:r>
              <a:rPr lang="zh-CN" altLang="en-US" sz="100" kern="1200" dirty="0">
                <a:solidFill>
                  <a:prstClr val="white"/>
                </a:solidFill>
                <a:latin typeface="Calibri"/>
                <a:ea typeface="宋体"/>
                <a:cs typeface="+mn-cs"/>
              </a:rPr>
              <a:t>模板下载：</a:t>
            </a:r>
            <a:r>
              <a:rPr lang="en-US" altLang="zh-CN" sz="100" kern="1200" dirty="0">
                <a:solidFill>
                  <a:prstClr val="white"/>
                </a:solidFill>
                <a:latin typeface="Calibri"/>
                <a:ea typeface="宋体"/>
                <a:cs typeface="+mn-cs"/>
              </a:rPr>
              <a:t>www.1ppt.com/moban/     </a:t>
            </a:r>
            <a:r>
              <a:rPr lang="zh-CN" altLang="en-US" sz="100" kern="1200" dirty="0">
                <a:solidFill>
                  <a:prstClr val="white"/>
                </a:solidFill>
                <a:latin typeface="Calibri"/>
                <a:ea typeface="宋体"/>
                <a:cs typeface="+mn-cs"/>
              </a:rPr>
              <a:t>行业</a:t>
            </a:r>
            <a:r>
              <a:rPr lang="en-US" altLang="zh-CN" sz="100" kern="1200" dirty="0">
                <a:solidFill>
                  <a:prstClr val="white"/>
                </a:solidFill>
                <a:latin typeface="Calibri"/>
                <a:ea typeface="宋体"/>
                <a:cs typeface="+mn-cs"/>
              </a:rPr>
              <a:t>PPT</a:t>
            </a:r>
            <a:r>
              <a:rPr lang="zh-CN" altLang="en-US" sz="100" kern="1200" dirty="0">
                <a:solidFill>
                  <a:prstClr val="white"/>
                </a:solidFill>
                <a:latin typeface="Calibri"/>
                <a:ea typeface="宋体"/>
                <a:cs typeface="+mn-cs"/>
              </a:rPr>
              <a:t>模板：</a:t>
            </a:r>
            <a:r>
              <a:rPr lang="en-US" altLang="zh-CN" sz="100" kern="1200" dirty="0">
                <a:solidFill>
                  <a:prstClr val="white"/>
                </a:solidFill>
                <a:latin typeface="Calibri"/>
                <a:ea typeface="宋体"/>
                <a:cs typeface="+mn-cs"/>
              </a:rPr>
              <a:t>www.1ppt.com/hangye/ </a:t>
            </a:r>
          </a:p>
          <a:p>
            <a:pPr algn="l" defTabSz="914400" rtl="0"/>
            <a:r>
              <a:rPr lang="zh-CN" altLang="en-US" sz="100" kern="1200" dirty="0">
                <a:solidFill>
                  <a:prstClr val="white"/>
                </a:solidFill>
                <a:latin typeface="Calibri"/>
                <a:ea typeface="宋体"/>
                <a:cs typeface="+mn-cs"/>
              </a:rPr>
              <a:t>节日</a:t>
            </a:r>
            <a:r>
              <a:rPr lang="en-US" altLang="zh-CN" sz="100" kern="1200" dirty="0">
                <a:solidFill>
                  <a:prstClr val="white"/>
                </a:solidFill>
                <a:latin typeface="Calibri"/>
                <a:ea typeface="宋体"/>
                <a:cs typeface="+mn-cs"/>
              </a:rPr>
              <a:t>PPT</a:t>
            </a:r>
            <a:r>
              <a:rPr lang="zh-CN" altLang="en-US" sz="100" kern="1200" dirty="0">
                <a:solidFill>
                  <a:prstClr val="white"/>
                </a:solidFill>
                <a:latin typeface="Calibri"/>
                <a:ea typeface="宋体"/>
                <a:cs typeface="+mn-cs"/>
              </a:rPr>
              <a:t>模板：</a:t>
            </a:r>
            <a:r>
              <a:rPr lang="en-US" altLang="zh-CN" sz="100" kern="1200" dirty="0">
                <a:solidFill>
                  <a:prstClr val="white"/>
                </a:solidFill>
                <a:latin typeface="Calibri"/>
                <a:ea typeface="宋体"/>
                <a:cs typeface="+mn-cs"/>
              </a:rPr>
              <a:t>www.1ppt.com/jieri/           PPT</a:t>
            </a:r>
            <a:r>
              <a:rPr lang="zh-CN" altLang="en-US" sz="100" kern="1200" dirty="0">
                <a:solidFill>
                  <a:prstClr val="white"/>
                </a:solidFill>
                <a:latin typeface="Calibri"/>
                <a:ea typeface="宋体"/>
                <a:cs typeface="+mn-cs"/>
              </a:rPr>
              <a:t>素材下载：</a:t>
            </a:r>
            <a:r>
              <a:rPr lang="en-US" altLang="zh-CN" sz="100" kern="1200" dirty="0">
                <a:solidFill>
                  <a:prstClr val="white"/>
                </a:solidFill>
                <a:latin typeface="Calibri"/>
                <a:ea typeface="宋体"/>
                <a:cs typeface="+mn-cs"/>
              </a:rPr>
              <a:t>www.1ppt.com/sucai/</a:t>
            </a:r>
          </a:p>
          <a:p>
            <a:pPr algn="l" defTabSz="914400" rtl="0"/>
            <a:r>
              <a:rPr lang="en-US" altLang="zh-CN" sz="100" kern="1200" dirty="0">
                <a:solidFill>
                  <a:prstClr val="white"/>
                </a:solidFill>
                <a:latin typeface="Calibri"/>
                <a:ea typeface="宋体"/>
                <a:cs typeface="+mn-cs"/>
              </a:rPr>
              <a:t>PPT</a:t>
            </a:r>
            <a:r>
              <a:rPr lang="zh-CN" altLang="en-US" sz="100" kern="1200" dirty="0">
                <a:solidFill>
                  <a:prstClr val="white"/>
                </a:solidFill>
                <a:latin typeface="Calibri"/>
                <a:ea typeface="宋体"/>
                <a:cs typeface="+mn-cs"/>
              </a:rPr>
              <a:t>背景图片：</a:t>
            </a:r>
            <a:r>
              <a:rPr lang="en-US" altLang="zh-CN" sz="100" kern="1200" dirty="0">
                <a:solidFill>
                  <a:prstClr val="white"/>
                </a:solidFill>
                <a:latin typeface="Calibri"/>
                <a:ea typeface="宋体"/>
                <a:cs typeface="+mn-cs"/>
              </a:rPr>
              <a:t>www.1ppt.com/beijing/      PPT</a:t>
            </a:r>
            <a:r>
              <a:rPr lang="zh-CN" altLang="en-US" sz="100" kern="1200" dirty="0">
                <a:solidFill>
                  <a:prstClr val="white"/>
                </a:solidFill>
                <a:latin typeface="Calibri"/>
                <a:ea typeface="宋体"/>
                <a:cs typeface="+mn-cs"/>
              </a:rPr>
              <a:t>图表下载：</a:t>
            </a:r>
            <a:r>
              <a:rPr lang="en-US" altLang="zh-CN" sz="100" kern="1200" dirty="0">
                <a:solidFill>
                  <a:prstClr val="white"/>
                </a:solidFill>
                <a:latin typeface="Calibri"/>
                <a:ea typeface="宋体"/>
                <a:cs typeface="+mn-cs"/>
              </a:rPr>
              <a:t>www.1ppt.com/tubiao/      </a:t>
            </a:r>
          </a:p>
          <a:p>
            <a:pPr algn="l" defTabSz="914400" rtl="0"/>
            <a:r>
              <a:rPr lang="zh-CN" altLang="en-US" sz="100" kern="1200" dirty="0">
                <a:solidFill>
                  <a:prstClr val="white"/>
                </a:solidFill>
                <a:latin typeface="Calibri"/>
                <a:ea typeface="宋体"/>
                <a:cs typeface="+mn-cs"/>
              </a:rPr>
              <a:t>优秀</a:t>
            </a:r>
            <a:r>
              <a:rPr lang="en-US" altLang="zh-CN" sz="100" kern="1200" dirty="0">
                <a:solidFill>
                  <a:prstClr val="white"/>
                </a:solidFill>
                <a:latin typeface="Calibri"/>
                <a:ea typeface="宋体"/>
                <a:cs typeface="+mn-cs"/>
              </a:rPr>
              <a:t>PPT</a:t>
            </a:r>
            <a:r>
              <a:rPr lang="zh-CN" altLang="en-US" sz="100" kern="1200" dirty="0">
                <a:solidFill>
                  <a:prstClr val="white"/>
                </a:solidFill>
                <a:latin typeface="Calibri"/>
                <a:ea typeface="宋体"/>
                <a:cs typeface="+mn-cs"/>
              </a:rPr>
              <a:t>下载：</a:t>
            </a:r>
            <a:r>
              <a:rPr lang="en-US" altLang="zh-CN" sz="100" kern="1200" dirty="0">
                <a:solidFill>
                  <a:prstClr val="white"/>
                </a:solidFill>
                <a:latin typeface="Calibri"/>
                <a:ea typeface="宋体"/>
                <a:cs typeface="+mn-cs"/>
              </a:rPr>
              <a:t>www.1ppt.com/xiazai/        PPT</a:t>
            </a:r>
            <a:r>
              <a:rPr lang="zh-CN" altLang="en-US" sz="100" kern="1200" dirty="0">
                <a:solidFill>
                  <a:prstClr val="white"/>
                </a:solidFill>
                <a:latin typeface="Calibri"/>
                <a:ea typeface="宋体"/>
                <a:cs typeface="+mn-cs"/>
              </a:rPr>
              <a:t>教程： </a:t>
            </a:r>
            <a:r>
              <a:rPr lang="en-US" altLang="zh-CN" sz="100" kern="1200" dirty="0">
                <a:solidFill>
                  <a:prstClr val="white"/>
                </a:solidFill>
                <a:latin typeface="Calibri"/>
                <a:ea typeface="宋体"/>
                <a:cs typeface="+mn-cs"/>
              </a:rPr>
              <a:t>www.1ppt.com/powerpoint/      </a:t>
            </a:r>
          </a:p>
          <a:p>
            <a:pPr algn="l" defTabSz="914400" rtl="0"/>
            <a:r>
              <a:rPr lang="en-US" altLang="zh-CN" sz="100" kern="1200" dirty="0">
                <a:solidFill>
                  <a:prstClr val="white"/>
                </a:solidFill>
                <a:latin typeface="Calibri"/>
                <a:ea typeface="宋体"/>
                <a:cs typeface="+mn-cs"/>
              </a:rPr>
              <a:t>Word</a:t>
            </a:r>
            <a:r>
              <a:rPr lang="zh-CN" altLang="en-US" sz="100" kern="1200" dirty="0">
                <a:solidFill>
                  <a:prstClr val="white"/>
                </a:solidFill>
                <a:latin typeface="Calibri"/>
                <a:ea typeface="宋体"/>
                <a:cs typeface="+mn-cs"/>
              </a:rPr>
              <a:t>教程： </a:t>
            </a:r>
            <a:r>
              <a:rPr lang="en-US" altLang="zh-CN" sz="100" kern="1200" dirty="0">
                <a:solidFill>
                  <a:prstClr val="white"/>
                </a:solidFill>
                <a:latin typeface="Calibri"/>
                <a:ea typeface="宋体"/>
                <a:cs typeface="+mn-cs"/>
              </a:rPr>
              <a:t>www.1ppt.com/word/              Excel</a:t>
            </a:r>
            <a:r>
              <a:rPr lang="zh-CN" altLang="en-US" sz="100" kern="1200" dirty="0">
                <a:solidFill>
                  <a:prstClr val="white"/>
                </a:solidFill>
                <a:latin typeface="Calibri"/>
                <a:ea typeface="宋体"/>
                <a:cs typeface="+mn-cs"/>
              </a:rPr>
              <a:t>教程：</a:t>
            </a:r>
            <a:r>
              <a:rPr lang="en-US" altLang="zh-CN" sz="100" kern="1200" dirty="0">
                <a:solidFill>
                  <a:prstClr val="white"/>
                </a:solidFill>
                <a:latin typeface="Calibri"/>
                <a:ea typeface="宋体"/>
                <a:cs typeface="+mn-cs"/>
              </a:rPr>
              <a:t>www.1ppt.com/excel/  </a:t>
            </a:r>
          </a:p>
          <a:p>
            <a:pPr algn="l" defTabSz="914400" rtl="0"/>
            <a:r>
              <a:rPr lang="zh-CN" altLang="en-US" sz="100" kern="1200" dirty="0">
                <a:solidFill>
                  <a:prstClr val="white"/>
                </a:solidFill>
                <a:latin typeface="Calibri"/>
                <a:ea typeface="宋体"/>
                <a:cs typeface="+mn-cs"/>
              </a:rPr>
              <a:t>资料下载：</a:t>
            </a:r>
            <a:r>
              <a:rPr lang="en-US" altLang="zh-CN" sz="100" kern="1200" dirty="0">
                <a:solidFill>
                  <a:prstClr val="white"/>
                </a:solidFill>
                <a:latin typeface="Calibri"/>
                <a:ea typeface="宋体"/>
                <a:cs typeface="+mn-cs"/>
              </a:rPr>
              <a:t>www.1ppt.com/ziliao/                PPT</a:t>
            </a:r>
            <a:r>
              <a:rPr lang="zh-CN" altLang="en-US" sz="100" kern="1200" dirty="0">
                <a:solidFill>
                  <a:prstClr val="white"/>
                </a:solidFill>
                <a:latin typeface="Calibri"/>
                <a:ea typeface="宋体"/>
                <a:cs typeface="+mn-cs"/>
              </a:rPr>
              <a:t>课件下载：</a:t>
            </a:r>
            <a:r>
              <a:rPr lang="en-US" altLang="zh-CN" sz="100" kern="1200" dirty="0">
                <a:solidFill>
                  <a:prstClr val="white"/>
                </a:solidFill>
                <a:latin typeface="Calibri"/>
                <a:ea typeface="宋体"/>
                <a:cs typeface="+mn-cs"/>
              </a:rPr>
              <a:t>www.1ppt.com/kejian/ </a:t>
            </a:r>
          </a:p>
          <a:p>
            <a:pPr algn="l" defTabSz="914400" rtl="0"/>
            <a:r>
              <a:rPr lang="zh-CN" altLang="en-US" sz="100" kern="1200" dirty="0">
                <a:solidFill>
                  <a:prstClr val="white"/>
                </a:solidFill>
                <a:latin typeface="Calibri"/>
                <a:ea typeface="宋体"/>
                <a:cs typeface="+mn-cs"/>
              </a:rPr>
              <a:t>范文下载：</a:t>
            </a:r>
            <a:r>
              <a:rPr lang="en-US" altLang="zh-CN" sz="100" kern="1200" dirty="0">
                <a:solidFill>
                  <a:prstClr val="white"/>
                </a:solidFill>
                <a:latin typeface="Calibri"/>
                <a:ea typeface="宋体"/>
                <a:cs typeface="+mn-cs"/>
              </a:rPr>
              <a:t>www.1ppt.com/fanwen/             </a:t>
            </a:r>
            <a:r>
              <a:rPr lang="zh-CN" altLang="en-US" sz="100" kern="1200" dirty="0">
                <a:solidFill>
                  <a:prstClr val="white"/>
                </a:solidFill>
                <a:latin typeface="Calibri"/>
                <a:ea typeface="宋体"/>
                <a:cs typeface="+mn-cs"/>
              </a:rPr>
              <a:t>试卷下载：</a:t>
            </a:r>
            <a:r>
              <a:rPr lang="en-US" altLang="zh-CN" sz="100" kern="1200" dirty="0">
                <a:solidFill>
                  <a:prstClr val="white"/>
                </a:solidFill>
                <a:latin typeface="Calibri"/>
                <a:ea typeface="宋体"/>
                <a:cs typeface="+mn-cs"/>
              </a:rPr>
              <a:t>www.1ppt.com/shiti/  </a:t>
            </a:r>
          </a:p>
          <a:p>
            <a:pPr algn="l" defTabSz="914400" rtl="0"/>
            <a:r>
              <a:rPr lang="zh-CN" altLang="en-US" sz="100" kern="1200" dirty="0">
                <a:solidFill>
                  <a:prstClr val="white"/>
                </a:solidFill>
                <a:latin typeface="Calibri"/>
                <a:ea typeface="宋体"/>
                <a:cs typeface="+mn-cs"/>
              </a:rPr>
              <a:t>教案下载：</a:t>
            </a:r>
            <a:r>
              <a:rPr lang="en-US" altLang="zh-CN" sz="100" kern="1200" dirty="0">
                <a:solidFill>
                  <a:prstClr val="white"/>
                </a:solidFill>
                <a:latin typeface="Calibri"/>
                <a:ea typeface="宋体"/>
                <a:cs typeface="+mn-cs"/>
              </a:rPr>
              <a:t>www.1ppt.com/jiaoan/  </a:t>
            </a:r>
            <a:r>
              <a:rPr lang="en-US" altLang="zh-CN" sz="100" kern="1200" dirty="0" smtClean="0">
                <a:solidFill>
                  <a:prstClr val="white"/>
                </a:solidFill>
                <a:latin typeface="Calibri"/>
                <a:ea typeface="宋体"/>
                <a:cs typeface="+mn-cs"/>
              </a:rPr>
              <a:t>      </a:t>
            </a:r>
            <a:endParaRPr lang="en-US" altLang="zh-CN" sz="100" kern="1200" dirty="0">
              <a:solidFill>
                <a:prstClr val="white"/>
              </a:solidFill>
              <a:latin typeface="Calibri"/>
              <a:ea typeface="宋体"/>
              <a:cs typeface="+mn-cs"/>
            </a:endParaRPr>
          </a:p>
          <a:p>
            <a:pPr algn="l" defTabSz="914400" rtl="0"/>
            <a:r>
              <a:rPr lang="zh-CN" altLang="en-US" sz="100" kern="1200" dirty="0" smtClean="0">
                <a:solidFill>
                  <a:prstClr val="white"/>
                </a:solidFill>
                <a:latin typeface="Calibri"/>
                <a:ea typeface="宋体"/>
                <a:cs typeface="+mn-cs"/>
              </a:rPr>
              <a:t>字体下载：</a:t>
            </a:r>
            <a:r>
              <a:rPr lang="en-US" altLang="zh-CN" sz="100" kern="1200" dirty="0" smtClean="0">
                <a:solidFill>
                  <a:prstClr val="white"/>
                </a:solidFill>
                <a:latin typeface="Calibri"/>
                <a:ea typeface="宋体"/>
                <a:cs typeface="+mn-cs"/>
              </a:rPr>
              <a:t>www.1ppt.com/ziti/</a:t>
            </a:r>
            <a:endParaRPr lang="en-US" altLang="zh-CN" sz="100" kern="1200" dirty="0">
              <a:solidFill>
                <a:prstClr val="white"/>
              </a:solidFill>
              <a:latin typeface="Calibri"/>
              <a:ea typeface="宋体"/>
              <a:cs typeface="+mn-cs"/>
            </a:endParaRPr>
          </a:p>
          <a:p>
            <a:pPr algn="l" defTabSz="914400" rtl="0"/>
            <a:r>
              <a:rPr lang="en-US" altLang="zh-CN" sz="100" kern="1200" dirty="0">
                <a:solidFill>
                  <a:prstClr val="white"/>
                </a:solidFill>
                <a:latin typeface="Calibri"/>
                <a:ea typeface="宋体"/>
                <a:cs typeface="+mn-cs"/>
              </a:rPr>
              <a:t> </a:t>
            </a:r>
            <a:endParaRPr lang="zh-CN" altLang="en-US" sz="100" kern="1200" dirty="0">
              <a:solidFill>
                <a:prstClr val="white"/>
              </a:solidFill>
              <a:latin typeface="Calibri"/>
              <a:ea typeface="宋体"/>
              <a:cs typeface="+mn-cs"/>
            </a:endParaRPr>
          </a:p>
        </p:txBody>
      </p:sp>
    </p:spTree>
    <p:extLst>
      <p:ext uri="{BB962C8B-B14F-4D97-AF65-F5344CB8AC3E}">
        <p14:creationId xmlns:p14="http://schemas.microsoft.com/office/powerpoint/2010/main" val="2893887870"/>
      </p:ext>
    </p:extLst>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1_Master #2">
    <p:bg>
      <p:bgPr>
        <a:solidFill>
          <a:srgbClr val="35414C"/>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2_Blank">
    <p:spTree>
      <p:nvGrpSpPr>
        <p:cNvPr id="1" name=""/>
        <p:cNvGrpSpPr/>
        <p:nvPr/>
      </p:nvGrpSpPr>
      <p:grpSpPr>
        <a:xfrm>
          <a:off x="0" y="0"/>
          <a:ext cx="0" cy="0"/>
          <a:chOff x="0" y="0"/>
          <a:chExt cx="0" cy="0"/>
        </a:xfrm>
      </p:grpSpPr>
      <p:grpSp>
        <p:nvGrpSpPr>
          <p:cNvPr id="22" name="Group 22"/>
          <p:cNvGrpSpPr/>
          <p:nvPr/>
        </p:nvGrpSpPr>
        <p:grpSpPr>
          <a:xfrm>
            <a:off x="441340" y="477381"/>
            <a:ext cx="358883" cy="348308"/>
            <a:chOff x="0" y="0"/>
            <a:chExt cx="358881" cy="348307"/>
          </a:xfrm>
        </p:grpSpPr>
        <p:sp>
          <p:nvSpPr>
            <p:cNvPr id="19" name="Shape 19"/>
            <p:cNvSpPr/>
            <p:nvPr/>
          </p:nvSpPr>
          <p:spPr>
            <a:xfrm>
              <a:off x="0" y="0"/>
              <a:ext cx="358882" cy="70683"/>
            </a:xfrm>
            <a:prstGeom prst="rect">
              <a:avLst/>
            </a:prstGeom>
            <a:solidFill>
              <a:srgbClr val="699BCF"/>
            </a:solidFill>
            <a:ln w="12700" cap="flat">
              <a:noFill/>
              <a:miter lim="400000"/>
            </a:ln>
            <a:effectLst/>
          </p:spPr>
          <p:txBody>
            <a:bodyPr wrap="square" lIns="50800" tIns="50800" rIns="50800" bIns="50800" numCol="1" anchor="ctr">
              <a:noAutofit/>
            </a:bodyP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20" name="Shape 20"/>
            <p:cNvSpPr/>
            <p:nvPr/>
          </p:nvSpPr>
          <p:spPr>
            <a:xfrm>
              <a:off x="0" y="143415"/>
              <a:ext cx="358882" cy="70683"/>
            </a:xfrm>
            <a:prstGeom prst="rect">
              <a:avLst/>
            </a:prstGeom>
            <a:solidFill>
              <a:srgbClr val="699BCF"/>
            </a:solidFill>
            <a:ln w="12700" cap="flat">
              <a:noFill/>
              <a:miter lim="400000"/>
            </a:ln>
            <a:effectLst/>
          </p:spPr>
          <p:txBody>
            <a:bodyPr wrap="square" lIns="50800" tIns="50800" rIns="50800" bIns="50800" numCol="1" anchor="ctr">
              <a:noAutofit/>
            </a:bodyP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21" name="Shape 21"/>
            <p:cNvSpPr/>
            <p:nvPr/>
          </p:nvSpPr>
          <p:spPr>
            <a:xfrm>
              <a:off x="0" y="277624"/>
              <a:ext cx="358882" cy="70684"/>
            </a:xfrm>
            <a:prstGeom prst="rect">
              <a:avLst/>
            </a:prstGeom>
            <a:solidFill>
              <a:srgbClr val="699BCF"/>
            </a:solidFill>
            <a:ln w="12700" cap="flat">
              <a:noFill/>
              <a:miter lim="400000"/>
            </a:ln>
            <a:effectLst/>
          </p:spPr>
          <p:txBody>
            <a:bodyPr wrap="square" lIns="50800" tIns="50800" rIns="50800" bIns="50800" numCol="1" anchor="ctr">
              <a:noAutofit/>
            </a:bodyP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grpSp>
      <p:sp>
        <p:nvSpPr>
          <p:cNvPr id="23" name="Shape 23"/>
          <p:cNvSpPr/>
          <p:nvPr/>
        </p:nvSpPr>
        <p:spPr>
          <a:xfrm flipV="1">
            <a:off x="1302412" y="16534"/>
            <a:ext cx="1" cy="1270001"/>
          </a:xfrm>
          <a:prstGeom prst="line">
            <a:avLst/>
          </a:prstGeom>
          <a:ln w="25400">
            <a:solidFill>
              <a:srgbClr val="000000">
                <a:alpha val="13111"/>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24" name="Shape 24"/>
          <p:cNvSpPr/>
          <p:nvPr/>
        </p:nvSpPr>
        <p:spPr>
          <a:xfrm>
            <a:off x="319165" y="12988328"/>
            <a:ext cx="10354788" cy="584201"/>
          </a:xfrm>
          <a:prstGeom prst="rect">
            <a:avLst/>
          </a:prstGeom>
          <a:ln w="12700">
            <a:miter lim="400000"/>
          </a:ln>
        </p:spPr>
        <p:txBody>
          <a:bodyPr lIns="50800" tIns="50800" rIns="50800" bIns="50800" anchor="ctr"/>
          <a:lstStyle>
            <a:lvl1pPr>
              <a:defRPr sz="1800" spc="215">
                <a:solidFill>
                  <a:srgbClr val="A6AAA9"/>
                </a:solidFill>
                <a:latin typeface="Geomanist"/>
                <a:ea typeface="Geomanist"/>
                <a:cs typeface="Geomanist"/>
                <a:sym typeface="Geomanist"/>
              </a:defRPr>
            </a:lvl1pPr>
          </a:lstStyle>
          <a:p>
            <a:pPr lvl="0">
              <a:defRPr spc="0">
                <a:solidFill>
                  <a:srgbClr val="000000"/>
                </a:solidFill>
              </a:defRPr>
            </a:pPr>
            <a:r>
              <a:rPr spc="215">
                <a:solidFill>
                  <a:srgbClr val="A6AAA9"/>
                </a:solidFill>
              </a:rPr>
              <a:t>BECIK,INC // Presentation Title Goes Here</a:t>
            </a: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5" name="Group 5"/>
          <p:cNvGrpSpPr/>
          <p:nvPr/>
        </p:nvGrpSpPr>
        <p:grpSpPr>
          <a:xfrm>
            <a:off x="441340" y="477381"/>
            <a:ext cx="358883" cy="348308"/>
            <a:chOff x="0" y="0"/>
            <a:chExt cx="358881" cy="348307"/>
          </a:xfrm>
        </p:grpSpPr>
        <p:sp>
          <p:nvSpPr>
            <p:cNvPr id="2" name="Shape 2"/>
            <p:cNvSpPr/>
            <p:nvPr/>
          </p:nvSpPr>
          <p:spPr>
            <a:xfrm>
              <a:off x="0" y="0"/>
              <a:ext cx="358882" cy="70683"/>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3" name="Shape 3"/>
            <p:cNvSpPr/>
            <p:nvPr/>
          </p:nvSpPr>
          <p:spPr>
            <a:xfrm>
              <a:off x="0" y="143415"/>
              <a:ext cx="358882" cy="70683"/>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4" name="Shape 4"/>
            <p:cNvSpPr/>
            <p:nvPr/>
          </p:nvSpPr>
          <p:spPr>
            <a:xfrm>
              <a:off x="0" y="277624"/>
              <a:ext cx="358882" cy="70684"/>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grpSp>
      <p:sp>
        <p:nvSpPr>
          <p:cNvPr id="6" name="Shape 6"/>
          <p:cNvSpPr/>
          <p:nvPr/>
        </p:nvSpPr>
        <p:spPr>
          <a:xfrm flipV="1">
            <a:off x="1302412" y="16534"/>
            <a:ext cx="1" cy="1270001"/>
          </a:xfrm>
          <a:prstGeom prst="line">
            <a:avLst/>
          </a:prstGeom>
          <a:ln w="25400">
            <a:solidFill>
              <a:srgbClr val="000000">
                <a:alpha val="13111"/>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7" name="Shape 7"/>
          <p:cNvSpPr/>
          <p:nvPr/>
        </p:nvSpPr>
        <p:spPr>
          <a:xfrm>
            <a:off x="319165" y="12988328"/>
            <a:ext cx="10354788" cy="584201"/>
          </a:xfrm>
          <a:prstGeom prst="rect">
            <a:avLst/>
          </a:prstGeom>
          <a:ln w="12700">
            <a:miter lim="400000"/>
          </a:ln>
        </p:spPr>
        <p:txBody>
          <a:bodyPr lIns="50800" tIns="50800" rIns="50800" bIns="50800" anchor="ctr"/>
          <a:lstStyle>
            <a:lvl1pPr>
              <a:defRPr sz="1800" spc="215">
                <a:solidFill>
                  <a:srgbClr val="A6AAA9"/>
                </a:solidFill>
                <a:latin typeface="Geomanist"/>
                <a:ea typeface="Geomanist"/>
                <a:cs typeface="Geomanist"/>
                <a:sym typeface="Geomanist"/>
              </a:defRPr>
            </a:lvl1pPr>
          </a:lstStyle>
          <a:p>
            <a:pPr lvl="0">
              <a:defRPr spc="0">
                <a:solidFill>
                  <a:srgbClr val="000000"/>
                </a:solidFill>
              </a:defRPr>
            </a:pPr>
            <a:r>
              <a:rPr spc="215">
                <a:solidFill>
                  <a:srgbClr val="A6AAA9"/>
                </a:solidFill>
              </a:rPr>
              <a:t>BECIK,INC // Presentation Title Goes Here</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70" r:id="rId21"/>
    <p:sldLayoutId id="2147483671" r:id="rId22"/>
    <p:sldLayoutId id="2147483672" r:id="rId23"/>
    <p:sldLayoutId id="2147483673" r:id="rId24"/>
    <p:sldLayoutId id="2147483676" r:id="rId25"/>
    <p:sldLayoutId id="2147483674" r:id="rId26"/>
    <p:sldLayoutId id="2147483675" r:id="rId27"/>
  </p:sldLayoutIdLst>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xStyles>
    <p:titleStyle>
      <a:lvl1pPr algn="ctr" defTabSz="584200">
        <a:defRPr sz="11200">
          <a:latin typeface="Helvetica Light"/>
          <a:ea typeface="Helvetica Light"/>
          <a:cs typeface="Helvetica Light"/>
          <a:sym typeface="Helvetica Light"/>
        </a:defRPr>
      </a:lvl1pPr>
      <a:lvl2pPr indent="228600" algn="ctr" defTabSz="584200">
        <a:defRPr sz="11200">
          <a:latin typeface="Helvetica Light"/>
          <a:ea typeface="Helvetica Light"/>
          <a:cs typeface="Helvetica Light"/>
          <a:sym typeface="Helvetica Light"/>
        </a:defRPr>
      </a:lvl2pPr>
      <a:lvl3pPr indent="457200" algn="ctr" defTabSz="584200">
        <a:defRPr sz="11200">
          <a:latin typeface="Helvetica Light"/>
          <a:ea typeface="Helvetica Light"/>
          <a:cs typeface="Helvetica Light"/>
          <a:sym typeface="Helvetica Light"/>
        </a:defRPr>
      </a:lvl3pPr>
      <a:lvl4pPr indent="685800" algn="ctr" defTabSz="584200">
        <a:defRPr sz="11200">
          <a:latin typeface="Helvetica Light"/>
          <a:ea typeface="Helvetica Light"/>
          <a:cs typeface="Helvetica Light"/>
          <a:sym typeface="Helvetica Light"/>
        </a:defRPr>
      </a:lvl4pPr>
      <a:lvl5pPr indent="914400" algn="ctr" defTabSz="584200">
        <a:defRPr sz="11200">
          <a:latin typeface="Helvetica Light"/>
          <a:ea typeface="Helvetica Light"/>
          <a:cs typeface="Helvetica Light"/>
          <a:sym typeface="Helvetica Light"/>
        </a:defRPr>
      </a:lvl5pPr>
      <a:lvl6pPr indent="1143000" algn="ctr" defTabSz="584200">
        <a:defRPr sz="11200">
          <a:latin typeface="Helvetica Light"/>
          <a:ea typeface="Helvetica Light"/>
          <a:cs typeface="Helvetica Light"/>
          <a:sym typeface="Helvetica Light"/>
        </a:defRPr>
      </a:lvl6pPr>
      <a:lvl7pPr indent="1371600" algn="ctr" defTabSz="584200">
        <a:defRPr sz="11200">
          <a:latin typeface="Helvetica Light"/>
          <a:ea typeface="Helvetica Light"/>
          <a:cs typeface="Helvetica Light"/>
          <a:sym typeface="Helvetica Light"/>
        </a:defRPr>
      </a:lvl7pPr>
      <a:lvl8pPr indent="1600200" algn="ctr" defTabSz="584200">
        <a:defRPr sz="11200">
          <a:latin typeface="Helvetica Light"/>
          <a:ea typeface="Helvetica Light"/>
          <a:cs typeface="Helvetica Light"/>
          <a:sym typeface="Helvetica Light"/>
        </a:defRPr>
      </a:lvl8pPr>
      <a:lvl9pPr indent="1828800" algn="ctr" defTabSz="584200">
        <a:defRPr sz="11200">
          <a:latin typeface="Helvetica Light"/>
          <a:ea typeface="Helvetica Light"/>
          <a:cs typeface="Helvetica Light"/>
          <a:sym typeface="Helvetica Light"/>
        </a:defRPr>
      </a:lvl9pPr>
    </p:titleStyle>
    <p:bodyStyle>
      <a:lvl1pPr marL="296545" indent="-296545" defTabSz="584200">
        <a:buSzPct val="75000"/>
        <a:buChar char="•"/>
        <a:defRPr sz="2400">
          <a:solidFill>
            <a:srgbClr val="767982"/>
          </a:solidFill>
          <a:latin typeface="Open Sans" panose="020B0606030504020204"/>
          <a:ea typeface="Open Sans" panose="020B0606030504020204"/>
          <a:cs typeface="Open Sans" panose="020B0606030504020204"/>
          <a:sym typeface="Open Sans" panose="020B0606030504020204"/>
        </a:defRPr>
      </a:lvl1pPr>
      <a:lvl2pPr marL="741045" indent="-296545" defTabSz="584200">
        <a:buSzPct val="75000"/>
        <a:buChar char="•"/>
        <a:defRPr sz="2400">
          <a:solidFill>
            <a:srgbClr val="767982"/>
          </a:solidFill>
          <a:latin typeface="Open Sans" panose="020B0606030504020204"/>
          <a:ea typeface="Open Sans" panose="020B0606030504020204"/>
          <a:cs typeface="Open Sans" panose="020B0606030504020204"/>
          <a:sym typeface="Open Sans" panose="020B0606030504020204"/>
        </a:defRPr>
      </a:lvl2pPr>
      <a:lvl3pPr marL="1185545" indent="-296545" defTabSz="584200">
        <a:buSzPct val="75000"/>
        <a:buChar char="•"/>
        <a:defRPr sz="2400">
          <a:solidFill>
            <a:srgbClr val="767982"/>
          </a:solidFill>
          <a:latin typeface="Open Sans" panose="020B0606030504020204"/>
          <a:ea typeface="Open Sans" panose="020B0606030504020204"/>
          <a:cs typeface="Open Sans" panose="020B0606030504020204"/>
          <a:sym typeface="Open Sans" panose="020B0606030504020204"/>
        </a:defRPr>
      </a:lvl3pPr>
      <a:lvl4pPr marL="1630045" indent="-296545" defTabSz="584200">
        <a:buSzPct val="75000"/>
        <a:buChar char="•"/>
        <a:defRPr sz="2400">
          <a:solidFill>
            <a:srgbClr val="767982"/>
          </a:solidFill>
          <a:latin typeface="Open Sans" panose="020B0606030504020204"/>
          <a:ea typeface="Open Sans" panose="020B0606030504020204"/>
          <a:cs typeface="Open Sans" panose="020B0606030504020204"/>
          <a:sym typeface="Open Sans" panose="020B0606030504020204"/>
        </a:defRPr>
      </a:lvl4pPr>
      <a:lvl5pPr marL="2074545" indent="-296545" defTabSz="584200">
        <a:buSzPct val="75000"/>
        <a:buChar char="•"/>
        <a:defRPr sz="2400">
          <a:solidFill>
            <a:srgbClr val="767982"/>
          </a:solidFill>
          <a:latin typeface="Open Sans" panose="020B0606030504020204"/>
          <a:ea typeface="Open Sans" panose="020B0606030504020204"/>
          <a:cs typeface="Open Sans" panose="020B0606030504020204"/>
          <a:sym typeface="Open Sans" panose="020B0606030504020204"/>
        </a:defRPr>
      </a:lvl5pPr>
      <a:lvl6pPr marL="2519045" indent="-296545" defTabSz="584200">
        <a:buSzPct val="75000"/>
        <a:buChar char="•"/>
        <a:defRPr sz="2400">
          <a:solidFill>
            <a:srgbClr val="767982"/>
          </a:solidFill>
          <a:latin typeface="Open Sans" panose="020B0606030504020204"/>
          <a:ea typeface="Open Sans" panose="020B0606030504020204"/>
          <a:cs typeface="Open Sans" panose="020B0606030504020204"/>
          <a:sym typeface="Open Sans" panose="020B0606030504020204"/>
        </a:defRPr>
      </a:lvl6pPr>
      <a:lvl7pPr marL="2963545" indent="-296545" defTabSz="584200">
        <a:buSzPct val="75000"/>
        <a:buChar char="•"/>
        <a:defRPr sz="2400">
          <a:solidFill>
            <a:srgbClr val="767982"/>
          </a:solidFill>
          <a:latin typeface="Open Sans" panose="020B0606030504020204"/>
          <a:ea typeface="Open Sans" panose="020B0606030504020204"/>
          <a:cs typeface="Open Sans" panose="020B0606030504020204"/>
          <a:sym typeface="Open Sans" panose="020B0606030504020204"/>
        </a:defRPr>
      </a:lvl7pPr>
      <a:lvl8pPr marL="3408045" indent="-296545" defTabSz="584200">
        <a:buSzPct val="75000"/>
        <a:buChar char="•"/>
        <a:defRPr sz="2400">
          <a:solidFill>
            <a:srgbClr val="767982"/>
          </a:solidFill>
          <a:latin typeface="Open Sans" panose="020B0606030504020204"/>
          <a:ea typeface="Open Sans" panose="020B0606030504020204"/>
          <a:cs typeface="Open Sans" panose="020B0606030504020204"/>
          <a:sym typeface="Open Sans" panose="020B0606030504020204"/>
        </a:defRPr>
      </a:lvl8pPr>
      <a:lvl9pPr marL="3852545" indent="-296545" defTabSz="584200">
        <a:buSzPct val="75000"/>
        <a:buChar char="•"/>
        <a:defRPr sz="2400">
          <a:solidFill>
            <a:srgbClr val="767982"/>
          </a:solidFill>
          <a:latin typeface="Open Sans" panose="020B0606030504020204"/>
          <a:ea typeface="Open Sans" panose="020B0606030504020204"/>
          <a:cs typeface="Open Sans" panose="020B0606030504020204"/>
          <a:sym typeface="Open Sans" panose="020B0606030504020204"/>
        </a:defRPr>
      </a:lvl9pPr>
    </p:bodyStyle>
    <p:otherStyle>
      <a:lvl1pPr algn="ctr" defTabSz="584200">
        <a:defRPr sz="2400">
          <a:solidFill>
            <a:schemeClr val="tx1"/>
          </a:solidFill>
          <a:latin typeface="+mn-lt"/>
          <a:ea typeface="+mn-ea"/>
          <a:cs typeface="+mn-cs"/>
          <a:sym typeface="Helvetica Light"/>
        </a:defRPr>
      </a:lvl1pPr>
      <a:lvl2pPr indent="228600" algn="ctr" defTabSz="584200">
        <a:defRPr sz="2400">
          <a:solidFill>
            <a:schemeClr val="tx1"/>
          </a:solidFill>
          <a:latin typeface="+mn-lt"/>
          <a:ea typeface="+mn-ea"/>
          <a:cs typeface="+mn-cs"/>
          <a:sym typeface="Helvetica Light"/>
        </a:defRPr>
      </a:lvl2pPr>
      <a:lvl3pPr indent="457200" algn="ctr" defTabSz="584200">
        <a:defRPr sz="2400">
          <a:solidFill>
            <a:schemeClr val="tx1"/>
          </a:solidFill>
          <a:latin typeface="+mn-lt"/>
          <a:ea typeface="+mn-ea"/>
          <a:cs typeface="+mn-cs"/>
          <a:sym typeface="Helvetica Light"/>
        </a:defRPr>
      </a:lvl3pPr>
      <a:lvl4pPr indent="685800" algn="ctr" defTabSz="584200">
        <a:defRPr sz="2400">
          <a:solidFill>
            <a:schemeClr val="tx1"/>
          </a:solidFill>
          <a:latin typeface="+mn-lt"/>
          <a:ea typeface="+mn-ea"/>
          <a:cs typeface="+mn-cs"/>
          <a:sym typeface="Helvetica Light"/>
        </a:defRPr>
      </a:lvl4pPr>
      <a:lvl5pPr indent="914400" algn="ctr" defTabSz="584200">
        <a:defRPr sz="2400">
          <a:solidFill>
            <a:schemeClr val="tx1"/>
          </a:solidFill>
          <a:latin typeface="+mn-lt"/>
          <a:ea typeface="+mn-ea"/>
          <a:cs typeface="+mn-cs"/>
          <a:sym typeface="Helvetica Light"/>
        </a:defRPr>
      </a:lvl5pPr>
      <a:lvl6pPr indent="1143000" algn="ctr" defTabSz="584200">
        <a:defRPr sz="2400">
          <a:solidFill>
            <a:schemeClr val="tx1"/>
          </a:solidFill>
          <a:latin typeface="+mn-lt"/>
          <a:ea typeface="+mn-ea"/>
          <a:cs typeface="+mn-cs"/>
          <a:sym typeface="Helvetica Light"/>
        </a:defRPr>
      </a:lvl6pPr>
      <a:lvl7pPr indent="1371600" algn="ctr" defTabSz="584200">
        <a:defRPr sz="2400">
          <a:solidFill>
            <a:schemeClr val="tx1"/>
          </a:solidFill>
          <a:latin typeface="+mn-lt"/>
          <a:ea typeface="+mn-ea"/>
          <a:cs typeface="+mn-cs"/>
          <a:sym typeface="Helvetica Light"/>
        </a:defRPr>
      </a:lvl7pPr>
      <a:lvl8pPr indent="1600200" algn="ctr" defTabSz="584200">
        <a:defRPr sz="2400">
          <a:solidFill>
            <a:schemeClr val="tx1"/>
          </a:solidFill>
          <a:latin typeface="+mn-lt"/>
          <a:ea typeface="+mn-ea"/>
          <a:cs typeface="+mn-cs"/>
          <a:sym typeface="Helvetica Light"/>
        </a:defRPr>
      </a:lvl8pPr>
      <a:lvl9pPr indent="1828800" algn="ctr" defTabSz="584200">
        <a:defRPr sz="2400">
          <a:solidFill>
            <a:schemeClr val="tx1"/>
          </a:solidFill>
          <a:latin typeface="+mn-lt"/>
          <a:ea typeface="+mn-ea"/>
          <a:cs typeface="+mn-cs"/>
          <a:sym typeface="Helvetica Light"/>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tags" Target="../tags/tag9.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image" Target="../media/image1.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notesSlide" Target="../notesSlides/notesSlide1.xml"/><Relationship Id="rId5" Type="http://schemas.openxmlformats.org/officeDocument/2006/relationships/tags" Target="../tags/tag6.xml"/><Relationship Id="rId10" Type="http://schemas.openxmlformats.org/officeDocument/2006/relationships/slideLayout" Target="../slideLayouts/slideLayout1.xml"/><Relationship Id="rId4" Type="http://schemas.openxmlformats.org/officeDocument/2006/relationships/tags" Target="../tags/tag5.xml"/><Relationship Id="rId9" Type="http://schemas.openxmlformats.org/officeDocument/2006/relationships/tags" Target="../tags/tag10.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image" Target="../media/image20.jpeg"/><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chart" Target="../charts/chart11.xml"/></Relationships>
</file>

<file path=ppt/slides/_rels/slide2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32.jpeg"/><Relationship Id="rId2" Type="http://schemas.openxmlformats.org/officeDocument/2006/relationships/notesSlide" Target="../notesSlides/notesSlide49.xml"/><Relationship Id="rId1" Type="http://schemas.openxmlformats.org/officeDocument/2006/relationships/slideLayout" Target="../slideLayouts/slideLayout8.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5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50.xml"/><Relationship Id="rId1" Type="http://schemas.openxmlformats.org/officeDocument/2006/relationships/slideLayout" Target="../slideLayouts/slideLayout9.xml"/><Relationship Id="rId5" Type="http://schemas.openxmlformats.org/officeDocument/2006/relationships/image" Target="../media/image35.jpeg"/><Relationship Id="rId4" Type="http://schemas.openxmlformats.org/officeDocument/2006/relationships/image" Target="../media/image34.png"/></Relationships>
</file>

<file path=ppt/slides/_rels/slide5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1.xml"/><Relationship Id="rId1" Type="http://schemas.openxmlformats.org/officeDocument/2006/relationships/slideLayout" Target="../slideLayouts/slideLayout10.xml"/><Relationship Id="rId5" Type="http://schemas.openxmlformats.org/officeDocument/2006/relationships/image" Target="../media/image38.jpeg"/><Relationship Id="rId4" Type="http://schemas.openxmlformats.org/officeDocument/2006/relationships/image" Target="../media/image37.png"/></Relationships>
</file>

<file path=ppt/slides/_rels/slide5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2.xml"/><Relationship Id="rId1" Type="http://schemas.openxmlformats.org/officeDocument/2006/relationships/slideLayout" Target="../slideLayouts/slideLayout11.xml"/><Relationship Id="rId5" Type="http://schemas.openxmlformats.org/officeDocument/2006/relationships/image" Target="../media/image41.jpeg"/><Relationship Id="rId4" Type="http://schemas.openxmlformats.org/officeDocument/2006/relationships/image" Target="../media/image40.png"/></Relationships>
</file>

<file path=ppt/slides/_rels/slide5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3.xml"/><Relationship Id="rId1" Type="http://schemas.openxmlformats.org/officeDocument/2006/relationships/slideLayout" Target="../slideLayouts/slideLayout12.xml"/><Relationship Id="rId5" Type="http://schemas.openxmlformats.org/officeDocument/2006/relationships/image" Target="../media/image44.jpeg"/><Relationship Id="rId4" Type="http://schemas.openxmlformats.org/officeDocument/2006/relationships/image" Target="../media/image43.png"/></Relationships>
</file>

<file path=ppt/slides/_rels/slide5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4.xml"/><Relationship Id="rId1" Type="http://schemas.openxmlformats.org/officeDocument/2006/relationships/slideLayout" Target="../slideLayouts/slideLayout13.xml"/><Relationship Id="rId5" Type="http://schemas.openxmlformats.org/officeDocument/2006/relationships/image" Target="../media/image46.jpeg"/><Relationship Id="rId4" Type="http://schemas.openxmlformats.org/officeDocument/2006/relationships/image" Target="../media/image40.png"/></Relationships>
</file>

<file path=ppt/slides/_rels/slide5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5.xml"/><Relationship Id="rId1" Type="http://schemas.openxmlformats.org/officeDocument/2006/relationships/slideLayout" Target="../slideLayouts/slideLayout14.xml"/><Relationship Id="rId5" Type="http://schemas.openxmlformats.org/officeDocument/2006/relationships/image" Target="../media/image49.jpeg"/><Relationship Id="rId4" Type="http://schemas.openxmlformats.org/officeDocument/2006/relationships/image" Target="../media/image48.png"/></Relationships>
</file>

<file path=ppt/slides/_rels/slide5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6.xml"/><Relationship Id="rId1" Type="http://schemas.openxmlformats.org/officeDocument/2006/relationships/slideLayout" Target="../slideLayouts/slideLayout15.xml"/><Relationship Id="rId5" Type="http://schemas.openxmlformats.org/officeDocument/2006/relationships/image" Target="../media/image51.jpeg"/><Relationship Id="rId4" Type="http://schemas.openxmlformats.org/officeDocument/2006/relationships/image" Target="../media/image48.png"/></Relationships>
</file>

<file path=ppt/slides/_rels/slide5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7.xml"/><Relationship Id="rId1" Type="http://schemas.openxmlformats.org/officeDocument/2006/relationships/slideLayout" Target="../slideLayouts/slideLayout16.xml"/><Relationship Id="rId5" Type="http://schemas.openxmlformats.org/officeDocument/2006/relationships/image" Target="../media/image53.jpeg"/><Relationship Id="rId4" Type="http://schemas.openxmlformats.org/officeDocument/2006/relationships/image" Target="../media/image48.png"/></Relationships>
</file>

<file path=ppt/slides/_rels/slide5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8.xml"/><Relationship Id="rId1" Type="http://schemas.openxmlformats.org/officeDocument/2006/relationships/slideLayout" Target="../slideLayouts/slideLayout17.xml"/><Relationship Id="rId5" Type="http://schemas.openxmlformats.org/officeDocument/2006/relationships/image" Target="../media/image56.jpeg"/><Relationship Id="rId4" Type="http://schemas.openxmlformats.org/officeDocument/2006/relationships/image" Target="../media/image55.png"/></Relationships>
</file>

<file path=ppt/slides/_rels/slide5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9.xml"/><Relationship Id="rId1" Type="http://schemas.openxmlformats.org/officeDocument/2006/relationships/slideLayout" Target="../slideLayouts/slideLayout18.xml"/><Relationship Id="rId5" Type="http://schemas.openxmlformats.org/officeDocument/2006/relationships/image" Target="../media/image58.jpeg"/><Relationship Id="rId4" Type="http://schemas.openxmlformats.org/officeDocument/2006/relationships/image" Target="../media/image55.png"/></Relationships>
</file>

<file path=ppt/slides/_rels/slide6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0.xml"/><Relationship Id="rId1" Type="http://schemas.openxmlformats.org/officeDocument/2006/relationships/slideLayout" Target="../slideLayouts/slideLayout19.xml"/><Relationship Id="rId5" Type="http://schemas.openxmlformats.org/officeDocument/2006/relationships/image" Target="../media/image61.jpeg"/><Relationship Id="rId4" Type="http://schemas.openxmlformats.org/officeDocument/2006/relationships/image" Target="../media/image60.png"/></Relationships>
</file>

<file path=ppt/slides/_rels/slide6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A_PicturePlaceholder 6"/>
          <p:cNvPicPr>
            <a:picLocks noGrp="1" noChangeAspect="1"/>
          </p:cNvPicPr>
          <p:nvPr>
            <p:ph type="pic" sz="quarter" idx="10"/>
            <p:custDataLst>
              <p:tags r:id="rId1"/>
            </p:custDataLst>
          </p:nvPr>
        </p:nvPicPr>
        <p:blipFill>
          <a:blip r:embed="rId12" cstate="email">
            <a:extLst>
              <a:ext uri="{28A0092B-C50C-407E-A947-70E740481C1C}">
                <a14:useLocalDpi xmlns:a14="http://schemas.microsoft.com/office/drawing/2010/main"/>
              </a:ext>
            </a:extLst>
          </a:blip>
          <a:srcRect/>
          <a:stretch>
            <a:fillRect/>
          </a:stretch>
        </p:blipFill>
        <p:spPr/>
      </p:pic>
      <p:sp>
        <p:nvSpPr>
          <p:cNvPr id="8" name="PA_矩形 7"/>
          <p:cNvSpPr/>
          <p:nvPr>
            <p:custDataLst>
              <p:tags r:id="rId2"/>
            </p:custDataLst>
          </p:nvPr>
        </p:nvSpPr>
        <p:spPr>
          <a:xfrm>
            <a:off x="0" y="0"/>
            <a:ext cx="24384000" cy="13716000"/>
          </a:xfrm>
          <a:prstGeom prst="rect">
            <a:avLst/>
          </a:prstGeom>
          <a:solidFill>
            <a:schemeClr val="tx1">
              <a:alpha val="80000"/>
            </a:schemeClr>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pPr>
            <a:endParaRPr kumimoji="0" lang="zh-CN" altLang="en-US" sz="2400" b="0" i="0" u="none" strike="noStrike" cap="none" spc="0" normalizeH="0" baseline="0">
              <a:ln>
                <a:noFill/>
              </a:ln>
              <a:solidFill>
                <a:srgbClr val="767982"/>
              </a:solidFill>
              <a:effectLst/>
              <a:uFillTx/>
              <a:latin typeface="Open Sans" panose="020B0606030504020204"/>
              <a:ea typeface="Open Sans" panose="020B0606030504020204"/>
              <a:cs typeface="Open Sans" panose="020B0606030504020204"/>
              <a:sym typeface="Open Sans" panose="020B0606030504020204"/>
            </a:endParaRPr>
          </a:p>
        </p:txBody>
      </p:sp>
      <p:sp>
        <p:nvSpPr>
          <p:cNvPr id="20" name="PA_形状 42"/>
          <p:cNvSpPr/>
          <p:nvPr>
            <p:custDataLst>
              <p:tags r:id="rId3"/>
            </p:custDataLst>
          </p:nvPr>
        </p:nvSpPr>
        <p:spPr>
          <a:xfrm>
            <a:off x="5539819" y="4115803"/>
            <a:ext cx="14561679" cy="1477328"/>
          </a:xfrm>
          <a:prstGeom prst="rect">
            <a:avLst/>
          </a:prstGeom>
          <a:ln w="12700">
            <a:miter lim="400000"/>
          </a:ln>
        </p:spPr>
        <p:txBody>
          <a:bodyPr wrap="none" lIns="0" tIns="0" rIns="0" bIns="0" anchor="ctr">
            <a:spAutoFit/>
          </a:bodyPr>
          <a:lstStyle>
            <a:lvl1pPr algn="ctr">
              <a:defRPr sz="12000">
                <a:solidFill>
                  <a:srgbClr val="FFFFFF"/>
                </a:solidFill>
              </a:defRPr>
            </a:lvl1pPr>
          </a:lstStyle>
          <a:p>
            <a:pPr lvl="0">
              <a:defRPr sz="1800">
                <a:solidFill>
                  <a:srgbClr val="000000"/>
                </a:solidFill>
              </a:defRPr>
            </a:pPr>
            <a:r>
              <a:rPr lang="zh-CN" altLang="en-US" sz="9600" dirty="0" smtClean="0">
                <a:solidFill>
                  <a:schemeClr val="bg1"/>
                </a:solidFill>
                <a:effectLst>
                  <a:outerShdw blurRad="38100" dist="38100" dir="2700000" algn="tl">
                    <a:srgbClr val="000000">
                      <a:alpha val="43137"/>
                    </a:srgbClr>
                  </a:outerShdw>
                </a:effectLst>
                <a:latin typeface="方正尚酷简体" panose="02000000000000000000" pitchFamily="2" charset="-122"/>
                <a:ea typeface="方正尚酷简体" panose="02000000000000000000" pitchFamily="2" charset="-122"/>
              </a:rPr>
              <a:t>欧美高</a:t>
            </a:r>
            <a:r>
              <a:rPr lang="zh-CN" altLang="en-US" sz="9600" dirty="0">
                <a:solidFill>
                  <a:schemeClr val="bg1"/>
                </a:solidFill>
                <a:effectLst>
                  <a:outerShdw blurRad="38100" dist="38100" dir="2700000" algn="tl">
                    <a:srgbClr val="000000">
                      <a:alpha val="43137"/>
                    </a:srgbClr>
                  </a:outerShdw>
                </a:effectLst>
                <a:latin typeface="方正尚酷简体" panose="02000000000000000000" pitchFamily="2" charset="-122"/>
                <a:ea typeface="方正尚酷简体" panose="02000000000000000000" pitchFamily="2" charset="-122"/>
              </a:rPr>
              <a:t>端商务演示</a:t>
            </a:r>
            <a:r>
              <a:rPr lang="en-US" altLang="zh-CN" sz="9600" dirty="0">
                <a:solidFill>
                  <a:schemeClr val="bg1"/>
                </a:solidFill>
                <a:effectLst>
                  <a:outerShdw blurRad="38100" dist="38100" dir="2700000" algn="tl">
                    <a:srgbClr val="000000">
                      <a:alpha val="43137"/>
                    </a:srgbClr>
                  </a:outerShdw>
                </a:effectLst>
                <a:latin typeface="方正尚酷简体" panose="02000000000000000000" pitchFamily="2" charset="-122"/>
                <a:ea typeface="方正尚酷简体" panose="02000000000000000000" pitchFamily="2" charset="-122"/>
              </a:rPr>
              <a:t>PPT</a:t>
            </a:r>
            <a:r>
              <a:rPr lang="zh-CN" altLang="en-US" sz="9600" dirty="0">
                <a:solidFill>
                  <a:schemeClr val="bg1"/>
                </a:solidFill>
                <a:effectLst>
                  <a:outerShdw blurRad="38100" dist="38100" dir="2700000" algn="tl">
                    <a:srgbClr val="000000">
                      <a:alpha val="43137"/>
                    </a:srgbClr>
                  </a:outerShdw>
                </a:effectLst>
                <a:latin typeface="方正尚酷简体" panose="02000000000000000000" pitchFamily="2" charset="-122"/>
                <a:ea typeface="方正尚酷简体" panose="02000000000000000000" pitchFamily="2" charset="-122"/>
              </a:rPr>
              <a:t>模板</a:t>
            </a:r>
            <a:endParaRPr sz="9600" dirty="0">
              <a:solidFill>
                <a:schemeClr val="bg1"/>
              </a:solidFill>
              <a:effectLst>
                <a:outerShdw blurRad="38100" dist="38100" dir="2700000" algn="tl">
                  <a:srgbClr val="000000">
                    <a:alpha val="43137"/>
                  </a:srgbClr>
                </a:outerShdw>
              </a:effectLst>
              <a:latin typeface="方正尚酷简体" panose="02000000000000000000" pitchFamily="2" charset="-122"/>
              <a:ea typeface="方正尚酷简体" panose="02000000000000000000" pitchFamily="2" charset="-122"/>
            </a:endParaRPr>
          </a:p>
        </p:txBody>
      </p:sp>
      <p:sp>
        <p:nvSpPr>
          <p:cNvPr id="21" name="PA_形状 43"/>
          <p:cNvSpPr/>
          <p:nvPr>
            <p:custDataLst>
              <p:tags r:id="rId4"/>
            </p:custDataLst>
          </p:nvPr>
        </p:nvSpPr>
        <p:spPr>
          <a:xfrm>
            <a:off x="7014606" y="5739585"/>
            <a:ext cx="10354789" cy="584201"/>
          </a:xfrm>
          <a:prstGeom prst="rect">
            <a:avLst/>
          </a:prstGeom>
          <a:ln w="12700">
            <a:miter lim="400000"/>
          </a:ln>
        </p:spPr>
        <p:txBody>
          <a:bodyPr lIns="50800" tIns="50800" rIns="50800" bIns="50800" anchor="ctr"/>
          <a:lstStyle>
            <a:lvl1pPr algn="ctr">
              <a:defRPr sz="2700" spc="566">
                <a:solidFill>
                  <a:srgbClr val="FFFFFF"/>
                </a:solidFill>
                <a:latin typeface="Geomanist"/>
                <a:ea typeface="Geomanist"/>
                <a:cs typeface="Geomanist"/>
                <a:sym typeface="Geomanist"/>
              </a:defRPr>
            </a:lvl1pPr>
          </a:lstStyle>
          <a:p>
            <a:pPr lvl="0">
              <a:defRPr sz="1800" spc="0">
                <a:solidFill>
                  <a:srgbClr val="000000"/>
                </a:solidFill>
              </a:defRPr>
            </a:pPr>
            <a:r>
              <a:rPr sz="2700" spc="566" dirty="0">
                <a:solidFill>
                  <a:srgbClr val="FFFFFF"/>
                </a:solidFill>
              </a:rPr>
              <a:t>STRAIGHT FORWARD SLIDES</a:t>
            </a:r>
          </a:p>
        </p:txBody>
      </p:sp>
      <p:sp>
        <p:nvSpPr>
          <p:cNvPr id="9" name="PA_形状 30"/>
          <p:cNvSpPr/>
          <p:nvPr>
            <p:custDataLst>
              <p:tags r:id="rId5"/>
            </p:custDataLst>
          </p:nvPr>
        </p:nvSpPr>
        <p:spPr>
          <a:xfrm>
            <a:off x="53278" y="9364557"/>
            <a:ext cx="24523703" cy="2978945"/>
          </a:xfrm>
          <a:custGeom>
            <a:avLst/>
            <a:gdLst/>
            <a:ahLst/>
            <a:cxnLst>
              <a:cxn ang="0">
                <a:pos x="wd2" y="hd2"/>
              </a:cxn>
              <a:cxn ang="5400000">
                <a:pos x="wd2" y="hd2"/>
              </a:cxn>
              <a:cxn ang="10800000">
                <a:pos x="wd2" y="hd2"/>
              </a:cxn>
              <a:cxn ang="16200000">
                <a:pos x="wd2" y="hd2"/>
              </a:cxn>
            </a:cxnLst>
            <a:rect l="0" t="0" r="r" b="b"/>
            <a:pathLst>
              <a:path w="21600" h="20018" extrusionOk="0">
                <a:moveTo>
                  <a:pt x="0" y="19556"/>
                </a:moveTo>
                <a:cubicBezTo>
                  <a:pt x="1" y="19553"/>
                  <a:pt x="1221" y="17309"/>
                  <a:pt x="1772" y="18184"/>
                </a:cubicBezTo>
                <a:cubicBezTo>
                  <a:pt x="2323" y="19059"/>
                  <a:pt x="2348" y="19649"/>
                  <a:pt x="2537" y="19739"/>
                </a:cubicBezTo>
                <a:cubicBezTo>
                  <a:pt x="2726" y="19829"/>
                  <a:pt x="2459" y="20260"/>
                  <a:pt x="3116" y="19831"/>
                </a:cubicBezTo>
                <a:cubicBezTo>
                  <a:pt x="3769" y="19406"/>
                  <a:pt x="3236" y="21192"/>
                  <a:pt x="4141" y="18087"/>
                </a:cubicBezTo>
                <a:cubicBezTo>
                  <a:pt x="5012" y="15095"/>
                  <a:pt x="5364" y="14639"/>
                  <a:pt x="5705" y="15104"/>
                </a:cubicBezTo>
                <a:cubicBezTo>
                  <a:pt x="5962" y="15454"/>
                  <a:pt x="6076" y="15749"/>
                  <a:pt x="6339" y="16572"/>
                </a:cubicBezTo>
                <a:cubicBezTo>
                  <a:pt x="6690" y="17674"/>
                  <a:pt x="6928" y="18165"/>
                  <a:pt x="7264" y="18615"/>
                </a:cubicBezTo>
                <a:cubicBezTo>
                  <a:pt x="7480" y="18905"/>
                  <a:pt x="7707" y="19649"/>
                  <a:pt x="7929" y="19516"/>
                </a:cubicBezTo>
                <a:cubicBezTo>
                  <a:pt x="8160" y="19377"/>
                  <a:pt x="8369" y="18498"/>
                  <a:pt x="8570" y="17577"/>
                </a:cubicBezTo>
                <a:cubicBezTo>
                  <a:pt x="8821" y="16425"/>
                  <a:pt x="8929" y="15099"/>
                  <a:pt x="9167" y="14920"/>
                </a:cubicBezTo>
                <a:cubicBezTo>
                  <a:pt x="9403" y="14743"/>
                  <a:pt x="9064" y="14986"/>
                  <a:pt x="9616" y="14782"/>
                </a:cubicBezTo>
                <a:cubicBezTo>
                  <a:pt x="10181" y="14573"/>
                  <a:pt x="10232" y="14469"/>
                  <a:pt x="10374" y="13416"/>
                </a:cubicBezTo>
                <a:cubicBezTo>
                  <a:pt x="10513" y="12375"/>
                  <a:pt x="10461" y="11692"/>
                  <a:pt x="10716" y="9847"/>
                </a:cubicBezTo>
                <a:cubicBezTo>
                  <a:pt x="10996" y="7816"/>
                  <a:pt x="11300" y="6929"/>
                  <a:pt x="11660" y="7330"/>
                </a:cubicBezTo>
                <a:cubicBezTo>
                  <a:pt x="11897" y="7594"/>
                  <a:pt x="12228" y="7931"/>
                  <a:pt x="12468" y="7346"/>
                </a:cubicBezTo>
                <a:cubicBezTo>
                  <a:pt x="12824" y="6480"/>
                  <a:pt x="12754" y="5374"/>
                  <a:pt x="13529" y="7673"/>
                </a:cubicBezTo>
                <a:cubicBezTo>
                  <a:pt x="14316" y="10004"/>
                  <a:pt x="14780" y="12196"/>
                  <a:pt x="15181" y="10875"/>
                </a:cubicBezTo>
                <a:cubicBezTo>
                  <a:pt x="15610" y="9462"/>
                  <a:pt x="15723" y="3299"/>
                  <a:pt x="16342" y="3241"/>
                </a:cubicBezTo>
                <a:cubicBezTo>
                  <a:pt x="16553" y="3221"/>
                  <a:pt x="16683" y="3461"/>
                  <a:pt x="16816" y="3944"/>
                </a:cubicBezTo>
                <a:cubicBezTo>
                  <a:pt x="17102" y="4983"/>
                  <a:pt x="17285" y="8497"/>
                  <a:pt x="17866" y="9254"/>
                </a:cubicBezTo>
                <a:cubicBezTo>
                  <a:pt x="18956" y="10676"/>
                  <a:pt x="19234" y="6251"/>
                  <a:pt x="19454" y="3572"/>
                </a:cubicBezTo>
                <a:cubicBezTo>
                  <a:pt x="19566" y="2201"/>
                  <a:pt x="19628" y="680"/>
                  <a:pt x="19796" y="141"/>
                </a:cubicBezTo>
                <a:cubicBezTo>
                  <a:pt x="19966" y="-408"/>
                  <a:pt x="20045" y="730"/>
                  <a:pt x="20644" y="2217"/>
                </a:cubicBezTo>
                <a:cubicBezTo>
                  <a:pt x="21268" y="3765"/>
                  <a:pt x="21579" y="2009"/>
                  <a:pt x="21600" y="1712"/>
                </a:cubicBezTo>
              </a:path>
            </a:pathLst>
          </a:custGeom>
          <a:noFill/>
          <a:ln w="12700" cap="flat">
            <a:solidFill>
              <a:srgbClr val="FFFFFF"/>
            </a:solidFill>
            <a:prstDash val="solid"/>
            <a:miter lim="400000"/>
          </a:ln>
          <a:effectLst/>
        </p:spPr>
        <p:txBody>
          <a:bodyPr wrap="square" lIns="50800" tIns="50800" rIns="50800" bIns="50800" numCol="1" anchor="ctr">
            <a:noAutofit/>
          </a:bodyPr>
          <a:lstStyle/>
          <a:p>
            <a:pPr lvl="0" defTabSz="825500">
              <a:defRPr sz="5600">
                <a:latin typeface="Gill Sans"/>
                <a:ea typeface="Gill Sans"/>
                <a:cs typeface="Gill Sans"/>
                <a:sym typeface="Gill Sans"/>
              </a:defRPr>
            </a:pPr>
            <a:endParaRPr/>
          </a:p>
        </p:txBody>
      </p:sp>
      <p:sp>
        <p:nvSpPr>
          <p:cNvPr id="10" name="PA_形状 31"/>
          <p:cNvSpPr/>
          <p:nvPr>
            <p:custDataLst>
              <p:tags r:id="rId6"/>
            </p:custDataLst>
          </p:nvPr>
        </p:nvSpPr>
        <p:spPr>
          <a:xfrm>
            <a:off x="74422" y="10110851"/>
            <a:ext cx="24641116" cy="2436789"/>
          </a:xfrm>
          <a:custGeom>
            <a:avLst/>
            <a:gdLst/>
            <a:ahLst/>
            <a:cxnLst>
              <a:cxn ang="0">
                <a:pos x="wd2" y="hd2"/>
              </a:cxn>
              <a:cxn ang="5400000">
                <a:pos x="wd2" y="hd2"/>
              </a:cxn>
              <a:cxn ang="10800000">
                <a:pos x="wd2" y="hd2"/>
              </a:cxn>
              <a:cxn ang="16200000">
                <a:pos x="wd2" y="hd2"/>
              </a:cxn>
            </a:cxnLst>
            <a:rect l="0" t="0" r="r" b="b"/>
            <a:pathLst>
              <a:path w="21600" h="20019" extrusionOk="0">
                <a:moveTo>
                  <a:pt x="0" y="14327"/>
                </a:moveTo>
                <a:cubicBezTo>
                  <a:pt x="0" y="14327"/>
                  <a:pt x="982" y="13657"/>
                  <a:pt x="1629" y="15907"/>
                </a:cubicBezTo>
                <a:cubicBezTo>
                  <a:pt x="2275" y="18157"/>
                  <a:pt x="2290" y="18848"/>
                  <a:pt x="2724" y="19037"/>
                </a:cubicBezTo>
                <a:cubicBezTo>
                  <a:pt x="3159" y="19226"/>
                  <a:pt x="3705" y="18833"/>
                  <a:pt x="4032" y="16961"/>
                </a:cubicBezTo>
                <a:cubicBezTo>
                  <a:pt x="4358" y="15090"/>
                  <a:pt x="4714" y="13454"/>
                  <a:pt x="5122" y="12007"/>
                </a:cubicBezTo>
                <a:cubicBezTo>
                  <a:pt x="5529" y="10561"/>
                  <a:pt x="6008" y="10631"/>
                  <a:pt x="6387" y="13313"/>
                </a:cubicBezTo>
                <a:cubicBezTo>
                  <a:pt x="6765" y="15995"/>
                  <a:pt x="6557" y="16751"/>
                  <a:pt x="7141" y="18197"/>
                </a:cubicBezTo>
                <a:cubicBezTo>
                  <a:pt x="7725" y="19643"/>
                  <a:pt x="7694" y="20579"/>
                  <a:pt x="7953" y="19643"/>
                </a:cubicBezTo>
                <a:cubicBezTo>
                  <a:pt x="8213" y="18708"/>
                  <a:pt x="8471" y="18636"/>
                  <a:pt x="8615" y="17520"/>
                </a:cubicBezTo>
                <a:cubicBezTo>
                  <a:pt x="8760" y="16403"/>
                  <a:pt x="9372" y="11183"/>
                  <a:pt x="9658" y="9672"/>
                </a:cubicBezTo>
                <a:cubicBezTo>
                  <a:pt x="9945" y="8162"/>
                  <a:pt x="10383" y="8163"/>
                  <a:pt x="10683" y="7282"/>
                </a:cubicBezTo>
                <a:cubicBezTo>
                  <a:pt x="10983" y="6401"/>
                  <a:pt x="11489" y="1494"/>
                  <a:pt x="12051" y="237"/>
                </a:cubicBezTo>
                <a:cubicBezTo>
                  <a:pt x="12612" y="-1021"/>
                  <a:pt x="12777" y="3138"/>
                  <a:pt x="13291" y="3256"/>
                </a:cubicBezTo>
                <a:cubicBezTo>
                  <a:pt x="13804" y="3374"/>
                  <a:pt x="13797" y="2817"/>
                  <a:pt x="14293" y="3005"/>
                </a:cubicBezTo>
                <a:cubicBezTo>
                  <a:pt x="14790" y="3193"/>
                  <a:pt x="14743" y="3571"/>
                  <a:pt x="15118" y="4451"/>
                </a:cubicBezTo>
                <a:cubicBezTo>
                  <a:pt x="15493" y="5332"/>
                  <a:pt x="15381" y="5647"/>
                  <a:pt x="15713" y="5521"/>
                </a:cubicBezTo>
                <a:cubicBezTo>
                  <a:pt x="16045" y="5395"/>
                  <a:pt x="16509" y="1794"/>
                  <a:pt x="17532" y="2926"/>
                </a:cubicBezTo>
                <a:cubicBezTo>
                  <a:pt x="18556" y="4059"/>
                  <a:pt x="18282" y="5686"/>
                  <a:pt x="18945" y="5128"/>
                </a:cubicBezTo>
                <a:cubicBezTo>
                  <a:pt x="19609" y="4570"/>
                  <a:pt x="19464" y="3005"/>
                  <a:pt x="19890" y="2635"/>
                </a:cubicBezTo>
                <a:cubicBezTo>
                  <a:pt x="20316" y="2265"/>
                  <a:pt x="20325" y="3516"/>
                  <a:pt x="20691" y="5591"/>
                </a:cubicBezTo>
                <a:cubicBezTo>
                  <a:pt x="21058" y="7667"/>
                  <a:pt x="21600" y="8422"/>
                  <a:pt x="21600" y="8422"/>
                </a:cubicBezTo>
              </a:path>
            </a:pathLst>
          </a:custGeom>
          <a:noFill/>
          <a:ln w="38100" cap="flat">
            <a:solidFill>
              <a:srgbClr val="FFFFFF"/>
            </a:solidFill>
            <a:prstDash val="solid"/>
            <a:miter lim="400000"/>
          </a:ln>
          <a:effectLst/>
        </p:spPr>
        <p:txBody>
          <a:bodyPr wrap="square" lIns="50800" tIns="50800" rIns="50800" bIns="50800" numCol="1" anchor="ctr">
            <a:noAutofit/>
          </a:bodyPr>
          <a:lstStyle/>
          <a:p>
            <a:pPr lvl="0" defTabSz="825500">
              <a:defRPr sz="5600">
                <a:latin typeface="Gill Sans"/>
                <a:ea typeface="Gill Sans"/>
                <a:cs typeface="Gill Sans"/>
                <a:sym typeface="Gill Sans"/>
              </a:defRPr>
            </a:pPr>
            <a:endParaRPr/>
          </a:p>
        </p:txBody>
      </p:sp>
      <p:sp>
        <p:nvSpPr>
          <p:cNvPr id="11" name="PA_形状 32"/>
          <p:cNvSpPr/>
          <p:nvPr>
            <p:custDataLst>
              <p:tags r:id="rId7"/>
            </p:custDataLst>
          </p:nvPr>
        </p:nvSpPr>
        <p:spPr>
          <a:xfrm>
            <a:off x="18605" y="8557550"/>
            <a:ext cx="25006513" cy="4350794"/>
          </a:xfrm>
          <a:custGeom>
            <a:avLst/>
            <a:gdLst/>
            <a:ahLst/>
            <a:cxnLst>
              <a:cxn ang="0">
                <a:pos x="wd2" y="hd2"/>
              </a:cxn>
              <a:cxn ang="5400000">
                <a:pos x="wd2" y="hd2"/>
              </a:cxn>
              <a:cxn ang="10800000">
                <a:pos x="wd2" y="hd2"/>
              </a:cxn>
              <a:cxn ang="16200000">
                <a:pos x="wd2" y="hd2"/>
              </a:cxn>
            </a:cxnLst>
            <a:rect l="0" t="0" r="r" b="b"/>
            <a:pathLst>
              <a:path w="21600" h="19043" extrusionOk="0">
                <a:moveTo>
                  <a:pt x="0" y="18898"/>
                </a:moveTo>
                <a:cubicBezTo>
                  <a:pt x="0" y="18898"/>
                  <a:pt x="635" y="11432"/>
                  <a:pt x="1129" y="11063"/>
                </a:cubicBezTo>
                <a:cubicBezTo>
                  <a:pt x="1624" y="10695"/>
                  <a:pt x="1795" y="17871"/>
                  <a:pt x="2562" y="18570"/>
                </a:cubicBezTo>
                <a:cubicBezTo>
                  <a:pt x="3329" y="19270"/>
                  <a:pt x="3780" y="15081"/>
                  <a:pt x="4487" y="12132"/>
                </a:cubicBezTo>
                <a:cubicBezTo>
                  <a:pt x="5194" y="9183"/>
                  <a:pt x="5637" y="13339"/>
                  <a:pt x="6503" y="16154"/>
                </a:cubicBezTo>
                <a:cubicBezTo>
                  <a:pt x="7370" y="18969"/>
                  <a:pt x="7780" y="19907"/>
                  <a:pt x="8315" y="18164"/>
                </a:cubicBezTo>
                <a:cubicBezTo>
                  <a:pt x="8851" y="16422"/>
                  <a:pt x="9236" y="10691"/>
                  <a:pt x="9830" y="9920"/>
                </a:cubicBezTo>
                <a:cubicBezTo>
                  <a:pt x="10423" y="9149"/>
                  <a:pt x="10509" y="10959"/>
                  <a:pt x="11382" y="12065"/>
                </a:cubicBezTo>
                <a:cubicBezTo>
                  <a:pt x="12255" y="13171"/>
                  <a:pt x="12604" y="9182"/>
                  <a:pt x="13718" y="5839"/>
                </a:cubicBezTo>
                <a:cubicBezTo>
                  <a:pt x="14832" y="2496"/>
                  <a:pt x="15665" y="10171"/>
                  <a:pt x="16187" y="10841"/>
                </a:cubicBezTo>
                <a:cubicBezTo>
                  <a:pt x="16708" y="11511"/>
                  <a:pt x="16776" y="2270"/>
                  <a:pt x="17965" y="288"/>
                </a:cubicBezTo>
                <a:cubicBezTo>
                  <a:pt x="19154" y="-1693"/>
                  <a:pt x="19479" y="7087"/>
                  <a:pt x="20119" y="10137"/>
                </a:cubicBezTo>
                <a:cubicBezTo>
                  <a:pt x="20760" y="13187"/>
                  <a:pt x="21600" y="10707"/>
                  <a:pt x="21600" y="10707"/>
                </a:cubicBezTo>
              </a:path>
            </a:pathLst>
          </a:custGeom>
          <a:noFill/>
          <a:ln w="25400" cap="flat">
            <a:solidFill>
              <a:srgbClr val="FFFFFF">
                <a:alpha val="20000"/>
              </a:srgbClr>
            </a:solidFill>
            <a:prstDash val="solid"/>
            <a:miter lim="400000"/>
          </a:ln>
          <a:effectLst/>
        </p:spPr>
        <p:txBody>
          <a:bodyPr wrap="square" lIns="50800" tIns="50800" rIns="50800" bIns="50800" numCol="1" anchor="ctr">
            <a:noAutofit/>
          </a:bodyPr>
          <a:lstStyle/>
          <a:p>
            <a:pPr lvl="0" defTabSz="825500">
              <a:defRPr sz="5600">
                <a:latin typeface="Gill Sans"/>
                <a:ea typeface="Gill Sans"/>
                <a:cs typeface="Gill Sans"/>
                <a:sym typeface="Gill Sans"/>
              </a:defRPr>
            </a:pPr>
            <a:endParaRPr/>
          </a:p>
        </p:txBody>
      </p:sp>
      <p:grpSp>
        <p:nvGrpSpPr>
          <p:cNvPr id="22" name="PA_组合 21"/>
          <p:cNvGrpSpPr/>
          <p:nvPr>
            <p:custDataLst>
              <p:tags r:id="rId8"/>
            </p:custDataLst>
          </p:nvPr>
        </p:nvGrpSpPr>
        <p:grpSpPr>
          <a:xfrm>
            <a:off x="3949699" y="9667653"/>
            <a:ext cx="19189702" cy="2781302"/>
            <a:chOff x="3949699" y="9667653"/>
            <a:chExt cx="19189702" cy="2781302"/>
          </a:xfrm>
        </p:grpSpPr>
        <p:sp>
          <p:nvSpPr>
            <p:cNvPr id="12" name="Shape 33"/>
            <p:cNvSpPr/>
            <p:nvPr/>
          </p:nvSpPr>
          <p:spPr>
            <a:xfrm>
              <a:off x="11874500" y="107725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alpha val="41843"/>
              </a:srgbClr>
            </a:solidFill>
            <a:ln w="88900" cap="flat">
              <a:solidFill>
                <a:srgbClr val="FFFFFF">
                  <a:alpha val="41843"/>
                </a:srgbClr>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3" name="Shape 34"/>
            <p:cNvSpPr/>
            <p:nvPr/>
          </p:nvSpPr>
          <p:spPr>
            <a:xfrm>
              <a:off x="16979899" y="9667653"/>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alpha val="60743"/>
              </a:srgbClr>
            </a:solidFill>
            <a:ln w="88900" cap="flat">
              <a:solidFill>
                <a:srgbClr val="FFFFFF">
                  <a:alpha val="60743"/>
                </a:srgbClr>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4" name="Shape 35"/>
            <p:cNvSpPr/>
            <p:nvPr/>
          </p:nvSpPr>
          <p:spPr>
            <a:xfrm>
              <a:off x="19113500" y="10328053"/>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5" name="Shape 36"/>
            <p:cNvSpPr/>
            <p:nvPr/>
          </p:nvSpPr>
          <p:spPr>
            <a:xfrm>
              <a:off x="14350999" y="10137553"/>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6" name="Shape 37"/>
            <p:cNvSpPr/>
            <p:nvPr/>
          </p:nvSpPr>
          <p:spPr>
            <a:xfrm>
              <a:off x="9766300" y="120298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7" name="Shape 38"/>
            <p:cNvSpPr/>
            <p:nvPr/>
          </p:nvSpPr>
          <p:spPr>
            <a:xfrm>
              <a:off x="7162800" y="116488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8" name="Shape 39"/>
            <p:cNvSpPr/>
            <p:nvPr/>
          </p:nvSpPr>
          <p:spPr>
            <a:xfrm>
              <a:off x="3949699" y="121822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9" name="Shape 40"/>
            <p:cNvSpPr/>
            <p:nvPr/>
          </p:nvSpPr>
          <p:spPr>
            <a:xfrm>
              <a:off x="22872700" y="10315353"/>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grpSp>
      <p:sp>
        <p:nvSpPr>
          <p:cNvPr id="23" name="PA_形状 43"/>
          <p:cNvSpPr/>
          <p:nvPr>
            <p:custDataLst>
              <p:tags r:id="rId9"/>
            </p:custDataLst>
          </p:nvPr>
        </p:nvSpPr>
        <p:spPr>
          <a:xfrm>
            <a:off x="10756818" y="8780356"/>
            <a:ext cx="2870364" cy="584201"/>
          </a:xfrm>
          <a:prstGeom prst="rect">
            <a:avLst/>
          </a:prstGeom>
          <a:ln w="12700">
            <a:solidFill>
              <a:schemeClr val="bg1"/>
            </a:solidFill>
            <a:miter lim="400000"/>
          </a:ln>
        </p:spPr>
        <p:txBody>
          <a:bodyPr lIns="50800" tIns="50800" rIns="50800" bIns="50800" anchor="ctr"/>
          <a:lstStyle>
            <a:lvl1pPr algn="ctr">
              <a:defRPr sz="2700" spc="566">
                <a:solidFill>
                  <a:srgbClr val="FFFFFF"/>
                </a:solidFill>
                <a:latin typeface="Geomanist"/>
                <a:ea typeface="Geomanist"/>
                <a:cs typeface="Geomanist"/>
                <a:sym typeface="Geomanist"/>
              </a:defRPr>
            </a:lvl1pPr>
          </a:lstStyle>
          <a:p>
            <a:pPr lvl="0">
              <a:defRPr sz="1800" spc="0">
                <a:solidFill>
                  <a:srgbClr val="000000"/>
                </a:solidFill>
              </a:defRPr>
            </a:pPr>
            <a:r>
              <a:rPr lang="zh-CN" altLang="en-US" sz="2400" dirty="0">
                <a:solidFill>
                  <a:schemeClr val="bg1"/>
                </a:solidFill>
                <a:latin typeface="微软雅黑" panose="020B0503020204020204" pitchFamily="34" charset="-122"/>
                <a:ea typeface="微软雅黑" panose="020B0503020204020204" pitchFamily="34" charset="-122"/>
              </a:rPr>
              <a:t>汇报人</a:t>
            </a:r>
            <a:r>
              <a:rPr lang="zh-CN" altLang="en-US" sz="2400" dirty="0" smtClean="0">
                <a:solidFill>
                  <a:schemeClr val="bg1"/>
                </a:solidFill>
                <a:latin typeface="微软雅黑" panose="020B0503020204020204" pitchFamily="34" charset="-122"/>
                <a:ea typeface="微软雅黑" panose="020B0503020204020204" pitchFamily="34" charset="-122"/>
              </a:rPr>
              <a:t>：</a:t>
            </a:r>
            <a:r>
              <a:rPr lang="en-US" altLang="zh-CN" sz="2400" dirty="0" smtClean="0">
                <a:solidFill>
                  <a:schemeClr val="bg1"/>
                </a:solidFill>
                <a:latin typeface="微软雅黑" panose="020B0503020204020204" pitchFamily="34" charset="-122"/>
                <a:ea typeface="微软雅黑" panose="020B0503020204020204" pitchFamily="34" charset="-122"/>
              </a:rPr>
              <a:t>PPT</a:t>
            </a:r>
            <a:endParaRPr lang="en-US" altLang="zh-CN" sz="3200" spc="566"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0"/>
                                        </p:tgtEl>
                                        <p:attrNameLst>
                                          <p:attrName>ppt_y</p:attrName>
                                        </p:attrNameLst>
                                      </p:cBhvr>
                                      <p:tavLst>
                                        <p:tav tm="0">
                                          <p:val>
                                            <p:strVal val="#ppt_y"/>
                                          </p:val>
                                        </p:tav>
                                        <p:tav tm="100000">
                                          <p:val>
                                            <p:strVal val="#ppt_y"/>
                                          </p:val>
                                        </p:tav>
                                      </p:tavLst>
                                    </p:anim>
                                    <p:anim calcmode="lin" valueType="num">
                                      <p:cBhvr>
                                        <p:cTn id="9"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0"/>
                                        </p:tgtEl>
                                      </p:cBhvr>
                                    </p:animEffect>
                                  </p:childTnLst>
                                </p:cTn>
                              </p:par>
                            </p:childTnLst>
                          </p:cTn>
                        </p:par>
                        <p:par>
                          <p:cTn id="12" fill="hold">
                            <p:stCondLst>
                              <p:cond delay="1100"/>
                            </p:stCondLst>
                            <p:childTnLst>
                              <p:par>
                                <p:cTn id="13" presetID="22" presetClass="entr" presetSubtype="8" fill="hold" grpId="0" nodeType="afterEffect">
                                  <p:stCondLst>
                                    <p:cond delay="0"/>
                                  </p:stCondLst>
                                  <p:childTnLst>
                                    <p:set>
                                      <p:cBhvr>
                                        <p:cTn id="14" dur="indefinite" fill="hold"/>
                                        <p:tgtEl>
                                          <p:spTgt spid="21"/>
                                        </p:tgtEl>
                                        <p:attrNameLst>
                                          <p:attrName>style.visibility</p:attrName>
                                        </p:attrNameLst>
                                      </p:cBhvr>
                                      <p:to>
                                        <p:strVal val="visible"/>
                                      </p:to>
                                    </p:set>
                                    <p:animEffect transition="in" filter="wipe(left)">
                                      <p:cBhvr>
                                        <p:cTn id="15" dur="1000"/>
                                        <p:tgtEl>
                                          <p:spTgt spid="21"/>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1500"/>
                                        <p:tgtEl>
                                          <p:spTgt spid="11"/>
                                        </p:tgtEl>
                                      </p:cBhvr>
                                    </p:animEffect>
                                  </p:childTnLst>
                                </p:cTn>
                              </p:par>
                              <p:par>
                                <p:cTn id="19" presetID="22" presetClass="entr" presetSubtype="8" fill="hold" grpId="0" nodeType="withEffect">
                                  <p:stCondLst>
                                    <p:cond delay="50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1500"/>
                                        <p:tgtEl>
                                          <p:spTgt spid="9"/>
                                        </p:tgtEl>
                                      </p:cBhvr>
                                    </p:animEffect>
                                  </p:childTnLst>
                                </p:cTn>
                              </p:par>
                              <p:par>
                                <p:cTn id="22" presetID="22" presetClass="entr" presetSubtype="8" fill="hold" grpId="0" nodeType="withEffect">
                                  <p:stCondLst>
                                    <p:cond delay="750"/>
                                  </p:stCondLst>
                                  <p:childTnLst>
                                    <p:set>
                                      <p:cBhvr>
                                        <p:cTn id="23" dur="1" fill="hold">
                                          <p:stCondLst>
                                            <p:cond delay="0"/>
                                          </p:stCondLst>
                                        </p:cTn>
                                        <p:tgtEl>
                                          <p:spTgt spid="10"/>
                                        </p:tgtEl>
                                        <p:attrNameLst>
                                          <p:attrName>style.visibility</p:attrName>
                                        </p:attrNameLst>
                                      </p:cBhvr>
                                      <p:to>
                                        <p:strVal val="visible"/>
                                      </p:to>
                                    </p:set>
                                    <p:animEffect transition="in" filter="wipe(left)">
                                      <p:cBhvr>
                                        <p:cTn id="24" dur="1500"/>
                                        <p:tgtEl>
                                          <p:spTgt spid="10"/>
                                        </p:tgtEl>
                                      </p:cBhvr>
                                    </p:animEffect>
                                  </p:childTnLst>
                                </p:cTn>
                              </p:par>
                              <p:par>
                                <p:cTn id="25" presetID="10" presetClass="entr" presetSubtype="0" fill="hold" nodeType="withEffect">
                                  <p:stCondLst>
                                    <p:cond delay="100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par>
                                <p:cTn id="28" presetID="42" presetClass="entr" presetSubtype="0" fill="hold" grpId="0" nodeType="withEffect">
                                  <p:stCondLst>
                                    <p:cond delay="125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500"/>
                                        <p:tgtEl>
                                          <p:spTgt spid="23"/>
                                        </p:tgtEl>
                                      </p:cBhvr>
                                    </p:animEffect>
                                    <p:anim calcmode="lin" valueType="num">
                                      <p:cBhvr>
                                        <p:cTn id="31" dur="500" fill="hold"/>
                                        <p:tgtEl>
                                          <p:spTgt spid="23"/>
                                        </p:tgtEl>
                                        <p:attrNameLst>
                                          <p:attrName>ppt_x</p:attrName>
                                        </p:attrNameLst>
                                      </p:cBhvr>
                                      <p:tavLst>
                                        <p:tav tm="0">
                                          <p:val>
                                            <p:strVal val="#ppt_x"/>
                                          </p:val>
                                        </p:tav>
                                        <p:tav tm="100000">
                                          <p:val>
                                            <p:strVal val="#ppt_x"/>
                                          </p:val>
                                        </p:tav>
                                      </p:tavLst>
                                    </p:anim>
                                    <p:anim calcmode="lin" valueType="num">
                                      <p:cBhvr>
                                        <p:cTn id="32" dur="5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advAuto="0"/>
      <p:bldP spid="9" grpId="0" animBg="1"/>
      <p:bldP spid="10" grpId="0" animBg="1"/>
      <p:bldP spid="11" grpId="0" animBg="1"/>
      <p:bldP spid="2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 name="图片占位符 58"/>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p:pic>
      <p:sp>
        <p:nvSpPr>
          <p:cNvPr id="6" name="矩形 5"/>
          <p:cNvSpPr/>
          <p:nvPr/>
        </p:nvSpPr>
        <p:spPr>
          <a:xfrm>
            <a:off x="0" y="0"/>
            <a:ext cx="24384000" cy="13716000"/>
          </a:xfrm>
          <a:prstGeom prst="rect">
            <a:avLst/>
          </a:prstGeom>
          <a:solidFill>
            <a:schemeClr val="tx1">
              <a:alpha val="80000"/>
            </a:schemeClr>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pPr>
            <a:endParaRPr kumimoji="0" lang="zh-CN" altLang="en-US" sz="2400" b="0" i="0" u="none" strike="noStrike" cap="none" spc="0" normalizeH="0" baseline="0">
              <a:ln>
                <a:noFill/>
              </a:ln>
              <a:solidFill>
                <a:srgbClr val="767982"/>
              </a:solidFill>
              <a:effectLst/>
              <a:uFillTx/>
              <a:latin typeface="Open Sans" panose="020B0606030504020204"/>
              <a:ea typeface="Open Sans" panose="020B0606030504020204"/>
              <a:cs typeface="Open Sans" panose="020B0606030504020204"/>
              <a:sym typeface="Open Sans" panose="020B0606030504020204"/>
            </a:endParaRPr>
          </a:p>
        </p:txBody>
      </p:sp>
      <p:sp>
        <p:nvSpPr>
          <p:cNvPr id="8" name="Shape 30"/>
          <p:cNvSpPr/>
          <p:nvPr/>
        </p:nvSpPr>
        <p:spPr>
          <a:xfrm>
            <a:off x="53278" y="9364557"/>
            <a:ext cx="24523703" cy="2978945"/>
          </a:xfrm>
          <a:custGeom>
            <a:avLst/>
            <a:gdLst/>
            <a:ahLst/>
            <a:cxnLst>
              <a:cxn ang="0">
                <a:pos x="wd2" y="hd2"/>
              </a:cxn>
              <a:cxn ang="5400000">
                <a:pos x="wd2" y="hd2"/>
              </a:cxn>
              <a:cxn ang="10800000">
                <a:pos x="wd2" y="hd2"/>
              </a:cxn>
              <a:cxn ang="16200000">
                <a:pos x="wd2" y="hd2"/>
              </a:cxn>
            </a:cxnLst>
            <a:rect l="0" t="0" r="r" b="b"/>
            <a:pathLst>
              <a:path w="21600" h="20018" extrusionOk="0">
                <a:moveTo>
                  <a:pt x="0" y="19556"/>
                </a:moveTo>
                <a:cubicBezTo>
                  <a:pt x="1" y="19553"/>
                  <a:pt x="1221" y="17309"/>
                  <a:pt x="1772" y="18184"/>
                </a:cubicBezTo>
                <a:cubicBezTo>
                  <a:pt x="2323" y="19059"/>
                  <a:pt x="2348" y="19649"/>
                  <a:pt x="2537" y="19739"/>
                </a:cubicBezTo>
                <a:cubicBezTo>
                  <a:pt x="2726" y="19829"/>
                  <a:pt x="2459" y="20260"/>
                  <a:pt x="3116" y="19831"/>
                </a:cubicBezTo>
                <a:cubicBezTo>
                  <a:pt x="3769" y="19406"/>
                  <a:pt x="3236" y="21192"/>
                  <a:pt x="4141" y="18087"/>
                </a:cubicBezTo>
                <a:cubicBezTo>
                  <a:pt x="5012" y="15095"/>
                  <a:pt x="5364" y="14639"/>
                  <a:pt x="5705" y="15104"/>
                </a:cubicBezTo>
                <a:cubicBezTo>
                  <a:pt x="5962" y="15454"/>
                  <a:pt x="6076" y="15749"/>
                  <a:pt x="6339" y="16572"/>
                </a:cubicBezTo>
                <a:cubicBezTo>
                  <a:pt x="6690" y="17674"/>
                  <a:pt x="6928" y="18165"/>
                  <a:pt x="7264" y="18615"/>
                </a:cubicBezTo>
                <a:cubicBezTo>
                  <a:pt x="7480" y="18905"/>
                  <a:pt x="7707" y="19649"/>
                  <a:pt x="7929" y="19516"/>
                </a:cubicBezTo>
                <a:cubicBezTo>
                  <a:pt x="8160" y="19377"/>
                  <a:pt x="8369" y="18498"/>
                  <a:pt x="8570" y="17577"/>
                </a:cubicBezTo>
                <a:cubicBezTo>
                  <a:pt x="8821" y="16425"/>
                  <a:pt x="8929" y="15099"/>
                  <a:pt x="9167" y="14920"/>
                </a:cubicBezTo>
                <a:cubicBezTo>
                  <a:pt x="9403" y="14743"/>
                  <a:pt x="9064" y="14986"/>
                  <a:pt x="9616" y="14782"/>
                </a:cubicBezTo>
                <a:cubicBezTo>
                  <a:pt x="10181" y="14573"/>
                  <a:pt x="10232" y="14469"/>
                  <a:pt x="10374" y="13416"/>
                </a:cubicBezTo>
                <a:cubicBezTo>
                  <a:pt x="10513" y="12375"/>
                  <a:pt x="10461" y="11692"/>
                  <a:pt x="10716" y="9847"/>
                </a:cubicBezTo>
                <a:cubicBezTo>
                  <a:pt x="10996" y="7816"/>
                  <a:pt x="11300" y="6929"/>
                  <a:pt x="11660" y="7330"/>
                </a:cubicBezTo>
                <a:cubicBezTo>
                  <a:pt x="11897" y="7594"/>
                  <a:pt x="12228" y="7931"/>
                  <a:pt x="12468" y="7346"/>
                </a:cubicBezTo>
                <a:cubicBezTo>
                  <a:pt x="12824" y="6480"/>
                  <a:pt x="12754" y="5374"/>
                  <a:pt x="13529" y="7673"/>
                </a:cubicBezTo>
                <a:cubicBezTo>
                  <a:pt x="14316" y="10004"/>
                  <a:pt x="14780" y="12196"/>
                  <a:pt x="15181" y="10875"/>
                </a:cubicBezTo>
                <a:cubicBezTo>
                  <a:pt x="15610" y="9462"/>
                  <a:pt x="15723" y="3299"/>
                  <a:pt x="16342" y="3241"/>
                </a:cubicBezTo>
                <a:cubicBezTo>
                  <a:pt x="16553" y="3221"/>
                  <a:pt x="16683" y="3461"/>
                  <a:pt x="16816" y="3944"/>
                </a:cubicBezTo>
                <a:cubicBezTo>
                  <a:pt x="17102" y="4983"/>
                  <a:pt x="17285" y="8497"/>
                  <a:pt x="17866" y="9254"/>
                </a:cubicBezTo>
                <a:cubicBezTo>
                  <a:pt x="18956" y="10676"/>
                  <a:pt x="19234" y="6251"/>
                  <a:pt x="19454" y="3572"/>
                </a:cubicBezTo>
                <a:cubicBezTo>
                  <a:pt x="19566" y="2201"/>
                  <a:pt x="19628" y="680"/>
                  <a:pt x="19796" y="141"/>
                </a:cubicBezTo>
                <a:cubicBezTo>
                  <a:pt x="19966" y="-408"/>
                  <a:pt x="20045" y="730"/>
                  <a:pt x="20644" y="2217"/>
                </a:cubicBezTo>
                <a:cubicBezTo>
                  <a:pt x="21268" y="3765"/>
                  <a:pt x="21579" y="2009"/>
                  <a:pt x="21600" y="1712"/>
                </a:cubicBezTo>
              </a:path>
            </a:pathLst>
          </a:custGeom>
          <a:noFill/>
          <a:ln w="12700" cap="flat">
            <a:solidFill>
              <a:srgbClr val="FFFFFF"/>
            </a:solidFill>
            <a:prstDash val="solid"/>
            <a:miter lim="400000"/>
          </a:ln>
          <a:effectLst/>
        </p:spPr>
        <p:txBody>
          <a:bodyPr wrap="square" lIns="50800" tIns="50800" rIns="50800" bIns="50800" numCol="1" anchor="ctr">
            <a:noAutofit/>
          </a:bodyPr>
          <a:lstStyle/>
          <a:p>
            <a:pPr lvl="0" defTabSz="825500">
              <a:defRPr sz="5600">
                <a:latin typeface="Gill Sans"/>
                <a:ea typeface="Gill Sans"/>
                <a:cs typeface="Gill Sans"/>
                <a:sym typeface="Gill Sans"/>
              </a:defRPr>
            </a:pPr>
            <a:endParaRPr/>
          </a:p>
        </p:txBody>
      </p:sp>
      <p:sp>
        <p:nvSpPr>
          <p:cNvPr id="9" name="Shape 31"/>
          <p:cNvSpPr/>
          <p:nvPr/>
        </p:nvSpPr>
        <p:spPr>
          <a:xfrm>
            <a:off x="74422" y="10110851"/>
            <a:ext cx="24641116" cy="2436789"/>
          </a:xfrm>
          <a:custGeom>
            <a:avLst/>
            <a:gdLst/>
            <a:ahLst/>
            <a:cxnLst>
              <a:cxn ang="0">
                <a:pos x="wd2" y="hd2"/>
              </a:cxn>
              <a:cxn ang="5400000">
                <a:pos x="wd2" y="hd2"/>
              </a:cxn>
              <a:cxn ang="10800000">
                <a:pos x="wd2" y="hd2"/>
              </a:cxn>
              <a:cxn ang="16200000">
                <a:pos x="wd2" y="hd2"/>
              </a:cxn>
            </a:cxnLst>
            <a:rect l="0" t="0" r="r" b="b"/>
            <a:pathLst>
              <a:path w="21600" h="20019" extrusionOk="0">
                <a:moveTo>
                  <a:pt x="0" y="14327"/>
                </a:moveTo>
                <a:cubicBezTo>
                  <a:pt x="0" y="14327"/>
                  <a:pt x="982" y="13657"/>
                  <a:pt x="1629" y="15907"/>
                </a:cubicBezTo>
                <a:cubicBezTo>
                  <a:pt x="2275" y="18157"/>
                  <a:pt x="2290" y="18848"/>
                  <a:pt x="2724" y="19037"/>
                </a:cubicBezTo>
                <a:cubicBezTo>
                  <a:pt x="3159" y="19226"/>
                  <a:pt x="3705" y="18833"/>
                  <a:pt x="4032" y="16961"/>
                </a:cubicBezTo>
                <a:cubicBezTo>
                  <a:pt x="4358" y="15090"/>
                  <a:pt x="4714" y="13454"/>
                  <a:pt x="5122" y="12007"/>
                </a:cubicBezTo>
                <a:cubicBezTo>
                  <a:pt x="5529" y="10561"/>
                  <a:pt x="6008" y="10631"/>
                  <a:pt x="6387" y="13313"/>
                </a:cubicBezTo>
                <a:cubicBezTo>
                  <a:pt x="6765" y="15995"/>
                  <a:pt x="6557" y="16751"/>
                  <a:pt x="7141" y="18197"/>
                </a:cubicBezTo>
                <a:cubicBezTo>
                  <a:pt x="7725" y="19643"/>
                  <a:pt x="7694" y="20579"/>
                  <a:pt x="7953" y="19643"/>
                </a:cubicBezTo>
                <a:cubicBezTo>
                  <a:pt x="8213" y="18708"/>
                  <a:pt x="8471" y="18636"/>
                  <a:pt x="8615" y="17520"/>
                </a:cubicBezTo>
                <a:cubicBezTo>
                  <a:pt x="8760" y="16403"/>
                  <a:pt x="9372" y="11183"/>
                  <a:pt x="9658" y="9672"/>
                </a:cubicBezTo>
                <a:cubicBezTo>
                  <a:pt x="9945" y="8162"/>
                  <a:pt x="10383" y="8163"/>
                  <a:pt x="10683" y="7282"/>
                </a:cubicBezTo>
                <a:cubicBezTo>
                  <a:pt x="10983" y="6401"/>
                  <a:pt x="11489" y="1494"/>
                  <a:pt x="12051" y="237"/>
                </a:cubicBezTo>
                <a:cubicBezTo>
                  <a:pt x="12612" y="-1021"/>
                  <a:pt x="12777" y="3138"/>
                  <a:pt x="13291" y="3256"/>
                </a:cubicBezTo>
                <a:cubicBezTo>
                  <a:pt x="13804" y="3374"/>
                  <a:pt x="13797" y="2817"/>
                  <a:pt x="14293" y="3005"/>
                </a:cubicBezTo>
                <a:cubicBezTo>
                  <a:pt x="14790" y="3193"/>
                  <a:pt x="14743" y="3571"/>
                  <a:pt x="15118" y="4451"/>
                </a:cubicBezTo>
                <a:cubicBezTo>
                  <a:pt x="15493" y="5332"/>
                  <a:pt x="15381" y="5647"/>
                  <a:pt x="15713" y="5521"/>
                </a:cubicBezTo>
                <a:cubicBezTo>
                  <a:pt x="16045" y="5395"/>
                  <a:pt x="16509" y="1794"/>
                  <a:pt x="17532" y="2926"/>
                </a:cubicBezTo>
                <a:cubicBezTo>
                  <a:pt x="18556" y="4059"/>
                  <a:pt x="18282" y="5686"/>
                  <a:pt x="18945" y="5128"/>
                </a:cubicBezTo>
                <a:cubicBezTo>
                  <a:pt x="19609" y="4570"/>
                  <a:pt x="19464" y="3005"/>
                  <a:pt x="19890" y="2635"/>
                </a:cubicBezTo>
                <a:cubicBezTo>
                  <a:pt x="20316" y="2265"/>
                  <a:pt x="20325" y="3516"/>
                  <a:pt x="20691" y="5591"/>
                </a:cubicBezTo>
                <a:cubicBezTo>
                  <a:pt x="21058" y="7667"/>
                  <a:pt x="21600" y="8422"/>
                  <a:pt x="21600" y="8422"/>
                </a:cubicBezTo>
              </a:path>
            </a:pathLst>
          </a:custGeom>
          <a:noFill/>
          <a:ln w="38100" cap="flat">
            <a:solidFill>
              <a:srgbClr val="FFFFFF"/>
            </a:solidFill>
            <a:prstDash val="solid"/>
            <a:miter lim="400000"/>
          </a:ln>
          <a:effectLst/>
        </p:spPr>
        <p:txBody>
          <a:bodyPr wrap="square" lIns="50800" tIns="50800" rIns="50800" bIns="50800" numCol="1" anchor="ctr">
            <a:noAutofit/>
          </a:bodyPr>
          <a:lstStyle/>
          <a:p>
            <a:pPr lvl="0" defTabSz="825500">
              <a:defRPr sz="5600">
                <a:latin typeface="Gill Sans"/>
                <a:ea typeface="Gill Sans"/>
                <a:cs typeface="Gill Sans"/>
                <a:sym typeface="Gill Sans"/>
              </a:defRPr>
            </a:pPr>
            <a:endParaRPr/>
          </a:p>
        </p:txBody>
      </p:sp>
      <p:sp>
        <p:nvSpPr>
          <p:cNvPr id="10" name="Shape 32"/>
          <p:cNvSpPr/>
          <p:nvPr/>
        </p:nvSpPr>
        <p:spPr>
          <a:xfrm>
            <a:off x="18605" y="8557550"/>
            <a:ext cx="25006513" cy="4350794"/>
          </a:xfrm>
          <a:custGeom>
            <a:avLst/>
            <a:gdLst/>
            <a:ahLst/>
            <a:cxnLst>
              <a:cxn ang="0">
                <a:pos x="wd2" y="hd2"/>
              </a:cxn>
              <a:cxn ang="5400000">
                <a:pos x="wd2" y="hd2"/>
              </a:cxn>
              <a:cxn ang="10800000">
                <a:pos x="wd2" y="hd2"/>
              </a:cxn>
              <a:cxn ang="16200000">
                <a:pos x="wd2" y="hd2"/>
              </a:cxn>
            </a:cxnLst>
            <a:rect l="0" t="0" r="r" b="b"/>
            <a:pathLst>
              <a:path w="21600" h="19043" extrusionOk="0">
                <a:moveTo>
                  <a:pt x="0" y="18898"/>
                </a:moveTo>
                <a:cubicBezTo>
                  <a:pt x="0" y="18898"/>
                  <a:pt x="635" y="11432"/>
                  <a:pt x="1129" y="11063"/>
                </a:cubicBezTo>
                <a:cubicBezTo>
                  <a:pt x="1624" y="10695"/>
                  <a:pt x="1795" y="17871"/>
                  <a:pt x="2562" y="18570"/>
                </a:cubicBezTo>
                <a:cubicBezTo>
                  <a:pt x="3329" y="19270"/>
                  <a:pt x="3780" y="15081"/>
                  <a:pt x="4487" y="12132"/>
                </a:cubicBezTo>
                <a:cubicBezTo>
                  <a:pt x="5194" y="9183"/>
                  <a:pt x="5637" y="13339"/>
                  <a:pt x="6503" y="16154"/>
                </a:cubicBezTo>
                <a:cubicBezTo>
                  <a:pt x="7370" y="18969"/>
                  <a:pt x="7780" y="19907"/>
                  <a:pt x="8315" y="18164"/>
                </a:cubicBezTo>
                <a:cubicBezTo>
                  <a:pt x="8851" y="16422"/>
                  <a:pt x="9236" y="10691"/>
                  <a:pt x="9830" y="9920"/>
                </a:cubicBezTo>
                <a:cubicBezTo>
                  <a:pt x="10423" y="9149"/>
                  <a:pt x="10509" y="10959"/>
                  <a:pt x="11382" y="12065"/>
                </a:cubicBezTo>
                <a:cubicBezTo>
                  <a:pt x="12255" y="13171"/>
                  <a:pt x="12604" y="9182"/>
                  <a:pt x="13718" y="5839"/>
                </a:cubicBezTo>
                <a:cubicBezTo>
                  <a:pt x="14832" y="2496"/>
                  <a:pt x="15665" y="10171"/>
                  <a:pt x="16187" y="10841"/>
                </a:cubicBezTo>
                <a:cubicBezTo>
                  <a:pt x="16708" y="11511"/>
                  <a:pt x="16776" y="2270"/>
                  <a:pt x="17965" y="288"/>
                </a:cubicBezTo>
                <a:cubicBezTo>
                  <a:pt x="19154" y="-1693"/>
                  <a:pt x="19479" y="7087"/>
                  <a:pt x="20119" y="10137"/>
                </a:cubicBezTo>
                <a:cubicBezTo>
                  <a:pt x="20760" y="13187"/>
                  <a:pt x="21600" y="10707"/>
                  <a:pt x="21600" y="10707"/>
                </a:cubicBezTo>
              </a:path>
            </a:pathLst>
          </a:custGeom>
          <a:noFill/>
          <a:ln w="25400" cap="flat">
            <a:solidFill>
              <a:srgbClr val="FFFFFF">
                <a:alpha val="20000"/>
              </a:srgbClr>
            </a:solidFill>
            <a:prstDash val="solid"/>
            <a:miter lim="400000"/>
          </a:ln>
          <a:effectLst/>
        </p:spPr>
        <p:txBody>
          <a:bodyPr wrap="square" lIns="50800" tIns="50800" rIns="50800" bIns="50800" numCol="1" anchor="ctr">
            <a:noAutofit/>
          </a:bodyPr>
          <a:lstStyle/>
          <a:p>
            <a:pPr lvl="0" defTabSz="825500">
              <a:defRPr sz="5600">
                <a:latin typeface="Gill Sans"/>
                <a:ea typeface="Gill Sans"/>
                <a:cs typeface="Gill Sans"/>
                <a:sym typeface="Gill Sans"/>
              </a:defRPr>
            </a:pPr>
            <a:endParaRPr/>
          </a:p>
        </p:txBody>
      </p:sp>
      <p:sp>
        <p:nvSpPr>
          <p:cNvPr id="14" name="Shape 35"/>
          <p:cNvSpPr/>
          <p:nvPr/>
        </p:nvSpPr>
        <p:spPr>
          <a:xfrm>
            <a:off x="19113500" y="10328053"/>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5" name="Shape 36"/>
          <p:cNvSpPr/>
          <p:nvPr/>
        </p:nvSpPr>
        <p:spPr>
          <a:xfrm>
            <a:off x="14001749" y="9977500"/>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6" name="Shape 37"/>
          <p:cNvSpPr/>
          <p:nvPr/>
        </p:nvSpPr>
        <p:spPr>
          <a:xfrm>
            <a:off x="9766300" y="120298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8" name="Shape 39"/>
          <p:cNvSpPr/>
          <p:nvPr/>
        </p:nvSpPr>
        <p:spPr>
          <a:xfrm>
            <a:off x="3949699" y="121822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grpSp>
        <p:nvGrpSpPr>
          <p:cNvPr id="38" name="组合 37"/>
          <p:cNvGrpSpPr/>
          <p:nvPr/>
        </p:nvGrpSpPr>
        <p:grpSpPr>
          <a:xfrm>
            <a:off x="7162800" y="9667653"/>
            <a:ext cx="15976601" cy="2247902"/>
            <a:chOff x="7162800" y="9667653"/>
            <a:chExt cx="15976601" cy="2247902"/>
          </a:xfrm>
        </p:grpSpPr>
        <p:sp>
          <p:nvSpPr>
            <p:cNvPr id="12" name="Shape 33"/>
            <p:cNvSpPr/>
            <p:nvPr/>
          </p:nvSpPr>
          <p:spPr>
            <a:xfrm>
              <a:off x="11874500" y="107725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alpha val="41843"/>
              </a:srgbClr>
            </a:solidFill>
            <a:ln w="88900" cap="flat">
              <a:solidFill>
                <a:srgbClr val="FFFFFF">
                  <a:alpha val="41843"/>
                </a:srgbClr>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3" name="Shape 34"/>
            <p:cNvSpPr/>
            <p:nvPr/>
          </p:nvSpPr>
          <p:spPr>
            <a:xfrm>
              <a:off x="16979899" y="9667653"/>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alpha val="60743"/>
              </a:srgbClr>
            </a:solidFill>
            <a:ln w="88900" cap="flat">
              <a:solidFill>
                <a:srgbClr val="FFFFFF">
                  <a:alpha val="60743"/>
                </a:srgbClr>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7" name="Shape 38"/>
            <p:cNvSpPr/>
            <p:nvPr/>
          </p:nvSpPr>
          <p:spPr>
            <a:xfrm>
              <a:off x="7162800" y="116488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9" name="Shape 40"/>
            <p:cNvSpPr/>
            <p:nvPr/>
          </p:nvSpPr>
          <p:spPr>
            <a:xfrm>
              <a:off x="22872700" y="10315353"/>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grpSp>
      <p:grpSp>
        <p:nvGrpSpPr>
          <p:cNvPr id="30" name="组合 29"/>
          <p:cNvGrpSpPr/>
          <p:nvPr/>
        </p:nvGrpSpPr>
        <p:grpSpPr>
          <a:xfrm>
            <a:off x="2069106" y="2333882"/>
            <a:ext cx="3865616" cy="1015663"/>
            <a:chOff x="2069106" y="2333882"/>
            <a:chExt cx="3865616" cy="1015663"/>
          </a:xfrm>
        </p:grpSpPr>
        <p:sp>
          <p:nvSpPr>
            <p:cNvPr id="23" name="Shape 59"/>
            <p:cNvSpPr/>
            <p:nvPr/>
          </p:nvSpPr>
          <p:spPr>
            <a:xfrm>
              <a:off x="3851174" y="2765344"/>
              <a:ext cx="2083548" cy="584201"/>
            </a:xfrm>
            <a:prstGeom prst="rect">
              <a:avLst/>
            </a:prstGeom>
            <a:ln w="12700">
              <a:miter lim="400000"/>
            </a:ln>
          </p:spPr>
          <p:txBody>
            <a:bodyPr lIns="50800" tIns="50800" rIns="50800" bIns="50800" anchor="ctr"/>
            <a:lstStyle>
              <a:lvl1pPr>
                <a:defRPr sz="2700" spc="566">
                  <a:solidFill>
                    <a:srgbClr val="FFFFFF"/>
                  </a:solidFill>
                  <a:latin typeface="Geomanist"/>
                  <a:ea typeface="Geomanist"/>
                  <a:cs typeface="Geomanist"/>
                  <a:sym typeface="Geomanist"/>
                </a:defRPr>
              </a:lvl1pPr>
            </a:lstStyle>
            <a:p>
              <a:pPr lvl="0">
                <a:defRPr sz="1800" spc="0">
                  <a:solidFill>
                    <a:srgbClr val="000000"/>
                  </a:solidFill>
                </a:defRPr>
              </a:pPr>
              <a:r>
                <a:rPr lang="en-US" sz="2400" spc="566" dirty="0">
                  <a:solidFill>
                    <a:srgbClr val="FFFFFF"/>
                  </a:solidFill>
                </a:rPr>
                <a:t>CONTENTS</a:t>
              </a:r>
              <a:endParaRPr sz="2400" spc="566" dirty="0">
                <a:solidFill>
                  <a:srgbClr val="FFFFFF"/>
                </a:solidFill>
              </a:endParaRPr>
            </a:p>
          </p:txBody>
        </p:sp>
        <p:sp>
          <p:nvSpPr>
            <p:cNvPr id="24" name="Shape 60"/>
            <p:cNvSpPr/>
            <p:nvPr/>
          </p:nvSpPr>
          <p:spPr>
            <a:xfrm>
              <a:off x="2069106" y="2333882"/>
              <a:ext cx="1692771" cy="1015663"/>
            </a:xfrm>
            <a:prstGeom prst="rect">
              <a:avLst/>
            </a:prstGeom>
            <a:ln w="12700">
              <a:miter lim="400000"/>
            </a:ln>
          </p:spPr>
          <p:txBody>
            <a:bodyPr wrap="none" lIns="0" tIns="0" rIns="0" bIns="0" anchor="ctr">
              <a:spAutoFit/>
            </a:bodyPr>
            <a:lstStyle>
              <a:lvl1pPr>
                <a:defRPr sz="12000">
                  <a:solidFill>
                    <a:srgbClr val="FFFFFF"/>
                  </a:solidFill>
                </a:defRPr>
              </a:lvl1pPr>
            </a:lstStyle>
            <a:p>
              <a:pPr lvl="0">
                <a:defRPr sz="1800">
                  <a:solidFill>
                    <a:srgbClr val="000000"/>
                  </a:solidFill>
                </a:defRPr>
              </a:pPr>
              <a:r>
                <a:rPr lang="zh-CN" altLang="en-US" sz="6600" dirty="0">
                  <a:solidFill>
                    <a:schemeClr val="bg1"/>
                  </a:solidFill>
                  <a:latin typeface="造字工房悦黑（非商用）常规体" pitchFamily="50" charset="-122"/>
                  <a:ea typeface="造字工房悦黑（非商用）常规体" pitchFamily="50" charset="-122"/>
                </a:rPr>
                <a:t>目录</a:t>
              </a:r>
              <a:endParaRPr sz="6600" dirty="0">
                <a:solidFill>
                  <a:schemeClr val="bg1"/>
                </a:solidFill>
                <a:latin typeface="造字工房悦黑（非商用）常规体" pitchFamily="50" charset="-122"/>
                <a:ea typeface="造字工房悦黑（非商用）常规体" pitchFamily="50" charset="-122"/>
              </a:endParaRPr>
            </a:p>
          </p:txBody>
        </p:sp>
      </p:grpSp>
      <p:grpSp>
        <p:nvGrpSpPr>
          <p:cNvPr id="31" name="组合 30"/>
          <p:cNvGrpSpPr/>
          <p:nvPr/>
        </p:nvGrpSpPr>
        <p:grpSpPr>
          <a:xfrm>
            <a:off x="3964038" y="9273327"/>
            <a:ext cx="266701" cy="2908927"/>
            <a:chOff x="3964038" y="9273327"/>
            <a:chExt cx="266701" cy="2908927"/>
          </a:xfrm>
        </p:grpSpPr>
        <p:cxnSp>
          <p:nvCxnSpPr>
            <p:cNvPr id="22" name="直接连接符 21"/>
            <p:cNvCxnSpPr/>
            <p:nvPr/>
          </p:nvCxnSpPr>
          <p:spPr>
            <a:xfrm flipV="1">
              <a:off x="4087846" y="9505950"/>
              <a:ext cx="0" cy="2676304"/>
            </a:xfrm>
            <a:prstGeom prst="line">
              <a:avLst/>
            </a:prstGeom>
            <a:noFill/>
            <a:ln w="25400" cap="flat">
              <a:solidFill>
                <a:schemeClr val="bg1"/>
              </a:solidFill>
              <a:prstDash val="dash"/>
              <a:miter lim="400000"/>
            </a:ln>
            <a:effectLst/>
          </p:spPr>
          <p:style>
            <a:lnRef idx="0">
              <a:scrgbClr r="0" g="0" b="0"/>
            </a:lnRef>
            <a:fillRef idx="0">
              <a:scrgbClr r="0" g="0" b="0"/>
            </a:fillRef>
            <a:effectRef idx="0">
              <a:scrgbClr r="0" g="0" b="0"/>
            </a:effectRef>
            <a:fontRef idx="none"/>
          </p:style>
        </p:cxnSp>
        <p:sp>
          <p:nvSpPr>
            <p:cNvPr id="25" name="Shape 39"/>
            <p:cNvSpPr/>
            <p:nvPr/>
          </p:nvSpPr>
          <p:spPr>
            <a:xfrm>
              <a:off x="3964038" y="9273327"/>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grpSp>
      <p:sp>
        <p:nvSpPr>
          <p:cNvPr id="26" name="Shape 60"/>
          <p:cNvSpPr/>
          <p:nvPr/>
        </p:nvSpPr>
        <p:spPr>
          <a:xfrm>
            <a:off x="4892948" y="9149113"/>
            <a:ext cx="2154436" cy="430887"/>
          </a:xfrm>
          <a:prstGeom prst="rect">
            <a:avLst/>
          </a:prstGeom>
          <a:ln w="12700">
            <a:miter lim="400000"/>
          </a:ln>
        </p:spPr>
        <p:txBody>
          <a:bodyPr wrap="none" lIns="0" tIns="0" rIns="0" bIns="0" anchor="ctr">
            <a:spAutoFit/>
          </a:bodyPr>
          <a:lstStyle>
            <a:lvl1pPr>
              <a:defRPr sz="12000">
                <a:solidFill>
                  <a:srgbClr val="FFFFFF"/>
                </a:solidFill>
              </a:defRPr>
            </a:lvl1pPr>
          </a:lstStyle>
          <a:p>
            <a:pPr lvl="0">
              <a:defRPr sz="1800">
                <a:solidFill>
                  <a:srgbClr val="000000"/>
                </a:solidFill>
              </a:defRPr>
            </a:pPr>
            <a:r>
              <a:rPr lang="zh-CN" altLang="en-US" sz="2800" dirty="0">
                <a:solidFill>
                  <a:schemeClr val="bg1"/>
                </a:solidFill>
                <a:latin typeface="造字工房悦黑（非商用）常规体" pitchFamily="50" charset="-122"/>
                <a:ea typeface="造字工房悦黑（非商用）常规体" pitchFamily="50" charset="-122"/>
              </a:rPr>
              <a:t>点击输入标题</a:t>
            </a:r>
            <a:endParaRPr sz="2800" dirty="0">
              <a:solidFill>
                <a:schemeClr val="bg1"/>
              </a:solidFill>
              <a:latin typeface="造字工房悦黑（非商用）常规体" pitchFamily="50" charset="-122"/>
              <a:ea typeface="造字工房悦黑（非商用）常规体" pitchFamily="50" charset="-122"/>
            </a:endParaRPr>
          </a:p>
        </p:txBody>
      </p:sp>
      <p:grpSp>
        <p:nvGrpSpPr>
          <p:cNvPr id="32" name="组合 31"/>
          <p:cNvGrpSpPr/>
          <p:nvPr/>
        </p:nvGrpSpPr>
        <p:grpSpPr>
          <a:xfrm>
            <a:off x="9766300" y="7844577"/>
            <a:ext cx="266701" cy="4242428"/>
            <a:chOff x="9766300" y="7844577"/>
            <a:chExt cx="266701" cy="4242428"/>
          </a:xfrm>
        </p:grpSpPr>
        <p:cxnSp>
          <p:nvCxnSpPr>
            <p:cNvPr id="34" name="直接连接符 33"/>
            <p:cNvCxnSpPr/>
            <p:nvPr/>
          </p:nvCxnSpPr>
          <p:spPr>
            <a:xfrm flipV="1">
              <a:off x="9899651" y="8111278"/>
              <a:ext cx="0" cy="3975727"/>
            </a:xfrm>
            <a:prstGeom prst="line">
              <a:avLst/>
            </a:prstGeom>
            <a:noFill/>
            <a:ln w="25400" cap="flat">
              <a:solidFill>
                <a:schemeClr val="bg1"/>
              </a:solidFill>
              <a:prstDash val="dash"/>
              <a:miter lim="400000"/>
            </a:ln>
            <a:effectLst/>
          </p:spPr>
          <p:style>
            <a:lnRef idx="0">
              <a:scrgbClr r="0" g="0" b="0"/>
            </a:lnRef>
            <a:fillRef idx="0">
              <a:scrgbClr r="0" g="0" b="0"/>
            </a:fillRef>
            <a:effectRef idx="0">
              <a:scrgbClr r="0" g="0" b="0"/>
            </a:effectRef>
            <a:fontRef idx="none"/>
          </p:style>
        </p:cxnSp>
        <p:sp>
          <p:nvSpPr>
            <p:cNvPr id="37" name="Shape 39"/>
            <p:cNvSpPr/>
            <p:nvPr/>
          </p:nvSpPr>
          <p:spPr>
            <a:xfrm>
              <a:off x="9766300" y="7844577"/>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grpSp>
      <p:sp>
        <p:nvSpPr>
          <p:cNvPr id="41" name="Shape 60"/>
          <p:cNvSpPr/>
          <p:nvPr/>
        </p:nvSpPr>
        <p:spPr>
          <a:xfrm>
            <a:off x="10588898" y="7723604"/>
            <a:ext cx="2154436" cy="430887"/>
          </a:xfrm>
          <a:prstGeom prst="rect">
            <a:avLst/>
          </a:prstGeom>
          <a:ln w="12700">
            <a:miter lim="400000"/>
          </a:ln>
        </p:spPr>
        <p:txBody>
          <a:bodyPr wrap="none" lIns="0" tIns="0" rIns="0" bIns="0" anchor="ctr">
            <a:spAutoFit/>
          </a:bodyPr>
          <a:lstStyle>
            <a:lvl1pPr>
              <a:defRPr sz="12000">
                <a:solidFill>
                  <a:srgbClr val="FFFFFF"/>
                </a:solidFill>
              </a:defRPr>
            </a:lvl1pPr>
          </a:lstStyle>
          <a:p>
            <a:pPr lvl="0">
              <a:defRPr sz="1800">
                <a:solidFill>
                  <a:srgbClr val="000000"/>
                </a:solidFill>
              </a:defRPr>
            </a:pPr>
            <a:r>
              <a:rPr lang="zh-CN" altLang="en-US" sz="2800" dirty="0">
                <a:solidFill>
                  <a:schemeClr val="bg1"/>
                </a:solidFill>
                <a:latin typeface="造字工房悦黑（非商用）常规体" pitchFamily="50" charset="-122"/>
                <a:ea typeface="造字工房悦黑（非商用）常规体" pitchFamily="50" charset="-122"/>
              </a:rPr>
              <a:t>点击输入标题</a:t>
            </a:r>
            <a:endParaRPr sz="2800" dirty="0">
              <a:solidFill>
                <a:schemeClr val="bg1"/>
              </a:solidFill>
              <a:latin typeface="造字工房悦黑（非商用）常规体" pitchFamily="50" charset="-122"/>
              <a:ea typeface="造字工房悦黑（非商用）常规体" pitchFamily="50" charset="-122"/>
            </a:endParaRPr>
          </a:p>
        </p:txBody>
      </p:sp>
      <p:sp>
        <p:nvSpPr>
          <p:cNvPr id="48" name="Shape 60"/>
          <p:cNvSpPr/>
          <p:nvPr/>
        </p:nvSpPr>
        <p:spPr>
          <a:xfrm>
            <a:off x="14787363" y="6502856"/>
            <a:ext cx="2154436" cy="430887"/>
          </a:xfrm>
          <a:prstGeom prst="rect">
            <a:avLst/>
          </a:prstGeom>
          <a:ln w="12700">
            <a:miter lim="400000"/>
          </a:ln>
        </p:spPr>
        <p:txBody>
          <a:bodyPr wrap="none" lIns="0" tIns="0" rIns="0" bIns="0" anchor="ctr">
            <a:spAutoFit/>
          </a:bodyPr>
          <a:lstStyle>
            <a:lvl1pPr>
              <a:defRPr sz="12000">
                <a:solidFill>
                  <a:srgbClr val="FFFFFF"/>
                </a:solidFill>
              </a:defRPr>
            </a:lvl1pPr>
          </a:lstStyle>
          <a:p>
            <a:pPr lvl="0">
              <a:defRPr sz="1800">
                <a:solidFill>
                  <a:srgbClr val="000000"/>
                </a:solidFill>
              </a:defRPr>
            </a:pPr>
            <a:r>
              <a:rPr lang="zh-CN" altLang="en-US" sz="2800" dirty="0">
                <a:solidFill>
                  <a:schemeClr val="bg1"/>
                </a:solidFill>
                <a:latin typeface="造字工房悦黑（非商用）常规体" pitchFamily="50" charset="-122"/>
                <a:ea typeface="造字工房悦黑（非商用）常规体" pitchFamily="50" charset="-122"/>
              </a:rPr>
              <a:t>点击输入标题</a:t>
            </a:r>
            <a:endParaRPr sz="2800" dirty="0">
              <a:solidFill>
                <a:schemeClr val="bg1"/>
              </a:solidFill>
              <a:latin typeface="造字工房悦黑（非商用）常规体" pitchFamily="50" charset="-122"/>
              <a:ea typeface="造字工房悦黑（非商用）常规体" pitchFamily="50" charset="-122"/>
            </a:endParaRPr>
          </a:p>
        </p:txBody>
      </p:sp>
      <p:grpSp>
        <p:nvGrpSpPr>
          <p:cNvPr id="33" name="组合 32"/>
          <p:cNvGrpSpPr/>
          <p:nvPr/>
        </p:nvGrpSpPr>
        <p:grpSpPr>
          <a:xfrm>
            <a:off x="14007414" y="6599509"/>
            <a:ext cx="266701" cy="3377993"/>
            <a:chOff x="14007414" y="6599509"/>
            <a:chExt cx="266701" cy="3377993"/>
          </a:xfrm>
        </p:grpSpPr>
        <p:cxnSp>
          <p:nvCxnSpPr>
            <p:cNvPr id="50" name="直接连接符 49"/>
            <p:cNvCxnSpPr/>
            <p:nvPr/>
          </p:nvCxnSpPr>
          <p:spPr>
            <a:xfrm flipH="1" flipV="1">
              <a:off x="14135100" y="6718300"/>
              <a:ext cx="1" cy="3259202"/>
            </a:xfrm>
            <a:prstGeom prst="line">
              <a:avLst/>
            </a:prstGeom>
            <a:noFill/>
            <a:ln w="25400" cap="flat">
              <a:solidFill>
                <a:schemeClr val="bg1"/>
              </a:solidFill>
              <a:prstDash val="dash"/>
              <a:miter lim="400000"/>
            </a:ln>
            <a:effectLst/>
          </p:spPr>
          <p:style>
            <a:lnRef idx="0">
              <a:scrgbClr r="0" g="0" b="0"/>
            </a:lnRef>
            <a:fillRef idx="0">
              <a:scrgbClr r="0" g="0" b="0"/>
            </a:fillRef>
            <a:effectRef idx="0">
              <a:scrgbClr r="0" g="0" b="0"/>
            </a:effectRef>
            <a:fontRef idx="none"/>
          </p:style>
        </p:cxnSp>
        <p:sp>
          <p:nvSpPr>
            <p:cNvPr id="52" name="Shape 36"/>
            <p:cNvSpPr/>
            <p:nvPr/>
          </p:nvSpPr>
          <p:spPr>
            <a:xfrm>
              <a:off x="14007414" y="6599509"/>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grpSp>
      <p:sp>
        <p:nvSpPr>
          <p:cNvPr id="63" name="Shape 60"/>
          <p:cNvSpPr/>
          <p:nvPr/>
        </p:nvSpPr>
        <p:spPr>
          <a:xfrm>
            <a:off x="19918163" y="5537198"/>
            <a:ext cx="2154436" cy="430887"/>
          </a:xfrm>
          <a:prstGeom prst="rect">
            <a:avLst/>
          </a:prstGeom>
          <a:ln w="12700">
            <a:miter lim="400000"/>
          </a:ln>
        </p:spPr>
        <p:txBody>
          <a:bodyPr wrap="none" lIns="0" tIns="0" rIns="0" bIns="0" anchor="ctr">
            <a:spAutoFit/>
          </a:bodyPr>
          <a:lstStyle>
            <a:lvl1pPr>
              <a:defRPr sz="12000">
                <a:solidFill>
                  <a:srgbClr val="FFFFFF"/>
                </a:solidFill>
              </a:defRPr>
            </a:lvl1pPr>
          </a:lstStyle>
          <a:p>
            <a:pPr lvl="0">
              <a:defRPr sz="1800">
                <a:solidFill>
                  <a:srgbClr val="000000"/>
                </a:solidFill>
              </a:defRPr>
            </a:pPr>
            <a:r>
              <a:rPr lang="zh-CN" altLang="en-US" sz="2800" dirty="0">
                <a:solidFill>
                  <a:schemeClr val="bg1"/>
                </a:solidFill>
                <a:latin typeface="造字工房悦黑（非商用）常规体" pitchFamily="50" charset="-122"/>
                <a:ea typeface="造字工房悦黑（非商用）常规体" pitchFamily="50" charset="-122"/>
              </a:rPr>
              <a:t>点击输入标题</a:t>
            </a:r>
            <a:endParaRPr sz="2800" dirty="0">
              <a:solidFill>
                <a:schemeClr val="bg1"/>
              </a:solidFill>
              <a:latin typeface="造字工房悦黑（非商用）常规体" pitchFamily="50" charset="-122"/>
              <a:ea typeface="造字工房悦黑（非商用）常规体" pitchFamily="50" charset="-122"/>
            </a:endParaRPr>
          </a:p>
        </p:txBody>
      </p:sp>
      <p:grpSp>
        <p:nvGrpSpPr>
          <p:cNvPr id="36" name="组合 35"/>
          <p:cNvGrpSpPr/>
          <p:nvPr/>
        </p:nvGrpSpPr>
        <p:grpSpPr>
          <a:xfrm>
            <a:off x="19126200" y="5575299"/>
            <a:ext cx="266701" cy="4752754"/>
            <a:chOff x="19126200" y="5575299"/>
            <a:chExt cx="266701" cy="4752754"/>
          </a:xfrm>
        </p:grpSpPr>
        <p:cxnSp>
          <p:nvCxnSpPr>
            <p:cNvPr id="61" name="直接连接符 60"/>
            <p:cNvCxnSpPr/>
            <p:nvPr/>
          </p:nvCxnSpPr>
          <p:spPr>
            <a:xfrm flipH="1" flipV="1">
              <a:off x="19253200" y="5842000"/>
              <a:ext cx="1" cy="4486053"/>
            </a:xfrm>
            <a:prstGeom prst="line">
              <a:avLst/>
            </a:prstGeom>
            <a:noFill/>
            <a:ln w="25400" cap="flat">
              <a:solidFill>
                <a:schemeClr val="bg1"/>
              </a:solidFill>
              <a:prstDash val="dash"/>
              <a:miter lim="400000"/>
            </a:ln>
            <a:effectLst/>
          </p:spPr>
          <p:style>
            <a:lnRef idx="0">
              <a:scrgbClr r="0" g="0" b="0"/>
            </a:lnRef>
            <a:fillRef idx="0">
              <a:scrgbClr r="0" g="0" b="0"/>
            </a:fillRef>
            <a:effectRef idx="0">
              <a:scrgbClr r="0" g="0" b="0"/>
            </a:effectRef>
            <a:fontRef idx="none"/>
          </p:style>
        </p:cxnSp>
        <p:sp>
          <p:nvSpPr>
            <p:cNvPr id="64" name="Shape 36"/>
            <p:cNvSpPr/>
            <p:nvPr/>
          </p:nvSpPr>
          <p:spPr>
            <a:xfrm>
              <a:off x="19126200" y="5575299"/>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grpSp>
      <p:cxnSp>
        <p:nvCxnSpPr>
          <p:cNvPr id="21" name="直接连接符 20"/>
          <p:cNvCxnSpPr/>
          <p:nvPr/>
        </p:nvCxnSpPr>
        <p:spPr>
          <a:xfrm>
            <a:off x="1278923" y="3481185"/>
            <a:ext cx="4857458" cy="0"/>
          </a:xfrm>
          <a:prstGeom prst="line">
            <a:avLst/>
          </a:prstGeom>
          <a:noFill/>
          <a:ln w="50800" cap="flat">
            <a:solidFill>
              <a:schemeClr val="bg1"/>
            </a:solidFill>
            <a:prstDash val="solid"/>
            <a:miter lim="400000"/>
          </a:ln>
          <a:effectLst/>
        </p:spPr>
        <p:style>
          <a:lnRef idx="0">
            <a:scrgbClr r="0" g="0" b="0"/>
          </a:lnRef>
          <a:fillRef idx="0">
            <a:scrgbClr r="0" g="0" b="0"/>
          </a:fillRef>
          <a:effectRef idx="0">
            <a:scrgbClr r="0" g="0" b="0"/>
          </a:effectRef>
          <a:fontRef idx="none"/>
        </p:style>
      </p:cxnSp>
      <p:cxnSp>
        <p:nvCxnSpPr>
          <p:cNvPr id="29" name="直接连接符 28"/>
          <p:cNvCxnSpPr/>
          <p:nvPr/>
        </p:nvCxnSpPr>
        <p:spPr>
          <a:xfrm>
            <a:off x="1582684" y="2114550"/>
            <a:ext cx="0" cy="1695450"/>
          </a:xfrm>
          <a:prstGeom prst="line">
            <a:avLst/>
          </a:prstGeom>
          <a:noFill/>
          <a:ln w="50800" cap="flat">
            <a:solidFill>
              <a:schemeClr val="bg1"/>
            </a:solidFill>
            <a:prstDash val="solid"/>
            <a:miter lim="400000"/>
          </a:ln>
          <a:effectLst/>
        </p:spPr>
        <p:style>
          <a:lnRef idx="0">
            <a:scrgbClr r="0" g="0" b="0"/>
          </a:lnRef>
          <a:fillRef idx="0">
            <a:scrgbClr r="0" g="0" b="0"/>
          </a:fillRef>
          <a:effectRef idx="0">
            <a:scrgbClr r="0" g="0" b="0"/>
          </a:effectRef>
          <a:fontRef idx="none"/>
        </p:style>
      </p:cxnSp>
      <p:cxnSp>
        <p:nvCxnSpPr>
          <p:cNvPr id="42" name="直接连接符 41"/>
          <p:cNvCxnSpPr/>
          <p:nvPr/>
        </p:nvCxnSpPr>
        <p:spPr>
          <a:xfrm>
            <a:off x="1747784" y="2416095"/>
            <a:ext cx="0" cy="1695450"/>
          </a:xfrm>
          <a:prstGeom prst="line">
            <a:avLst/>
          </a:prstGeom>
          <a:noFill/>
          <a:ln w="50800" cap="flat">
            <a:solidFill>
              <a:schemeClr val="bg1"/>
            </a:solidFill>
            <a:prstDash val="solid"/>
            <a:miter lim="400000"/>
          </a:ln>
          <a:effectLst/>
        </p:spPr>
        <p:style>
          <a:lnRef idx="0">
            <a:scrgbClr r="0" g="0" b="0"/>
          </a:lnRef>
          <a:fillRef idx="0">
            <a:scrgbClr r="0" g="0" b="0"/>
          </a:fillRef>
          <a:effectRef idx="0">
            <a:scrgbClr r="0" g="0" b="0"/>
          </a:effectRef>
          <a:fontRef idx="none"/>
        </p:style>
      </p:cxn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par>
                                <p:cTn id="8" presetID="22" presetClass="entr" presetSubtype="4" fill="hold" nodeType="withEffect">
                                  <p:stCondLst>
                                    <p:cond delay="250"/>
                                  </p:stCondLst>
                                  <p:childTnLst>
                                    <p:set>
                                      <p:cBhvr>
                                        <p:cTn id="9" dur="1" fill="hold">
                                          <p:stCondLst>
                                            <p:cond delay="0"/>
                                          </p:stCondLst>
                                        </p:cTn>
                                        <p:tgtEl>
                                          <p:spTgt spid="29"/>
                                        </p:tgtEl>
                                        <p:attrNameLst>
                                          <p:attrName>style.visibility</p:attrName>
                                        </p:attrNameLst>
                                      </p:cBhvr>
                                      <p:to>
                                        <p:strVal val="visible"/>
                                      </p:to>
                                    </p:set>
                                    <p:animEffect transition="in" filter="wipe(down)">
                                      <p:cBhvr>
                                        <p:cTn id="10" dur="500"/>
                                        <p:tgtEl>
                                          <p:spTgt spid="29"/>
                                        </p:tgtEl>
                                      </p:cBhvr>
                                    </p:animEffect>
                                  </p:childTnLst>
                                </p:cTn>
                              </p:par>
                              <p:par>
                                <p:cTn id="11" presetID="22" presetClass="entr" presetSubtype="1" fill="hold" nodeType="withEffect">
                                  <p:stCondLst>
                                    <p:cond delay="250"/>
                                  </p:stCondLst>
                                  <p:childTnLst>
                                    <p:set>
                                      <p:cBhvr>
                                        <p:cTn id="12" dur="1" fill="hold">
                                          <p:stCondLst>
                                            <p:cond delay="0"/>
                                          </p:stCondLst>
                                        </p:cTn>
                                        <p:tgtEl>
                                          <p:spTgt spid="42"/>
                                        </p:tgtEl>
                                        <p:attrNameLst>
                                          <p:attrName>style.visibility</p:attrName>
                                        </p:attrNameLst>
                                      </p:cBhvr>
                                      <p:to>
                                        <p:strVal val="visible"/>
                                      </p:to>
                                    </p:set>
                                    <p:animEffect transition="in" filter="wipe(up)">
                                      <p:cBhvr>
                                        <p:cTn id="13" dur="500"/>
                                        <p:tgtEl>
                                          <p:spTgt spid="42"/>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childTnLst>
                                </p:cTn>
                              </p:par>
                              <p:par>
                                <p:cTn id="18" presetID="22" presetClass="entr" presetSubtype="8" fill="hold" grpId="0" nodeType="withEffect">
                                  <p:stCondLst>
                                    <p:cond delay="75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1500"/>
                                        <p:tgtEl>
                                          <p:spTgt spid="10"/>
                                        </p:tgtEl>
                                      </p:cBhvr>
                                    </p:animEffect>
                                  </p:childTnLst>
                                </p:cTn>
                              </p:par>
                              <p:par>
                                <p:cTn id="21" presetID="22" presetClass="entr" presetSubtype="8" fill="hold" grpId="0" nodeType="withEffect">
                                  <p:stCondLst>
                                    <p:cond delay="1250"/>
                                  </p:stCondLst>
                                  <p:childTnLst>
                                    <p:set>
                                      <p:cBhvr>
                                        <p:cTn id="22" dur="1" fill="hold">
                                          <p:stCondLst>
                                            <p:cond delay="0"/>
                                          </p:stCondLst>
                                        </p:cTn>
                                        <p:tgtEl>
                                          <p:spTgt spid="8"/>
                                        </p:tgtEl>
                                        <p:attrNameLst>
                                          <p:attrName>style.visibility</p:attrName>
                                        </p:attrNameLst>
                                      </p:cBhvr>
                                      <p:to>
                                        <p:strVal val="visible"/>
                                      </p:to>
                                    </p:set>
                                    <p:animEffect transition="in" filter="wipe(left)">
                                      <p:cBhvr>
                                        <p:cTn id="23" dur="1500"/>
                                        <p:tgtEl>
                                          <p:spTgt spid="8"/>
                                        </p:tgtEl>
                                      </p:cBhvr>
                                    </p:animEffect>
                                  </p:childTnLst>
                                </p:cTn>
                              </p:par>
                              <p:par>
                                <p:cTn id="24" presetID="22" presetClass="entr" presetSubtype="8" fill="hold" grpId="0" nodeType="withEffect">
                                  <p:stCondLst>
                                    <p:cond delay="150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1500"/>
                                        <p:tgtEl>
                                          <p:spTgt spid="9"/>
                                        </p:tgtEl>
                                      </p:cBhvr>
                                    </p:animEffect>
                                  </p:childTnLst>
                                </p:cTn>
                              </p:par>
                            </p:childTnLst>
                          </p:cTn>
                        </p:par>
                        <p:par>
                          <p:cTn id="27" fill="hold">
                            <p:stCondLst>
                              <p:cond delay="1000"/>
                            </p:stCondLst>
                            <p:childTnLst>
                              <p:par>
                                <p:cTn id="28" presetID="10" presetClass="entr" presetSubtype="0"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500"/>
                                        <p:tgtEl>
                                          <p:spTgt spid="18"/>
                                        </p:tgtEl>
                                      </p:cBhvr>
                                    </p:animEffect>
                                  </p:childTnLst>
                                </p:cTn>
                              </p:par>
                            </p:childTnLst>
                          </p:cTn>
                        </p:par>
                        <p:par>
                          <p:cTn id="31" fill="hold">
                            <p:stCondLst>
                              <p:cond delay="1500"/>
                            </p:stCondLst>
                            <p:childTnLst>
                              <p:par>
                                <p:cTn id="32" presetID="22" presetClass="entr" presetSubtype="4" fill="hold" nodeType="after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wipe(down)">
                                      <p:cBhvr>
                                        <p:cTn id="34" dur="500"/>
                                        <p:tgtEl>
                                          <p:spTgt spid="31"/>
                                        </p:tgtEl>
                                      </p:cBhvr>
                                    </p:animEffect>
                                  </p:childTnLst>
                                </p:cTn>
                              </p:par>
                            </p:childTnLst>
                          </p:cTn>
                        </p:par>
                        <p:par>
                          <p:cTn id="35" fill="hold">
                            <p:stCondLst>
                              <p:cond delay="2000"/>
                            </p:stCondLst>
                            <p:childTnLst>
                              <p:par>
                                <p:cTn id="36" presetID="42" presetClass="entr" presetSubtype="0" fill="hold" grpId="0" nodeType="after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fade">
                                      <p:cBhvr>
                                        <p:cTn id="38" dur="500"/>
                                        <p:tgtEl>
                                          <p:spTgt spid="26"/>
                                        </p:tgtEl>
                                      </p:cBhvr>
                                    </p:animEffect>
                                    <p:anim calcmode="lin" valueType="num">
                                      <p:cBhvr>
                                        <p:cTn id="39" dur="500" fill="hold"/>
                                        <p:tgtEl>
                                          <p:spTgt spid="26"/>
                                        </p:tgtEl>
                                        <p:attrNameLst>
                                          <p:attrName>ppt_x</p:attrName>
                                        </p:attrNameLst>
                                      </p:cBhvr>
                                      <p:tavLst>
                                        <p:tav tm="0">
                                          <p:val>
                                            <p:strVal val="#ppt_x"/>
                                          </p:val>
                                        </p:tav>
                                        <p:tav tm="100000">
                                          <p:val>
                                            <p:strVal val="#ppt_x"/>
                                          </p:val>
                                        </p:tav>
                                      </p:tavLst>
                                    </p:anim>
                                    <p:anim calcmode="lin" valueType="num">
                                      <p:cBhvr>
                                        <p:cTn id="40" dur="500" fill="hold"/>
                                        <p:tgtEl>
                                          <p:spTgt spid="26"/>
                                        </p:tgtEl>
                                        <p:attrNameLst>
                                          <p:attrName>ppt_y</p:attrName>
                                        </p:attrNameLst>
                                      </p:cBhvr>
                                      <p:tavLst>
                                        <p:tav tm="0">
                                          <p:val>
                                            <p:strVal val="#ppt_y+.1"/>
                                          </p:val>
                                        </p:tav>
                                        <p:tav tm="100000">
                                          <p:val>
                                            <p:strVal val="#ppt_y"/>
                                          </p:val>
                                        </p:tav>
                                      </p:tavLst>
                                    </p:anim>
                                  </p:childTnLst>
                                </p:cTn>
                              </p:par>
                            </p:childTnLst>
                          </p:cTn>
                        </p:par>
                        <p:par>
                          <p:cTn id="41" fill="hold">
                            <p:stCondLst>
                              <p:cond delay="2500"/>
                            </p:stCondLst>
                            <p:childTnLst>
                              <p:par>
                                <p:cTn id="42" presetID="10" presetClass="entr" presetSubtype="0" fill="hold" grpId="0" nodeType="after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500"/>
                                        <p:tgtEl>
                                          <p:spTgt spid="16"/>
                                        </p:tgtEl>
                                      </p:cBhvr>
                                    </p:animEffect>
                                  </p:childTnLst>
                                </p:cTn>
                              </p:par>
                            </p:childTnLst>
                          </p:cTn>
                        </p:par>
                        <p:par>
                          <p:cTn id="45" fill="hold">
                            <p:stCondLst>
                              <p:cond delay="3000"/>
                            </p:stCondLst>
                            <p:childTnLst>
                              <p:par>
                                <p:cTn id="46" presetID="22" presetClass="entr" presetSubtype="4" fill="hold" nodeType="after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wipe(down)">
                                      <p:cBhvr>
                                        <p:cTn id="48" dur="500"/>
                                        <p:tgtEl>
                                          <p:spTgt spid="32"/>
                                        </p:tgtEl>
                                      </p:cBhvr>
                                    </p:animEffect>
                                  </p:childTnLst>
                                </p:cTn>
                              </p:par>
                            </p:childTnLst>
                          </p:cTn>
                        </p:par>
                        <p:par>
                          <p:cTn id="49" fill="hold">
                            <p:stCondLst>
                              <p:cond delay="3500"/>
                            </p:stCondLst>
                            <p:childTnLst>
                              <p:par>
                                <p:cTn id="50" presetID="42" presetClass="entr" presetSubtype="0" fill="hold" grpId="0" nodeType="afterEffect">
                                  <p:stCondLst>
                                    <p:cond delay="0"/>
                                  </p:stCondLst>
                                  <p:childTnLst>
                                    <p:set>
                                      <p:cBhvr>
                                        <p:cTn id="51" dur="1" fill="hold">
                                          <p:stCondLst>
                                            <p:cond delay="0"/>
                                          </p:stCondLst>
                                        </p:cTn>
                                        <p:tgtEl>
                                          <p:spTgt spid="41"/>
                                        </p:tgtEl>
                                        <p:attrNameLst>
                                          <p:attrName>style.visibility</p:attrName>
                                        </p:attrNameLst>
                                      </p:cBhvr>
                                      <p:to>
                                        <p:strVal val="visible"/>
                                      </p:to>
                                    </p:set>
                                    <p:animEffect transition="in" filter="fade">
                                      <p:cBhvr>
                                        <p:cTn id="52" dur="500"/>
                                        <p:tgtEl>
                                          <p:spTgt spid="41"/>
                                        </p:tgtEl>
                                      </p:cBhvr>
                                    </p:animEffect>
                                    <p:anim calcmode="lin" valueType="num">
                                      <p:cBhvr>
                                        <p:cTn id="53" dur="500" fill="hold"/>
                                        <p:tgtEl>
                                          <p:spTgt spid="41"/>
                                        </p:tgtEl>
                                        <p:attrNameLst>
                                          <p:attrName>ppt_x</p:attrName>
                                        </p:attrNameLst>
                                      </p:cBhvr>
                                      <p:tavLst>
                                        <p:tav tm="0">
                                          <p:val>
                                            <p:strVal val="#ppt_x"/>
                                          </p:val>
                                        </p:tav>
                                        <p:tav tm="100000">
                                          <p:val>
                                            <p:strVal val="#ppt_x"/>
                                          </p:val>
                                        </p:tav>
                                      </p:tavLst>
                                    </p:anim>
                                    <p:anim calcmode="lin" valueType="num">
                                      <p:cBhvr>
                                        <p:cTn id="54" dur="500" fill="hold"/>
                                        <p:tgtEl>
                                          <p:spTgt spid="41"/>
                                        </p:tgtEl>
                                        <p:attrNameLst>
                                          <p:attrName>ppt_y</p:attrName>
                                        </p:attrNameLst>
                                      </p:cBhvr>
                                      <p:tavLst>
                                        <p:tav tm="0">
                                          <p:val>
                                            <p:strVal val="#ppt_y+.1"/>
                                          </p:val>
                                        </p:tav>
                                        <p:tav tm="100000">
                                          <p:val>
                                            <p:strVal val="#ppt_y"/>
                                          </p:val>
                                        </p:tav>
                                      </p:tavLst>
                                    </p:anim>
                                  </p:childTnLst>
                                </p:cTn>
                              </p:par>
                            </p:childTnLst>
                          </p:cTn>
                        </p:par>
                        <p:par>
                          <p:cTn id="55" fill="hold">
                            <p:stCondLst>
                              <p:cond delay="4000"/>
                            </p:stCondLst>
                            <p:childTnLst>
                              <p:par>
                                <p:cTn id="56" presetID="10" presetClass="entr" presetSubtype="0" fill="hold" grpId="0" nodeType="after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fade">
                                      <p:cBhvr>
                                        <p:cTn id="58" dur="500"/>
                                        <p:tgtEl>
                                          <p:spTgt spid="15"/>
                                        </p:tgtEl>
                                      </p:cBhvr>
                                    </p:animEffect>
                                  </p:childTnLst>
                                </p:cTn>
                              </p:par>
                            </p:childTnLst>
                          </p:cTn>
                        </p:par>
                        <p:par>
                          <p:cTn id="59" fill="hold">
                            <p:stCondLst>
                              <p:cond delay="4500"/>
                            </p:stCondLst>
                            <p:childTnLst>
                              <p:par>
                                <p:cTn id="60" presetID="22" presetClass="entr" presetSubtype="4" fill="hold" nodeType="afterEffect">
                                  <p:stCondLst>
                                    <p:cond delay="0"/>
                                  </p:stCondLst>
                                  <p:childTnLst>
                                    <p:set>
                                      <p:cBhvr>
                                        <p:cTn id="61" dur="1" fill="hold">
                                          <p:stCondLst>
                                            <p:cond delay="0"/>
                                          </p:stCondLst>
                                        </p:cTn>
                                        <p:tgtEl>
                                          <p:spTgt spid="33"/>
                                        </p:tgtEl>
                                        <p:attrNameLst>
                                          <p:attrName>style.visibility</p:attrName>
                                        </p:attrNameLst>
                                      </p:cBhvr>
                                      <p:to>
                                        <p:strVal val="visible"/>
                                      </p:to>
                                    </p:set>
                                    <p:animEffect transition="in" filter="wipe(down)">
                                      <p:cBhvr>
                                        <p:cTn id="62" dur="500"/>
                                        <p:tgtEl>
                                          <p:spTgt spid="33"/>
                                        </p:tgtEl>
                                      </p:cBhvr>
                                    </p:animEffect>
                                  </p:childTnLst>
                                </p:cTn>
                              </p:par>
                            </p:childTnLst>
                          </p:cTn>
                        </p:par>
                        <p:par>
                          <p:cTn id="63" fill="hold">
                            <p:stCondLst>
                              <p:cond delay="5000"/>
                            </p:stCondLst>
                            <p:childTnLst>
                              <p:par>
                                <p:cTn id="64" presetID="42" presetClass="entr" presetSubtype="0" fill="hold" grpId="0" nodeType="afterEffect">
                                  <p:stCondLst>
                                    <p:cond delay="0"/>
                                  </p:stCondLst>
                                  <p:childTnLst>
                                    <p:set>
                                      <p:cBhvr>
                                        <p:cTn id="65" dur="1" fill="hold">
                                          <p:stCondLst>
                                            <p:cond delay="0"/>
                                          </p:stCondLst>
                                        </p:cTn>
                                        <p:tgtEl>
                                          <p:spTgt spid="48"/>
                                        </p:tgtEl>
                                        <p:attrNameLst>
                                          <p:attrName>style.visibility</p:attrName>
                                        </p:attrNameLst>
                                      </p:cBhvr>
                                      <p:to>
                                        <p:strVal val="visible"/>
                                      </p:to>
                                    </p:set>
                                    <p:animEffect transition="in" filter="fade">
                                      <p:cBhvr>
                                        <p:cTn id="66" dur="500"/>
                                        <p:tgtEl>
                                          <p:spTgt spid="48"/>
                                        </p:tgtEl>
                                      </p:cBhvr>
                                    </p:animEffect>
                                    <p:anim calcmode="lin" valueType="num">
                                      <p:cBhvr>
                                        <p:cTn id="67" dur="500" fill="hold"/>
                                        <p:tgtEl>
                                          <p:spTgt spid="48"/>
                                        </p:tgtEl>
                                        <p:attrNameLst>
                                          <p:attrName>ppt_x</p:attrName>
                                        </p:attrNameLst>
                                      </p:cBhvr>
                                      <p:tavLst>
                                        <p:tav tm="0">
                                          <p:val>
                                            <p:strVal val="#ppt_x"/>
                                          </p:val>
                                        </p:tav>
                                        <p:tav tm="100000">
                                          <p:val>
                                            <p:strVal val="#ppt_x"/>
                                          </p:val>
                                        </p:tav>
                                      </p:tavLst>
                                    </p:anim>
                                    <p:anim calcmode="lin" valueType="num">
                                      <p:cBhvr>
                                        <p:cTn id="68" dur="500" fill="hold"/>
                                        <p:tgtEl>
                                          <p:spTgt spid="48"/>
                                        </p:tgtEl>
                                        <p:attrNameLst>
                                          <p:attrName>ppt_y</p:attrName>
                                        </p:attrNameLst>
                                      </p:cBhvr>
                                      <p:tavLst>
                                        <p:tav tm="0">
                                          <p:val>
                                            <p:strVal val="#ppt_y+.1"/>
                                          </p:val>
                                        </p:tav>
                                        <p:tav tm="100000">
                                          <p:val>
                                            <p:strVal val="#ppt_y"/>
                                          </p:val>
                                        </p:tav>
                                      </p:tavLst>
                                    </p:anim>
                                  </p:childTnLst>
                                </p:cTn>
                              </p:par>
                            </p:childTnLst>
                          </p:cTn>
                        </p:par>
                        <p:par>
                          <p:cTn id="69" fill="hold">
                            <p:stCondLst>
                              <p:cond delay="5500"/>
                            </p:stCondLst>
                            <p:childTnLst>
                              <p:par>
                                <p:cTn id="70" presetID="10" presetClass="entr" presetSubtype="0" fill="hold" grpId="0" nodeType="after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fade">
                                      <p:cBhvr>
                                        <p:cTn id="72" dur="500"/>
                                        <p:tgtEl>
                                          <p:spTgt spid="14"/>
                                        </p:tgtEl>
                                      </p:cBhvr>
                                    </p:animEffect>
                                  </p:childTnLst>
                                </p:cTn>
                              </p:par>
                            </p:childTnLst>
                          </p:cTn>
                        </p:par>
                        <p:par>
                          <p:cTn id="73" fill="hold">
                            <p:stCondLst>
                              <p:cond delay="6000"/>
                            </p:stCondLst>
                            <p:childTnLst>
                              <p:par>
                                <p:cTn id="74" presetID="22" presetClass="entr" presetSubtype="4" fill="hold" nodeType="afterEffect">
                                  <p:stCondLst>
                                    <p:cond delay="0"/>
                                  </p:stCondLst>
                                  <p:childTnLst>
                                    <p:set>
                                      <p:cBhvr>
                                        <p:cTn id="75" dur="1" fill="hold">
                                          <p:stCondLst>
                                            <p:cond delay="0"/>
                                          </p:stCondLst>
                                        </p:cTn>
                                        <p:tgtEl>
                                          <p:spTgt spid="36"/>
                                        </p:tgtEl>
                                        <p:attrNameLst>
                                          <p:attrName>style.visibility</p:attrName>
                                        </p:attrNameLst>
                                      </p:cBhvr>
                                      <p:to>
                                        <p:strVal val="visible"/>
                                      </p:to>
                                    </p:set>
                                    <p:animEffect transition="in" filter="wipe(down)">
                                      <p:cBhvr>
                                        <p:cTn id="76" dur="500"/>
                                        <p:tgtEl>
                                          <p:spTgt spid="36"/>
                                        </p:tgtEl>
                                      </p:cBhvr>
                                    </p:animEffect>
                                  </p:childTnLst>
                                </p:cTn>
                              </p:par>
                            </p:childTnLst>
                          </p:cTn>
                        </p:par>
                        <p:par>
                          <p:cTn id="77" fill="hold">
                            <p:stCondLst>
                              <p:cond delay="6500"/>
                            </p:stCondLst>
                            <p:childTnLst>
                              <p:par>
                                <p:cTn id="78" presetID="42" presetClass="entr" presetSubtype="0" fill="hold" grpId="0" nodeType="afterEffect">
                                  <p:stCondLst>
                                    <p:cond delay="0"/>
                                  </p:stCondLst>
                                  <p:childTnLst>
                                    <p:set>
                                      <p:cBhvr>
                                        <p:cTn id="79" dur="1" fill="hold">
                                          <p:stCondLst>
                                            <p:cond delay="0"/>
                                          </p:stCondLst>
                                        </p:cTn>
                                        <p:tgtEl>
                                          <p:spTgt spid="63"/>
                                        </p:tgtEl>
                                        <p:attrNameLst>
                                          <p:attrName>style.visibility</p:attrName>
                                        </p:attrNameLst>
                                      </p:cBhvr>
                                      <p:to>
                                        <p:strVal val="visible"/>
                                      </p:to>
                                    </p:set>
                                    <p:animEffect transition="in" filter="fade">
                                      <p:cBhvr>
                                        <p:cTn id="80" dur="500"/>
                                        <p:tgtEl>
                                          <p:spTgt spid="63"/>
                                        </p:tgtEl>
                                      </p:cBhvr>
                                    </p:animEffect>
                                    <p:anim calcmode="lin" valueType="num">
                                      <p:cBhvr>
                                        <p:cTn id="81" dur="500" fill="hold"/>
                                        <p:tgtEl>
                                          <p:spTgt spid="63"/>
                                        </p:tgtEl>
                                        <p:attrNameLst>
                                          <p:attrName>ppt_x</p:attrName>
                                        </p:attrNameLst>
                                      </p:cBhvr>
                                      <p:tavLst>
                                        <p:tav tm="0">
                                          <p:val>
                                            <p:strVal val="#ppt_x"/>
                                          </p:val>
                                        </p:tav>
                                        <p:tav tm="100000">
                                          <p:val>
                                            <p:strVal val="#ppt_x"/>
                                          </p:val>
                                        </p:tav>
                                      </p:tavLst>
                                    </p:anim>
                                    <p:anim calcmode="lin" valueType="num">
                                      <p:cBhvr>
                                        <p:cTn id="82" dur="500" fill="hold"/>
                                        <p:tgtEl>
                                          <p:spTgt spid="63"/>
                                        </p:tgtEl>
                                        <p:attrNameLst>
                                          <p:attrName>ppt_y</p:attrName>
                                        </p:attrNameLst>
                                      </p:cBhvr>
                                      <p:tavLst>
                                        <p:tav tm="0">
                                          <p:val>
                                            <p:strVal val="#ppt_y+.1"/>
                                          </p:val>
                                        </p:tav>
                                        <p:tav tm="100000">
                                          <p:val>
                                            <p:strVal val="#ppt_y"/>
                                          </p:val>
                                        </p:tav>
                                      </p:tavLst>
                                    </p:anim>
                                  </p:childTnLst>
                                </p:cTn>
                              </p:par>
                            </p:childTnLst>
                          </p:cTn>
                        </p:par>
                        <p:par>
                          <p:cTn id="83" fill="hold">
                            <p:stCondLst>
                              <p:cond delay="7000"/>
                            </p:stCondLst>
                            <p:childTnLst>
                              <p:par>
                                <p:cTn id="84" presetID="10" presetClass="entr" presetSubtype="0" fill="hold" nodeType="afterEffect">
                                  <p:stCondLst>
                                    <p:cond delay="0"/>
                                  </p:stCondLst>
                                  <p:childTnLst>
                                    <p:set>
                                      <p:cBhvr>
                                        <p:cTn id="85" dur="1" fill="hold">
                                          <p:stCondLst>
                                            <p:cond delay="0"/>
                                          </p:stCondLst>
                                        </p:cTn>
                                        <p:tgtEl>
                                          <p:spTgt spid="38"/>
                                        </p:tgtEl>
                                        <p:attrNameLst>
                                          <p:attrName>style.visibility</p:attrName>
                                        </p:attrNameLst>
                                      </p:cBhvr>
                                      <p:to>
                                        <p:strVal val="visible"/>
                                      </p:to>
                                    </p:set>
                                    <p:animEffect transition="in" filter="fade">
                                      <p:cBhvr>
                                        <p:cTn id="86"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4" grpId="0" animBg="1"/>
      <p:bldP spid="15" grpId="0" animBg="1"/>
      <p:bldP spid="16" grpId="0" animBg="1"/>
      <p:bldP spid="18" grpId="0" animBg="1"/>
      <p:bldP spid="26" grpId="0" animBg="1"/>
      <p:bldP spid="41" grpId="0" animBg="1"/>
      <p:bldP spid="48" grpId="0" animBg="1"/>
      <p:bldP spid="6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占位符 18"/>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p:pic>
      <p:sp>
        <p:nvSpPr>
          <p:cNvPr id="20" name="矩形 19"/>
          <p:cNvSpPr/>
          <p:nvPr/>
        </p:nvSpPr>
        <p:spPr>
          <a:xfrm>
            <a:off x="0" y="0"/>
            <a:ext cx="24384000" cy="13716000"/>
          </a:xfrm>
          <a:prstGeom prst="rect">
            <a:avLst/>
          </a:prstGeom>
          <a:solidFill>
            <a:schemeClr val="tx1">
              <a:alpha val="80000"/>
            </a:schemeClr>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pPr>
            <a:endParaRPr kumimoji="0" lang="zh-CN" altLang="en-US" sz="2400" b="0" i="0" u="none" strike="noStrike" cap="none" spc="0" normalizeH="0" baseline="0">
              <a:ln>
                <a:noFill/>
              </a:ln>
              <a:solidFill>
                <a:srgbClr val="767982"/>
              </a:solidFill>
              <a:effectLst/>
              <a:uFillTx/>
              <a:latin typeface="Open Sans" panose="020B0606030504020204"/>
              <a:ea typeface="Open Sans" panose="020B0606030504020204"/>
              <a:cs typeface="Open Sans" panose="020B0606030504020204"/>
              <a:sym typeface="Open Sans" panose="020B0606030504020204"/>
            </a:endParaRPr>
          </a:p>
        </p:txBody>
      </p:sp>
      <p:sp>
        <p:nvSpPr>
          <p:cNvPr id="34" name="Shape 59"/>
          <p:cNvSpPr/>
          <p:nvPr/>
        </p:nvSpPr>
        <p:spPr>
          <a:xfrm>
            <a:off x="4216400" y="6233232"/>
            <a:ext cx="10354788" cy="584201"/>
          </a:xfrm>
          <a:prstGeom prst="rect">
            <a:avLst/>
          </a:prstGeom>
          <a:ln w="12700">
            <a:miter lim="400000"/>
          </a:ln>
        </p:spPr>
        <p:txBody>
          <a:bodyPr lIns="50800" tIns="50800" rIns="50800" bIns="50800" anchor="ctr"/>
          <a:lstStyle>
            <a:lvl1pPr>
              <a:defRPr sz="2700" spc="566">
                <a:solidFill>
                  <a:srgbClr val="FFFFFF"/>
                </a:solidFill>
                <a:latin typeface="Geomanist"/>
                <a:ea typeface="Geomanist"/>
                <a:cs typeface="Geomanist"/>
                <a:sym typeface="Geomanist"/>
              </a:defRPr>
            </a:lvl1pPr>
          </a:lstStyle>
          <a:p>
            <a:pPr lvl="0">
              <a:defRPr sz="1800" spc="0">
                <a:solidFill>
                  <a:srgbClr val="000000"/>
                </a:solidFill>
              </a:defRPr>
            </a:pPr>
            <a:r>
              <a:rPr sz="2700" spc="566" dirty="0">
                <a:solidFill>
                  <a:srgbClr val="FFFFFF"/>
                </a:solidFill>
              </a:rPr>
              <a:t>STRAIGHT FORWARD SLIDES</a:t>
            </a:r>
          </a:p>
        </p:txBody>
      </p:sp>
      <p:grpSp>
        <p:nvGrpSpPr>
          <p:cNvPr id="2" name="组合 1"/>
          <p:cNvGrpSpPr/>
          <p:nvPr/>
        </p:nvGrpSpPr>
        <p:grpSpPr>
          <a:xfrm>
            <a:off x="2235608" y="5219306"/>
            <a:ext cx="7520770" cy="1231106"/>
            <a:chOff x="2235608" y="5219306"/>
            <a:chExt cx="7520770" cy="1231106"/>
          </a:xfrm>
        </p:grpSpPr>
        <p:sp>
          <p:nvSpPr>
            <p:cNvPr id="35" name="Shape 60"/>
            <p:cNvSpPr/>
            <p:nvPr/>
          </p:nvSpPr>
          <p:spPr>
            <a:xfrm>
              <a:off x="4216400" y="5400309"/>
              <a:ext cx="5539978" cy="830997"/>
            </a:xfrm>
            <a:prstGeom prst="rect">
              <a:avLst/>
            </a:prstGeom>
            <a:ln w="12700">
              <a:miter lim="400000"/>
            </a:ln>
          </p:spPr>
          <p:txBody>
            <a:bodyPr wrap="none" lIns="0" tIns="0" rIns="0" bIns="0" anchor="ctr">
              <a:spAutoFit/>
            </a:bodyPr>
            <a:lstStyle>
              <a:lvl1pPr>
                <a:defRPr sz="12000">
                  <a:solidFill>
                    <a:srgbClr val="FFFFFF"/>
                  </a:solidFill>
                </a:defRPr>
              </a:lvl1pPr>
            </a:lstStyle>
            <a:p>
              <a:pPr lvl="0">
                <a:defRPr sz="1800">
                  <a:solidFill>
                    <a:srgbClr val="000000"/>
                  </a:solidFill>
                </a:defRPr>
              </a:pPr>
              <a:r>
                <a:rPr lang="zh-CN" altLang="en-US" sz="5400" dirty="0">
                  <a:solidFill>
                    <a:srgbClr val="FFFFFF"/>
                  </a:solidFill>
                  <a:latin typeface="造字工房悦黑（非商用）常规体" pitchFamily="50" charset="-122"/>
                  <a:ea typeface="造字工房悦黑（非商用）常规体" pitchFamily="50" charset="-122"/>
                </a:rPr>
                <a:t>点击添加标题内容</a:t>
              </a:r>
              <a:endParaRPr sz="5400" dirty="0">
                <a:solidFill>
                  <a:srgbClr val="FFFFFF"/>
                </a:solidFill>
                <a:latin typeface="造字工房悦黑（非商用）常规体" pitchFamily="50" charset="-122"/>
                <a:ea typeface="造字工房悦黑（非商用）常规体" pitchFamily="50" charset="-122"/>
              </a:endParaRPr>
            </a:p>
          </p:txBody>
        </p:sp>
        <p:sp>
          <p:nvSpPr>
            <p:cNvPr id="36" name="Shape 60"/>
            <p:cNvSpPr/>
            <p:nvPr/>
          </p:nvSpPr>
          <p:spPr>
            <a:xfrm>
              <a:off x="2235608" y="5219306"/>
              <a:ext cx="1240724" cy="1231106"/>
            </a:xfrm>
            <a:prstGeom prst="rect">
              <a:avLst/>
            </a:prstGeom>
            <a:ln w="12700">
              <a:miter lim="400000"/>
            </a:ln>
          </p:spPr>
          <p:txBody>
            <a:bodyPr wrap="none" lIns="0" tIns="0" rIns="0" bIns="0" anchor="ctr">
              <a:spAutoFit/>
            </a:bodyPr>
            <a:lstStyle>
              <a:lvl1pPr>
                <a:defRPr sz="12000">
                  <a:solidFill>
                    <a:srgbClr val="FFFFFF"/>
                  </a:solidFill>
                </a:defRPr>
              </a:lvl1pPr>
            </a:lstStyle>
            <a:p>
              <a:pPr lvl="0">
                <a:defRPr sz="1800">
                  <a:solidFill>
                    <a:srgbClr val="000000"/>
                  </a:solidFill>
                </a:defRPr>
              </a:pPr>
              <a:r>
                <a:rPr lang="en-US" altLang="zh-CN" sz="8000" dirty="0">
                  <a:solidFill>
                    <a:srgbClr val="FFFFFF"/>
                  </a:solidFill>
                  <a:latin typeface="造字工房悦黑（非商用）常规体" pitchFamily="50" charset="-122"/>
                  <a:ea typeface="造字工房悦黑（非商用）常规体" pitchFamily="50" charset="-122"/>
                </a:rPr>
                <a:t>01</a:t>
              </a:r>
              <a:endParaRPr sz="8000" dirty="0">
                <a:solidFill>
                  <a:srgbClr val="FFFFFF"/>
                </a:solidFill>
                <a:latin typeface="造字工房悦黑（非商用）常规体" pitchFamily="50" charset="-122"/>
                <a:ea typeface="造字工房悦黑（非商用）常规体" pitchFamily="50" charset="-122"/>
              </a:endParaRPr>
            </a:p>
          </p:txBody>
        </p:sp>
        <p:cxnSp>
          <p:nvCxnSpPr>
            <p:cNvPr id="38" name="直接连接符 37"/>
            <p:cNvCxnSpPr/>
            <p:nvPr/>
          </p:nvCxnSpPr>
          <p:spPr>
            <a:xfrm>
              <a:off x="3722517" y="5529263"/>
              <a:ext cx="0" cy="516034"/>
            </a:xfrm>
            <a:prstGeom prst="line">
              <a:avLst/>
            </a:prstGeom>
            <a:noFill/>
            <a:ln w="60325" cap="flat">
              <a:solidFill>
                <a:schemeClr val="bg1"/>
              </a:solidFill>
              <a:prstDash val="solid"/>
              <a:miter lim="400000"/>
            </a:ln>
            <a:effectLst/>
          </p:spPr>
          <p:style>
            <a:lnRef idx="0">
              <a:scrgbClr r="0" g="0" b="0"/>
            </a:lnRef>
            <a:fillRef idx="0">
              <a:scrgbClr r="0" g="0" b="0"/>
            </a:fillRef>
            <a:effectRef idx="0">
              <a:scrgbClr r="0" g="0" b="0"/>
            </a:effectRef>
            <a:fontRef idx="none"/>
          </p:style>
        </p:cxnSp>
      </p:grpSp>
      <p:sp>
        <p:nvSpPr>
          <p:cNvPr id="37" name="Shape 30"/>
          <p:cNvSpPr/>
          <p:nvPr/>
        </p:nvSpPr>
        <p:spPr>
          <a:xfrm>
            <a:off x="53278" y="9364557"/>
            <a:ext cx="24523703" cy="2978945"/>
          </a:xfrm>
          <a:custGeom>
            <a:avLst/>
            <a:gdLst/>
            <a:ahLst/>
            <a:cxnLst>
              <a:cxn ang="0">
                <a:pos x="wd2" y="hd2"/>
              </a:cxn>
              <a:cxn ang="5400000">
                <a:pos x="wd2" y="hd2"/>
              </a:cxn>
              <a:cxn ang="10800000">
                <a:pos x="wd2" y="hd2"/>
              </a:cxn>
              <a:cxn ang="16200000">
                <a:pos x="wd2" y="hd2"/>
              </a:cxn>
            </a:cxnLst>
            <a:rect l="0" t="0" r="r" b="b"/>
            <a:pathLst>
              <a:path w="21600" h="20018" extrusionOk="0">
                <a:moveTo>
                  <a:pt x="0" y="19556"/>
                </a:moveTo>
                <a:cubicBezTo>
                  <a:pt x="1" y="19553"/>
                  <a:pt x="1221" y="17309"/>
                  <a:pt x="1772" y="18184"/>
                </a:cubicBezTo>
                <a:cubicBezTo>
                  <a:pt x="2323" y="19059"/>
                  <a:pt x="2348" y="19649"/>
                  <a:pt x="2537" y="19739"/>
                </a:cubicBezTo>
                <a:cubicBezTo>
                  <a:pt x="2726" y="19829"/>
                  <a:pt x="2459" y="20260"/>
                  <a:pt x="3116" y="19831"/>
                </a:cubicBezTo>
                <a:cubicBezTo>
                  <a:pt x="3769" y="19406"/>
                  <a:pt x="3236" y="21192"/>
                  <a:pt x="4141" y="18087"/>
                </a:cubicBezTo>
                <a:cubicBezTo>
                  <a:pt x="5012" y="15095"/>
                  <a:pt x="5364" y="14639"/>
                  <a:pt x="5705" y="15104"/>
                </a:cubicBezTo>
                <a:cubicBezTo>
                  <a:pt x="5962" y="15454"/>
                  <a:pt x="6076" y="15749"/>
                  <a:pt x="6339" y="16572"/>
                </a:cubicBezTo>
                <a:cubicBezTo>
                  <a:pt x="6690" y="17674"/>
                  <a:pt x="6928" y="18165"/>
                  <a:pt x="7264" y="18615"/>
                </a:cubicBezTo>
                <a:cubicBezTo>
                  <a:pt x="7480" y="18905"/>
                  <a:pt x="7707" y="19649"/>
                  <a:pt x="7929" y="19516"/>
                </a:cubicBezTo>
                <a:cubicBezTo>
                  <a:pt x="8160" y="19377"/>
                  <a:pt x="8369" y="18498"/>
                  <a:pt x="8570" y="17577"/>
                </a:cubicBezTo>
                <a:cubicBezTo>
                  <a:pt x="8821" y="16425"/>
                  <a:pt x="8929" y="15099"/>
                  <a:pt x="9167" y="14920"/>
                </a:cubicBezTo>
                <a:cubicBezTo>
                  <a:pt x="9403" y="14743"/>
                  <a:pt x="9064" y="14986"/>
                  <a:pt x="9616" y="14782"/>
                </a:cubicBezTo>
                <a:cubicBezTo>
                  <a:pt x="10181" y="14573"/>
                  <a:pt x="10232" y="14469"/>
                  <a:pt x="10374" y="13416"/>
                </a:cubicBezTo>
                <a:cubicBezTo>
                  <a:pt x="10513" y="12375"/>
                  <a:pt x="10461" y="11692"/>
                  <a:pt x="10716" y="9847"/>
                </a:cubicBezTo>
                <a:cubicBezTo>
                  <a:pt x="10996" y="7816"/>
                  <a:pt x="11300" y="6929"/>
                  <a:pt x="11660" y="7330"/>
                </a:cubicBezTo>
                <a:cubicBezTo>
                  <a:pt x="11897" y="7594"/>
                  <a:pt x="12228" y="7931"/>
                  <a:pt x="12468" y="7346"/>
                </a:cubicBezTo>
                <a:cubicBezTo>
                  <a:pt x="12824" y="6480"/>
                  <a:pt x="12754" y="5374"/>
                  <a:pt x="13529" y="7673"/>
                </a:cubicBezTo>
                <a:cubicBezTo>
                  <a:pt x="14316" y="10004"/>
                  <a:pt x="14780" y="12196"/>
                  <a:pt x="15181" y="10875"/>
                </a:cubicBezTo>
                <a:cubicBezTo>
                  <a:pt x="15610" y="9462"/>
                  <a:pt x="15723" y="3299"/>
                  <a:pt x="16342" y="3241"/>
                </a:cubicBezTo>
                <a:cubicBezTo>
                  <a:pt x="16553" y="3221"/>
                  <a:pt x="16683" y="3461"/>
                  <a:pt x="16816" y="3944"/>
                </a:cubicBezTo>
                <a:cubicBezTo>
                  <a:pt x="17102" y="4983"/>
                  <a:pt x="17285" y="8497"/>
                  <a:pt x="17866" y="9254"/>
                </a:cubicBezTo>
                <a:cubicBezTo>
                  <a:pt x="18956" y="10676"/>
                  <a:pt x="19234" y="6251"/>
                  <a:pt x="19454" y="3572"/>
                </a:cubicBezTo>
                <a:cubicBezTo>
                  <a:pt x="19566" y="2201"/>
                  <a:pt x="19628" y="680"/>
                  <a:pt x="19796" y="141"/>
                </a:cubicBezTo>
                <a:cubicBezTo>
                  <a:pt x="19966" y="-408"/>
                  <a:pt x="20045" y="730"/>
                  <a:pt x="20644" y="2217"/>
                </a:cubicBezTo>
                <a:cubicBezTo>
                  <a:pt x="21268" y="3765"/>
                  <a:pt x="21579" y="2009"/>
                  <a:pt x="21600" y="1712"/>
                </a:cubicBezTo>
              </a:path>
            </a:pathLst>
          </a:custGeom>
          <a:noFill/>
          <a:ln w="12700" cap="flat">
            <a:solidFill>
              <a:srgbClr val="FFFFFF"/>
            </a:solidFill>
            <a:prstDash val="solid"/>
            <a:miter lim="400000"/>
          </a:ln>
          <a:effectLst/>
        </p:spPr>
        <p:txBody>
          <a:bodyPr wrap="square" lIns="50800" tIns="50800" rIns="50800" bIns="50800" numCol="1" anchor="ctr">
            <a:noAutofit/>
          </a:bodyPr>
          <a:lstStyle/>
          <a:p>
            <a:pPr lvl="0" defTabSz="825500">
              <a:defRPr sz="5600">
                <a:latin typeface="Gill Sans"/>
                <a:ea typeface="Gill Sans"/>
                <a:cs typeface="Gill Sans"/>
                <a:sym typeface="Gill Sans"/>
              </a:defRPr>
            </a:pPr>
            <a:endParaRPr/>
          </a:p>
        </p:txBody>
      </p:sp>
      <p:sp>
        <p:nvSpPr>
          <p:cNvPr id="39" name="Shape 31"/>
          <p:cNvSpPr/>
          <p:nvPr/>
        </p:nvSpPr>
        <p:spPr>
          <a:xfrm>
            <a:off x="74422" y="10110851"/>
            <a:ext cx="24641116" cy="2436789"/>
          </a:xfrm>
          <a:custGeom>
            <a:avLst/>
            <a:gdLst/>
            <a:ahLst/>
            <a:cxnLst>
              <a:cxn ang="0">
                <a:pos x="wd2" y="hd2"/>
              </a:cxn>
              <a:cxn ang="5400000">
                <a:pos x="wd2" y="hd2"/>
              </a:cxn>
              <a:cxn ang="10800000">
                <a:pos x="wd2" y="hd2"/>
              </a:cxn>
              <a:cxn ang="16200000">
                <a:pos x="wd2" y="hd2"/>
              </a:cxn>
            </a:cxnLst>
            <a:rect l="0" t="0" r="r" b="b"/>
            <a:pathLst>
              <a:path w="21600" h="20019" extrusionOk="0">
                <a:moveTo>
                  <a:pt x="0" y="14327"/>
                </a:moveTo>
                <a:cubicBezTo>
                  <a:pt x="0" y="14327"/>
                  <a:pt x="982" y="13657"/>
                  <a:pt x="1629" y="15907"/>
                </a:cubicBezTo>
                <a:cubicBezTo>
                  <a:pt x="2275" y="18157"/>
                  <a:pt x="2290" y="18848"/>
                  <a:pt x="2724" y="19037"/>
                </a:cubicBezTo>
                <a:cubicBezTo>
                  <a:pt x="3159" y="19226"/>
                  <a:pt x="3705" y="18833"/>
                  <a:pt x="4032" y="16961"/>
                </a:cubicBezTo>
                <a:cubicBezTo>
                  <a:pt x="4358" y="15090"/>
                  <a:pt x="4714" y="13454"/>
                  <a:pt x="5122" y="12007"/>
                </a:cubicBezTo>
                <a:cubicBezTo>
                  <a:pt x="5529" y="10561"/>
                  <a:pt x="6008" y="10631"/>
                  <a:pt x="6387" y="13313"/>
                </a:cubicBezTo>
                <a:cubicBezTo>
                  <a:pt x="6765" y="15995"/>
                  <a:pt x="6557" y="16751"/>
                  <a:pt x="7141" y="18197"/>
                </a:cubicBezTo>
                <a:cubicBezTo>
                  <a:pt x="7725" y="19643"/>
                  <a:pt x="7694" y="20579"/>
                  <a:pt x="7953" y="19643"/>
                </a:cubicBezTo>
                <a:cubicBezTo>
                  <a:pt x="8213" y="18708"/>
                  <a:pt x="8471" y="18636"/>
                  <a:pt x="8615" y="17520"/>
                </a:cubicBezTo>
                <a:cubicBezTo>
                  <a:pt x="8760" y="16403"/>
                  <a:pt x="9372" y="11183"/>
                  <a:pt x="9658" y="9672"/>
                </a:cubicBezTo>
                <a:cubicBezTo>
                  <a:pt x="9945" y="8162"/>
                  <a:pt x="10383" y="8163"/>
                  <a:pt x="10683" y="7282"/>
                </a:cubicBezTo>
                <a:cubicBezTo>
                  <a:pt x="10983" y="6401"/>
                  <a:pt x="11489" y="1494"/>
                  <a:pt x="12051" y="237"/>
                </a:cubicBezTo>
                <a:cubicBezTo>
                  <a:pt x="12612" y="-1021"/>
                  <a:pt x="12777" y="3138"/>
                  <a:pt x="13291" y="3256"/>
                </a:cubicBezTo>
                <a:cubicBezTo>
                  <a:pt x="13804" y="3374"/>
                  <a:pt x="13797" y="2817"/>
                  <a:pt x="14293" y="3005"/>
                </a:cubicBezTo>
                <a:cubicBezTo>
                  <a:pt x="14790" y="3193"/>
                  <a:pt x="14743" y="3571"/>
                  <a:pt x="15118" y="4451"/>
                </a:cubicBezTo>
                <a:cubicBezTo>
                  <a:pt x="15493" y="5332"/>
                  <a:pt x="15381" y="5647"/>
                  <a:pt x="15713" y="5521"/>
                </a:cubicBezTo>
                <a:cubicBezTo>
                  <a:pt x="16045" y="5395"/>
                  <a:pt x="16509" y="1794"/>
                  <a:pt x="17532" y="2926"/>
                </a:cubicBezTo>
                <a:cubicBezTo>
                  <a:pt x="18556" y="4059"/>
                  <a:pt x="18282" y="5686"/>
                  <a:pt x="18945" y="5128"/>
                </a:cubicBezTo>
                <a:cubicBezTo>
                  <a:pt x="19609" y="4570"/>
                  <a:pt x="19464" y="3005"/>
                  <a:pt x="19890" y="2635"/>
                </a:cubicBezTo>
                <a:cubicBezTo>
                  <a:pt x="20316" y="2265"/>
                  <a:pt x="20325" y="3516"/>
                  <a:pt x="20691" y="5591"/>
                </a:cubicBezTo>
                <a:cubicBezTo>
                  <a:pt x="21058" y="7667"/>
                  <a:pt x="21600" y="8422"/>
                  <a:pt x="21600" y="8422"/>
                </a:cubicBezTo>
              </a:path>
            </a:pathLst>
          </a:custGeom>
          <a:noFill/>
          <a:ln w="38100" cap="flat">
            <a:solidFill>
              <a:srgbClr val="FFFFFF"/>
            </a:solidFill>
            <a:prstDash val="solid"/>
            <a:miter lim="400000"/>
          </a:ln>
          <a:effectLst/>
        </p:spPr>
        <p:txBody>
          <a:bodyPr wrap="square" lIns="50800" tIns="50800" rIns="50800" bIns="50800" numCol="1" anchor="ctr">
            <a:noAutofit/>
          </a:bodyPr>
          <a:lstStyle/>
          <a:p>
            <a:pPr lvl="0" defTabSz="825500">
              <a:defRPr sz="5600">
                <a:latin typeface="Gill Sans"/>
                <a:ea typeface="Gill Sans"/>
                <a:cs typeface="Gill Sans"/>
                <a:sym typeface="Gill Sans"/>
              </a:defRPr>
            </a:pPr>
            <a:endParaRPr/>
          </a:p>
        </p:txBody>
      </p:sp>
      <p:sp>
        <p:nvSpPr>
          <p:cNvPr id="40" name="Shape 32"/>
          <p:cNvSpPr/>
          <p:nvPr/>
        </p:nvSpPr>
        <p:spPr>
          <a:xfrm>
            <a:off x="18605" y="8557550"/>
            <a:ext cx="25006513" cy="4350794"/>
          </a:xfrm>
          <a:custGeom>
            <a:avLst/>
            <a:gdLst/>
            <a:ahLst/>
            <a:cxnLst>
              <a:cxn ang="0">
                <a:pos x="wd2" y="hd2"/>
              </a:cxn>
              <a:cxn ang="5400000">
                <a:pos x="wd2" y="hd2"/>
              </a:cxn>
              <a:cxn ang="10800000">
                <a:pos x="wd2" y="hd2"/>
              </a:cxn>
              <a:cxn ang="16200000">
                <a:pos x="wd2" y="hd2"/>
              </a:cxn>
            </a:cxnLst>
            <a:rect l="0" t="0" r="r" b="b"/>
            <a:pathLst>
              <a:path w="21600" h="19043" extrusionOk="0">
                <a:moveTo>
                  <a:pt x="0" y="18898"/>
                </a:moveTo>
                <a:cubicBezTo>
                  <a:pt x="0" y="18898"/>
                  <a:pt x="635" y="11432"/>
                  <a:pt x="1129" y="11063"/>
                </a:cubicBezTo>
                <a:cubicBezTo>
                  <a:pt x="1624" y="10695"/>
                  <a:pt x="1795" y="17871"/>
                  <a:pt x="2562" y="18570"/>
                </a:cubicBezTo>
                <a:cubicBezTo>
                  <a:pt x="3329" y="19270"/>
                  <a:pt x="3780" y="15081"/>
                  <a:pt x="4487" y="12132"/>
                </a:cubicBezTo>
                <a:cubicBezTo>
                  <a:pt x="5194" y="9183"/>
                  <a:pt x="5637" y="13339"/>
                  <a:pt x="6503" y="16154"/>
                </a:cubicBezTo>
                <a:cubicBezTo>
                  <a:pt x="7370" y="18969"/>
                  <a:pt x="7780" y="19907"/>
                  <a:pt x="8315" y="18164"/>
                </a:cubicBezTo>
                <a:cubicBezTo>
                  <a:pt x="8851" y="16422"/>
                  <a:pt x="9236" y="10691"/>
                  <a:pt x="9830" y="9920"/>
                </a:cubicBezTo>
                <a:cubicBezTo>
                  <a:pt x="10423" y="9149"/>
                  <a:pt x="10509" y="10959"/>
                  <a:pt x="11382" y="12065"/>
                </a:cubicBezTo>
                <a:cubicBezTo>
                  <a:pt x="12255" y="13171"/>
                  <a:pt x="12604" y="9182"/>
                  <a:pt x="13718" y="5839"/>
                </a:cubicBezTo>
                <a:cubicBezTo>
                  <a:pt x="14832" y="2496"/>
                  <a:pt x="15665" y="10171"/>
                  <a:pt x="16187" y="10841"/>
                </a:cubicBezTo>
                <a:cubicBezTo>
                  <a:pt x="16708" y="11511"/>
                  <a:pt x="16776" y="2270"/>
                  <a:pt x="17965" y="288"/>
                </a:cubicBezTo>
                <a:cubicBezTo>
                  <a:pt x="19154" y="-1693"/>
                  <a:pt x="19479" y="7087"/>
                  <a:pt x="20119" y="10137"/>
                </a:cubicBezTo>
                <a:cubicBezTo>
                  <a:pt x="20760" y="13187"/>
                  <a:pt x="21600" y="10707"/>
                  <a:pt x="21600" y="10707"/>
                </a:cubicBezTo>
              </a:path>
            </a:pathLst>
          </a:custGeom>
          <a:noFill/>
          <a:ln w="25400" cap="flat">
            <a:solidFill>
              <a:srgbClr val="FFFFFF">
                <a:alpha val="20000"/>
              </a:srgbClr>
            </a:solidFill>
            <a:prstDash val="solid"/>
            <a:miter lim="400000"/>
          </a:ln>
          <a:effectLst/>
        </p:spPr>
        <p:txBody>
          <a:bodyPr wrap="square" lIns="50800" tIns="50800" rIns="50800" bIns="50800" numCol="1" anchor="ctr">
            <a:noAutofit/>
          </a:bodyPr>
          <a:lstStyle/>
          <a:p>
            <a:pPr lvl="0" defTabSz="825500">
              <a:defRPr sz="5600">
                <a:latin typeface="Gill Sans"/>
                <a:ea typeface="Gill Sans"/>
                <a:cs typeface="Gill Sans"/>
                <a:sym typeface="Gill Sans"/>
              </a:defRPr>
            </a:pPr>
            <a:endParaRPr/>
          </a:p>
        </p:txBody>
      </p:sp>
      <p:grpSp>
        <p:nvGrpSpPr>
          <p:cNvPr id="41" name="组合 40"/>
          <p:cNvGrpSpPr/>
          <p:nvPr/>
        </p:nvGrpSpPr>
        <p:grpSpPr>
          <a:xfrm>
            <a:off x="3949699" y="9667653"/>
            <a:ext cx="19189702" cy="2781302"/>
            <a:chOff x="3949699" y="9667653"/>
            <a:chExt cx="19189702" cy="2781302"/>
          </a:xfrm>
        </p:grpSpPr>
        <p:sp>
          <p:nvSpPr>
            <p:cNvPr id="42" name="Shape 33"/>
            <p:cNvSpPr/>
            <p:nvPr/>
          </p:nvSpPr>
          <p:spPr>
            <a:xfrm>
              <a:off x="11874500" y="107725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alpha val="41843"/>
              </a:srgbClr>
            </a:solidFill>
            <a:ln w="88900" cap="flat">
              <a:solidFill>
                <a:srgbClr val="FFFFFF">
                  <a:alpha val="41843"/>
                </a:srgbClr>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3" name="Shape 34"/>
            <p:cNvSpPr/>
            <p:nvPr/>
          </p:nvSpPr>
          <p:spPr>
            <a:xfrm>
              <a:off x="16979899" y="9667653"/>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alpha val="60743"/>
              </a:srgbClr>
            </a:solidFill>
            <a:ln w="88900" cap="flat">
              <a:solidFill>
                <a:srgbClr val="FFFFFF">
                  <a:alpha val="60743"/>
                </a:srgbClr>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4" name="Shape 35"/>
            <p:cNvSpPr/>
            <p:nvPr/>
          </p:nvSpPr>
          <p:spPr>
            <a:xfrm>
              <a:off x="19113500" y="10328053"/>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5" name="Shape 36"/>
            <p:cNvSpPr/>
            <p:nvPr/>
          </p:nvSpPr>
          <p:spPr>
            <a:xfrm>
              <a:off x="14350999" y="10137553"/>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6" name="Shape 37"/>
            <p:cNvSpPr/>
            <p:nvPr/>
          </p:nvSpPr>
          <p:spPr>
            <a:xfrm>
              <a:off x="9766300" y="120298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7" name="Shape 38"/>
            <p:cNvSpPr/>
            <p:nvPr/>
          </p:nvSpPr>
          <p:spPr>
            <a:xfrm>
              <a:off x="7162800" y="116488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8" name="Shape 39"/>
            <p:cNvSpPr/>
            <p:nvPr/>
          </p:nvSpPr>
          <p:spPr>
            <a:xfrm>
              <a:off x="3949699" y="121822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9" name="Shape 40"/>
            <p:cNvSpPr/>
            <p:nvPr/>
          </p:nvSpPr>
          <p:spPr>
            <a:xfrm>
              <a:off x="22872700" y="10315353"/>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1500"/>
                                        <p:tgtEl>
                                          <p:spTgt spid="4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37"/>
                                        </p:tgtEl>
                                        <p:attrNameLst>
                                          <p:attrName>style.visibility</p:attrName>
                                        </p:attrNameLst>
                                      </p:cBhvr>
                                      <p:to>
                                        <p:strVal val="visible"/>
                                      </p:to>
                                    </p:set>
                                    <p:animEffect transition="in" filter="wipe(left)">
                                      <p:cBhvr>
                                        <p:cTn id="10" dur="1500"/>
                                        <p:tgtEl>
                                          <p:spTgt spid="37"/>
                                        </p:tgtEl>
                                      </p:cBhvr>
                                    </p:animEffect>
                                  </p:childTnLst>
                                </p:cTn>
                              </p:par>
                              <p:par>
                                <p:cTn id="11" presetID="22" presetClass="entr" presetSubtype="8" fill="hold" grpId="0" nodeType="withEffect">
                                  <p:stCondLst>
                                    <p:cond delay="750"/>
                                  </p:stCondLst>
                                  <p:childTnLst>
                                    <p:set>
                                      <p:cBhvr>
                                        <p:cTn id="12" dur="1" fill="hold">
                                          <p:stCondLst>
                                            <p:cond delay="0"/>
                                          </p:stCondLst>
                                        </p:cTn>
                                        <p:tgtEl>
                                          <p:spTgt spid="39"/>
                                        </p:tgtEl>
                                        <p:attrNameLst>
                                          <p:attrName>style.visibility</p:attrName>
                                        </p:attrNameLst>
                                      </p:cBhvr>
                                      <p:to>
                                        <p:strVal val="visible"/>
                                      </p:to>
                                    </p:set>
                                    <p:animEffect transition="in" filter="wipe(left)">
                                      <p:cBhvr>
                                        <p:cTn id="13" dur="1500"/>
                                        <p:tgtEl>
                                          <p:spTgt spid="39"/>
                                        </p:tgtEl>
                                      </p:cBhvr>
                                    </p:animEffect>
                                  </p:childTnLst>
                                </p:cTn>
                              </p:par>
                              <p:par>
                                <p:cTn id="14" presetID="10" presetClass="entr" presetSubtype="0" fill="hold" nodeType="withEffect">
                                  <p:stCondLst>
                                    <p:cond delay="1250"/>
                                  </p:stCondLst>
                                  <p:childTnLst>
                                    <p:set>
                                      <p:cBhvr>
                                        <p:cTn id="15" dur="1" fill="hold">
                                          <p:stCondLst>
                                            <p:cond delay="0"/>
                                          </p:stCondLst>
                                        </p:cTn>
                                        <p:tgtEl>
                                          <p:spTgt spid="41"/>
                                        </p:tgtEl>
                                        <p:attrNameLst>
                                          <p:attrName>style.visibility</p:attrName>
                                        </p:attrNameLst>
                                      </p:cBhvr>
                                      <p:to>
                                        <p:strVal val="visible"/>
                                      </p:to>
                                    </p:set>
                                    <p:animEffect transition="in" filter="fade">
                                      <p:cBhvr>
                                        <p:cTn id="16" dur="500"/>
                                        <p:tgtEl>
                                          <p:spTgt spid="41"/>
                                        </p:tgtEl>
                                      </p:cBhvr>
                                    </p:animEffect>
                                  </p:childTnLst>
                                </p:cTn>
                              </p:par>
                              <p:par>
                                <p:cTn id="17" presetID="42" presetClass="entr" presetSubtype="0" fill="hold" nodeType="withEffect">
                                  <p:stCondLst>
                                    <p:cond delay="125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1750"/>
                                  </p:stCondLst>
                                  <p:childTnLst>
                                    <p:set>
                                      <p:cBhvr>
                                        <p:cTn id="23" dur="1" fill="hold">
                                          <p:stCondLst>
                                            <p:cond delay="0"/>
                                          </p:stCondLst>
                                        </p:cTn>
                                        <p:tgtEl>
                                          <p:spTgt spid="34"/>
                                        </p:tgtEl>
                                        <p:attrNameLst>
                                          <p:attrName>style.visibility</p:attrName>
                                        </p:attrNameLst>
                                      </p:cBhvr>
                                      <p:to>
                                        <p:strVal val="visible"/>
                                      </p:to>
                                    </p:set>
                                    <p:animEffect transition="in" filter="fade">
                                      <p:cBhvr>
                                        <p:cTn id="24" dur="1000"/>
                                        <p:tgtEl>
                                          <p:spTgt spid="34"/>
                                        </p:tgtEl>
                                      </p:cBhvr>
                                    </p:animEffect>
                                    <p:anim calcmode="lin" valueType="num">
                                      <p:cBhvr>
                                        <p:cTn id="25" dur="1000" fill="hold"/>
                                        <p:tgtEl>
                                          <p:spTgt spid="34"/>
                                        </p:tgtEl>
                                        <p:attrNameLst>
                                          <p:attrName>ppt_x</p:attrName>
                                        </p:attrNameLst>
                                      </p:cBhvr>
                                      <p:tavLst>
                                        <p:tav tm="0">
                                          <p:val>
                                            <p:strVal val="#ppt_x"/>
                                          </p:val>
                                        </p:tav>
                                        <p:tav tm="100000">
                                          <p:val>
                                            <p:strVal val="#ppt_x"/>
                                          </p:val>
                                        </p:tav>
                                      </p:tavLst>
                                    </p:anim>
                                    <p:anim calcmode="lin" valueType="num">
                                      <p:cBhvr>
                                        <p:cTn id="26"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7" grpId="0" animBg="1"/>
      <p:bldP spid="39" grpId="0" animBg="1"/>
      <p:bldP spid="4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Shape 63"/>
          <p:cNvSpPr/>
          <p:nvPr/>
        </p:nvSpPr>
        <p:spPr>
          <a:xfrm>
            <a:off x="1745893" y="3658391"/>
            <a:ext cx="3529811"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latin typeface="造字工房悦黑（非商用）常规体" pitchFamily="50" charset="-122"/>
                <a:ea typeface="造字工房悦黑（非商用）常规体" pitchFamily="50" charset="-122"/>
              </a:rPr>
              <a:t>关于我们</a:t>
            </a:r>
            <a:endParaRPr sz="59500" dirty="0">
              <a:solidFill>
                <a:srgbClr val="45454F"/>
              </a:solidFill>
              <a:latin typeface="造字工房悦黑（非商用）常规体" pitchFamily="50" charset="-122"/>
              <a:ea typeface="造字工房悦黑（非商用）常规体" pitchFamily="50" charset="-122"/>
            </a:endParaRPr>
          </a:p>
        </p:txBody>
      </p:sp>
      <p:sp>
        <p:nvSpPr>
          <p:cNvPr id="65" name="Shape 65"/>
          <p:cNvSpPr/>
          <p:nvPr/>
        </p:nvSpPr>
        <p:spPr>
          <a:xfrm>
            <a:off x="1819512" y="5438168"/>
            <a:ext cx="962791"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6" name="Shape 66"/>
          <p:cNvSpPr/>
          <p:nvPr/>
        </p:nvSpPr>
        <p:spPr>
          <a:xfrm>
            <a:off x="1713813" y="5989948"/>
            <a:ext cx="6388023" cy="2657476"/>
          </a:xfrm>
          <a:prstGeom prst="rect">
            <a:avLst/>
          </a:prstGeom>
          <a:ln w="12700">
            <a:miter lim="400000"/>
          </a:ln>
        </p:spPr>
        <p:txBody>
          <a:bodyPr lIns="71437" tIns="71437" rIns="71437" bIns="71437" anchor="ctr">
            <a:spAutoFit/>
          </a:bodyPr>
          <a:lstStyle>
            <a:lvl1pPr>
              <a:defRPr sz="2400">
                <a:solidFill>
                  <a:srgbClr val="767982"/>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400" dirty="0" err="1">
                <a:solidFill>
                  <a:srgbClr val="767982"/>
                </a:solidFill>
              </a:rPr>
              <a:t>Cras</a:t>
            </a:r>
            <a:r>
              <a:rPr sz="2400" dirty="0">
                <a:solidFill>
                  <a:srgbClr val="767982"/>
                </a:solidFill>
              </a:rPr>
              <a:t> </a:t>
            </a:r>
            <a:r>
              <a:rPr sz="2400" dirty="0" err="1">
                <a:solidFill>
                  <a:srgbClr val="767982"/>
                </a:solidFill>
              </a:rPr>
              <a:t>mattis</a:t>
            </a:r>
            <a:r>
              <a:rPr sz="2400" dirty="0">
                <a:solidFill>
                  <a:srgbClr val="767982"/>
                </a:solidFill>
              </a:rPr>
              <a:t> </a:t>
            </a:r>
            <a:r>
              <a:rPr sz="2400" dirty="0" err="1">
                <a:solidFill>
                  <a:srgbClr val="767982"/>
                </a:solidFill>
              </a:rPr>
              <a:t>consectetur</a:t>
            </a:r>
            <a:r>
              <a:rPr sz="2400" dirty="0">
                <a:solidFill>
                  <a:srgbClr val="767982"/>
                </a:solidFill>
              </a:rPr>
              <a:t> </a:t>
            </a:r>
            <a:r>
              <a:rPr sz="2400" dirty="0" err="1">
                <a:solidFill>
                  <a:srgbClr val="767982"/>
                </a:solidFill>
              </a:rPr>
              <a:t>purus</a:t>
            </a:r>
            <a:r>
              <a:rPr sz="2400" dirty="0">
                <a:solidFill>
                  <a:srgbClr val="767982"/>
                </a:solidFill>
              </a:rPr>
              <a:t> sit </a:t>
            </a:r>
            <a:r>
              <a:rPr sz="2400" dirty="0" err="1">
                <a:solidFill>
                  <a:srgbClr val="767982"/>
                </a:solidFill>
              </a:rPr>
              <a:t>amet</a:t>
            </a:r>
            <a:r>
              <a:rPr sz="2400" dirty="0">
                <a:solidFill>
                  <a:srgbClr val="767982"/>
                </a:solidFill>
              </a:rPr>
              <a:t> </a:t>
            </a:r>
            <a:r>
              <a:rPr sz="2400" dirty="0" err="1">
                <a:solidFill>
                  <a:srgbClr val="767982"/>
                </a:solidFill>
              </a:rPr>
              <a:t>fermentum</a:t>
            </a:r>
            <a:r>
              <a:rPr sz="2400" dirty="0">
                <a:solidFill>
                  <a:srgbClr val="767982"/>
                </a:solidFill>
              </a:rPr>
              <a:t>. </a:t>
            </a:r>
            <a:r>
              <a:rPr sz="2400" dirty="0" err="1">
                <a:solidFill>
                  <a:srgbClr val="767982"/>
                </a:solidFill>
              </a:rPr>
              <a:t>Sed</a:t>
            </a:r>
            <a:r>
              <a:rPr sz="2400" dirty="0">
                <a:solidFill>
                  <a:srgbClr val="767982"/>
                </a:solidFill>
              </a:rPr>
              <a:t> </a:t>
            </a:r>
            <a:r>
              <a:rPr sz="2400" dirty="0" err="1">
                <a:solidFill>
                  <a:srgbClr val="767982"/>
                </a:solidFill>
              </a:rPr>
              <a:t>posuere</a:t>
            </a:r>
            <a:r>
              <a:rPr sz="2400" dirty="0">
                <a:solidFill>
                  <a:srgbClr val="767982"/>
                </a:solidFill>
              </a:rPr>
              <a:t> </a:t>
            </a:r>
            <a:r>
              <a:rPr sz="2400" dirty="0" err="1">
                <a:solidFill>
                  <a:srgbClr val="767982"/>
                </a:solidFill>
              </a:rPr>
              <a:t>consectetur</a:t>
            </a:r>
            <a:r>
              <a:rPr sz="2400" dirty="0">
                <a:solidFill>
                  <a:srgbClr val="767982"/>
                </a:solidFill>
              </a:rPr>
              <a:t> </a:t>
            </a:r>
            <a:r>
              <a:rPr sz="2400" dirty="0" err="1">
                <a:solidFill>
                  <a:srgbClr val="767982"/>
                </a:solidFill>
              </a:rPr>
              <a:t>est</a:t>
            </a:r>
            <a:r>
              <a:rPr sz="2400" dirty="0">
                <a:solidFill>
                  <a:srgbClr val="767982"/>
                </a:solidFill>
              </a:rPr>
              <a:t> at </a:t>
            </a:r>
            <a:r>
              <a:rPr sz="2400" dirty="0" err="1">
                <a:solidFill>
                  <a:srgbClr val="767982"/>
                </a:solidFill>
              </a:rPr>
              <a:t>lobortis</a:t>
            </a:r>
            <a:r>
              <a:rPr sz="2400" dirty="0">
                <a:solidFill>
                  <a:srgbClr val="767982"/>
                </a:solidFill>
              </a:rPr>
              <a:t>. </a:t>
            </a:r>
            <a:r>
              <a:rPr sz="2400" dirty="0" err="1">
                <a:solidFill>
                  <a:srgbClr val="767982"/>
                </a:solidFill>
              </a:rPr>
              <a:t>Nullam</a:t>
            </a:r>
            <a:r>
              <a:rPr sz="2400" dirty="0">
                <a:solidFill>
                  <a:srgbClr val="767982"/>
                </a:solidFill>
              </a:rPr>
              <a:t> </a:t>
            </a:r>
            <a:r>
              <a:rPr sz="2400" dirty="0" err="1">
                <a:solidFill>
                  <a:srgbClr val="767982"/>
                </a:solidFill>
              </a:rPr>
              <a:t>quis</a:t>
            </a:r>
            <a:r>
              <a:rPr sz="2400" dirty="0">
                <a:solidFill>
                  <a:srgbClr val="767982"/>
                </a:solidFill>
              </a:rPr>
              <a:t> </a:t>
            </a:r>
            <a:r>
              <a:rPr sz="2400" dirty="0" err="1">
                <a:solidFill>
                  <a:srgbClr val="767982"/>
                </a:solidFill>
              </a:rPr>
              <a:t>risus</a:t>
            </a:r>
            <a:r>
              <a:rPr sz="2400" dirty="0">
                <a:solidFill>
                  <a:srgbClr val="767982"/>
                </a:solidFill>
              </a:rPr>
              <a:t> </a:t>
            </a:r>
            <a:r>
              <a:rPr sz="2400" dirty="0" err="1">
                <a:solidFill>
                  <a:srgbClr val="767982"/>
                </a:solidFill>
              </a:rPr>
              <a:t>eget</a:t>
            </a:r>
            <a:r>
              <a:rPr sz="2400" dirty="0">
                <a:solidFill>
                  <a:srgbClr val="767982"/>
                </a:solidFill>
              </a:rPr>
              <a:t> </a:t>
            </a:r>
            <a:r>
              <a:rPr sz="2400" dirty="0" err="1">
                <a:solidFill>
                  <a:srgbClr val="767982"/>
                </a:solidFill>
              </a:rPr>
              <a:t>urna</a:t>
            </a:r>
            <a:r>
              <a:rPr sz="2400" dirty="0">
                <a:solidFill>
                  <a:srgbClr val="767982"/>
                </a:solidFill>
              </a:rPr>
              <a:t> </a:t>
            </a:r>
            <a:r>
              <a:rPr sz="2400" dirty="0" err="1">
                <a:solidFill>
                  <a:srgbClr val="767982"/>
                </a:solidFill>
              </a:rPr>
              <a:t>mollis</a:t>
            </a:r>
            <a:r>
              <a:rPr sz="2400" dirty="0">
                <a:solidFill>
                  <a:srgbClr val="767982"/>
                </a:solidFill>
              </a:rPr>
              <a:t> </a:t>
            </a:r>
            <a:r>
              <a:rPr sz="2400" dirty="0" err="1">
                <a:solidFill>
                  <a:srgbClr val="767982"/>
                </a:solidFill>
              </a:rPr>
              <a:t>ornare</a:t>
            </a:r>
            <a:r>
              <a:rPr sz="2400" dirty="0">
                <a:solidFill>
                  <a:srgbClr val="767982"/>
                </a:solidFill>
              </a:rPr>
              <a:t> </a:t>
            </a:r>
            <a:r>
              <a:rPr sz="2400" dirty="0" err="1">
                <a:solidFill>
                  <a:srgbClr val="767982"/>
                </a:solidFill>
              </a:rPr>
              <a:t>vel</a:t>
            </a:r>
            <a:r>
              <a:rPr sz="2400" dirty="0">
                <a:solidFill>
                  <a:srgbClr val="767982"/>
                </a:solidFill>
              </a:rPr>
              <a:t> </a:t>
            </a:r>
            <a:r>
              <a:rPr sz="2400" dirty="0" err="1">
                <a:solidFill>
                  <a:srgbClr val="767982"/>
                </a:solidFill>
              </a:rPr>
              <a:t>eu</a:t>
            </a:r>
            <a:r>
              <a:rPr sz="2400" dirty="0">
                <a:solidFill>
                  <a:srgbClr val="767982"/>
                </a:solidFill>
              </a:rPr>
              <a:t> </a:t>
            </a:r>
            <a:r>
              <a:rPr sz="2400" dirty="0" err="1">
                <a:solidFill>
                  <a:srgbClr val="767982"/>
                </a:solidFill>
              </a:rPr>
              <a:t>leo</a:t>
            </a:r>
            <a:r>
              <a:rPr sz="2400" dirty="0">
                <a:solidFill>
                  <a:srgbClr val="767982"/>
                </a:solidFill>
              </a:rPr>
              <a:t>. Integer </a:t>
            </a:r>
            <a:r>
              <a:rPr sz="2400" dirty="0" err="1">
                <a:solidFill>
                  <a:srgbClr val="767982"/>
                </a:solidFill>
              </a:rPr>
              <a:t>posuere</a:t>
            </a:r>
            <a:r>
              <a:rPr sz="2400" dirty="0">
                <a:solidFill>
                  <a:srgbClr val="767982"/>
                </a:solidFill>
              </a:rPr>
              <a:t> </a:t>
            </a:r>
            <a:r>
              <a:rPr sz="2400" dirty="0" err="1">
                <a:solidFill>
                  <a:srgbClr val="767982"/>
                </a:solidFill>
              </a:rPr>
              <a:t>erat</a:t>
            </a:r>
            <a:r>
              <a:rPr sz="2400" dirty="0">
                <a:solidFill>
                  <a:srgbClr val="767982"/>
                </a:solidFill>
              </a:rPr>
              <a:t> a ante </a:t>
            </a:r>
            <a:r>
              <a:rPr sz="2400" dirty="0" err="1">
                <a:solidFill>
                  <a:srgbClr val="767982"/>
                </a:solidFill>
              </a:rPr>
              <a:t>venenatis</a:t>
            </a:r>
            <a:r>
              <a:rPr sz="2400" dirty="0">
                <a:solidFill>
                  <a:srgbClr val="767982"/>
                </a:solidFill>
              </a:rPr>
              <a:t> </a:t>
            </a:r>
            <a:r>
              <a:rPr sz="2400" dirty="0" err="1">
                <a:solidFill>
                  <a:srgbClr val="767982"/>
                </a:solidFill>
              </a:rPr>
              <a:t>dapibus</a:t>
            </a:r>
            <a:r>
              <a:rPr sz="2400" dirty="0">
                <a:solidFill>
                  <a:srgbClr val="767982"/>
                </a:solidFill>
              </a:rPr>
              <a:t> </a:t>
            </a:r>
            <a:r>
              <a:rPr sz="2400" dirty="0" err="1">
                <a:solidFill>
                  <a:srgbClr val="767982"/>
                </a:solidFill>
              </a:rPr>
              <a:t>posuere</a:t>
            </a:r>
            <a:r>
              <a:rPr sz="2400" dirty="0">
                <a:solidFill>
                  <a:srgbClr val="767982"/>
                </a:solidFill>
              </a:rPr>
              <a:t> </a:t>
            </a:r>
            <a:r>
              <a:rPr sz="2400" dirty="0" err="1">
                <a:solidFill>
                  <a:srgbClr val="767982"/>
                </a:solidFill>
              </a:rPr>
              <a:t>velit</a:t>
            </a:r>
            <a:r>
              <a:rPr sz="2400" dirty="0">
                <a:solidFill>
                  <a:srgbClr val="767982"/>
                </a:solidFill>
              </a:rPr>
              <a:t> </a:t>
            </a:r>
            <a:r>
              <a:rPr sz="2400" dirty="0" err="1">
                <a:solidFill>
                  <a:srgbClr val="767982"/>
                </a:solidFill>
              </a:rPr>
              <a:t>aliquet</a:t>
            </a:r>
            <a:r>
              <a:rPr sz="2400" dirty="0">
                <a:solidFill>
                  <a:srgbClr val="767982"/>
                </a:solidFill>
              </a:rPr>
              <a:t>. </a:t>
            </a:r>
            <a:r>
              <a:rPr sz="2400" dirty="0" err="1">
                <a:solidFill>
                  <a:srgbClr val="767982"/>
                </a:solidFill>
              </a:rPr>
              <a:t>Donec</a:t>
            </a:r>
            <a:r>
              <a:rPr sz="2400" dirty="0">
                <a:solidFill>
                  <a:srgbClr val="767982"/>
                </a:solidFill>
              </a:rPr>
              <a:t> </a:t>
            </a:r>
            <a:r>
              <a:rPr sz="2400" dirty="0" err="1">
                <a:solidFill>
                  <a:srgbClr val="767982"/>
                </a:solidFill>
              </a:rPr>
              <a:t>sed</a:t>
            </a:r>
            <a:r>
              <a:rPr sz="2400" dirty="0">
                <a:solidFill>
                  <a:srgbClr val="767982"/>
                </a:solidFill>
              </a:rPr>
              <a:t> </a:t>
            </a:r>
            <a:r>
              <a:rPr sz="2400" dirty="0" err="1">
                <a:solidFill>
                  <a:srgbClr val="767982"/>
                </a:solidFill>
              </a:rPr>
              <a:t>odio</a:t>
            </a:r>
            <a:r>
              <a:rPr sz="2400" dirty="0">
                <a:solidFill>
                  <a:srgbClr val="767982"/>
                </a:solidFill>
              </a:rPr>
              <a:t> dui..</a:t>
            </a:r>
          </a:p>
        </p:txBody>
      </p:sp>
      <p:sp>
        <p:nvSpPr>
          <p:cNvPr id="67" name="Shape 67"/>
          <p:cNvSpPr/>
          <p:nvPr/>
        </p:nvSpPr>
        <p:spPr>
          <a:xfrm>
            <a:off x="10715497" y="9153851"/>
            <a:ext cx="4559301" cy="4565254"/>
          </a:xfrm>
          <a:prstGeom prst="rect">
            <a:avLst/>
          </a:prstGeom>
          <a:solidFill>
            <a:srgbClr val="38DDAA"/>
          </a:solidFill>
          <a:ln w="12700">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8" name="Shape 68"/>
          <p:cNvSpPr/>
          <p:nvPr/>
        </p:nvSpPr>
        <p:spPr>
          <a:xfrm>
            <a:off x="15294632" y="-3001"/>
            <a:ext cx="9104848" cy="4565185"/>
          </a:xfrm>
          <a:prstGeom prst="rect">
            <a:avLst/>
          </a:prstGeom>
          <a:solidFill>
            <a:srgbClr val="03CADF"/>
          </a:solidFill>
          <a:ln w="12700">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9" name="Shape 69"/>
          <p:cNvSpPr/>
          <p:nvPr/>
        </p:nvSpPr>
        <p:spPr>
          <a:xfrm>
            <a:off x="16653043" y="1644446"/>
            <a:ext cx="6388024" cy="2013945"/>
          </a:xfrm>
          <a:prstGeom prst="rect">
            <a:avLst/>
          </a:prstGeom>
          <a:ln w="12700">
            <a:miter lim="400000"/>
          </a:ln>
        </p:spPr>
        <p:txBody>
          <a:bodyPr lIns="50800" tIns="50800" rIns="50800" bIns="50800" anchor="ctr"/>
          <a:lstStyle/>
          <a:p>
            <a:pPr lvl="0" algn="ctr">
              <a:defRPr sz="1800">
                <a:solidFill>
                  <a:srgbClr val="000000"/>
                </a:solidFill>
              </a:defRPr>
            </a:pPr>
            <a:r>
              <a:rPr sz="2400" spc="504">
                <a:solidFill>
                  <a:srgbClr val="FFFFFF"/>
                </a:solidFill>
                <a:latin typeface="Geomanist"/>
                <a:ea typeface="Geomanist"/>
                <a:cs typeface="Geomanist"/>
                <a:sym typeface="Geomanist"/>
              </a:rPr>
              <a:t>WE BUILD AWESOME CULTURE</a:t>
            </a:r>
          </a:p>
          <a:p>
            <a:pPr lvl="0" algn="ctr">
              <a:defRPr sz="1800">
                <a:solidFill>
                  <a:srgbClr val="000000"/>
                </a:solidFill>
              </a:defRPr>
            </a:pPr>
            <a:r>
              <a:rPr sz="2400" spc="504">
                <a:solidFill>
                  <a:srgbClr val="FFFFFF"/>
                </a:solidFill>
                <a:latin typeface="Geomanist"/>
                <a:ea typeface="Geomanist"/>
                <a:cs typeface="Geomanist"/>
                <a:sym typeface="Geomanist"/>
              </a:rPr>
              <a:t>THAT MAKES EVERYONE </a:t>
            </a:r>
          </a:p>
          <a:p>
            <a:pPr lvl="0" algn="ctr">
              <a:defRPr sz="1800">
                <a:solidFill>
                  <a:srgbClr val="000000"/>
                </a:solidFill>
              </a:defRPr>
            </a:pPr>
            <a:r>
              <a:rPr sz="2400" spc="504">
                <a:solidFill>
                  <a:srgbClr val="FFFFFF"/>
                </a:solidFill>
                <a:latin typeface="Geomanist"/>
                <a:ea typeface="Geomanist"/>
                <a:cs typeface="Geomanist"/>
                <a:sym typeface="Geomanist"/>
              </a:rPr>
              <a:t>HAPPY</a:t>
            </a:r>
          </a:p>
        </p:txBody>
      </p:sp>
      <p:sp>
        <p:nvSpPr>
          <p:cNvPr id="70" name="Shape 70"/>
          <p:cNvSpPr/>
          <p:nvPr/>
        </p:nvSpPr>
        <p:spPr>
          <a:xfrm>
            <a:off x="11137269" y="10830890"/>
            <a:ext cx="3721711" cy="2013945"/>
          </a:xfrm>
          <a:prstGeom prst="rect">
            <a:avLst/>
          </a:prstGeom>
          <a:ln w="12700">
            <a:miter lim="400000"/>
          </a:ln>
        </p:spPr>
        <p:txBody>
          <a:bodyPr lIns="50800" tIns="50800" rIns="50800" bIns="50800" anchor="ctr"/>
          <a:lstStyle/>
          <a:p>
            <a:pPr lvl="0" algn="ctr">
              <a:defRPr sz="1800">
                <a:solidFill>
                  <a:srgbClr val="000000"/>
                </a:solidFill>
              </a:defRPr>
            </a:pPr>
            <a:r>
              <a:rPr sz="2400" spc="504">
                <a:solidFill>
                  <a:srgbClr val="FFFFFF"/>
                </a:solidFill>
                <a:latin typeface="Geomanist"/>
                <a:ea typeface="Geomanist"/>
                <a:cs typeface="Geomanist"/>
                <a:sym typeface="Geomanist"/>
              </a:rPr>
              <a:t>24/7</a:t>
            </a:r>
          </a:p>
          <a:p>
            <a:pPr lvl="0" algn="ctr">
              <a:defRPr sz="1800">
                <a:solidFill>
                  <a:srgbClr val="000000"/>
                </a:solidFill>
              </a:defRPr>
            </a:pPr>
            <a:r>
              <a:rPr sz="2400" spc="504">
                <a:solidFill>
                  <a:srgbClr val="FFFFFF"/>
                </a:solidFill>
                <a:latin typeface="Geomanist"/>
                <a:ea typeface="Geomanist"/>
                <a:cs typeface="Geomanist"/>
                <a:sym typeface="Geomanist"/>
              </a:rPr>
              <a:t>CUSTOMER</a:t>
            </a:r>
          </a:p>
          <a:p>
            <a:pPr lvl="0" algn="ctr">
              <a:defRPr sz="1800">
                <a:solidFill>
                  <a:srgbClr val="000000"/>
                </a:solidFill>
              </a:defRPr>
            </a:pPr>
            <a:r>
              <a:rPr sz="2400" spc="504">
                <a:solidFill>
                  <a:srgbClr val="FFFFFF"/>
                </a:solidFill>
                <a:latin typeface="Geomanist"/>
                <a:ea typeface="Geomanist"/>
                <a:cs typeface="Geomanist"/>
                <a:sym typeface="Geomanist"/>
              </a:rPr>
              <a:t>SERVICE</a:t>
            </a:r>
          </a:p>
          <a:p>
            <a:pPr lvl="0" algn="ctr">
              <a:defRPr sz="1800">
                <a:solidFill>
                  <a:srgbClr val="000000"/>
                </a:solidFill>
              </a:defRPr>
            </a:pPr>
            <a:r>
              <a:rPr sz="2400" spc="504">
                <a:solidFill>
                  <a:srgbClr val="FFFFFF"/>
                </a:solidFill>
                <a:latin typeface="Geomanist"/>
                <a:ea typeface="Geomanist"/>
                <a:cs typeface="Geomanist"/>
                <a:sym typeface="Geomanist"/>
              </a:rPr>
              <a:t>GUARANTEED</a:t>
            </a:r>
          </a:p>
        </p:txBody>
      </p:sp>
      <p:sp>
        <p:nvSpPr>
          <p:cNvPr id="71" name="Shape 71"/>
          <p:cNvSpPr/>
          <p:nvPr/>
        </p:nvSpPr>
        <p:spPr>
          <a:xfrm>
            <a:off x="19580939" y="1137121"/>
            <a:ext cx="827660" cy="600076"/>
          </a:xfrm>
          <a:prstGeom prst="rect">
            <a:avLst/>
          </a:prstGeom>
          <a:ln w="12700">
            <a:miter lim="400000"/>
          </a:ln>
        </p:spPr>
        <p:txBody>
          <a:bodyPr wrap="none" lIns="71437" tIns="71437" rIns="71437" bIns="71437" anchor="ctr">
            <a:spAutoFit/>
          </a:bodyPr>
          <a:lstStyle>
            <a:lvl1pPr defTabSz="825500">
              <a:lnSpc>
                <a:spcPct val="170000"/>
              </a:lnSpc>
              <a:defRPr sz="3600" spc="1692">
                <a:solidFill>
                  <a:srgbClr val="FFFFFF"/>
                </a:solidFill>
                <a:latin typeface="FontAwesome"/>
                <a:ea typeface="FontAwesome"/>
                <a:cs typeface="FontAwesome"/>
                <a:sym typeface="FontAwesome"/>
              </a:defRPr>
            </a:lvl1pPr>
          </a:lstStyle>
          <a:p>
            <a:pPr lvl="0">
              <a:defRPr sz="1800" spc="0">
                <a:solidFill>
                  <a:srgbClr val="000000"/>
                </a:solidFill>
              </a:defRPr>
            </a:pPr>
            <a:r>
              <a:rPr sz="3600" spc="1692">
                <a:solidFill>
                  <a:srgbClr val="FFFFFF"/>
                </a:solidFill>
              </a:rPr>
              <a:t></a:t>
            </a:r>
          </a:p>
        </p:txBody>
      </p:sp>
      <p:sp>
        <p:nvSpPr>
          <p:cNvPr id="72" name="Shape 72"/>
          <p:cNvSpPr/>
          <p:nvPr/>
        </p:nvSpPr>
        <p:spPr>
          <a:xfrm>
            <a:off x="12696353" y="10150737"/>
            <a:ext cx="863474" cy="676276"/>
          </a:xfrm>
          <a:prstGeom prst="rect">
            <a:avLst/>
          </a:prstGeom>
          <a:ln w="12700">
            <a:miter lim="400000"/>
          </a:ln>
        </p:spPr>
        <p:txBody>
          <a:bodyPr wrap="none" lIns="71437" tIns="71437" rIns="71437" bIns="71437" anchor="ctr">
            <a:spAutoFit/>
          </a:bodyPr>
          <a:lstStyle>
            <a:lvl1pPr defTabSz="825500">
              <a:lnSpc>
                <a:spcPct val="170000"/>
              </a:lnSpc>
              <a:defRPr sz="4200" spc="1974">
                <a:solidFill>
                  <a:srgbClr val="FFFFFF"/>
                </a:solidFill>
                <a:latin typeface="FontAwesome"/>
                <a:ea typeface="FontAwesome"/>
                <a:cs typeface="FontAwesome"/>
                <a:sym typeface="FontAwesome"/>
              </a:defRPr>
            </a:lvl1pPr>
          </a:lstStyle>
          <a:p>
            <a:pPr lvl="0">
              <a:defRPr sz="1800" spc="0">
                <a:solidFill>
                  <a:srgbClr val="000000"/>
                </a:solidFill>
              </a:defRPr>
            </a:pPr>
            <a:r>
              <a:rPr sz="4200" spc="1974">
                <a:solidFill>
                  <a:srgbClr val="FFFFFF"/>
                </a:solidFill>
              </a:rPr>
              <a:t></a:t>
            </a:r>
          </a:p>
        </p:txBody>
      </p:sp>
      <p:sp>
        <p:nvSpPr>
          <p:cNvPr id="73" name="Shape 73"/>
          <p:cNvSpPr/>
          <p:nvPr/>
        </p:nvSpPr>
        <p:spPr>
          <a:xfrm>
            <a:off x="1748317" y="9382201"/>
            <a:ext cx="2270998" cy="705152"/>
          </a:xfrm>
          <a:prstGeom prst="roundRect">
            <a:avLst>
              <a:gd name="adj" fmla="val 50000"/>
            </a:avLst>
          </a:prstGeom>
          <a:solidFill>
            <a:srgbClr val="DCDEE0"/>
          </a:solidFill>
          <a:ln w="12700">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74" name="Shape 74"/>
          <p:cNvSpPr/>
          <p:nvPr/>
        </p:nvSpPr>
        <p:spPr>
          <a:xfrm>
            <a:off x="2421096" y="9460138"/>
            <a:ext cx="1027039" cy="498476"/>
          </a:xfrm>
          <a:prstGeom prst="rect">
            <a:avLst/>
          </a:prstGeom>
          <a:ln w="12700">
            <a:miter lim="400000"/>
          </a:ln>
        </p:spPr>
        <p:txBody>
          <a:bodyPr wrap="none" lIns="71437" tIns="71437" rIns="71437" bIns="71437" anchor="ctr">
            <a:spAutoFit/>
          </a:bodyPr>
          <a:lstStyle>
            <a:lvl1pPr>
              <a:defRPr sz="21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FFFFFF"/>
                </a:solidFill>
              </a:rPr>
              <a:t>more…</a:t>
            </a:r>
          </a:p>
        </p:txBody>
      </p:sp>
      <p:sp>
        <p:nvSpPr>
          <p:cNvPr id="75" name="Shape 75"/>
          <p:cNvSpPr/>
          <p:nvPr/>
        </p:nvSpPr>
        <p:spPr>
          <a:xfrm>
            <a:off x="23129752" y="249897"/>
            <a:ext cx="723114" cy="803276"/>
          </a:xfrm>
          <a:prstGeom prst="rect">
            <a:avLst/>
          </a:prstGeom>
          <a:ln w="12700">
            <a:miter lim="400000"/>
          </a:ln>
        </p:spPr>
        <p:txBody>
          <a:bodyPr wrap="none" lIns="71437" tIns="71437" rIns="71437" bIns="71437" anchor="ctr">
            <a:spAutoFit/>
          </a:bodyPr>
          <a:lstStyle>
            <a:lvl1pPr>
              <a:defRPr sz="4200" spc="0">
                <a:solidFill>
                  <a:srgbClr val="FFFFFF"/>
                </a:solidFill>
                <a:latin typeface="Geomanist"/>
                <a:ea typeface="Geomanist"/>
                <a:cs typeface="Geomanist"/>
                <a:sym typeface="Geomanist"/>
              </a:defRPr>
            </a:lvl1pPr>
          </a:lstStyle>
          <a:p>
            <a:pPr lvl="0">
              <a:defRPr sz="1800" spc="0">
                <a:solidFill>
                  <a:srgbClr val="000000"/>
                </a:solidFill>
              </a:defRPr>
            </a:pPr>
            <a:r>
              <a:rPr sz="4200" spc="0">
                <a:solidFill>
                  <a:srgbClr val="FFFFFF"/>
                </a:solidFill>
              </a:rPr>
              <a:t>02</a:t>
            </a:r>
          </a:p>
        </p:txBody>
      </p:sp>
      <p:sp>
        <p:nvSpPr>
          <p:cNvPr id="19" name="Shape 56"/>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dirty="0">
                <a:solidFill>
                  <a:srgbClr val="6B8896"/>
                </a:solidFill>
              </a:rPr>
              <a:t>ABOUT OUR COMPANY</a:t>
            </a:r>
          </a:p>
        </p:txBody>
      </p:sp>
      <p:pic>
        <p:nvPicPr>
          <p:cNvPr id="5" name="图片占位符 4"/>
          <p:cNvPicPr>
            <a:picLocks noGrp="1" noChangeAspect="1"/>
          </p:cNvPicPr>
          <p:nvPr>
            <p:ph type="pic" sz="quarter" idx="11"/>
          </p:nvPr>
        </p:nvPicPr>
        <p:blipFill>
          <a:blip r:embed="rId3" cstate="email">
            <a:extLst>
              <a:ext uri="{28A0092B-C50C-407E-A947-70E740481C1C}">
                <a14:useLocalDpi xmlns:a14="http://schemas.microsoft.com/office/drawing/2010/main"/>
              </a:ext>
            </a:extLst>
          </a:blip>
          <a:srcRect/>
          <a:stretch>
            <a:fillRect/>
          </a:stretch>
        </p:blipFill>
        <p:spPr>
          <a:xfrm>
            <a:off x="10715625" y="4597400"/>
            <a:ext cx="9136063" cy="4543425"/>
          </a:xfrm>
          <a:prstGeom prst="rect">
            <a:avLst/>
          </a:prstGeom>
          <a:solidFill>
            <a:schemeClr val="tx1">
              <a:lumMod val="75000"/>
            </a:schemeClr>
          </a:solidFill>
        </p:spPr>
      </p:pic>
      <p:pic>
        <p:nvPicPr>
          <p:cNvPr id="4" name="图片占位符 3"/>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a:fillRect/>
          </a:stretch>
        </p:blipFill>
        <p:spPr/>
      </p:pic>
      <p:pic>
        <p:nvPicPr>
          <p:cNvPr id="14" name="图片占位符 13"/>
          <p:cNvPicPr>
            <a:picLocks noGrp="1" noChangeAspect="1"/>
          </p:cNvPicPr>
          <p:nvPr>
            <p:ph type="pic" sz="quarter" idx="12"/>
          </p:nvPr>
        </p:nvPicPr>
        <p:blipFill>
          <a:blip r:embed="rId5" cstate="email">
            <a:extLst>
              <a:ext uri="{28A0092B-C50C-407E-A947-70E740481C1C}">
                <a14:useLocalDpi xmlns:a14="http://schemas.microsoft.com/office/drawing/2010/main"/>
              </a:ext>
            </a:extLst>
          </a:blip>
          <a:srcRect/>
          <a:stretch>
            <a:fillRect/>
          </a:stretch>
        </p:blipFill>
        <p:spPr/>
      </p:pic>
      <p:pic>
        <p:nvPicPr>
          <p:cNvPr id="3" name="图片占位符 2"/>
          <p:cNvPicPr>
            <a:picLocks noGrp="1" noChangeAspect="1"/>
          </p:cNvPicPr>
          <p:nvPr>
            <p:ph type="pic" sz="quarter" idx="13"/>
          </p:nvPr>
        </p:nvPicPr>
        <p:blipFill>
          <a:blip r:embed="rId6" cstate="email">
            <a:extLst>
              <a:ext uri="{28A0092B-C50C-407E-A947-70E740481C1C}">
                <a14:useLocalDpi xmlns:a14="http://schemas.microsoft.com/office/drawing/2010/main"/>
              </a:ext>
            </a:extLst>
          </a:blip>
          <a:srcRect/>
          <a:stretch>
            <a:fillRect/>
          </a:stretch>
        </p:blipFill>
        <p:spPr/>
      </p:pic>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图片占位符 45"/>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p:pic>
      <p:sp>
        <p:nvSpPr>
          <p:cNvPr id="47" name="矩形 46"/>
          <p:cNvSpPr/>
          <p:nvPr/>
        </p:nvSpPr>
        <p:spPr>
          <a:xfrm>
            <a:off x="0" y="16534"/>
            <a:ext cx="24384000" cy="8086066"/>
          </a:xfrm>
          <a:prstGeom prst="rect">
            <a:avLst/>
          </a:prstGeom>
          <a:solidFill>
            <a:schemeClr val="tx1">
              <a:lumMod val="50000"/>
              <a:alpha val="50000"/>
            </a:schemeClr>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pPr>
            <a:endParaRPr kumimoji="0" lang="zh-CN" altLang="en-US" sz="2400" b="0" i="0" u="none" strike="noStrike" cap="none" spc="0" normalizeH="0" baseline="0">
              <a:ln>
                <a:noFill/>
              </a:ln>
              <a:solidFill>
                <a:srgbClr val="767982"/>
              </a:solidFill>
              <a:effectLst/>
              <a:uFillTx/>
              <a:latin typeface="Open Sans" panose="020B0606030504020204"/>
              <a:ea typeface="Open Sans" panose="020B0606030504020204"/>
              <a:cs typeface="Open Sans" panose="020B0606030504020204"/>
              <a:sym typeface="Open Sans" panose="020B0606030504020204"/>
            </a:endParaRPr>
          </a:p>
        </p:txBody>
      </p:sp>
      <p:pic>
        <p:nvPicPr>
          <p:cNvPr id="13" name="图片占位符 12"/>
          <p:cNvPicPr>
            <a:picLocks noGrp="1" noChangeAspect="1"/>
          </p:cNvPicPr>
          <p:nvPr>
            <p:ph type="pic" sz="quarter" idx="11"/>
          </p:nvPr>
        </p:nvPicPr>
        <p:blipFill>
          <a:blip r:embed="rId4" cstate="email">
            <a:extLst>
              <a:ext uri="{28A0092B-C50C-407E-A947-70E740481C1C}">
                <a14:useLocalDpi xmlns:a14="http://schemas.microsoft.com/office/drawing/2010/main"/>
              </a:ext>
            </a:extLst>
          </a:blip>
          <a:srcRect/>
          <a:stretch>
            <a:fillRect/>
          </a:stretch>
        </p:blipFill>
        <p:spPr/>
      </p:pic>
      <p:pic>
        <p:nvPicPr>
          <p:cNvPr id="12" name="图片占位符 11"/>
          <p:cNvPicPr>
            <a:picLocks noGrp="1" noChangeAspect="1"/>
          </p:cNvPicPr>
          <p:nvPr>
            <p:ph type="pic" sz="quarter" idx="12"/>
          </p:nvPr>
        </p:nvPicPr>
        <p:blipFill>
          <a:blip r:embed="rId5" cstate="email">
            <a:extLst>
              <a:ext uri="{28A0092B-C50C-407E-A947-70E740481C1C}">
                <a14:useLocalDpi xmlns:a14="http://schemas.microsoft.com/office/drawing/2010/main"/>
              </a:ext>
            </a:extLst>
          </a:blip>
          <a:srcRect/>
          <a:stretch>
            <a:fillRect/>
          </a:stretch>
        </p:blipFill>
        <p:spPr/>
      </p:pic>
      <p:pic>
        <p:nvPicPr>
          <p:cNvPr id="11" name="图片占位符 10"/>
          <p:cNvPicPr>
            <a:picLocks noGrp="1" noChangeAspect="1"/>
          </p:cNvPicPr>
          <p:nvPr>
            <p:ph type="pic" sz="quarter" idx="13"/>
          </p:nvPr>
        </p:nvPicPr>
        <p:blipFill>
          <a:blip r:embed="rId6" cstate="email">
            <a:extLst>
              <a:ext uri="{28A0092B-C50C-407E-A947-70E740481C1C}">
                <a14:useLocalDpi xmlns:a14="http://schemas.microsoft.com/office/drawing/2010/main"/>
              </a:ext>
            </a:extLst>
          </a:blip>
          <a:srcRect/>
          <a:stretch>
            <a:fillRect/>
          </a:stretch>
        </p:blipFill>
        <p:spPr/>
      </p:pic>
      <p:pic>
        <p:nvPicPr>
          <p:cNvPr id="10" name="图片占位符 9"/>
          <p:cNvPicPr>
            <a:picLocks noGrp="1" noChangeAspect="1"/>
          </p:cNvPicPr>
          <p:nvPr>
            <p:ph type="pic" sz="quarter" idx="14"/>
          </p:nvPr>
        </p:nvPicPr>
        <p:blipFill rotWithShape="1">
          <a:blip r:embed="rId7" cstate="email">
            <a:extLst>
              <a:ext uri="{28A0092B-C50C-407E-A947-70E740481C1C}">
                <a14:useLocalDpi xmlns:a14="http://schemas.microsoft.com/office/drawing/2010/main"/>
              </a:ext>
            </a:extLst>
          </a:blip>
          <a:srcRect/>
          <a:stretch>
            <a:fillRect/>
          </a:stretch>
        </p:blipFill>
        <p:spPr/>
      </p:pic>
      <p:sp>
        <p:nvSpPr>
          <p:cNvPr id="14" name="Shape 89"/>
          <p:cNvSpPr/>
          <p:nvPr/>
        </p:nvSpPr>
        <p:spPr>
          <a:xfrm>
            <a:off x="3591177" y="10860921"/>
            <a:ext cx="962790"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5" name="Shape 90"/>
          <p:cNvSpPr/>
          <p:nvPr/>
        </p:nvSpPr>
        <p:spPr>
          <a:xfrm>
            <a:off x="1883290" y="11028210"/>
            <a:ext cx="4378564" cy="981076"/>
          </a:xfrm>
          <a:prstGeom prst="rect">
            <a:avLst/>
          </a:prstGeom>
          <a:ln w="12700">
            <a:miter lim="400000"/>
          </a:ln>
        </p:spPr>
        <p:txBody>
          <a:bodyPr lIns="71437" tIns="71437" rIns="71437" bIns="71437" anchor="ctr">
            <a:spAutoFit/>
          </a:bodyPr>
          <a:lstStyle>
            <a:lvl1pPr algn="ctr">
              <a:defRPr sz="2400">
                <a:solidFill>
                  <a:srgbClr val="767982"/>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400">
                <a:solidFill>
                  <a:srgbClr val="767982"/>
                </a:solidFill>
              </a:rPr>
              <a:t>Cras mattis consectetur purus sit amet fermentum. </a:t>
            </a:r>
          </a:p>
        </p:txBody>
      </p:sp>
      <p:sp>
        <p:nvSpPr>
          <p:cNvPr id="16" name="Shape 91"/>
          <p:cNvSpPr/>
          <p:nvPr/>
        </p:nvSpPr>
        <p:spPr>
          <a:xfrm>
            <a:off x="3691026" y="10182457"/>
            <a:ext cx="763092" cy="561976"/>
          </a:xfrm>
          <a:prstGeom prst="rect">
            <a:avLst/>
          </a:prstGeom>
          <a:ln w="12700">
            <a:miter lim="400000"/>
          </a:ln>
        </p:spPr>
        <p:txBody>
          <a:bodyPr wrap="none" lIns="71437" tIns="71437" rIns="71437" bIns="71437" anchor="ctr">
            <a:spAutoFit/>
          </a:bodyPr>
          <a:lstStyle>
            <a:lvl1pPr algn="ctr">
              <a:defRPr sz="2400" b="1">
                <a:solidFill>
                  <a:srgbClr val="5683FF"/>
                </a:solidFill>
                <a:latin typeface="Open Sans" panose="020B0606030504020204"/>
                <a:ea typeface="Open Sans" panose="020B0606030504020204"/>
                <a:cs typeface="Open Sans" panose="020B0606030504020204"/>
                <a:sym typeface="Open Sans" panose="020B0606030504020204"/>
              </a:defRPr>
            </a:lvl1pPr>
          </a:lstStyle>
          <a:p>
            <a:pPr lvl="0">
              <a:defRPr sz="1800" b="0">
                <a:solidFill>
                  <a:srgbClr val="000000"/>
                </a:solidFill>
              </a:defRPr>
            </a:pPr>
            <a:r>
              <a:rPr sz="2400" b="1">
                <a:solidFill>
                  <a:srgbClr val="5683FF"/>
                </a:solidFill>
              </a:rPr>
              <a:t>CEO</a:t>
            </a:r>
          </a:p>
        </p:txBody>
      </p:sp>
      <p:sp>
        <p:nvSpPr>
          <p:cNvPr id="17" name="Shape 92"/>
          <p:cNvSpPr/>
          <p:nvPr/>
        </p:nvSpPr>
        <p:spPr>
          <a:xfrm>
            <a:off x="2886213" y="9552392"/>
            <a:ext cx="2372718" cy="688976"/>
          </a:xfrm>
          <a:prstGeom prst="rect">
            <a:avLst/>
          </a:prstGeom>
          <a:ln w="12700">
            <a:miter lim="400000"/>
          </a:ln>
        </p:spPr>
        <p:txBody>
          <a:bodyPr wrap="none" lIns="71437" tIns="71437" rIns="71437" bIns="71437" anchor="ctr">
            <a:spAutoFit/>
          </a:bodyPr>
          <a:lstStyle>
            <a:lvl1pPr algn="ctr">
              <a:defRPr sz="3200">
                <a:latin typeface="+mn-lt"/>
                <a:ea typeface="+mn-ea"/>
                <a:cs typeface="+mn-cs"/>
                <a:sym typeface="Open Sans Semibold" panose="020B0706030804020204"/>
              </a:defRPr>
            </a:lvl1pPr>
          </a:lstStyle>
          <a:p>
            <a:pPr lvl="0">
              <a:defRPr sz="1800">
                <a:solidFill>
                  <a:srgbClr val="000000"/>
                </a:solidFill>
              </a:defRPr>
            </a:pPr>
            <a:r>
              <a:rPr sz="3200">
                <a:solidFill>
                  <a:srgbClr val="45454F"/>
                </a:solidFill>
              </a:rPr>
              <a:t>SUTARMAN</a:t>
            </a:r>
          </a:p>
        </p:txBody>
      </p:sp>
      <p:sp>
        <p:nvSpPr>
          <p:cNvPr id="18" name="Shape 93"/>
          <p:cNvSpPr/>
          <p:nvPr/>
        </p:nvSpPr>
        <p:spPr>
          <a:xfrm>
            <a:off x="9002483" y="10860921"/>
            <a:ext cx="962790"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9" name="Shape 94"/>
          <p:cNvSpPr/>
          <p:nvPr/>
        </p:nvSpPr>
        <p:spPr>
          <a:xfrm>
            <a:off x="7294595" y="11028210"/>
            <a:ext cx="4378564" cy="981076"/>
          </a:xfrm>
          <a:prstGeom prst="rect">
            <a:avLst/>
          </a:prstGeom>
          <a:ln w="12700">
            <a:miter lim="400000"/>
          </a:ln>
        </p:spPr>
        <p:txBody>
          <a:bodyPr lIns="71437" tIns="71437" rIns="71437" bIns="71437" anchor="ctr">
            <a:spAutoFit/>
          </a:bodyPr>
          <a:lstStyle>
            <a:lvl1pPr algn="ctr">
              <a:defRPr sz="2400">
                <a:solidFill>
                  <a:srgbClr val="767982"/>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400">
                <a:solidFill>
                  <a:srgbClr val="767982"/>
                </a:solidFill>
              </a:rPr>
              <a:t>Cras mattis consectetur purus sit amet fermentum. </a:t>
            </a:r>
          </a:p>
        </p:txBody>
      </p:sp>
      <p:sp>
        <p:nvSpPr>
          <p:cNvPr id="20" name="Shape 95"/>
          <p:cNvSpPr/>
          <p:nvPr/>
        </p:nvSpPr>
        <p:spPr>
          <a:xfrm>
            <a:off x="9102480" y="10182457"/>
            <a:ext cx="762795" cy="561976"/>
          </a:xfrm>
          <a:prstGeom prst="rect">
            <a:avLst/>
          </a:prstGeom>
          <a:ln w="12700">
            <a:miter lim="400000"/>
          </a:ln>
        </p:spPr>
        <p:txBody>
          <a:bodyPr wrap="none" lIns="71437" tIns="71437" rIns="71437" bIns="71437" anchor="ctr">
            <a:spAutoFit/>
          </a:bodyPr>
          <a:lstStyle>
            <a:lvl1pPr algn="ctr">
              <a:defRPr sz="2400" b="1">
                <a:solidFill>
                  <a:srgbClr val="5683FF"/>
                </a:solidFill>
                <a:latin typeface="Open Sans" panose="020B0606030504020204"/>
                <a:ea typeface="Open Sans" panose="020B0606030504020204"/>
                <a:cs typeface="Open Sans" panose="020B0606030504020204"/>
                <a:sym typeface="Open Sans" panose="020B0606030504020204"/>
              </a:defRPr>
            </a:lvl1pPr>
          </a:lstStyle>
          <a:p>
            <a:pPr lvl="0">
              <a:defRPr sz="1800" b="0">
                <a:solidFill>
                  <a:srgbClr val="000000"/>
                </a:solidFill>
              </a:defRPr>
            </a:pPr>
            <a:r>
              <a:rPr sz="2400" b="1">
                <a:solidFill>
                  <a:srgbClr val="5683FF"/>
                </a:solidFill>
              </a:rPr>
              <a:t>CTO</a:t>
            </a:r>
          </a:p>
        </p:txBody>
      </p:sp>
      <p:sp>
        <p:nvSpPr>
          <p:cNvPr id="21" name="Shape 96"/>
          <p:cNvSpPr/>
          <p:nvPr/>
        </p:nvSpPr>
        <p:spPr>
          <a:xfrm>
            <a:off x="8658179" y="9552392"/>
            <a:ext cx="1651398" cy="688976"/>
          </a:xfrm>
          <a:prstGeom prst="rect">
            <a:avLst/>
          </a:prstGeom>
          <a:ln w="12700">
            <a:miter lim="400000"/>
          </a:ln>
        </p:spPr>
        <p:txBody>
          <a:bodyPr wrap="none" lIns="71437" tIns="71437" rIns="71437" bIns="71437" anchor="ctr">
            <a:spAutoFit/>
          </a:bodyPr>
          <a:lstStyle>
            <a:lvl1pPr algn="ctr">
              <a:defRPr sz="3200">
                <a:latin typeface="+mn-lt"/>
                <a:ea typeface="+mn-ea"/>
                <a:cs typeface="+mn-cs"/>
                <a:sym typeface="Open Sans Semibold" panose="020B0706030804020204"/>
              </a:defRPr>
            </a:lvl1pPr>
          </a:lstStyle>
          <a:p>
            <a:pPr lvl="0">
              <a:defRPr sz="1800">
                <a:solidFill>
                  <a:srgbClr val="000000"/>
                </a:solidFill>
              </a:defRPr>
            </a:pPr>
            <a:r>
              <a:rPr sz="3200">
                <a:solidFill>
                  <a:srgbClr val="45454F"/>
                </a:solidFill>
              </a:rPr>
              <a:t>SUNARI</a:t>
            </a:r>
          </a:p>
        </p:txBody>
      </p:sp>
      <p:sp>
        <p:nvSpPr>
          <p:cNvPr id="22" name="Shape 97"/>
          <p:cNvSpPr/>
          <p:nvPr/>
        </p:nvSpPr>
        <p:spPr>
          <a:xfrm>
            <a:off x="14418659" y="10860921"/>
            <a:ext cx="962790"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23" name="Shape 98"/>
          <p:cNvSpPr/>
          <p:nvPr/>
        </p:nvSpPr>
        <p:spPr>
          <a:xfrm>
            <a:off x="12710772" y="11028210"/>
            <a:ext cx="4378564" cy="981076"/>
          </a:xfrm>
          <a:prstGeom prst="rect">
            <a:avLst/>
          </a:prstGeom>
          <a:ln w="12700">
            <a:miter lim="400000"/>
          </a:ln>
        </p:spPr>
        <p:txBody>
          <a:bodyPr lIns="71437" tIns="71437" rIns="71437" bIns="71437" anchor="ctr">
            <a:spAutoFit/>
          </a:bodyPr>
          <a:lstStyle>
            <a:lvl1pPr algn="ctr">
              <a:defRPr sz="2400">
                <a:solidFill>
                  <a:srgbClr val="767982"/>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400">
                <a:solidFill>
                  <a:srgbClr val="767982"/>
                </a:solidFill>
              </a:rPr>
              <a:t>Cras mattis consectetur purus sit amet fermentum. </a:t>
            </a:r>
          </a:p>
        </p:txBody>
      </p:sp>
      <p:sp>
        <p:nvSpPr>
          <p:cNvPr id="24" name="Shape 99"/>
          <p:cNvSpPr/>
          <p:nvPr/>
        </p:nvSpPr>
        <p:spPr>
          <a:xfrm>
            <a:off x="13598007" y="10182457"/>
            <a:ext cx="2604096" cy="561976"/>
          </a:xfrm>
          <a:prstGeom prst="rect">
            <a:avLst/>
          </a:prstGeom>
          <a:ln w="12700">
            <a:miter lim="400000"/>
          </a:ln>
        </p:spPr>
        <p:txBody>
          <a:bodyPr wrap="none" lIns="71437" tIns="71437" rIns="71437" bIns="71437" anchor="ctr">
            <a:spAutoFit/>
          </a:bodyPr>
          <a:lstStyle>
            <a:lvl1pPr algn="ctr">
              <a:defRPr sz="2400" b="1">
                <a:solidFill>
                  <a:srgbClr val="5683FF"/>
                </a:solidFill>
                <a:latin typeface="Open Sans" panose="020B0606030504020204"/>
                <a:ea typeface="Open Sans" panose="020B0606030504020204"/>
                <a:cs typeface="Open Sans" panose="020B0606030504020204"/>
                <a:sym typeface="Open Sans" panose="020B0606030504020204"/>
              </a:defRPr>
            </a:lvl1pPr>
          </a:lstStyle>
          <a:p>
            <a:pPr lvl="0">
              <a:defRPr sz="1800" b="0">
                <a:solidFill>
                  <a:srgbClr val="000000"/>
                </a:solidFill>
              </a:defRPr>
            </a:pPr>
            <a:r>
              <a:rPr sz="2400" b="1">
                <a:solidFill>
                  <a:srgbClr val="5683FF"/>
                </a:solidFill>
              </a:rPr>
              <a:t>Design Manager</a:t>
            </a:r>
          </a:p>
        </p:txBody>
      </p:sp>
      <p:sp>
        <p:nvSpPr>
          <p:cNvPr id="25" name="Shape 100"/>
          <p:cNvSpPr/>
          <p:nvPr/>
        </p:nvSpPr>
        <p:spPr>
          <a:xfrm>
            <a:off x="13945868" y="9552392"/>
            <a:ext cx="1908374" cy="688976"/>
          </a:xfrm>
          <a:prstGeom prst="rect">
            <a:avLst/>
          </a:prstGeom>
          <a:ln w="12700">
            <a:miter lim="400000"/>
          </a:ln>
        </p:spPr>
        <p:txBody>
          <a:bodyPr wrap="none" lIns="71437" tIns="71437" rIns="71437" bIns="71437" anchor="ctr">
            <a:spAutoFit/>
          </a:bodyPr>
          <a:lstStyle>
            <a:lvl1pPr algn="ctr">
              <a:defRPr sz="3200">
                <a:latin typeface="+mn-lt"/>
                <a:ea typeface="+mn-ea"/>
                <a:cs typeface="+mn-cs"/>
                <a:sym typeface="Open Sans Semibold" panose="020B0706030804020204"/>
              </a:defRPr>
            </a:lvl1pPr>
          </a:lstStyle>
          <a:p>
            <a:pPr lvl="0">
              <a:defRPr sz="1800">
                <a:solidFill>
                  <a:srgbClr val="000000"/>
                </a:solidFill>
              </a:defRPr>
            </a:pPr>
            <a:r>
              <a:rPr sz="3200">
                <a:solidFill>
                  <a:srgbClr val="45454F"/>
                </a:solidFill>
              </a:rPr>
              <a:t>NGATENI</a:t>
            </a:r>
          </a:p>
        </p:txBody>
      </p:sp>
      <p:sp>
        <p:nvSpPr>
          <p:cNvPr id="26" name="Shape 101"/>
          <p:cNvSpPr/>
          <p:nvPr/>
        </p:nvSpPr>
        <p:spPr>
          <a:xfrm>
            <a:off x="19834837" y="10860921"/>
            <a:ext cx="962790"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27" name="Shape 102"/>
          <p:cNvSpPr/>
          <p:nvPr/>
        </p:nvSpPr>
        <p:spPr>
          <a:xfrm>
            <a:off x="18126949" y="11028210"/>
            <a:ext cx="4378564" cy="981076"/>
          </a:xfrm>
          <a:prstGeom prst="rect">
            <a:avLst/>
          </a:prstGeom>
          <a:ln w="12700">
            <a:miter lim="400000"/>
          </a:ln>
        </p:spPr>
        <p:txBody>
          <a:bodyPr lIns="71437" tIns="71437" rIns="71437" bIns="71437" anchor="ctr">
            <a:spAutoFit/>
          </a:bodyPr>
          <a:lstStyle>
            <a:lvl1pPr algn="ctr">
              <a:defRPr sz="2400">
                <a:solidFill>
                  <a:srgbClr val="767982"/>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400">
                <a:solidFill>
                  <a:srgbClr val="767982"/>
                </a:solidFill>
              </a:rPr>
              <a:t>Cras mattis consectetur purus sit amet fermentum. </a:t>
            </a:r>
          </a:p>
        </p:txBody>
      </p:sp>
      <p:sp>
        <p:nvSpPr>
          <p:cNvPr id="28" name="Shape 103"/>
          <p:cNvSpPr/>
          <p:nvPr/>
        </p:nvSpPr>
        <p:spPr>
          <a:xfrm>
            <a:off x="19631745" y="10182457"/>
            <a:ext cx="1368972" cy="561976"/>
          </a:xfrm>
          <a:prstGeom prst="rect">
            <a:avLst/>
          </a:prstGeom>
          <a:ln w="12700">
            <a:miter lim="400000"/>
          </a:ln>
        </p:spPr>
        <p:txBody>
          <a:bodyPr wrap="none" lIns="71437" tIns="71437" rIns="71437" bIns="71437" anchor="ctr">
            <a:spAutoFit/>
          </a:bodyPr>
          <a:lstStyle>
            <a:lvl1pPr algn="ctr">
              <a:defRPr sz="2400" b="1">
                <a:solidFill>
                  <a:srgbClr val="5683FF"/>
                </a:solidFill>
                <a:latin typeface="Open Sans" panose="020B0606030504020204"/>
                <a:ea typeface="Open Sans" panose="020B0606030504020204"/>
                <a:cs typeface="Open Sans" panose="020B0606030504020204"/>
                <a:sym typeface="Open Sans" panose="020B0606030504020204"/>
              </a:defRPr>
            </a:lvl1pPr>
          </a:lstStyle>
          <a:p>
            <a:pPr lvl="0">
              <a:defRPr sz="1800" b="0">
                <a:solidFill>
                  <a:srgbClr val="000000"/>
                </a:solidFill>
              </a:defRPr>
            </a:pPr>
            <a:r>
              <a:rPr sz="2400" b="1">
                <a:solidFill>
                  <a:srgbClr val="5683FF"/>
                </a:solidFill>
              </a:rPr>
              <a:t>Support</a:t>
            </a:r>
          </a:p>
        </p:txBody>
      </p:sp>
      <p:sp>
        <p:nvSpPr>
          <p:cNvPr id="29" name="Shape 104"/>
          <p:cNvSpPr/>
          <p:nvPr/>
        </p:nvSpPr>
        <p:spPr>
          <a:xfrm>
            <a:off x="19608106" y="9552392"/>
            <a:ext cx="1416250" cy="688976"/>
          </a:xfrm>
          <a:prstGeom prst="rect">
            <a:avLst/>
          </a:prstGeom>
          <a:ln w="12700">
            <a:miter lim="400000"/>
          </a:ln>
        </p:spPr>
        <p:txBody>
          <a:bodyPr wrap="none" lIns="71437" tIns="71437" rIns="71437" bIns="71437" anchor="ctr">
            <a:spAutoFit/>
          </a:bodyPr>
          <a:lstStyle>
            <a:lvl1pPr algn="ctr">
              <a:defRPr sz="3200">
                <a:latin typeface="+mn-lt"/>
                <a:ea typeface="+mn-ea"/>
                <a:cs typeface="+mn-cs"/>
                <a:sym typeface="Open Sans Semibold" panose="020B0706030804020204"/>
              </a:defRPr>
            </a:lvl1pPr>
          </a:lstStyle>
          <a:p>
            <a:pPr lvl="0">
              <a:defRPr sz="1800">
                <a:solidFill>
                  <a:srgbClr val="000000"/>
                </a:solidFill>
              </a:defRPr>
            </a:pPr>
            <a:r>
              <a:rPr sz="3200">
                <a:solidFill>
                  <a:srgbClr val="45454F"/>
                </a:solidFill>
              </a:rPr>
              <a:t>PAINO</a:t>
            </a:r>
          </a:p>
        </p:txBody>
      </p:sp>
      <p:sp>
        <p:nvSpPr>
          <p:cNvPr id="30" name="Shape 86"/>
          <p:cNvSpPr/>
          <p:nvPr/>
        </p:nvSpPr>
        <p:spPr>
          <a:xfrm>
            <a:off x="1745893" y="2188737"/>
            <a:ext cx="4376197" cy="1159932"/>
          </a:xfrm>
          <a:prstGeom prst="rect">
            <a:avLst/>
          </a:prstGeom>
          <a:ln w="12700">
            <a:miter lim="400000"/>
          </a:ln>
        </p:spPr>
        <p:txBody>
          <a:bodyPr wrap="none" lIns="71437" tIns="71437" rIns="71437" bIns="71437" anchor="ctr">
            <a:spAutoFit/>
          </a:bodyPr>
          <a:lstStyle>
            <a:lvl1pPr>
              <a:defRPr>
                <a:solidFill>
                  <a:srgbClr val="FFFFFF"/>
                </a:solidFill>
              </a:defRPr>
            </a:lvl1pPr>
          </a:lstStyle>
          <a:p>
            <a:pPr lvl="0">
              <a:defRPr sz="1800">
                <a:solidFill>
                  <a:srgbClr val="000000"/>
                </a:solidFill>
              </a:defRPr>
            </a:pPr>
            <a:r>
              <a:rPr lang="zh-CN" altLang="en-US" sz="6600" dirty="0">
                <a:solidFill>
                  <a:schemeClr val="bg1"/>
                </a:solidFill>
                <a:latin typeface="造字工房悦黑（非商用）常规体" pitchFamily="50" charset="-122"/>
                <a:ea typeface="造字工房悦黑（非商用）常规体" pitchFamily="50" charset="-122"/>
              </a:rPr>
              <a:t>我们的团队</a:t>
            </a:r>
            <a:endParaRPr sz="59500" dirty="0">
              <a:solidFill>
                <a:schemeClr val="bg1"/>
              </a:solidFill>
              <a:latin typeface="造字工房悦黑（非商用）常规体" pitchFamily="50" charset="-122"/>
              <a:ea typeface="造字工房悦黑（非商用）常规体" pitchFamily="50" charset="-122"/>
            </a:endParaRPr>
          </a:p>
        </p:txBody>
      </p:sp>
      <p:sp>
        <p:nvSpPr>
          <p:cNvPr id="31" name="Shape 87"/>
          <p:cNvSpPr/>
          <p:nvPr/>
        </p:nvSpPr>
        <p:spPr>
          <a:xfrm>
            <a:off x="1819512" y="4049504"/>
            <a:ext cx="962791" cy="1"/>
          </a:xfrm>
          <a:prstGeom prst="line">
            <a:avLst/>
          </a:prstGeom>
          <a:ln w="25400">
            <a:solidFill>
              <a:srgbClr val="FFFFFF">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32" name="Shape 88"/>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FFFFFF"/>
                </a:solidFill>
                <a:latin typeface="Geomanist"/>
                <a:ea typeface="Geomanist"/>
                <a:cs typeface="Geomanist"/>
                <a:sym typeface="Geomanist"/>
              </a:defRPr>
            </a:lvl1pPr>
          </a:lstStyle>
          <a:p>
            <a:pPr lvl="0">
              <a:defRPr sz="1800" spc="0">
                <a:solidFill>
                  <a:srgbClr val="000000"/>
                </a:solidFill>
              </a:defRPr>
            </a:pPr>
            <a:r>
              <a:rPr sz="2400" spc="504">
                <a:solidFill>
                  <a:srgbClr val="FFFFFF"/>
                </a:solidFill>
              </a:rPr>
              <a:t>ABOUT OUR COMPANY</a:t>
            </a:r>
          </a:p>
        </p:txBody>
      </p:sp>
      <p:grpSp>
        <p:nvGrpSpPr>
          <p:cNvPr id="33" name="Group 108"/>
          <p:cNvGrpSpPr/>
          <p:nvPr/>
        </p:nvGrpSpPr>
        <p:grpSpPr>
          <a:xfrm>
            <a:off x="441340" y="477381"/>
            <a:ext cx="358883" cy="348308"/>
            <a:chOff x="0" y="0"/>
            <a:chExt cx="358881" cy="348307"/>
          </a:xfrm>
        </p:grpSpPr>
        <p:sp>
          <p:nvSpPr>
            <p:cNvPr id="34" name="Shape 105"/>
            <p:cNvSpPr/>
            <p:nvPr/>
          </p:nvSpPr>
          <p:spPr>
            <a:xfrm>
              <a:off x="0" y="0"/>
              <a:ext cx="358882" cy="70683"/>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35" name="Shape 106"/>
            <p:cNvSpPr/>
            <p:nvPr/>
          </p:nvSpPr>
          <p:spPr>
            <a:xfrm>
              <a:off x="0" y="143415"/>
              <a:ext cx="358882" cy="70683"/>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36" name="Shape 107"/>
            <p:cNvSpPr/>
            <p:nvPr/>
          </p:nvSpPr>
          <p:spPr>
            <a:xfrm>
              <a:off x="0" y="277624"/>
              <a:ext cx="358882" cy="70684"/>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grpSp>
      <p:sp>
        <p:nvSpPr>
          <p:cNvPr id="37" name="Shape 109"/>
          <p:cNvSpPr/>
          <p:nvPr/>
        </p:nvSpPr>
        <p:spPr>
          <a:xfrm flipV="1">
            <a:off x="1302412" y="16534"/>
            <a:ext cx="1" cy="1270001"/>
          </a:xfrm>
          <a:prstGeom prst="line">
            <a:avLst/>
          </a:prstGeom>
          <a:ln w="25400">
            <a:solidFill>
              <a:srgbClr val="FFFFFF">
                <a:alpha val="13111"/>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38" name="Shape 110"/>
          <p:cNvSpPr/>
          <p:nvPr/>
        </p:nvSpPr>
        <p:spPr>
          <a:xfrm>
            <a:off x="23129752" y="249897"/>
            <a:ext cx="731115" cy="803276"/>
          </a:xfrm>
          <a:prstGeom prst="rect">
            <a:avLst/>
          </a:prstGeom>
          <a:ln w="12700">
            <a:miter lim="400000"/>
          </a:ln>
        </p:spPr>
        <p:txBody>
          <a:bodyPr wrap="none" lIns="71437" tIns="71437" rIns="71437" bIns="71437" anchor="ctr">
            <a:spAutoFit/>
          </a:bodyPr>
          <a:lstStyle>
            <a:lvl1pPr>
              <a:defRPr sz="4200" spc="0">
                <a:solidFill>
                  <a:srgbClr val="FFFFFF"/>
                </a:solidFill>
                <a:latin typeface="Geomanist"/>
                <a:ea typeface="Geomanist"/>
                <a:cs typeface="Geomanist"/>
                <a:sym typeface="Geomanist"/>
              </a:defRPr>
            </a:lvl1pPr>
          </a:lstStyle>
          <a:p>
            <a:pPr lvl="0">
              <a:defRPr sz="1800" spc="0">
                <a:solidFill>
                  <a:srgbClr val="000000"/>
                </a:solidFill>
              </a:defRPr>
            </a:pPr>
            <a:r>
              <a:rPr sz="4200" spc="0">
                <a:solidFill>
                  <a:srgbClr val="FFFFFF"/>
                </a:solidFill>
              </a:rPr>
              <a:t>03</a:t>
            </a: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1"/>
          </p:nvPr>
        </p:nvPicPr>
        <p:blipFill>
          <a:blip r:embed="rId3" cstate="email">
            <a:extLst>
              <a:ext uri="{28A0092B-C50C-407E-A947-70E740481C1C}">
                <a14:useLocalDpi xmlns:a14="http://schemas.microsoft.com/office/drawing/2010/main"/>
              </a:ext>
            </a:extLst>
          </a:blip>
          <a:srcRect/>
          <a:stretch>
            <a:fillRect/>
          </a:stretch>
        </p:blipFill>
        <p:spPr/>
      </p:pic>
      <p:sp>
        <p:nvSpPr>
          <p:cNvPr id="21" name="矩形 20"/>
          <p:cNvSpPr/>
          <p:nvPr/>
        </p:nvSpPr>
        <p:spPr>
          <a:xfrm>
            <a:off x="0" y="16534"/>
            <a:ext cx="24384000" cy="8086066"/>
          </a:xfrm>
          <a:prstGeom prst="rect">
            <a:avLst/>
          </a:prstGeom>
          <a:solidFill>
            <a:schemeClr val="tx1">
              <a:lumMod val="50000"/>
              <a:alpha val="50000"/>
            </a:schemeClr>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pPr>
            <a:endParaRPr kumimoji="0" lang="zh-CN" altLang="en-US" sz="2400" b="0" i="0" u="none" strike="noStrike" cap="none" spc="0" normalizeH="0" baseline="0">
              <a:ln>
                <a:noFill/>
              </a:ln>
              <a:solidFill>
                <a:srgbClr val="767982"/>
              </a:solidFill>
              <a:effectLst/>
              <a:uFillTx/>
              <a:latin typeface="Open Sans" panose="020B0606030504020204"/>
              <a:ea typeface="Open Sans" panose="020B0606030504020204"/>
              <a:cs typeface="Open Sans" panose="020B0606030504020204"/>
              <a:sym typeface="Open Sans" panose="020B0606030504020204"/>
            </a:endParaRPr>
          </a:p>
        </p:txBody>
      </p:sp>
      <p:pic>
        <p:nvPicPr>
          <p:cNvPr id="11" name="图片占位符 10"/>
          <p:cNvPicPr>
            <a:picLocks noGrp="1" noChangeAspect="1"/>
          </p:cNvPicPr>
          <p:nvPr>
            <p:ph type="pic" sz="quarter" idx="12"/>
          </p:nvPr>
        </p:nvPicPr>
        <p:blipFill>
          <a:blip r:embed="rId4" cstate="email">
            <a:extLst>
              <a:ext uri="{28A0092B-C50C-407E-A947-70E740481C1C}">
                <a14:useLocalDpi xmlns:a14="http://schemas.microsoft.com/office/drawing/2010/main"/>
              </a:ext>
            </a:extLst>
          </a:blip>
          <a:srcRect/>
          <a:stretch>
            <a:fillRect/>
          </a:stretch>
        </p:blipFill>
        <p:spPr/>
      </p:pic>
      <p:sp>
        <p:nvSpPr>
          <p:cNvPr id="12" name="Shape 114"/>
          <p:cNvSpPr/>
          <p:nvPr/>
        </p:nvSpPr>
        <p:spPr>
          <a:xfrm>
            <a:off x="1745893" y="2768699"/>
            <a:ext cx="3529811" cy="1159932"/>
          </a:xfrm>
          <a:prstGeom prst="rect">
            <a:avLst/>
          </a:prstGeom>
          <a:ln w="12700">
            <a:miter lim="400000"/>
          </a:ln>
        </p:spPr>
        <p:txBody>
          <a:bodyPr wrap="none" lIns="71437" tIns="71437" rIns="71437" bIns="71437" anchor="ctr">
            <a:spAutoFit/>
          </a:bodyPr>
          <a:lstStyle>
            <a:lvl1pPr>
              <a:defRPr>
                <a:solidFill>
                  <a:srgbClr val="FFFFFF"/>
                </a:solidFill>
              </a:defRPr>
            </a:lvl1pPr>
          </a:lstStyle>
          <a:p>
            <a:pPr lvl="0">
              <a:defRPr sz="1800">
                <a:solidFill>
                  <a:srgbClr val="000000"/>
                </a:solidFill>
              </a:defRPr>
            </a:pPr>
            <a:r>
              <a:rPr lang="zh-CN" altLang="en-US" sz="6600" dirty="0">
                <a:solidFill>
                  <a:srgbClr val="FFFFFF"/>
                </a:solidFill>
                <a:latin typeface="造字工房悦黑（非商用）常规体" pitchFamily="50" charset="-122"/>
                <a:ea typeface="造字工房悦黑（非商用）常规体" pitchFamily="50" charset="-122"/>
              </a:rPr>
              <a:t>公司历程</a:t>
            </a:r>
            <a:endParaRPr sz="6600" dirty="0">
              <a:solidFill>
                <a:srgbClr val="FFFFFF"/>
              </a:solidFill>
              <a:latin typeface="造字工房悦黑（非商用）常规体" pitchFamily="50" charset="-122"/>
              <a:ea typeface="造字工房悦黑（非商用）常规体" pitchFamily="50" charset="-122"/>
            </a:endParaRPr>
          </a:p>
        </p:txBody>
      </p:sp>
      <p:sp>
        <p:nvSpPr>
          <p:cNvPr id="13" name="Shape 115"/>
          <p:cNvSpPr/>
          <p:nvPr/>
        </p:nvSpPr>
        <p:spPr>
          <a:xfrm>
            <a:off x="1819512" y="4049504"/>
            <a:ext cx="962791" cy="1"/>
          </a:xfrm>
          <a:prstGeom prst="line">
            <a:avLst/>
          </a:prstGeom>
          <a:ln w="25400">
            <a:solidFill>
              <a:srgbClr val="FFFFFF">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 name="Shape 116"/>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FFFFFF"/>
                </a:solidFill>
                <a:latin typeface="Geomanist"/>
                <a:ea typeface="Geomanist"/>
                <a:cs typeface="Geomanist"/>
                <a:sym typeface="Geomanist"/>
              </a:defRPr>
            </a:lvl1pPr>
          </a:lstStyle>
          <a:p>
            <a:pPr lvl="0">
              <a:defRPr sz="1800" spc="0">
                <a:solidFill>
                  <a:srgbClr val="000000"/>
                </a:solidFill>
              </a:defRPr>
            </a:pPr>
            <a:r>
              <a:rPr sz="2400" spc="504">
                <a:solidFill>
                  <a:srgbClr val="FFFFFF"/>
                </a:solidFill>
              </a:rPr>
              <a:t>ABOUT OUR COMPANY</a:t>
            </a:r>
          </a:p>
        </p:txBody>
      </p:sp>
      <p:grpSp>
        <p:nvGrpSpPr>
          <p:cNvPr id="15" name="Group 120"/>
          <p:cNvGrpSpPr/>
          <p:nvPr/>
        </p:nvGrpSpPr>
        <p:grpSpPr>
          <a:xfrm>
            <a:off x="441340" y="477381"/>
            <a:ext cx="358883" cy="348308"/>
            <a:chOff x="0" y="0"/>
            <a:chExt cx="358881" cy="348307"/>
          </a:xfrm>
        </p:grpSpPr>
        <p:sp>
          <p:nvSpPr>
            <p:cNvPr id="16" name="Shape 117"/>
            <p:cNvSpPr/>
            <p:nvPr/>
          </p:nvSpPr>
          <p:spPr>
            <a:xfrm>
              <a:off x="0" y="0"/>
              <a:ext cx="358882" cy="70683"/>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7" name="Shape 118"/>
            <p:cNvSpPr/>
            <p:nvPr/>
          </p:nvSpPr>
          <p:spPr>
            <a:xfrm>
              <a:off x="0" y="143415"/>
              <a:ext cx="358882" cy="70683"/>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8" name="Shape 119"/>
            <p:cNvSpPr/>
            <p:nvPr/>
          </p:nvSpPr>
          <p:spPr>
            <a:xfrm>
              <a:off x="0" y="277624"/>
              <a:ext cx="358882" cy="70684"/>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grpSp>
      <p:sp>
        <p:nvSpPr>
          <p:cNvPr id="19" name="Shape 121"/>
          <p:cNvSpPr/>
          <p:nvPr/>
        </p:nvSpPr>
        <p:spPr>
          <a:xfrm flipV="1">
            <a:off x="1302412" y="16534"/>
            <a:ext cx="1" cy="1270001"/>
          </a:xfrm>
          <a:prstGeom prst="line">
            <a:avLst/>
          </a:prstGeom>
          <a:ln w="25400">
            <a:solidFill>
              <a:srgbClr val="FFFFFF">
                <a:alpha val="13111"/>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20" name="Shape 123"/>
          <p:cNvSpPr/>
          <p:nvPr/>
        </p:nvSpPr>
        <p:spPr>
          <a:xfrm>
            <a:off x="23129752" y="249897"/>
            <a:ext cx="749784" cy="803276"/>
          </a:xfrm>
          <a:prstGeom prst="rect">
            <a:avLst/>
          </a:prstGeom>
          <a:ln w="12700">
            <a:miter lim="400000"/>
          </a:ln>
        </p:spPr>
        <p:txBody>
          <a:bodyPr wrap="none" lIns="71437" tIns="71437" rIns="71437" bIns="71437" anchor="ctr">
            <a:spAutoFit/>
          </a:bodyPr>
          <a:lstStyle>
            <a:lvl1pPr>
              <a:defRPr sz="4200" spc="0">
                <a:solidFill>
                  <a:srgbClr val="FFFFFF"/>
                </a:solidFill>
                <a:latin typeface="Geomanist"/>
                <a:ea typeface="Geomanist"/>
                <a:cs typeface="Geomanist"/>
                <a:sym typeface="Geomanist"/>
              </a:defRPr>
            </a:lvl1pPr>
          </a:lstStyle>
          <a:p>
            <a:pPr lvl="0">
              <a:defRPr sz="1800" spc="0">
                <a:solidFill>
                  <a:srgbClr val="000000"/>
                </a:solidFill>
              </a:defRPr>
            </a:pPr>
            <a:r>
              <a:rPr sz="4200" spc="0">
                <a:solidFill>
                  <a:srgbClr val="FFFFFF"/>
                </a:solidFill>
              </a:rPr>
              <a:t>04</a:t>
            </a:r>
          </a:p>
        </p:txBody>
      </p:sp>
      <p:sp>
        <p:nvSpPr>
          <p:cNvPr id="22" name="Shape 122"/>
          <p:cNvSpPr/>
          <p:nvPr/>
        </p:nvSpPr>
        <p:spPr>
          <a:xfrm>
            <a:off x="12094437" y="12377927"/>
            <a:ext cx="195126" cy="195125"/>
          </a:xfrm>
          <a:prstGeom prst="roundRect">
            <a:avLst>
              <a:gd name="adj" fmla="val 50000"/>
            </a:avLst>
          </a:prstGeom>
          <a:solidFill>
            <a:srgbClr val="FFFFFF"/>
          </a:solidFill>
          <a:ln w="63500">
            <a:solidFill>
              <a:srgbClr val="D6D3D2"/>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23" name="Shape 124"/>
          <p:cNvSpPr/>
          <p:nvPr/>
        </p:nvSpPr>
        <p:spPr>
          <a:xfrm>
            <a:off x="11710604" y="10860921"/>
            <a:ext cx="962790"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24" name="Shape 125"/>
          <p:cNvSpPr/>
          <p:nvPr/>
        </p:nvSpPr>
        <p:spPr>
          <a:xfrm>
            <a:off x="10002718" y="11028210"/>
            <a:ext cx="4378564" cy="981076"/>
          </a:xfrm>
          <a:prstGeom prst="rect">
            <a:avLst/>
          </a:prstGeom>
          <a:ln w="12700">
            <a:miter lim="400000"/>
          </a:ln>
        </p:spPr>
        <p:txBody>
          <a:bodyPr lIns="71437" tIns="71437" rIns="71437" bIns="71437" anchor="ctr">
            <a:spAutoFit/>
          </a:bodyPr>
          <a:lstStyle>
            <a:lvl1pPr algn="ctr">
              <a:defRPr sz="2400">
                <a:solidFill>
                  <a:srgbClr val="767982"/>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400">
                <a:solidFill>
                  <a:srgbClr val="767982"/>
                </a:solidFill>
              </a:rPr>
              <a:t>Cras mattis consectetur purus sit amet fermentum. </a:t>
            </a:r>
          </a:p>
        </p:txBody>
      </p:sp>
      <p:sp>
        <p:nvSpPr>
          <p:cNvPr id="25" name="Shape 126"/>
          <p:cNvSpPr/>
          <p:nvPr/>
        </p:nvSpPr>
        <p:spPr>
          <a:xfrm>
            <a:off x="10889952" y="10182457"/>
            <a:ext cx="2604096" cy="561976"/>
          </a:xfrm>
          <a:prstGeom prst="rect">
            <a:avLst/>
          </a:prstGeom>
          <a:ln w="12700">
            <a:miter lim="400000"/>
          </a:ln>
        </p:spPr>
        <p:txBody>
          <a:bodyPr wrap="none" lIns="71437" tIns="71437" rIns="71437" bIns="71437" anchor="ctr">
            <a:spAutoFit/>
          </a:bodyPr>
          <a:lstStyle>
            <a:lvl1pPr algn="ctr">
              <a:defRPr sz="2400" b="1">
                <a:solidFill>
                  <a:srgbClr val="5683FF"/>
                </a:solidFill>
                <a:latin typeface="Open Sans" panose="020B0606030504020204"/>
                <a:ea typeface="Open Sans" panose="020B0606030504020204"/>
                <a:cs typeface="Open Sans" panose="020B0606030504020204"/>
                <a:sym typeface="Open Sans" panose="020B0606030504020204"/>
              </a:defRPr>
            </a:lvl1pPr>
          </a:lstStyle>
          <a:p>
            <a:pPr lvl="0">
              <a:defRPr sz="1800" b="0">
                <a:solidFill>
                  <a:srgbClr val="000000"/>
                </a:solidFill>
              </a:defRPr>
            </a:pPr>
            <a:r>
              <a:rPr sz="2400" b="1">
                <a:solidFill>
                  <a:srgbClr val="5683FF"/>
                </a:solidFill>
              </a:rPr>
              <a:t>Design Manager</a:t>
            </a:r>
          </a:p>
        </p:txBody>
      </p:sp>
      <p:sp>
        <p:nvSpPr>
          <p:cNvPr id="26" name="Shape 127"/>
          <p:cNvSpPr/>
          <p:nvPr/>
        </p:nvSpPr>
        <p:spPr>
          <a:xfrm>
            <a:off x="10444732" y="9578524"/>
            <a:ext cx="3494545" cy="636712"/>
          </a:xfrm>
          <a:prstGeom prst="rect">
            <a:avLst/>
          </a:prstGeom>
          <a:ln w="12700">
            <a:miter lim="400000"/>
          </a:ln>
        </p:spPr>
        <p:txBody>
          <a:bodyPr wrap="none" lIns="71437" tIns="71437" rIns="71437" bIns="71437" anchor="ctr">
            <a:spAutoFit/>
          </a:bodyPr>
          <a:lstStyle>
            <a:lvl1pPr algn="ctr">
              <a:defRPr sz="3200">
                <a:latin typeface="+mn-lt"/>
                <a:ea typeface="+mn-ea"/>
                <a:cs typeface="+mn-cs"/>
                <a:sym typeface="Open Sans Semibold" panose="020B0706030804020204"/>
              </a:defRPr>
            </a:lvl1pPr>
          </a:lstStyle>
          <a:p>
            <a:pPr lvl="0">
              <a:defRPr sz="1800">
                <a:solidFill>
                  <a:srgbClr val="000000"/>
                </a:solidFill>
              </a:defRPr>
            </a:pPr>
            <a:r>
              <a:rPr lang="zh-CN" altLang="en-US" sz="3200" dirty="0">
                <a:solidFill>
                  <a:srgbClr val="45454F"/>
                </a:solidFill>
                <a:latin typeface="造字工房悦黑（非商用）常规体" pitchFamily="50" charset="-122"/>
                <a:ea typeface="造字工房悦黑（非商用）常规体" pitchFamily="50" charset="-122"/>
              </a:rPr>
              <a:t>点击输入标题内容</a:t>
            </a:r>
            <a:endParaRPr sz="3200" dirty="0">
              <a:solidFill>
                <a:srgbClr val="45454F"/>
              </a:solidFill>
              <a:latin typeface="造字工房悦黑（非商用）常规体" pitchFamily="50" charset="-122"/>
              <a:ea typeface="造字工房悦黑（非商用）常规体" pitchFamily="50" charset="-122"/>
            </a:endParaRPr>
          </a:p>
        </p:txBody>
      </p:sp>
      <p:sp>
        <p:nvSpPr>
          <p:cNvPr id="27" name="Shape 128"/>
          <p:cNvSpPr/>
          <p:nvPr/>
        </p:nvSpPr>
        <p:spPr>
          <a:xfrm flipV="1">
            <a:off x="12197690" y="12619139"/>
            <a:ext cx="1" cy="13816256"/>
          </a:xfrm>
          <a:prstGeom prst="line">
            <a:avLst/>
          </a:prstGeom>
          <a:ln w="63500">
            <a:solidFill>
              <a:srgbClr val="D6D3D2"/>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Shape 130"/>
          <p:cNvSpPr/>
          <p:nvPr/>
        </p:nvSpPr>
        <p:spPr>
          <a:xfrm flipV="1">
            <a:off x="12197690" y="-50128"/>
            <a:ext cx="1" cy="13816256"/>
          </a:xfrm>
          <a:prstGeom prst="line">
            <a:avLst/>
          </a:prstGeom>
          <a:ln w="63500">
            <a:solidFill>
              <a:srgbClr val="D6D3D2"/>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grpSp>
        <p:nvGrpSpPr>
          <p:cNvPr id="138" name="Group 138"/>
          <p:cNvGrpSpPr/>
          <p:nvPr/>
        </p:nvGrpSpPr>
        <p:grpSpPr>
          <a:xfrm>
            <a:off x="12094437" y="1364380"/>
            <a:ext cx="9879666" cy="3167700"/>
            <a:chOff x="0" y="0"/>
            <a:chExt cx="9879665" cy="3167698"/>
          </a:xfrm>
        </p:grpSpPr>
        <p:sp>
          <p:nvSpPr>
            <p:cNvPr id="131" name="Shape 131"/>
            <p:cNvSpPr/>
            <p:nvPr/>
          </p:nvSpPr>
          <p:spPr>
            <a:xfrm>
              <a:off x="97562" y="0"/>
              <a:ext cx="3987990" cy="1231779"/>
            </a:xfrm>
            <a:custGeom>
              <a:avLst/>
              <a:gdLst/>
              <a:ahLst/>
              <a:cxnLst>
                <a:cxn ang="0">
                  <a:pos x="wd2" y="hd2"/>
                </a:cxn>
                <a:cxn ang="5400000">
                  <a:pos x="wd2" y="hd2"/>
                </a:cxn>
                <a:cxn ang="10800000">
                  <a:pos x="wd2" y="hd2"/>
                </a:cxn>
                <a:cxn ang="16200000">
                  <a:pos x="wd2" y="hd2"/>
                </a:cxn>
              </a:cxnLst>
              <a:rect l="0" t="0" r="r" b="b"/>
              <a:pathLst>
                <a:path w="21599" h="21542" extrusionOk="0">
                  <a:moveTo>
                    <a:pt x="0" y="0"/>
                  </a:moveTo>
                  <a:lnTo>
                    <a:pt x="0" y="15305"/>
                  </a:lnTo>
                  <a:cubicBezTo>
                    <a:pt x="-1" y="16991"/>
                    <a:pt x="206" y="18567"/>
                    <a:pt x="557" y="19727"/>
                  </a:cubicBezTo>
                  <a:cubicBezTo>
                    <a:pt x="683" y="20144"/>
                    <a:pt x="829" y="20506"/>
                    <a:pt x="991" y="20797"/>
                  </a:cubicBezTo>
                  <a:cubicBezTo>
                    <a:pt x="1296" y="21345"/>
                    <a:pt x="1644" y="21600"/>
                    <a:pt x="1992" y="21531"/>
                  </a:cubicBezTo>
                  <a:lnTo>
                    <a:pt x="21599" y="21531"/>
                  </a:lnTo>
                </a:path>
              </a:pathLst>
            </a:custGeom>
            <a:noFill/>
            <a:ln w="63500" cap="flat">
              <a:solidFill>
                <a:srgbClr val="D6D3D2"/>
              </a:solidFill>
              <a:prstDash val="solid"/>
              <a:miter lim="400000"/>
            </a:ln>
            <a:effectLst/>
          </p:spPr>
          <p:txBody>
            <a:bodyPr wrap="square" lIns="0" tIns="0" rIns="0" bIns="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32" name="Shape 132"/>
            <p:cNvSpPr/>
            <p:nvPr/>
          </p:nvSpPr>
          <p:spPr>
            <a:xfrm rot="5400000">
              <a:off x="4066033" y="487446"/>
              <a:ext cx="2011363" cy="1247776"/>
            </a:xfrm>
            <a:prstGeom prst="rect">
              <a:avLst/>
            </a:prstGeom>
            <a:noFill/>
            <a:ln w="12700" cap="flat">
              <a:noFill/>
              <a:miter lim="400000"/>
            </a:ln>
            <a:effectLst/>
          </p:spPr>
          <p:txBody>
            <a:bodyPr wrap="none" lIns="71437" tIns="71437" rIns="71437" bIns="71437" numCol="1" anchor="ctr">
              <a:spAutoFit/>
            </a:bodyPr>
            <a:lstStyle>
              <a:lvl1pPr>
                <a:defRPr sz="6400"/>
              </a:lvl1pPr>
            </a:lstStyle>
            <a:p>
              <a:pPr lvl="0">
                <a:defRPr sz="1800">
                  <a:solidFill>
                    <a:srgbClr val="000000"/>
                  </a:solidFill>
                </a:defRPr>
              </a:pPr>
              <a:r>
                <a:rPr sz="6400">
                  <a:solidFill>
                    <a:srgbClr val="45454F"/>
                  </a:solidFill>
                </a:rPr>
                <a:t>1996</a:t>
              </a:r>
            </a:p>
          </p:txBody>
        </p:sp>
        <p:sp>
          <p:nvSpPr>
            <p:cNvPr id="133" name="Shape 133"/>
            <p:cNvSpPr/>
            <p:nvPr/>
          </p:nvSpPr>
          <p:spPr>
            <a:xfrm>
              <a:off x="5995017" y="1602423"/>
              <a:ext cx="3884649" cy="1565276"/>
            </a:xfrm>
            <a:prstGeom prst="rect">
              <a:avLst/>
            </a:prstGeom>
            <a:noFill/>
            <a:ln w="12700" cap="flat">
              <a:noFill/>
              <a:miter lim="400000"/>
            </a:ln>
            <a:effectLst/>
          </p:spPr>
          <p:txBody>
            <a:bodyPr wrap="square" lIns="71437" tIns="71437" rIns="71437" bIns="71437" numCol="1" anchor="ctr">
              <a:spAutoFit/>
            </a:bodyPr>
            <a:lstStyle/>
            <a:p>
              <a:pPr lvl="0">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Cras mattis consectetur purus sit amet fermentum. Sed pos-</a:t>
              </a:r>
            </a:p>
            <a:p>
              <a:pPr lvl="0">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uere consectetur est at lobortis.</a:t>
              </a:r>
            </a:p>
          </p:txBody>
        </p:sp>
        <p:sp>
          <p:nvSpPr>
            <p:cNvPr id="134" name="Shape 134"/>
            <p:cNvSpPr/>
            <p:nvPr/>
          </p:nvSpPr>
          <p:spPr>
            <a:xfrm>
              <a:off x="6027270" y="83521"/>
              <a:ext cx="3318074" cy="1099186"/>
            </a:xfrm>
            <a:prstGeom prst="rect">
              <a:avLst/>
            </a:prstGeom>
            <a:noFill/>
            <a:ln w="12700" cap="flat">
              <a:noFill/>
              <a:miter lim="400000"/>
            </a:ln>
            <a:effectLst/>
          </p:spPr>
          <p:txBody>
            <a:bodyPr wrap="none" lIns="71437" tIns="71437" rIns="71437" bIns="71437" numCol="1" anchor="ctr">
              <a:spAutoFit/>
            </a:bodyPr>
            <a:lstStyle/>
            <a:p>
              <a:pPr lvl="0">
                <a:lnSpc>
                  <a:spcPct val="110000"/>
                </a:lnSpc>
                <a:defRPr sz="1800">
                  <a:solidFill>
                    <a:srgbClr val="000000"/>
                  </a:solidFill>
                </a:defRPr>
              </a:pPr>
              <a:r>
                <a:rPr sz="3200" b="1">
                  <a:solidFill>
                    <a:srgbClr val="45454F"/>
                  </a:solidFill>
                  <a:latin typeface="Open Sans" panose="020B0606030504020204"/>
                  <a:ea typeface="Open Sans" panose="020B0606030504020204"/>
                  <a:cs typeface="Open Sans" panose="020B0606030504020204"/>
                  <a:sym typeface="Open Sans" panose="020B0606030504020204"/>
                </a:rPr>
                <a:t>Macrosoft</a:t>
              </a:r>
              <a:r>
                <a:rPr sz="3200">
                  <a:solidFill>
                    <a:srgbClr val="45454F"/>
                  </a:solidFill>
                  <a:latin typeface="+mn-lt"/>
                  <a:ea typeface="+mn-ea"/>
                  <a:cs typeface="+mn-cs"/>
                  <a:sym typeface="Open Sans Semibold" panose="020B0706030804020204"/>
                </a:rPr>
                <a:t>, inc. </a:t>
              </a:r>
            </a:p>
            <a:p>
              <a:pPr lvl="0">
                <a:lnSpc>
                  <a:spcPct val="110000"/>
                </a:lnSpc>
                <a:defRPr sz="1800">
                  <a:solidFill>
                    <a:srgbClr val="000000"/>
                  </a:solidFill>
                </a:defRPr>
              </a:pPr>
              <a:r>
                <a:rPr sz="2100">
                  <a:solidFill>
                    <a:srgbClr val="56B85A"/>
                  </a:solidFill>
                  <a:latin typeface="+mn-lt"/>
                  <a:ea typeface="+mn-ea"/>
                  <a:cs typeface="+mn-cs"/>
                  <a:sym typeface="Open Sans Semibold" panose="020B0706030804020204"/>
                </a:rPr>
                <a:t>MARKETING STRATEGIST</a:t>
              </a:r>
            </a:p>
          </p:txBody>
        </p:sp>
        <p:sp>
          <p:nvSpPr>
            <p:cNvPr id="135" name="Shape 135"/>
            <p:cNvSpPr/>
            <p:nvPr/>
          </p:nvSpPr>
          <p:spPr>
            <a:xfrm>
              <a:off x="6083945" y="1393145"/>
              <a:ext cx="962790" cy="1"/>
            </a:xfrm>
            <a:prstGeom prst="line">
              <a:avLst/>
            </a:prstGeom>
            <a:noFill/>
            <a:ln w="25400" cap="flat">
              <a:solidFill>
                <a:srgbClr val="000000">
                  <a:alpha val="20337"/>
                </a:srgbClr>
              </a:solidFill>
              <a:prstDash val="solid"/>
              <a:miter lim="400000"/>
            </a:ln>
            <a:effectLst/>
          </p:spPr>
          <p:txBody>
            <a:bodyPr wrap="square" lIns="0" tIns="0" rIns="0" bIns="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36" name="Shape 136"/>
            <p:cNvSpPr/>
            <p:nvPr/>
          </p:nvSpPr>
          <p:spPr>
            <a:xfrm>
              <a:off x="0" y="627608"/>
              <a:ext cx="195125" cy="195125"/>
            </a:xfrm>
            <a:prstGeom prst="roundRect">
              <a:avLst>
                <a:gd name="adj" fmla="val 50000"/>
              </a:avLst>
            </a:prstGeom>
            <a:solidFill>
              <a:srgbClr val="FFFFFF"/>
            </a:solidFill>
            <a:ln w="63500" cap="flat">
              <a:solidFill>
                <a:srgbClr val="D6D3D2"/>
              </a:solidFill>
              <a:prstDash val="solid"/>
              <a:miter lim="400000"/>
            </a:ln>
            <a:effectLst/>
          </p:spPr>
          <p:txBody>
            <a:bodyPr wrap="square" lIns="0" tIns="0" rIns="0" bIns="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37" name="Shape 137"/>
            <p:cNvSpPr/>
            <p:nvPr/>
          </p:nvSpPr>
          <p:spPr>
            <a:xfrm>
              <a:off x="3946935" y="1140521"/>
              <a:ext cx="195125" cy="195125"/>
            </a:xfrm>
            <a:prstGeom prst="roundRect">
              <a:avLst>
                <a:gd name="adj" fmla="val 50000"/>
              </a:avLst>
            </a:prstGeom>
            <a:solidFill>
              <a:srgbClr val="FFFFFF"/>
            </a:solidFill>
            <a:ln w="63500" cap="flat">
              <a:solidFill>
                <a:srgbClr val="D6D3D2"/>
              </a:solidFill>
              <a:prstDash val="solid"/>
              <a:miter lim="400000"/>
            </a:ln>
            <a:effectLst/>
          </p:spPr>
          <p:txBody>
            <a:bodyPr wrap="square" lIns="0" tIns="0" rIns="0" bIns="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grpSp>
      <p:grpSp>
        <p:nvGrpSpPr>
          <p:cNvPr id="146" name="Group 146"/>
          <p:cNvGrpSpPr/>
          <p:nvPr/>
        </p:nvGrpSpPr>
        <p:grpSpPr>
          <a:xfrm>
            <a:off x="12094437" y="6633943"/>
            <a:ext cx="9879666" cy="3263630"/>
            <a:chOff x="0" y="0"/>
            <a:chExt cx="9879665" cy="3263629"/>
          </a:xfrm>
        </p:grpSpPr>
        <p:sp>
          <p:nvSpPr>
            <p:cNvPr id="139" name="Shape 139"/>
            <p:cNvSpPr/>
            <p:nvPr/>
          </p:nvSpPr>
          <p:spPr>
            <a:xfrm>
              <a:off x="97562" y="0"/>
              <a:ext cx="3987990" cy="1231779"/>
            </a:xfrm>
            <a:custGeom>
              <a:avLst/>
              <a:gdLst/>
              <a:ahLst/>
              <a:cxnLst>
                <a:cxn ang="0">
                  <a:pos x="wd2" y="hd2"/>
                </a:cxn>
                <a:cxn ang="5400000">
                  <a:pos x="wd2" y="hd2"/>
                </a:cxn>
                <a:cxn ang="10800000">
                  <a:pos x="wd2" y="hd2"/>
                </a:cxn>
                <a:cxn ang="16200000">
                  <a:pos x="wd2" y="hd2"/>
                </a:cxn>
              </a:cxnLst>
              <a:rect l="0" t="0" r="r" b="b"/>
              <a:pathLst>
                <a:path w="21599" h="21542" extrusionOk="0">
                  <a:moveTo>
                    <a:pt x="0" y="0"/>
                  </a:moveTo>
                  <a:lnTo>
                    <a:pt x="0" y="15305"/>
                  </a:lnTo>
                  <a:cubicBezTo>
                    <a:pt x="-1" y="16991"/>
                    <a:pt x="206" y="18567"/>
                    <a:pt x="557" y="19727"/>
                  </a:cubicBezTo>
                  <a:cubicBezTo>
                    <a:pt x="683" y="20144"/>
                    <a:pt x="829" y="20506"/>
                    <a:pt x="991" y="20797"/>
                  </a:cubicBezTo>
                  <a:cubicBezTo>
                    <a:pt x="1296" y="21345"/>
                    <a:pt x="1644" y="21600"/>
                    <a:pt x="1992" y="21531"/>
                  </a:cubicBezTo>
                  <a:lnTo>
                    <a:pt x="21599" y="21531"/>
                  </a:lnTo>
                </a:path>
              </a:pathLst>
            </a:custGeom>
            <a:noFill/>
            <a:ln w="63500" cap="flat">
              <a:solidFill>
                <a:srgbClr val="D6D3D2"/>
              </a:solidFill>
              <a:prstDash val="solid"/>
              <a:miter lim="400000"/>
            </a:ln>
            <a:effectLst/>
          </p:spPr>
          <p:txBody>
            <a:bodyPr wrap="square" lIns="0" tIns="0" rIns="0" bIns="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0" name="Shape 140"/>
            <p:cNvSpPr/>
            <p:nvPr/>
          </p:nvSpPr>
          <p:spPr>
            <a:xfrm rot="5400000">
              <a:off x="4066033" y="583376"/>
              <a:ext cx="2011363" cy="1247776"/>
            </a:xfrm>
            <a:prstGeom prst="rect">
              <a:avLst/>
            </a:prstGeom>
            <a:noFill/>
            <a:ln w="12700" cap="flat">
              <a:noFill/>
              <a:miter lim="400000"/>
            </a:ln>
            <a:effectLst/>
          </p:spPr>
          <p:txBody>
            <a:bodyPr wrap="none" lIns="71437" tIns="71437" rIns="71437" bIns="71437" numCol="1" anchor="ctr">
              <a:spAutoFit/>
            </a:bodyPr>
            <a:lstStyle>
              <a:lvl1pPr>
                <a:defRPr sz="6400"/>
              </a:lvl1pPr>
            </a:lstStyle>
            <a:p>
              <a:pPr lvl="0">
                <a:defRPr sz="1800">
                  <a:solidFill>
                    <a:srgbClr val="000000"/>
                  </a:solidFill>
                </a:defRPr>
              </a:pPr>
              <a:r>
                <a:rPr sz="6400">
                  <a:solidFill>
                    <a:srgbClr val="45454F"/>
                  </a:solidFill>
                </a:rPr>
                <a:t>2001</a:t>
              </a:r>
            </a:p>
          </p:txBody>
        </p:sp>
        <p:sp>
          <p:nvSpPr>
            <p:cNvPr id="141" name="Shape 141"/>
            <p:cNvSpPr/>
            <p:nvPr/>
          </p:nvSpPr>
          <p:spPr>
            <a:xfrm>
              <a:off x="5995017" y="1698354"/>
              <a:ext cx="3884649" cy="1565276"/>
            </a:xfrm>
            <a:prstGeom prst="rect">
              <a:avLst/>
            </a:prstGeom>
            <a:noFill/>
            <a:ln w="12700" cap="flat">
              <a:noFill/>
              <a:miter lim="400000"/>
            </a:ln>
            <a:effectLst/>
          </p:spPr>
          <p:txBody>
            <a:bodyPr wrap="square" lIns="71437" tIns="71437" rIns="71437" bIns="71437" numCol="1" anchor="ctr">
              <a:spAutoFit/>
            </a:bodyPr>
            <a:lstStyle/>
            <a:p>
              <a:pPr lvl="0">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Cras mattis consectetur purus sit amet fermentum. Sed pos-</a:t>
              </a:r>
            </a:p>
            <a:p>
              <a:pPr lvl="0">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uere consectetur est at lobortis.</a:t>
              </a:r>
            </a:p>
          </p:txBody>
        </p:sp>
        <p:sp>
          <p:nvSpPr>
            <p:cNvPr id="142" name="Shape 142"/>
            <p:cNvSpPr/>
            <p:nvPr/>
          </p:nvSpPr>
          <p:spPr>
            <a:xfrm>
              <a:off x="6083945" y="1489076"/>
              <a:ext cx="962790" cy="1"/>
            </a:xfrm>
            <a:prstGeom prst="line">
              <a:avLst/>
            </a:prstGeom>
            <a:noFill/>
            <a:ln w="25400" cap="flat">
              <a:solidFill>
                <a:srgbClr val="000000">
                  <a:alpha val="20337"/>
                </a:srgbClr>
              </a:solidFill>
              <a:prstDash val="solid"/>
              <a:miter lim="400000"/>
            </a:ln>
            <a:effectLst/>
          </p:spPr>
          <p:txBody>
            <a:bodyPr wrap="square" lIns="0" tIns="0" rIns="0" bIns="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3" name="Shape 143"/>
            <p:cNvSpPr/>
            <p:nvPr/>
          </p:nvSpPr>
          <p:spPr>
            <a:xfrm>
              <a:off x="6027270" y="142513"/>
              <a:ext cx="2798224" cy="1099186"/>
            </a:xfrm>
            <a:prstGeom prst="rect">
              <a:avLst/>
            </a:prstGeom>
            <a:noFill/>
            <a:ln w="12700" cap="flat">
              <a:noFill/>
              <a:miter lim="400000"/>
            </a:ln>
            <a:effectLst/>
          </p:spPr>
          <p:txBody>
            <a:bodyPr wrap="none" lIns="71437" tIns="71437" rIns="71437" bIns="71437" numCol="1" anchor="ctr">
              <a:spAutoFit/>
            </a:bodyPr>
            <a:lstStyle/>
            <a:p>
              <a:pPr lvl="0">
                <a:lnSpc>
                  <a:spcPct val="110000"/>
                </a:lnSpc>
                <a:defRPr sz="1800">
                  <a:solidFill>
                    <a:srgbClr val="000000"/>
                  </a:solidFill>
                </a:defRPr>
              </a:pPr>
              <a:r>
                <a:rPr sz="3200" b="1">
                  <a:solidFill>
                    <a:srgbClr val="45454F"/>
                  </a:solidFill>
                  <a:latin typeface="Open Sans" panose="020B0606030504020204"/>
                  <a:ea typeface="Open Sans" panose="020B0606030504020204"/>
                  <a:cs typeface="Open Sans" panose="020B0606030504020204"/>
                  <a:sym typeface="Open Sans" panose="020B0606030504020204"/>
                </a:rPr>
                <a:t>Apples</a:t>
              </a:r>
              <a:r>
                <a:rPr sz="3200">
                  <a:solidFill>
                    <a:srgbClr val="45454F"/>
                  </a:solidFill>
                  <a:latin typeface="+mn-lt"/>
                  <a:ea typeface="+mn-ea"/>
                  <a:cs typeface="+mn-cs"/>
                  <a:sym typeface="Open Sans Semibold" panose="020B0706030804020204"/>
                </a:rPr>
                <a:t>, inc</a:t>
              </a:r>
            </a:p>
            <a:p>
              <a:pPr lvl="0">
                <a:lnSpc>
                  <a:spcPct val="110000"/>
                </a:lnSpc>
                <a:defRPr sz="1800">
                  <a:solidFill>
                    <a:srgbClr val="000000"/>
                  </a:solidFill>
                </a:defRPr>
              </a:pPr>
              <a:r>
                <a:rPr sz="2100">
                  <a:solidFill>
                    <a:srgbClr val="56B85A"/>
                  </a:solidFill>
                  <a:latin typeface="+mn-lt"/>
                  <a:ea typeface="+mn-ea"/>
                  <a:cs typeface="+mn-cs"/>
                  <a:sym typeface="Open Sans Semibold" panose="020B0706030804020204"/>
                </a:rPr>
                <a:t>PRODUCT MANAGER</a:t>
              </a:r>
            </a:p>
          </p:txBody>
        </p:sp>
        <p:sp>
          <p:nvSpPr>
            <p:cNvPr id="144" name="Shape 144"/>
            <p:cNvSpPr/>
            <p:nvPr/>
          </p:nvSpPr>
          <p:spPr>
            <a:xfrm>
              <a:off x="0" y="897774"/>
              <a:ext cx="195125" cy="195125"/>
            </a:xfrm>
            <a:prstGeom prst="roundRect">
              <a:avLst>
                <a:gd name="adj" fmla="val 50000"/>
              </a:avLst>
            </a:prstGeom>
            <a:solidFill>
              <a:srgbClr val="FFFFFF"/>
            </a:solidFill>
            <a:ln w="63500" cap="flat">
              <a:solidFill>
                <a:srgbClr val="D6D3D2"/>
              </a:solidFill>
              <a:prstDash val="solid"/>
              <a:miter lim="400000"/>
            </a:ln>
            <a:effectLst/>
          </p:spPr>
          <p:txBody>
            <a:bodyPr wrap="square" lIns="0" tIns="0" rIns="0" bIns="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5" name="Shape 145"/>
            <p:cNvSpPr/>
            <p:nvPr/>
          </p:nvSpPr>
          <p:spPr>
            <a:xfrm>
              <a:off x="3946935" y="1129794"/>
              <a:ext cx="195125" cy="195125"/>
            </a:xfrm>
            <a:prstGeom prst="roundRect">
              <a:avLst>
                <a:gd name="adj" fmla="val 50000"/>
              </a:avLst>
            </a:prstGeom>
            <a:solidFill>
              <a:srgbClr val="FFFFFF"/>
            </a:solidFill>
            <a:ln w="63500" cap="flat">
              <a:solidFill>
                <a:srgbClr val="D6D3D2"/>
              </a:solidFill>
              <a:prstDash val="solid"/>
              <a:miter lim="400000"/>
            </a:ln>
            <a:effectLst/>
          </p:spPr>
          <p:txBody>
            <a:bodyPr wrap="square" lIns="0" tIns="0" rIns="0" bIns="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grpSp>
      <p:grpSp>
        <p:nvGrpSpPr>
          <p:cNvPr id="154" name="Group 154"/>
          <p:cNvGrpSpPr/>
          <p:nvPr/>
        </p:nvGrpSpPr>
        <p:grpSpPr>
          <a:xfrm>
            <a:off x="2642636" y="3942917"/>
            <a:ext cx="9646927" cy="3121116"/>
            <a:chOff x="0" y="0"/>
            <a:chExt cx="9646925" cy="3121115"/>
          </a:xfrm>
        </p:grpSpPr>
        <p:sp>
          <p:nvSpPr>
            <p:cNvPr id="147" name="Shape 147"/>
            <p:cNvSpPr/>
            <p:nvPr/>
          </p:nvSpPr>
          <p:spPr>
            <a:xfrm flipH="1">
              <a:off x="5567064" y="102382"/>
              <a:ext cx="3987990" cy="1231780"/>
            </a:xfrm>
            <a:custGeom>
              <a:avLst/>
              <a:gdLst/>
              <a:ahLst/>
              <a:cxnLst>
                <a:cxn ang="0">
                  <a:pos x="wd2" y="hd2"/>
                </a:cxn>
                <a:cxn ang="5400000">
                  <a:pos x="wd2" y="hd2"/>
                </a:cxn>
                <a:cxn ang="10800000">
                  <a:pos x="wd2" y="hd2"/>
                </a:cxn>
                <a:cxn ang="16200000">
                  <a:pos x="wd2" y="hd2"/>
                </a:cxn>
              </a:cxnLst>
              <a:rect l="0" t="0" r="r" b="b"/>
              <a:pathLst>
                <a:path w="21599" h="21542" extrusionOk="0">
                  <a:moveTo>
                    <a:pt x="0" y="0"/>
                  </a:moveTo>
                  <a:lnTo>
                    <a:pt x="0" y="15305"/>
                  </a:lnTo>
                  <a:cubicBezTo>
                    <a:pt x="-1" y="16991"/>
                    <a:pt x="206" y="18567"/>
                    <a:pt x="557" y="19727"/>
                  </a:cubicBezTo>
                  <a:cubicBezTo>
                    <a:pt x="683" y="20144"/>
                    <a:pt x="829" y="20506"/>
                    <a:pt x="991" y="20797"/>
                  </a:cubicBezTo>
                  <a:cubicBezTo>
                    <a:pt x="1296" y="21345"/>
                    <a:pt x="1644" y="21600"/>
                    <a:pt x="1992" y="21531"/>
                  </a:cubicBezTo>
                  <a:lnTo>
                    <a:pt x="21599" y="21531"/>
                  </a:lnTo>
                </a:path>
              </a:pathLst>
            </a:custGeom>
            <a:noFill/>
            <a:ln w="63500" cap="flat">
              <a:solidFill>
                <a:srgbClr val="D6D3D2"/>
              </a:solidFill>
              <a:prstDash val="solid"/>
              <a:miter lim="400000"/>
            </a:ln>
            <a:effectLst/>
          </p:spPr>
          <p:txBody>
            <a:bodyPr wrap="square" lIns="0" tIns="0" rIns="0" bIns="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8" name="Shape 148"/>
            <p:cNvSpPr/>
            <p:nvPr/>
          </p:nvSpPr>
          <p:spPr>
            <a:xfrm rot="5400000">
              <a:off x="3688424" y="578034"/>
              <a:ext cx="2011364" cy="1247776"/>
            </a:xfrm>
            <a:prstGeom prst="rect">
              <a:avLst/>
            </a:prstGeom>
            <a:noFill/>
            <a:ln w="12700" cap="flat">
              <a:noFill/>
              <a:miter lim="400000"/>
            </a:ln>
            <a:effectLst/>
          </p:spPr>
          <p:txBody>
            <a:bodyPr wrap="none" lIns="71437" tIns="71437" rIns="71437" bIns="71437" numCol="1" anchor="ctr">
              <a:spAutoFit/>
            </a:bodyPr>
            <a:lstStyle>
              <a:lvl1pPr>
                <a:defRPr sz="6400"/>
              </a:lvl1pPr>
            </a:lstStyle>
            <a:p>
              <a:pPr lvl="0">
                <a:defRPr sz="1800">
                  <a:solidFill>
                    <a:srgbClr val="000000"/>
                  </a:solidFill>
                </a:defRPr>
              </a:pPr>
              <a:r>
                <a:rPr sz="6400">
                  <a:solidFill>
                    <a:srgbClr val="45454F"/>
                  </a:solidFill>
                </a:rPr>
                <a:t>2008</a:t>
              </a:r>
            </a:p>
          </p:txBody>
        </p:sp>
        <p:sp>
          <p:nvSpPr>
            <p:cNvPr id="149" name="Shape 149"/>
            <p:cNvSpPr/>
            <p:nvPr/>
          </p:nvSpPr>
          <p:spPr>
            <a:xfrm>
              <a:off x="0" y="1555840"/>
              <a:ext cx="3884648" cy="1565276"/>
            </a:xfrm>
            <a:prstGeom prst="rect">
              <a:avLst/>
            </a:prstGeom>
            <a:noFill/>
            <a:ln w="12700" cap="flat">
              <a:noFill/>
              <a:miter lim="400000"/>
            </a:ln>
            <a:effectLst/>
          </p:spPr>
          <p:txBody>
            <a:bodyPr wrap="square" lIns="71437" tIns="71437" rIns="71437" bIns="71437" numCol="1" anchor="ctr">
              <a:spAutoFit/>
            </a:bodyPr>
            <a:lstStyle/>
            <a:p>
              <a:pPr lvl="0" algn="r">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Cras mattis consectetur purus sit amet fermentum. Sed pos-</a:t>
              </a:r>
            </a:p>
            <a:p>
              <a:pPr lvl="0" algn="r">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uere consectetur est at lobortis.</a:t>
              </a:r>
            </a:p>
          </p:txBody>
        </p:sp>
        <p:sp>
          <p:nvSpPr>
            <p:cNvPr id="150" name="Shape 150"/>
            <p:cNvSpPr/>
            <p:nvPr/>
          </p:nvSpPr>
          <p:spPr>
            <a:xfrm>
              <a:off x="1086424" y="-1"/>
              <a:ext cx="2798224" cy="1099187"/>
            </a:xfrm>
            <a:prstGeom prst="rect">
              <a:avLst/>
            </a:prstGeom>
            <a:noFill/>
            <a:ln w="12700" cap="flat">
              <a:noFill/>
              <a:miter lim="400000"/>
            </a:ln>
            <a:effectLst/>
          </p:spPr>
          <p:txBody>
            <a:bodyPr wrap="none" lIns="71437" tIns="71437" rIns="71437" bIns="71437" numCol="1" anchor="ctr">
              <a:spAutoFit/>
            </a:bodyPr>
            <a:lstStyle/>
            <a:p>
              <a:pPr lvl="0" algn="r">
                <a:lnSpc>
                  <a:spcPct val="110000"/>
                </a:lnSpc>
                <a:defRPr sz="1800">
                  <a:solidFill>
                    <a:srgbClr val="000000"/>
                  </a:solidFill>
                </a:defRPr>
              </a:pPr>
              <a:r>
                <a:rPr sz="3200" b="1">
                  <a:solidFill>
                    <a:srgbClr val="45454F"/>
                  </a:solidFill>
                  <a:latin typeface="Open Sans" panose="020B0606030504020204"/>
                  <a:ea typeface="Open Sans" panose="020B0606030504020204"/>
                  <a:cs typeface="Open Sans" panose="020B0606030504020204"/>
                  <a:sym typeface="Open Sans" panose="020B0606030504020204"/>
                </a:rPr>
                <a:t>Airpnp</a:t>
              </a:r>
            </a:p>
            <a:p>
              <a:pPr lvl="0" algn="r">
                <a:lnSpc>
                  <a:spcPct val="110000"/>
                </a:lnSpc>
                <a:defRPr sz="1800">
                  <a:solidFill>
                    <a:srgbClr val="000000"/>
                  </a:solidFill>
                </a:defRPr>
              </a:pPr>
              <a:r>
                <a:rPr sz="2100">
                  <a:solidFill>
                    <a:srgbClr val="56B85A"/>
                  </a:solidFill>
                  <a:latin typeface="+mn-lt"/>
                  <a:ea typeface="+mn-ea"/>
                  <a:cs typeface="+mn-cs"/>
                  <a:sym typeface="Open Sans Semibold" panose="020B0706030804020204"/>
                </a:rPr>
                <a:t>PRODUCT MANAGER</a:t>
              </a:r>
            </a:p>
          </p:txBody>
        </p:sp>
        <p:sp>
          <p:nvSpPr>
            <p:cNvPr id="151" name="Shape 151"/>
            <p:cNvSpPr/>
            <p:nvPr/>
          </p:nvSpPr>
          <p:spPr>
            <a:xfrm>
              <a:off x="2858358" y="1346562"/>
              <a:ext cx="962790" cy="1"/>
            </a:xfrm>
            <a:prstGeom prst="line">
              <a:avLst/>
            </a:prstGeom>
            <a:noFill/>
            <a:ln w="25400" cap="flat">
              <a:solidFill>
                <a:srgbClr val="000000">
                  <a:alpha val="20337"/>
                </a:srgbClr>
              </a:solidFill>
              <a:prstDash val="solid"/>
              <a:miter lim="400000"/>
            </a:ln>
            <a:effectLst/>
          </p:spPr>
          <p:txBody>
            <a:bodyPr wrap="square" lIns="0" tIns="0" rIns="0" bIns="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52" name="Shape 152"/>
            <p:cNvSpPr/>
            <p:nvPr/>
          </p:nvSpPr>
          <p:spPr>
            <a:xfrm>
              <a:off x="9451801" y="841710"/>
              <a:ext cx="195125" cy="195125"/>
            </a:xfrm>
            <a:prstGeom prst="roundRect">
              <a:avLst>
                <a:gd name="adj" fmla="val 50000"/>
              </a:avLst>
            </a:prstGeom>
            <a:solidFill>
              <a:srgbClr val="FFFFFF"/>
            </a:solidFill>
            <a:ln w="63500" cap="flat">
              <a:solidFill>
                <a:srgbClr val="D6D3D2"/>
              </a:solidFill>
              <a:prstDash val="solid"/>
              <a:miter lim="400000"/>
            </a:ln>
            <a:effectLst/>
          </p:spPr>
          <p:txBody>
            <a:bodyPr wrap="square" lIns="0" tIns="0" rIns="0" bIns="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53" name="Shape 153"/>
            <p:cNvSpPr/>
            <p:nvPr/>
          </p:nvSpPr>
          <p:spPr>
            <a:xfrm>
              <a:off x="5560714" y="1235852"/>
              <a:ext cx="195125" cy="195126"/>
            </a:xfrm>
            <a:prstGeom prst="roundRect">
              <a:avLst>
                <a:gd name="adj" fmla="val 50000"/>
              </a:avLst>
            </a:prstGeom>
            <a:solidFill>
              <a:srgbClr val="FFFFFF"/>
            </a:solidFill>
            <a:ln w="63500" cap="flat">
              <a:solidFill>
                <a:srgbClr val="D6D3D2"/>
              </a:solidFill>
              <a:prstDash val="solid"/>
              <a:miter lim="400000"/>
            </a:ln>
            <a:effectLst/>
          </p:spPr>
          <p:txBody>
            <a:bodyPr wrap="square" lIns="0" tIns="0" rIns="0" bIns="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grpSp>
      <p:grpSp>
        <p:nvGrpSpPr>
          <p:cNvPr id="162" name="Group 162"/>
          <p:cNvGrpSpPr/>
          <p:nvPr/>
        </p:nvGrpSpPr>
        <p:grpSpPr>
          <a:xfrm>
            <a:off x="2642636" y="9057461"/>
            <a:ext cx="9646927" cy="3127552"/>
            <a:chOff x="0" y="0"/>
            <a:chExt cx="9646925" cy="3127550"/>
          </a:xfrm>
        </p:grpSpPr>
        <p:sp>
          <p:nvSpPr>
            <p:cNvPr id="155" name="Shape 155"/>
            <p:cNvSpPr/>
            <p:nvPr/>
          </p:nvSpPr>
          <p:spPr>
            <a:xfrm flipH="1">
              <a:off x="5567064" y="0"/>
              <a:ext cx="3987990" cy="1231779"/>
            </a:xfrm>
            <a:custGeom>
              <a:avLst/>
              <a:gdLst/>
              <a:ahLst/>
              <a:cxnLst>
                <a:cxn ang="0">
                  <a:pos x="wd2" y="hd2"/>
                </a:cxn>
                <a:cxn ang="5400000">
                  <a:pos x="wd2" y="hd2"/>
                </a:cxn>
                <a:cxn ang="10800000">
                  <a:pos x="wd2" y="hd2"/>
                </a:cxn>
                <a:cxn ang="16200000">
                  <a:pos x="wd2" y="hd2"/>
                </a:cxn>
              </a:cxnLst>
              <a:rect l="0" t="0" r="r" b="b"/>
              <a:pathLst>
                <a:path w="21599" h="21542" extrusionOk="0">
                  <a:moveTo>
                    <a:pt x="0" y="0"/>
                  </a:moveTo>
                  <a:lnTo>
                    <a:pt x="0" y="15305"/>
                  </a:lnTo>
                  <a:cubicBezTo>
                    <a:pt x="-1" y="16991"/>
                    <a:pt x="206" y="18567"/>
                    <a:pt x="557" y="19727"/>
                  </a:cubicBezTo>
                  <a:cubicBezTo>
                    <a:pt x="683" y="20144"/>
                    <a:pt x="829" y="20506"/>
                    <a:pt x="991" y="20797"/>
                  </a:cubicBezTo>
                  <a:cubicBezTo>
                    <a:pt x="1296" y="21345"/>
                    <a:pt x="1644" y="21600"/>
                    <a:pt x="1992" y="21531"/>
                  </a:cubicBezTo>
                  <a:lnTo>
                    <a:pt x="21599" y="21531"/>
                  </a:lnTo>
                </a:path>
              </a:pathLst>
            </a:custGeom>
            <a:noFill/>
            <a:ln w="63500" cap="flat">
              <a:solidFill>
                <a:srgbClr val="D6D3D2"/>
              </a:solidFill>
              <a:prstDash val="solid"/>
              <a:miter lim="400000"/>
            </a:ln>
            <a:effectLst/>
          </p:spPr>
          <p:txBody>
            <a:bodyPr wrap="square" lIns="0" tIns="0" rIns="0" bIns="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56" name="Shape 156"/>
            <p:cNvSpPr/>
            <p:nvPr/>
          </p:nvSpPr>
          <p:spPr>
            <a:xfrm rot="5400000">
              <a:off x="3688424" y="622568"/>
              <a:ext cx="2011364" cy="1247776"/>
            </a:xfrm>
            <a:prstGeom prst="rect">
              <a:avLst/>
            </a:prstGeom>
            <a:noFill/>
            <a:ln w="12700" cap="flat">
              <a:noFill/>
              <a:miter lim="400000"/>
            </a:ln>
            <a:effectLst/>
          </p:spPr>
          <p:txBody>
            <a:bodyPr wrap="none" lIns="71437" tIns="71437" rIns="71437" bIns="71437" numCol="1" anchor="ctr">
              <a:spAutoFit/>
            </a:bodyPr>
            <a:lstStyle>
              <a:lvl1pPr>
                <a:defRPr sz="6400"/>
              </a:lvl1pPr>
            </a:lstStyle>
            <a:p>
              <a:pPr lvl="0">
                <a:defRPr sz="1800">
                  <a:solidFill>
                    <a:srgbClr val="000000"/>
                  </a:solidFill>
                </a:defRPr>
              </a:pPr>
              <a:r>
                <a:rPr sz="6400" dirty="0">
                  <a:solidFill>
                    <a:srgbClr val="45454F"/>
                  </a:solidFill>
                </a:rPr>
                <a:t>2015</a:t>
              </a:r>
            </a:p>
          </p:txBody>
        </p:sp>
        <p:sp>
          <p:nvSpPr>
            <p:cNvPr id="157" name="Shape 157"/>
            <p:cNvSpPr/>
            <p:nvPr/>
          </p:nvSpPr>
          <p:spPr>
            <a:xfrm>
              <a:off x="0" y="1562275"/>
              <a:ext cx="3884648" cy="1565276"/>
            </a:xfrm>
            <a:prstGeom prst="rect">
              <a:avLst/>
            </a:prstGeom>
            <a:noFill/>
            <a:ln w="12700" cap="flat">
              <a:noFill/>
              <a:miter lim="400000"/>
            </a:ln>
            <a:effectLst/>
          </p:spPr>
          <p:txBody>
            <a:bodyPr wrap="square" lIns="71437" tIns="71437" rIns="71437" bIns="71437" numCol="1" anchor="ctr">
              <a:spAutoFit/>
            </a:bodyPr>
            <a:lstStyle/>
            <a:p>
              <a:pPr lvl="0" algn="r">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Cras mattis consectetur purus sit amet fermentum. Sed pos-</a:t>
              </a:r>
            </a:p>
            <a:p>
              <a:pPr lvl="0" algn="r">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uere consectetur est at lobortis.</a:t>
              </a:r>
            </a:p>
          </p:txBody>
        </p:sp>
        <p:sp>
          <p:nvSpPr>
            <p:cNvPr id="158" name="Shape 158"/>
            <p:cNvSpPr/>
            <p:nvPr/>
          </p:nvSpPr>
          <p:spPr>
            <a:xfrm>
              <a:off x="1675244" y="69934"/>
              <a:ext cx="2145904" cy="1099186"/>
            </a:xfrm>
            <a:prstGeom prst="rect">
              <a:avLst/>
            </a:prstGeom>
            <a:noFill/>
            <a:ln w="12700" cap="flat">
              <a:noFill/>
              <a:miter lim="400000"/>
            </a:ln>
            <a:effectLst/>
          </p:spPr>
          <p:txBody>
            <a:bodyPr wrap="none" lIns="71437" tIns="71437" rIns="71437" bIns="71437" numCol="1" anchor="ctr">
              <a:spAutoFit/>
            </a:bodyPr>
            <a:lstStyle/>
            <a:p>
              <a:pPr lvl="0" algn="r">
                <a:lnSpc>
                  <a:spcPct val="110000"/>
                </a:lnSpc>
                <a:defRPr sz="1800">
                  <a:solidFill>
                    <a:srgbClr val="000000"/>
                  </a:solidFill>
                </a:defRPr>
              </a:pPr>
              <a:r>
                <a:rPr sz="3200" b="1">
                  <a:solidFill>
                    <a:srgbClr val="45454F"/>
                  </a:solidFill>
                  <a:latin typeface="Open Sans" panose="020B0606030504020204"/>
                  <a:ea typeface="Open Sans" panose="020B0606030504020204"/>
                  <a:cs typeface="Open Sans" panose="020B0606030504020204"/>
                  <a:sym typeface="Open Sans" panose="020B0606030504020204"/>
                </a:rPr>
                <a:t>Becik</a:t>
              </a:r>
              <a:r>
                <a:rPr sz="3200">
                  <a:solidFill>
                    <a:srgbClr val="45454F"/>
                  </a:solidFill>
                  <a:latin typeface="+mn-lt"/>
                  <a:ea typeface="+mn-ea"/>
                  <a:cs typeface="+mn-cs"/>
                  <a:sym typeface="Open Sans Semibold" panose="020B0706030804020204"/>
                </a:rPr>
                <a:t>, inc</a:t>
              </a:r>
            </a:p>
            <a:p>
              <a:pPr lvl="0" algn="r">
                <a:lnSpc>
                  <a:spcPct val="110000"/>
                </a:lnSpc>
                <a:defRPr sz="1800">
                  <a:solidFill>
                    <a:srgbClr val="000000"/>
                  </a:solidFill>
                </a:defRPr>
              </a:pPr>
              <a:r>
                <a:rPr sz="2100">
                  <a:solidFill>
                    <a:srgbClr val="56B85A"/>
                  </a:solidFill>
                  <a:latin typeface="+mn-lt"/>
                  <a:ea typeface="+mn-ea"/>
                  <a:cs typeface="+mn-cs"/>
                  <a:sym typeface="Open Sans Semibold" panose="020B0706030804020204"/>
                </a:rPr>
                <a:t>CTO</a:t>
              </a:r>
            </a:p>
          </p:txBody>
        </p:sp>
        <p:sp>
          <p:nvSpPr>
            <p:cNvPr id="159" name="Shape 159"/>
            <p:cNvSpPr/>
            <p:nvPr/>
          </p:nvSpPr>
          <p:spPr>
            <a:xfrm>
              <a:off x="2858358" y="1391098"/>
              <a:ext cx="962790" cy="1"/>
            </a:xfrm>
            <a:prstGeom prst="line">
              <a:avLst/>
            </a:prstGeom>
            <a:noFill/>
            <a:ln w="25400" cap="flat">
              <a:solidFill>
                <a:srgbClr val="000000">
                  <a:alpha val="20337"/>
                </a:srgbClr>
              </a:solidFill>
              <a:prstDash val="solid"/>
              <a:miter lim="400000"/>
            </a:ln>
            <a:effectLst/>
          </p:spPr>
          <p:txBody>
            <a:bodyPr wrap="square" lIns="0" tIns="0" rIns="0" bIns="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0" name="Shape 160"/>
            <p:cNvSpPr/>
            <p:nvPr/>
          </p:nvSpPr>
          <p:spPr>
            <a:xfrm>
              <a:off x="9451801" y="835094"/>
              <a:ext cx="195125" cy="195126"/>
            </a:xfrm>
            <a:prstGeom prst="roundRect">
              <a:avLst>
                <a:gd name="adj" fmla="val 50000"/>
              </a:avLst>
            </a:prstGeom>
            <a:solidFill>
              <a:srgbClr val="FFFFFF"/>
            </a:solidFill>
            <a:ln w="63500" cap="flat">
              <a:solidFill>
                <a:srgbClr val="D6D3D2"/>
              </a:solidFill>
              <a:prstDash val="solid"/>
              <a:miter lim="400000"/>
            </a:ln>
            <a:effectLst/>
          </p:spPr>
          <p:txBody>
            <a:bodyPr wrap="square" lIns="0" tIns="0" rIns="0" bIns="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1" name="Shape 161"/>
            <p:cNvSpPr/>
            <p:nvPr/>
          </p:nvSpPr>
          <p:spPr>
            <a:xfrm>
              <a:off x="5560714" y="1138844"/>
              <a:ext cx="195125" cy="195125"/>
            </a:xfrm>
            <a:prstGeom prst="roundRect">
              <a:avLst>
                <a:gd name="adj" fmla="val 50000"/>
              </a:avLst>
            </a:prstGeom>
            <a:solidFill>
              <a:srgbClr val="FFFFFF"/>
            </a:solidFill>
            <a:ln w="63500" cap="flat">
              <a:solidFill>
                <a:srgbClr val="D6D3D2"/>
              </a:solidFill>
              <a:prstDash val="solid"/>
              <a:miter lim="400000"/>
            </a:ln>
            <a:effectLst/>
          </p:spPr>
          <p:txBody>
            <a:bodyPr wrap="square" lIns="0" tIns="0" rIns="0" bIns="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grpSp>
      <p:sp>
        <p:nvSpPr>
          <p:cNvPr id="163" name="Shape 163"/>
          <p:cNvSpPr/>
          <p:nvPr/>
        </p:nvSpPr>
        <p:spPr>
          <a:xfrm>
            <a:off x="23129752" y="249897"/>
            <a:ext cx="730048"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05</a:t>
            </a: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stCondLst>
                      <p:childTnLst>
                        <p:par>
                          <p:cTn id="4" fill="hold">
                            <p:stCondLst>
                              <p:cond delay="0"/>
                            </p:stCondLst>
                            <p:childTnLst>
                              <p:par>
                                <p:cTn id="5" presetID="2" presetClass="entr" presetSubtype="1" fill="hold" grpId="1" nodeType="clickEffect">
                                  <p:stCondLst>
                                    <p:cond delay="0"/>
                                  </p:stCondLst>
                                  <p:childTnLst>
                                    <p:set>
                                      <p:cBhvr>
                                        <p:cTn id="6" dur="indefinite" fill="hold"/>
                                        <p:tgtEl>
                                          <p:spTgt spid="138"/>
                                        </p:tgtEl>
                                        <p:attrNameLst>
                                          <p:attrName>style.visibility</p:attrName>
                                        </p:attrNameLst>
                                      </p:cBhvr>
                                      <p:to>
                                        <p:strVal val="visible"/>
                                      </p:to>
                                    </p:set>
                                    <p:anim calcmode="lin" valueType="num">
                                      <p:cBhvr>
                                        <p:cTn id="7" dur="700" fill="hold"/>
                                        <p:tgtEl>
                                          <p:spTgt spid="138"/>
                                        </p:tgtEl>
                                        <p:attrNameLst>
                                          <p:attrName>ppt_x</p:attrName>
                                        </p:attrNameLst>
                                      </p:cBhvr>
                                      <p:tavLst>
                                        <p:tav tm="0">
                                          <p:val>
                                            <p:strVal val="#ppt_x"/>
                                          </p:val>
                                        </p:tav>
                                        <p:tav tm="100000">
                                          <p:val>
                                            <p:strVal val="#ppt_x"/>
                                          </p:val>
                                        </p:tav>
                                      </p:tavLst>
                                    </p:anim>
                                    <p:anim calcmode="lin" valueType="num">
                                      <p:cBhvr>
                                        <p:cTn id="8" dur="700" fill="hold"/>
                                        <p:tgtEl>
                                          <p:spTgt spid="138"/>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2" nodeType="clickEffect">
                                  <p:stCondLst>
                                    <p:cond delay="0"/>
                                  </p:stCondLst>
                                  <p:childTnLst>
                                    <p:set>
                                      <p:cBhvr>
                                        <p:cTn id="12" dur="indefinite" fill="hold"/>
                                        <p:tgtEl>
                                          <p:spTgt spid="154"/>
                                        </p:tgtEl>
                                        <p:attrNameLst>
                                          <p:attrName>style.visibility</p:attrName>
                                        </p:attrNameLst>
                                      </p:cBhvr>
                                      <p:to>
                                        <p:strVal val="visible"/>
                                      </p:to>
                                    </p:set>
                                    <p:anim calcmode="lin" valueType="num">
                                      <p:cBhvr>
                                        <p:cTn id="13" dur="700" fill="hold"/>
                                        <p:tgtEl>
                                          <p:spTgt spid="154"/>
                                        </p:tgtEl>
                                        <p:attrNameLst>
                                          <p:attrName>ppt_x</p:attrName>
                                        </p:attrNameLst>
                                      </p:cBhvr>
                                      <p:tavLst>
                                        <p:tav tm="0">
                                          <p:val>
                                            <p:strVal val="#ppt_x"/>
                                          </p:val>
                                        </p:tav>
                                        <p:tav tm="100000">
                                          <p:val>
                                            <p:strVal val="#ppt_x"/>
                                          </p:val>
                                        </p:tav>
                                      </p:tavLst>
                                    </p:anim>
                                    <p:anim calcmode="lin" valueType="num">
                                      <p:cBhvr>
                                        <p:cTn id="14" dur="700" fill="hold"/>
                                        <p:tgtEl>
                                          <p:spTgt spid="154"/>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3" nodeType="clickEffect">
                                  <p:stCondLst>
                                    <p:cond delay="0"/>
                                  </p:stCondLst>
                                  <p:childTnLst>
                                    <p:set>
                                      <p:cBhvr>
                                        <p:cTn id="18" dur="indefinite" fill="hold"/>
                                        <p:tgtEl>
                                          <p:spTgt spid="146"/>
                                        </p:tgtEl>
                                        <p:attrNameLst>
                                          <p:attrName>style.visibility</p:attrName>
                                        </p:attrNameLst>
                                      </p:cBhvr>
                                      <p:to>
                                        <p:strVal val="visible"/>
                                      </p:to>
                                    </p:set>
                                    <p:anim calcmode="lin" valueType="num">
                                      <p:cBhvr>
                                        <p:cTn id="19" dur="700" fill="hold"/>
                                        <p:tgtEl>
                                          <p:spTgt spid="146"/>
                                        </p:tgtEl>
                                        <p:attrNameLst>
                                          <p:attrName>ppt_x</p:attrName>
                                        </p:attrNameLst>
                                      </p:cBhvr>
                                      <p:tavLst>
                                        <p:tav tm="0">
                                          <p:val>
                                            <p:strVal val="#ppt_x"/>
                                          </p:val>
                                        </p:tav>
                                        <p:tav tm="100000">
                                          <p:val>
                                            <p:strVal val="#ppt_x"/>
                                          </p:val>
                                        </p:tav>
                                      </p:tavLst>
                                    </p:anim>
                                    <p:anim calcmode="lin" valueType="num">
                                      <p:cBhvr>
                                        <p:cTn id="20" dur="700" fill="hold"/>
                                        <p:tgtEl>
                                          <p:spTgt spid="146"/>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grpId="4" nodeType="clickEffect">
                                  <p:stCondLst>
                                    <p:cond delay="0"/>
                                  </p:stCondLst>
                                  <p:childTnLst>
                                    <p:set>
                                      <p:cBhvr>
                                        <p:cTn id="24" dur="indefinite" fill="hold"/>
                                        <p:tgtEl>
                                          <p:spTgt spid="162"/>
                                        </p:tgtEl>
                                        <p:attrNameLst>
                                          <p:attrName>style.visibility</p:attrName>
                                        </p:attrNameLst>
                                      </p:cBhvr>
                                      <p:to>
                                        <p:strVal val="visible"/>
                                      </p:to>
                                    </p:set>
                                    <p:anim calcmode="lin" valueType="num">
                                      <p:cBhvr>
                                        <p:cTn id="25" dur="700" fill="hold"/>
                                        <p:tgtEl>
                                          <p:spTgt spid="162"/>
                                        </p:tgtEl>
                                        <p:attrNameLst>
                                          <p:attrName>ppt_x</p:attrName>
                                        </p:attrNameLst>
                                      </p:cBhvr>
                                      <p:tavLst>
                                        <p:tav tm="0">
                                          <p:val>
                                            <p:strVal val="#ppt_x"/>
                                          </p:val>
                                        </p:tav>
                                        <p:tav tm="100000">
                                          <p:val>
                                            <p:strVal val="#ppt_x"/>
                                          </p:val>
                                        </p:tav>
                                      </p:tavLst>
                                    </p:anim>
                                    <p:anim calcmode="lin" valueType="num">
                                      <p:cBhvr>
                                        <p:cTn id="26" dur="700" fill="hold"/>
                                        <p:tgtEl>
                                          <p:spTgt spid="16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 grpId="1" animBg="1" advAuto="0"/>
      <p:bldP spid="146" grpId="3" animBg="1" advAuto="0"/>
      <p:bldP spid="154" grpId="2" animBg="1" advAuto="0"/>
      <p:bldP spid="162" grpId="4" animBg="1" advAuto="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 name="Shape 165"/>
          <p:cNvSpPr/>
          <p:nvPr/>
        </p:nvSpPr>
        <p:spPr>
          <a:xfrm>
            <a:off x="8074177" y="2062023"/>
            <a:ext cx="8223568" cy="949576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solidFill>
            <a:srgbClr val="DCDEE0"/>
          </a:solidFill>
          <a:ln w="12700">
            <a:miter lim="400000"/>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6" name="Shape 166"/>
          <p:cNvSpPr/>
          <p:nvPr/>
        </p:nvSpPr>
        <p:spPr>
          <a:xfrm>
            <a:off x="8146967" y="3029472"/>
            <a:ext cx="7492453" cy="8379075"/>
          </a:xfrm>
          <a:custGeom>
            <a:avLst/>
            <a:gdLst/>
            <a:ahLst/>
            <a:cxnLst>
              <a:cxn ang="0">
                <a:pos x="wd2" y="hd2"/>
              </a:cxn>
              <a:cxn ang="5400000">
                <a:pos x="wd2" y="hd2"/>
              </a:cxn>
              <a:cxn ang="10800000">
                <a:pos x="wd2" y="hd2"/>
              </a:cxn>
              <a:cxn ang="16200000">
                <a:pos x="wd2" y="hd2"/>
              </a:cxn>
            </a:cxnLst>
            <a:rect l="0" t="0" r="r" b="b"/>
            <a:pathLst>
              <a:path w="21600" h="21600" extrusionOk="0">
                <a:moveTo>
                  <a:pt x="0" y="3710"/>
                </a:moveTo>
                <a:lnTo>
                  <a:pt x="4555" y="13467"/>
                </a:lnTo>
                <a:lnTo>
                  <a:pt x="11605" y="21600"/>
                </a:lnTo>
                <a:lnTo>
                  <a:pt x="19215" y="13693"/>
                </a:lnTo>
                <a:lnTo>
                  <a:pt x="21600" y="4536"/>
                </a:lnTo>
                <a:lnTo>
                  <a:pt x="11578" y="0"/>
                </a:lnTo>
                <a:lnTo>
                  <a:pt x="0" y="3710"/>
                </a:lnTo>
                <a:close/>
              </a:path>
            </a:pathLst>
          </a:custGeom>
          <a:solidFill>
            <a:srgbClr val="4F6571"/>
          </a:solidFill>
          <a:ln w="88900">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7" name="Shape 167"/>
          <p:cNvSpPr/>
          <p:nvPr/>
        </p:nvSpPr>
        <p:spPr>
          <a:xfrm flipV="1">
            <a:off x="12197690" y="-50128"/>
            <a:ext cx="1" cy="1370082"/>
          </a:xfrm>
          <a:prstGeom prst="line">
            <a:avLst/>
          </a:prstGeom>
          <a:ln w="63500">
            <a:solidFill>
              <a:srgbClr val="D6D3D2"/>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8" name="Shape 168"/>
          <p:cNvSpPr/>
          <p:nvPr/>
        </p:nvSpPr>
        <p:spPr>
          <a:xfrm>
            <a:off x="8138514" y="4447135"/>
            <a:ext cx="8134362" cy="4732339"/>
          </a:xfrm>
          <a:prstGeom prst="line">
            <a:avLst/>
          </a:prstGeom>
          <a:ln w="38100">
            <a:solidFill>
              <a:srgbClr val="FFFFFF"/>
            </a:solidFill>
            <a:custDash>
              <a:ds d="200000" sp="200000"/>
            </a:custDash>
            <a:miter lim="400000"/>
          </a:ln>
        </p:spPr>
        <p:txBody>
          <a:bodyPr lIns="50800" tIns="50800" rIns="50800" bIns="50800" anchor="ctr"/>
          <a:lstStyle/>
          <a:p>
            <a:pPr lvl="0" defTabSz="457200">
              <a:defRPr sz="1200">
                <a:solidFill>
                  <a:srgbClr val="000000"/>
                </a:solidFill>
                <a:latin typeface="Helvetica"/>
                <a:ea typeface="Helvetica"/>
                <a:cs typeface="Helvetica"/>
                <a:sym typeface="Helvetica"/>
              </a:defRPr>
            </a:pPr>
            <a:endParaRPr/>
          </a:p>
        </p:txBody>
      </p:sp>
      <p:sp>
        <p:nvSpPr>
          <p:cNvPr id="169" name="Shape 169"/>
          <p:cNvSpPr/>
          <p:nvPr/>
        </p:nvSpPr>
        <p:spPr>
          <a:xfrm flipH="1">
            <a:off x="8138927" y="4453140"/>
            <a:ext cx="8134362" cy="4732339"/>
          </a:xfrm>
          <a:prstGeom prst="line">
            <a:avLst/>
          </a:prstGeom>
          <a:solidFill>
            <a:srgbClr val="09BAF7"/>
          </a:solidFill>
          <a:ln w="38100">
            <a:solidFill>
              <a:srgbClr val="FFFFFF"/>
            </a:solidFill>
            <a:custDash>
              <a:ds d="200000" sp="200000"/>
            </a:custDash>
            <a:miter lim="400000"/>
          </a:ln>
        </p:spPr>
        <p:txBody>
          <a:bodyPr lIns="50800" tIns="50800" rIns="50800" bIns="50800" anchor="ctr"/>
          <a:lstStyle/>
          <a:p>
            <a:pPr lvl="0" defTabSz="457200">
              <a:defRPr sz="1200">
                <a:solidFill>
                  <a:srgbClr val="000000"/>
                </a:solidFill>
                <a:latin typeface="Helvetica"/>
                <a:ea typeface="Helvetica"/>
                <a:cs typeface="Helvetica"/>
                <a:sym typeface="Helvetica"/>
              </a:defRPr>
            </a:pPr>
            <a:endParaRPr/>
          </a:p>
        </p:txBody>
      </p:sp>
      <p:sp>
        <p:nvSpPr>
          <p:cNvPr id="170" name="Shape 170"/>
          <p:cNvSpPr/>
          <p:nvPr/>
        </p:nvSpPr>
        <p:spPr>
          <a:xfrm>
            <a:off x="12187975" y="2121283"/>
            <a:ext cx="3903" cy="9473453"/>
          </a:xfrm>
          <a:prstGeom prst="line">
            <a:avLst/>
          </a:prstGeom>
          <a:ln w="38100">
            <a:solidFill>
              <a:srgbClr val="FFFFFF"/>
            </a:solidFill>
            <a:custDash>
              <a:ds d="200000" sp="200000"/>
            </a:custDash>
            <a:miter lim="400000"/>
          </a:ln>
        </p:spPr>
        <p:txBody>
          <a:bodyPr lIns="50800" tIns="50800" rIns="50800" bIns="50800" anchor="ctr"/>
          <a:lstStyle/>
          <a:p>
            <a:pPr lvl="0" defTabSz="457200">
              <a:defRPr sz="1200">
                <a:solidFill>
                  <a:srgbClr val="000000"/>
                </a:solidFill>
                <a:latin typeface="Helvetica"/>
                <a:ea typeface="Helvetica"/>
                <a:cs typeface="Helvetica"/>
                <a:sym typeface="Helvetica"/>
              </a:defRPr>
            </a:pPr>
            <a:endParaRPr/>
          </a:p>
        </p:txBody>
      </p:sp>
      <p:sp>
        <p:nvSpPr>
          <p:cNvPr id="171" name="Shape 171"/>
          <p:cNvSpPr/>
          <p:nvPr/>
        </p:nvSpPr>
        <p:spPr>
          <a:xfrm>
            <a:off x="15427425" y="4688839"/>
            <a:ext cx="337300" cy="3373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EF2979"/>
          </a:solidFill>
          <a:ln w="88900">
            <a:solidFill>
              <a:srgbClr val="FFFFFF"/>
            </a:solidFill>
            <a:miter lim="400000"/>
          </a:ln>
        </p:spPr>
        <p:txBody>
          <a:bodyPr lIns="50800" tIns="50800" rIns="50800" bIns="50800" anchor="ctr"/>
          <a:lstStyle/>
          <a:p>
            <a:pPr lvl="0" algn="ctr">
              <a:defRPr sz="4000">
                <a:solidFill>
                  <a:srgbClr val="7A7A7A"/>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72" name="Shape 172"/>
          <p:cNvSpPr/>
          <p:nvPr/>
        </p:nvSpPr>
        <p:spPr>
          <a:xfrm>
            <a:off x="14680141" y="8177237"/>
            <a:ext cx="337300" cy="3373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EF2979"/>
          </a:solidFill>
          <a:ln w="88900">
            <a:solidFill>
              <a:srgbClr val="FFFFFF"/>
            </a:solidFill>
            <a:miter lim="400000"/>
          </a:ln>
        </p:spPr>
        <p:txBody>
          <a:bodyPr lIns="50800" tIns="50800" rIns="50800" bIns="50800" anchor="ctr"/>
          <a:lstStyle/>
          <a:p>
            <a:pPr lvl="0" algn="ctr">
              <a:defRPr sz="4000">
                <a:solidFill>
                  <a:srgbClr val="7A7A7A"/>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73" name="Shape 173"/>
          <p:cNvSpPr/>
          <p:nvPr/>
        </p:nvSpPr>
        <p:spPr>
          <a:xfrm>
            <a:off x="12018353" y="11255457"/>
            <a:ext cx="337300" cy="3373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EF2979"/>
          </a:solidFill>
          <a:ln w="88900">
            <a:solidFill>
              <a:srgbClr val="FFFFFF"/>
            </a:solidFill>
            <a:miter lim="400000"/>
          </a:ln>
        </p:spPr>
        <p:txBody>
          <a:bodyPr lIns="50800" tIns="50800" rIns="50800" bIns="50800" anchor="ctr"/>
          <a:lstStyle/>
          <a:p>
            <a:pPr lvl="0" algn="ctr">
              <a:defRPr sz="4000">
                <a:solidFill>
                  <a:srgbClr val="7A7A7A"/>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74" name="Shape 174"/>
          <p:cNvSpPr/>
          <p:nvPr/>
        </p:nvSpPr>
        <p:spPr>
          <a:xfrm>
            <a:off x="9582883" y="8084169"/>
            <a:ext cx="337300" cy="3373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EF2979"/>
          </a:solidFill>
          <a:ln w="88900">
            <a:solidFill>
              <a:srgbClr val="FFFFFF"/>
            </a:solidFill>
            <a:miter lim="400000"/>
          </a:ln>
        </p:spPr>
        <p:txBody>
          <a:bodyPr lIns="50800" tIns="50800" rIns="50800" bIns="50800" anchor="ctr"/>
          <a:lstStyle/>
          <a:p>
            <a:pPr lvl="0" algn="ctr">
              <a:defRPr sz="4000">
                <a:solidFill>
                  <a:srgbClr val="7A7A7A"/>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75" name="Shape 175"/>
          <p:cNvSpPr/>
          <p:nvPr/>
        </p:nvSpPr>
        <p:spPr>
          <a:xfrm>
            <a:off x="8056474" y="4344246"/>
            <a:ext cx="337300" cy="3373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EF2979"/>
          </a:solidFill>
          <a:ln w="88900">
            <a:solidFill>
              <a:srgbClr val="FFFFFF"/>
            </a:solidFill>
            <a:miter lim="400000"/>
          </a:ln>
        </p:spPr>
        <p:txBody>
          <a:bodyPr lIns="50800" tIns="50800" rIns="50800" bIns="50800" anchor="ctr"/>
          <a:lstStyle/>
          <a:p>
            <a:pPr lvl="0" algn="ctr">
              <a:defRPr sz="4000">
                <a:solidFill>
                  <a:srgbClr val="7A7A7A"/>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76" name="Shape 176"/>
          <p:cNvSpPr/>
          <p:nvPr/>
        </p:nvSpPr>
        <p:spPr>
          <a:xfrm>
            <a:off x="12041668" y="2955257"/>
            <a:ext cx="337300" cy="3373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EF2979"/>
          </a:solidFill>
          <a:ln w="88900">
            <a:solidFill>
              <a:srgbClr val="FFFFFF"/>
            </a:solidFill>
            <a:miter lim="400000"/>
          </a:ln>
        </p:spPr>
        <p:txBody>
          <a:bodyPr lIns="50800" tIns="50800" rIns="50800" bIns="50800" anchor="ctr"/>
          <a:lstStyle/>
          <a:p>
            <a:pPr lvl="0" algn="ctr">
              <a:defRPr sz="4000">
                <a:solidFill>
                  <a:srgbClr val="7A7A7A"/>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77" name="Shape 177"/>
          <p:cNvSpPr/>
          <p:nvPr/>
        </p:nvSpPr>
        <p:spPr>
          <a:xfrm>
            <a:off x="5828839" y="4088976"/>
            <a:ext cx="2119122" cy="563425"/>
          </a:xfrm>
          <a:prstGeom prst="rect">
            <a:avLst/>
          </a:prstGeom>
          <a:ln w="12700">
            <a:miter lim="400000"/>
          </a:ln>
        </p:spPr>
        <p:txBody>
          <a:bodyPr lIns="50800" tIns="50800" rIns="50800" bIns="50800" anchor="ctr"/>
          <a:lstStyle>
            <a:lvl1pPr algn="r" defTabSz="825500">
              <a:defRPr sz="2400" b="1">
                <a:solidFill>
                  <a:srgbClr val="7A7A7A"/>
                </a:solidFill>
                <a:latin typeface="Open Sans" panose="020B0606030504020204"/>
                <a:ea typeface="Open Sans" panose="020B0606030504020204"/>
                <a:cs typeface="Open Sans" panose="020B0606030504020204"/>
                <a:sym typeface="Open Sans" panose="020B0606030504020204"/>
              </a:defRPr>
            </a:lvl1pPr>
          </a:lstStyle>
          <a:p>
            <a:pPr lvl="0">
              <a:defRPr sz="1800" b="0">
                <a:solidFill>
                  <a:srgbClr val="000000"/>
                </a:solidFill>
              </a:defRPr>
            </a:pPr>
            <a:r>
              <a:rPr sz="2400" b="1">
                <a:solidFill>
                  <a:srgbClr val="7A7A7A"/>
                </a:solidFill>
              </a:rPr>
              <a:t>LEADERSHIP</a:t>
            </a:r>
          </a:p>
        </p:txBody>
      </p:sp>
      <p:sp>
        <p:nvSpPr>
          <p:cNvPr id="178" name="Shape 178"/>
          <p:cNvSpPr/>
          <p:nvPr/>
        </p:nvSpPr>
        <p:spPr>
          <a:xfrm>
            <a:off x="6492778" y="8960534"/>
            <a:ext cx="1456605" cy="563425"/>
          </a:xfrm>
          <a:prstGeom prst="rect">
            <a:avLst/>
          </a:prstGeom>
          <a:ln w="12700">
            <a:miter lim="400000"/>
          </a:ln>
        </p:spPr>
        <p:txBody>
          <a:bodyPr lIns="50800" tIns="50800" rIns="50800" bIns="50800" anchor="ctr"/>
          <a:lstStyle>
            <a:lvl1pPr algn="r" defTabSz="825500">
              <a:defRPr sz="2400" b="1">
                <a:solidFill>
                  <a:srgbClr val="7A7A7A"/>
                </a:solidFill>
                <a:latin typeface="Open Sans" panose="020B0606030504020204"/>
                <a:ea typeface="Open Sans" panose="020B0606030504020204"/>
                <a:cs typeface="Open Sans" panose="020B0606030504020204"/>
                <a:sym typeface="Open Sans" panose="020B0606030504020204"/>
              </a:defRPr>
            </a:lvl1pPr>
          </a:lstStyle>
          <a:p>
            <a:pPr lvl="0">
              <a:defRPr sz="1800" b="0">
                <a:solidFill>
                  <a:srgbClr val="000000"/>
                </a:solidFill>
              </a:defRPr>
            </a:pPr>
            <a:r>
              <a:rPr sz="2400" b="1">
                <a:solidFill>
                  <a:srgbClr val="7A7A7A"/>
                </a:solidFill>
              </a:rPr>
              <a:t>CODING</a:t>
            </a:r>
          </a:p>
        </p:txBody>
      </p:sp>
      <p:sp>
        <p:nvSpPr>
          <p:cNvPr id="179" name="Shape 179"/>
          <p:cNvSpPr/>
          <p:nvPr/>
        </p:nvSpPr>
        <p:spPr>
          <a:xfrm>
            <a:off x="10934574" y="11653976"/>
            <a:ext cx="2536214" cy="563425"/>
          </a:xfrm>
          <a:prstGeom prst="rect">
            <a:avLst/>
          </a:prstGeom>
          <a:ln w="12700">
            <a:miter lim="400000"/>
          </a:ln>
        </p:spPr>
        <p:txBody>
          <a:bodyPr lIns="50800" tIns="50800" rIns="50800" bIns="50800" anchor="ctr"/>
          <a:lstStyle>
            <a:lvl1pPr algn="ctr" defTabSz="825500">
              <a:defRPr sz="2400" b="1">
                <a:solidFill>
                  <a:srgbClr val="7A7A7A"/>
                </a:solidFill>
                <a:latin typeface="Open Sans" panose="020B0606030504020204"/>
                <a:ea typeface="Open Sans" panose="020B0606030504020204"/>
                <a:cs typeface="Open Sans" panose="020B0606030504020204"/>
                <a:sym typeface="Open Sans" panose="020B0606030504020204"/>
              </a:defRPr>
            </a:lvl1pPr>
          </a:lstStyle>
          <a:p>
            <a:pPr lvl="0">
              <a:defRPr sz="1800" b="0">
                <a:solidFill>
                  <a:srgbClr val="000000"/>
                </a:solidFill>
              </a:defRPr>
            </a:pPr>
            <a:r>
              <a:rPr sz="2400" b="1">
                <a:solidFill>
                  <a:srgbClr val="7A7A7A"/>
                </a:solidFill>
              </a:rPr>
              <a:t>MANAGEMENT</a:t>
            </a:r>
          </a:p>
        </p:txBody>
      </p:sp>
      <p:sp>
        <p:nvSpPr>
          <p:cNvPr id="180" name="Shape 180"/>
          <p:cNvSpPr/>
          <p:nvPr/>
        </p:nvSpPr>
        <p:spPr>
          <a:xfrm>
            <a:off x="10911009" y="1498599"/>
            <a:ext cx="2571321" cy="563425"/>
          </a:xfrm>
          <a:prstGeom prst="rect">
            <a:avLst/>
          </a:prstGeom>
          <a:ln w="12700">
            <a:miter lim="400000"/>
          </a:ln>
        </p:spPr>
        <p:txBody>
          <a:bodyPr lIns="50800" tIns="50800" rIns="50800" bIns="50800" anchor="ctr"/>
          <a:lstStyle>
            <a:lvl1pPr algn="ctr" defTabSz="825500">
              <a:defRPr sz="2400" b="1">
                <a:solidFill>
                  <a:srgbClr val="7A7A7A"/>
                </a:solidFill>
                <a:latin typeface="Open Sans" panose="020B0606030504020204"/>
                <a:ea typeface="Open Sans" panose="020B0606030504020204"/>
                <a:cs typeface="Open Sans" panose="020B0606030504020204"/>
                <a:sym typeface="Open Sans" panose="020B0606030504020204"/>
              </a:defRPr>
            </a:lvl1pPr>
          </a:lstStyle>
          <a:p>
            <a:pPr lvl="0">
              <a:defRPr sz="1800" b="0">
                <a:solidFill>
                  <a:srgbClr val="000000"/>
                </a:solidFill>
              </a:defRPr>
            </a:pPr>
            <a:r>
              <a:rPr sz="2400" b="1">
                <a:solidFill>
                  <a:srgbClr val="7A7A7A"/>
                </a:solidFill>
              </a:rPr>
              <a:t>UI / UX DESIGN</a:t>
            </a:r>
          </a:p>
        </p:txBody>
      </p:sp>
      <p:sp>
        <p:nvSpPr>
          <p:cNvPr id="181" name="Shape 181"/>
          <p:cNvSpPr/>
          <p:nvPr/>
        </p:nvSpPr>
        <p:spPr>
          <a:xfrm>
            <a:off x="16439554" y="4095847"/>
            <a:ext cx="2380489" cy="563425"/>
          </a:xfrm>
          <a:prstGeom prst="rect">
            <a:avLst/>
          </a:prstGeom>
          <a:ln w="12700">
            <a:miter lim="400000"/>
          </a:ln>
        </p:spPr>
        <p:txBody>
          <a:bodyPr lIns="50800" tIns="50800" rIns="50800" bIns="50800" anchor="ctr"/>
          <a:lstStyle>
            <a:lvl1pPr defTabSz="825500">
              <a:defRPr sz="2400" b="1">
                <a:solidFill>
                  <a:srgbClr val="7A7A7A"/>
                </a:solidFill>
                <a:latin typeface="Open Sans" panose="020B0606030504020204"/>
                <a:ea typeface="Open Sans" panose="020B0606030504020204"/>
                <a:cs typeface="Open Sans" panose="020B0606030504020204"/>
                <a:sym typeface="Open Sans" panose="020B0606030504020204"/>
              </a:defRPr>
            </a:lvl1pPr>
          </a:lstStyle>
          <a:p>
            <a:pPr lvl="0">
              <a:defRPr sz="1800" b="0">
                <a:solidFill>
                  <a:srgbClr val="000000"/>
                </a:solidFill>
              </a:defRPr>
            </a:pPr>
            <a:r>
              <a:rPr sz="2400" b="1">
                <a:solidFill>
                  <a:srgbClr val="7A7A7A"/>
                </a:solidFill>
              </a:rPr>
              <a:t>STARTUP EXP.</a:t>
            </a:r>
          </a:p>
        </p:txBody>
      </p:sp>
      <p:sp>
        <p:nvSpPr>
          <p:cNvPr id="182" name="Shape 182"/>
          <p:cNvSpPr/>
          <p:nvPr/>
        </p:nvSpPr>
        <p:spPr>
          <a:xfrm>
            <a:off x="16521577" y="8733790"/>
            <a:ext cx="2927058" cy="1016913"/>
          </a:xfrm>
          <a:prstGeom prst="rect">
            <a:avLst/>
          </a:prstGeom>
          <a:ln w="12700">
            <a:miter lim="400000"/>
          </a:ln>
        </p:spPr>
        <p:txBody>
          <a:bodyPr lIns="50800" tIns="50800" rIns="50800" bIns="50800" anchor="ctr"/>
          <a:lstStyle>
            <a:lvl1pPr defTabSz="825500">
              <a:defRPr sz="2400" b="1">
                <a:solidFill>
                  <a:srgbClr val="7A7A7A"/>
                </a:solidFill>
                <a:latin typeface="Open Sans" panose="020B0606030504020204"/>
                <a:ea typeface="Open Sans" panose="020B0606030504020204"/>
                <a:cs typeface="Open Sans" panose="020B0606030504020204"/>
                <a:sym typeface="Open Sans" panose="020B0606030504020204"/>
              </a:defRPr>
            </a:lvl1pPr>
          </a:lstStyle>
          <a:p>
            <a:pPr lvl="0">
              <a:defRPr sz="1800" b="0">
                <a:solidFill>
                  <a:srgbClr val="000000"/>
                </a:solidFill>
              </a:defRPr>
            </a:pPr>
            <a:r>
              <a:rPr sz="2400" b="1">
                <a:solidFill>
                  <a:srgbClr val="7A7A7A"/>
                </a:solidFill>
              </a:rPr>
              <a:t>H.R. DEVELOPMENT</a:t>
            </a:r>
          </a:p>
        </p:txBody>
      </p:sp>
      <p:sp>
        <p:nvSpPr>
          <p:cNvPr id="183" name="Shape 183"/>
          <p:cNvSpPr/>
          <p:nvPr/>
        </p:nvSpPr>
        <p:spPr>
          <a:xfrm>
            <a:off x="10900301" y="5524243"/>
            <a:ext cx="2571321" cy="257132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8DDAA"/>
          </a:solidFill>
          <a:ln w="12700">
            <a:miter lim="400000"/>
          </a:ln>
        </p:spPr>
        <p:txBody>
          <a:bodyPr lIns="71437" tIns="71437" rIns="71437" bIns="71437"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84" name="Shape 184"/>
          <p:cNvSpPr/>
          <p:nvPr/>
        </p:nvSpPr>
        <p:spPr>
          <a:xfrm>
            <a:off x="11671363" y="6253162"/>
            <a:ext cx="1233299" cy="1057276"/>
          </a:xfrm>
          <a:prstGeom prst="rect">
            <a:avLst/>
          </a:prstGeom>
          <a:ln w="12700">
            <a:miter lim="400000"/>
          </a:ln>
        </p:spPr>
        <p:txBody>
          <a:bodyPr lIns="71437" tIns="71437" rIns="71437" bIns="71437" anchor="ctr">
            <a:spAutoFit/>
          </a:bodyPr>
          <a:lstStyle>
            <a:lvl1pPr algn="ctr" defTabSz="825500">
              <a:lnSpc>
                <a:spcPct val="170000"/>
              </a:lnSpc>
              <a:defRPr sz="7200" spc="3384">
                <a:solidFill>
                  <a:srgbClr val="FFFFFF"/>
                </a:solidFill>
                <a:latin typeface="FontAwesome"/>
                <a:ea typeface="FontAwesome"/>
                <a:cs typeface="FontAwesome"/>
                <a:sym typeface="FontAwesome"/>
              </a:defRPr>
            </a:lvl1pPr>
          </a:lstStyle>
          <a:p>
            <a:pPr lvl="0">
              <a:defRPr sz="1800" spc="0">
                <a:solidFill>
                  <a:srgbClr val="000000"/>
                </a:solidFill>
              </a:defRPr>
            </a:pPr>
            <a:r>
              <a:rPr sz="7200" spc="3384">
                <a:solidFill>
                  <a:srgbClr val="FFFFFF"/>
                </a:solidFill>
              </a:rPr>
              <a:t></a:t>
            </a:r>
          </a:p>
        </p:txBody>
      </p:sp>
      <p:sp>
        <p:nvSpPr>
          <p:cNvPr id="185" name="Shape 185"/>
          <p:cNvSpPr/>
          <p:nvPr/>
        </p:nvSpPr>
        <p:spPr>
          <a:xfrm>
            <a:off x="12094437" y="1136292"/>
            <a:ext cx="195126" cy="195126"/>
          </a:xfrm>
          <a:prstGeom prst="roundRect">
            <a:avLst>
              <a:gd name="adj" fmla="val 50000"/>
            </a:avLst>
          </a:prstGeom>
          <a:solidFill>
            <a:srgbClr val="FFFFFF"/>
          </a:solidFill>
          <a:ln w="63500">
            <a:solidFill>
              <a:srgbClr val="D6D3D2"/>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86" name="Shape 186"/>
          <p:cNvSpPr/>
          <p:nvPr/>
        </p:nvSpPr>
        <p:spPr>
          <a:xfrm>
            <a:off x="23129752" y="249897"/>
            <a:ext cx="742316"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06</a:t>
            </a: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3A3E4E"/>
        </a:solidFill>
        <a:effectLst/>
      </p:bgPr>
    </p:bg>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p:pic>
      <p:grpSp>
        <p:nvGrpSpPr>
          <p:cNvPr id="4" name="Group 191"/>
          <p:cNvGrpSpPr/>
          <p:nvPr/>
        </p:nvGrpSpPr>
        <p:grpSpPr>
          <a:xfrm>
            <a:off x="-48109" y="4553511"/>
            <a:ext cx="10858027" cy="4647299"/>
            <a:chOff x="0" y="0"/>
            <a:chExt cx="10858026" cy="4647297"/>
          </a:xfrm>
        </p:grpSpPr>
        <p:sp>
          <p:nvSpPr>
            <p:cNvPr id="5" name="Shape 189"/>
            <p:cNvSpPr/>
            <p:nvPr/>
          </p:nvSpPr>
          <p:spPr>
            <a:xfrm flipH="1" flipV="1">
              <a:off x="-1" y="0"/>
              <a:ext cx="10858028" cy="1"/>
            </a:xfrm>
            <a:prstGeom prst="line">
              <a:avLst/>
            </a:prstGeom>
            <a:noFill/>
            <a:ln w="25400" cap="flat">
              <a:solidFill>
                <a:srgbClr val="FFFFFF">
                  <a:alpha val="20337"/>
                </a:srgbClr>
              </a:solidFill>
              <a:prstDash val="solid"/>
              <a:miter lim="400000"/>
            </a:ln>
            <a:effectLst/>
          </p:spPr>
          <p:txBody>
            <a:bodyPr wrap="square" lIns="0" tIns="0" rIns="0" bIns="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 name="Shape 190"/>
            <p:cNvSpPr/>
            <p:nvPr/>
          </p:nvSpPr>
          <p:spPr>
            <a:xfrm flipH="1" flipV="1">
              <a:off x="-1" y="4647297"/>
              <a:ext cx="10858028" cy="1"/>
            </a:xfrm>
            <a:prstGeom prst="line">
              <a:avLst/>
            </a:prstGeom>
            <a:noFill/>
            <a:ln w="25400" cap="flat">
              <a:solidFill>
                <a:srgbClr val="FFFFFF">
                  <a:alpha val="20337"/>
                </a:srgbClr>
              </a:solidFill>
              <a:prstDash val="solid"/>
              <a:miter lim="400000"/>
            </a:ln>
            <a:effectLst/>
          </p:spPr>
          <p:txBody>
            <a:bodyPr wrap="square" lIns="0" tIns="0" rIns="0" bIns="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grpSp>
      <p:sp>
        <p:nvSpPr>
          <p:cNvPr id="7" name="Shape 192"/>
          <p:cNvSpPr/>
          <p:nvPr/>
        </p:nvSpPr>
        <p:spPr>
          <a:xfrm>
            <a:off x="1652570" y="1750357"/>
            <a:ext cx="6388024" cy="2013945"/>
          </a:xfrm>
          <a:prstGeom prst="rect">
            <a:avLst/>
          </a:prstGeom>
          <a:ln w="12700">
            <a:miter lim="400000"/>
          </a:ln>
        </p:spPr>
        <p:txBody>
          <a:bodyPr lIns="50800" tIns="50800" rIns="50800" bIns="50800" anchor="ctr"/>
          <a:lstStyle>
            <a:lvl1pPr algn="r">
              <a:defRPr sz="2400" spc="504">
                <a:solidFill>
                  <a:srgbClr val="FFFFFF"/>
                </a:solidFill>
                <a:latin typeface="Geomanist"/>
                <a:ea typeface="Geomanist"/>
                <a:cs typeface="Geomanist"/>
                <a:sym typeface="Geomanist"/>
              </a:defRPr>
            </a:lvl1pPr>
          </a:lstStyle>
          <a:p>
            <a:pPr lvl="0">
              <a:defRPr sz="1800" spc="0">
                <a:solidFill>
                  <a:srgbClr val="000000"/>
                </a:solidFill>
              </a:defRPr>
            </a:pPr>
            <a:r>
              <a:rPr sz="2400" spc="504" dirty="0">
                <a:solidFill>
                  <a:srgbClr val="FFFFFF"/>
                </a:solidFill>
              </a:rPr>
              <a:t>5 TIMES AWWARD WINNING AGENCY </a:t>
            </a:r>
          </a:p>
        </p:txBody>
      </p:sp>
      <p:sp>
        <p:nvSpPr>
          <p:cNvPr id="8" name="Shape 193"/>
          <p:cNvSpPr/>
          <p:nvPr/>
        </p:nvSpPr>
        <p:spPr>
          <a:xfrm>
            <a:off x="1652570" y="5851028"/>
            <a:ext cx="6388024" cy="2013944"/>
          </a:xfrm>
          <a:prstGeom prst="rect">
            <a:avLst/>
          </a:prstGeom>
          <a:ln w="12700">
            <a:miter lim="400000"/>
          </a:ln>
        </p:spPr>
        <p:txBody>
          <a:bodyPr lIns="50800" tIns="50800" rIns="50800" bIns="50800" anchor="ctr"/>
          <a:lstStyle>
            <a:lvl1pPr algn="r">
              <a:defRPr sz="2400" spc="504">
                <a:solidFill>
                  <a:srgbClr val="FFFFFF"/>
                </a:solidFill>
                <a:latin typeface="Geomanist"/>
                <a:ea typeface="Geomanist"/>
                <a:cs typeface="Geomanist"/>
                <a:sym typeface="Geomanist"/>
              </a:defRPr>
            </a:lvl1pPr>
          </a:lstStyle>
          <a:p>
            <a:pPr lvl="0">
              <a:defRPr sz="1800" spc="0">
                <a:solidFill>
                  <a:srgbClr val="000000"/>
                </a:solidFill>
              </a:defRPr>
            </a:pPr>
            <a:r>
              <a:rPr sz="2400" spc="504">
                <a:solidFill>
                  <a:srgbClr val="FFFFFF"/>
                </a:solidFill>
              </a:rPr>
              <a:t>SMALL TEAM, EASIER MANAGEMENT, NEGOTIABLE PACKAGE</a:t>
            </a:r>
          </a:p>
        </p:txBody>
      </p:sp>
      <p:sp>
        <p:nvSpPr>
          <p:cNvPr id="9" name="Shape 194"/>
          <p:cNvSpPr/>
          <p:nvPr/>
        </p:nvSpPr>
        <p:spPr>
          <a:xfrm>
            <a:off x="1652570" y="10369908"/>
            <a:ext cx="6388024" cy="2013945"/>
          </a:xfrm>
          <a:prstGeom prst="rect">
            <a:avLst/>
          </a:prstGeom>
          <a:ln w="12700">
            <a:miter lim="400000"/>
          </a:ln>
        </p:spPr>
        <p:txBody>
          <a:bodyPr lIns="50800" tIns="50800" rIns="50800" bIns="50800" anchor="ctr"/>
          <a:lstStyle>
            <a:lvl1pPr algn="r">
              <a:defRPr sz="2400" spc="504">
                <a:solidFill>
                  <a:srgbClr val="FFFFFF"/>
                </a:solidFill>
                <a:latin typeface="Geomanist"/>
                <a:ea typeface="Geomanist"/>
                <a:cs typeface="Geomanist"/>
                <a:sym typeface="Geomanist"/>
              </a:defRPr>
            </a:lvl1pPr>
          </a:lstStyle>
          <a:p>
            <a:pPr lvl="0">
              <a:defRPr sz="1800" spc="0">
                <a:solidFill>
                  <a:srgbClr val="000000"/>
                </a:solidFill>
              </a:defRPr>
            </a:pPr>
            <a:r>
              <a:rPr sz="2400" spc="504">
                <a:solidFill>
                  <a:srgbClr val="FFFFFF"/>
                </a:solidFill>
              </a:rPr>
              <a:t>HIGH IMPACT RESULT, START WITH FREE CONSULTATION</a:t>
            </a:r>
          </a:p>
        </p:txBody>
      </p:sp>
      <p:sp>
        <p:nvSpPr>
          <p:cNvPr id="10" name="Shape 195"/>
          <p:cNvSpPr/>
          <p:nvPr/>
        </p:nvSpPr>
        <p:spPr>
          <a:xfrm>
            <a:off x="8923839" y="1721803"/>
            <a:ext cx="833248" cy="1311276"/>
          </a:xfrm>
          <a:prstGeom prst="rect">
            <a:avLst/>
          </a:prstGeom>
          <a:ln w="12700">
            <a:miter lim="400000"/>
          </a:ln>
        </p:spPr>
        <p:txBody>
          <a:bodyPr wrap="none" lIns="71437" tIns="71437" rIns="71437" bIns="71437" anchor="ctr">
            <a:spAutoFit/>
          </a:bodyPr>
          <a:lstStyle>
            <a:lvl1pPr defTabSz="825500">
              <a:defRPr spc="276">
                <a:solidFill>
                  <a:srgbClr val="FE6D29"/>
                </a:solidFill>
                <a:latin typeface="Entypo"/>
                <a:ea typeface="Entypo"/>
                <a:cs typeface="Entypo"/>
                <a:sym typeface="Entypo"/>
              </a:defRPr>
            </a:lvl1pPr>
          </a:lstStyle>
          <a:p>
            <a:pPr lvl="0">
              <a:defRPr sz="1800" spc="0">
                <a:solidFill>
                  <a:srgbClr val="000000"/>
                </a:solidFill>
              </a:defRPr>
            </a:pPr>
            <a:r>
              <a:rPr sz="9200" spc="276">
                <a:solidFill>
                  <a:srgbClr val="FE6D29"/>
                </a:solidFill>
              </a:rPr>
              <a:t>B</a:t>
            </a:r>
          </a:p>
        </p:txBody>
      </p:sp>
      <p:sp>
        <p:nvSpPr>
          <p:cNvPr id="11" name="Shape 196"/>
          <p:cNvSpPr/>
          <p:nvPr/>
        </p:nvSpPr>
        <p:spPr>
          <a:xfrm>
            <a:off x="9060828" y="6200885"/>
            <a:ext cx="901574" cy="676276"/>
          </a:xfrm>
          <a:prstGeom prst="rect">
            <a:avLst/>
          </a:prstGeom>
          <a:ln w="12700">
            <a:miter lim="400000"/>
          </a:ln>
        </p:spPr>
        <p:txBody>
          <a:bodyPr wrap="none" lIns="71437" tIns="71437" rIns="71437" bIns="71437" anchor="ctr">
            <a:spAutoFit/>
          </a:bodyPr>
          <a:lstStyle>
            <a:lvl1pPr defTabSz="825500">
              <a:lnSpc>
                <a:spcPct val="170000"/>
              </a:lnSpc>
              <a:defRPr sz="4200" spc="1974">
                <a:solidFill>
                  <a:srgbClr val="38DDAA"/>
                </a:solidFill>
                <a:latin typeface="FontAwesome"/>
                <a:ea typeface="FontAwesome"/>
                <a:cs typeface="FontAwesome"/>
                <a:sym typeface="FontAwesome"/>
              </a:defRPr>
            </a:lvl1pPr>
          </a:lstStyle>
          <a:p>
            <a:pPr lvl="0">
              <a:defRPr sz="1800" spc="0">
                <a:solidFill>
                  <a:srgbClr val="000000"/>
                </a:solidFill>
              </a:defRPr>
            </a:pPr>
            <a:r>
              <a:rPr sz="4200" spc="1974" dirty="0">
                <a:solidFill>
                  <a:srgbClr val="38DDAA"/>
                </a:solidFill>
              </a:rPr>
              <a:t></a:t>
            </a:r>
          </a:p>
        </p:txBody>
      </p:sp>
      <p:sp>
        <p:nvSpPr>
          <p:cNvPr id="12" name="Shape 197"/>
          <p:cNvSpPr/>
          <p:nvPr/>
        </p:nvSpPr>
        <p:spPr>
          <a:xfrm>
            <a:off x="9050839" y="11000421"/>
            <a:ext cx="672974" cy="676276"/>
          </a:xfrm>
          <a:prstGeom prst="rect">
            <a:avLst/>
          </a:prstGeom>
          <a:ln w="12700">
            <a:miter lim="400000"/>
          </a:ln>
        </p:spPr>
        <p:txBody>
          <a:bodyPr wrap="none" lIns="71437" tIns="71437" rIns="71437" bIns="71437" anchor="ctr">
            <a:spAutoFit/>
          </a:bodyPr>
          <a:lstStyle>
            <a:lvl1pPr defTabSz="825500">
              <a:lnSpc>
                <a:spcPct val="170000"/>
              </a:lnSpc>
              <a:defRPr sz="4200" spc="1974">
                <a:solidFill>
                  <a:srgbClr val="03CADF"/>
                </a:solidFill>
                <a:latin typeface="FontAwesome"/>
                <a:ea typeface="FontAwesome"/>
                <a:cs typeface="FontAwesome"/>
                <a:sym typeface="FontAwesome"/>
              </a:defRPr>
            </a:lvl1pPr>
          </a:lstStyle>
          <a:p>
            <a:pPr lvl="0">
              <a:defRPr sz="1800" spc="0">
                <a:solidFill>
                  <a:srgbClr val="000000"/>
                </a:solidFill>
              </a:defRPr>
            </a:pPr>
            <a:r>
              <a:rPr sz="4200" spc="1974">
                <a:solidFill>
                  <a:srgbClr val="03CADF"/>
                </a:solidFill>
              </a:rPr>
              <a:t></a:t>
            </a:r>
          </a:p>
        </p:txBody>
      </p:sp>
      <p:sp>
        <p:nvSpPr>
          <p:cNvPr id="13" name="Shape 198"/>
          <p:cNvSpPr/>
          <p:nvPr/>
        </p:nvSpPr>
        <p:spPr>
          <a:xfrm>
            <a:off x="13487970" y="4698109"/>
            <a:ext cx="6299801" cy="882933"/>
          </a:xfrm>
          <a:prstGeom prst="rect">
            <a:avLst/>
          </a:prstGeom>
          <a:ln w="12700">
            <a:miter lim="400000"/>
          </a:ln>
        </p:spPr>
        <p:txBody>
          <a:bodyPr wrap="none" lIns="71437" tIns="71437" rIns="71437" bIns="71437" anchor="ctr">
            <a:spAutoFit/>
          </a:bodyPr>
          <a:lstStyle/>
          <a:p>
            <a:pPr lvl="0">
              <a:lnSpc>
                <a:spcPct val="80000"/>
              </a:lnSpc>
              <a:defRPr sz="1800">
                <a:solidFill>
                  <a:srgbClr val="000000"/>
                </a:solidFill>
              </a:defRPr>
            </a:pPr>
            <a:r>
              <a:rPr lang="zh-CN" altLang="en-US" sz="6000" dirty="0">
                <a:solidFill>
                  <a:srgbClr val="FFFFFF"/>
                </a:solidFill>
                <a:latin typeface="造字工房悦黑（非商用）常规体" pitchFamily="50" charset="-122"/>
                <a:ea typeface="造字工房悦黑（非商用）常规体" pitchFamily="50" charset="-122"/>
              </a:rPr>
              <a:t>点击输入标题内容</a:t>
            </a:r>
            <a:endParaRPr sz="6000" dirty="0">
              <a:solidFill>
                <a:srgbClr val="FFFFFF"/>
              </a:solidFill>
              <a:latin typeface="造字工房悦黑（非商用）常规体" pitchFamily="50" charset="-122"/>
              <a:ea typeface="造字工房悦黑（非商用）常规体" pitchFamily="50" charset="-122"/>
            </a:endParaRPr>
          </a:p>
        </p:txBody>
      </p:sp>
      <p:sp>
        <p:nvSpPr>
          <p:cNvPr id="14" name="Shape 199"/>
          <p:cNvSpPr/>
          <p:nvPr/>
        </p:nvSpPr>
        <p:spPr>
          <a:xfrm>
            <a:off x="13522267" y="6309485"/>
            <a:ext cx="962790" cy="1"/>
          </a:xfrm>
          <a:prstGeom prst="line">
            <a:avLst/>
          </a:prstGeom>
          <a:ln w="25400">
            <a:solidFill>
              <a:srgbClr val="FFFFFF"/>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5" name="Shape 200"/>
          <p:cNvSpPr/>
          <p:nvPr/>
        </p:nvSpPr>
        <p:spPr>
          <a:xfrm>
            <a:off x="13416567" y="6861265"/>
            <a:ext cx="6388023" cy="2657476"/>
          </a:xfrm>
          <a:prstGeom prst="rect">
            <a:avLst/>
          </a:prstGeom>
          <a:ln w="12700">
            <a:miter lim="400000"/>
          </a:ln>
        </p:spPr>
        <p:txBody>
          <a:bodyPr lIns="71437" tIns="71437" rIns="71437" bIns="71437" anchor="ctr">
            <a:spAutoFit/>
          </a:bodyPr>
          <a:lstStyle>
            <a:lvl1pPr>
              <a:defRPr sz="24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400">
                <a:solidFill>
                  <a:srgbClr val="FFFFFF"/>
                </a:solidFill>
              </a:rPr>
              <a:t>Cras mattis consectetur purus sit amet fermentum. Sed posuere consectetur est at lobortis. Nullam quis risus eget urna mollis ornare vel eu leo. Integer posuere erat a ante venenatis dapibus posuere velit aliquet. Donec sed odio dui..</a:t>
            </a:r>
          </a:p>
        </p:txBody>
      </p:sp>
      <p:sp>
        <p:nvSpPr>
          <p:cNvPr id="16" name="Shape 201"/>
          <p:cNvSpPr/>
          <p:nvPr/>
        </p:nvSpPr>
        <p:spPr>
          <a:xfrm>
            <a:off x="13451071" y="10253519"/>
            <a:ext cx="2270999" cy="705151"/>
          </a:xfrm>
          <a:prstGeom prst="roundRect">
            <a:avLst>
              <a:gd name="adj" fmla="val 50000"/>
            </a:avLst>
          </a:prstGeom>
          <a:solidFill>
            <a:srgbClr val="6B8896"/>
          </a:solidFill>
          <a:ln w="12700">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7" name="Shape 202"/>
          <p:cNvSpPr/>
          <p:nvPr/>
        </p:nvSpPr>
        <p:spPr>
          <a:xfrm>
            <a:off x="14123851" y="10331456"/>
            <a:ext cx="1027039" cy="498476"/>
          </a:xfrm>
          <a:prstGeom prst="rect">
            <a:avLst/>
          </a:prstGeom>
          <a:ln w="12700">
            <a:miter lim="400000"/>
          </a:ln>
        </p:spPr>
        <p:txBody>
          <a:bodyPr wrap="none" lIns="71437" tIns="71437" rIns="71437" bIns="71437" anchor="ctr">
            <a:spAutoFit/>
          </a:bodyPr>
          <a:lstStyle>
            <a:lvl1pPr>
              <a:defRPr sz="21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FFFFFF"/>
                </a:solidFill>
              </a:rPr>
              <a:t>more…</a:t>
            </a:r>
          </a:p>
        </p:txBody>
      </p:sp>
      <p:grpSp>
        <p:nvGrpSpPr>
          <p:cNvPr id="18" name="Group 206"/>
          <p:cNvGrpSpPr/>
          <p:nvPr/>
        </p:nvGrpSpPr>
        <p:grpSpPr>
          <a:xfrm>
            <a:off x="441340" y="477381"/>
            <a:ext cx="358883" cy="348308"/>
            <a:chOff x="0" y="0"/>
            <a:chExt cx="358881" cy="348307"/>
          </a:xfrm>
        </p:grpSpPr>
        <p:sp>
          <p:nvSpPr>
            <p:cNvPr id="19" name="Shape 203"/>
            <p:cNvSpPr/>
            <p:nvPr/>
          </p:nvSpPr>
          <p:spPr>
            <a:xfrm>
              <a:off x="0" y="0"/>
              <a:ext cx="358882" cy="70683"/>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20" name="Shape 204"/>
            <p:cNvSpPr/>
            <p:nvPr/>
          </p:nvSpPr>
          <p:spPr>
            <a:xfrm>
              <a:off x="0" y="143415"/>
              <a:ext cx="358882" cy="70683"/>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21" name="Shape 205"/>
            <p:cNvSpPr/>
            <p:nvPr/>
          </p:nvSpPr>
          <p:spPr>
            <a:xfrm>
              <a:off x="0" y="277624"/>
              <a:ext cx="358882" cy="70684"/>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grpSp>
      <p:sp>
        <p:nvSpPr>
          <p:cNvPr id="22" name="Shape 207"/>
          <p:cNvSpPr/>
          <p:nvPr/>
        </p:nvSpPr>
        <p:spPr>
          <a:xfrm flipV="1">
            <a:off x="1302412" y="16534"/>
            <a:ext cx="1" cy="1270001"/>
          </a:xfrm>
          <a:prstGeom prst="line">
            <a:avLst/>
          </a:prstGeom>
          <a:ln w="25400">
            <a:solidFill>
              <a:srgbClr val="FFFFFF">
                <a:alpha val="13111"/>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23" name="Shape 208"/>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ABOUT OUR COMPANY</a:t>
            </a:r>
          </a:p>
        </p:txBody>
      </p:sp>
      <p:sp>
        <p:nvSpPr>
          <p:cNvPr id="24" name="矩形 23"/>
          <p:cNvSpPr/>
          <p:nvPr/>
        </p:nvSpPr>
        <p:spPr>
          <a:xfrm>
            <a:off x="-2536723" y="3033079"/>
            <a:ext cx="1232633" cy="1232633"/>
          </a:xfrm>
          <a:prstGeom prst="rect">
            <a:avLst/>
          </a:prstGeom>
          <a:solidFill>
            <a:srgbClr val="3A3E4E"/>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pPr>
            <a:endParaRPr kumimoji="0" lang="zh-CN" altLang="en-US" sz="2400" b="0" i="0" u="none" strike="noStrike" cap="none" spc="0" normalizeH="0" baseline="0">
              <a:ln>
                <a:noFill/>
              </a:ln>
              <a:solidFill>
                <a:srgbClr val="767982"/>
              </a:solidFill>
              <a:effectLst/>
              <a:uFillTx/>
              <a:latin typeface="Open Sans" panose="020B0606030504020204"/>
              <a:ea typeface="Open Sans" panose="020B0606030504020204"/>
              <a:cs typeface="Open Sans" panose="020B0606030504020204"/>
              <a:sym typeface="Open Sans" panose="020B0606030504020204"/>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p:pic>
      <p:sp>
        <p:nvSpPr>
          <p:cNvPr id="4" name="矩形 3"/>
          <p:cNvSpPr/>
          <p:nvPr/>
        </p:nvSpPr>
        <p:spPr>
          <a:xfrm>
            <a:off x="-2536723" y="3033079"/>
            <a:ext cx="1232633" cy="1232633"/>
          </a:xfrm>
          <a:prstGeom prst="rect">
            <a:avLst/>
          </a:prstGeom>
          <a:solidFill>
            <a:srgbClr val="3A3E4E"/>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pPr>
            <a:endParaRPr kumimoji="0" lang="zh-CN" altLang="en-US" sz="2400" b="0" i="0" u="none" strike="noStrike" cap="none" spc="0" normalizeH="0" baseline="0">
              <a:ln>
                <a:noFill/>
              </a:ln>
              <a:solidFill>
                <a:srgbClr val="767982"/>
              </a:solidFill>
              <a:effectLst/>
              <a:uFillTx/>
              <a:latin typeface="Open Sans" panose="020B0606030504020204"/>
              <a:ea typeface="Open Sans" panose="020B0606030504020204"/>
              <a:cs typeface="Open Sans" panose="020B0606030504020204"/>
              <a:sym typeface="Open Sans" panose="020B0606030504020204"/>
            </a:endParaRPr>
          </a:p>
        </p:txBody>
      </p:sp>
      <p:sp>
        <p:nvSpPr>
          <p:cNvPr id="5" name="矩形 4"/>
          <p:cNvSpPr/>
          <p:nvPr/>
        </p:nvSpPr>
        <p:spPr>
          <a:xfrm>
            <a:off x="0" y="0"/>
            <a:ext cx="24384000" cy="13716000"/>
          </a:xfrm>
          <a:prstGeom prst="rect">
            <a:avLst/>
          </a:prstGeom>
          <a:solidFill>
            <a:srgbClr val="3A3E4E">
              <a:alpha val="80000"/>
            </a:srgbClr>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pPr>
            <a:endParaRPr kumimoji="0" lang="zh-CN" altLang="en-US" sz="2400" b="0" i="0" u="none" strike="noStrike" cap="none" spc="0" normalizeH="0" baseline="0">
              <a:ln>
                <a:noFill/>
              </a:ln>
              <a:solidFill>
                <a:srgbClr val="767982"/>
              </a:solidFill>
              <a:effectLst/>
              <a:uFillTx/>
              <a:latin typeface="Open Sans" panose="020B0606030504020204"/>
              <a:ea typeface="Open Sans" panose="020B0606030504020204"/>
              <a:cs typeface="Open Sans" panose="020B0606030504020204"/>
              <a:sym typeface="Open Sans" panose="020B0606030504020204"/>
            </a:endParaRPr>
          </a:p>
        </p:txBody>
      </p:sp>
      <p:grpSp>
        <p:nvGrpSpPr>
          <p:cNvPr id="6" name="Group 217"/>
          <p:cNvGrpSpPr/>
          <p:nvPr/>
        </p:nvGrpSpPr>
        <p:grpSpPr>
          <a:xfrm>
            <a:off x="441340" y="477381"/>
            <a:ext cx="358883" cy="348308"/>
            <a:chOff x="0" y="0"/>
            <a:chExt cx="358881" cy="348307"/>
          </a:xfrm>
        </p:grpSpPr>
        <p:sp>
          <p:nvSpPr>
            <p:cNvPr id="7" name="Shape 214"/>
            <p:cNvSpPr/>
            <p:nvPr/>
          </p:nvSpPr>
          <p:spPr>
            <a:xfrm>
              <a:off x="0" y="0"/>
              <a:ext cx="358882" cy="70683"/>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8" name="Shape 215"/>
            <p:cNvSpPr/>
            <p:nvPr/>
          </p:nvSpPr>
          <p:spPr>
            <a:xfrm>
              <a:off x="0" y="143415"/>
              <a:ext cx="358882" cy="70683"/>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9" name="Shape 216"/>
            <p:cNvSpPr/>
            <p:nvPr/>
          </p:nvSpPr>
          <p:spPr>
            <a:xfrm>
              <a:off x="0" y="277624"/>
              <a:ext cx="358882" cy="70684"/>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grpSp>
      <p:sp>
        <p:nvSpPr>
          <p:cNvPr id="10" name="Shape 218"/>
          <p:cNvSpPr/>
          <p:nvPr/>
        </p:nvSpPr>
        <p:spPr>
          <a:xfrm flipV="1">
            <a:off x="1302412" y="16534"/>
            <a:ext cx="1" cy="1270001"/>
          </a:xfrm>
          <a:prstGeom prst="line">
            <a:avLst/>
          </a:prstGeom>
          <a:ln w="25400">
            <a:solidFill>
              <a:srgbClr val="FFFFFF">
                <a:alpha val="13111"/>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1" name="Shape 219"/>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FFFFFF"/>
                </a:solidFill>
                <a:latin typeface="Geomanist"/>
                <a:ea typeface="Geomanist"/>
                <a:cs typeface="Geomanist"/>
                <a:sym typeface="Geomanist"/>
              </a:defRPr>
            </a:lvl1pPr>
          </a:lstStyle>
          <a:p>
            <a:pPr lvl="0">
              <a:defRPr sz="1800" spc="0">
                <a:solidFill>
                  <a:srgbClr val="000000"/>
                </a:solidFill>
              </a:defRPr>
            </a:pPr>
            <a:r>
              <a:rPr sz="2400" spc="504">
                <a:solidFill>
                  <a:srgbClr val="FFFFFF"/>
                </a:solidFill>
              </a:rPr>
              <a:t>ABOUT OUR COMPANY</a:t>
            </a:r>
          </a:p>
        </p:txBody>
      </p:sp>
      <p:grpSp>
        <p:nvGrpSpPr>
          <p:cNvPr id="12" name="Group 225"/>
          <p:cNvGrpSpPr/>
          <p:nvPr/>
        </p:nvGrpSpPr>
        <p:grpSpPr>
          <a:xfrm>
            <a:off x="13479242" y="4265712"/>
            <a:ext cx="8599457" cy="5794977"/>
            <a:chOff x="0" y="1793950"/>
            <a:chExt cx="8599455" cy="5794976"/>
          </a:xfrm>
        </p:grpSpPr>
        <p:sp>
          <p:nvSpPr>
            <p:cNvPr id="13" name="Shape 220"/>
            <p:cNvSpPr/>
            <p:nvPr/>
          </p:nvSpPr>
          <p:spPr>
            <a:xfrm>
              <a:off x="51920" y="1793950"/>
              <a:ext cx="7530905" cy="1252265"/>
            </a:xfrm>
            <a:prstGeom prst="rect">
              <a:avLst/>
            </a:prstGeom>
            <a:noFill/>
            <a:ln w="12700" cap="flat">
              <a:noFill/>
              <a:miter lim="400000"/>
            </a:ln>
            <a:effectLst/>
          </p:spPr>
          <p:txBody>
            <a:bodyPr wrap="none" lIns="71437" tIns="71437" rIns="71437" bIns="71437" numCol="1" anchor="ctr">
              <a:spAutoFit/>
            </a:bodyPr>
            <a:lstStyle/>
            <a:p>
              <a:pPr lvl="0">
                <a:defRPr sz="1800">
                  <a:solidFill>
                    <a:srgbClr val="000000"/>
                  </a:solidFill>
                </a:defRPr>
              </a:pPr>
              <a:r>
                <a:rPr lang="zh-CN" altLang="en-US" sz="7200" dirty="0">
                  <a:solidFill>
                    <a:srgbClr val="FFFFFF"/>
                  </a:solidFill>
                  <a:latin typeface="造字工房悦黑（非商用）常规体" pitchFamily="50" charset="-122"/>
                  <a:ea typeface="造字工房悦黑（非商用）常规体" pitchFamily="50" charset="-122"/>
                </a:rPr>
                <a:t>点击输入标题内容</a:t>
              </a:r>
              <a:endParaRPr sz="71400" dirty="0">
                <a:solidFill>
                  <a:srgbClr val="FFFFFF"/>
                </a:solidFill>
                <a:latin typeface="造字工房悦黑（非商用）常规体" pitchFamily="50" charset="-122"/>
                <a:ea typeface="造字工房悦黑（非商用）常规体" pitchFamily="50" charset="-122"/>
              </a:endParaRPr>
            </a:p>
          </p:txBody>
        </p:sp>
        <p:sp>
          <p:nvSpPr>
            <p:cNvPr id="14" name="Shape 221"/>
            <p:cNvSpPr/>
            <p:nvPr/>
          </p:nvSpPr>
          <p:spPr>
            <a:xfrm>
              <a:off x="105699" y="3509472"/>
              <a:ext cx="962791" cy="1"/>
            </a:xfrm>
            <a:prstGeom prst="line">
              <a:avLst/>
            </a:prstGeom>
            <a:noFill/>
            <a:ln w="25400" cap="flat">
              <a:solidFill>
                <a:srgbClr val="FFFFFF">
                  <a:alpha val="20337"/>
                </a:srgbClr>
              </a:solidFill>
              <a:prstDash val="solid"/>
              <a:miter lim="400000"/>
            </a:ln>
            <a:effectLst/>
          </p:spPr>
          <p:txBody>
            <a:bodyPr wrap="square" lIns="0" tIns="0" rIns="0" bIns="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5" name="Shape 222"/>
            <p:cNvSpPr/>
            <p:nvPr/>
          </p:nvSpPr>
          <p:spPr>
            <a:xfrm>
              <a:off x="0" y="3981637"/>
              <a:ext cx="8599455" cy="2238376"/>
            </a:xfrm>
            <a:prstGeom prst="rect">
              <a:avLst/>
            </a:prstGeom>
            <a:noFill/>
            <a:ln w="12700" cap="flat">
              <a:noFill/>
              <a:miter lim="400000"/>
            </a:ln>
            <a:effectLst/>
          </p:spPr>
          <p:txBody>
            <a:bodyPr wrap="square" lIns="71437" tIns="71437" rIns="71437" bIns="71437" numCol="1" anchor="ctr">
              <a:spAutoFit/>
            </a:bodyPr>
            <a:lstStyle>
              <a:lvl1pPr>
                <a:defRPr sz="24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400">
                  <a:solidFill>
                    <a:srgbClr val="FFFFFF"/>
                  </a:solidFill>
                </a:rPr>
                <a:t>Cras mattis consectetur purus sit amet fermentum. Sed posuere consectetur est at lobortis. Nullam quis risus eget urna mollis ornare vel eu leo. Integer posuere erat a ante venenatis dapibus posuere velit aliquet. Donec sed odio dui..</a:t>
              </a:r>
            </a:p>
          </p:txBody>
        </p:sp>
        <p:sp>
          <p:nvSpPr>
            <p:cNvPr id="16" name="Shape 223"/>
            <p:cNvSpPr/>
            <p:nvPr/>
          </p:nvSpPr>
          <p:spPr>
            <a:xfrm>
              <a:off x="34504" y="6883774"/>
              <a:ext cx="2270998" cy="705152"/>
            </a:xfrm>
            <a:prstGeom prst="roundRect">
              <a:avLst>
                <a:gd name="adj" fmla="val 50000"/>
              </a:avLst>
            </a:prstGeom>
            <a:solidFill>
              <a:srgbClr val="DCDEE0">
                <a:alpha val="33069"/>
              </a:srgbClr>
            </a:solidFill>
            <a:ln w="12700" cap="flat">
              <a:noFill/>
              <a:miter lim="400000"/>
            </a:ln>
            <a:effectLst/>
          </p:spPr>
          <p:txBody>
            <a:bodyPr wrap="square" lIns="0" tIns="0" rIns="0" bIns="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7" name="Shape 224"/>
            <p:cNvSpPr/>
            <p:nvPr/>
          </p:nvSpPr>
          <p:spPr>
            <a:xfrm>
              <a:off x="707283" y="6961711"/>
              <a:ext cx="1027039" cy="498476"/>
            </a:xfrm>
            <a:prstGeom prst="rect">
              <a:avLst/>
            </a:prstGeom>
            <a:noFill/>
            <a:ln w="12700" cap="flat">
              <a:noFill/>
              <a:miter lim="400000"/>
            </a:ln>
            <a:effectLst/>
          </p:spPr>
          <p:txBody>
            <a:bodyPr wrap="none" lIns="71437" tIns="71437" rIns="71437" bIns="71437" numCol="1" anchor="ctr">
              <a:spAutoFit/>
            </a:bodyPr>
            <a:lstStyle>
              <a:lvl1pPr>
                <a:defRPr sz="21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FFFFFF"/>
                  </a:solidFill>
                </a:rPr>
                <a:t>more…</a:t>
              </a:r>
            </a:p>
          </p:txBody>
        </p:sp>
      </p:grpSp>
      <p:sp>
        <p:nvSpPr>
          <p:cNvPr id="18" name="Shape 226"/>
          <p:cNvSpPr/>
          <p:nvPr/>
        </p:nvSpPr>
        <p:spPr>
          <a:xfrm>
            <a:off x="23129752" y="249897"/>
            <a:ext cx="743916" cy="803276"/>
          </a:xfrm>
          <a:prstGeom prst="rect">
            <a:avLst/>
          </a:prstGeom>
          <a:ln w="12700">
            <a:miter lim="400000"/>
          </a:ln>
        </p:spPr>
        <p:txBody>
          <a:bodyPr wrap="none" lIns="71437" tIns="71437" rIns="71437" bIns="71437" anchor="ctr">
            <a:spAutoFit/>
          </a:bodyPr>
          <a:lstStyle>
            <a:lvl1pPr>
              <a:defRPr sz="4200" spc="0">
                <a:solidFill>
                  <a:srgbClr val="FFFFFF"/>
                </a:solidFill>
                <a:latin typeface="Geomanist"/>
                <a:ea typeface="Geomanist"/>
                <a:cs typeface="Geomanist"/>
                <a:sym typeface="Geomanist"/>
              </a:defRPr>
            </a:lvl1pPr>
          </a:lstStyle>
          <a:p>
            <a:pPr lvl="0">
              <a:defRPr sz="1800" spc="0">
                <a:solidFill>
                  <a:srgbClr val="000000"/>
                </a:solidFill>
              </a:defRPr>
            </a:pPr>
            <a:r>
              <a:rPr sz="4200" spc="0">
                <a:solidFill>
                  <a:srgbClr val="FFFFFF"/>
                </a:solidFill>
              </a:rPr>
              <a:t>08</a:t>
            </a:r>
          </a:p>
        </p:txBody>
      </p:sp>
      <p:sp>
        <p:nvSpPr>
          <p:cNvPr id="19" name="Shape 227"/>
          <p:cNvSpPr/>
          <p:nvPr/>
        </p:nvSpPr>
        <p:spPr>
          <a:xfrm>
            <a:off x="7650274" y="4768645"/>
            <a:ext cx="3085637" cy="251415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0656" y="0"/>
                  <a:pt x="19519" y="9282"/>
                  <a:pt x="21600" y="21600"/>
                </a:cubicBezTo>
              </a:path>
            </a:pathLst>
          </a:custGeom>
          <a:ln w="38100">
            <a:solidFill>
              <a:srgbClr val="B4B4C1"/>
            </a:solidFill>
            <a:miter/>
          </a:ln>
        </p:spPr>
        <p:txBody>
          <a:bodyPr lIns="45719" rIns="45719"/>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20" name="Shape 228"/>
          <p:cNvSpPr/>
          <p:nvPr/>
        </p:nvSpPr>
        <p:spPr>
          <a:xfrm>
            <a:off x="10546145" y="7120243"/>
            <a:ext cx="334170" cy="320772"/>
          </a:xfrm>
          <a:custGeom>
            <a:avLst/>
            <a:gdLst/>
            <a:ahLst/>
            <a:cxnLst>
              <a:cxn ang="0">
                <a:pos x="wd2" y="hd2"/>
              </a:cxn>
              <a:cxn ang="5400000">
                <a:pos x="wd2" y="hd2"/>
              </a:cxn>
              <a:cxn ang="10800000">
                <a:pos x="wd2" y="hd2"/>
              </a:cxn>
              <a:cxn ang="16200000">
                <a:pos x="wd2" y="hd2"/>
              </a:cxn>
            </a:cxnLst>
            <a:rect l="0" t="0" r="r" b="b"/>
            <a:pathLst>
              <a:path w="21600" h="21600" extrusionOk="0">
                <a:moveTo>
                  <a:pt x="0" y="4378"/>
                </a:moveTo>
                <a:lnTo>
                  <a:pt x="14306" y="21600"/>
                </a:lnTo>
                <a:lnTo>
                  <a:pt x="21600" y="0"/>
                </a:lnTo>
                <a:lnTo>
                  <a:pt x="0" y="4378"/>
                </a:lnTo>
                <a:close/>
              </a:path>
            </a:pathLst>
          </a:custGeom>
          <a:solidFill>
            <a:srgbClr val="B4B4C1"/>
          </a:solidFill>
          <a:ln>
            <a:solidFill>
              <a:srgbClr val="606060"/>
            </a:solidFill>
            <a:round/>
          </a:ln>
        </p:spPr>
        <p:txBody>
          <a:bodyPr lIns="45719" rIns="45719"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21" name="Shape 229"/>
          <p:cNvSpPr/>
          <p:nvPr/>
        </p:nvSpPr>
        <p:spPr>
          <a:xfrm>
            <a:off x="5382273" y="5550586"/>
            <a:ext cx="2314886" cy="1755706"/>
          </a:xfrm>
          <a:custGeom>
            <a:avLst/>
            <a:gdLst/>
            <a:ahLst/>
            <a:cxnLst>
              <a:cxn ang="0">
                <a:pos x="wd2" y="hd2"/>
              </a:cxn>
              <a:cxn ang="5400000">
                <a:pos x="wd2" y="hd2"/>
              </a:cxn>
              <a:cxn ang="10800000">
                <a:pos x="wd2" y="hd2"/>
              </a:cxn>
              <a:cxn ang="16200000">
                <a:pos x="wd2" y="hd2"/>
              </a:cxn>
            </a:cxnLst>
            <a:rect l="0" t="0" r="r" b="b"/>
            <a:pathLst>
              <a:path w="21600" h="21483" extrusionOk="0">
                <a:moveTo>
                  <a:pt x="21600" y="9"/>
                </a:moveTo>
                <a:cubicBezTo>
                  <a:pt x="17681" y="-117"/>
                  <a:pt x="13715" y="1202"/>
                  <a:pt x="10083" y="3964"/>
                </a:cubicBezTo>
                <a:cubicBezTo>
                  <a:pt x="4874" y="8046"/>
                  <a:pt x="1434" y="14388"/>
                  <a:pt x="0" y="21483"/>
                </a:cubicBezTo>
              </a:path>
            </a:pathLst>
          </a:custGeom>
          <a:ln w="38100">
            <a:solidFill>
              <a:srgbClr val="B4B4C1"/>
            </a:solidFill>
            <a:miter/>
          </a:ln>
        </p:spPr>
        <p:txBody>
          <a:bodyPr lIns="45719" rIns="45719"/>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22" name="Shape 230"/>
          <p:cNvSpPr/>
          <p:nvPr/>
        </p:nvSpPr>
        <p:spPr>
          <a:xfrm>
            <a:off x="5254271" y="7136929"/>
            <a:ext cx="338447" cy="321360"/>
          </a:xfrm>
          <a:custGeom>
            <a:avLst/>
            <a:gdLst/>
            <a:ahLst/>
            <a:cxnLst>
              <a:cxn ang="0">
                <a:pos x="wd2" y="hd2"/>
              </a:cxn>
              <a:cxn ang="5400000">
                <a:pos x="wd2" y="hd2"/>
              </a:cxn>
              <a:cxn ang="10800000">
                <a:pos x="wd2" y="hd2"/>
              </a:cxn>
              <a:cxn ang="16200000">
                <a:pos x="wd2" y="hd2"/>
              </a:cxn>
            </a:cxnLst>
            <a:rect l="0" t="0" r="r" b="b"/>
            <a:pathLst>
              <a:path w="21600" h="21600" extrusionOk="0">
                <a:moveTo>
                  <a:pt x="21600" y="4086"/>
                </a:moveTo>
                <a:lnTo>
                  <a:pt x="7200" y="21600"/>
                </a:lnTo>
                <a:lnTo>
                  <a:pt x="0" y="0"/>
                </a:lnTo>
                <a:lnTo>
                  <a:pt x="21600" y="4086"/>
                </a:lnTo>
                <a:close/>
              </a:path>
            </a:pathLst>
          </a:custGeom>
          <a:solidFill>
            <a:srgbClr val="B4B4C1"/>
          </a:solidFill>
          <a:ln>
            <a:solidFill>
              <a:srgbClr val="606060"/>
            </a:solidFill>
            <a:round/>
          </a:ln>
        </p:spPr>
        <p:txBody>
          <a:bodyPr lIns="45719" rIns="45719"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23" name="Shape 231"/>
          <p:cNvSpPr/>
          <p:nvPr/>
        </p:nvSpPr>
        <p:spPr>
          <a:xfrm>
            <a:off x="6243537" y="3346378"/>
            <a:ext cx="2925308" cy="29253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8DDAA"/>
          </a:solidFill>
          <a:ln w="12700">
            <a:miter lim="400000"/>
          </a:ln>
        </p:spPr>
        <p:txBody>
          <a:bodyPr lIns="0" tIns="0" rIns="0" bIns="0"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24" name="Shape 232"/>
          <p:cNvSpPr/>
          <p:nvPr/>
        </p:nvSpPr>
        <p:spPr>
          <a:xfrm>
            <a:off x="6265972" y="10684543"/>
            <a:ext cx="377349" cy="362695"/>
          </a:xfrm>
          <a:custGeom>
            <a:avLst/>
            <a:gdLst/>
            <a:ahLst/>
            <a:cxnLst>
              <a:cxn ang="0">
                <a:pos x="wd2" y="hd2"/>
              </a:cxn>
              <a:cxn ang="5400000">
                <a:pos x="wd2" y="hd2"/>
              </a:cxn>
              <a:cxn ang="10800000">
                <a:pos x="wd2" y="hd2"/>
              </a:cxn>
              <a:cxn ang="16200000">
                <a:pos x="wd2" y="hd2"/>
              </a:cxn>
            </a:cxnLst>
            <a:rect l="0" t="0" r="r" b="b"/>
            <a:pathLst>
              <a:path w="21600" h="21600" extrusionOk="0">
                <a:moveTo>
                  <a:pt x="0" y="4261"/>
                </a:moveTo>
                <a:lnTo>
                  <a:pt x="14259" y="21600"/>
                </a:lnTo>
                <a:lnTo>
                  <a:pt x="21600" y="0"/>
                </a:lnTo>
                <a:lnTo>
                  <a:pt x="0" y="4261"/>
                </a:lnTo>
                <a:close/>
              </a:path>
            </a:pathLst>
          </a:custGeom>
          <a:solidFill>
            <a:srgbClr val="B4B4C1"/>
          </a:solidFill>
          <a:ln>
            <a:solidFill>
              <a:srgbClr val="606060"/>
            </a:solidFill>
            <a:round/>
          </a:ln>
        </p:spPr>
        <p:txBody>
          <a:bodyPr lIns="45719" rIns="45719"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25" name="Shape 233"/>
          <p:cNvSpPr/>
          <p:nvPr/>
        </p:nvSpPr>
        <p:spPr>
          <a:xfrm>
            <a:off x="6550683" y="9614937"/>
            <a:ext cx="3749754" cy="1448459"/>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8384" y="12975"/>
                  <a:pt x="12748" y="21600"/>
                  <a:pt x="6344" y="21600"/>
                </a:cubicBezTo>
                <a:cubicBezTo>
                  <a:pt x="4102" y="21600"/>
                  <a:pt x="1977" y="20531"/>
                  <a:pt x="0" y="18623"/>
                </a:cubicBezTo>
              </a:path>
            </a:pathLst>
          </a:custGeom>
          <a:ln w="38100">
            <a:solidFill>
              <a:srgbClr val="B4B4C1"/>
            </a:solidFill>
            <a:miter/>
          </a:ln>
        </p:spPr>
        <p:txBody>
          <a:bodyPr lIns="45719" rIns="45719"/>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26" name="Shape 234"/>
          <p:cNvSpPr/>
          <p:nvPr/>
        </p:nvSpPr>
        <p:spPr>
          <a:xfrm>
            <a:off x="9152157" y="6074795"/>
            <a:ext cx="871442" cy="2901044"/>
          </a:xfrm>
          <a:custGeom>
            <a:avLst/>
            <a:gdLst/>
            <a:ahLst/>
            <a:cxnLst>
              <a:cxn ang="0">
                <a:pos x="wd2" y="hd2"/>
              </a:cxn>
              <a:cxn ang="5400000">
                <a:pos x="wd2" y="hd2"/>
              </a:cxn>
              <a:cxn ang="10800000">
                <a:pos x="wd2" y="hd2"/>
              </a:cxn>
              <a:cxn ang="16200000">
                <a:pos x="wd2" y="hd2"/>
              </a:cxn>
            </a:cxnLst>
            <a:rect l="0" t="0" r="r" b="b"/>
            <a:pathLst>
              <a:path w="19442" h="21600" extrusionOk="0">
                <a:moveTo>
                  <a:pt x="13714" y="21600"/>
                </a:moveTo>
                <a:cubicBezTo>
                  <a:pt x="21600" y="16448"/>
                  <a:pt x="21600" y="10113"/>
                  <a:pt x="12114" y="4732"/>
                </a:cubicBezTo>
                <a:cubicBezTo>
                  <a:pt x="8800" y="2900"/>
                  <a:pt x="4686" y="1298"/>
                  <a:pt x="0" y="0"/>
                </a:cubicBezTo>
              </a:path>
            </a:pathLst>
          </a:custGeom>
          <a:ln w="38100">
            <a:solidFill>
              <a:srgbClr val="B4B4C1"/>
            </a:solidFill>
            <a:miter/>
          </a:ln>
        </p:spPr>
        <p:txBody>
          <a:bodyPr lIns="45719" rIns="45719"/>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27" name="Shape 235"/>
          <p:cNvSpPr/>
          <p:nvPr/>
        </p:nvSpPr>
        <p:spPr>
          <a:xfrm>
            <a:off x="9037045" y="5972815"/>
            <a:ext cx="333547" cy="32113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4816"/>
                </a:lnTo>
                <a:lnTo>
                  <a:pt x="7013" y="21600"/>
                </a:lnTo>
                <a:lnTo>
                  <a:pt x="0" y="0"/>
                </a:lnTo>
                <a:close/>
              </a:path>
            </a:pathLst>
          </a:custGeom>
          <a:solidFill>
            <a:srgbClr val="B4B4C1"/>
          </a:solidFill>
          <a:ln>
            <a:solidFill>
              <a:srgbClr val="606060"/>
            </a:solidFill>
            <a:round/>
          </a:ln>
        </p:spPr>
        <p:txBody>
          <a:bodyPr lIns="45719" rIns="45719"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28" name="Shape 236"/>
          <p:cNvSpPr/>
          <p:nvPr/>
        </p:nvSpPr>
        <p:spPr>
          <a:xfrm>
            <a:off x="8962791" y="8054486"/>
            <a:ext cx="2925308" cy="292071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AC00"/>
          </a:solidFill>
          <a:ln w="12700">
            <a:miter lim="400000"/>
          </a:ln>
        </p:spPr>
        <p:txBody>
          <a:bodyPr lIns="45719" rIns="45719"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29" name="Shape 237"/>
          <p:cNvSpPr/>
          <p:nvPr/>
        </p:nvSpPr>
        <p:spPr>
          <a:xfrm>
            <a:off x="4501665" y="5706376"/>
            <a:ext cx="911996" cy="3851807"/>
          </a:xfrm>
          <a:custGeom>
            <a:avLst/>
            <a:gdLst/>
            <a:ahLst/>
            <a:cxnLst>
              <a:cxn ang="0">
                <a:pos x="wd2" y="hd2"/>
              </a:cxn>
              <a:cxn ang="5400000">
                <a:pos x="wd2" y="hd2"/>
              </a:cxn>
              <a:cxn ang="10800000">
                <a:pos x="wd2" y="hd2"/>
              </a:cxn>
              <a:cxn ang="16200000">
                <a:pos x="wd2" y="hd2"/>
              </a:cxn>
            </a:cxnLst>
            <a:rect l="0" t="0" r="r" b="b"/>
            <a:pathLst>
              <a:path w="21600" h="21600" extrusionOk="0">
                <a:moveTo>
                  <a:pt x="11043" y="21600"/>
                </a:moveTo>
                <a:cubicBezTo>
                  <a:pt x="4004" y="18929"/>
                  <a:pt x="0" y="15769"/>
                  <a:pt x="0" y="12380"/>
                </a:cubicBezTo>
                <a:cubicBezTo>
                  <a:pt x="0" y="7554"/>
                  <a:pt x="8252" y="3188"/>
                  <a:pt x="21600" y="0"/>
                </a:cubicBezTo>
              </a:path>
            </a:pathLst>
          </a:custGeom>
          <a:ln w="38100">
            <a:solidFill>
              <a:srgbClr val="B4B4C1"/>
            </a:solidFill>
            <a:miter/>
          </a:ln>
        </p:spPr>
        <p:txBody>
          <a:bodyPr lIns="45719" rIns="45719"/>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30" name="Shape 238"/>
          <p:cNvSpPr/>
          <p:nvPr/>
        </p:nvSpPr>
        <p:spPr>
          <a:xfrm>
            <a:off x="5199202" y="5610083"/>
            <a:ext cx="331438" cy="32315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4929"/>
                </a:lnTo>
                <a:lnTo>
                  <a:pt x="14965" y="21600"/>
                </a:lnTo>
                <a:lnTo>
                  <a:pt x="21600" y="0"/>
                </a:lnTo>
                <a:close/>
              </a:path>
            </a:pathLst>
          </a:custGeom>
          <a:solidFill>
            <a:srgbClr val="B4B4C1"/>
          </a:solidFill>
          <a:ln>
            <a:solidFill>
              <a:srgbClr val="606060"/>
            </a:solidFill>
            <a:round/>
          </a:ln>
        </p:spPr>
        <p:txBody>
          <a:bodyPr lIns="45719" rIns="45719"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31" name="Shape 239"/>
          <p:cNvSpPr/>
          <p:nvPr/>
        </p:nvSpPr>
        <p:spPr>
          <a:xfrm>
            <a:off x="5629341" y="9106619"/>
            <a:ext cx="2795862" cy="1163548"/>
          </a:xfrm>
          <a:custGeom>
            <a:avLst/>
            <a:gdLst/>
            <a:ahLst/>
            <a:cxnLst>
              <a:cxn ang="0">
                <a:pos x="wd2" y="hd2"/>
              </a:cxn>
              <a:cxn ang="5400000">
                <a:pos x="wd2" y="hd2"/>
              </a:cxn>
              <a:cxn ang="10800000">
                <a:pos x="wd2" y="hd2"/>
              </a:cxn>
              <a:cxn ang="16200000">
                <a:pos x="wd2" y="hd2"/>
              </a:cxn>
            </a:cxnLst>
            <a:rect l="0" t="0" r="r" b="b"/>
            <a:pathLst>
              <a:path w="21600" h="18027" extrusionOk="0">
                <a:moveTo>
                  <a:pt x="0" y="0"/>
                </a:moveTo>
                <a:cubicBezTo>
                  <a:pt x="4470" y="15247"/>
                  <a:pt x="13609" y="21600"/>
                  <a:pt x="21600" y="16041"/>
                </a:cubicBezTo>
              </a:path>
            </a:pathLst>
          </a:custGeom>
          <a:ln w="38100">
            <a:solidFill>
              <a:srgbClr val="B4B4C1"/>
            </a:solidFill>
            <a:miter/>
          </a:ln>
        </p:spPr>
        <p:txBody>
          <a:bodyPr lIns="45719" rIns="45719"/>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32" name="Shape 240"/>
          <p:cNvSpPr/>
          <p:nvPr/>
        </p:nvSpPr>
        <p:spPr>
          <a:xfrm>
            <a:off x="8308166" y="10001660"/>
            <a:ext cx="331602" cy="323067"/>
          </a:xfrm>
          <a:custGeom>
            <a:avLst/>
            <a:gdLst/>
            <a:ahLst/>
            <a:cxnLst>
              <a:cxn ang="0">
                <a:pos x="wd2" y="hd2"/>
              </a:cxn>
              <a:cxn ang="5400000">
                <a:pos x="wd2" y="hd2"/>
              </a:cxn>
              <a:cxn ang="10800000">
                <a:pos x="wd2" y="hd2"/>
              </a:cxn>
              <a:cxn ang="16200000">
                <a:pos x="wd2" y="hd2"/>
              </a:cxn>
            </a:cxnLst>
            <a:rect l="0" t="0" r="r" b="b"/>
            <a:pathLst>
              <a:path w="21600" h="21600" extrusionOk="0">
                <a:moveTo>
                  <a:pt x="21600" y="4204"/>
                </a:moveTo>
                <a:lnTo>
                  <a:pt x="7341" y="21600"/>
                </a:lnTo>
                <a:lnTo>
                  <a:pt x="0" y="0"/>
                </a:lnTo>
                <a:lnTo>
                  <a:pt x="21600" y="4204"/>
                </a:lnTo>
                <a:close/>
              </a:path>
            </a:pathLst>
          </a:custGeom>
          <a:solidFill>
            <a:srgbClr val="B4B4C1"/>
          </a:solidFill>
          <a:ln>
            <a:solidFill>
              <a:srgbClr val="606060"/>
            </a:solidFill>
            <a:round/>
          </a:ln>
        </p:spPr>
        <p:txBody>
          <a:bodyPr lIns="45719" rIns="45719"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33" name="Shape 241"/>
          <p:cNvSpPr/>
          <p:nvPr/>
        </p:nvSpPr>
        <p:spPr>
          <a:xfrm>
            <a:off x="3507011" y="8054486"/>
            <a:ext cx="2925308" cy="292071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CADF"/>
          </a:solidFill>
          <a:ln w="12700">
            <a:miter lim="400000"/>
          </a:ln>
        </p:spPr>
        <p:txBody>
          <a:bodyPr lIns="45719" rIns="45719"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34" name="Shape 242"/>
          <p:cNvSpPr/>
          <p:nvPr/>
        </p:nvSpPr>
        <p:spPr>
          <a:xfrm>
            <a:off x="6098178" y="4398175"/>
            <a:ext cx="3106662" cy="755746"/>
          </a:xfrm>
          <a:prstGeom prst="rect">
            <a:avLst/>
          </a:prstGeom>
          <a:ln w="12700">
            <a:miter lim="400000"/>
          </a:ln>
        </p:spPr>
        <p:txBody>
          <a:bodyPr lIns="45719" rIns="45719" anchor="ctr"/>
          <a:lstStyle>
            <a:lvl1pPr algn="ctr" defTabSz="914400">
              <a:defRPr sz="2800">
                <a:solidFill>
                  <a:srgbClr val="FFFFFF"/>
                </a:solidFill>
                <a:latin typeface="+mn-lt"/>
                <a:ea typeface="+mn-ea"/>
                <a:cs typeface="+mn-cs"/>
                <a:sym typeface="Open Sans Semibold" panose="020B0706030804020204"/>
              </a:defRPr>
            </a:lvl1pPr>
          </a:lstStyle>
          <a:p>
            <a:pPr lvl="0">
              <a:defRPr sz="1800">
                <a:solidFill>
                  <a:srgbClr val="000000"/>
                </a:solidFill>
              </a:defRPr>
            </a:pPr>
            <a:r>
              <a:rPr sz="2800" dirty="0">
                <a:solidFill>
                  <a:srgbClr val="FFFFFF"/>
                </a:solidFill>
              </a:rPr>
              <a:t>Ideas</a:t>
            </a:r>
          </a:p>
        </p:txBody>
      </p:sp>
      <p:sp>
        <p:nvSpPr>
          <p:cNvPr id="35" name="Shape 243"/>
          <p:cNvSpPr/>
          <p:nvPr/>
        </p:nvSpPr>
        <p:spPr>
          <a:xfrm>
            <a:off x="8817432" y="9146998"/>
            <a:ext cx="3104194" cy="755746"/>
          </a:xfrm>
          <a:prstGeom prst="rect">
            <a:avLst/>
          </a:prstGeom>
          <a:ln w="12700">
            <a:miter lim="400000"/>
          </a:ln>
        </p:spPr>
        <p:txBody>
          <a:bodyPr lIns="45719" rIns="45719" anchor="ctr"/>
          <a:lstStyle>
            <a:lvl1pPr algn="ctr" defTabSz="914400">
              <a:defRPr sz="2800">
                <a:solidFill>
                  <a:srgbClr val="FFFFFF"/>
                </a:solidFill>
                <a:latin typeface="+mn-lt"/>
                <a:ea typeface="+mn-ea"/>
                <a:cs typeface="+mn-cs"/>
                <a:sym typeface="Open Sans Semibold" panose="020B0706030804020204"/>
              </a:defRPr>
            </a:lvl1pPr>
          </a:lstStyle>
          <a:p>
            <a:pPr lvl="0">
              <a:defRPr sz="1800">
                <a:solidFill>
                  <a:srgbClr val="000000"/>
                </a:solidFill>
              </a:defRPr>
            </a:pPr>
            <a:r>
              <a:rPr sz="2800" dirty="0">
                <a:solidFill>
                  <a:srgbClr val="FFFFFF"/>
                </a:solidFill>
              </a:rPr>
              <a:t>Code</a:t>
            </a:r>
          </a:p>
        </p:txBody>
      </p:sp>
      <p:sp>
        <p:nvSpPr>
          <p:cNvPr id="36" name="Shape 244"/>
          <p:cNvSpPr/>
          <p:nvPr/>
        </p:nvSpPr>
        <p:spPr>
          <a:xfrm>
            <a:off x="3361652" y="9098881"/>
            <a:ext cx="3104194" cy="755745"/>
          </a:xfrm>
          <a:prstGeom prst="rect">
            <a:avLst/>
          </a:prstGeom>
          <a:ln w="12700">
            <a:miter lim="400000"/>
          </a:ln>
        </p:spPr>
        <p:txBody>
          <a:bodyPr lIns="45719" rIns="45719" anchor="ctr"/>
          <a:lstStyle>
            <a:lvl1pPr algn="ctr" defTabSz="914400">
              <a:defRPr sz="2800">
                <a:solidFill>
                  <a:srgbClr val="FFFFFF"/>
                </a:solidFill>
                <a:latin typeface="+mn-lt"/>
                <a:ea typeface="+mn-ea"/>
                <a:cs typeface="+mn-cs"/>
                <a:sym typeface="Open Sans Semibold" panose="020B0706030804020204"/>
              </a:defRPr>
            </a:lvl1pPr>
          </a:lstStyle>
          <a:p>
            <a:pPr lvl="0">
              <a:defRPr sz="1800">
                <a:solidFill>
                  <a:srgbClr val="000000"/>
                </a:solidFill>
              </a:defRPr>
            </a:pPr>
            <a:r>
              <a:rPr sz="2800">
                <a:solidFill>
                  <a:srgbClr val="FFFFFF"/>
                </a:solidFill>
              </a:rPr>
              <a:t>Data</a:t>
            </a:r>
          </a:p>
        </p:txBody>
      </p:sp>
      <p:sp>
        <p:nvSpPr>
          <p:cNvPr id="37" name="Shape 245"/>
          <p:cNvSpPr/>
          <p:nvPr/>
        </p:nvSpPr>
        <p:spPr>
          <a:xfrm>
            <a:off x="319165" y="12988328"/>
            <a:ext cx="10354788" cy="584201"/>
          </a:xfrm>
          <a:prstGeom prst="rect">
            <a:avLst/>
          </a:prstGeom>
          <a:ln w="12700">
            <a:miter lim="400000"/>
          </a:ln>
        </p:spPr>
        <p:txBody>
          <a:bodyPr lIns="50800" tIns="50800" rIns="50800" bIns="50800" anchor="ctr"/>
          <a:lstStyle>
            <a:lvl1pPr>
              <a:defRPr sz="1800" spc="215">
                <a:solidFill>
                  <a:srgbClr val="A6AAA9"/>
                </a:solidFill>
                <a:latin typeface="Geomanist"/>
                <a:ea typeface="Geomanist"/>
                <a:cs typeface="Geomanist"/>
                <a:sym typeface="Geomanist"/>
              </a:defRPr>
            </a:lvl1pPr>
          </a:lstStyle>
          <a:p>
            <a:pPr lvl="0">
              <a:defRPr spc="0">
                <a:solidFill>
                  <a:srgbClr val="000000"/>
                </a:solidFill>
              </a:defRPr>
            </a:pPr>
            <a:r>
              <a:rPr spc="215">
                <a:solidFill>
                  <a:srgbClr val="A6AAA9"/>
                </a:solidFill>
              </a:rPr>
              <a:t>BECIK,INC // Presentation Title Goes Here</a:t>
            </a: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p:pic>
      <p:sp>
        <p:nvSpPr>
          <p:cNvPr id="4" name="矩形 3"/>
          <p:cNvSpPr/>
          <p:nvPr/>
        </p:nvSpPr>
        <p:spPr>
          <a:xfrm>
            <a:off x="0" y="0"/>
            <a:ext cx="24384000" cy="13716000"/>
          </a:xfrm>
          <a:prstGeom prst="rect">
            <a:avLst/>
          </a:prstGeom>
          <a:solidFill>
            <a:srgbClr val="3A3E4E">
              <a:alpha val="90000"/>
            </a:srgbClr>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pPr>
            <a:endParaRPr kumimoji="0" lang="zh-CN" altLang="en-US" sz="2400" b="0" i="0" u="none" strike="noStrike" cap="none" spc="0" normalizeH="0" baseline="0">
              <a:ln>
                <a:noFill/>
              </a:ln>
              <a:solidFill>
                <a:srgbClr val="767982"/>
              </a:solidFill>
              <a:effectLst/>
              <a:uFillTx/>
              <a:latin typeface="Open Sans" panose="020B0606030504020204"/>
              <a:ea typeface="Open Sans" panose="020B0606030504020204"/>
              <a:cs typeface="Open Sans" panose="020B0606030504020204"/>
              <a:sym typeface="Open Sans" panose="020B0606030504020204"/>
            </a:endParaRPr>
          </a:p>
        </p:txBody>
      </p:sp>
      <p:grpSp>
        <p:nvGrpSpPr>
          <p:cNvPr id="5" name="Group 252"/>
          <p:cNvGrpSpPr/>
          <p:nvPr/>
        </p:nvGrpSpPr>
        <p:grpSpPr>
          <a:xfrm>
            <a:off x="441340" y="477381"/>
            <a:ext cx="358883" cy="348308"/>
            <a:chOff x="0" y="0"/>
            <a:chExt cx="358881" cy="348307"/>
          </a:xfrm>
        </p:grpSpPr>
        <p:sp>
          <p:nvSpPr>
            <p:cNvPr id="6" name="Shape 249"/>
            <p:cNvSpPr/>
            <p:nvPr/>
          </p:nvSpPr>
          <p:spPr>
            <a:xfrm>
              <a:off x="0" y="0"/>
              <a:ext cx="358882" cy="70683"/>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7" name="Shape 250"/>
            <p:cNvSpPr/>
            <p:nvPr/>
          </p:nvSpPr>
          <p:spPr>
            <a:xfrm>
              <a:off x="0" y="143415"/>
              <a:ext cx="358882" cy="70683"/>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8" name="Shape 251"/>
            <p:cNvSpPr/>
            <p:nvPr/>
          </p:nvSpPr>
          <p:spPr>
            <a:xfrm>
              <a:off x="0" y="277624"/>
              <a:ext cx="358882" cy="70684"/>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grpSp>
      <p:sp>
        <p:nvSpPr>
          <p:cNvPr id="9" name="Shape 253"/>
          <p:cNvSpPr/>
          <p:nvPr/>
        </p:nvSpPr>
        <p:spPr>
          <a:xfrm flipV="1">
            <a:off x="1302412" y="16534"/>
            <a:ext cx="1" cy="1270001"/>
          </a:xfrm>
          <a:prstGeom prst="line">
            <a:avLst/>
          </a:prstGeom>
          <a:ln w="25400">
            <a:solidFill>
              <a:srgbClr val="FFFFFF">
                <a:alpha val="13111"/>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0" name="Shape 254"/>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FFFFFF"/>
                </a:solidFill>
                <a:latin typeface="Geomanist"/>
                <a:ea typeface="Geomanist"/>
                <a:cs typeface="Geomanist"/>
                <a:sym typeface="Geomanist"/>
              </a:defRPr>
            </a:lvl1pPr>
          </a:lstStyle>
          <a:p>
            <a:pPr lvl="0">
              <a:defRPr sz="1800" spc="0">
                <a:solidFill>
                  <a:srgbClr val="000000"/>
                </a:solidFill>
              </a:defRPr>
            </a:pPr>
            <a:r>
              <a:rPr sz="2400" spc="504">
                <a:solidFill>
                  <a:srgbClr val="FFFFFF"/>
                </a:solidFill>
              </a:rPr>
              <a:t>ABOUT OUR COMPANY</a:t>
            </a:r>
          </a:p>
        </p:txBody>
      </p:sp>
      <p:sp>
        <p:nvSpPr>
          <p:cNvPr id="11" name="Shape 255"/>
          <p:cNvSpPr/>
          <p:nvPr/>
        </p:nvSpPr>
        <p:spPr>
          <a:xfrm>
            <a:off x="12200635" y="4768645"/>
            <a:ext cx="3085637" cy="251415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0656" y="0"/>
                  <a:pt x="19519" y="9282"/>
                  <a:pt x="21600" y="21600"/>
                </a:cubicBezTo>
              </a:path>
            </a:pathLst>
          </a:custGeom>
          <a:ln w="38100">
            <a:solidFill>
              <a:srgbClr val="B4B4C1"/>
            </a:solidFill>
            <a:miter/>
          </a:ln>
        </p:spPr>
        <p:txBody>
          <a:bodyPr lIns="45719" rIns="45719"/>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2" name="Shape 256"/>
          <p:cNvSpPr/>
          <p:nvPr/>
        </p:nvSpPr>
        <p:spPr>
          <a:xfrm>
            <a:off x="15096506" y="7120243"/>
            <a:ext cx="334170" cy="320772"/>
          </a:xfrm>
          <a:custGeom>
            <a:avLst/>
            <a:gdLst/>
            <a:ahLst/>
            <a:cxnLst>
              <a:cxn ang="0">
                <a:pos x="wd2" y="hd2"/>
              </a:cxn>
              <a:cxn ang="5400000">
                <a:pos x="wd2" y="hd2"/>
              </a:cxn>
              <a:cxn ang="10800000">
                <a:pos x="wd2" y="hd2"/>
              </a:cxn>
              <a:cxn ang="16200000">
                <a:pos x="wd2" y="hd2"/>
              </a:cxn>
            </a:cxnLst>
            <a:rect l="0" t="0" r="r" b="b"/>
            <a:pathLst>
              <a:path w="21600" h="21600" extrusionOk="0">
                <a:moveTo>
                  <a:pt x="0" y="4378"/>
                </a:moveTo>
                <a:lnTo>
                  <a:pt x="14306" y="21600"/>
                </a:lnTo>
                <a:lnTo>
                  <a:pt x="21600" y="0"/>
                </a:lnTo>
                <a:lnTo>
                  <a:pt x="0" y="4378"/>
                </a:lnTo>
                <a:close/>
              </a:path>
            </a:pathLst>
          </a:custGeom>
          <a:solidFill>
            <a:srgbClr val="B4B4C1"/>
          </a:solidFill>
          <a:ln>
            <a:solidFill>
              <a:srgbClr val="606060"/>
            </a:solidFill>
            <a:round/>
          </a:ln>
        </p:spPr>
        <p:txBody>
          <a:bodyPr lIns="45719" rIns="45719"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3" name="Shape 257"/>
          <p:cNvSpPr/>
          <p:nvPr/>
        </p:nvSpPr>
        <p:spPr>
          <a:xfrm>
            <a:off x="9932634" y="5550586"/>
            <a:ext cx="2314886" cy="1755706"/>
          </a:xfrm>
          <a:custGeom>
            <a:avLst/>
            <a:gdLst/>
            <a:ahLst/>
            <a:cxnLst>
              <a:cxn ang="0">
                <a:pos x="wd2" y="hd2"/>
              </a:cxn>
              <a:cxn ang="5400000">
                <a:pos x="wd2" y="hd2"/>
              </a:cxn>
              <a:cxn ang="10800000">
                <a:pos x="wd2" y="hd2"/>
              </a:cxn>
              <a:cxn ang="16200000">
                <a:pos x="wd2" y="hd2"/>
              </a:cxn>
            </a:cxnLst>
            <a:rect l="0" t="0" r="r" b="b"/>
            <a:pathLst>
              <a:path w="21600" h="21483" extrusionOk="0">
                <a:moveTo>
                  <a:pt x="21600" y="9"/>
                </a:moveTo>
                <a:cubicBezTo>
                  <a:pt x="17681" y="-117"/>
                  <a:pt x="13715" y="1202"/>
                  <a:pt x="10083" y="3964"/>
                </a:cubicBezTo>
                <a:cubicBezTo>
                  <a:pt x="4874" y="8046"/>
                  <a:pt x="1434" y="14388"/>
                  <a:pt x="0" y="21483"/>
                </a:cubicBezTo>
              </a:path>
            </a:pathLst>
          </a:custGeom>
          <a:ln w="38100">
            <a:solidFill>
              <a:srgbClr val="B4B4C1"/>
            </a:solidFill>
            <a:miter/>
          </a:ln>
        </p:spPr>
        <p:txBody>
          <a:bodyPr lIns="45719" rIns="45719"/>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4" name="Shape 258"/>
          <p:cNvSpPr/>
          <p:nvPr/>
        </p:nvSpPr>
        <p:spPr>
          <a:xfrm>
            <a:off x="9804633" y="7136929"/>
            <a:ext cx="338447" cy="321360"/>
          </a:xfrm>
          <a:custGeom>
            <a:avLst/>
            <a:gdLst/>
            <a:ahLst/>
            <a:cxnLst>
              <a:cxn ang="0">
                <a:pos x="wd2" y="hd2"/>
              </a:cxn>
              <a:cxn ang="5400000">
                <a:pos x="wd2" y="hd2"/>
              </a:cxn>
              <a:cxn ang="10800000">
                <a:pos x="wd2" y="hd2"/>
              </a:cxn>
              <a:cxn ang="16200000">
                <a:pos x="wd2" y="hd2"/>
              </a:cxn>
            </a:cxnLst>
            <a:rect l="0" t="0" r="r" b="b"/>
            <a:pathLst>
              <a:path w="21600" h="21600" extrusionOk="0">
                <a:moveTo>
                  <a:pt x="21600" y="4086"/>
                </a:moveTo>
                <a:lnTo>
                  <a:pt x="7200" y="21600"/>
                </a:lnTo>
                <a:lnTo>
                  <a:pt x="0" y="0"/>
                </a:lnTo>
                <a:lnTo>
                  <a:pt x="21600" y="4086"/>
                </a:lnTo>
                <a:close/>
              </a:path>
            </a:pathLst>
          </a:custGeom>
          <a:solidFill>
            <a:srgbClr val="B4B4C1"/>
          </a:solidFill>
          <a:ln>
            <a:solidFill>
              <a:srgbClr val="606060"/>
            </a:solidFill>
            <a:round/>
          </a:ln>
        </p:spPr>
        <p:txBody>
          <a:bodyPr lIns="45719" rIns="45719"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5" name="Shape 259"/>
          <p:cNvSpPr/>
          <p:nvPr/>
        </p:nvSpPr>
        <p:spPr>
          <a:xfrm>
            <a:off x="10793899" y="3346378"/>
            <a:ext cx="2925308" cy="29253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8DDAA"/>
          </a:solidFill>
          <a:ln w="12700">
            <a:miter lim="400000"/>
          </a:ln>
        </p:spPr>
        <p:txBody>
          <a:bodyPr lIns="0" tIns="0" rIns="0" bIns="0"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6" name="Shape 260"/>
          <p:cNvSpPr/>
          <p:nvPr/>
        </p:nvSpPr>
        <p:spPr>
          <a:xfrm>
            <a:off x="10816333" y="10684543"/>
            <a:ext cx="377349" cy="362695"/>
          </a:xfrm>
          <a:custGeom>
            <a:avLst/>
            <a:gdLst/>
            <a:ahLst/>
            <a:cxnLst>
              <a:cxn ang="0">
                <a:pos x="wd2" y="hd2"/>
              </a:cxn>
              <a:cxn ang="5400000">
                <a:pos x="wd2" y="hd2"/>
              </a:cxn>
              <a:cxn ang="10800000">
                <a:pos x="wd2" y="hd2"/>
              </a:cxn>
              <a:cxn ang="16200000">
                <a:pos x="wd2" y="hd2"/>
              </a:cxn>
            </a:cxnLst>
            <a:rect l="0" t="0" r="r" b="b"/>
            <a:pathLst>
              <a:path w="21600" h="21600" extrusionOk="0">
                <a:moveTo>
                  <a:pt x="0" y="4261"/>
                </a:moveTo>
                <a:lnTo>
                  <a:pt x="14259" y="21600"/>
                </a:lnTo>
                <a:lnTo>
                  <a:pt x="21600" y="0"/>
                </a:lnTo>
                <a:lnTo>
                  <a:pt x="0" y="4261"/>
                </a:lnTo>
                <a:close/>
              </a:path>
            </a:pathLst>
          </a:custGeom>
          <a:solidFill>
            <a:srgbClr val="B4B4C1"/>
          </a:solidFill>
          <a:ln>
            <a:solidFill>
              <a:srgbClr val="606060"/>
            </a:solidFill>
            <a:round/>
          </a:ln>
        </p:spPr>
        <p:txBody>
          <a:bodyPr lIns="45719" rIns="45719"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7" name="Shape 261"/>
          <p:cNvSpPr/>
          <p:nvPr/>
        </p:nvSpPr>
        <p:spPr>
          <a:xfrm>
            <a:off x="11101044" y="9614937"/>
            <a:ext cx="3749754" cy="1448459"/>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8384" y="12975"/>
                  <a:pt x="12748" y="21600"/>
                  <a:pt x="6344" y="21600"/>
                </a:cubicBezTo>
                <a:cubicBezTo>
                  <a:pt x="4102" y="21600"/>
                  <a:pt x="1977" y="20531"/>
                  <a:pt x="0" y="18623"/>
                </a:cubicBezTo>
              </a:path>
            </a:pathLst>
          </a:custGeom>
          <a:ln w="38100">
            <a:solidFill>
              <a:srgbClr val="B4B4C1"/>
            </a:solidFill>
            <a:miter/>
          </a:ln>
        </p:spPr>
        <p:txBody>
          <a:bodyPr lIns="45719" rIns="45719"/>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8" name="Shape 262"/>
          <p:cNvSpPr/>
          <p:nvPr/>
        </p:nvSpPr>
        <p:spPr>
          <a:xfrm>
            <a:off x="13702518" y="6074795"/>
            <a:ext cx="871442" cy="2901044"/>
          </a:xfrm>
          <a:custGeom>
            <a:avLst/>
            <a:gdLst/>
            <a:ahLst/>
            <a:cxnLst>
              <a:cxn ang="0">
                <a:pos x="wd2" y="hd2"/>
              </a:cxn>
              <a:cxn ang="5400000">
                <a:pos x="wd2" y="hd2"/>
              </a:cxn>
              <a:cxn ang="10800000">
                <a:pos x="wd2" y="hd2"/>
              </a:cxn>
              <a:cxn ang="16200000">
                <a:pos x="wd2" y="hd2"/>
              </a:cxn>
            </a:cxnLst>
            <a:rect l="0" t="0" r="r" b="b"/>
            <a:pathLst>
              <a:path w="19442" h="21600" extrusionOk="0">
                <a:moveTo>
                  <a:pt x="13714" y="21600"/>
                </a:moveTo>
                <a:cubicBezTo>
                  <a:pt x="21600" y="16448"/>
                  <a:pt x="21600" y="10113"/>
                  <a:pt x="12114" y="4732"/>
                </a:cubicBezTo>
                <a:cubicBezTo>
                  <a:pt x="8800" y="2900"/>
                  <a:pt x="4686" y="1298"/>
                  <a:pt x="0" y="0"/>
                </a:cubicBezTo>
              </a:path>
            </a:pathLst>
          </a:custGeom>
          <a:ln w="38100">
            <a:solidFill>
              <a:srgbClr val="B4B4C1"/>
            </a:solidFill>
            <a:miter/>
          </a:ln>
        </p:spPr>
        <p:txBody>
          <a:bodyPr lIns="45719" rIns="45719"/>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9" name="Shape 263"/>
          <p:cNvSpPr/>
          <p:nvPr/>
        </p:nvSpPr>
        <p:spPr>
          <a:xfrm>
            <a:off x="13587406" y="5972815"/>
            <a:ext cx="333547" cy="32113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4816"/>
                </a:lnTo>
                <a:lnTo>
                  <a:pt x="7013" y="21600"/>
                </a:lnTo>
                <a:lnTo>
                  <a:pt x="0" y="0"/>
                </a:lnTo>
                <a:close/>
              </a:path>
            </a:pathLst>
          </a:custGeom>
          <a:solidFill>
            <a:srgbClr val="B4B4C1"/>
          </a:solidFill>
          <a:ln>
            <a:solidFill>
              <a:srgbClr val="606060"/>
            </a:solidFill>
            <a:round/>
          </a:ln>
        </p:spPr>
        <p:txBody>
          <a:bodyPr lIns="45719" rIns="45719"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20" name="Shape 264"/>
          <p:cNvSpPr/>
          <p:nvPr/>
        </p:nvSpPr>
        <p:spPr>
          <a:xfrm>
            <a:off x="13513153" y="8054486"/>
            <a:ext cx="2925308" cy="292071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AC00"/>
          </a:solidFill>
          <a:ln w="12700">
            <a:miter lim="400000"/>
          </a:ln>
        </p:spPr>
        <p:txBody>
          <a:bodyPr lIns="45719" rIns="45719"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21" name="Shape 265"/>
          <p:cNvSpPr/>
          <p:nvPr/>
        </p:nvSpPr>
        <p:spPr>
          <a:xfrm>
            <a:off x="9052027" y="5706376"/>
            <a:ext cx="911996" cy="3851807"/>
          </a:xfrm>
          <a:custGeom>
            <a:avLst/>
            <a:gdLst/>
            <a:ahLst/>
            <a:cxnLst>
              <a:cxn ang="0">
                <a:pos x="wd2" y="hd2"/>
              </a:cxn>
              <a:cxn ang="5400000">
                <a:pos x="wd2" y="hd2"/>
              </a:cxn>
              <a:cxn ang="10800000">
                <a:pos x="wd2" y="hd2"/>
              </a:cxn>
              <a:cxn ang="16200000">
                <a:pos x="wd2" y="hd2"/>
              </a:cxn>
            </a:cxnLst>
            <a:rect l="0" t="0" r="r" b="b"/>
            <a:pathLst>
              <a:path w="21600" h="21600" extrusionOk="0">
                <a:moveTo>
                  <a:pt x="11043" y="21600"/>
                </a:moveTo>
                <a:cubicBezTo>
                  <a:pt x="4004" y="18929"/>
                  <a:pt x="0" y="15769"/>
                  <a:pt x="0" y="12380"/>
                </a:cubicBezTo>
                <a:cubicBezTo>
                  <a:pt x="0" y="7554"/>
                  <a:pt x="8252" y="3188"/>
                  <a:pt x="21600" y="0"/>
                </a:cubicBezTo>
              </a:path>
            </a:pathLst>
          </a:custGeom>
          <a:ln w="38100">
            <a:solidFill>
              <a:srgbClr val="B4B4C1"/>
            </a:solidFill>
            <a:miter/>
          </a:ln>
        </p:spPr>
        <p:txBody>
          <a:bodyPr lIns="45719" rIns="45719"/>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22" name="Shape 266"/>
          <p:cNvSpPr/>
          <p:nvPr/>
        </p:nvSpPr>
        <p:spPr>
          <a:xfrm>
            <a:off x="9749563" y="5610083"/>
            <a:ext cx="331438" cy="32315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4929"/>
                </a:lnTo>
                <a:lnTo>
                  <a:pt x="14965" y="21600"/>
                </a:lnTo>
                <a:lnTo>
                  <a:pt x="21600" y="0"/>
                </a:lnTo>
                <a:close/>
              </a:path>
            </a:pathLst>
          </a:custGeom>
          <a:solidFill>
            <a:srgbClr val="B4B4C1"/>
          </a:solidFill>
          <a:ln>
            <a:solidFill>
              <a:srgbClr val="606060"/>
            </a:solidFill>
            <a:round/>
          </a:ln>
        </p:spPr>
        <p:txBody>
          <a:bodyPr lIns="45719" rIns="45719"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23" name="Shape 267"/>
          <p:cNvSpPr/>
          <p:nvPr/>
        </p:nvSpPr>
        <p:spPr>
          <a:xfrm>
            <a:off x="10179702" y="9106619"/>
            <a:ext cx="2795862" cy="1163548"/>
          </a:xfrm>
          <a:custGeom>
            <a:avLst/>
            <a:gdLst/>
            <a:ahLst/>
            <a:cxnLst>
              <a:cxn ang="0">
                <a:pos x="wd2" y="hd2"/>
              </a:cxn>
              <a:cxn ang="5400000">
                <a:pos x="wd2" y="hd2"/>
              </a:cxn>
              <a:cxn ang="10800000">
                <a:pos x="wd2" y="hd2"/>
              </a:cxn>
              <a:cxn ang="16200000">
                <a:pos x="wd2" y="hd2"/>
              </a:cxn>
            </a:cxnLst>
            <a:rect l="0" t="0" r="r" b="b"/>
            <a:pathLst>
              <a:path w="21600" h="18027" extrusionOk="0">
                <a:moveTo>
                  <a:pt x="0" y="0"/>
                </a:moveTo>
                <a:cubicBezTo>
                  <a:pt x="4470" y="15247"/>
                  <a:pt x="13609" y="21600"/>
                  <a:pt x="21600" y="16041"/>
                </a:cubicBezTo>
              </a:path>
            </a:pathLst>
          </a:custGeom>
          <a:ln w="38100">
            <a:solidFill>
              <a:srgbClr val="B4B4C1"/>
            </a:solidFill>
            <a:miter/>
          </a:ln>
        </p:spPr>
        <p:txBody>
          <a:bodyPr lIns="45719" rIns="45719"/>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24" name="Shape 268"/>
          <p:cNvSpPr/>
          <p:nvPr/>
        </p:nvSpPr>
        <p:spPr>
          <a:xfrm>
            <a:off x="12858527" y="10001660"/>
            <a:ext cx="331602" cy="323067"/>
          </a:xfrm>
          <a:custGeom>
            <a:avLst/>
            <a:gdLst/>
            <a:ahLst/>
            <a:cxnLst>
              <a:cxn ang="0">
                <a:pos x="wd2" y="hd2"/>
              </a:cxn>
              <a:cxn ang="5400000">
                <a:pos x="wd2" y="hd2"/>
              </a:cxn>
              <a:cxn ang="10800000">
                <a:pos x="wd2" y="hd2"/>
              </a:cxn>
              <a:cxn ang="16200000">
                <a:pos x="wd2" y="hd2"/>
              </a:cxn>
            </a:cxnLst>
            <a:rect l="0" t="0" r="r" b="b"/>
            <a:pathLst>
              <a:path w="21600" h="21600" extrusionOk="0">
                <a:moveTo>
                  <a:pt x="21600" y="4204"/>
                </a:moveTo>
                <a:lnTo>
                  <a:pt x="7341" y="21600"/>
                </a:lnTo>
                <a:lnTo>
                  <a:pt x="0" y="0"/>
                </a:lnTo>
                <a:lnTo>
                  <a:pt x="21600" y="4204"/>
                </a:lnTo>
                <a:close/>
              </a:path>
            </a:pathLst>
          </a:custGeom>
          <a:solidFill>
            <a:srgbClr val="B4B4C1"/>
          </a:solidFill>
          <a:ln>
            <a:solidFill>
              <a:srgbClr val="606060"/>
            </a:solidFill>
            <a:round/>
          </a:ln>
        </p:spPr>
        <p:txBody>
          <a:bodyPr lIns="45719" rIns="45719"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25" name="Shape 269"/>
          <p:cNvSpPr/>
          <p:nvPr/>
        </p:nvSpPr>
        <p:spPr>
          <a:xfrm>
            <a:off x="8057372" y="8054486"/>
            <a:ext cx="2925308" cy="292071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CADF"/>
          </a:solidFill>
          <a:ln w="12700">
            <a:miter lim="400000"/>
          </a:ln>
        </p:spPr>
        <p:txBody>
          <a:bodyPr lIns="45719" rIns="45719"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26" name="Shape 270"/>
          <p:cNvSpPr/>
          <p:nvPr/>
        </p:nvSpPr>
        <p:spPr>
          <a:xfrm>
            <a:off x="10648539" y="4398175"/>
            <a:ext cx="3106662" cy="755746"/>
          </a:xfrm>
          <a:prstGeom prst="rect">
            <a:avLst/>
          </a:prstGeom>
          <a:ln w="12700">
            <a:miter lim="400000"/>
          </a:ln>
        </p:spPr>
        <p:txBody>
          <a:bodyPr lIns="45719" rIns="45719" anchor="ctr"/>
          <a:lstStyle>
            <a:lvl1pPr algn="ctr" defTabSz="914400">
              <a:defRPr sz="2800">
                <a:solidFill>
                  <a:srgbClr val="FFFFFF"/>
                </a:solidFill>
                <a:latin typeface="+mn-lt"/>
                <a:ea typeface="+mn-ea"/>
                <a:cs typeface="+mn-cs"/>
                <a:sym typeface="Open Sans Semibold" panose="020B0706030804020204"/>
              </a:defRPr>
            </a:lvl1pPr>
          </a:lstStyle>
          <a:p>
            <a:pPr lvl="0">
              <a:defRPr sz="1800">
                <a:solidFill>
                  <a:srgbClr val="000000"/>
                </a:solidFill>
              </a:defRPr>
            </a:pPr>
            <a:r>
              <a:rPr sz="2800">
                <a:solidFill>
                  <a:srgbClr val="FFFFFF"/>
                </a:solidFill>
              </a:rPr>
              <a:t>Ideas</a:t>
            </a:r>
          </a:p>
        </p:txBody>
      </p:sp>
      <p:sp>
        <p:nvSpPr>
          <p:cNvPr id="27" name="Shape 271"/>
          <p:cNvSpPr/>
          <p:nvPr/>
        </p:nvSpPr>
        <p:spPr>
          <a:xfrm>
            <a:off x="13526777" y="9180310"/>
            <a:ext cx="3104194" cy="755746"/>
          </a:xfrm>
          <a:prstGeom prst="rect">
            <a:avLst/>
          </a:prstGeom>
          <a:ln w="12700">
            <a:miter lim="400000"/>
          </a:ln>
        </p:spPr>
        <p:txBody>
          <a:bodyPr lIns="45719" rIns="45719" anchor="ctr"/>
          <a:lstStyle>
            <a:lvl1pPr algn="ctr" defTabSz="914400">
              <a:defRPr sz="2800">
                <a:solidFill>
                  <a:srgbClr val="FFFFFF"/>
                </a:solidFill>
                <a:latin typeface="+mn-lt"/>
                <a:ea typeface="+mn-ea"/>
                <a:cs typeface="+mn-cs"/>
                <a:sym typeface="Open Sans Semibold" panose="020B0706030804020204"/>
              </a:defRPr>
            </a:lvl1pPr>
          </a:lstStyle>
          <a:p>
            <a:pPr lvl="0">
              <a:defRPr sz="1800">
                <a:solidFill>
                  <a:srgbClr val="000000"/>
                </a:solidFill>
              </a:defRPr>
            </a:pPr>
            <a:r>
              <a:rPr sz="2800" dirty="0">
                <a:solidFill>
                  <a:srgbClr val="FFFFFF"/>
                </a:solidFill>
              </a:rPr>
              <a:t>Code</a:t>
            </a:r>
          </a:p>
        </p:txBody>
      </p:sp>
      <p:sp>
        <p:nvSpPr>
          <p:cNvPr id="28" name="Shape 272"/>
          <p:cNvSpPr/>
          <p:nvPr/>
        </p:nvSpPr>
        <p:spPr>
          <a:xfrm>
            <a:off x="7912013" y="9098881"/>
            <a:ext cx="3104194" cy="755745"/>
          </a:xfrm>
          <a:prstGeom prst="rect">
            <a:avLst/>
          </a:prstGeom>
          <a:ln w="12700">
            <a:miter lim="400000"/>
          </a:ln>
        </p:spPr>
        <p:txBody>
          <a:bodyPr lIns="45719" rIns="45719" anchor="ctr"/>
          <a:lstStyle>
            <a:lvl1pPr algn="ctr" defTabSz="914400">
              <a:defRPr sz="2800">
                <a:solidFill>
                  <a:srgbClr val="FFFFFF"/>
                </a:solidFill>
                <a:latin typeface="+mn-lt"/>
                <a:ea typeface="+mn-ea"/>
                <a:cs typeface="+mn-cs"/>
                <a:sym typeface="Open Sans Semibold" panose="020B0706030804020204"/>
              </a:defRPr>
            </a:lvl1pPr>
          </a:lstStyle>
          <a:p>
            <a:pPr lvl="0">
              <a:defRPr sz="1800">
                <a:solidFill>
                  <a:srgbClr val="000000"/>
                </a:solidFill>
              </a:defRPr>
            </a:pPr>
            <a:r>
              <a:rPr sz="2800">
                <a:solidFill>
                  <a:srgbClr val="FFFFFF"/>
                </a:solidFill>
              </a:rPr>
              <a:t>Data</a:t>
            </a:r>
          </a:p>
        </p:txBody>
      </p:sp>
      <p:sp>
        <p:nvSpPr>
          <p:cNvPr id="29" name="Shape 273"/>
          <p:cNvSpPr/>
          <p:nvPr/>
        </p:nvSpPr>
        <p:spPr>
          <a:xfrm>
            <a:off x="14257005" y="2721985"/>
            <a:ext cx="5588001" cy="2260601"/>
          </a:xfrm>
          <a:prstGeom prst="rect">
            <a:avLst/>
          </a:prstGeom>
          <a:ln w="12700">
            <a:miter lim="400000"/>
          </a:ln>
        </p:spPr>
        <p:txBody>
          <a:bodyPr lIns="50800" tIns="50800" rIns="50800" bIns="50800"/>
          <a:lstStyle/>
          <a:p>
            <a:pPr lvl="0">
              <a:defRPr sz="1800">
                <a:solidFill>
                  <a:srgbClr val="000000"/>
                </a:solidFill>
              </a:defRPr>
            </a:pPr>
            <a:r>
              <a:rPr sz="3000">
                <a:solidFill>
                  <a:srgbClr val="FFFFFF"/>
                </a:solidFill>
                <a:latin typeface="+mn-lt"/>
                <a:ea typeface="+mn-ea"/>
                <a:cs typeface="+mn-cs"/>
                <a:sym typeface="Open Sans Semibold" panose="020B0706030804020204"/>
              </a:rPr>
              <a:t>Ideas that sell</a:t>
            </a:r>
          </a:p>
          <a:p>
            <a:pPr lvl="0">
              <a:defRPr sz="1800">
                <a:solidFill>
                  <a:srgbClr val="000000"/>
                </a:solidFill>
              </a:defRPr>
            </a:pPr>
            <a:r>
              <a:rPr sz="2400">
                <a:solidFill>
                  <a:srgbClr val="D6D3D2"/>
                </a:solidFill>
                <a:latin typeface="Open Sans" panose="020B0606030504020204"/>
                <a:ea typeface="Open Sans" panose="020B0606030504020204"/>
                <a:cs typeface="Open Sans" panose="020B0606030504020204"/>
                <a:sym typeface="Open Sans" panose="020B0606030504020204"/>
              </a:rPr>
              <a:t>Integer posuere erat a ante venenatis dapibus posuere velit aliquet Integer velit aliquet Integer posuere. </a:t>
            </a:r>
          </a:p>
        </p:txBody>
      </p:sp>
      <p:sp>
        <p:nvSpPr>
          <p:cNvPr id="30" name="Shape 274"/>
          <p:cNvSpPr/>
          <p:nvPr/>
        </p:nvSpPr>
        <p:spPr>
          <a:xfrm>
            <a:off x="16824390" y="8543214"/>
            <a:ext cx="5588001" cy="2260601"/>
          </a:xfrm>
          <a:prstGeom prst="rect">
            <a:avLst/>
          </a:prstGeom>
          <a:ln w="12700">
            <a:miter lim="400000"/>
          </a:ln>
        </p:spPr>
        <p:txBody>
          <a:bodyPr lIns="50800" tIns="50800" rIns="50800" bIns="50800"/>
          <a:lstStyle/>
          <a:p>
            <a:pPr lvl="0">
              <a:defRPr sz="1800">
                <a:solidFill>
                  <a:srgbClr val="000000"/>
                </a:solidFill>
              </a:defRPr>
            </a:pPr>
            <a:r>
              <a:rPr sz="3000">
                <a:solidFill>
                  <a:srgbClr val="FFFFFF"/>
                </a:solidFill>
                <a:latin typeface="+mn-lt"/>
                <a:ea typeface="+mn-ea"/>
                <a:cs typeface="+mn-cs"/>
                <a:sym typeface="Open Sans Semibold" panose="020B0706030804020204"/>
              </a:rPr>
              <a:t>Code it like a boss</a:t>
            </a:r>
          </a:p>
          <a:p>
            <a:pPr lvl="0">
              <a:defRPr sz="1800">
                <a:solidFill>
                  <a:srgbClr val="000000"/>
                </a:solidFill>
              </a:defRPr>
            </a:pPr>
            <a:r>
              <a:rPr sz="2400">
                <a:solidFill>
                  <a:srgbClr val="D6D3D2"/>
                </a:solidFill>
                <a:latin typeface="Open Sans" panose="020B0606030504020204"/>
                <a:ea typeface="Open Sans" panose="020B0606030504020204"/>
                <a:cs typeface="Open Sans" panose="020B0606030504020204"/>
                <a:sym typeface="Open Sans" panose="020B0606030504020204"/>
              </a:rPr>
              <a:t>Integer posuere erat a ante venenatis dapibus posuere velit aliquet Integer velit aliquet Integer posuere. </a:t>
            </a:r>
          </a:p>
        </p:txBody>
      </p:sp>
      <p:sp>
        <p:nvSpPr>
          <p:cNvPr id="31" name="Shape 275"/>
          <p:cNvSpPr/>
          <p:nvPr/>
        </p:nvSpPr>
        <p:spPr>
          <a:xfrm>
            <a:off x="1971610" y="8543214"/>
            <a:ext cx="5588001" cy="2260601"/>
          </a:xfrm>
          <a:prstGeom prst="rect">
            <a:avLst/>
          </a:prstGeom>
          <a:ln w="12700">
            <a:miter lim="400000"/>
          </a:ln>
        </p:spPr>
        <p:txBody>
          <a:bodyPr lIns="50800" tIns="50800" rIns="50800" bIns="50800"/>
          <a:lstStyle/>
          <a:p>
            <a:pPr lvl="0" algn="r">
              <a:defRPr sz="1800">
                <a:solidFill>
                  <a:srgbClr val="000000"/>
                </a:solidFill>
              </a:defRPr>
            </a:pPr>
            <a:r>
              <a:rPr sz="3000" dirty="0">
                <a:solidFill>
                  <a:srgbClr val="FFFFFF"/>
                </a:solidFill>
                <a:latin typeface="+mn-lt"/>
                <a:ea typeface="+mn-ea"/>
                <a:cs typeface="+mn-cs"/>
                <a:sym typeface="Open Sans Semibold" panose="020B0706030804020204"/>
              </a:rPr>
              <a:t>Accurate - Verified Data</a:t>
            </a:r>
          </a:p>
          <a:p>
            <a:pPr lvl="0" algn="r">
              <a:defRPr sz="1800">
                <a:solidFill>
                  <a:srgbClr val="000000"/>
                </a:solidFill>
              </a:defRPr>
            </a:pPr>
            <a:r>
              <a:rPr sz="2400" dirty="0">
                <a:solidFill>
                  <a:srgbClr val="D6D3D2"/>
                </a:solidFill>
                <a:latin typeface="Open Sans" panose="020B0606030504020204"/>
                <a:ea typeface="Open Sans" panose="020B0606030504020204"/>
                <a:cs typeface="Open Sans" panose="020B0606030504020204"/>
                <a:sym typeface="Open Sans" panose="020B0606030504020204"/>
              </a:rPr>
              <a:t>Integer </a:t>
            </a:r>
            <a:r>
              <a:rPr sz="2400" dirty="0" err="1">
                <a:solidFill>
                  <a:srgbClr val="D6D3D2"/>
                </a:solidFill>
                <a:latin typeface="Open Sans" panose="020B0606030504020204"/>
                <a:ea typeface="Open Sans" panose="020B0606030504020204"/>
                <a:cs typeface="Open Sans" panose="020B0606030504020204"/>
                <a:sym typeface="Open Sans" panose="020B0606030504020204"/>
              </a:rPr>
              <a:t>posuere</a:t>
            </a:r>
            <a:r>
              <a:rPr sz="2400" dirty="0">
                <a:solidFill>
                  <a:srgbClr val="D6D3D2"/>
                </a:solidFill>
                <a:latin typeface="Open Sans" panose="020B0606030504020204"/>
                <a:ea typeface="Open Sans" panose="020B0606030504020204"/>
                <a:cs typeface="Open Sans" panose="020B0606030504020204"/>
                <a:sym typeface="Open Sans" panose="020B0606030504020204"/>
              </a:rPr>
              <a:t> </a:t>
            </a:r>
            <a:r>
              <a:rPr sz="2400" dirty="0" err="1">
                <a:solidFill>
                  <a:srgbClr val="D6D3D2"/>
                </a:solidFill>
                <a:latin typeface="Open Sans" panose="020B0606030504020204"/>
                <a:ea typeface="Open Sans" panose="020B0606030504020204"/>
                <a:cs typeface="Open Sans" panose="020B0606030504020204"/>
                <a:sym typeface="Open Sans" panose="020B0606030504020204"/>
              </a:rPr>
              <a:t>erat</a:t>
            </a:r>
            <a:r>
              <a:rPr sz="2400" dirty="0">
                <a:solidFill>
                  <a:srgbClr val="D6D3D2"/>
                </a:solidFill>
                <a:latin typeface="Open Sans" panose="020B0606030504020204"/>
                <a:ea typeface="Open Sans" panose="020B0606030504020204"/>
                <a:cs typeface="Open Sans" panose="020B0606030504020204"/>
                <a:sym typeface="Open Sans" panose="020B0606030504020204"/>
              </a:rPr>
              <a:t> a ante </a:t>
            </a:r>
            <a:r>
              <a:rPr sz="2400" dirty="0" err="1">
                <a:solidFill>
                  <a:srgbClr val="D6D3D2"/>
                </a:solidFill>
                <a:latin typeface="Open Sans" panose="020B0606030504020204"/>
                <a:ea typeface="Open Sans" panose="020B0606030504020204"/>
                <a:cs typeface="Open Sans" panose="020B0606030504020204"/>
                <a:sym typeface="Open Sans" panose="020B0606030504020204"/>
              </a:rPr>
              <a:t>venenatis</a:t>
            </a:r>
            <a:r>
              <a:rPr sz="2400" dirty="0">
                <a:solidFill>
                  <a:srgbClr val="D6D3D2"/>
                </a:solidFill>
                <a:latin typeface="Open Sans" panose="020B0606030504020204"/>
                <a:ea typeface="Open Sans" panose="020B0606030504020204"/>
                <a:cs typeface="Open Sans" panose="020B0606030504020204"/>
                <a:sym typeface="Open Sans" panose="020B0606030504020204"/>
              </a:rPr>
              <a:t> </a:t>
            </a:r>
            <a:r>
              <a:rPr sz="2400" dirty="0" err="1">
                <a:solidFill>
                  <a:srgbClr val="D6D3D2"/>
                </a:solidFill>
                <a:latin typeface="Open Sans" panose="020B0606030504020204"/>
                <a:ea typeface="Open Sans" panose="020B0606030504020204"/>
                <a:cs typeface="Open Sans" panose="020B0606030504020204"/>
                <a:sym typeface="Open Sans" panose="020B0606030504020204"/>
              </a:rPr>
              <a:t>dapibus</a:t>
            </a:r>
            <a:r>
              <a:rPr sz="2400" dirty="0">
                <a:solidFill>
                  <a:srgbClr val="D6D3D2"/>
                </a:solidFill>
                <a:latin typeface="Open Sans" panose="020B0606030504020204"/>
                <a:ea typeface="Open Sans" panose="020B0606030504020204"/>
                <a:cs typeface="Open Sans" panose="020B0606030504020204"/>
                <a:sym typeface="Open Sans" panose="020B0606030504020204"/>
              </a:rPr>
              <a:t> </a:t>
            </a:r>
            <a:r>
              <a:rPr sz="2400" dirty="0" err="1">
                <a:solidFill>
                  <a:srgbClr val="D6D3D2"/>
                </a:solidFill>
                <a:latin typeface="Open Sans" panose="020B0606030504020204"/>
                <a:ea typeface="Open Sans" panose="020B0606030504020204"/>
                <a:cs typeface="Open Sans" panose="020B0606030504020204"/>
                <a:sym typeface="Open Sans" panose="020B0606030504020204"/>
              </a:rPr>
              <a:t>posuere</a:t>
            </a:r>
            <a:r>
              <a:rPr sz="2400" dirty="0">
                <a:solidFill>
                  <a:srgbClr val="D6D3D2"/>
                </a:solidFill>
                <a:latin typeface="Open Sans" panose="020B0606030504020204"/>
                <a:ea typeface="Open Sans" panose="020B0606030504020204"/>
                <a:cs typeface="Open Sans" panose="020B0606030504020204"/>
                <a:sym typeface="Open Sans" panose="020B0606030504020204"/>
              </a:rPr>
              <a:t> </a:t>
            </a:r>
            <a:r>
              <a:rPr sz="2400" dirty="0" err="1">
                <a:solidFill>
                  <a:srgbClr val="D6D3D2"/>
                </a:solidFill>
                <a:latin typeface="Open Sans" panose="020B0606030504020204"/>
                <a:ea typeface="Open Sans" panose="020B0606030504020204"/>
                <a:cs typeface="Open Sans" panose="020B0606030504020204"/>
                <a:sym typeface="Open Sans" panose="020B0606030504020204"/>
              </a:rPr>
              <a:t>velit</a:t>
            </a:r>
            <a:r>
              <a:rPr sz="2400" dirty="0">
                <a:solidFill>
                  <a:srgbClr val="D6D3D2"/>
                </a:solidFill>
                <a:latin typeface="Open Sans" panose="020B0606030504020204"/>
                <a:ea typeface="Open Sans" panose="020B0606030504020204"/>
                <a:cs typeface="Open Sans" panose="020B0606030504020204"/>
                <a:sym typeface="Open Sans" panose="020B0606030504020204"/>
              </a:rPr>
              <a:t> </a:t>
            </a:r>
            <a:r>
              <a:rPr sz="2400" dirty="0" err="1">
                <a:solidFill>
                  <a:srgbClr val="D6D3D2"/>
                </a:solidFill>
                <a:latin typeface="Open Sans" panose="020B0606030504020204"/>
                <a:ea typeface="Open Sans" panose="020B0606030504020204"/>
                <a:cs typeface="Open Sans" panose="020B0606030504020204"/>
                <a:sym typeface="Open Sans" panose="020B0606030504020204"/>
              </a:rPr>
              <a:t>aliquet</a:t>
            </a:r>
            <a:r>
              <a:rPr sz="2400" dirty="0">
                <a:solidFill>
                  <a:srgbClr val="D6D3D2"/>
                </a:solidFill>
                <a:latin typeface="Open Sans" panose="020B0606030504020204"/>
                <a:ea typeface="Open Sans" panose="020B0606030504020204"/>
                <a:cs typeface="Open Sans" panose="020B0606030504020204"/>
                <a:sym typeface="Open Sans" panose="020B0606030504020204"/>
              </a:rPr>
              <a:t> Integer </a:t>
            </a:r>
            <a:r>
              <a:rPr sz="2400" dirty="0" err="1">
                <a:solidFill>
                  <a:srgbClr val="D6D3D2"/>
                </a:solidFill>
                <a:latin typeface="Open Sans" panose="020B0606030504020204"/>
                <a:ea typeface="Open Sans" panose="020B0606030504020204"/>
                <a:cs typeface="Open Sans" panose="020B0606030504020204"/>
                <a:sym typeface="Open Sans" panose="020B0606030504020204"/>
              </a:rPr>
              <a:t>velit</a:t>
            </a:r>
            <a:r>
              <a:rPr sz="2400" dirty="0">
                <a:solidFill>
                  <a:srgbClr val="D6D3D2"/>
                </a:solidFill>
                <a:latin typeface="Open Sans" panose="020B0606030504020204"/>
                <a:ea typeface="Open Sans" panose="020B0606030504020204"/>
                <a:cs typeface="Open Sans" panose="020B0606030504020204"/>
                <a:sym typeface="Open Sans" panose="020B0606030504020204"/>
              </a:rPr>
              <a:t> </a:t>
            </a:r>
            <a:r>
              <a:rPr sz="2400" dirty="0" err="1">
                <a:solidFill>
                  <a:srgbClr val="D6D3D2"/>
                </a:solidFill>
                <a:latin typeface="Open Sans" panose="020B0606030504020204"/>
                <a:ea typeface="Open Sans" panose="020B0606030504020204"/>
                <a:cs typeface="Open Sans" panose="020B0606030504020204"/>
                <a:sym typeface="Open Sans" panose="020B0606030504020204"/>
              </a:rPr>
              <a:t>aliquet</a:t>
            </a:r>
            <a:r>
              <a:rPr sz="2400" dirty="0">
                <a:solidFill>
                  <a:srgbClr val="D6D3D2"/>
                </a:solidFill>
                <a:latin typeface="Open Sans" panose="020B0606030504020204"/>
                <a:ea typeface="Open Sans" panose="020B0606030504020204"/>
                <a:cs typeface="Open Sans" panose="020B0606030504020204"/>
                <a:sym typeface="Open Sans" panose="020B0606030504020204"/>
              </a:rPr>
              <a:t> Integer </a:t>
            </a:r>
            <a:r>
              <a:rPr sz="2400" dirty="0" err="1">
                <a:solidFill>
                  <a:srgbClr val="D6D3D2"/>
                </a:solidFill>
                <a:latin typeface="Open Sans" panose="020B0606030504020204"/>
                <a:ea typeface="Open Sans" panose="020B0606030504020204"/>
                <a:cs typeface="Open Sans" panose="020B0606030504020204"/>
                <a:sym typeface="Open Sans" panose="020B0606030504020204"/>
              </a:rPr>
              <a:t>posuere</a:t>
            </a:r>
            <a:r>
              <a:rPr sz="2400" dirty="0">
                <a:solidFill>
                  <a:srgbClr val="D6D3D2"/>
                </a:solidFill>
                <a:latin typeface="Open Sans" panose="020B0606030504020204"/>
                <a:ea typeface="Open Sans" panose="020B0606030504020204"/>
                <a:cs typeface="Open Sans" panose="020B0606030504020204"/>
                <a:sym typeface="Open Sans" panose="020B0606030504020204"/>
              </a:rPr>
              <a:t>. </a:t>
            </a:r>
          </a:p>
        </p:txBody>
      </p:sp>
      <p:sp>
        <p:nvSpPr>
          <p:cNvPr id="32" name="Shape 276"/>
          <p:cNvSpPr/>
          <p:nvPr/>
        </p:nvSpPr>
        <p:spPr>
          <a:xfrm>
            <a:off x="1745893" y="2561666"/>
            <a:ext cx="6607577" cy="1252265"/>
          </a:xfrm>
          <a:prstGeom prst="rect">
            <a:avLst/>
          </a:prstGeom>
          <a:ln w="12700">
            <a:miter lim="400000"/>
          </a:ln>
        </p:spPr>
        <p:txBody>
          <a:bodyPr wrap="none" lIns="71437" tIns="71437" rIns="71437" bIns="71437" anchor="ctr">
            <a:spAutoFit/>
          </a:bodyPr>
          <a:lstStyle>
            <a:lvl1pPr>
              <a:defRPr>
                <a:solidFill>
                  <a:srgbClr val="FFFFFF"/>
                </a:solidFill>
              </a:defRPr>
            </a:lvl1pPr>
          </a:lstStyle>
          <a:p>
            <a:pPr lvl="0">
              <a:defRPr sz="1800">
                <a:solidFill>
                  <a:srgbClr val="000000"/>
                </a:solidFill>
              </a:defRPr>
            </a:pPr>
            <a:r>
              <a:rPr lang="zh-CN" altLang="en-US" sz="7200" dirty="0">
                <a:solidFill>
                  <a:srgbClr val="FFFFFF"/>
                </a:solidFill>
                <a:latin typeface="造字工房悦黑（非商用）常规体" pitchFamily="50" charset="-122"/>
                <a:ea typeface="造字工房悦黑（非商用）常规体" pitchFamily="50" charset="-122"/>
              </a:rPr>
              <a:t>我们的解决方案</a:t>
            </a:r>
            <a:endParaRPr sz="7200" dirty="0">
              <a:solidFill>
                <a:srgbClr val="FFFFFF"/>
              </a:solidFill>
              <a:latin typeface="造字工房悦黑（非商用）常规体" pitchFamily="50" charset="-122"/>
              <a:ea typeface="造字工房悦黑（非商用）常规体" pitchFamily="50" charset="-122"/>
            </a:endParaRPr>
          </a:p>
        </p:txBody>
      </p:sp>
      <p:sp>
        <p:nvSpPr>
          <p:cNvPr id="33" name="Shape 277"/>
          <p:cNvSpPr/>
          <p:nvPr/>
        </p:nvSpPr>
        <p:spPr>
          <a:xfrm>
            <a:off x="1819512" y="4049504"/>
            <a:ext cx="962791" cy="1"/>
          </a:xfrm>
          <a:prstGeom prst="line">
            <a:avLst/>
          </a:prstGeom>
          <a:ln w="25400">
            <a:solidFill>
              <a:srgbClr val="FFFFFF">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34" name="Shape 278"/>
          <p:cNvSpPr/>
          <p:nvPr/>
        </p:nvSpPr>
        <p:spPr>
          <a:xfrm>
            <a:off x="23129752" y="249897"/>
            <a:ext cx="742316" cy="803276"/>
          </a:xfrm>
          <a:prstGeom prst="rect">
            <a:avLst/>
          </a:prstGeom>
          <a:ln w="12700">
            <a:miter lim="400000"/>
          </a:ln>
        </p:spPr>
        <p:txBody>
          <a:bodyPr wrap="none" lIns="71437" tIns="71437" rIns="71437" bIns="71437" anchor="ctr">
            <a:spAutoFit/>
          </a:bodyPr>
          <a:lstStyle>
            <a:lvl1pPr>
              <a:defRPr sz="4200" spc="0">
                <a:solidFill>
                  <a:srgbClr val="FFFFFF"/>
                </a:solidFill>
                <a:latin typeface="Geomanist"/>
                <a:ea typeface="Geomanist"/>
                <a:cs typeface="Geomanist"/>
                <a:sym typeface="Geomanist"/>
              </a:defRPr>
            </a:lvl1pPr>
          </a:lstStyle>
          <a:p>
            <a:pPr lvl="0">
              <a:defRPr sz="1800" spc="0">
                <a:solidFill>
                  <a:srgbClr val="000000"/>
                </a:solidFill>
              </a:defRPr>
            </a:pPr>
            <a:r>
              <a:rPr sz="4200" spc="0">
                <a:solidFill>
                  <a:srgbClr val="FFFFFF"/>
                </a:solidFill>
              </a:rPr>
              <a:t>09</a:t>
            </a:r>
          </a:p>
        </p:txBody>
      </p:sp>
      <p:sp>
        <p:nvSpPr>
          <p:cNvPr id="35" name="Shape 279"/>
          <p:cNvSpPr/>
          <p:nvPr/>
        </p:nvSpPr>
        <p:spPr>
          <a:xfrm>
            <a:off x="319165" y="12988328"/>
            <a:ext cx="10354788" cy="584201"/>
          </a:xfrm>
          <a:prstGeom prst="rect">
            <a:avLst/>
          </a:prstGeom>
          <a:ln w="12700">
            <a:miter lim="400000"/>
          </a:ln>
        </p:spPr>
        <p:txBody>
          <a:bodyPr lIns="50800" tIns="50800" rIns="50800" bIns="50800" anchor="ctr"/>
          <a:lstStyle>
            <a:lvl1pPr>
              <a:defRPr sz="1800" spc="215">
                <a:solidFill>
                  <a:srgbClr val="A6AAA9"/>
                </a:solidFill>
                <a:latin typeface="Geomanist"/>
                <a:ea typeface="Geomanist"/>
                <a:cs typeface="Geomanist"/>
                <a:sym typeface="Geomanist"/>
              </a:defRPr>
            </a:lvl1pPr>
          </a:lstStyle>
          <a:p>
            <a:pPr lvl="0">
              <a:defRPr spc="0">
                <a:solidFill>
                  <a:srgbClr val="000000"/>
                </a:solidFill>
              </a:defRPr>
            </a:pPr>
            <a:r>
              <a:rPr spc="215">
                <a:solidFill>
                  <a:srgbClr val="A6AAA9"/>
                </a:solidFill>
              </a:rPr>
              <a:t>BECIK,INC // Presentation Title Goes Here</a:t>
            </a: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占位符 25"/>
          <p:cNvPicPr>
            <a:picLocks noGrp="1" noChangeAspect="1"/>
          </p:cNvPicPr>
          <p:nvPr>
            <p:ph type="pic" sz="quarter" idx="12"/>
          </p:nvPr>
        </p:nvPicPr>
        <p:blipFill rotWithShape="1">
          <a:blip r:embed="rId3" cstate="email">
            <a:extLst>
              <a:ext uri="{28A0092B-C50C-407E-A947-70E740481C1C}">
                <a14:useLocalDpi xmlns:a14="http://schemas.microsoft.com/office/drawing/2010/main"/>
              </a:ext>
            </a:extLst>
          </a:blip>
          <a:srcRect/>
          <a:stretch>
            <a:fillRect/>
          </a:stretch>
        </p:blipFill>
        <p:spPr/>
      </p:pic>
      <p:sp>
        <p:nvSpPr>
          <p:cNvPr id="5" name="Shape 282"/>
          <p:cNvSpPr/>
          <p:nvPr/>
        </p:nvSpPr>
        <p:spPr>
          <a:xfrm>
            <a:off x="19553046" y="7963693"/>
            <a:ext cx="4933222" cy="5788418"/>
          </a:xfrm>
          <a:prstGeom prst="rect">
            <a:avLst/>
          </a:prstGeom>
          <a:solidFill>
            <a:srgbClr val="5683FF"/>
          </a:solidFill>
          <a:ln w="12700">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 name="Shape 283"/>
          <p:cNvSpPr/>
          <p:nvPr/>
        </p:nvSpPr>
        <p:spPr>
          <a:xfrm>
            <a:off x="1745893" y="3577396"/>
            <a:ext cx="4376197"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solidFill>
                  <a:srgbClr val="45454F"/>
                </a:solidFill>
                <a:latin typeface="造字工房悦黑（非商用）常规体" pitchFamily="50" charset="-122"/>
                <a:ea typeface="造字工房悦黑（非商用）常规体" pitchFamily="50" charset="-122"/>
              </a:rPr>
              <a:t>我们的服务</a:t>
            </a:r>
            <a:endParaRPr sz="6600" dirty="0">
              <a:solidFill>
                <a:srgbClr val="45454F"/>
              </a:solidFill>
              <a:latin typeface="造字工房悦黑（非商用）常规体" pitchFamily="50" charset="-122"/>
              <a:ea typeface="造字工房悦黑（非商用）常规体" pitchFamily="50" charset="-122"/>
            </a:endParaRPr>
          </a:p>
        </p:txBody>
      </p:sp>
      <p:sp>
        <p:nvSpPr>
          <p:cNvPr id="7" name="Shape 284"/>
          <p:cNvSpPr/>
          <p:nvPr/>
        </p:nvSpPr>
        <p:spPr>
          <a:xfrm>
            <a:off x="1819512" y="5438168"/>
            <a:ext cx="962791"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8" name="Shape 285"/>
          <p:cNvSpPr/>
          <p:nvPr/>
        </p:nvSpPr>
        <p:spPr>
          <a:xfrm>
            <a:off x="1713813" y="5989948"/>
            <a:ext cx="6388023" cy="2657476"/>
          </a:xfrm>
          <a:prstGeom prst="rect">
            <a:avLst/>
          </a:prstGeom>
          <a:ln w="12700">
            <a:miter lim="400000"/>
          </a:ln>
        </p:spPr>
        <p:txBody>
          <a:bodyPr lIns="71437" tIns="71437" rIns="71437" bIns="71437" anchor="ctr">
            <a:spAutoFit/>
          </a:bodyPr>
          <a:lstStyle>
            <a:lvl1pPr>
              <a:defRPr sz="2400">
                <a:solidFill>
                  <a:srgbClr val="767982"/>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400">
                <a:solidFill>
                  <a:srgbClr val="767982"/>
                </a:solidFill>
              </a:rPr>
              <a:t>Cras mattis consectetur purus sit amet fermentum. Sed posuere consectetur est at lobortis. Nullam quis risus eget urna mollis ornare vel eu leo. Integer posuere erat a ante venenatis dapibus posuere velit aliquet. Donec sed odio dui..</a:t>
            </a:r>
          </a:p>
        </p:txBody>
      </p:sp>
      <p:sp>
        <p:nvSpPr>
          <p:cNvPr id="9" name="Shape 286"/>
          <p:cNvSpPr/>
          <p:nvPr/>
        </p:nvSpPr>
        <p:spPr>
          <a:xfrm>
            <a:off x="1748317" y="9382201"/>
            <a:ext cx="2270998" cy="705152"/>
          </a:xfrm>
          <a:prstGeom prst="roundRect">
            <a:avLst>
              <a:gd name="adj" fmla="val 50000"/>
            </a:avLst>
          </a:prstGeom>
          <a:solidFill>
            <a:srgbClr val="DCDEE0"/>
          </a:solidFill>
          <a:ln w="12700">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0" name="Shape 287"/>
          <p:cNvSpPr/>
          <p:nvPr/>
        </p:nvSpPr>
        <p:spPr>
          <a:xfrm>
            <a:off x="2421096" y="9460138"/>
            <a:ext cx="1027039" cy="498476"/>
          </a:xfrm>
          <a:prstGeom prst="rect">
            <a:avLst/>
          </a:prstGeom>
          <a:ln w="12700">
            <a:miter lim="400000"/>
          </a:ln>
        </p:spPr>
        <p:txBody>
          <a:bodyPr wrap="none" lIns="71437" tIns="71437" rIns="71437" bIns="71437" anchor="ctr">
            <a:spAutoFit/>
          </a:bodyPr>
          <a:lstStyle>
            <a:lvl1pPr>
              <a:defRPr sz="21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FFFFFF"/>
                </a:solidFill>
              </a:rPr>
              <a:t>more…</a:t>
            </a:r>
          </a:p>
        </p:txBody>
      </p:sp>
      <p:sp>
        <p:nvSpPr>
          <p:cNvPr id="11" name="Shape 288"/>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ABOUT OUR COMPANY</a:t>
            </a:r>
          </a:p>
        </p:txBody>
      </p:sp>
      <p:sp>
        <p:nvSpPr>
          <p:cNvPr id="12" name="Shape 289"/>
          <p:cNvSpPr/>
          <p:nvPr/>
        </p:nvSpPr>
        <p:spPr>
          <a:xfrm>
            <a:off x="21538294" y="10819327"/>
            <a:ext cx="962790" cy="1"/>
          </a:xfrm>
          <a:prstGeom prst="line">
            <a:avLst/>
          </a:prstGeom>
          <a:ln w="25400">
            <a:solidFill>
              <a:srgbClr val="FFFFFF">
                <a:alpha val="73289"/>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3" name="Shape 290"/>
          <p:cNvSpPr/>
          <p:nvPr/>
        </p:nvSpPr>
        <p:spPr>
          <a:xfrm>
            <a:off x="14622898" y="-29461"/>
            <a:ext cx="4933221" cy="5788418"/>
          </a:xfrm>
          <a:prstGeom prst="rect">
            <a:avLst/>
          </a:prstGeom>
          <a:solidFill>
            <a:srgbClr val="6B8896"/>
          </a:solidFill>
          <a:ln w="12700">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 name="Shape 291"/>
          <p:cNvSpPr/>
          <p:nvPr/>
        </p:nvSpPr>
        <p:spPr>
          <a:xfrm>
            <a:off x="15241351" y="1456620"/>
            <a:ext cx="3721712" cy="2013944"/>
          </a:xfrm>
          <a:prstGeom prst="rect">
            <a:avLst/>
          </a:prstGeom>
          <a:ln w="12700">
            <a:miter lim="400000"/>
          </a:ln>
        </p:spPr>
        <p:txBody>
          <a:bodyPr lIns="50800" tIns="50800" rIns="50800" bIns="50800" anchor="ctr"/>
          <a:lstStyle>
            <a:lvl1pPr algn="ctr">
              <a:defRPr sz="3200" spc="672">
                <a:solidFill>
                  <a:srgbClr val="FFFFFF"/>
                </a:solidFill>
                <a:latin typeface="Geomanist"/>
                <a:ea typeface="Geomanist"/>
                <a:cs typeface="Geomanist"/>
                <a:sym typeface="Geomanist"/>
              </a:defRPr>
            </a:lvl1pPr>
          </a:lstStyle>
          <a:p>
            <a:pPr lvl="0">
              <a:defRPr sz="1800" spc="0">
                <a:solidFill>
                  <a:srgbClr val="000000"/>
                </a:solidFill>
              </a:defRPr>
            </a:pPr>
            <a:r>
              <a:rPr sz="3200" spc="672">
                <a:solidFill>
                  <a:srgbClr val="FFFFFF"/>
                </a:solidFill>
              </a:rPr>
              <a:t>DIGITAL CAMPAIGN</a:t>
            </a:r>
          </a:p>
        </p:txBody>
      </p:sp>
      <p:sp>
        <p:nvSpPr>
          <p:cNvPr id="15" name="Shape 292"/>
          <p:cNvSpPr/>
          <p:nvPr/>
        </p:nvSpPr>
        <p:spPr>
          <a:xfrm>
            <a:off x="15359631" y="3604697"/>
            <a:ext cx="3485154" cy="1209676"/>
          </a:xfrm>
          <a:prstGeom prst="rect">
            <a:avLst/>
          </a:prstGeom>
          <a:ln w="12700">
            <a:miter lim="400000"/>
          </a:ln>
        </p:spPr>
        <p:txBody>
          <a:bodyPr lIns="71437" tIns="71437" rIns="71437" bIns="71437" anchor="ctr">
            <a:spAutoFit/>
          </a:bodyPr>
          <a:lstStyle>
            <a:lvl1pPr algn="ctr">
              <a:defRPr sz="21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FFFFFF"/>
                </a:solidFill>
              </a:rPr>
              <a:t>Cras mattis consectetur purus sit amet fermentum.</a:t>
            </a:r>
          </a:p>
        </p:txBody>
      </p:sp>
      <p:sp>
        <p:nvSpPr>
          <p:cNvPr id="16" name="Shape 293"/>
          <p:cNvSpPr/>
          <p:nvPr/>
        </p:nvSpPr>
        <p:spPr>
          <a:xfrm>
            <a:off x="16620844" y="3249833"/>
            <a:ext cx="962790" cy="1"/>
          </a:xfrm>
          <a:prstGeom prst="line">
            <a:avLst/>
          </a:prstGeom>
          <a:ln w="25400">
            <a:solidFill>
              <a:srgbClr val="FFFFFF">
                <a:alpha val="73289"/>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7" name="Shape 294"/>
          <p:cNvSpPr/>
          <p:nvPr/>
        </p:nvSpPr>
        <p:spPr>
          <a:xfrm>
            <a:off x="20158802" y="9280114"/>
            <a:ext cx="3721711" cy="2013944"/>
          </a:xfrm>
          <a:prstGeom prst="rect">
            <a:avLst/>
          </a:prstGeom>
          <a:ln w="12700">
            <a:miter lim="400000"/>
          </a:ln>
        </p:spPr>
        <p:txBody>
          <a:bodyPr lIns="50800" tIns="50800" rIns="50800" bIns="50800" anchor="ctr"/>
          <a:lstStyle>
            <a:lvl1pPr algn="ctr">
              <a:defRPr sz="3200" spc="672">
                <a:solidFill>
                  <a:srgbClr val="FFFFFF"/>
                </a:solidFill>
                <a:latin typeface="Geomanist"/>
                <a:ea typeface="Geomanist"/>
                <a:cs typeface="Geomanist"/>
                <a:sym typeface="Geomanist"/>
              </a:defRPr>
            </a:lvl1pPr>
          </a:lstStyle>
          <a:p>
            <a:pPr lvl="0">
              <a:defRPr sz="1800" spc="0">
                <a:solidFill>
                  <a:srgbClr val="000000"/>
                </a:solidFill>
              </a:defRPr>
            </a:pPr>
            <a:r>
              <a:rPr sz="3200" spc="672">
                <a:solidFill>
                  <a:srgbClr val="FFFFFF"/>
                </a:solidFill>
              </a:rPr>
              <a:t>WEB DESIGN</a:t>
            </a:r>
          </a:p>
        </p:txBody>
      </p:sp>
      <p:sp>
        <p:nvSpPr>
          <p:cNvPr id="18" name="Shape 295"/>
          <p:cNvSpPr/>
          <p:nvPr/>
        </p:nvSpPr>
        <p:spPr>
          <a:xfrm>
            <a:off x="20277081" y="10996391"/>
            <a:ext cx="3485154" cy="1565276"/>
          </a:xfrm>
          <a:prstGeom prst="rect">
            <a:avLst/>
          </a:prstGeom>
          <a:ln w="12700">
            <a:miter lim="400000"/>
          </a:ln>
        </p:spPr>
        <p:txBody>
          <a:bodyPr lIns="71437" tIns="71437" rIns="71437" bIns="71437" anchor="ctr">
            <a:spAutoFit/>
          </a:bodyPr>
          <a:lstStyle>
            <a:lvl1pPr algn="ctr">
              <a:defRPr sz="21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FFFFFF"/>
                </a:solidFill>
              </a:rPr>
              <a:t>Cras mattis consectetur purus sit amet fermentum. Sed posuere consectetur est at lobortis. </a:t>
            </a:r>
          </a:p>
        </p:txBody>
      </p:sp>
      <p:sp>
        <p:nvSpPr>
          <p:cNvPr id="19" name="Shape 296"/>
          <p:cNvSpPr/>
          <p:nvPr/>
        </p:nvSpPr>
        <p:spPr>
          <a:xfrm>
            <a:off x="21554931" y="8671215"/>
            <a:ext cx="1072135" cy="904479"/>
          </a:xfrm>
          <a:prstGeom prst="rect">
            <a:avLst/>
          </a:prstGeom>
          <a:ln w="12700">
            <a:miter lim="400000"/>
          </a:ln>
        </p:spPr>
        <p:txBody>
          <a:bodyPr wrap="none" lIns="71437" tIns="71437" rIns="71437" bIns="71437" anchor="ctr">
            <a:spAutoFit/>
          </a:bodyPr>
          <a:lstStyle>
            <a:lvl1pPr algn="ctr" defTabSz="457200">
              <a:lnSpc>
                <a:spcPct val="19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600" spc="1792" baseline="-5000">
                <a:solidFill>
                  <a:srgbClr val="FFFFFF"/>
                </a:solidFill>
                <a:latin typeface="et-line" panose="02000503000000000000"/>
                <a:ea typeface="et-line" panose="02000503000000000000"/>
                <a:cs typeface="et-line" panose="02000503000000000000"/>
                <a:sym typeface="et-line" panose="02000503000000000000"/>
              </a:defRPr>
            </a:lvl1pPr>
          </a:lstStyle>
          <a:p>
            <a:pPr lvl="0">
              <a:defRPr sz="1800" spc="0" baseline="0">
                <a:solidFill>
                  <a:srgbClr val="000000"/>
                </a:solidFill>
              </a:defRPr>
            </a:pPr>
            <a:r>
              <a:rPr sz="5600" spc="1792" baseline="-5000">
                <a:solidFill>
                  <a:srgbClr val="FFFFFF"/>
                </a:solidFill>
              </a:rPr>
              <a:t></a:t>
            </a:r>
          </a:p>
        </p:txBody>
      </p:sp>
      <p:sp>
        <p:nvSpPr>
          <p:cNvPr id="20" name="Shape 297"/>
          <p:cNvSpPr/>
          <p:nvPr/>
        </p:nvSpPr>
        <p:spPr>
          <a:xfrm>
            <a:off x="9710873" y="7963693"/>
            <a:ext cx="4933222" cy="5788418"/>
          </a:xfrm>
          <a:prstGeom prst="rect">
            <a:avLst/>
          </a:prstGeom>
          <a:solidFill>
            <a:srgbClr val="38DDAA"/>
          </a:solidFill>
          <a:ln w="12700">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21" name="Shape 298"/>
          <p:cNvSpPr/>
          <p:nvPr/>
        </p:nvSpPr>
        <p:spPr>
          <a:xfrm>
            <a:off x="10256423" y="9280114"/>
            <a:ext cx="3721712" cy="2013944"/>
          </a:xfrm>
          <a:prstGeom prst="rect">
            <a:avLst/>
          </a:prstGeom>
          <a:ln w="12700">
            <a:miter lim="400000"/>
          </a:ln>
        </p:spPr>
        <p:txBody>
          <a:bodyPr lIns="50800" tIns="50800" rIns="50800" bIns="50800" anchor="ctr"/>
          <a:lstStyle>
            <a:lvl1pPr algn="ctr">
              <a:defRPr sz="3200" spc="672">
                <a:solidFill>
                  <a:srgbClr val="FFFFFF"/>
                </a:solidFill>
                <a:latin typeface="Geomanist"/>
                <a:ea typeface="Geomanist"/>
                <a:cs typeface="Geomanist"/>
                <a:sym typeface="Geomanist"/>
              </a:defRPr>
            </a:lvl1pPr>
          </a:lstStyle>
          <a:p>
            <a:pPr lvl="0">
              <a:defRPr sz="1800" spc="0">
                <a:solidFill>
                  <a:srgbClr val="000000"/>
                </a:solidFill>
              </a:defRPr>
            </a:pPr>
            <a:r>
              <a:rPr sz="3200" spc="672">
                <a:solidFill>
                  <a:srgbClr val="FFFFFF"/>
                </a:solidFill>
              </a:rPr>
              <a:t>COPYWRITING</a:t>
            </a:r>
          </a:p>
        </p:txBody>
      </p:sp>
      <p:sp>
        <p:nvSpPr>
          <p:cNvPr id="22" name="Shape 299"/>
          <p:cNvSpPr/>
          <p:nvPr/>
        </p:nvSpPr>
        <p:spPr>
          <a:xfrm>
            <a:off x="10374703" y="10996391"/>
            <a:ext cx="3485154" cy="1565276"/>
          </a:xfrm>
          <a:prstGeom prst="rect">
            <a:avLst/>
          </a:prstGeom>
          <a:ln w="12700">
            <a:miter lim="400000"/>
          </a:ln>
        </p:spPr>
        <p:txBody>
          <a:bodyPr lIns="71437" tIns="71437" rIns="71437" bIns="71437" anchor="ctr">
            <a:spAutoFit/>
          </a:bodyPr>
          <a:lstStyle>
            <a:lvl1pPr algn="ctr">
              <a:defRPr sz="21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FFFFFF"/>
                </a:solidFill>
              </a:rPr>
              <a:t>Cras mattis consectetur purus sit amet fermentum. Sed posuere consectetur est at lobortis. </a:t>
            </a:r>
          </a:p>
        </p:txBody>
      </p:sp>
      <p:sp>
        <p:nvSpPr>
          <p:cNvPr id="23" name="Shape 300"/>
          <p:cNvSpPr/>
          <p:nvPr/>
        </p:nvSpPr>
        <p:spPr>
          <a:xfrm>
            <a:off x="11635916" y="10819327"/>
            <a:ext cx="962790" cy="1"/>
          </a:xfrm>
          <a:prstGeom prst="line">
            <a:avLst/>
          </a:prstGeom>
          <a:ln w="25400">
            <a:solidFill>
              <a:srgbClr val="FFFFFF">
                <a:alpha val="73289"/>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24" name="Shape 301"/>
          <p:cNvSpPr/>
          <p:nvPr/>
        </p:nvSpPr>
        <p:spPr>
          <a:xfrm>
            <a:off x="11704940" y="8658515"/>
            <a:ext cx="1094360" cy="904479"/>
          </a:xfrm>
          <a:prstGeom prst="rect">
            <a:avLst/>
          </a:prstGeom>
          <a:ln w="12700">
            <a:miter lim="400000"/>
          </a:ln>
        </p:spPr>
        <p:txBody>
          <a:bodyPr wrap="none" lIns="71437" tIns="71437" rIns="71437" bIns="71437" anchor="ctr">
            <a:spAutoFit/>
          </a:bodyPr>
          <a:lstStyle>
            <a:lvl1pPr algn="ctr" defTabSz="457200">
              <a:lnSpc>
                <a:spcPct val="19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600" spc="1792" baseline="-5000">
                <a:solidFill>
                  <a:srgbClr val="FFFFFF"/>
                </a:solidFill>
                <a:latin typeface="et-line" panose="02000503000000000000"/>
                <a:ea typeface="et-line" panose="02000503000000000000"/>
                <a:cs typeface="et-line" panose="02000503000000000000"/>
                <a:sym typeface="et-line" panose="02000503000000000000"/>
              </a:defRPr>
            </a:lvl1pPr>
          </a:lstStyle>
          <a:p>
            <a:pPr lvl="0">
              <a:defRPr sz="1800" spc="0" baseline="0">
                <a:solidFill>
                  <a:srgbClr val="000000"/>
                </a:solidFill>
              </a:defRPr>
            </a:pPr>
            <a:r>
              <a:rPr sz="5600" spc="1792" baseline="-5000">
                <a:solidFill>
                  <a:srgbClr val="FFFFFF"/>
                </a:solidFill>
              </a:rPr>
              <a:t></a:t>
            </a:r>
          </a:p>
        </p:txBody>
      </p:sp>
      <p:sp>
        <p:nvSpPr>
          <p:cNvPr id="25" name="Shape 302"/>
          <p:cNvSpPr/>
          <p:nvPr/>
        </p:nvSpPr>
        <p:spPr>
          <a:xfrm>
            <a:off x="16620844" y="812294"/>
            <a:ext cx="2002664" cy="1089423"/>
          </a:xfrm>
          <a:prstGeom prst="rect">
            <a:avLst/>
          </a:prstGeom>
          <a:ln w="12700">
            <a:miter lim="400000"/>
          </a:ln>
        </p:spPr>
        <p:txBody>
          <a:bodyPr wrap="none" lIns="71437" tIns="71437" rIns="71437" bIns="71437" anchor="ctr">
            <a:spAutoFit/>
          </a:bodyPr>
          <a:lstStyle>
            <a:lvl1pPr algn="ctr" defTabSz="457200">
              <a:lnSpc>
                <a:spcPct val="16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7200" spc="7344" baseline="-3000">
                <a:solidFill>
                  <a:srgbClr val="FFFFFF"/>
                </a:solidFill>
                <a:latin typeface="linea-ecommerce-10"/>
                <a:ea typeface="linea-ecommerce-10"/>
                <a:cs typeface="linea-ecommerce-10"/>
                <a:sym typeface="linea-ecommerce-10"/>
              </a:defRPr>
            </a:lvl1pPr>
          </a:lstStyle>
          <a:p>
            <a:pPr lvl="0">
              <a:defRPr sz="1800" spc="0" baseline="0">
                <a:solidFill>
                  <a:srgbClr val="000000"/>
                </a:solidFill>
              </a:defRPr>
            </a:pPr>
            <a:r>
              <a:rPr sz="7200" spc="7344" baseline="-3000">
                <a:solidFill>
                  <a:srgbClr val="FFFFFF"/>
                </a:solidFill>
              </a:rPr>
              <a:t>Y</a:t>
            </a:r>
          </a:p>
        </p:txBody>
      </p:sp>
      <p:pic>
        <p:nvPicPr>
          <p:cNvPr id="31" name="图片占位符 30"/>
          <p:cNvPicPr>
            <a:picLocks noGrp="1" noChangeAspect="1"/>
          </p:cNvPicPr>
          <p:nvPr>
            <p:ph type="pic" sz="quarter" idx="13"/>
          </p:nvPr>
        </p:nvPicPr>
        <p:blipFill>
          <a:blip r:embed="rId4" cstate="email">
            <a:extLst>
              <a:ext uri="{28A0092B-C50C-407E-A947-70E740481C1C}">
                <a14:useLocalDpi xmlns:a14="http://schemas.microsoft.com/office/drawing/2010/main"/>
              </a:ext>
            </a:extLst>
          </a:blip>
          <a:srcRect/>
          <a:stretch>
            <a:fillRect/>
          </a:stretch>
        </p:blipFill>
        <p:spPr/>
      </p:pic>
      <p:pic>
        <p:nvPicPr>
          <p:cNvPr id="32" name="图片占位符 31"/>
          <p:cNvPicPr>
            <a:picLocks noGrp="1" noChangeAspect="1"/>
          </p:cNvPicPr>
          <p:nvPr>
            <p:ph type="pic" sz="quarter" idx="14"/>
          </p:nvPr>
        </p:nvPicPr>
        <p:blipFill rotWithShape="1">
          <a:blip r:embed="rId5" cstate="email">
            <a:extLst>
              <a:ext uri="{28A0092B-C50C-407E-A947-70E740481C1C}">
                <a14:useLocalDpi xmlns:a14="http://schemas.microsoft.com/office/drawing/2010/main"/>
              </a:ext>
            </a:extLst>
          </a:blip>
          <a:srcRect/>
          <a:stretch>
            <a:fillRect/>
          </a:stretch>
        </p:blipFill>
        <p:spPr/>
      </p:pic>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p:pic>
      <p:sp>
        <p:nvSpPr>
          <p:cNvPr id="5" name="矩形 4"/>
          <p:cNvSpPr/>
          <p:nvPr/>
        </p:nvSpPr>
        <p:spPr>
          <a:xfrm>
            <a:off x="0" y="1417638"/>
            <a:ext cx="24384000" cy="12298362"/>
          </a:xfrm>
          <a:prstGeom prst="rect">
            <a:avLst/>
          </a:prstGeom>
          <a:solidFill>
            <a:srgbClr val="3A3E4E">
              <a:alpha val="90000"/>
            </a:srgbClr>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pPr>
            <a:endParaRPr kumimoji="0" lang="zh-CN" altLang="en-US" sz="2400" b="0" i="0" u="none" strike="noStrike" cap="none" spc="0" normalizeH="0" baseline="0">
              <a:ln>
                <a:noFill/>
              </a:ln>
              <a:solidFill>
                <a:srgbClr val="767982"/>
              </a:solidFill>
              <a:effectLst/>
              <a:uFillTx/>
              <a:latin typeface="Open Sans" panose="020B0606030504020204"/>
              <a:ea typeface="Open Sans" panose="020B0606030504020204"/>
              <a:cs typeface="Open Sans" panose="020B0606030504020204"/>
              <a:sym typeface="Open Sans" panose="020B0606030504020204"/>
            </a:endParaRPr>
          </a:p>
        </p:txBody>
      </p:sp>
      <p:sp>
        <p:nvSpPr>
          <p:cNvPr id="6" name="Shape 315"/>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ABOUT OUR COMPANY</a:t>
            </a:r>
          </a:p>
        </p:txBody>
      </p:sp>
      <p:sp>
        <p:nvSpPr>
          <p:cNvPr id="7" name="Shape 327"/>
          <p:cNvSpPr/>
          <p:nvPr/>
        </p:nvSpPr>
        <p:spPr>
          <a:xfrm>
            <a:off x="23129752" y="249897"/>
            <a:ext cx="498019"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11</a:t>
            </a:r>
          </a:p>
        </p:txBody>
      </p:sp>
      <p:sp>
        <p:nvSpPr>
          <p:cNvPr id="8" name="Shape 328"/>
          <p:cNvSpPr/>
          <p:nvPr/>
        </p:nvSpPr>
        <p:spPr>
          <a:xfrm>
            <a:off x="319165" y="12988328"/>
            <a:ext cx="10354788" cy="584201"/>
          </a:xfrm>
          <a:prstGeom prst="rect">
            <a:avLst/>
          </a:prstGeom>
          <a:ln w="12700">
            <a:miter lim="400000"/>
          </a:ln>
        </p:spPr>
        <p:txBody>
          <a:bodyPr lIns="50800" tIns="50800" rIns="50800" bIns="50800" anchor="ctr"/>
          <a:lstStyle>
            <a:lvl1pPr>
              <a:defRPr sz="1800" spc="215">
                <a:solidFill>
                  <a:srgbClr val="A6AAA9"/>
                </a:solidFill>
                <a:latin typeface="Geomanist"/>
                <a:ea typeface="Geomanist"/>
                <a:cs typeface="Geomanist"/>
                <a:sym typeface="Geomanist"/>
              </a:defRPr>
            </a:lvl1pPr>
          </a:lstStyle>
          <a:p>
            <a:pPr lvl="0">
              <a:defRPr spc="0">
                <a:solidFill>
                  <a:srgbClr val="000000"/>
                </a:solidFill>
              </a:defRPr>
            </a:pPr>
            <a:r>
              <a:rPr spc="215">
                <a:solidFill>
                  <a:srgbClr val="A6AAA9"/>
                </a:solidFill>
              </a:rPr>
              <a:t>BECIK,INC // Presentation Title Goes Here</a:t>
            </a:r>
          </a:p>
        </p:txBody>
      </p:sp>
      <p:pic>
        <p:nvPicPr>
          <p:cNvPr id="10" name="Picture 24"/>
          <p:cNvPicPr>
            <a:picLocks noChangeAspect="1"/>
          </p:cNvPicPr>
          <p:nvPr/>
        </p:nvPicPr>
        <p:blipFill>
          <a:blip r:embed="rId4"/>
          <a:stretch>
            <a:fillRect/>
          </a:stretch>
        </p:blipFill>
        <p:spPr>
          <a:xfrm>
            <a:off x="3115898" y="3558029"/>
            <a:ext cx="8699500" cy="7670800"/>
          </a:xfrm>
          <a:prstGeom prst="rect">
            <a:avLst/>
          </a:prstGeom>
        </p:spPr>
      </p:pic>
      <p:sp>
        <p:nvSpPr>
          <p:cNvPr id="11" name="Shape 310"/>
          <p:cNvSpPr/>
          <p:nvPr/>
        </p:nvSpPr>
        <p:spPr>
          <a:xfrm>
            <a:off x="13661431" y="4933133"/>
            <a:ext cx="7134966" cy="1159932"/>
          </a:xfrm>
          <a:prstGeom prst="rect">
            <a:avLst/>
          </a:prstGeom>
          <a:ln w="12700">
            <a:miter lim="400000"/>
          </a:ln>
        </p:spPr>
        <p:txBody>
          <a:bodyPr wrap="none" lIns="71437" tIns="71437" rIns="71437" bIns="71437" anchor="ctr">
            <a:spAutoFit/>
          </a:bodyPr>
          <a:lstStyle>
            <a:lvl1pPr>
              <a:defRPr>
                <a:solidFill>
                  <a:srgbClr val="FFFFFF"/>
                </a:solidFill>
              </a:defRPr>
            </a:lvl1pPr>
          </a:lstStyle>
          <a:p>
            <a:pPr lvl="0">
              <a:defRPr sz="1800">
                <a:solidFill>
                  <a:srgbClr val="000000"/>
                </a:solidFill>
              </a:defRPr>
            </a:pPr>
            <a:r>
              <a:rPr lang="zh-CN" altLang="en-US" sz="6600" dirty="0">
                <a:solidFill>
                  <a:schemeClr val="bg1"/>
                </a:solidFill>
                <a:latin typeface="造字工房悦黑（非商用）常规体" pitchFamily="50" charset="-122"/>
                <a:ea typeface="造字工房悦黑（非商用）常规体" pitchFamily="50" charset="-122"/>
              </a:rPr>
              <a:t>点击输入标题内容</a:t>
            </a:r>
            <a:r>
              <a:rPr sz="6600" dirty="0">
                <a:solidFill>
                  <a:schemeClr val="bg1"/>
                </a:solidFill>
                <a:latin typeface="造字工房悦黑（非商用）常规体" pitchFamily="50" charset="-122"/>
                <a:ea typeface="造字工房悦黑（非商用）常规体" pitchFamily="50" charset="-122"/>
              </a:rPr>
              <a:t> </a:t>
            </a:r>
          </a:p>
        </p:txBody>
      </p:sp>
      <p:sp>
        <p:nvSpPr>
          <p:cNvPr id="12" name="Shape 311"/>
          <p:cNvSpPr/>
          <p:nvPr/>
        </p:nvSpPr>
        <p:spPr>
          <a:xfrm>
            <a:off x="13735050" y="6680178"/>
            <a:ext cx="962790" cy="1"/>
          </a:xfrm>
          <a:prstGeom prst="line">
            <a:avLst/>
          </a:prstGeom>
          <a:ln w="25400">
            <a:solidFill>
              <a:srgbClr val="EFFEF6">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3" name="Shape 312"/>
          <p:cNvSpPr/>
          <p:nvPr/>
        </p:nvSpPr>
        <p:spPr>
          <a:xfrm>
            <a:off x="13574058" y="7066080"/>
            <a:ext cx="6388024" cy="2657476"/>
          </a:xfrm>
          <a:prstGeom prst="rect">
            <a:avLst/>
          </a:prstGeom>
          <a:ln w="12700">
            <a:miter lim="400000"/>
          </a:ln>
        </p:spPr>
        <p:txBody>
          <a:bodyPr lIns="71437" tIns="71437" rIns="71437" bIns="71437" anchor="ctr">
            <a:spAutoFit/>
          </a:bodyPr>
          <a:lstStyle>
            <a:lvl1pPr>
              <a:defRPr sz="2400">
                <a:solidFill>
                  <a:srgbClr val="D0D4E5"/>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400">
                <a:solidFill>
                  <a:srgbClr val="D0D4E5"/>
                </a:solidFill>
              </a:rPr>
              <a:t>Cras mattis consectetur purus sit amet fermentum. Sed posuere consectetur est at lobortis. Nullam quis risus eget urna mollis ornare vel eu leo. Integer posuere erat a ante venenatis dapibus posuere velit aliquet. Donec sed odio dui..</a:t>
            </a:r>
          </a:p>
        </p:txBody>
      </p:sp>
      <p:sp>
        <p:nvSpPr>
          <p:cNvPr id="14" name="Shape 313"/>
          <p:cNvSpPr/>
          <p:nvPr/>
        </p:nvSpPr>
        <p:spPr>
          <a:xfrm>
            <a:off x="13608561" y="10458333"/>
            <a:ext cx="2270998" cy="705152"/>
          </a:xfrm>
          <a:prstGeom prst="roundRect">
            <a:avLst>
              <a:gd name="adj" fmla="val 50000"/>
            </a:avLst>
          </a:prstGeom>
          <a:solidFill>
            <a:srgbClr val="EC286E"/>
          </a:solidFill>
          <a:ln w="12700">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5" name="Shape 314"/>
          <p:cNvSpPr/>
          <p:nvPr/>
        </p:nvSpPr>
        <p:spPr>
          <a:xfrm>
            <a:off x="14281342" y="10536270"/>
            <a:ext cx="1027039" cy="498476"/>
          </a:xfrm>
          <a:prstGeom prst="rect">
            <a:avLst/>
          </a:prstGeom>
          <a:ln w="12700">
            <a:miter lim="400000"/>
          </a:ln>
        </p:spPr>
        <p:txBody>
          <a:bodyPr wrap="none" lIns="71437" tIns="71437" rIns="71437" bIns="71437" anchor="ctr">
            <a:spAutoFit/>
          </a:bodyPr>
          <a:lstStyle>
            <a:lvl1pPr>
              <a:defRPr sz="21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FFFFFF"/>
                </a:solidFill>
              </a:rPr>
              <a:t>more…</a:t>
            </a: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p:pic>
      <p:sp>
        <p:nvSpPr>
          <p:cNvPr id="4" name="矩形 3"/>
          <p:cNvSpPr/>
          <p:nvPr/>
        </p:nvSpPr>
        <p:spPr>
          <a:xfrm>
            <a:off x="34412" y="1452050"/>
            <a:ext cx="24384000" cy="12298362"/>
          </a:xfrm>
          <a:prstGeom prst="rect">
            <a:avLst/>
          </a:prstGeom>
          <a:solidFill>
            <a:srgbClr val="3A3E4E">
              <a:alpha val="90000"/>
            </a:srgbClr>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pPr>
            <a:endParaRPr kumimoji="0" lang="zh-CN" altLang="en-US" sz="2400" b="0" i="0" u="none" strike="noStrike" cap="none" spc="0" normalizeH="0" baseline="0">
              <a:ln>
                <a:noFill/>
              </a:ln>
              <a:solidFill>
                <a:srgbClr val="767982"/>
              </a:solidFill>
              <a:effectLst/>
              <a:uFillTx/>
              <a:latin typeface="Open Sans" panose="020B0606030504020204"/>
              <a:ea typeface="Open Sans" panose="020B0606030504020204"/>
              <a:cs typeface="Open Sans" panose="020B0606030504020204"/>
              <a:sym typeface="Open Sans" panose="020B0606030504020204"/>
            </a:endParaRPr>
          </a:p>
        </p:txBody>
      </p:sp>
      <p:sp>
        <p:nvSpPr>
          <p:cNvPr id="5" name="Shape 349"/>
          <p:cNvSpPr/>
          <p:nvPr/>
        </p:nvSpPr>
        <p:spPr>
          <a:xfrm>
            <a:off x="319165" y="12988328"/>
            <a:ext cx="10354788" cy="584201"/>
          </a:xfrm>
          <a:prstGeom prst="rect">
            <a:avLst/>
          </a:prstGeom>
          <a:ln w="12700">
            <a:miter lim="400000"/>
          </a:ln>
        </p:spPr>
        <p:txBody>
          <a:bodyPr lIns="50800" tIns="50800" rIns="50800" bIns="50800" anchor="ctr"/>
          <a:lstStyle>
            <a:lvl1pPr>
              <a:defRPr sz="1800" spc="215">
                <a:solidFill>
                  <a:srgbClr val="A6AAA9"/>
                </a:solidFill>
                <a:latin typeface="Geomanist"/>
                <a:ea typeface="Geomanist"/>
                <a:cs typeface="Geomanist"/>
                <a:sym typeface="Geomanist"/>
              </a:defRPr>
            </a:lvl1pPr>
          </a:lstStyle>
          <a:p>
            <a:pPr lvl="0">
              <a:defRPr spc="0">
                <a:solidFill>
                  <a:srgbClr val="000000"/>
                </a:solidFill>
              </a:defRPr>
            </a:pPr>
            <a:r>
              <a:rPr spc="215">
                <a:solidFill>
                  <a:srgbClr val="A6AAA9"/>
                </a:solidFill>
              </a:rPr>
              <a:t>BECIK,INC // Presentation Title Goes Here</a:t>
            </a:r>
          </a:p>
        </p:txBody>
      </p:sp>
      <p:pic>
        <p:nvPicPr>
          <p:cNvPr id="7" name="Picture 22"/>
          <p:cNvPicPr>
            <a:picLocks noChangeAspect="1"/>
          </p:cNvPicPr>
          <p:nvPr/>
        </p:nvPicPr>
        <p:blipFill>
          <a:blip r:embed="rId4"/>
          <a:stretch>
            <a:fillRect/>
          </a:stretch>
        </p:blipFill>
        <p:spPr>
          <a:xfrm>
            <a:off x="11541039" y="4477849"/>
            <a:ext cx="9448800" cy="5867400"/>
          </a:xfrm>
          <a:prstGeom prst="rect">
            <a:avLst/>
          </a:prstGeom>
        </p:spPr>
      </p:pic>
      <p:sp>
        <p:nvSpPr>
          <p:cNvPr id="8" name="Shape 333"/>
          <p:cNvSpPr/>
          <p:nvPr/>
        </p:nvSpPr>
        <p:spPr>
          <a:xfrm>
            <a:off x="4251866" y="5506232"/>
            <a:ext cx="4376197" cy="1007583"/>
          </a:xfrm>
          <a:prstGeom prst="rect">
            <a:avLst/>
          </a:prstGeom>
          <a:ln w="12700">
            <a:miter lim="400000"/>
          </a:ln>
        </p:spPr>
        <p:txBody>
          <a:bodyPr wrap="none" lIns="71437" tIns="71437" rIns="71437" bIns="71437" anchor="ctr">
            <a:spAutoFit/>
          </a:bodyPr>
          <a:lstStyle/>
          <a:p>
            <a:pPr lvl="0" algn="r">
              <a:lnSpc>
                <a:spcPct val="80000"/>
              </a:lnSpc>
              <a:defRPr sz="1800">
                <a:solidFill>
                  <a:srgbClr val="000000"/>
                </a:solidFill>
              </a:defRPr>
            </a:pPr>
            <a:r>
              <a:rPr lang="zh-CN" altLang="en-US" sz="6600" dirty="0">
                <a:solidFill>
                  <a:srgbClr val="FFFFFF"/>
                </a:solidFill>
                <a:latin typeface="造字工房悦黑（非商用）常规体" pitchFamily="50" charset="-122"/>
                <a:ea typeface="造字工房悦黑（非商用）常规体" pitchFamily="50" charset="-122"/>
              </a:rPr>
              <a:t>数字化营销</a:t>
            </a:r>
            <a:endParaRPr sz="59500" dirty="0">
              <a:solidFill>
                <a:srgbClr val="FFFFFF"/>
              </a:solidFill>
              <a:latin typeface="造字工房悦黑（非商用）常规体" pitchFamily="50" charset="-122"/>
              <a:ea typeface="造字工房悦黑（非商用）常规体" pitchFamily="50" charset="-122"/>
            </a:endParaRPr>
          </a:p>
        </p:txBody>
      </p:sp>
      <p:sp>
        <p:nvSpPr>
          <p:cNvPr id="9" name="Shape 334"/>
          <p:cNvSpPr/>
          <p:nvPr/>
        </p:nvSpPr>
        <p:spPr>
          <a:xfrm>
            <a:off x="7396106" y="7062672"/>
            <a:ext cx="962790" cy="1"/>
          </a:xfrm>
          <a:prstGeom prst="line">
            <a:avLst/>
          </a:prstGeom>
          <a:ln w="25400">
            <a:solidFill>
              <a:srgbClr val="EFFEF6">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0" name="Shape 335"/>
          <p:cNvSpPr/>
          <p:nvPr/>
        </p:nvSpPr>
        <p:spPr>
          <a:xfrm>
            <a:off x="2070643" y="7411549"/>
            <a:ext cx="6388024" cy="2657476"/>
          </a:xfrm>
          <a:prstGeom prst="rect">
            <a:avLst/>
          </a:prstGeom>
          <a:ln w="12700">
            <a:miter lim="400000"/>
          </a:ln>
        </p:spPr>
        <p:txBody>
          <a:bodyPr lIns="71437" tIns="71437" rIns="71437" bIns="71437" anchor="ctr">
            <a:spAutoFit/>
          </a:bodyPr>
          <a:lstStyle>
            <a:lvl1pPr algn="r">
              <a:defRPr sz="2400">
                <a:solidFill>
                  <a:srgbClr val="D0D4E5"/>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400">
                <a:solidFill>
                  <a:srgbClr val="D0D4E5"/>
                </a:solidFill>
              </a:rPr>
              <a:t>Cras mattis consectetur purus sit amet fermentum. Sed posuere consectetur est at lobortis. Nullam quis risus eget urna mollis ornare vel eu leo. Integer posuere erat a ante venenatis dapibus posuere velit aliquet. Donec sed odio dui..</a:t>
            </a:r>
          </a:p>
        </p:txBody>
      </p:sp>
      <p:sp>
        <p:nvSpPr>
          <p:cNvPr id="11" name="Shape 336"/>
          <p:cNvSpPr/>
          <p:nvPr/>
        </p:nvSpPr>
        <p:spPr>
          <a:xfrm>
            <a:off x="6054302" y="10405199"/>
            <a:ext cx="2270998" cy="705152"/>
          </a:xfrm>
          <a:prstGeom prst="roundRect">
            <a:avLst>
              <a:gd name="adj" fmla="val 50000"/>
            </a:avLst>
          </a:prstGeom>
          <a:solidFill>
            <a:srgbClr val="EC286E"/>
          </a:solidFill>
          <a:ln w="12700">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2" name="Shape 337"/>
          <p:cNvSpPr/>
          <p:nvPr/>
        </p:nvSpPr>
        <p:spPr>
          <a:xfrm>
            <a:off x="6727083" y="10483136"/>
            <a:ext cx="1027039" cy="498476"/>
          </a:xfrm>
          <a:prstGeom prst="rect">
            <a:avLst/>
          </a:prstGeom>
          <a:ln w="12700">
            <a:miter lim="400000"/>
          </a:ln>
        </p:spPr>
        <p:txBody>
          <a:bodyPr wrap="none" lIns="71437" tIns="71437" rIns="71437" bIns="71437" anchor="ctr">
            <a:spAutoFit/>
          </a:bodyPr>
          <a:lstStyle>
            <a:lvl1pPr>
              <a:defRPr sz="21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FFFFFF"/>
                </a:solidFill>
              </a:rPr>
              <a:t>more…</a:t>
            </a:r>
          </a:p>
        </p:txBody>
      </p:sp>
      <p:sp>
        <p:nvSpPr>
          <p:cNvPr id="13" name="Shape 315"/>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ABOUT OUR COMPANY</a:t>
            </a:r>
          </a:p>
        </p:txBody>
      </p:sp>
      <p:sp>
        <p:nvSpPr>
          <p:cNvPr id="14" name="Shape 327"/>
          <p:cNvSpPr/>
          <p:nvPr/>
        </p:nvSpPr>
        <p:spPr>
          <a:xfrm>
            <a:off x="23129752" y="249897"/>
            <a:ext cx="498019"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11</a:t>
            </a: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p:pic>
      <p:sp>
        <p:nvSpPr>
          <p:cNvPr id="4" name="矩形 3"/>
          <p:cNvSpPr/>
          <p:nvPr/>
        </p:nvSpPr>
        <p:spPr>
          <a:xfrm>
            <a:off x="34412" y="1452050"/>
            <a:ext cx="24384000" cy="12298362"/>
          </a:xfrm>
          <a:prstGeom prst="rect">
            <a:avLst/>
          </a:prstGeom>
          <a:solidFill>
            <a:srgbClr val="3A3E4E">
              <a:alpha val="90000"/>
            </a:srgbClr>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pPr>
            <a:endParaRPr kumimoji="0" lang="zh-CN" altLang="en-US" sz="2400" b="0" i="0" u="none" strike="noStrike" cap="none" spc="0" normalizeH="0" baseline="0">
              <a:ln>
                <a:noFill/>
              </a:ln>
              <a:solidFill>
                <a:srgbClr val="767982"/>
              </a:solidFill>
              <a:effectLst/>
              <a:uFillTx/>
              <a:latin typeface="Open Sans" panose="020B0606030504020204"/>
              <a:ea typeface="Open Sans" panose="020B0606030504020204"/>
              <a:cs typeface="Open Sans" panose="020B0606030504020204"/>
              <a:sym typeface="Open Sans" panose="020B0606030504020204"/>
            </a:endParaRPr>
          </a:p>
        </p:txBody>
      </p:sp>
      <p:sp>
        <p:nvSpPr>
          <p:cNvPr id="5" name="Shape 354"/>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ABOUT OUR COMPANY</a:t>
            </a:r>
          </a:p>
        </p:txBody>
      </p:sp>
      <p:sp>
        <p:nvSpPr>
          <p:cNvPr id="6" name="Shape 369"/>
          <p:cNvSpPr/>
          <p:nvPr/>
        </p:nvSpPr>
        <p:spPr>
          <a:xfrm>
            <a:off x="23129752" y="249897"/>
            <a:ext cx="601498"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13</a:t>
            </a:r>
          </a:p>
        </p:txBody>
      </p:sp>
      <p:sp>
        <p:nvSpPr>
          <p:cNvPr id="7" name="Shape 370"/>
          <p:cNvSpPr/>
          <p:nvPr/>
        </p:nvSpPr>
        <p:spPr>
          <a:xfrm>
            <a:off x="319165" y="12988328"/>
            <a:ext cx="10354788" cy="584201"/>
          </a:xfrm>
          <a:prstGeom prst="rect">
            <a:avLst/>
          </a:prstGeom>
          <a:ln w="12700">
            <a:miter lim="400000"/>
          </a:ln>
        </p:spPr>
        <p:txBody>
          <a:bodyPr lIns="50800" tIns="50800" rIns="50800" bIns="50800" anchor="ctr"/>
          <a:lstStyle>
            <a:lvl1pPr>
              <a:defRPr sz="1800" spc="215">
                <a:solidFill>
                  <a:srgbClr val="A6AAA9"/>
                </a:solidFill>
                <a:latin typeface="Geomanist"/>
                <a:ea typeface="Geomanist"/>
                <a:cs typeface="Geomanist"/>
                <a:sym typeface="Geomanist"/>
              </a:defRPr>
            </a:lvl1pPr>
          </a:lstStyle>
          <a:p>
            <a:pPr lvl="0">
              <a:defRPr spc="0">
                <a:solidFill>
                  <a:srgbClr val="000000"/>
                </a:solidFill>
              </a:defRPr>
            </a:pPr>
            <a:r>
              <a:rPr spc="215">
                <a:solidFill>
                  <a:srgbClr val="A6AAA9"/>
                </a:solidFill>
              </a:rPr>
              <a:t>BECIK,INC // Presentation Title Goes Here</a:t>
            </a:r>
          </a:p>
        </p:txBody>
      </p:sp>
      <p:pic>
        <p:nvPicPr>
          <p:cNvPr id="9" name="Picture 22"/>
          <p:cNvPicPr>
            <a:picLocks noChangeAspect="1"/>
          </p:cNvPicPr>
          <p:nvPr/>
        </p:nvPicPr>
        <p:blipFill>
          <a:blip r:embed="rId4"/>
          <a:stretch>
            <a:fillRect/>
          </a:stretch>
        </p:blipFill>
        <p:spPr>
          <a:xfrm>
            <a:off x="3325970" y="3953428"/>
            <a:ext cx="8229600" cy="7226300"/>
          </a:xfrm>
          <a:prstGeom prst="rect">
            <a:avLst/>
          </a:prstGeom>
        </p:spPr>
      </p:pic>
      <p:sp>
        <p:nvSpPr>
          <p:cNvPr id="10" name="Shape 355"/>
          <p:cNvSpPr/>
          <p:nvPr/>
        </p:nvSpPr>
        <p:spPr>
          <a:xfrm>
            <a:off x="13661431" y="4819406"/>
            <a:ext cx="6915354" cy="1159932"/>
          </a:xfrm>
          <a:prstGeom prst="rect">
            <a:avLst/>
          </a:prstGeom>
          <a:ln w="12700">
            <a:miter lim="400000"/>
          </a:ln>
        </p:spPr>
        <p:txBody>
          <a:bodyPr wrap="none" lIns="71437" tIns="71437" rIns="71437" bIns="71437" anchor="ctr">
            <a:spAutoFit/>
          </a:bodyPr>
          <a:lstStyle>
            <a:lvl1pPr>
              <a:defRPr>
                <a:solidFill>
                  <a:srgbClr val="FFFFFF"/>
                </a:solidFill>
              </a:defRPr>
            </a:lvl1pPr>
          </a:lstStyle>
          <a:p>
            <a:pPr lvl="0">
              <a:defRPr sz="1800">
                <a:solidFill>
                  <a:srgbClr val="000000"/>
                </a:solidFill>
              </a:defRPr>
            </a:pPr>
            <a:r>
              <a:rPr lang="zh-CN" altLang="en-US" sz="6600" dirty="0">
                <a:solidFill>
                  <a:srgbClr val="FFFFFF"/>
                </a:solidFill>
                <a:latin typeface="造字工房悦黑（非商用）常规体" pitchFamily="50" charset="-122"/>
                <a:ea typeface="造字工房悦黑（非商用）常规体" pitchFamily="50" charset="-122"/>
              </a:rPr>
              <a:t>点击输入标题内容</a:t>
            </a:r>
            <a:endParaRPr sz="6600" dirty="0">
              <a:solidFill>
                <a:srgbClr val="FFFFFF"/>
              </a:solidFill>
              <a:latin typeface="造字工房悦黑（非商用）常规体" pitchFamily="50" charset="-122"/>
              <a:ea typeface="造字工房悦黑（非商用）常规体" pitchFamily="50" charset="-122"/>
            </a:endParaRPr>
          </a:p>
        </p:txBody>
      </p:sp>
      <p:sp>
        <p:nvSpPr>
          <p:cNvPr id="11" name="Shape 356"/>
          <p:cNvSpPr/>
          <p:nvPr/>
        </p:nvSpPr>
        <p:spPr>
          <a:xfrm>
            <a:off x="13735050" y="6680178"/>
            <a:ext cx="962790" cy="1"/>
          </a:xfrm>
          <a:prstGeom prst="line">
            <a:avLst/>
          </a:prstGeom>
          <a:ln w="25400">
            <a:solidFill>
              <a:srgbClr val="EFFEF6">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2" name="Shape 357"/>
          <p:cNvSpPr/>
          <p:nvPr/>
        </p:nvSpPr>
        <p:spPr>
          <a:xfrm>
            <a:off x="13574058" y="7066080"/>
            <a:ext cx="6388024" cy="2657476"/>
          </a:xfrm>
          <a:prstGeom prst="rect">
            <a:avLst/>
          </a:prstGeom>
          <a:ln w="12700">
            <a:miter lim="400000"/>
          </a:ln>
        </p:spPr>
        <p:txBody>
          <a:bodyPr lIns="71437" tIns="71437" rIns="71437" bIns="71437" anchor="ctr">
            <a:spAutoFit/>
          </a:bodyPr>
          <a:lstStyle>
            <a:lvl1pPr>
              <a:defRPr sz="2400">
                <a:solidFill>
                  <a:srgbClr val="D0D4E5"/>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400">
                <a:solidFill>
                  <a:srgbClr val="D0D4E5"/>
                </a:solidFill>
              </a:rPr>
              <a:t>Cras mattis consectetur purus sit amet fermentum. Sed posuere consectetur est at lobortis. Nullam quis risus eget urna mollis ornare vel eu leo. Integer posuere erat a ante venenatis dapibus posuere velit aliquet. Donec sed odio dui..</a:t>
            </a:r>
          </a:p>
        </p:txBody>
      </p:sp>
      <p:sp>
        <p:nvSpPr>
          <p:cNvPr id="13" name="Shape 358"/>
          <p:cNvSpPr/>
          <p:nvPr/>
        </p:nvSpPr>
        <p:spPr>
          <a:xfrm>
            <a:off x="13608561" y="10458333"/>
            <a:ext cx="2270998" cy="705152"/>
          </a:xfrm>
          <a:prstGeom prst="roundRect">
            <a:avLst>
              <a:gd name="adj" fmla="val 50000"/>
            </a:avLst>
          </a:prstGeom>
          <a:solidFill>
            <a:srgbClr val="EC286E"/>
          </a:solidFill>
          <a:ln w="12700">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 name="Shape 359"/>
          <p:cNvSpPr/>
          <p:nvPr/>
        </p:nvSpPr>
        <p:spPr>
          <a:xfrm>
            <a:off x="14281342" y="10536270"/>
            <a:ext cx="1027039" cy="498476"/>
          </a:xfrm>
          <a:prstGeom prst="rect">
            <a:avLst/>
          </a:prstGeom>
          <a:ln w="12700">
            <a:miter lim="400000"/>
          </a:ln>
        </p:spPr>
        <p:txBody>
          <a:bodyPr wrap="none" lIns="71437" tIns="71437" rIns="71437" bIns="71437" anchor="ctr">
            <a:spAutoFit/>
          </a:bodyPr>
          <a:lstStyle>
            <a:lvl1pPr>
              <a:defRPr sz="21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FFFFFF"/>
                </a:solidFill>
              </a:rPr>
              <a:t>more…</a:t>
            </a: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 name="Shape 408"/>
          <p:cNvSpPr/>
          <p:nvPr/>
        </p:nvSpPr>
        <p:spPr>
          <a:xfrm>
            <a:off x="9009490" y="1976672"/>
            <a:ext cx="6299801" cy="1621597"/>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9600" dirty="0">
                <a:latin typeface="造字工房悦黑（非商用）常规体" pitchFamily="50" charset="-122"/>
                <a:ea typeface="造字工房悦黑（非商用）常规体" pitchFamily="50" charset="-122"/>
              </a:rPr>
              <a:t>项目价格表</a:t>
            </a:r>
          </a:p>
        </p:txBody>
      </p:sp>
      <p:sp>
        <p:nvSpPr>
          <p:cNvPr id="409" name="Shape 409"/>
          <p:cNvSpPr/>
          <p:nvPr/>
        </p:nvSpPr>
        <p:spPr>
          <a:xfrm>
            <a:off x="11710605" y="4068273"/>
            <a:ext cx="962790"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410" name="Shape 410"/>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ABOUT OUR COMPANY</a:t>
            </a:r>
          </a:p>
        </p:txBody>
      </p:sp>
      <p:sp>
        <p:nvSpPr>
          <p:cNvPr id="411" name="Shape 411"/>
          <p:cNvSpPr/>
          <p:nvPr/>
        </p:nvSpPr>
        <p:spPr>
          <a:xfrm>
            <a:off x="1762339" y="4689929"/>
            <a:ext cx="4876801" cy="7100441"/>
          </a:xfrm>
          <a:prstGeom prst="rect">
            <a:avLst/>
          </a:prstGeom>
          <a:solidFill>
            <a:srgbClr val="FFFFFF"/>
          </a:solidFill>
          <a:ln w="76200">
            <a:solidFill>
              <a:srgbClr val="38DDAA"/>
            </a:solidFill>
            <a:miter lim="400000"/>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412" name="Shape 412"/>
          <p:cNvSpPr/>
          <p:nvPr/>
        </p:nvSpPr>
        <p:spPr>
          <a:xfrm>
            <a:off x="2244939" y="10198100"/>
            <a:ext cx="3911601" cy="838200"/>
          </a:xfrm>
          <a:prstGeom prst="roundRect">
            <a:avLst>
              <a:gd name="adj" fmla="val 10267"/>
            </a:avLst>
          </a:prstGeom>
          <a:solidFill>
            <a:srgbClr val="6B8896">
              <a:alpha val="59866"/>
            </a:srgbClr>
          </a:solidFill>
          <a:ln w="25400">
            <a:solidFill>
              <a:srgbClr val="000000">
                <a:alpha val="0"/>
              </a:srgbClr>
            </a:solidFill>
            <a:miter lim="400000"/>
          </a:ln>
        </p:spPr>
        <p:txBody>
          <a:bodyPr lIns="50800" tIns="50800" rIns="50800" bIns="50800" anchor="ctr"/>
          <a:lstStyle/>
          <a:p>
            <a:pPr lvl="0">
              <a:defRPr sz="4000">
                <a:solidFill>
                  <a:srgbClr val="767982"/>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13" name="Shape 413"/>
          <p:cNvSpPr/>
          <p:nvPr/>
        </p:nvSpPr>
        <p:spPr>
          <a:xfrm>
            <a:off x="3279176" y="5505450"/>
            <a:ext cx="1843126" cy="622301"/>
          </a:xfrm>
          <a:prstGeom prst="rect">
            <a:avLst/>
          </a:prstGeom>
          <a:ln w="12700">
            <a:miter lim="400000"/>
          </a:ln>
        </p:spPr>
        <p:txBody>
          <a:bodyPr wrap="none" lIns="50800" tIns="50800" rIns="50800" bIns="50800" anchor="ctr">
            <a:spAutoFit/>
          </a:bodyPr>
          <a:lstStyle>
            <a:lvl1pPr defTabSz="825500">
              <a:defRPr sz="3000" b="1">
                <a:latin typeface="Open Sans" panose="020B0606030504020204"/>
                <a:ea typeface="Open Sans" panose="020B0606030504020204"/>
                <a:cs typeface="Open Sans" panose="020B0606030504020204"/>
                <a:sym typeface="Open Sans" panose="020B0606030504020204"/>
              </a:defRPr>
            </a:lvl1pPr>
          </a:lstStyle>
          <a:p>
            <a:pPr lvl="0">
              <a:defRPr sz="1800" b="0">
                <a:solidFill>
                  <a:srgbClr val="000000"/>
                </a:solidFill>
              </a:defRPr>
            </a:pPr>
            <a:r>
              <a:rPr sz="3000" b="1">
                <a:solidFill>
                  <a:srgbClr val="45454F"/>
                </a:solidFill>
              </a:rPr>
              <a:t>BIZ PLAN</a:t>
            </a:r>
          </a:p>
        </p:txBody>
      </p:sp>
      <p:sp>
        <p:nvSpPr>
          <p:cNvPr id="414" name="Shape 414"/>
          <p:cNvSpPr/>
          <p:nvPr/>
        </p:nvSpPr>
        <p:spPr>
          <a:xfrm>
            <a:off x="3563457" y="6080125"/>
            <a:ext cx="1274565" cy="1206500"/>
          </a:xfrm>
          <a:prstGeom prst="rect">
            <a:avLst/>
          </a:prstGeom>
          <a:ln w="12700">
            <a:miter lim="400000"/>
          </a:ln>
        </p:spPr>
        <p:txBody>
          <a:bodyPr wrap="none" lIns="50800" tIns="50800" rIns="50800" bIns="50800" anchor="ctr">
            <a:spAutoFit/>
          </a:bodyPr>
          <a:lstStyle/>
          <a:p>
            <a:pPr lvl="0" defTabSz="825500">
              <a:defRPr sz="1800">
                <a:solidFill>
                  <a:srgbClr val="000000"/>
                </a:solidFill>
              </a:defRPr>
            </a:pPr>
            <a:r>
              <a:rPr sz="3200">
                <a:solidFill>
                  <a:srgbClr val="6B8896"/>
                </a:solidFill>
                <a:latin typeface="Open Sans" panose="020B0606030504020204"/>
                <a:ea typeface="Open Sans" panose="020B0606030504020204"/>
                <a:cs typeface="Open Sans" panose="020B0606030504020204"/>
                <a:sym typeface="Open Sans" panose="020B0606030504020204"/>
              </a:rPr>
              <a:t>$</a:t>
            </a:r>
            <a:r>
              <a:rPr sz="6400" b="1">
                <a:solidFill>
                  <a:srgbClr val="6B8896"/>
                </a:solidFill>
                <a:latin typeface="Open Sans" panose="020B0606030504020204"/>
                <a:ea typeface="Open Sans" panose="020B0606030504020204"/>
                <a:cs typeface="Open Sans" panose="020B0606030504020204"/>
                <a:sym typeface="Open Sans" panose="020B0606030504020204"/>
              </a:rPr>
              <a:t>32</a:t>
            </a:r>
          </a:p>
        </p:txBody>
      </p:sp>
      <p:sp>
        <p:nvSpPr>
          <p:cNvPr id="415" name="Shape 415"/>
          <p:cNvSpPr/>
          <p:nvPr/>
        </p:nvSpPr>
        <p:spPr>
          <a:xfrm>
            <a:off x="3432190" y="10356850"/>
            <a:ext cx="1537098" cy="520700"/>
          </a:xfrm>
          <a:prstGeom prst="rect">
            <a:avLst/>
          </a:prstGeom>
          <a:ln w="12700">
            <a:miter lim="400000"/>
          </a:ln>
        </p:spPr>
        <p:txBody>
          <a:bodyPr wrap="none" lIns="50800" tIns="50800" rIns="50800" bIns="50800" anchor="ctr">
            <a:spAutoFit/>
          </a:bodyPr>
          <a:lstStyle>
            <a:lvl1pPr defTabSz="825500">
              <a:defRPr sz="2400">
                <a:solidFill>
                  <a:srgbClr val="FFFFFF"/>
                </a:solidFill>
                <a:latin typeface="+mn-lt"/>
                <a:ea typeface="+mn-ea"/>
                <a:cs typeface="+mn-cs"/>
                <a:sym typeface="Open Sans Semibold" panose="020B0706030804020204"/>
              </a:defRPr>
            </a:lvl1pPr>
          </a:lstStyle>
          <a:p>
            <a:pPr lvl="0">
              <a:defRPr sz="1800">
                <a:solidFill>
                  <a:srgbClr val="000000"/>
                </a:solidFill>
              </a:defRPr>
            </a:pPr>
            <a:r>
              <a:rPr sz="2400">
                <a:solidFill>
                  <a:srgbClr val="FFFFFF"/>
                </a:solidFill>
              </a:rPr>
              <a:t>More info</a:t>
            </a:r>
          </a:p>
        </p:txBody>
      </p:sp>
      <p:sp>
        <p:nvSpPr>
          <p:cNvPr id="416" name="Shape 416"/>
          <p:cNvSpPr/>
          <p:nvPr/>
        </p:nvSpPr>
        <p:spPr>
          <a:xfrm>
            <a:off x="2236675" y="7620000"/>
            <a:ext cx="3928129" cy="0"/>
          </a:xfrm>
          <a:prstGeom prst="line">
            <a:avLst/>
          </a:prstGeom>
          <a:ln w="25400">
            <a:solidFill>
              <a:srgbClr val="767982">
                <a:alpha val="42649"/>
              </a:srgbClr>
            </a:solidFill>
            <a:custDash>
              <a:ds d="200000" sp="200000"/>
            </a:custDash>
            <a:miter lim="400000"/>
          </a:ln>
        </p:spPr>
        <p:txBody>
          <a:bodyPr lIns="50800" tIns="50800" rIns="50800" bIns="50800" anchor="ctr"/>
          <a:lstStyle/>
          <a:p>
            <a:pPr lvl="0" defTabSz="457200">
              <a:defRPr sz="1200">
                <a:solidFill>
                  <a:srgbClr val="000000"/>
                </a:solidFill>
                <a:latin typeface="Helvetica"/>
                <a:ea typeface="Helvetica"/>
                <a:cs typeface="Helvetica"/>
                <a:sym typeface="Helvetica"/>
              </a:defRPr>
            </a:pPr>
            <a:endParaRPr/>
          </a:p>
        </p:txBody>
      </p:sp>
      <p:sp>
        <p:nvSpPr>
          <p:cNvPr id="417" name="Shape 417"/>
          <p:cNvSpPr/>
          <p:nvPr/>
        </p:nvSpPr>
        <p:spPr>
          <a:xfrm>
            <a:off x="2238589" y="7992109"/>
            <a:ext cx="3924301" cy="1503682"/>
          </a:xfrm>
          <a:prstGeom prst="rect">
            <a:avLst/>
          </a:prstGeom>
          <a:ln w="12700">
            <a:miter lim="400000"/>
          </a:ln>
        </p:spPr>
        <p:txBody>
          <a:bodyPr lIns="50800" tIns="50800" rIns="50800" bIns="50800" anchor="ctr">
            <a:spAutoFit/>
          </a:bodyPr>
          <a:lstStyle>
            <a:lvl1pPr defTabSz="825500">
              <a:lnSpc>
                <a:spcPct val="120000"/>
              </a:lnSpc>
              <a:defRPr sz="1800">
                <a:latin typeface="Open Sans" panose="020B0606030504020204"/>
                <a:ea typeface="Open Sans" panose="020B0606030504020204"/>
                <a:cs typeface="Open Sans" panose="020B0606030504020204"/>
                <a:sym typeface="Open Sans" panose="020B0606030504020204"/>
              </a:defRPr>
            </a:lvl1pPr>
          </a:lstStyle>
          <a:p>
            <a:pPr lvl="0">
              <a:defRPr>
                <a:solidFill>
                  <a:srgbClr val="000000"/>
                </a:solidFill>
              </a:defRPr>
            </a:pPr>
            <a:r>
              <a:rPr>
                <a:solidFill>
                  <a:srgbClr val="45454F"/>
                </a:solidFill>
              </a:rPr>
              <a:t>Duis mollis, est non commodo luctus, nisi erat porttitor ligula, eget lacinia odio sem nec elit. Curabitur blandit tempus .</a:t>
            </a:r>
          </a:p>
        </p:txBody>
      </p:sp>
      <p:sp>
        <p:nvSpPr>
          <p:cNvPr id="418" name="Shape 418"/>
          <p:cNvSpPr/>
          <p:nvPr/>
        </p:nvSpPr>
        <p:spPr>
          <a:xfrm>
            <a:off x="8112673" y="8553505"/>
            <a:ext cx="1233299" cy="549276"/>
          </a:xfrm>
          <a:prstGeom prst="rect">
            <a:avLst/>
          </a:prstGeom>
          <a:ln w="12700">
            <a:miter lim="400000"/>
          </a:ln>
        </p:spPr>
        <p:txBody>
          <a:bodyPr lIns="71437" tIns="71437" rIns="71437" bIns="71437" anchor="ctr">
            <a:spAutoFit/>
          </a:bodyPr>
          <a:lstStyle>
            <a:lvl1pPr algn="ctr" defTabSz="825500">
              <a:lnSpc>
                <a:spcPct val="170000"/>
              </a:lnSpc>
              <a:defRPr sz="3200" spc="1504">
                <a:solidFill>
                  <a:srgbClr val="A6AAA9"/>
                </a:solidFill>
                <a:latin typeface="FontAwesome"/>
                <a:ea typeface="FontAwesome"/>
                <a:cs typeface="FontAwesome"/>
                <a:sym typeface="FontAwesome"/>
              </a:defRPr>
            </a:lvl1pPr>
          </a:lstStyle>
          <a:p>
            <a:pPr lvl="0">
              <a:defRPr sz="1800" spc="0">
                <a:solidFill>
                  <a:srgbClr val="000000"/>
                </a:solidFill>
              </a:defRPr>
            </a:pPr>
            <a:r>
              <a:rPr sz="3200" spc="1504">
                <a:solidFill>
                  <a:srgbClr val="A6AAA9"/>
                </a:solidFill>
              </a:rPr>
              <a:t></a:t>
            </a:r>
          </a:p>
        </p:txBody>
      </p:sp>
      <p:sp>
        <p:nvSpPr>
          <p:cNvPr id="419" name="Shape 419"/>
          <p:cNvSpPr/>
          <p:nvPr/>
        </p:nvSpPr>
        <p:spPr>
          <a:xfrm>
            <a:off x="9160238" y="8558306"/>
            <a:ext cx="13184843" cy="883921"/>
          </a:xfrm>
          <a:prstGeom prst="rect">
            <a:avLst/>
          </a:prstGeom>
          <a:ln w="12700">
            <a:miter lim="400000"/>
          </a:ln>
        </p:spPr>
        <p:txBody>
          <a:bodyPr lIns="50800" tIns="50800" rIns="50800" bIns="50800" anchor="ctr">
            <a:spAutoFit/>
          </a:bodyPr>
          <a:lstStyle>
            <a:lvl1pPr defTabSz="825500">
              <a:lnSpc>
                <a:spcPct val="120000"/>
              </a:lnSpc>
              <a:defRPr sz="2100">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45454F"/>
                </a:solidFill>
              </a:rPr>
              <a:t>Duis mollis, est non commodo luctus, nisi erat porttitor ligula, eget lacinia odio sem nec elit. Curabitur blandit tempus .</a:t>
            </a:r>
          </a:p>
        </p:txBody>
      </p:sp>
      <p:sp>
        <p:nvSpPr>
          <p:cNvPr id="420" name="Shape 420"/>
          <p:cNvSpPr/>
          <p:nvPr/>
        </p:nvSpPr>
        <p:spPr>
          <a:xfrm>
            <a:off x="8112673" y="9751340"/>
            <a:ext cx="1233299" cy="549276"/>
          </a:xfrm>
          <a:prstGeom prst="rect">
            <a:avLst/>
          </a:prstGeom>
          <a:ln w="12700">
            <a:miter lim="400000"/>
          </a:ln>
        </p:spPr>
        <p:txBody>
          <a:bodyPr lIns="71437" tIns="71437" rIns="71437" bIns="71437" anchor="ctr">
            <a:spAutoFit/>
          </a:bodyPr>
          <a:lstStyle>
            <a:lvl1pPr algn="ctr" defTabSz="825500">
              <a:lnSpc>
                <a:spcPct val="170000"/>
              </a:lnSpc>
              <a:defRPr sz="3200" spc="1504">
                <a:solidFill>
                  <a:srgbClr val="A6AAA9"/>
                </a:solidFill>
                <a:latin typeface="FontAwesome"/>
                <a:ea typeface="FontAwesome"/>
                <a:cs typeface="FontAwesome"/>
                <a:sym typeface="FontAwesome"/>
              </a:defRPr>
            </a:lvl1pPr>
          </a:lstStyle>
          <a:p>
            <a:pPr lvl="0">
              <a:defRPr sz="1800" spc="0">
                <a:solidFill>
                  <a:srgbClr val="000000"/>
                </a:solidFill>
              </a:defRPr>
            </a:pPr>
            <a:r>
              <a:rPr sz="3200" spc="1504">
                <a:solidFill>
                  <a:srgbClr val="A6AAA9"/>
                </a:solidFill>
              </a:rPr>
              <a:t></a:t>
            </a:r>
          </a:p>
        </p:txBody>
      </p:sp>
      <p:sp>
        <p:nvSpPr>
          <p:cNvPr id="421" name="Shape 421"/>
          <p:cNvSpPr/>
          <p:nvPr/>
        </p:nvSpPr>
        <p:spPr>
          <a:xfrm>
            <a:off x="9153365" y="9791699"/>
            <a:ext cx="13184843" cy="457201"/>
          </a:xfrm>
          <a:prstGeom prst="rect">
            <a:avLst/>
          </a:prstGeom>
          <a:ln w="12700">
            <a:miter lim="400000"/>
          </a:ln>
        </p:spPr>
        <p:txBody>
          <a:bodyPr lIns="50800" tIns="50800" rIns="50800" bIns="50800" anchor="ctr">
            <a:spAutoFit/>
          </a:bodyPr>
          <a:lstStyle>
            <a:lvl1pPr defTabSz="825500">
              <a:lnSpc>
                <a:spcPct val="120000"/>
              </a:lnSpc>
              <a:defRPr sz="2100">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45454F"/>
                </a:solidFill>
              </a:rPr>
              <a:t>Duis mollis, est non commodo luctus, nisi erat porttitor ligula, eget lacinia odio sem nec elit. Curabitur</a:t>
            </a:r>
          </a:p>
        </p:txBody>
      </p:sp>
      <p:sp>
        <p:nvSpPr>
          <p:cNvPr id="422" name="Shape 422"/>
          <p:cNvSpPr/>
          <p:nvPr/>
        </p:nvSpPr>
        <p:spPr>
          <a:xfrm>
            <a:off x="8112673" y="10860274"/>
            <a:ext cx="1233299" cy="549276"/>
          </a:xfrm>
          <a:prstGeom prst="rect">
            <a:avLst/>
          </a:prstGeom>
          <a:ln w="12700">
            <a:miter lim="400000"/>
          </a:ln>
        </p:spPr>
        <p:txBody>
          <a:bodyPr lIns="71437" tIns="71437" rIns="71437" bIns="71437" anchor="ctr">
            <a:spAutoFit/>
          </a:bodyPr>
          <a:lstStyle>
            <a:lvl1pPr algn="ctr" defTabSz="825500">
              <a:lnSpc>
                <a:spcPct val="170000"/>
              </a:lnSpc>
              <a:defRPr sz="3200" spc="1504">
                <a:solidFill>
                  <a:srgbClr val="A6AAA9"/>
                </a:solidFill>
                <a:latin typeface="FontAwesome"/>
                <a:ea typeface="FontAwesome"/>
                <a:cs typeface="FontAwesome"/>
                <a:sym typeface="FontAwesome"/>
              </a:defRPr>
            </a:lvl1pPr>
          </a:lstStyle>
          <a:p>
            <a:pPr lvl="0">
              <a:defRPr sz="1800" spc="0">
                <a:solidFill>
                  <a:srgbClr val="000000"/>
                </a:solidFill>
              </a:defRPr>
            </a:pPr>
            <a:r>
              <a:rPr sz="3200" spc="1504">
                <a:solidFill>
                  <a:srgbClr val="A6AAA9"/>
                </a:solidFill>
              </a:rPr>
              <a:t></a:t>
            </a:r>
          </a:p>
        </p:txBody>
      </p:sp>
      <p:sp>
        <p:nvSpPr>
          <p:cNvPr id="423" name="Shape 423"/>
          <p:cNvSpPr/>
          <p:nvPr/>
        </p:nvSpPr>
        <p:spPr>
          <a:xfrm>
            <a:off x="9153365" y="10919011"/>
            <a:ext cx="13184843" cy="457201"/>
          </a:xfrm>
          <a:prstGeom prst="rect">
            <a:avLst/>
          </a:prstGeom>
          <a:ln w="12700">
            <a:miter lim="400000"/>
          </a:ln>
        </p:spPr>
        <p:txBody>
          <a:bodyPr lIns="50800" tIns="50800" rIns="50800" bIns="50800" anchor="ctr">
            <a:spAutoFit/>
          </a:bodyPr>
          <a:lstStyle>
            <a:lvl1pPr defTabSz="825500">
              <a:lnSpc>
                <a:spcPct val="120000"/>
              </a:lnSpc>
              <a:defRPr sz="2100">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45454F"/>
                </a:solidFill>
              </a:rPr>
              <a:t>Duis mollis, est non commodo luctus, nisi erat porttitor ligula, eget lacinia odio sem nec elit.</a:t>
            </a:r>
          </a:p>
        </p:txBody>
      </p:sp>
      <p:grpSp>
        <p:nvGrpSpPr>
          <p:cNvPr id="426" name="Group 426"/>
          <p:cNvGrpSpPr/>
          <p:nvPr/>
        </p:nvGrpSpPr>
        <p:grpSpPr>
          <a:xfrm>
            <a:off x="8112673" y="7546171"/>
            <a:ext cx="14225535" cy="549276"/>
            <a:chOff x="0" y="0"/>
            <a:chExt cx="14225533" cy="549275"/>
          </a:xfrm>
        </p:grpSpPr>
        <p:sp>
          <p:nvSpPr>
            <p:cNvPr id="424" name="Shape 424"/>
            <p:cNvSpPr/>
            <p:nvPr/>
          </p:nvSpPr>
          <p:spPr>
            <a:xfrm>
              <a:off x="0" y="-1"/>
              <a:ext cx="1233299" cy="549276"/>
            </a:xfrm>
            <a:prstGeom prst="rect">
              <a:avLst/>
            </a:prstGeom>
            <a:noFill/>
            <a:ln w="12700" cap="flat">
              <a:noFill/>
              <a:miter lim="400000"/>
            </a:ln>
            <a:effectLst/>
          </p:spPr>
          <p:txBody>
            <a:bodyPr wrap="square" lIns="71437" tIns="71437" rIns="71437" bIns="71437" numCol="1" anchor="ctr">
              <a:spAutoFit/>
            </a:bodyPr>
            <a:lstStyle>
              <a:lvl1pPr algn="ctr" defTabSz="825500">
                <a:lnSpc>
                  <a:spcPct val="170000"/>
                </a:lnSpc>
                <a:defRPr sz="3200" spc="1504">
                  <a:solidFill>
                    <a:srgbClr val="A6AAA9"/>
                  </a:solidFill>
                  <a:latin typeface="FontAwesome"/>
                  <a:ea typeface="FontAwesome"/>
                  <a:cs typeface="FontAwesome"/>
                  <a:sym typeface="FontAwesome"/>
                </a:defRPr>
              </a:lvl1pPr>
            </a:lstStyle>
            <a:p>
              <a:pPr lvl="0">
                <a:defRPr sz="1800" spc="0">
                  <a:solidFill>
                    <a:srgbClr val="000000"/>
                  </a:solidFill>
                </a:defRPr>
              </a:pPr>
              <a:r>
                <a:rPr sz="3200" spc="1504">
                  <a:solidFill>
                    <a:srgbClr val="A6AAA9"/>
                  </a:solidFill>
                </a:rPr>
                <a:t></a:t>
              </a:r>
            </a:p>
          </p:txBody>
        </p:sp>
        <p:sp>
          <p:nvSpPr>
            <p:cNvPr id="425" name="Shape 425"/>
            <p:cNvSpPr/>
            <p:nvPr/>
          </p:nvSpPr>
          <p:spPr>
            <a:xfrm>
              <a:off x="1040691" y="46037"/>
              <a:ext cx="13184843" cy="457201"/>
            </a:xfrm>
            <a:prstGeom prst="rect">
              <a:avLst/>
            </a:prstGeom>
            <a:noFill/>
            <a:ln w="12700" cap="flat">
              <a:noFill/>
              <a:miter lim="400000"/>
            </a:ln>
            <a:effectLst/>
          </p:spPr>
          <p:txBody>
            <a:bodyPr wrap="square" lIns="50800" tIns="50800" rIns="50800" bIns="50800" numCol="1" anchor="ctr">
              <a:spAutoFit/>
            </a:bodyPr>
            <a:lstStyle>
              <a:lvl1pPr defTabSz="825500">
                <a:lnSpc>
                  <a:spcPct val="120000"/>
                </a:lnSpc>
                <a:defRPr sz="2100">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45454F"/>
                  </a:solidFill>
                </a:rPr>
                <a:t>Duis mollis, est non commodo luctus, nisi erat porttitor ligula, eget lacinia odio sem nec elit.</a:t>
              </a:r>
            </a:p>
          </p:txBody>
        </p:sp>
      </p:grpSp>
      <p:grpSp>
        <p:nvGrpSpPr>
          <p:cNvPr id="429" name="Group 429"/>
          <p:cNvGrpSpPr/>
          <p:nvPr/>
        </p:nvGrpSpPr>
        <p:grpSpPr>
          <a:xfrm>
            <a:off x="8112673" y="6475336"/>
            <a:ext cx="14225535" cy="549276"/>
            <a:chOff x="0" y="0"/>
            <a:chExt cx="14225533" cy="549275"/>
          </a:xfrm>
        </p:grpSpPr>
        <p:sp>
          <p:nvSpPr>
            <p:cNvPr id="427" name="Shape 427"/>
            <p:cNvSpPr/>
            <p:nvPr/>
          </p:nvSpPr>
          <p:spPr>
            <a:xfrm>
              <a:off x="0" y="-1"/>
              <a:ext cx="1233299" cy="549276"/>
            </a:xfrm>
            <a:prstGeom prst="rect">
              <a:avLst/>
            </a:prstGeom>
            <a:noFill/>
            <a:ln w="12700" cap="flat">
              <a:noFill/>
              <a:miter lim="400000"/>
            </a:ln>
            <a:effectLst/>
          </p:spPr>
          <p:txBody>
            <a:bodyPr wrap="square" lIns="71437" tIns="71437" rIns="71437" bIns="71437" numCol="1" anchor="ctr">
              <a:spAutoFit/>
            </a:bodyPr>
            <a:lstStyle>
              <a:lvl1pPr algn="ctr" defTabSz="825500">
                <a:lnSpc>
                  <a:spcPct val="170000"/>
                </a:lnSpc>
                <a:defRPr sz="3200" spc="1504">
                  <a:solidFill>
                    <a:srgbClr val="A6AAA9"/>
                  </a:solidFill>
                  <a:latin typeface="FontAwesome"/>
                  <a:ea typeface="FontAwesome"/>
                  <a:cs typeface="FontAwesome"/>
                  <a:sym typeface="FontAwesome"/>
                </a:defRPr>
              </a:lvl1pPr>
            </a:lstStyle>
            <a:p>
              <a:pPr lvl="0">
                <a:defRPr sz="1800" spc="0">
                  <a:solidFill>
                    <a:srgbClr val="000000"/>
                  </a:solidFill>
                </a:defRPr>
              </a:pPr>
              <a:r>
                <a:rPr sz="3200" spc="1504">
                  <a:solidFill>
                    <a:srgbClr val="A6AAA9"/>
                  </a:solidFill>
                </a:rPr>
                <a:t></a:t>
              </a:r>
            </a:p>
          </p:txBody>
        </p:sp>
        <p:sp>
          <p:nvSpPr>
            <p:cNvPr id="428" name="Shape 428"/>
            <p:cNvSpPr/>
            <p:nvPr/>
          </p:nvSpPr>
          <p:spPr>
            <a:xfrm>
              <a:off x="1040691" y="46037"/>
              <a:ext cx="13184843" cy="457201"/>
            </a:xfrm>
            <a:prstGeom prst="rect">
              <a:avLst/>
            </a:prstGeom>
            <a:noFill/>
            <a:ln w="12700" cap="flat">
              <a:noFill/>
              <a:miter lim="400000"/>
            </a:ln>
            <a:effectLst/>
          </p:spPr>
          <p:txBody>
            <a:bodyPr wrap="square" lIns="50800" tIns="50800" rIns="50800" bIns="50800" numCol="1" anchor="ctr">
              <a:spAutoFit/>
            </a:bodyPr>
            <a:lstStyle>
              <a:lvl1pPr defTabSz="825500">
                <a:lnSpc>
                  <a:spcPct val="120000"/>
                </a:lnSpc>
                <a:defRPr sz="2100">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45454F"/>
                  </a:solidFill>
                </a:rPr>
                <a:t>Duis mollis, est non commodo luctus, nisi erat porttitor ligula, eget lacinia odio sem nec elit.</a:t>
              </a:r>
            </a:p>
          </p:txBody>
        </p:sp>
      </p:grpSp>
      <p:sp>
        <p:nvSpPr>
          <p:cNvPr id="430" name="Shape 430"/>
          <p:cNvSpPr/>
          <p:nvPr/>
        </p:nvSpPr>
        <p:spPr>
          <a:xfrm>
            <a:off x="8496160" y="7329841"/>
            <a:ext cx="14045759" cy="1"/>
          </a:xfrm>
          <a:prstGeom prst="line">
            <a:avLst/>
          </a:prstGeom>
          <a:ln w="25400">
            <a:solidFill>
              <a:srgbClr val="000000">
                <a:alpha val="8514"/>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431" name="Shape 431"/>
          <p:cNvSpPr/>
          <p:nvPr/>
        </p:nvSpPr>
        <p:spPr>
          <a:xfrm>
            <a:off x="8496160" y="9590433"/>
            <a:ext cx="14045759" cy="1"/>
          </a:xfrm>
          <a:prstGeom prst="line">
            <a:avLst/>
          </a:prstGeom>
          <a:ln w="25400">
            <a:solidFill>
              <a:srgbClr val="000000">
                <a:alpha val="8514"/>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432" name="Shape 432"/>
          <p:cNvSpPr/>
          <p:nvPr/>
        </p:nvSpPr>
        <p:spPr>
          <a:xfrm>
            <a:off x="8496160" y="8375276"/>
            <a:ext cx="14045759" cy="1"/>
          </a:xfrm>
          <a:prstGeom prst="line">
            <a:avLst/>
          </a:prstGeom>
          <a:ln w="25400">
            <a:solidFill>
              <a:srgbClr val="000000">
                <a:alpha val="8514"/>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433" name="Shape 433"/>
          <p:cNvSpPr/>
          <p:nvPr/>
        </p:nvSpPr>
        <p:spPr>
          <a:xfrm>
            <a:off x="8496160" y="10573637"/>
            <a:ext cx="14045759" cy="1"/>
          </a:xfrm>
          <a:prstGeom prst="line">
            <a:avLst/>
          </a:prstGeom>
          <a:ln w="25400">
            <a:solidFill>
              <a:srgbClr val="000000">
                <a:alpha val="8514"/>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434" name="Shape 434"/>
          <p:cNvSpPr/>
          <p:nvPr/>
        </p:nvSpPr>
        <p:spPr>
          <a:xfrm>
            <a:off x="8330171" y="5137802"/>
            <a:ext cx="10172676" cy="765176"/>
          </a:xfrm>
          <a:prstGeom prst="rect">
            <a:avLst/>
          </a:prstGeom>
          <a:ln w="12700">
            <a:miter lim="400000"/>
          </a:ln>
        </p:spPr>
        <p:txBody>
          <a:bodyPr wrap="none" lIns="71437" tIns="71437" rIns="71437" bIns="71437" anchor="ctr">
            <a:spAutoFit/>
          </a:bodyPr>
          <a:lstStyle>
            <a:lvl1pPr>
              <a:defRPr sz="3600">
                <a:solidFill>
                  <a:srgbClr val="767982"/>
                </a:solidFill>
                <a:latin typeface="+mn-lt"/>
                <a:ea typeface="+mn-ea"/>
                <a:cs typeface="+mn-cs"/>
                <a:sym typeface="Open Sans Semibold" panose="020B0706030804020204"/>
              </a:defRPr>
            </a:lvl1pPr>
          </a:lstStyle>
          <a:p>
            <a:pPr lvl="0">
              <a:defRPr sz="1800">
                <a:solidFill>
                  <a:srgbClr val="000000"/>
                </a:solidFill>
              </a:defRPr>
            </a:pPr>
            <a:r>
              <a:rPr sz="3600">
                <a:solidFill>
                  <a:srgbClr val="767982"/>
                </a:solidFill>
              </a:rPr>
              <a:t>Best value you can get from the best provider</a:t>
            </a:r>
          </a:p>
        </p:txBody>
      </p:sp>
      <p:sp>
        <p:nvSpPr>
          <p:cNvPr id="435" name="Shape 435"/>
          <p:cNvSpPr/>
          <p:nvPr/>
        </p:nvSpPr>
        <p:spPr>
          <a:xfrm>
            <a:off x="4926300" y="4687071"/>
            <a:ext cx="1671513" cy="1926343"/>
          </a:xfrm>
          <a:custGeom>
            <a:avLst/>
            <a:gdLst/>
            <a:ahLst/>
            <a:cxnLst>
              <a:cxn ang="0">
                <a:pos x="wd2" y="hd2"/>
              </a:cxn>
              <a:cxn ang="5400000">
                <a:pos x="wd2" y="hd2"/>
              </a:cxn>
              <a:cxn ang="10800000">
                <a:pos x="wd2" y="hd2"/>
              </a:cxn>
              <a:cxn ang="16200000">
                <a:pos x="wd2" y="hd2"/>
              </a:cxn>
            </a:cxnLst>
            <a:rect l="0" t="0" r="r" b="b"/>
            <a:pathLst>
              <a:path w="21600" h="21600" extrusionOk="0">
                <a:moveTo>
                  <a:pt x="0" y="87"/>
                </a:moveTo>
                <a:lnTo>
                  <a:pt x="21600" y="21600"/>
                </a:lnTo>
                <a:lnTo>
                  <a:pt x="21600" y="8735"/>
                </a:lnTo>
                <a:lnTo>
                  <a:pt x="12693" y="0"/>
                </a:lnTo>
                <a:lnTo>
                  <a:pt x="0" y="87"/>
                </a:lnTo>
                <a:close/>
              </a:path>
            </a:pathLst>
          </a:custGeom>
          <a:solidFill>
            <a:srgbClr val="38DDAA"/>
          </a:solidFill>
          <a:ln w="12700">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436" name="Shape 436"/>
          <p:cNvSpPr/>
          <p:nvPr/>
        </p:nvSpPr>
        <p:spPr>
          <a:xfrm rot="2940000">
            <a:off x="5436841" y="5145469"/>
            <a:ext cx="1212610" cy="498476"/>
          </a:xfrm>
          <a:prstGeom prst="rect">
            <a:avLst/>
          </a:prstGeom>
          <a:ln w="12700">
            <a:miter lim="400000"/>
          </a:ln>
        </p:spPr>
        <p:txBody>
          <a:bodyPr wrap="none" lIns="71437" tIns="71437" rIns="71437" bIns="71437" anchor="ctr">
            <a:spAutoFit/>
          </a:bodyPr>
          <a:lstStyle>
            <a:lvl1pPr defTabSz="825500">
              <a:defRPr sz="2100" b="1">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b="0">
                <a:solidFill>
                  <a:srgbClr val="000000"/>
                </a:solidFill>
              </a:defRPr>
            </a:pPr>
            <a:r>
              <a:rPr sz="2100" b="1">
                <a:solidFill>
                  <a:srgbClr val="FFFFFF"/>
                </a:solidFill>
              </a:rPr>
              <a:t>favorite</a:t>
            </a:r>
          </a:p>
        </p:txBody>
      </p:sp>
      <p:sp>
        <p:nvSpPr>
          <p:cNvPr id="437" name="Shape 437"/>
          <p:cNvSpPr/>
          <p:nvPr/>
        </p:nvSpPr>
        <p:spPr>
          <a:xfrm>
            <a:off x="23129752" y="249897"/>
            <a:ext cx="600432"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15</a:t>
            </a: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占位符 18"/>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p:pic>
      <p:sp>
        <p:nvSpPr>
          <p:cNvPr id="20" name="矩形 19"/>
          <p:cNvSpPr/>
          <p:nvPr/>
        </p:nvSpPr>
        <p:spPr>
          <a:xfrm>
            <a:off x="0" y="0"/>
            <a:ext cx="24384000" cy="13716000"/>
          </a:xfrm>
          <a:prstGeom prst="rect">
            <a:avLst/>
          </a:prstGeom>
          <a:solidFill>
            <a:schemeClr val="tx1">
              <a:alpha val="80000"/>
            </a:schemeClr>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pPr>
            <a:endParaRPr kumimoji="0" lang="zh-CN" altLang="en-US" sz="2400" b="0" i="0" u="none" strike="noStrike" cap="none" spc="0" normalizeH="0" baseline="0">
              <a:ln>
                <a:noFill/>
              </a:ln>
              <a:solidFill>
                <a:srgbClr val="767982"/>
              </a:solidFill>
              <a:effectLst/>
              <a:uFillTx/>
              <a:latin typeface="Open Sans" panose="020B0606030504020204"/>
              <a:ea typeface="Open Sans" panose="020B0606030504020204"/>
              <a:cs typeface="Open Sans" panose="020B0606030504020204"/>
              <a:sym typeface="Open Sans" panose="020B0606030504020204"/>
            </a:endParaRPr>
          </a:p>
        </p:txBody>
      </p:sp>
      <p:sp>
        <p:nvSpPr>
          <p:cNvPr id="34" name="Shape 59"/>
          <p:cNvSpPr/>
          <p:nvPr/>
        </p:nvSpPr>
        <p:spPr>
          <a:xfrm>
            <a:off x="4216400" y="6233232"/>
            <a:ext cx="10354788" cy="584201"/>
          </a:xfrm>
          <a:prstGeom prst="rect">
            <a:avLst/>
          </a:prstGeom>
          <a:ln w="12700">
            <a:miter lim="400000"/>
          </a:ln>
        </p:spPr>
        <p:txBody>
          <a:bodyPr lIns="50800" tIns="50800" rIns="50800" bIns="50800" anchor="ctr"/>
          <a:lstStyle>
            <a:lvl1pPr>
              <a:defRPr sz="2700" spc="566">
                <a:solidFill>
                  <a:srgbClr val="FFFFFF"/>
                </a:solidFill>
                <a:latin typeface="Geomanist"/>
                <a:ea typeface="Geomanist"/>
                <a:cs typeface="Geomanist"/>
                <a:sym typeface="Geomanist"/>
              </a:defRPr>
            </a:lvl1pPr>
          </a:lstStyle>
          <a:p>
            <a:pPr lvl="0">
              <a:defRPr sz="1800" spc="0">
                <a:solidFill>
                  <a:srgbClr val="000000"/>
                </a:solidFill>
              </a:defRPr>
            </a:pPr>
            <a:r>
              <a:rPr sz="2700" spc="566" dirty="0">
                <a:solidFill>
                  <a:srgbClr val="FFFFFF"/>
                </a:solidFill>
              </a:rPr>
              <a:t>STRAIGHT FORWARD SLIDES</a:t>
            </a:r>
          </a:p>
        </p:txBody>
      </p:sp>
      <p:grpSp>
        <p:nvGrpSpPr>
          <p:cNvPr id="2" name="组合 1"/>
          <p:cNvGrpSpPr/>
          <p:nvPr/>
        </p:nvGrpSpPr>
        <p:grpSpPr>
          <a:xfrm>
            <a:off x="2235608" y="5219306"/>
            <a:ext cx="7520770" cy="1231106"/>
            <a:chOff x="2235608" y="5219306"/>
            <a:chExt cx="7520770" cy="1231106"/>
          </a:xfrm>
        </p:grpSpPr>
        <p:sp>
          <p:nvSpPr>
            <p:cNvPr id="35" name="Shape 60"/>
            <p:cNvSpPr/>
            <p:nvPr/>
          </p:nvSpPr>
          <p:spPr>
            <a:xfrm>
              <a:off x="4216400" y="5400309"/>
              <a:ext cx="5539978" cy="830997"/>
            </a:xfrm>
            <a:prstGeom prst="rect">
              <a:avLst/>
            </a:prstGeom>
            <a:ln w="12700">
              <a:miter lim="400000"/>
            </a:ln>
          </p:spPr>
          <p:txBody>
            <a:bodyPr wrap="none" lIns="0" tIns="0" rIns="0" bIns="0" anchor="ctr">
              <a:spAutoFit/>
            </a:bodyPr>
            <a:lstStyle>
              <a:lvl1pPr>
                <a:defRPr sz="12000">
                  <a:solidFill>
                    <a:srgbClr val="FFFFFF"/>
                  </a:solidFill>
                </a:defRPr>
              </a:lvl1pPr>
            </a:lstStyle>
            <a:p>
              <a:pPr lvl="0">
                <a:defRPr sz="1800">
                  <a:solidFill>
                    <a:srgbClr val="000000"/>
                  </a:solidFill>
                </a:defRPr>
              </a:pPr>
              <a:r>
                <a:rPr lang="zh-CN" altLang="en-US" sz="5400" dirty="0">
                  <a:solidFill>
                    <a:srgbClr val="FFFFFF"/>
                  </a:solidFill>
                  <a:latin typeface="造字工房悦黑（非商用）常规体" pitchFamily="50" charset="-122"/>
                  <a:ea typeface="造字工房悦黑（非商用）常规体" pitchFamily="50" charset="-122"/>
                </a:rPr>
                <a:t>点击添加标题内容</a:t>
              </a:r>
              <a:endParaRPr sz="5400" dirty="0">
                <a:solidFill>
                  <a:srgbClr val="FFFFFF"/>
                </a:solidFill>
                <a:latin typeface="造字工房悦黑（非商用）常规体" pitchFamily="50" charset="-122"/>
                <a:ea typeface="造字工房悦黑（非商用）常规体" pitchFamily="50" charset="-122"/>
              </a:endParaRPr>
            </a:p>
          </p:txBody>
        </p:sp>
        <p:sp>
          <p:nvSpPr>
            <p:cNvPr id="36" name="Shape 60"/>
            <p:cNvSpPr/>
            <p:nvPr/>
          </p:nvSpPr>
          <p:spPr>
            <a:xfrm>
              <a:off x="2235608" y="5219306"/>
              <a:ext cx="1240724" cy="1231106"/>
            </a:xfrm>
            <a:prstGeom prst="rect">
              <a:avLst/>
            </a:prstGeom>
            <a:ln w="12700">
              <a:miter lim="400000"/>
            </a:ln>
          </p:spPr>
          <p:txBody>
            <a:bodyPr wrap="none" lIns="0" tIns="0" rIns="0" bIns="0" anchor="ctr">
              <a:spAutoFit/>
            </a:bodyPr>
            <a:lstStyle>
              <a:lvl1pPr>
                <a:defRPr sz="12000">
                  <a:solidFill>
                    <a:srgbClr val="FFFFFF"/>
                  </a:solidFill>
                </a:defRPr>
              </a:lvl1pPr>
            </a:lstStyle>
            <a:p>
              <a:pPr lvl="0">
                <a:defRPr sz="1800">
                  <a:solidFill>
                    <a:srgbClr val="000000"/>
                  </a:solidFill>
                </a:defRPr>
              </a:pPr>
              <a:r>
                <a:rPr lang="en-US" altLang="zh-CN" sz="8000" dirty="0">
                  <a:solidFill>
                    <a:srgbClr val="FFFFFF"/>
                  </a:solidFill>
                  <a:latin typeface="造字工房悦黑（非商用）常规体" pitchFamily="50" charset="-122"/>
                  <a:ea typeface="造字工房悦黑（非商用）常规体" pitchFamily="50" charset="-122"/>
                </a:rPr>
                <a:t>02</a:t>
              </a:r>
              <a:endParaRPr sz="8000" dirty="0">
                <a:solidFill>
                  <a:srgbClr val="FFFFFF"/>
                </a:solidFill>
                <a:latin typeface="造字工房悦黑（非商用）常规体" pitchFamily="50" charset="-122"/>
                <a:ea typeface="造字工房悦黑（非商用）常规体" pitchFamily="50" charset="-122"/>
              </a:endParaRPr>
            </a:p>
          </p:txBody>
        </p:sp>
        <p:cxnSp>
          <p:nvCxnSpPr>
            <p:cNvPr id="38" name="直接连接符 37"/>
            <p:cNvCxnSpPr/>
            <p:nvPr/>
          </p:nvCxnSpPr>
          <p:spPr>
            <a:xfrm>
              <a:off x="3722517" y="5529263"/>
              <a:ext cx="0" cy="516034"/>
            </a:xfrm>
            <a:prstGeom prst="line">
              <a:avLst/>
            </a:prstGeom>
            <a:noFill/>
            <a:ln w="60325" cap="flat">
              <a:solidFill>
                <a:schemeClr val="bg1"/>
              </a:solidFill>
              <a:prstDash val="solid"/>
              <a:miter lim="400000"/>
            </a:ln>
            <a:effectLst/>
          </p:spPr>
          <p:style>
            <a:lnRef idx="0">
              <a:scrgbClr r="0" g="0" b="0"/>
            </a:lnRef>
            <a:fillRef idx="0">
              <a:scrgbClr r="0" g="0" b="0"/>
            </a:fillRef>
            <a:effectRef idx="0">
              <a:scrgbClr r="0" g="0" b="0"/>
            </a:effectRef>
            <a:fontRef idx="none"/>
          </p:style>
        </p:cxnSp>
      </p:grpSp>
      <p:sp>
        <p:nvSpPr>
          <p:cNvPr id="37" name="Shape 30"/>
          <p:cNvSpPr/>
          <p:nvPr/>
        </p:nvSpPr>
        <p:spPr>
          <a:xfrm>
            <a:off x="53278" y="9364557"/>
            <a:ext cx="24523703" cy="2978945"/>
          </a:xfrm>
          <a:custGeom>
            <a:avLst/>
            <a:gdLst/>
            <a:ahLst/>
            <a:cxnLst>
              <a:cxn ang="0">
                <a:pos x="wd2" y="hd2"/>
              </a:cxn>
              <a:cxn ang="5400000">
                <a:pos x="wd2" y="hd2"/>
              </a:cxn>
              <a:cxn ang="10800000">
                <a:pos x="wd2" y="hd2"/>
              </a:cxn>
              <a:cxn ang="16200000">
                <a:pos x="wd2" y="hd2"/>
              </a:cxn>
            </a:cxnLst>
            <a:rect l="0" t="0" r="r" b="b"/>
            <a:pathLst>
              <a:path w="21600" h="20018" extrusionOk="0">
                <a:moveTo>
                  <a:pt x="0" y="19556"/>
                </a:moveTo>
                <a:cubicBezTo>
                  <a:pt x="1" y="19553"/>
                  <a:pt x="1221" y="17309"/>
                  <a:pt x="1772" y="18184"/>
                </a:cubicBezTo>
                <a:cubicBezTo>
                  <a:pt x="2323" y="19059"/>
                  <a:pt x="2348" y="19649"/>
                  <a:pt x="2537" y="19739"/>
                </a:cubicBezTo>
                <a:cubicBezTo>
                  <a:pt x="2726" y="19829"/>
                  <a:pt x="2459" y="20260"/>
                  <a:pt x="3116" y="19831"/>
                </a:cubicBezTo>
                <a:cubicBezTo>
                  <a:pt x="3769" y="19406"/>
                  <a:pt x="3236" y="21192"/>
                  <a:pt x="4141" y="18087"/>
                </a:cubicBezTo>
                <a:cubicBezTo>
                  <a:pt x="5012" y="15095"/>
                  <a:pt x="5364" y="14639"/>
                  <a:pt x="5705" y="15104"/>
                </a:cubicBezTo>
                <a:cubicBezTo>
                  <a:pt x="5962" y="15454"/>
                  <a:pt x="6076" y="15749"/>
                  <a:pt x="6339" y="16572"/>
                </a:cubicBezTo>
                <a:cubicBezTo>
                  <a:pt x="6690" y="17674"/>
                  <a:pt x="6928" y="18165"/>
                  <a:pt x="7264" y="18615"/>
                </a:cubicBezTo>
                <a:cubicBezTo>
                  <a:pt x="7480" y="18905"/>
                  <a:pt x="7707" y="19649"/>
                  <a:pt x="7929" y="19516"/>
                </a:cubicBezTo>
                <a:cubicBezTo>
                  <a:pt x="8160" y="19377"/>
                  <a:pt x="8369" y="18498"/>
                  <a:pt x="8570" y="17577"/>
                </a:cubicBezTo>
                <a:cubicBezTo>
                  <a:pt x="8821" y="16425"/>
                  <a:pt x="8929" y="15099"/>
                  <a:pt x="9167" y="14920"/>
                </a:cubicBezTo>
                <a:cubicBezTo>
                  <a:pt x="9403" y="14743"/>
                  <a:pt x="9064" y="14986"/>
                  <a:pt x="9616" y="14782"/>
                </a:cubicBezTo>
                <a:cubicBezTo>
                  <a:pt x="10181" y="14573"/>
                  <a:pt x="10232" y="14469"/>
                  <a:pt x="10374" y="13416"/>
                </a:cubicBezTo>
                <a:cubicBezTo>
                  <a:pt x="10513" y="12375"/>
                  <a:pt x="10461" y="11692"/>
                  <a:pt x="10716" y="9847"/>
                </a:cubicBezTo>
                <a:cubicBezTo>
                  <a:pt x="10996" y="7816"/>
                  <a:pt x="11300" y="6929"/>
                  <a:pt x="11660" y="7330"/>
                </a:cubicBezTo>
                <a:cubicBezTo>
                  <a:pt x="11897" y="7594"/>
                  <a:pt x="12228" y="7931"/>
                  <a:pt x="12468" y="7346"/>
                </a:cubicBezTo>
                <a:cubicBezTo>
                  <a:pt x="12824" y="6480"/>
                  <a:pt x="12754" y="5374"/>
                  <a:pt x="13529" y="7673"/>
                </a:cubicBezTo>
                <a:cubicBezTo>
                  <a:pt x="14316" y="10004"/>
                  <a:pt x="14780" y="12196"/>
                  <a:pt x="15181" y="10875"/>
                </a:cubicBezTo>
                <a:cubicBezTo>
                  <a:pt x="15610" y="9462"/>
                  <a:pt x="15723" y="3299"/>
                  <a:pt x="16342" y="3241"/>
                </a:cubicBezTo>
                <a:cubicBezTo>
                  <a:pt x="16553" y="3221"/>
                  <a:pt x="16683" y="3461"/>
                  <a:pt x="16816" y="3944"/>
                </a:cubicBezTo>
                <a:cubicBezTo>
                  <a:pt x="17102" y="4983"/>
                  <a:pt x="17285" y="8497"/>
                  <a:pt x="17866" y="9254"/>
                </a:cubicBezTo>
                <a:cubicBezTo>
                  <a:pt x="18956" y="10676"/>
                  <a:pt x="19234" y="6251"/>
                  <a:pt x="19454" y="3572"/>
                </a:cubicBezTo>
                <a:cubicBezTo>
                  <a:pt x="19566" y="2201"/>
                  <a:pt x="19628" y="680"/>
                  <a:pt x="19796" y="141"/>
                </a:cubicBezTo>
                <a:cubicBezTo>
                  <a:pt x="19966" y="-408"/>
                  <a:pt x="20045" y="730"/>
                  <a:pt x="20644" y="2217"/>
                </a:cubicBezTo>
                <a:cubicBezTo>
                  <a:pt x="21268" y="3765"/>
                  <a:pt x="21579" y="2009"/>
                  <a:pt x="21600" y="1712"/>
                </a:cubicBezTo>
              </a:path>
            </a:pathLst>
          </a:custGeom>
          <a:noFill/>
          <a:ln w="12700" cap="flat">
            <a:solidFill>
              <a:srgbClr val="FFFFFF"/>
            </a:solidFill>
            <a:prstDash val="solid"/>
            <a:miter lim="400000"/>
          </a:ln>
          <a:effectLst/>
        </p:spPr>
        <p:txBody>
          <a:bodyPr wrap="square" lIns="50800" tIns="50800" rIns="50800" bIns="50800" numCol="1" anchor="ctr">
            <a:noAutofit/>
          </a:bodyPr>
          <a:lstStyle/>
          <a:p>
            <a:pPr lvl="0" defTabSz="825500">
              <a:defRPr sz="5600">
                <a:latin typeface="Gill Sans"/>
                <a:ea typeface="Gill Sans"/>
                <a:cs typeface="Gill Sans"/>
                <a:sym typeface="Gill Sans"/>
              </a:defRPr>
            </a:pPr>
            <a:endParaRPr/>
          </a:p>
        </p:txBody>
      </p:sp>
      <p:sp>
        <p:nvSpPr>
          <p:cNvPr id="39" name="Shape 31"/>
          <p:cNvSpPr/>
          <p:nvPr/>
        </p:nvSpPr>
        <p:spPr>
          <a:xfrm>
            <a:off x="74422" y="10110851"/>
            <a:ext cx="24641116" cy="2436789"/>
          </a:xfrm>
          <a:custGeom>
            <a:avLst/>
            <a:gdLst/>
            <a:ahLst/>
            <a:cxnLst>
              <a:cxn ang="0">
                <a:pos x="wd2" y="hd2"/>
              </a:cxn>
              <a:cxn ang="5400000">
                <a:pos x="wd2" y="hd2"/>
              </a:cxn>
              <a:cxn ang="10800000">
                <a:pos x="wd2" y="hd2"/>
              </a:cxn>
              <a:cxn ang="16200000">
                <a:pos x="wd2" y="hd2"/>
              </a:cxn>
            </a:cxnLst>
            <a:rect l="0" t="0" r="r" b="b"/>
            <a:pathLst>
              <a:path w="21600" h="20019" extrusionOk="0">
                <a:moveTo>
                  <a:pt x="0" y="14327"/>
                </a:moveTo>
                <a:cubicBezTo>
                  <a:pt x="0" y="14327"/>
                  <a:pt x="982" y="13657"/>
                  <a:pt x="1629" y="15907"/>
                </a:cubicBezTo>
                <a:cubicBezTo>
                  <a:pt x="2275" y="18157"/>
                  <a:pt x="2290" y="18848"/>
                  <a:pt x="2724" y="19037"/>
                </a:cubicBezTo>
                <a:cubicBezTo>
                  <a:pt x="3159" y="19226"/>
                  <a:pt x="3705" y="18833"/>
                  <a:pt x="4032" y="16961"/>
                </a:cubicBezTo>
                <a:cubicBezTo>
                  <a:pt x="4358" y="15090"/>
                  <a:pt x="4714" y="13454"/>
                  <a:pt x="5122" y="12007"/>
                </a:cubicBezTo>
                <a:cubicBezTo>
                  <a:pt x="5529" y="10561"/>
                  <a:pt x="6008" y="10631"/>
                  <a:pt x="6387" y="13313"/>
                </a:cubicBezTo>
                <a:cubicBezTo>
                  <a:pt x="6765" y="15995"/>
                  <a:pt x="6557" y="16751"/>
                  <a:pt x="7141" y="18197"/>
                </a:cubicBezTo>
                <a:cubicBezTo>
                  <a:pt x="7725" y="19643"/>
                  <a:pt x="7694" y="20579"/>
                  <a:pt x="7953" y="19643"/>
                </a:cubicBezTo>
                <a:cubicBezTo>
                  <a:pt x="8213" y="18708"/>
                  <a:pt x="8471" y="18636"/>
                  <a:pt x="8615" y="17520"/>
                </a:cubicBezTo>
                <a:cubicBezTo>
                  <a:pt x="8760" y="16403"/>
                  <a:pt x="9372" y="11183"/>
                  <a:pt x="9658" y="9672"/>
                </a:cubicBezTo>
                <a:cubicBezTo>
                  <a:pt x="9945" y="8162"/>
                  <a:pt x="10383" y="8163"/>
                  <a:pt x="10683" y="7282"/>
                </a:cubicBezTo>
                <a:cubicBezTo>
                  <a:pt x="10983" y="6401"/>
                  <a:pt x="11489" y="1494"/>
                  <a:pt x="12051" y="237"/>
                </a:cubicBezTo>
                <a:cubicBezTo>
                  <a:pt x="12612" y="-1021"/>
                  <a:pt x="12777" y="3138"/>
                  <a:pt x="13291" y="3256"/>
                </a:cubicBezTo>
                <a:cubicBezTo>
                  <a:pt x="13804" y="3374"/>
                  <a:pt x="13797" y="2817"/>
                  <a:pt x="14293" y="3005"/>
                </a:cubicBezTo>
                <a:cubicBezTo>
                  <a:pt x="14790" y="3193"/>
                  <a:pt x="14743" y="3571"/>
                  <a:pt x="15118" y="4451"/>
                </a:cubicBezTo>
                <a:cubicBezTo>
                  <a:pt x="15493" y="5332"/>
                  <a:pt x="15381" y="5647"/>
                  <a:pt x="15713" y="5521"/>
                </a:cubicBezTo>
                <a:cubicBezTo>
                  <a:pt x="16045" y="5395"/>
                  <a:pt x="16509" y="1794"/>
                  <a:pt x="17532" y="2926"/>
                </a:cubicBezTo>
                <a:cubicBezTo>
                  <a:pt x="18556" y="4059"/>
                  <a:pt x="18282" y="5686"/>
                  <a:pt x="18945" y="5128"/>
                </a:cubicBezTo>
                <a:cubicBezTo>
                  <a:pt x="19609" y="4570"/>
                  <a:pt x="19464" y="3005"/>
                  <a:pt x="19890" y="2635"/>
                </a:cubicBezTo>
                <a:cubicBezTo>
                  <a:pt x="20316" y="2265"/>
                  <a:pt x="20325" y="3516"/>
                  <a:pt x="20691" y="5591"/>
                </a:cubicBezTo>
                <a:cubicBezTo>
                  <a:pt x="21058" y="7667"/>
                  <a:pt x="21600" y="8422"/>
                  <a:pt x="21600" y="8422"/>
                </a:cubicBezTo>
              </a:path>
            </a:pathLst>
          </a:custGeom>
          <a:noFill/>
          <a:ln w="38100" cap="flat">
            <a:solidFill>
              <a:srgbClr val="FFFFFF"/>
            </a:solidFill>
            <a:prstDash val="solid"/>
            <a:miter lim="400000"/>
          </a:ln>
          <a:effectLst/>
        </p:spPr>
        <p:txBody>
          <a:bodyPr wrap="square" lIns="50800" tIns="50800" rIns="50800" bIns="50800" numCol="1" anchor="ctr">
            <a:noAutofit/>
          </a:bodyPr>
          <a:lstStyle/>
          <a:p>
            <a:pPr lvl="0" defTabSz="825500">
              <a:defRPr sz="5600">
                <a:latin typeface="Gill Sans"/>
                <a:ea typeface="Gill Sans"/>
                <a:cs typeface="Gill Sans"/>
                <a:sym typeface="Gill Sans"/>
              </a:defRPr>
            </a:pPr>
            <a:endParaRPr/>
          </a:p>
        </p:txBody>
      </p:sp>
      <p:sp>
        <p:nvSpPr>
          <p:cNvPr id="40" name="Shape 32"/>
          <p:cNvSpPr/>
          <p:nvPr/>
        </p:nvSpPr>
        <p:spPr>
          <a:xfrm>
            <a:off x="18605" y="8557550"/>
            <a:ext cx="25006513" cy="4350794"/>
          </a:xfrm>
          <a:custGeom>
            <a:avLst/>
            <a:gdLst/>
            <a:ahLst/>
            <a:cxnLst>
              <a:cxn ang="0">
                <a:pos x="wd2" y="hd2"/>
              </a:cxn>
              <a:cxn ang="5400000">
                <a:pos x="wd2" y="hd2"/>
              </a:cxn>
              <a:cxn ang="10800000">
                <a:pos x="wd2" y="hd2"/>
              </a:cxn>
              <a:cxn ang="16200000">
                <a:pos x="wd2" y="hd2"/>
              </a:cxn>
            </a:cxnLst>
            <a:rect l="0" t="0" r="r" b="b"/>
            <a:pathLst>
              <a:path w="21600" h="19043" extrusionOk="0">
                <a:moveTo>
                  <a:pt x="0" y="18898"/>
                </a:moveTo>
                <a:cubicBezTo>
                  <a:pt x="0" y="18898"/>
                  <a:pt x="635" y="11432"/>
                  <a:pt x="1129" y="11063"/>
                </a:cubicBezTo>
                <a:cubicBezTo>
                  <a:pt x="1624" y="10695"/>
                  <a:pt x="1795" y="17871"/>
                  <a:pt x="2562" y="18570"/>
                </a:cubicBezTo>
                <a:cubicBezTo>
                  <a:pt x="3329" y="19270"/>
                  <a:pt x="3780" y="15081"/>
                  <a:pt x="4487" y="12132"/>
                </a:cubicBezTo>
                <a:cubicBezTo>
                  <a:pt x="5194" y="9183"/>
                  <a:pt x="5637" y="13339"/>
                  <a:pt x="6503" y="16154"/>
                </a:cubicBezTo>
                <a:cubicBezTo>
                  <a:pt x="7370" y="18969"/>
                  <a:pt x="7780" y="19907"/>
                  <a:pt x="8315" y="18164"/>
                </a:cubicBezTo>
                <a:cubicBezTo>
                  <a:pt x="8851" y="16422"/>
                  <a:pt x="9236" y="10691"/>
                  <a:pt x="9830" y="9920"/>
                </a:cubicBezTo>
                <a:cubicBezTo>
                  <a:pt x="10423" y="9149"/>
                  <a:pt x="10509" y="10959"/>
                  <a:pt x="11382" y="12065"/>
                </a:cubicBezTo>
                <a:cubicBezTo>
                  <a:pt x="12255" y="13171"/>
                  <a:pt x="12604" y="9182"/>
                  <a:pt x="13718" y="5839"/>
                </a:cubicBezTo>
                <a:cubicBezTo>
                  <a:pt x="14832" y="2496"/>
                  <a:pt x="15665" y="10171"/>
                  <a:pt x="16187" y="10841"/>
                </a:cubicBezTo>
                <a:cubicBezTo>
                  <a:pt x="16708" y="11511"/>
                  <a:pt x="16776" y="2270"/>
                  <a:pt x="17965" y="288"/>
                </a:cubicBezTo>
                <a:cubicBezTo>
                  <a:pt x="19154" y="-1693"/>
                  <a:pt x="19479" y="7087"/>
                  <a:pt x="20119" y="10137"/>
                </a:cubicBezTo>
                <a:cubicBezTo>
                  <a:pt x="20760" y="13187"/>
                  <a:pt x="21600" y="10707"/>
                  <a:pt x="21600" y="10707"/>
                </a:cubicBezTo>
              </a:path>
            </a:pathLst>
          </a:custGeom>
          <a:noFill/>
          <a:ln w="25400" cap="flat">
            <a:solidFill>
              <a:srgbClr val="FFFFFF">
                <a:alpha val="20000"/>
              </a:srgbClr>
            </a:solidFill>
            <a:prstDash val="solid"/>
            <a:miter lim="400000"/>
          </a:ln>
          <a:effectLst/>
        </p:spPr>
        <p:txBody>
          <a:bodyPr wrap="square" lIns="50800" tIns="50800" rIns="50800" bIns="50800" numCol="1" anchor="ctr">
            <a:noAutofit/>
          </a:bodyPr>
          <a:lstStyle/>
          <a:p>
            <a:pPr lvl="0" defTabSz="825500">
              <a:defRPr sz="5600">
                <a:latin typeface="Gill Sans"/>
                <a:ea typeface="Gill Sans"/>
                <a:cs typeface="Gill Sans"/>
                <a:sym typeface="Gill Sans"/>
              </a:defRPr>
            </a:pPr>
            <a:endParaRPr/>
          </a:p>
        </p:txBody>
      </p:sp>
      <p:grpSp>
        <p:nvGrpSpPr>
          <p:cNvPr id="41" name="组合 40"/>
          <p:cNvGrpSpPr/>
          <p:nvPr/>
        </p:nvGrpSpPr>
        <p:grpSpPr>
          <a:xfrm>
            <a:off x="3949699" y="9667653"/>
            <a:ext cx="19189702" cy="2781302"/>
            <a:chOff x="3949699" y="9667653"/>
            <a:chExt cx="19189702" cy="2781302"/>
          </a:xfrm>
        </p:grpSpPr>
        <p:sp>
          <p:nvSpPr>
            <p:cNvPr id="42" name="Shape 33"/>
            <p:cNvSpPr/>
            <p:nvPr/>
          </p:nvSpPr>
          <p:spPr>
            <a:xfrm>
              <a:off x="11874500" y="107725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alpha val="41843"/>
              </a:srgbClr>
            </a:solidFill>
            <a:ln w="88900" cap="flat">
              <a:solidFill>
                <a:srgbClr val="FFFFFF">
                  <a:alpha val="41843"/>
                </a:srgbClr>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3" name="Shape 34"/>
            <p:cNvSpPr/>
            <p:nvPr/>
          </p:nvSpPr>
          <p:spPr>
            <a:xfrm>
              <a:off x="16979899" y="9667653"/>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alpha val="60743"/>
              </a:srgbClr>
            </a:solidFill>
            <a:ln w="88900" cap="flat">
              <a:solidFill>
                <a:srgbClr val="FFFFFF">
                  <a:alpha val="60743"/>
                </a:srgbClr>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4" name="Shape 35"/>
            <p:cNvSpPr/>
            <p:nvPr/>
          </p:nvSpPr>
          <p:spPr>
            <a:xfrm>
              <a:off x="19113500" y="10328053"/>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5" name="Shape 36"/>
            <p:cNvSpPr/>
            <p:nvPr/>
          </p:nvSpPr>
          <p:spPr>
            <a:xfrm>
              <a:off x="14350999" y="10137553"/>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6" name="Shape 37"/>
            <p:cNvSpPr/>
            <p:nvPr/>
          </p:nvSpPr>
          <p:spPr>
            <a:xfrm>
              <a:off x="9766300" y="120298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7" name="Shape 38"/>
            <p:cNvSpPr/>
            <p:nvPr/>
          </p:nvSpPr>
          <p:spPr>
            <a:xfrm>
              <a:off x="7162800" y="116488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8" name="Shape 39"/>
            <p:cNvSpPr/>
            <p:nvPr/>
          </p:nvSpPr>
          <p:spPr>
            <a:xfrm>
              <a:off x="3949699" y="121822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9" name="Shape 40"/>
            <p:cNvSpPr/>
            <p:nvPr/>
          </p:nvSpPr>
          <p:spPr>
            <a:xfrm>
              <a:off x="22872700" y="10315353"/>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1500"/>
                                        <p:tgtEl>
                                          <p:spTgt spid="4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37"/>
                                        </p:tgtEl>
                                        <p:attrNameLst>
                                          <p:attrName>style.visibility</p:attrName>
                                        </p:attrNameLst>
                                      </p:cBhvr>
                                      <p:to>
                                        <p:strVal val="visible"/>
                                      </p:to>
                                    </p:set>
                                    <p:animEffect transition="in" filter="wipe(left)">
                                      <p:cBhvr>
                                        <p:cTn id="10" dur="1500"/>
                                        <p:tgtEl>
                                          <p:spTgt spid="37"/>
                                        </p:tgtEl>
                                      </p:cBhvr>
                                    </p:animEffect>
                                  </p:childTnLst>
                                </p:cTn>
                              </p:par>
                              <p:par>
                                <p:cTn id="11" presetID="22" presetClass="entr" presetSubtype="8" fill="hold" grpId="0" nodeType="withEffect">
                                  <p:stCondLst>
                                    <p:cond delay="750"/>
                                  </p:stCondLst>
                                  <p:childTnLst>
                                    <p:set>
                                      <p:cBhvr>
                                        <p:cTn id="12" dur="1" fill="hold">
                                          <p:stCondLst>
                                            <p:cond delay="0"/>
                                          </p:stCondLst>
                                        </p:cTn>
                                        <p:tgtEl>
                                          <p:spTgt spid="39"/>
                                        </p:tgtEl>
                                        <p:attrNameLst>
                                          <p:attrName>style.visibility</p:attrName>
                                        </p:attrNameLst>
                                      </p:cBhvr>
                                      <p:to>
                                        <p:strVal val="visible"/>
                                      </p:to>
                                    </p:set>
                                    <p:animEffect transition="in" filter="wipe(left)">
                                      <p:cBhvr>
                                        <p:cTn id="13" dur="1500"/>
                                        <p:tgtEl>
                                          <p:spTgt spid="39"/>
                                        </p:tgtEl>
                                      </p:cBhvr>
                                    </p:animEffect>
                                  </p:childTnLst>
                                </p:cTn>
                              </p:par>
                              <p:par>
                                <p:cTn id="14" presetID="10" presetClass="entr" presetSubtype="0" fill="hold" nodeType="withEffect">
                                  <p:stCondLst>
                                    <p:cond delay="1250"/>
                                  </p:stCondLst>
                                  <p:childTnLst>
                                    <p:set>
                                      <p:cBhvr>
                                        <p:cTn id="15" dur="1" fill="hold">
                                          <p:stCondLst>
                                            <p:cond delay="0"/>
                                          </p:stCondLst>
                                        </p:cTn>
                                        <p:tgtEl>
                                          <p:spTgt spid="41"/>
                                        </p:tgtEl>
                                        <p:attrNameLst>
                                          <p:attrName>style.visibility</p:attrName>
                                        </p:attrNameLst>
                                      </p:cBhvr>
                                      <p:to>
                                        <p:strVal val="visible"/>
                                      </p:to>
                                    </p:set>
                                    <p:animEffect transition="in" filter="fade">
                                      <p:cBhvr>
                                        <p:cTn id="16" dur="500"/>
                                        <p:tgtEl>
                                          <p:spTgt spid="41"/>
                                        </p:tgtEl>
                                      </p:cBhvr>
                                    </p:animEffect>
                                  </p:childTnLst>
                                </p:cTn>
                              </p:par>
                              <p:par>
                                <p:cTn id="17" presetID="42" presetClass="entr" presetSubtype="0" fill="hold" nodeType="withEffect">
                                  <p:stCondLst>
                                    <p:cond delay="125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1750"/>
                                  </p:stCondLst>
                                  <p:childTnLst>
                                    <p:set>
                                      <p:cBhvr>
                                        <p:cTn id="23" dur="1" fill="hold">
                                          <p:stCondLst>
                                            <p:cond delay="0"/>
                                          </p:stCondLst>
                                        </p:cTn>
                                        <p:tgtEl>
                                          <p:spTgt spid="34"/>
                                        </p:tgtEl>
                                        <p:attrNameLst>
                                          <p:attrName>style.visibility</p:attrName>
                                        </p:attrNameLst>
                                      </p:cBhvr>
                                      <p:to>
                                        <p:strVal val="visible"/>
                                      </p:to>
                                    </p:set>
                                    <p:animEffect transition="in" filter="fade">
                                      <p:cBhvr>
                                        <p:cTn id="24" dur="1000"/>
                                        <p:tgtEl>
                                          <p:spTgt spid="34"/>
                                        </p:tgtEl>
                                      </p:cBhvr>
                                    </p:animEffect>
                                    <p:anim calcmode="lin" valueType="num">
                                      <p:cBhvr>
                                        <p:cTn id="25" dur="1000" fill="hold"/>
                                        <p:tgtEl>
                                          <p:spTgt spid="34"/>
                                        </p:tgtEl>
                                        <p:attrNameLst>
                                          <p:attrName>ppt_x</p:attrName>
                                        </p:attrNameLst>
                                      </p:cBhvr>
                                      <p:tavLst>
                                        <p:tav tm="0">
                                          <p:val>
                                            <p:strVal val="#ppt_x"/>
                                          </p:val>
                                        </p:tav>
                                        <p:tav tm="100000">
                                          <p:val>
                                            <p:strVal val="#ppt_x"/>
                                          </p:val>
                                        </p:tav>
                                      </p:tavLst>
                                    </p:anim>
                                    <p:anim calcmode="lin" valueType="num">
                                      <p:cBhvr>
                                        <p:cTn id="26"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7" grpId="0" animBg="1"/>
      <p:bldP spid="39" grpId="0" animBg="1"/>
      <p:bldP spid="4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21" name="Chart 521"/>
          <p:cNvGraphicFramePr/>
          <p:nvPr/>
        </p:nvGraphicFramePr>
        <p:xfrm>
          <a:off x="1736285" y="4039363"/>
          <a:ext cx="11610645" cy="7256162"/>
        </p:xfrm>
        <a:graphic>
          <a:graphicData uri="http://schemas.openxmlformats.org/drawingml/2006/chart">
            <c:chart xmlns:c="http://schemas.openxmlformats.org/drawingml/2006/chart" xmlns:r="http://schemas.openxmlformats.org/officeDocument/2006/relationships" r:id="rId3"/>
          </a:graphicData>
        </a:graphic>
      </p:graphicFrame>
      <p:sp>
        <p:nvSpPr>
          <p:cNvPr id="522" name="Shape 522"/>
          <p:cNvSpPr/>
          <p:nvPr/>
        </p:nvSpPr>
        <p:spPr>
          <a:xfrm>
            <a:off x="15682647" y="4031452"/>
            <a:ext cx="4587793" cy="975266"/>
          </a:xfrm>
          <a:prstGeom prst="rect">
            <a:avLst/>
          </a:prstGeom>
          <a:ln w="12700">
            <a:miter lim="400000"/>
          </a:ln>
        </p:spPr>
        <p:txBody>
          <a:bodyPr wrap="none" lIns="71437" tIns="71437" rIns="71437" bIns="71437" anchor="ctr">
            <a:spAutoFit/>
          </a:bodyPr>
          <a:lstStyle>
            <a:lvl1pPr>
              <a:defRPr sz="6400"/>
            </a:lvl1pPr>
          </a:lstStyle>
          <a:p>
            <a:pPr lvl="0">
              <a:defRPr sz="1800">
                <a:solidFill>
                  <a:srgbClr val="000000"/>
                </a:solidFill>
              </a:defRPr>
            </a:pPr>
            <a:r>
              <a:rPr lang="en-US" altLang="zh-CN" sz="5400" dirty="0">
                <a:latin typeface="造字工房悦黑（非商用）常规体" pitchFamily="50" charset="-122"/>
                <a:ea typeface="造字工房悦黑（非商用）常规体" pitchFamily="50" charset="-122"/>
              </a:rPr>
              <a:t>2017</a:t>
            </a:r>
            <a:r>
              <a:rPr lang="zh-CN" altLang="en-US" sz="5400" dirty="0">
                <a:latin typeface="造字工房悦黑（非商用）常规体" pitchFamily="50" charset="-122"/>
                <a:ea typeface="造字工房悦黑（非商用）常规体" pitchFamily="50" charset="-122"/>
              </a:rPr>
              <a:t>发展趋势</a:t>
            </a:r>
            <a:endParaRPr sz="19900" dirty="0">
              <a:solidFill>
                <a:srgbClr val="45454F"/>
              </a:solidFill>
              <a:latin typeface="造字工房悦黑（非商用）常规体" pitchFamily="50" charset="-122"/>
              <a:ea typeface="造字工房悦黑（非商用）常规体" pitchFamily="50" charset="-122"/>
            </a:endParaRPr>
          </a:p>
        </p:txBody>
      </p:sp>
      <p:sp>
        <p:nvSpPr>
          <p:cNvPr id="523" name="Shape 523"/>
          <p:cNvSpPr/>
          <p:nvPr/>
        </p:nvSpPr>
        <p:spPr>
          <a:xfrm>
            <a:off x="15756266" y="5565833"/>
            <a:ext cx="962790"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524" name="Shape 524"/>
          <p:cNvSpPr/>
          <p:nvPr/>
        </p:nvSpPr>
        <p:spPr>
          <a:xfrm>
            <a:off x="15650567" y="6099878"/>
            <a:ext cx="6388024" cy="3495676"/>
          </a:xfrm>
          <a:prstGeom prst="rect">
            <a:avLst/>
          </a:prstGeom>
          <a:ln w="12700">
            <a:miter lim="400000"/>
          </a:ln>
        </p:spPr>
        <p:txBody>
          <a:bodyPr lIns="71437" tIns="71437" rIns="71437" bIns="71437" anchor="ctr">
            <a:spAutoFit/>
          </a:bodyPr>
          <a:lstStyle>
            <a:lvl1pPr>
              <a:defRPr sz="2400">
                <a:solidFill>
                  <a:srgbClr val="767982"/>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400">
                <a:solidFill>
                  <a:srgbClr val="767982"/>
                </a:solidFill>
              </a:rPr>
              <a:t>Cras mattis consectetur purus sit amet fermentum. Sed posuere consectetur est at lobortis. Nullam quis risus eget urna mollis ornare vel eu leo. Integer posuere erat a ante venenatis dapibus posuere velit aliquet. Donec sed odio dui. Integer posuere erat a ante venenatis dapibus posuere velit aliquet. Donec sed odio dui.</a:t>
            </a:r>
          </a:p>
        </p:txBody>
      </p:sp>
      <p:sp>
        <p:nvSpPr>
          <p:cNvPr id="525" name="Shape 525"/>
          <p:cNvSpPr/>
          <p:nvPr/>
        </p:nvSpPr>
        <p:spPr>
          <a:xfrm>
            <a:off x="15685070" y="10339689"/>
            <a:ext cx="2270998" cy="705151"/>
          </a:xfrm>
          <a:prstGeom prst="roundRect">
            <a:avLst>
              <a:gd name="adj" fmla="val 50000"/>
            </a:avLst>
          </a:prstGeom>
          <a:solidFill>
            <a:srgbClr val="EC286E"/>
          </a:solidFill>
          <a:ln w="12700">
            <a:miter lim="400000"/>
          </a:ln>
        </p:spPr>
        <p:txBody>
          <a:bodyPr lIns="71437" tIns="71437" rIns="71437" bIns="71437"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526" name="Shape 526"/>
          <p:cNvSpPr/>
          <p:nvPr/>
        </p:nvSpPr>
        <p:spPr>
          <a:xfrm>
            <a:off x="16357851" y="10417626"/>
            <a:ext cx="1027039" cy="498476"/>
          </a:xfrm>
          <a:prstGeom prst="rect">
            <a:avLst/>
          </a:prstGeom>
          <a:ln w="12700">
            <a:miter lim="400000"/>
          </a:ln>
        </p:spPr>
        <p:txBody>
          <a:bodyPr wrap="none" lIns="71437" tIns="71437" rIns="71437" bIns="71437" anchor="ctr">
            <a:spAutoFit/>
          </a:bodyPr>
          <a:lstStyle>
            <a:lvl1pPr>
              <a:defRPr sz="21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FFFFFF"/>
                </a:solidFill>
              </a:rPr>
              <a:t>more…</a:t>
            </a:r>
          </a:p>
        </p:txBody>
      </p:sp>
      <p:sp>
        <p:nvSpPr>
          <p:cNvPr id="527" name="Shape 527"/>
          <p:cNvSpPr/>
          <p:nvPr/>
        </p:nvSpPr>
        <p:spPr>
          <a:xfrm>
            <a:off x="1745893" y="1628923"/>
            <a:ext cx="4376197"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solidFill>
                  <a:srgbClr val="45454F"/>
                </a:solidFill>
                <a:latin typeface="造字工房悦黑（非商用）常规体" pitchFamily="50" charset="-122"/>
                <a:ea typeface="造字工房悦黑（非商用）常规体" pitchFamily="50" charset="-122"/>
              </a:rPr>
              <a:t>年度报告表</a:t>
            </a:r>
            <a:endParaRPr sz="6600" dirty="0">
              <a:solidFill>
                <a:srgbClr val="45454F"/>
              </a:solidFill>
              <a:latin typeface="造字工房悦黑（非商用）常规体" pitchFamily="50" charset="-122"/>
              <a:ea typeface="造字工房悦黑（非商用）常规体" pitchFamily="50" charset="-122"/>
            </a:endParaRPr>
          </a:p>
        </p:txBody>
      </p:sp>
      <p:sp>
        <p:nvSpPr>
          <p:cNvPr id="528" name="Shape 528"/>
          <p:cNvSpPr/>
          <p:nvPr/>
        </p:nvSpPr>
        <p:spPr>
          <a:xfrm>
            <a:off x="1819512" y="3051479"/>
            <a:ext cx="962791"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529" name="Shape 529"/>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DATA DRIVEN</a:t>
            </a:r>
          </a:p>
        </p:txBody>
      </p:sp>
      <p:sp>
        <p:nvSpPr>
          <p:cNvPr id="530" name="Shape 530"/>
          <p:cNvSpPr/>
          <p:nvPr/>
        </p:nvSpPr>
        <p:spPr>
          <a:xfrm>
            <a:off x="23129752" y="249897"/>
            <a:ext cx="612700"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19</a:t>
            </a: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32" name="Chart 532"/>
          <p:cNvGraphicFramePr/>
          <p:nvPr/>
        </p:nvGraphicFramePr>
        <p:xfrm>
          <a:off x="1675009" y="4593321"/>
          <a:ext cx="20253321" cy="7256162"/>
        </p:xfrm>
        <a:graphic>
          <a:graphicData uri="http://schemas.openxmlformats.org/drawingml/2006/chart">
            <c:chart xmlns:c="http://schemas.openxmlformats.org/drawingml/2006/chart" xmlns:r="http://schemas.openxmlformats.org/officeDocument/2006/relationships" r:id="rId3"/>
          </a:graphicData>
        </a:graphic>
      </p:graphicFrame>
      <p:sp>
        <p:nvSpPr>
          <p:cNvPr id="533" name="Shape 533"/>
          <p:cNvSpPr/>
          <p:nvPr/>
        </p:nvSpPr>
        <p:spPr>
          <a:xfrm>
            <a:off x="1745893" y="1658421"/>
            <a:ext cx="4376197"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latin typeface="造字工房悦黑（非商用）常规体" pitchFamily="50" charset="-122"/>
                <a:ea typeface="造字工房悦黑（非商用）常规体" pitchFamily="50" charset="-122"/>
              </a:rPr>
              <a:t>年度报告表</a:t>
            </a:r>
          </a:p>
        </p:txBody>
      </p:sp>
      <p:sp>
        <p:nvSpPr>
          <p:cNvPr id="534" name="Shape 534"/>
          <p:cNvSpPr/>
          <p:nvPr/>
        </p:nvSpPr>
        <p:spPr>
          <a:xfrm>
            <a:off x="1819512" y="3051479"/>
            <a:ext cx="962791"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535" name="Shape 535"/>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DATA DRIVEN</a:t>
            </a:r>
          </a:p>
        </p:txBody>
      </p:sp>
      <p:sp>
        <p:nvSpPr>
          <p:cNvPr id="536" name="Shape 536"/>
          <p:cNvSpPr/>
          <p:nvPr/>
        </p:nvSpPr>
        <p:spPr>
          <a:xfrm>
            <a:off x="23129752" y="249897"/>
            <a:ext cx="723114"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20</a:t>
            </a: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38" name="Chart 538"/>
          <p:cNvGraphicFramePr/>
          <p:nvPr/>
        </p:nvGraphicFramePr>
        <p:xfrm>
          <a:off x="1900103" y="3862136"/>
          <a:ext cx="11382504" cy="7678003"/>
        </p:xfrm>
        <a:graphic>
          <a:graphicData uri="http://schemas.openxmlformats.org/drawingml/2006/chart">
            <c:chart xmlns:c="http://schemas.openxmlformats.org/drawingml/2006/chart" xmlns:r="http://schemas.openxmlformats.org/officeDocument/2006/relationships" r:id="rId3"/>
          </a:graphicData>
        </a:graphic>
      </p:graphicFrame>
      <p:sp>
        <p:nvSpPr>
          <p:cNvPr id="540" name="Shape 540"/>
          <p:cNvSpPr/>
          <p:nvPr/>
        </p:nvSpPr>
        <p:spPr>
          <a:xfrm>
            <a:off x="15756266" y="5565833"/>
            <a:ext cx="962790"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541" name="Shape 541"/>
          <p:cNvSpPr/>
          <p:nvPr/>
        </p:nvSpPr>
        <p:spPr>
          <a:xfrm>
            <a:off x="15650567" y="6099878"/>
            <a:ext cx="6388024" cy="3495676"/>
          </a:xfrm>
          <a:prstGeom prst="rect">
            <a:avLst/>
          </a:prstGeom>
          <a:ln w="12700">
            <a:miter lim="400000"/>
          </a:ln>
        </p:spPr>
        <p:txBody>
          <a:bodyPr lIns="71437" tIns="71437" rIns="71437" bIns="71437" anchor="ctr">
            <a:spAutoFit/>
          </a:bodyPr>
          <a:lstStyle>
            <a:lvl1pPr>
              <a:defRPr sz="2400">
                <a:solidFill>
                  <a:srgbClr val="767982"/>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400">
                <a:solidFill>
                  <a:srgbClr val="767982"/>
                </a:solidFill>
              </a:rPr>
              <a:t>Cras mattis consectetur purus sit amet fermentum. Sed posuere consectetur est at lobortis. Nullam quis risus eget urna mollis ornare vel eu leo. Integer posuere erat a ante venenatis dapibus posuere velit aliquet. Donec sed odio dui. Integer posuere erat a ante venenatis dapibus posuere velit aliquet. Donec sed odio dui.</a:t>
            </a:r>
          </a:p>
        </p:txBody>
      </p:sp>
      <p:sp>
        <p:nvSpPr>
          <p:cNvPr id="542" name="Shape 542"/>
          <p:cNvSpPr/>
          <p:nvPr/>
        </p:nvSpPr>
        <p:spPr>
          <a:xfrm>
            <a:off x="15685070" y="10339689"/>
            <a:ext cx="2270998" cy="705151"/>
          </a:xfrm>
          <a:prstGeom prst="roundRect">
            <a:avLst>
              <a:gd name="adj" fmla="val 50000"/>
            </a:avLst>
          </a:prstGeom>
          <a:solidFill>
            <a:srgbClr val="EC286E"/>
          </a:solidFill>
          <a:ln w="12700">
            <a:miter lim="400000"/>
          </a:ln>
        </p:spPr>
        <p:txBody>
          <a:bodyPr lIns="71437" tIns="71437" rIns="71437" bIns="71437"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543" name="Shape 543"/>
          <p:cNvSpPr/>
          <p:nvPr/>
        </p:nvSpPr>
        <p:spPr>
          <a:xfrm>
            <a:off x="16357851" y="10417626"/>
            <a:ext cx="1027039" cy="498476"/>
          </a:xfrm>
          <a:prstGeom prst="rect">
            <a:avLst/>
          </a:prstGeom>
          <a:ln w="12700">
            <a:miter lim="400000"/>
          </a:ln>
        </p:spPr>
        <p:txBody>
          <a:bodyPr wrap="none" lIns="71437" tIns="71437" rIns="71437" bIns="71437" anchor="ctr">
            <a:spAutoFit/>
          </a:bodyPr>
          <a:lstStyle>
            <a:lvl1pPr>
              <a:defRPr sz="21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FFFFFF"/>
                </a:solidFill>
              </a:rPr>
              <a:t>more…</a:t>
            </a:r>
          </a:p>
        </p:txBody>
      </p:sp>
      <p:sp>
        <p:nvSpPr>
          <p:cNvPr id="545" name="Shape 545"/>
          <p:cNvSpPr/>
          <p:nvPr/>
        </p:nvSpPr>
        <p:spPr>
          <a:xfrm>
            <a:off x="1819512" y="3051479"/>
            <a:ext cx="962791"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546" name="Shape 546"/>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DATA DRIVEN</a:t>
            </a:r>
          </a:p>
        </p:txBody>
      </p:sp>
      <p:sp>
        <p:nvSpPr>
          <p:cNvPr id="547" name="Shape 547"/>
          <p:cNvSpPr/>
          <p:nvPr/>
        </p:nvSpPr>
        <p:spPr>
          <a:xfrm>
            <a:off x="23129752" y="249897"/>
            <a:ext cx="593497"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21</a:t>
            </a:r>
          </a:p>
        </p:txBody>
      </p:sp>
      <p:sp>
        <p:nvSpPr>
          <p:cNvPr id="12" name="Shape 533"/>
          <p:cNvSpPr/>
          <p:nvPr/>
        </p:nvSpPr>
        <p:spPr>
          <a:xfrm>
            <a:off x="1745893" y="1658421"/>
            <a:ext cx="4376197"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latin typeface="造字工房悦黑（非商用）常规体" pitchFamily="50" charset="-122"/>
                <a:ea typeface="造字工房悦黑（非商用）常规体" pitchFamily="50" charset="-122"/>
              </a:rPr>
              <a:t>年度报告表</a:t>
            </a:r>
          </a:p>
        </p:txBody>
      </p:sp>
      <p:sp>
        <p:nvSpPr>
          <p:cNvPr id="13" name="Shape 522"/>
          <p:cNvSpPr/>
          <p:nvPr/>
        </p:nvSpPr>
        <p:spPr>
          <a:xfrm>
            <a:off x="15682647" y="4031452"/>
            <a:ext cx="4587793" cy="975266"/>
          </a:xfrm>
          <a:prstGeom prst="rect">
            <a:avLst/>
          </a:prstGeom>
          <a:ln w="12700">
            <a:miter lim="400000"/>
          </a:ln>
        </p:spPr>
        <p:txBody>
          <a:bodyPr wrap="none" lIns="71437" tIns="71437" rIns="71437" bIns="71437" anchor="ctr">
            <a:spAutoFit/>
          </a:bodyPr>
          <a:lstStyle>
            <a:lvl1pPr>
              <a:defRPr sz="6400"/>
            </a:lvl1pPr>
          </a:lstStyle>
          <a:p>
            <a:pPr lvl="0">
              <a:defRPr sz="1800">
                <a:solidFill>
                  <a:srgbClr val="000000"/>
                </a:solidFill>
              </a:defRPr>
            </a:pPr>
            <a:r>
              <a:rPr lang="en-US" altLang="zh-CN" sz="5400" dirty="0">
                <a:latin typeface="造字工房悦黑（非商用）常规体" pitchFamily="50" charset="-122"/>
                <a:ea typeface="造字工房悦黑（非商用）常规体" pitchFamily="50" charset="-122"/>
              </a:rPr>
              <a:t>2017</a:t>
            </a:r>
            <a:r>
              <a:rPr lang="zh-CN" altLang="en-US" sz="5400" dirty="0">
                <a:latin typeface="造字工房悦黑（非商用）常规体" pitchFamily="50" charset="-122"/>
                <a:ea typeface="造字工房悦黑（非商用）常规体" pitchFamily="50" charset="-122"/>
              </a:rPr>
              <a:t>发展趋势</a:t>
            </a:r>
            <a:endParaRPr sz="19900" dirty="0">
              <a:solidFill>
                <a:srgbClr val="45454F"/>
              </a:solidFill>
              <a:latin typeface="造字工房悦黑（非商用）常规体" pitchFamily="50" charset="-122"/>
              <a:ea typeface="造字工房悦黑（非商用）常规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49" name="Chart 549"/>
          <p:cNvGraphicFramePr/>
          <p:nvPr/>
        </p:nvGraphicFramePr>
        <p:xfrm>
          <a:off x="1652857" y="3862136"/>
          <a:ext cx="20626618" cy="7678003"/>
        </p:xfrm>
        <a:graphic>
          <a:graphicData uri="http://schemas.openxmlformats.org/drawingml/2006/chart">
            <c:chart xmlns:c="http://schemas.openxmlformats.org/drawingml/2006/chart" xmlns:r="http://schemas.openxmlformats.org/officeDocument/2006/relationships" r:id="rId3"/>
          </a:graphicData>
        </a:graphic>
      </p:graphicFrame>
      <p:sp>
        <p:nvSpPr>
          <p:cNvPr id="551" name="Shape 551"/>
          <p:cNvSpPr/>
          <p:nvPr/>
        </p:nvSpPr>
        <p:spPr>
          <a:xfrm>
            <a:off x="1819512" y="3051479"/>
            <a:ext cx="962791"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552" name="Shape 552"/>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DATA DRIVEN</a:t>
            </a:r>
          </a:p>
        </p:txBody>
      </p:sp>
      <p:sp>
        <p:nvSpPr>
          <p:cNvPr id="553" name="Shape 553"/>
          <p:cNvSpPr/>
          <p:nvPr/>
        </p:nvSpPr>
        <p:spPr>
          <a:xfrm>
            <a:off x="23129752" y="249897"/>
            <a:ext cx="699644"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22</a:t>
            </a:r>
          </a:p>
        </p:txBody>
      </p:sp>
      <p:sp>
        <p:nvSpPr>
          <p:cNvPr id="7" name="Shape 533"/>
          <p:cNvSpPr/>
          <p:nvPr/>
        </p:nvSpPr>
        <p:spPr>
          <a:xfrm>
            <a:off x="1745893" y="1658421"/>
            <a:ext cx="4376197"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latin typeface="造字工房悦黑（非商用）常规体" pitchFamily="50" charset="-122"/>
                <a:ea typeface="造字工房悦黑（非商用）常规体" pitchFamily="50" charset="-122"/>
              </a:rPr>
              <a:t>年度报告表</a:t>
            </a: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6" name="Shape 556"/>
          <p:cNvSpPr/>
          <p:nvPr/>
        </p:nvSpPr>
        <p:spPr>
          <a:xfrm>
            <a:off x="15756266" y="5565833"/>
            <a:ext cx="962790"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557" name="Shape 557"/>
          <p:cNvSpPr/>
          <p:nvPr/>
        </p:nvSpPr>
        <p:spPr>
          <a:xfrm>
            <a:off x="15650567" y="6099878"/>
            <a:ext cx="6388024" cy="3495676"/>
          </a:xfrm>
          <a:prstGeom prst="rect">
            <a:avLst/>
          </a:prstGeom>
          <a:ln w="12700">
            <a:miter lim="400000"/>
          </a:ln>
        </p:spPr>
        <p:txBody>
          <a:bodyPr lIns="71437" tIns="71437" rIns="71437" bIns="71437" anchor="ctr">
            <a:spAutoFit/>
          </a:bodyPr>
          <a:lstStyle>
            <a:lvl1pPr>
              <a:defRPr sz="2400">
                <a:solidFill>
                  <a:srgbClr val="767982"/>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400">
                <a:solidFill>
                  <a:srgbClr val="767982"/>
                </a:solidFill>
              </a:rPr>
              <a:t>Cras mattis consectetur purus sit amet fermentum. Sed posuere consectetur est at lobortis. Nullam quis risus eget urna mollis ornare vel eu leo. Integer posuere erat a ante venenatis dapibus posuere velit aliquet. Donec sed odio dui. Integer posuere erat a ante venenatis dapibus posuere velit aliquet. Donec sed odio dui.</a:t>
            </a:r>
          </a:p>
        </p:txBody>
      </p:sp>
      <p:sp>
        <p:nvSpPr>
          <p:cNvPr id="558" name="Shape 558"/>
          <p:cNvSpPr/>
          <p:nvPr/>
        </p:nvSpPr>
        <p:spPr>
          <a:xfrm>
            <a:off x="15685070" y="10339689"/>
            <a:ext cx="2270998" cy="705151"/>
          </a:xfrm>
          <a:prstGeom prst="roundRect">
            <a:avLst>
              <a:gd name="adj" fmla="val 50000"/>
            </a:avLst>
          </a:prstGeom>
          <a:solidFill>
            <a:srgbClr val="EC286E"/>
          </a:solidFill>
          <a:ln w="12700">
            <a:miter lim="400000"/>
          </a:ln>
        </p:spPr>
        <p:txBody>
          <a:bodyPr lIns="71437" tIns="71437" rIns="71437" bIns="71437"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559" name="Shape 559"/>
          <p:cNvSpPr/>
          <p:nvPr/>
        </p:nvSpPr>
        <p:spPr>
          <a:xfrm>
            <a:off x="16357851" y="10417626"/>
            <a:ext cx="1027039" cy="498476"/>
          </a:xfrm>
          <a:prstGeom prst="rect">
            <a:avLst/>
          </a:prstGeom>
          <a:ln w="12700">
            <a:miter lim="400000"/>
          </a:ln>
        </p:spPr>
        <p:txBody>
          <a:bodyPr wrap="none" lIns="71437" tIns="71437" rIns="71437" bIns="71437" anchor="ctr">
            <a:spAutoFit/>
          </a:bodyPr>
          <a:lstStyle>
            <a:lvl1pPr>
              <a:defRPr sz="21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FFFFFF"/>
                </a:solidFill>
              </a:rPr>
              <a:t>more…</a:t>
            </a:r>
          </a:p>
        </p:txBody>
      </p:sp>
      <p:sp>
        <p:nvSpPr>
          <p:cNvPr id="561" name="Shape 561"/>
          <p:cNvSpPr/>
          <p:nvPr/>
        </p:nvSpPr>
        <p:spPr>
          <a:xfrm>
            <a:off x="1819512" y="3051479"/>
            <a:ext cx="962791"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562" name="Shape 562"/>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DATA DRIVEN</a:t>
            </a:r>
          </a:p>
        </p:txBody>
      </p:sp>
      <p:graphicFrame>
        <p:nvGraphicFramePr>
          <p:cNvPr id="563" name="Chart 563"/>
          <p:cNvGraphicFramePr/>
          <p:nvPr/>
        </p:nvGraphicFramePr>
        <p:xfrm>
          <a:off x="1681667" y="3906945"/>
          <a:ext cx="11342817" cy="6975820"/>
        </p:xfrm>
        <a:graphic>
          <a:graphicData uri="http://schemas.openxmlformats.org/drawingml/2006/chart">
            <c:chart xmlns:c="http://schemas.openxmlformats.org/drawingml/2006/chart" xmlns:r="http://schemas.openxmlformats.org/officeDocument/2006/relationships" r:id="rId3"/>
          </a:graphicData>
        </a:graphic>
      </p:graphicFrame>
      <p:sp>
        <p:nvSpPr>
          <p:cNvPr id="564" name="Shape 564"/>
          <p:cNvSpPr/>
          <p:nvPr/>
        </p:nvSpPr>
        <p:spPr>
          <a:xfrm>
            <a:off x="23129752" y="249897"/>
            <a:ext cx="707645"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23</a:t>
            </a:r>
          </a:p>
        </p:txBody>
      </p:sp>
      <p:sp>
        <p:nvSpPr>
          <p:cNvPr id="12" name="Shape 533"/>
          <p:cNvSpPr/>
          <p:nvPr/>
        </p:nvSpPr>
        <p:spPr>
          <a:xfrm>
            <a:off x="1745893" y="1658421"/>
            <a:ext cx="4376197"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latin typeface="造字工房悦黑（非商用）常规体" pitchFamily="50" charset="-122"/>
                <a:ea typeface="造字工房悦黑（非商用）常规体" pitchFamily="50" charset="-122"/>
              </a:rPr>
              <a:t>年度报告表</a:t>
            </a:r>
          </a:p>
        </p:txBody>
      </p:sp>
      <p:sp>
        <p:nvSpPr>
          <p:cNvPr id="13" name="Shape 522"/>
          <p:cNvSpPr/>
          <p:nvPr/>
        </p:nvSpPr>
        <p:spPr>
          <a:xfrm>
            <a:off x="15682647" y="4031452"/>
            <a:ext cx="4587793" cy="975266"/>
          </a:xfrm>
          <a:prstGeom prst="rect">
            <a:avLst/>
          </a:prstGeom>
          <a:ln w="12700">
            <a:miter lim="400000"/>
          </a:ln>
        </p:spPr>
        <p:txBody>
          <a:bodyPr wrap="none" lIns="71437" tIns="71437" rIns="71437" bIns="71437" anchor="ctr">
            <a:spAutoFit/>
          </a:bodyPr>
          <a:lstStyle>
            <a:lvl1pPr>
              <a:defRPr sz="6400"/>
            </a:lvl1pPr>
          </a:lstStyle>
          <a:p>
            <a:pPr lvl="0">
              <a:defRPr sz="1800">
                <a:solidFill>
                  <a:srgbClr val="000000"/>
                </a:solidFill>
              </a:defRPr>
            </a:pPr>
            <a:r>
              <a:rPr lang="en-US" altLang="zh-CN" sz="5400" dirty="0">
                <a:latin typeface="造字工房悦黑（非商用）常规体" pitchFamily="50" charset="-122"/>
                <a:ea typeface="造字工房悦黑（非商用）常规体" pitchFamily="50" charset="-122"/>
              </a:rPr>
              <a:t>2017</a:t>
            </a:r>
            <a:r>
              <a:rPr lang="zh-CN" altLang="en-US" sz="5400" dirty="0">
                <a:latin typeface="造字工房悦黑（非商用）常规体" pitchFamily="50" charset="-122"/>
                <a:ea typeface="造字工房悦黑（非商用）常规体" pitchFamily="50" charset="-122"/>
              </a:rPr>
              <a:t>发展趋势</a:t>
            </a:r>
            <a:endParaRPr sz="19900" dirty="0">
              <a:solidFill>
                <a:srgbClr val="45454F"/>
              </a:solidFill>
              <a:latin typeface="造字工房悦黑（非商用）常规体" pitchFamily="50" charset="-122"/>
              <a:ea typeface="造字工房悦黑（非商用）常规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7" name="Shape 567"/>
          <p:cNvSpPr/>
          <p:nvPr/>
        </p:nvSpPr>
        <p:spPr>
          <a:xfrm>
            <a:off x="1819512" y="3051479"/>
            <a:ext cx="962791"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568" name="Shape 568"/>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DATA DRIVEN</a:t>
            </a:r>
          </a:p>
        </p:txBody>
      </p:sp>
      <p:graphicFrame>
        <p:nvGraphicFramePr>
          <p:cNvPr id="569" name="Chart 569"/>
          <p:cNvGraphicFramePr/>
          <p:nvPr/>
        </p:nvGraphicFramePr>
        <p:xfrm>
          <a:off x="1681667" y="3906945"/>
          <a:ext cx="20489597" cy="8166445"/>
        </p:xfrm>
        <a:graphic>
          <a:graphicData uri="http://schemas.openxmlformats.org/drawingml/2006/chart">
            <c:chart xmlns:c="http://schemas.openxmlformats.org/drawingml/2006/chart" xmlns:r="http://schemas.openxmlformats.org/officeDocument/2006/relationships" r:id="rId3"/>
          </a:graphicData>
        </a:graphic>
      </p:graphicFrame>
      <p:sp>
        <p:nvSpPr>
          <p:cNvPr id="570" name="Shape 570"/>
          <p:cNvSpPr/>
          <p:nvPr/>
        </p:nvSpPr>
        <p:spPr>
          <a:xfrm>
            <a:off x="23129752" y="249897"/>
            <a:ext cx="715646"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24</a:t>
            </a:r>
          </a:p>
        </p:txBody>
      </p:sp>
      <p:sp>
        <p:nvSpPr>
          <p:cNvPr id="7" name="Shape 533"/>
          <p:cNvSpPr/>
          <p:nvPr/>
        </p:nvSpPr>
        <p:spPr>
          <a:xfrm>
            <a:off x="1745893" y="1658421"/>
            <a:ext cx="4376197"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latin typeface="造字工房悦黑（非商用）常规体" pitchFamily="50" charset="-122"/>
                <a:ea typeface="造字工房悦黑（非商用）常规体" pitchFamily="50" charset="-122"/>
              </a:rPr>
              <a:t>年度报告表</a:t>
            </a: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 name="Shape 573"/>
          <p:cNvSpPr/>
          <p:nvPr/>
        </p:nvSpPr>
        <p:spPr>
          <a:xfrm>
            <a:off x="15756266" y="5565833"/>
            <a:ext cx="962790"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574" name="Shape 574"/>
          <p:cNvSpPr/>
          <p:nvPr/>
        </p:nvSpPr>
        <p:spPr>
          <a:xfrm>
            <a:off x="15650567" y="6099878"/>
            <a:ext cx="6388024" cy="3495676"/>
          </a:xfrm>
          <a:prstGeom prst="rect">
            <a:avLst/>
          </a:prstGeom>
          <a:ln w="12700">
            <a:miter lim="400000"/>
          </a:ln>
        </p:spPr>
        <p:txBody>
          <a:bodyPr lIns="71437" tIns="71437" rIns="71437" bIns="71437" anchor="ctr">
            <a:spAutoFit/>
          </a:bodyPr>
          <a:lstStyle>
            <a:lvl1pPr>
              <a:defRPr sz="2400">
                <a:solidFill>
                  <a:srgbClr val="767982"/>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400">
                <a:solidFill>
                  <a:srgbClr val="767982"/>
                </a:solidFill>
              </a:rPr>
              <a:t>Cras mattis consectetur purus sit amet fermentum. Sed posuere consectetur est at lobortis. Nullam quis risus eget urna mollis ornare vel eu leo. Integer posuere erat a ante venenatis dapibus posuere velit aliquet. Donec sed odio dui. Integer posuere erat a ante venenatis dapibus posuere velit aliquet. Donec sed odio dui.</a:t>
            </a:r>
          </a:p>
        </p:txBody>
      </p:sp>
      <p:sp>
        <p:nvSpPr>
          <p:cNvPr id="575" name="Shape 575"/>
          <p:cNvSpPr/>
          <p:nvPr/>
        </p:nvSpPr>
        <p:spPr>
          <a:xfrm>
            <a:off x="15685070" y="10339689"/>
            <a:ext cx="2270998" cy="705151"/>
          </a:xfrm>
          <a:prstGeom prst="roundRect">
            <a:avLst>
              <a:gd name="adj" fmla="val 50000"/>
            </a:avLst>
          </a:prstGeom>
          <a:solidFill>
            <a:srgbClr val="EC286E"/>
          </a:solidFill>
          <a:ln w="12700">
            <a:miter lim="400000"/>
          </a:ln>
        </p:spPr>
        <p:txBody>
          <a:bodyPr lIns="71437" tIns="71437" rIns="71437" bIns="71437"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576" name="Shape 576"/>
          <p:cNvSpPr/>
          <p:nvPr/>
        </p:nvSpPr>
        <p:spPr>
          <a:xfrm>
            <a:off x="16357851" y="10417626"/>
            <a:ext cx="1027039" cy="498476"/>
          </a:xfrm>
          <a:prstGeom prst="rect">
            <a:avLst/>
          </a:prstGeom>
          <a:ln w="12700">
            <a:miter lim="400000"/>
          </a:ln>
        </p:spPr>
        <p:txBody>
          <a:bodyPr wrap="none" lIns="71437" tIns="71437" rIns="71437" bIns="71437" anchor="ctr">
            <a:spAutoFit/>
          </a:bodyPr>
          <a:lstStyle>
            <a:lvl1pPr>
              <a:defRPr sz="21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FFFFFF"/>
                </a:solidFill>
              </a:rPr>
              <a:t>more…</a:t>
            </a:r>
          </a:p>
        </p:txBody>
      </p:sp>
      <p:sp>
        <p:nvSpPr>
          <p:cNvPr id="578" name="Shape 578"/>
          <p:cNvSpPr/>
          <p:nvPr/>
        </p:nvSpPr>
        <p:spPr>
          <a:xfrm>
            <a:off x="1819512" y="3051479"/>
            <a:ext cx="962791"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579" name="Shape 579"/>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DATA DRIVEN</a:t>
            </a:r>
          </a:p>
        </p:txBody>
      </p:sp>
      <p:graphicFrame>
        <p:nvGraphicFramePr>
          <p:cNvPr id="580" name="Chart 580"/>
          <p:cNvGraphicFramePr/>
          <p:nvPr/>
        </p:nvGraphicFramePr>
        <p:xfrm>
          <a:off x="1719447" y="4002384"/>
          <a:ext cx="12170632" cy="6893081"/>
        </p:xfrm>
        <a:graphic>
          <a:graphicData uri="http://schemas.openxmlformats.org/drawingml/2006/chart">
            <c:chart xmlns:c="http://schemas.openxmlformats.org/drawingml/2006/chart" xmlns:r="http://schemas.openxmlformats.org/officeDocument/2006/relationships" r:id="rId3"/>
          </a:graphicData>
        </a:graphic>
      </p:graphicFrame>
      <p:sp>
        <p:nvSpPr>
          <p:cNvPr id="581" name="Shape 581"/>
          <p:cNvSpPr/>
          <p:nvPr/>
        </p:nvSpPr>
        <p:spPr>
          <a:xfrm>
            <a:off x="23129752" y="249897"/>
            <a:ext cx="706578"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25</a:t>
            </a:r>
          </a:p>
        </p:txBody>
      </p:sp>
      <p:sp>
        <p:nvSpPr>
          <p:cNvPr id="12" name="Shape 533"/>
          <p:cNvSpPr/>
          <p:nvPr/>
        </p:nvSpPr>
        <p:spPr>
          <a:xfrm>
            <a:off x="1745893" y="1658421"/>
            <a:ext cx="4376197"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latin typeface="造字工房悦黑（非商用）常规体" pitchFamily="50" charset="-122"/>
                <a:ea typeface="造字工房悦黑（非商用）常规体" pitchFamily="50" charset="-122"/>
              </a:rPr>
              <a:t>年度报告表</a:t>
            </a:r>
          </a:p>
        </p:txBody>
      </p:sp>
      <p:sp>
        <p:nvSpPr>
          <p:cNvPr id="13" name="Shape 522"/>
          <p:cNvSpPr/>
          <p:nvPr/>
        </p:nvSpPr>
        <p:spPr>
          <a:xfrm>
            <a:off x="15682647" y="4031452"/>
            <a:ext cx="4587793" cy="975266"/>
          </a:xfrm>
          <a:prstGeom prst="rect">
            <a:avLst/>
          </a:prstGeom>
          <a:ln w="12700">
            <a:miter lim="400000"/>
          </a:ln>
        </p:spPr>
        <p:txBody>
          <a:bodyPr wrap="none" lIns="71437" tIns="71437" rIns="71437" bIns="71437" anchor="ctr">
            <a:spAutoFit/>
          </a:bodyPr>
          <a:lstStyle>
            <a:lvl1pPr>
              <a:defRPr sz="6400"/>
            </a:lvl1pPr>
          </a:lstStyle>
          <a:p>
            <a:pPr lvl="0">
              <a:defRPr sz="1800">
                <a:solidFill>
                  <a:srgbClr val="000000"/>
                </a:solidFill>
              </a:defRPr>
            </a:pPr>
            <a:r>
              <a:rPr lang="en-US" altLang="zh-CN" sz="5400" dirty="0">
                <a:latin typeface="造字工房悦黑（非商用）常规体" pitchFamily="50" charset="-122"/>
                <a:ea typeface="造字工房悦黑（非商用）常规体" pitchFamily="50" charset="-122"/>
              </a:rPr>
              <a:t>2017</a:t>
            </a:r>
            <a:r>
              <a:rPr lang="zh-CN" altLang="en-US" sz="5400" dirty="0">
                <a:latin typeface="造字工房悦黑（非商用）常规体" pitchFamily="50" charset="-122"/>
                <a:ea typeface="造字工房悦黑（非商用）常规体" pitchFamily="50" charset="-122"/>
              </a:rPr>
              <a:t>发展趋势</a:t>
            </a:r>
            <a:endParaRPr sz="19900" dirty="0">
              <a:solidFill>
                <a:srgbClr val="45454F"/>
              </a:solidFill>
              <a:latin typeface="造字工房悦黑（非商用）常规体" pitchFamily="50" charset="-122"/>
              <a:ea typeface="造字工房悦黑（非商用）常规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 name="Shape 584"/>
          <p:cNvSpPr/>
          <p:nvPr/>
        </p:nvSpPr>
        <p:spPr>
          <a:xfrm>
            <a:off x="1819512" y="3051479"/>
            <a:ext cx="962791"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585" name="Shape 585"/>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DATA DRIVEN</a:t>
            </a:r>
          </a:p>
        </p:txBody>
      </p:sp>
      <p:sp>
        <p:nvSpPr>
          <p:cNvPr id="586" name="Shape 586"/>
          <p:cNvSpPr/>
          <p:nvPr/>
        </p:nvSpPr>
        <p:spPr>
          <a:xfrm>
            <a:off x="23129752" y="249897"/>
            <a:ext cx="718846"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26</a:t>
            </a:r>
          </a:p>
        </p:txBody>
      </p:sp>
      <p:graphicFrame>
        <p:nvGraphicFramePr>
          <p:cNvPr id="587" name="Chart 587"/>
          <p:cNvGraphicFramePr/>
          <p:nvPr/>
        </p:nvGraphicFramePr>
        <p:xfrm>
          <a:off x="10180526" y="4002384"/>
          <a:ext cx="12217434" cy="7592540"/>
        </p:xfrm>
        <a:graphic>
          <a:graphicData uri="http://schemas.openxmlformats.org/drawingml/2006/chart">
            <c:chart xmlns:c="http://schemas.openxmlformats.org/drawingml/2006/chart" xmlns:r="http://schemas.openxmlformats.org/officeDocument/2006/relationships" r:id="rId3"/>
          </a:graphicData>
        </a:graphic>
      </p:graphicFrame>
      <p:sp>
        <p:nvSpPr>
          <p:cNvPr id="588" name="Shape 588"/>
          <p:cNvSpPr/>
          <p:nvPr/>
        </p:nvSpPr>
        <p:spPr>
          <a:xfrm>
            <a:off x="1782491" y="4300544"/>
            <a:ext cx="1732799" cy="173037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8DDAA"/>
          </a:solidFill>
          <a:ln w="12700">
            <a:miter lim="400000"/>
          </a:ln>
        </p:spPr>
        <p:txBody>
          <a:bodyPr lIns="0" tIns="0" rIns="0" bIns="0"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589" name="Shape 589"/>
          <p:cNvSpPr/>
          <p:nvPr/>
        </p:nvSpPr>
        <p:spPr>
          <a:xfrm>
            <a:off x="4031705" y="4205131"/>
            <a:ext cx="4347019" cy="2260601"/>
          </a:xfrm>
          <a:prstGeom prst="rect">
            <a:avLst/>
          </a:prstGeom>
          <a:ln w="12700">
            <a:miter lim="400000"/>
          </a:ln>
        </p:spPr>
        <p:txBody>
          <a:bodyPr lIns="50800" tIns="50800" rIns="50800" bIns="50800"/>
          <a:lstStyle/>
          <a:p>
            <a:pPr lvl="0">
              <a:defRPr sz="1800">
                <a:solidFill>
                  <a:srgbClr val="000000"/>
                </a:solidFill>
              </a:defRPr>
            </a:pPr>
            <a:r>
              <a:rPr sz="2700">
                <a:solidFill>
                  <a:srgbClr val="45454F"/>
                </a:solidFill>
                <a:latin typeface="+mn-lt"/>
                <a:ea typeface="+mn-ea"/>
                <a:cs typeface="+mn-cs"/>
                <a:sym typeface="Open Sans Semibold" panose="020B0706030804020204"/>
              </a:rPr>
              <a:t>Big player</a:t>
            </a:r>
          </a:p>
          <a:p>
            <a:pPr lvl="0">
              <a:defRPr sz="1800">
                <a:solidFill>
                  <a:srgbClr val="000000"/>
                </a:solidFill>
              </a:defRPr>
            </a:pPr>
            <a:r>
              <a:rPr sz="2400">
                <a:solidFill>
                  <a:srgbClr val="767982"/>
                </a:solidFill>
                <a:latin typeface="Open Sans" panose="020B0606030504020204"/>
                <a:ea typeface="Open Sans" panose="020B0606030504020204"/>
                <a:cs typeface="Open Sans" panose="020B0606030504020204"/>
                <a:sym typeface="Open Sans" panose="020B0606030504020204"/>
              </a:rPr>
              <a:t>Integer posuere erat a ante venenatis dapibus posuere velit aliquet.</a:t>
            </a:r>
          </a:p>
        </p:txBody>
      </p:sp>
      <p:sp>
        <p:nvSpPr>
          <p:cNvPr id="590" name="Shape 590"/>
          <p:cNvSpPr/>
          <p:nvPr/>
        </p:nvSpPr>
        <p:spPr>
          <a:xfrm>
            <a:off x="1814285" y="6497758"/>
            <a:ext cx="1669211" cy="166687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63500">
            <a:solidFill>
              <a:srgbClr val="9483B9"/>
            </a:solidFill>
            <a:miter lim="400000"/>
          </a:ln>
        </p:spPr>
        <p:txBody>
          <a:bodyPr lIns="0" tIns="0" rIns="0" bIns="0"/>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591" name="Shape 591"/>
          <p:cNvSpPr/>
          <p:nvPr/>
        </p:nvSpPr>
        <p:spPr>
          <a:xfrm>
            <a:off x="4031705" y="6425928"/>
            <a:ext cx="4347019" cy="2260601"/>
          </a:xfrm>
          <a:prstGeom prst="rect">
            <a:avLst/>
          </a:prstGeom>
          <a:ln w="12700">
            <a:miter lim="400000"/>
          </a:ln>
        </p:spPr>
        <p:txBody>
          <a:bodyPr lIns="50800" tIns="50800" rIns="50800" bIns="50800"/>
          <a:lstStyle/>
          <a:p>
            <a:pPr lvl="0">
              <a:defRPr sz="1800">
                <a:solidFill>
                  <a:srgbClr val="000000"/>
                </a:solidFill>
              </a:defRPr>
            </a:pPr>
            <a:r>
              <a:rPr sz="2700">
                <a:solidFill>
                  <a:srgbClr val="45454F"/>
                </a:solidFill>
                <a:latin typeface="+mn-lt"/>
                <a:ea typeface="+mn-ea"/>
                <a:cs typeface="+mn-cs"/>
                <a:sym typeface="Open Sans Semibold" panose="020B0706030804020204"/>
              </a:rPr>
              <a:t>Startup rookies</a:t>
            </a:r>
          </a:p>
          <a:p>
            <a:pPr lvl="0">
              <a:defRPr sz="1800">
                <a:solidFill>
                  <a:srgbClr val="000000"/>
                </a:solidFill>
              </a:defRPr>
            </a:pPr>
            <a:r>
              <a:rPr sz="2400">
                <a:solidFill>
                  <a:srgbClr val="767982"/>
                </a:solidFill>
                <a:latin typeface="Open Sans" panose="020B0606030504020204"/>
                <a:ea typeface="Open Sans" panose="020B0606030504020204"/>
                <a:cs typeface="Open Sans" panose="020B0606030504020204"/>
                <a:sym typeface="Open Sans" panose="020B0606030504020204"/>
              </a:rPr>
              <a:t>Integer posuere erat a ante venenatis dapibus posuere velit aliquet.</a:t>
            </a:r>
          </a:p>
        </p:txBody>
      </p:sp>
      <p:sp>
        <p:nvSpPr>
          <p:cNvPr id="592" name="Shape 592"/>
          <p:cNvSpPr/>
          <p:nvPr/>
        </p:nvSpPr>
        <p:spPr>
          <a:xfrm>
            <a:off x="1788850" y="8637823"/>
            <a:ext cx="1720081" cy="171767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555663"/>
          </a:solidFill>
          <a:ln w="12700">
            <a:solidFill>
              <a:srgbClr val="FADD7F"/>
            </a:solidFill>
            <a:miter lim="400000"/>
          </a:ln>
        </p:spPr>
        <p:txBody>
          <a:bodyPr lIns="0" tIns="0" rIns="0" bIns="0"/>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593" name="Shape 593"/>
          <p:cNvSpPr/>
          <p:nvPr/>
        </p:nvSpPr>
        <p:spPr>
          <a:xfrm>
            <a:off x="4031705" y="8742137"/>
            <a:ext cx="4347019" cy="2260601"/>
          </a:xfrm>
          <a:prstGeom prst="rect">
            <a:avLst/>
          </a:prstGeom>
          <a:ln w="12700">
            <a:miter lim="400000"/>
          </a:ln>
        </p:spPr>
        <p:txBody>
          <a:bodyPr lIns="50800" tIns="50800" rIns="50800" bIns="50800"/>
          <a:lstStyle/>
          <a:p>
            <a:pPr lvl="0">
              <a:defRPr sz="1800">
                <a:solidFill>
                  <a:srgbClr val="000000"/>
                </a:solidFill>
              </a:defRPr>
            </a:pPr>
            <a:r>
              <a:rPr sz="2700">
                <a:solidFill>
                  <a:srgbClr val="45454F"/>
                </a:solidFill>
                <a:latin typeface="+mn-lt"/>
                <a:ea typeface="+mn-ea"/>
                <a:cs typeface="+mn-cs"/>
                <a:sym typeface="Open Sans Semibold" panose="020B0706030804020204"/>
              </a:rPr>
              <a:t>Retail player</a:t>
            </a:r>
          </a:p>
          <a:p>
            <a:pPr lvl="0">
              <a:defRPr sz="1800">
                <a:solidFill>
                  <a:srgbClr val="000000"/>
                </a:solidFill>
              </a:defRPr>
            </a:pPr>
            <a:r>
              <a:rPr sz="2400">
                <a:solidFill>
                  <a:srgbClr val="767982"/>
                </a:solidFill>
                <a:latin typeface="Open Sans" panose="020B0606030504020204"/>
                <a:ea typeface="Open Sans" panose="020B0606030504020204"/>
                <a:cs typeface="Open Sans" panose="020B0606030504020204"/>
                <a:sym typeface="Open Sans" panose="020B0606030504020204"/>
              </a:rPr>
              <a:t>Integer posuere erat a ante venenatis dapibus posuere velit aliquet.</a:t>
            </a:r>
          </a:p>
        </p:txBody>
      </p:sp>
      <p:sp>
        <p:nvSpPr>
          <p:cNvPr id="594" name="Shape 594"/>
          <p:cNvSpPr/>
          <p:nvPr/>
        </p:nvSpPr>
        <p:spPr>
          <a:xfrm>
            <a:off x="2087916" y="4783144"/>
            <a:ext cx="1071539" cy="765176"/>
          </a:xfrm>
          <a:prstGeom prst="rect">
            <a:avLst/>
          </a:prstGeom>
          <a:ln w="12700">
            <a:miter lim="400000"/>
          </a:ln>
        </p:spPr>
        <p:txBody>
          <a:bodyPr wrap="none" lIns="71437" tIns="71437" rIns="71437" bIns="71437" anchor="ctr">
            <a:spAutoFit/>
          </a:bodyPr>
          <a:lstStyle>
            <a:lvl1pPr algn="ctr">
              <a:defRPr sz="3600">
                <a:solidFill>
                  <a:srgbClr val="FFFFFF"/>
                </a:solidFill>
                <a:latin typeface="+mn-lt"/>
                <a:ea typeface="+mn-ea"/>
                <a:cs typeface="+mn-cs"/>
                <a:sym typeface="Open Sans Semibold" panose="020B0706030804020204"/>
              </a:defRPr>
            </a:lvl1pPr>
          </a:lstStyle>
          <a:p>
            <a:pPr lvl="0">
              <a:defRPr sz="1800">
                <a:solidFill>
                  <a:srgbClr val="000000"/>
                </a:solidFill>
              </a:defRPr>
            </a:pPr>
            <a:r>
              <a:rPr sz="3600">
                <a:solidFill>
                  <a:srgbClr val="FFFFFF"/>
                </a:solidFill>
              </a:rPr>
              <a:t>21%</a:t>
            </a:r>
          </a:p>
        </p:txBody>
      </p:sp>
      <p:sp>
        <p:nvSpPr>
          <p:cNvPr id="595" name="Shape 595"/>
          <p:cNvSpPr/>
          <p:nvPr/>
        </p:nvSpPr>
        <p:spPr>
          <a:xfrm>
            <a:off x="2113121" y="6948608"/>
            <a:ext cx="1071539" cy="765176"/>
          </a:xfrm>
          <a:prstGeom prst="rect">
            <a:avLst/>
          </a:prstGeom>
          <a:ln w="12700">
            <a:miter lim="400000"/>
          </a:ln>
        </p:spPr>
        <p:txBody>
          <a:bodyPr wrap="none" lIns="71437" tIns="71437" rIns="71437" bIns="71437" anchor="ctr">
            <a:spAutoFit/>
          </a:bodyPr>
          <a:lstStyle>
            <a:lvl1pPr algn="ctr">
              <a:defRPr sz="3600">
                <a:solidFill>
                  <a:srgbClr val="773F9B"/>
                </a:solidFill>
                <a:latin typeface="+mn-lt"/>
                <a:ea typeface="+mn-ea"/>
                <a:cs typeface="+mn-cs"/>
                <a:sym typeface="Open Sans Semibold" panose="020B0706030804020204"/>
              </a:defRPr>
            </a:lvl1pPr>
          </a:lstStyle>
          <a:p>
            <a:pPr lvl="0">
              <a:defRPr sz="1800">
                <a:solidFill>
                  <a:srgbClr val="000000"/>
                </a:solidFill>
              </a:defRPr>
            </a:pPr>
            <a:r>
              <a:rPr sz="3600">
                <a:solidFill>
                  <a:srgbClr val="773F9B"/>
                </a:solidFill>
              </a:rPr>
              <a:t>18%</a:t>
            </a:r>
          </a:p>
        </p:txBody>
      </p:sp>
      <p:sp>
        <p:nvSpPr>
          <p:cNvPr id="596" name="Shape 596"/>
          <p:cNvSpPr/>
          <p:nvPr/>
        </p:nvSpPr>
        <p:spPr>
          <a:xfrm>
            <a:off x="2100421" y="9050573"/>
            <a:ext cx="1071539" cy="765176"/>
          </a:xfrm>
          <a:prstGeom prst="rect">
            <a:avLst/>
          </a:prstGeom>
          <a:ln w="12700">
            <a:miter lim="400000"/>
          </a:ln>
        </p:spPr>
        <p:txBody>
          <a:bodyPr wrap="none" lIns="71437" tIns="71437" rIns="71437" bIns="71437" anchor="ctr">
            <a:spAutoFit/>
          </a:bodyPr>
          <a:lstStyle>
            <a:lvl1pPr algn="ctr">
              <a:defRPr sz="3600">
                <a:solidFill>
                  <a:srgbClr val="FFFFFF"/>
                </a:solidFill>
                <a:latin typeface="+mn-lt"/>
                <a:ea typeface="+mn-ea"/>
                <a:cs typeface="+mn-cs"/>
                <a:sym typeface="Open Sans Semibold" panose="020B0706030804020204"/>
              </a:defRPr>
            </a:lvl1pPr>
          </a:lstStyle>
          <a:p>
            <a:pPr lvl="0">
              <a:defRPr sz="1800">
                <a:solidFill>
                  <a:srgbClr val="000000"/>
                </a:solidFill>
              </a:defRPr>
            </a:pPr>
            <a:r>
              <a:rPr sz="3600">
                <a:solidFill>
                  <a:srgbClr val="FFFFFF"/>
                </a:solidFill>
              </a:rPr>
              <a:t>12%</a:t>
            </a:r>
          </a:p>
        </p:txBody>
      </p:sp>
      <p:sp>
        <p:nvSpPr>
          <p:cNvPr id="16" name="Shape 533"/>
          <p:cNvSpPr/>
          <p:nvPr/>
        </p:nvSpPr>
        <p:spPr>
          <a:xfrm>
            <a:off x="1745893" y="1658421"/>
            <a:ext cx="4376197"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latin typeface="造字工房悦黑（非商用）常规体" pitchFamily="50" charset="-122"/>
                <a:ea typeface="造字工房悦黑（非商用）常规体" pitchFamily="50" charset="-122"/>
              </a:rPr>
              <a:t>年度报告表</a:t>
            </a: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9" name="Shape 599"/>
          <p:cNvSpPr/>
          <p:nvPr/>
        </p:nvSpPr>
        <p:spPr>
          <a:xfrm>
            <a:off x="1797777" y="6022633"/>
            <a:ext cx="6388024" cy="3495676"/>
          </a:xfrm>
          <a:prstGeom prst="rect">
            <a:avLst/>
          </a:prstGeom>
          <a:ln w="12700">
            <a:miter lim="400000"/>
          </a:ln>
        </p:spPr>
        <p:txBody>
          <a:bodyPr lIns="71437" tIns="71437" rIns="71437" bIns="71437" anchor="ctr">
            <a:spAutoFit/>
          </a:bodyPr>
          <a:lstStyle>
            <a:lvl1pPr>
              <a:defRPr sz="2400">
                <a:solidFill>
                  <a:srgbClr val="767982"/>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400">
                <a:solidFill>
                  <a:srgbClr val="767982"/>
                </a:solidFill>
              </a:rPr>
              <a:t>Cras mattis consectetur purus sit amet fermentum. Sed posuere consectetur est at lobortis. Nullam quis risus eget urna mollis ornare vel eu leo. Integer posuere erat a ante venenatis dapibus posuere velit aliquet. Donec sed odio dui. Integer posuere erat a ante venenatis dapibus posuere velit aliquet. Donec sed odio dui.</a:t>
            </a:r>
          </a:p>
        </p:txBody>
      </p:sp>
      <p:sp>
        <p:nvSpPr>
          <p:cNvPr id="600" name="Shape 600"/>
          <p:cNvSpPr/>
          <p:nvPr/>
        </p:nvSpPr>
        <p:spPr>
          <a:xfrm>
            <a:off x="1832280" y="10262443"/>
            <a:ext cx="2270998" cy="705152"/>
          </a:xfrm>
          <a:prstGeom prst="roundRect">
            <a:avLst>
              <a:gd name="adj" fmla="val 50000"/>
            </a:avLst>
          </a:prstGeom>
          <a:solidFill>
            <a:srgbClr val="EC286E"/>
          </a:solidFill>
          <a:ln w="12700">
            <a:miter lim="400000"/>
          </a:ln>
        </p:spPr>
        <p:txBody>
          <a:bodyPr lIns="71437" tIns="71437" rIns="71437" bIns="71437"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01" name="Shape 601"/>
          <p:cNvSpPr/>
          <p:nvPr/>
        </p:nvSpPr>
        <p:spPr>
          <a:xfrm>
            <a:off x="2505061" y="10340380"/>
            <a:ext cx="1027039" cy="498476"/>
          </a:xfrm>
          <a:prstGeom prst="rect">
            <a:avLst/>
          </a:prstGeom>
          <a:ln w="12700">
            <a:miter lim="400000"/>
          </a:ln>
        </p:spPr>
        <p:txBody>
          <a:bodyPr wrap="none" lIns="71437" tIns="71437" rIns="71437" bIns="71437" anchor="ctr">
            <a:spAutoFit/>
          </a:bodyPr>
          <a:lstStyle>
            <a:lvl1pPr>
              <a:defRPr sz="21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FFFFFF"/>
                </a:solidFill>
              </a:rPr>
              <a:t>more…</a:t>
            </a:r>
          </a:p>
        </p:txBody>
      </p:sp>
      <p:sp>
        <p:nvSpPr>
          <p:cNvPr id="603" name="Shape 603"/>
          <p:cNvSpPr/>
          <p:nvPr/>
        </p:nvSpPr>
        <p:spPr>
          <a:xfrm>
            <a:off x="1819512" y="3051479"/>
            <a:ext cx="962791"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04" name="Shape 604"/>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DATA DRIVEN</a:t>
            </a:r>
          </a:p>
        </p:txBody>
      </p:sp>
      <p:graphicFrame>
        <p:nvGraphicFramePr>
          <p:cNvPr id="605" name="Chart 605"/>
          <p:cNvGraphicFramePr/>
          <p:nvPr/>
        </p:nvGraphicFramePr>
        <p:xfrm>
          <a:off x="10900334" y="1874355"/>
          <a:ext cx="11537689" cy="10043640"/>
        </p:xfrm>
        <a:graphic>
          <a:graphicData uri="http://schemas.openxmlformats.org/drawingml/2006/chart">
            <c:chart xmlns:c="http://schemas.openxmlformats.org/drawingml/2006/chart" xmlns:r="http://schemas.openxmlformats.org/officeDocument/2006/relationships" r:id="rId3"/>
          </a:graphicData>
        </a:graphic>
      </p:graphicFrame>
      <p:sp>
        <p:nvSpPr>
          <p:cNvPr id="606" name="Shape 606"/>
          <p:cNvSpPr/>
          <p:nvPr/>
        </p:nvSpPr>
        <p:spPr>
          <a:xfrm>
            <a:off x="15404662" y="5035337"/>
            <a:ext cx="2529030" cy="252903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miter lim="400000"/>
          </a:ln>
        </p:spPr>
        <p:txBody>
          <a:bodyPr lIns="0" tIns="0" rIns="0" bIns="0" anchor="ctr"/>
          <a:lstStyle/>
          <a:p>
            <a:pPr lvl="0">
              <a:defRPr sz="2400">
                <a:solidFill>
                  <a:srgbClr val="ECECEC"/>
                </a:solidFill>
                <a:latin typeface="Open Sans" panose="020B0606030504020204"/>
                <a:ea typeface="Open Sans" panose="020B0606030504020204"/>
                <a:cs typeface="Open Sans" panose="020B0606030504020204"/>
                <a:sym typeface="Open Sans" panose="020B0606030504020204"/>
              </a:defRPr>
            </a:pPr>
            <a:endParaRPr/>
          </a:p>
        </p:txBody>
      </p:sp>
      <p:sp>
        <p:nvSpPr>
          <p:cNvPr id="607" name="Shape 607"/>
          <p:cNvSpPr/>
          <p:nvPr/>
        </p:nvSpPr>
        <p:spPr>
          <a:xfrm>
            <a:off x="23129752" y="249897"/>
            <a:ext cx="685242"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27</a:t>
            </a:r>
          </a:p>
        </p:txBody>
      </p:sp>
      <p:sp>
        <p:nvSpPr>
          <p:cNvPr id="12" name="Shape 533"/>
          <p:cNvSpPr/>
          <p:nvPr/>
        </p:nvSpPr>
        <p:spPr>
          <a:xfrm>
            <a:off x="1745893" y="1658421"/>
            <a:ext cx="4376197"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latin typeface="造字工房悦黑（非商用）常规体" pitchFamily="50" charset="-122"/>
                <a:ea typeface="造字工房悦黑（非商用）常规体" pitchFamily="50" charset="-122"/>
              </a:rPr>
              <a:t>年度报告表</a:t>
            </a:r>
          </a:p>
        </p:txBody>
      </p:sp>
      <p:sp>
        <p:nvSpPr>
          <p:cNvPr id="13" name="Shape 522"/>
          <p:cNvSpPr/>
          <p:nvPr/>
        </p:nvSpPr>
        <p:spPr>
          <a:xfrm>
            <a:off x="1832280" y="5006718"/>
            <a:ext cx="4587793" cy="975266"/>
          </a:xfrm>
          <a:prstGeom prst="rect">
            <a:avLst/>
          </a:prstGeom>
          <a:ln w="12700">
            <a:miter lim="400000"/>
          </a:ln>
        </p:spPr>
        <p:txBody>
          <a:bodyPr wrap="none" lIns="71437" tIns="71437" rIns="71437" bIns="71437" anchor="ctr">
            <a:spAutoFit/>
          </a:bodyPr>
          <a:lstStyle>
            <a:lvl1pPr>
              <a:defRPr sz="6400"/>
            </a:lvl1pPr>
          </a:lstStyle>
          <a:p>
            <a:pPr lvl="0">
              <a:defRPr sz="1800">
                <a:solidFill>
                  <a:srgbClr val="000000"/>
                </a:solidFill>
              </a:defRPr>
            </a:pPr>
            <a:r>
              <a:rPr lang="en-US" altLang="zh-CN" sz="5400" dirty="0">
                <a:latin typeface="造字工房悦黑（非商用）常规体" pitchFamily="50" charset="-122"/>
                <a:ea typeface="造字工房悦黑（非商用）常规体" pitchFamily="50" charset="-122"/>
              </a:rPr>
              <a:t>2017</a:t>
            </a:r>
            <a:r>
              <a:rPr lang="zh-CN" altLang="en-US" sz="5400" dirty="0">
                <a:latin typeface="造字工房悦黑（非商用）常规体" pitchFamily="50" charset="-122"/>
                <a:ea typeface="造字工房悦黑（非商用）常规体" pitchFamily="50" charset="-122"/>
              </a:rPr>
              <a:t>发展趋势</a:t>
            </a:r>
            <a:endParaRPr sz="19900" dirty="0">
              <a:solidFill>
                <a:srgbClr val="45454F"/>
              </a:solidFill>
              <a:latin typeface="造字工房悦黑（非商用）常规体" pitchFamily="50" charset="-122"/>
              <a:ea typeface="造字工房悦黑（非商用）常规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09" name="Chart 609"/>
          <p:cNvGraphicFramePr/>
          <p:nvPr/>
        </p:nvGraphicFramePr>
        <p:xfrm>
          <a:off x="2078769" y="3235357"/>
          <a:ext cx="14680767" cy="8946657"/>
        </p:xfrm>
        <a:graphic>
          <a:graphicData uri="http://schemas.openxmlformats.org/drawingml/2006/chart">
            <c:chart xmlns:c="http://schemas.openxmlformats.org/drawingml/2006/chart" xmlns:r="http://schemas.openxmlformats.org/officeDocument/2006/relationships" r:id="rId3"/>
          </a:graphicData>
        </a:graphic>
      </p:graphicFrame>
      <p:sp>
        <p:nvSpPr>
          <p:cNvPr id="611" name="Shape 611"/>
          <p:cNvSpPr/>
          <p:nvPr/>
        </p:nvSpPr>
        <p:spPr>
          <a:xfrm>
            <a:off x="1819512" y="3051479"/>
            <a:ext cx="962791"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12" name="Shape 612"/>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DATA DRIVEN</a:t>
            </a:r>
          </a:p>
        </p:txBody>
      </p:sp>
      <p:graphicFrame>
        <p:nvGraphicFramePr>
          <p:cNvPr id="613" name="Chart 613"/>
          <p:cNvGraphicFramePr/>
          <p:nvPr/>
        </p:nvGraphicFramePr>
        <p:xfrm>
          <a:off x="11754219" y="3032856"/>
          <a:ext cx="6949700" cy="4489930"/>
        </p:xfrm>
        <a:graphic>
          <a:graphicData uri="http://schemas.openxmlformats.org/drawingml/2006/chart">
            <c:chart xmlns:c="http://schemas.openxmlformats.org/drawingml/2006/chart" xmlns:r="http://schemas.openxmlformats.org/officeDocument/2006/relationships" r:id="rId4"/>
          </a:graphicData>
        </a:graphic>
      </p:graphicFrame>
      <p:sp>
        <p:nvSpPr>
          <p:cNvPr id="615" name="Shape 615"/>
          <p:cNvSpPr/>
          <p:nvPr/>
        </p:nvSpPr>
        <p:spPr>
          <a:xfrm>
            <a:off x="12034921" y="9000938"/>
            <a:ext cx="9747173" cy="1819276"/>
          </a:xfrm>
          <a:prstGeom prst="rect">
            <a:avLst/>
          </a:prstGeom>
          <a:ln w="12700">
            <a:miter lim="400000"/>
          </a:ln>
        </p:spPr>
        <p:txBody>
          <a:bodyPr lIns="71437" tIns="71437" rIns="71437" bIns="71437" anchor="ctr">
            <a:spAutoFit/>
          </a:bodyPr>
          <a:lstStyle>
            <a:lvl1pPr>
              <a:defRPr sz="2400">
                <a:solidFill>
                  <a:srgbClr val="767982"/>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400" dirty="0" err="1">
                <a:solidFill>
                  <a:srgbClr val="767982"/>
                </a:solidFill>
              </a:rPr>
              <a:t>Cras</a:t>
            </a:r>
            <a:r>
              <a:rPr sz="2400" dirty="0">
                <a:solidFill>
                  <a:srgbClr val="767982"/>
                </a:solidFill>
              </a:rPr>
              <a:t> </a:t>
            </a:r>
            <a:r>
              <a:rPr sz="2400" dirty="0" err="1">
                <a:solidFill>
                  <a:srgbClr val="767982"/>
                </a:solidFill>
              </a:rPr>
              <a:t>mattis</a:t>
            </a:r>
            <a:r>
              <a:rPr sz="2400" dirty="0">
                <a:solidFill>
                  <a:srgbClr val="767982"/>
                </a:solidFill>
              </a:rPr>
              <a:t> </a:t>
            </a:r>
            <a:r>
              <a:rPr sz="2400" dirty="0" err="1">
                <a:solidFill>
                  <a:srgbClr val="767982"/>
                </a:solidFill>
              </a:rPr>
              <a:t>consectetur</a:t>
            </a:r>
            <a:r>
              <a:rPr sz="2400" dirty="0">
                <a:solidFill>
                  <a:srgbClr val="767982"/>
                </a:solidFill>
              </a:rPr>
              <a:t> </a:t>
            </a:r>
            <a:r>
              <a:rPr sz="2400" dirty="0" err="1">
                <a:solidFill>
                  <a:srgbClr val="767982"/>
                </a:solidFill>
              </a:rPr>
              <a:t>purus</a:t>
            </a:r>
            <a:r>
              <a:rPr sz="2400" dirty="0">
                <a:solidFill>
                  <a:srgbClr val="767982"/>
                </a:solidFill>
              </a:rPr>
              <a:t> sit </a:t>
            </a:r>
            <a:r>
              <a:rPr sz="2400" dirty="0" err="1">
                <a:solidFill>
                  <a:srgbClr val="767982"/>
                </a:solidFill>
              </a:rPr>
              <a:t>amet</a:t>
            </a:r>
            <a:r>
              <a:rPr sz="2400" dirty="0">
                <a:solidFill>
                  <a:srgbClr val="767982"/>
                </a:solidFill>
              </a:rPr>
              <a:t> </a:t>
            </a:r>
            <a:r>
              <a:rPr sz="2400" dirty="0" err="1">
                <a:solidFill>
                  <a:srgbClr val="767982"/>
                </a:solidFill>
              </a:rPr>
              <a:t>fermentum</a:t>
            </a:r>
            <a:r>
              <a:rPr sz="2400" dirty="0">
                <a:solidFill>
                  <a:srgbClr val="767982"/>
                </a:solidFill>
              </a:rPr>
              <a:t>. </a:t>
            </a:r>
            <a:r>
              <a:rPr sz="2400" dirty="0" err="1">
                <a:solidFill>
                  <a:srgbClr val="767982"/>
                </a:solidFill>
              </a:rPr>
              <a:t>Sed</a:t>
            </a:r>
            <a:r>
              <a:rPr sz="2400" dirty="0">
                <a:solidFill>
                  <a:srgbClr val="767982"/>
                </a:solidFill>
              </a:rPr>
              <a:t> </a:t>
            </a:r>
            <a:r>
              <a:rPr sz="2400" dirty="0" err="1">
                <a:solidFill>
                  <a:srgbClr val="767982"/>
                </a:solidFill>
              </a:rPr>
              <a:t>posuere</a:t>
            </a:r>
            <a:r>
              <a:rPr sz="2400" dirty="0">
                <a:solidFill>
                  <a:srgbClr val="767982"/>
                </a:solidFill>
              </a:rPr>
              <a:t> </a:t>
            </a:r>
            <a:r>
              <a:rPr sz="2400" dirty="0" err="1">
                <a:solidFill>
                  <a:srgbClr val="767982"/>
                </a:solidFill>
              </a:rPr>
              <a:t>consectetur</a:t>
            </a:r>
            <a:r>
              <a:rPr sz="2400" dirty="0">
                <a:solidFill>
                  <a:srgbClr val="767982"/>
                </a:solidFill>
              </a:rPr>
              <a:t> </a:t>
            </a:r>
            <a:r>
              <a:rPr sz="2400" dirty="0" err="1">
                <a:solidFill>
                  <a:srgbClr val="767982"/>
                </a:solidFill>
              </a:rPr>
              <a:t>est</a:t>
            </a:r>
            <a:r>
              <a:rPr sz="2400" dirty="0">
                <a:solidFill>
                  <a:srgbClr val="767982"/>
                </a:solidFill>
              </a:rPr>
              <a:t> at </a:t>
            </a:r>
            <a:r>
              <a:rPr sz="2400" dirty="0" err="1">
                <a:solidFill>
                  <a:srgbClr val="767982"/>
                </a:solidFill>
              </a:rPr>
              <a:t>lobortis</a:t>
            </a:r>
            <a:r>
              <a:rPr sz="2400" dirty="0">
                <a:solidFill>
                  <a:srgbClr val="767982"/>
                </a:solidFill>
              </a:rPr>
              <a:t>. </a:t>
            </a:r>
            <a:r>
              <a:rPr sz="2400" dirty="0" err="1">
                <a:solidFill>
                  <a:srgbClr val="767982"/>
                </a:solidFill>
              </a:rPr>
              <a:t>Nullam</a:t>
            </a:r>
            <a:r>
              <a:rPr sz="2400" dirty="0">
                <a:solidFill>
                  <a:srgbClr val="767982"/>
                </a:solidFill>
              </a:rPr>
              <a:t> </a:t>
            </a:r>
            <a:r>
              <a:rPr sz="2400" dirty="0" err="1">
                <a:solidFill>
                  <a:srgbClr val="767982"/>
                </a:solidFill>
              </a:rPr>
              <a:t>quis</a:t>
            </a:r>
            <a:r>
              <a:rPr sz="2400" dirty="0">
                <a:solidFill>
                  <a:srgbClr val="767982"/>
                </a:solidFill>
              </a:rPr>
              <a:t> </a:t>
            </a:r>
            <a:r>
              <a:rPr sz="2400" dirty="0" err="1">
                <a:solidFill>
                  <a:srgbClr val="767982"/>
                </a:solidFill>
              </a:rPr>
              <a:t>risus</a:t>
            </a:r>
            <a:r>
              <a:rPr sz="2400" dirty="0">
                <a:solidFill>
                  <a:srgbClr val="767982"/>
                </a:solidFill>
              </a:rPr>
              <a:t> </a:t>
            </a:r>
            <a:r>
              <a:rPr sz="2400" dirty="0" err="1">
                <a:solidFill>
                  <a:srgbClr val="767982"/>
                </a:solidFill>
              </a:rPr>
              <a:t>eget</a:t>
            </a:r>
            <a:r>
              <a:rPr sz="2400" dirty="0">
                <a:solidFill>
                  <a:srgbClr val="767982"/>
                </a:solidFill>
              </a:rPr>
              <a:t> </a:t>
            </a:r>
            <a:r>
              <a:rPr sz="2400" dirty="0" err="1">
                <a:solidFill>
                  <a:srgbClr val="767982"/>
                </a:solidFill>
              </a:rPr>
              <a:t>urna</a:t>
            </a:r>
            <a:r>
              <a:rPr sz="2400" dirty="0">
                <a:solidFill>
                  <a:srgbClr val="767982"/>
                </a:solidFill>
              </a:rPr>
              <a:t> </a:t>
            </a:r>
            <a:r>
              <a:rPr sz="2400" dirty="0" err="1">
                <a:solidFill>
                  <a:srgbClr val="767982"/>
                </a:solidFill>
              </a:rPr>
              <a:t>mollis</a:t>
            </a:r>
            <a:r>
              <a:rPr sz="2400" dirty="0">
                <a:solidFill>
                  <a:srgbClr val="767982"/>
                </a:solidFill>
              </a:rPr>
              <a:t> </a:t>
            </a:r>
            <a:r>
              <a:rPr sz="2400" dirty="0" err="1">
                <a:solidFill>
                  <a:srgbClr val="767982"/>
                </a:solidFill>
              </a:rPr>
              <a:t>ornare</a:t>
            </a:r>
            <a:r>
              <a:rPr sz="2400" dirty="0">
                <a:solidFill>
                  <a:srgbClr val="767982"/>
                </a:solidFill>
              </a:rPr>
              <a:t> </a:t>
            </a:r>
            <a:r>
              <a:rPr sz="2400" dirty="0" err="1">
                <a:solidFill>
                  <a:srgbClr val="767982"/>
                </a:solidFill>
              </a:rPr>
              <a:t>vel</a:t>
            </a:r>
            <a:r>
              <a:rPr sz="2400" dirty="0">
                <a:solidFill>
                  <a:srgbClr val="767982"/>
                </a:solidFill>
              </a:rPr>
              <a:t> </a:t>
            </a:r>
            <a:r>
              <a:rPr sz="2400" dirty="0" err="1">
                <a:solidFill>
                  <a:srgbClr val="767982"/>
                </a:solidFill>
              </a:rPr>
              <a:t>eu</a:t>
            </a:r>
            <a:r>
              <a:rPr sz="2400" dirty="0">
                <a:solidFill>
                  <a:srgbClr val="767982"/>
                </a:solidFill>
              </a:rPr>
              <a:t> </a:t>
            </a:r>
            <a:r>
              <a:rPr sz="2400" dirty="0" err="1">
                <a:solidFill>
                  <a:srgbClr val="767982"/>
                </a:solidFill>
              </a:rPr>
              <a:t>leo</a:t>
            </a:r>
            <a:r>
              <a:rPr sz="2400" dirty="0">
                <a:solidFill>
                  <a:srgbClr val="767982"/>
                </a:solidFill>
              </a:rPr>
              <a:t>. Integer </a:t>
            </a:r>
            <a:r>
              <a:rPr sz="2400" dirty="0" err="1">
                <a:solidFill>
                  <a:srgbClr val="767982"/>
                </a:solidFill>
              </a:rPr>
              <a:t>posuere</a:t>
            </a:r>
            <a:r>
              <a:rPr sz="2400" dirty="0">
                <a:solidFill>
                  <a:srgbClr val="767982"/>
                </a:solidFill>
              </a:rPr>
              <a:t> </a:t>
            </a:r>
            <a:r>
              <a:rPr sz="2400" dirty="0" err="1">
                <a:solidFill>
                  <a:srgbClr val="767982"/>
                </a:solidFill>
              </a:rPr>
              <a:t>erat</a:t>
            </a:r>
            <a:r>
              <a:rPr sz="2400" dirty="0">
                <a:solidFill>
                  <a:srgbClr val="767982"/>
                </a:solidFill>
              </a:rPr>
              <a:t> a ante </a:t>
            </a:r>
            <a:r>
              <a:rPr sz="2400" dirty="0" err="1">
                <a:solidFill>
                  <a:srgbClr val="767982"/>
                </a:solidFill>
              </a:rPr>
              <a:t>venenatis</a:t>
            </a:r>
            <a:r>
              <a:rPr sz="2400" dirty="0">
                <a:solidFill>
                  <a:srgbClr val="767982"/>
                </a:solidFill>
              </a:rPr>
              <a:t> </a:t>
            </a:r>
            <a:r>
              <a:rPr sz="2400" dirty="0" err="1">
                <a:solidFill>
                  <a:srgbClr val="767982"/>
                </a:solidFill>
              </a:rPr>
              <a:t>dapibus</a:t>
            </a:r>
            <a:r>
              <a:rPr sz="2400" dirty="0">
                <a:solidFill>
                  <a:srgbClr val="767982"/>
                </a:solidFill>
              </a:rPr>
              <a:t> </a:t>
            </a:r>
            <a:r>
              <a:rPr sz="2400" dirty="0" err="1">
                <a:solidFill>
                  <a:srgbClr val="767982"/>
                </a:solidFill>
              </a:rPr>
              <a:t>posuere</a:t>
            </a:r>
            <a:r>
              <a:rPr sz="2400" dirty="0">
                <a:solidFill>
                  <a:srgbClr val="767982"/>
                </a:solidFill>
              </a:rPr>
              <a:t> </a:t>
            </a:r>
            <a:r>
              <a:rPr sz="2400" dirty="0" err="1">
                <a:solidFill>
                  <a:srgbClr val="767982"/>
                </a:solidFill>
              </a:rPr>
              <a:t>velit</a:t>
            </a:r>
            <a:r>
              <a:rPr sz="2400" dirty="0">
                <a:solidFill>
                  <a:srgbClr val="767982"/>
                </a:solidFill>
              </a:rPr>
              <a:t> </a:t>
            </a:r>
            <a:r>
              <a:rPr sz="2400" dirty="0" err="1">
                <a:solidFill>
                  <a:srgbClr val="767982"/>
                </a:solidFill>
              </a:rPr>
              <a:t>aliquet</a:t>
            </a:r>
            <a:r>
              <a:rPr sz="2400" dirty="0">
                <a:solidFill>
                  <a:srgbClr val="767982"/>
                </a:solidFill>
              </a:rPr>
              <a:t>. </a:t>
            </a:r>
            <a:r>
              <a:rPr sz="2400" dirty="0" err="1">
                <a:solidFill>
                  <a:srgbClr val="767982"/>
                </a:solidFill>
              </a:rPr>
              <a:t>Donec</a:t>
            </a:r>
            <a:r>
              <a:rPr sz="2400" dirty="0">
                <a:solidFill>
                  <a:srgbClr val="767982"/>
                </a:solidFill>
              </a:rPr>
              <a:t> </a:t>
            </a:r>
            <a:r>
              <a:rPr sz="2400" dirty="0" err="1">
                <a:solidFill>
                  <a:srgbClr val="767982"/>
                </a:solidFill>
              </a:rPr>
              <a:t>sed</a:t>
            </a:r>
            <a:r>
              <a:rPr sz="2400" dirty="0">
                <a:solidFill>
                  <a:srgbClr val="767982"/>
                </a:solidFill>
              </a:rPr>
              <a:t> </a:t>
            </a:r>
            <a:r>
              <a:rPr sz="2400" dirty="0" err="1">
                <a:solidFill>
                  <a:srgbClr val="767982"/>
                </a:solidFill>
              </a:rPr>
              <a:t>odio</a:t>
            </a:r>
            <a:r>
              <a:rPr sz="2400" dirty="0">
                <a:solidFill>
                  <a:srgbClr val="767982"/>
                </a:solidFill>
              </a:rPr>
              <a:t> dui. </a:t>
            </a:r>
          </a:p>
        </p:txBody>
      </p:sp>
      <p:sp>
        <p:nvSpPr>
          <p:cNvPr id="616" name="Shape 616"/>
          <p:cNvSpPr/>
          <p:nvPr/>
        </p:nvSpPr>
        <p:spPr>
          <a:xfrm>
            <a:off x="5546908" y="6680257"/>
            <a:ext cx="1270001" cy="12700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miter lim="400000"/>
          </a:ln>
        </p:spPr>
        <p:txBody>
          <a:bodyPr lIns="0" tIns="0" rIns="0" bIns="0" anchor="ctr"/>
          <a:lstStyle/>
          <a:p>
            <a:pPr lvl="0">
              <a:defRPr sz="2400">
                <a:solidFill>
                  <a:srgbClr val="ECECEC"/>
                </a:solidFill>
                <a:latin typeface="Open Sans" panose="020B0606030504020204"/>
                <a:ea typeface="Open Sans" panose="020B0606030504020204"/>
                <a:cs typeface="Open Sans" panose="020B0606030504020204"/>
                <a:sym typeface="Open Sans" panose="020B0606030504020204"/>
              </a:defRPr>
            </a:pPr>
            <a:endParaRPr/>
          </a:p>
        </p:txBody>
      </p:sp>
      <p:sp>
        <p:nvSpPr>
          <p:cNvPr id="617" name="Shape 617"/>
          <p:cNvSpPr/>
          <p:nvPr/>
        </p:nvSpPr>
        <p:spPr>
          <a:xfrm>
            <a:off x="13364184" y="4642821"/>
            <a:ext cx="1270001" cy="12700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miter lim="400000"/>
          </a:ln>
        </p:spPr>
        <p:txBody>
          <a:bodyPr lIns="0" tIns="0" rIns="0" bIns="0" anchor="ctr"/>
          <a:lstStyle/>
          <a:p>
            <a:pPr lvl="0">
              <a:defRPr sz="2400">
                <a:solidFill>
                  <a:srgbClr val="ECECEC"/>
                </a:solidFill>
                <a:latin typeface="Open Sans" panose="020B0606030504020204"/>
                <a:ea typeface="Open Sans" panose="020B0606030504020204"/>
                <a:cs typeface="Open Sans" panose="020B0606030504020204"/>
                <a:sym typeface="Open Sans" panose="020B0606030504020204"/>
              </a:defRPr>
            </a:pPr>
            <a:endParaRPr/>
          </a:p>
        </p:txBody>
      </p:sp>
      <p:pic>
        <p:nvPicPr>
          <p:cNvPr id="618" name="Picture 617"/>
          <p:cNvPicPr/>
          <p:nvPr/>
        </p:nvPicPr>
        <p:blipFill>
          <a:blip r:embed="rId5">
            <a:alphaModFix amt="51832"/>
          </a:blip>
          <a:stretch>
            <a:fillRect/>
          </a:stretch>
        </p:blipFill>
        <p:spPr>
          <a:xfrm>
            <a:off x="9699581" y="4104214"/>
            <a:ext cx="1966464" cy="803935"/>
          </a:xfrm>
          <a:prstGeom prst="rect">
            <a:avLst/>
          </a:prstGeom>
        </p:spPr>
      </p:pic>
      <p:sp>
        <p:nvSpPr>
          <p:cNvPr id="620" name="Shape 620"/>
          <p:cNvSpPr/>
          <p:nvPr/>
        </p:nvSpPr>
        <p:spPr>
          <a:xfrm>
            <a:off x="23129752" y="249897"/>
            <a:ext cx="720447"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28</a:t>
            </a:r>
          </a:p>
        </p:txBody>
      </p:sp>
      <p:sp>
        <p:nvSpPr>
          <p:cNvPr id="13" name="Shape 533"/>
          <p:cNvSpPr/>
          <p:nvPr/>
        </p:nvSpPr>
        <p:spPr>
          <a:xfrm>
            <a:off x="1745893" y="1658421"/>
            <a:ext cx="4376197"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latin typeface="造字工房悦黑（非商用）常规体" pitchFamily="50" charset="-122"/>
                <a:ea typeface="造字工房悦黑（非商用）常规体" pitchFamily="50" charset="-122"/>
              </a:rPr>
              <a:t>年度报告表</a:t>
            </a:r>
          </a:p>
        </p:txBody>
      </p:sp>
      <p:sp>
        <p:nvSpPr>
          <p:cNvPr id="14" name="Shape 522"/>
          <p:cNvSpPr/>
          <p:nvPr/>
        </p:nvSpPr>
        <p:spPr>
          <a:xfrm>
            <a:off x="12034921" y="8029834"/>
            <a:ext cx="4587793" cy="975266"/>
          </a:xfrm>
          <a:prstGeom prst="rect">
            <a:avLst/>
          </a:prstGeom>
          <a:ln w="12700">
            <a:miter lim="400000"/>
          </a:ln>
        </p:spPr>
        <p:txBody>
          <a:bodyPr wrap="none" lIns="71437" tIns="71437" rIns="71437" bIns="71437" anchor="ctr">
            <a:spAutoFit/>
          </a:bodyPr>
          <a:lstStyle>
            <a:lvl1pPr>
              <a:defRPr sz="6400"/>
            </a:lvl1pPr>
          </a:lstStyle>
          <a:p>
            <a:pPr lvl="0">
              <a:defRPr sz="1800">
                <a:solidFill>
                  <a:srgbClr val="000000"/>
                </a:solidFill>
              </a:defRPr>
            </a:pPr>
            <a:r>
              <a:rPr lang="en-US" altLang="zh-CN" sz="5400" dirty="0">
                <a:latin typeface="造字工房悦黑（非商用）常规体" pitchFamily="50" charset="-122"/>
                <a:ea typeface="造字工房悦黑（非商用）常规体" pitchFamily="50" charset="-122"/>
              </a:rPr>
              <a:t>2017</a:t>
            </a:r>
            <a:r>
              <a:rPr lang="zh-CN" altLang="en-US" sz="5400" dirty="0">
                <a:latin typeface="造字工房悦黑（非商用）常规体" pitchFamily="50" charset="-122"/>
                <a:ea typeface="造字工房悦黑（非商用）常规体" pitchFamily="50" charset="-122"/>
              </a:rPr>
              <a:t>发展趋势</a:t>
            </a:r>
            <a:endParaRPr sz="19900" dirty="0">
              <a:solidFill>
                <a:srgbClr val="45454F"/>
              </a:solidFill>
              <a:latin typeface="造字工房悦黑（非商用）常规体" pitchFamily="50" charset="-122"/>
              <a:ea typeface="造字工房悦黑（非商用）常规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占位符 18"/>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p:pic>
      <p:sp>
        <p:nvSpPr>
          <p:cNvPr id="20" name="矩形 19"/>
          <p:cNvSpPr/>
          <p:nvPr/>
        </p:nvSpPr>
        <p:spPr>
          <a:xfrm>
            <a:off x="0" y="0"/>
            <a:ext cx="24384000" cy="13716000"/>
          </a:xfrm>
          <a:prstGeom prst="rect">
            <a:avLst/>
          </a:prstGeom>
          <a:solidFill>
            <a:schemeClr val="tx1">
              <a:alpha val="80000"/>
            </a:schemeClr>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pPr>
            <a:endParaRPr kumimoji="0" lang="zh-CN" altLang="en-US" sz="2400" b="0" i="0" u="none" strike="noStrike" cap="none" spc="0" normalizeH="0" baseline="0">
              <a:ln>
                <a:noFill/>
              </a:ln>
              <a:solidFill>
                <a:srgbClr val="767982"/>
              </a:solidFill>
              <a:effectLst/>
              <a:uFillTx/>
              <a:latin typeface="Open Sans" panose="020B0606030504020204"/>
              <a:ea typeface="Open Sans" panose="020B0606030504020204"/>
              <a:cs typeface="Open Sans" panose="020B0606030504020204"/>
              <a:sym typeface="Open Sans" panose="020B0606030504020204"/>
            </a:endParaRPr>
          </a:p>
        </p:txBody>
      </p:sp>
      <p:sp>
        <p:nvSpPr>
          <p:cNvPr id="34" name="Shape 59"/>
          <p:cNvSpPr/>
          <p:nvPr/>
        </p:nvSpPr>
        <p:spPr>
          <a:xfrm>
            <a:off x="4216400" y="6233232"/>
            <a:ext cx="10354788" cy="584201"/>
          </a:xfrm>
          <a:prstGeom prst="rect">
            <a:avLst/>
          </a:prstGeom>
          <a:ln w="12700">
            <a:miter lim="400000"/>
          </a:ln>
        </p:spPr>
        <p:txBody>
          <a:bodyPr lIns="50800" tIns="50800" rIns="50800" bIns="50800" anchor="ctr"/>
          <a:lstStyle>
            <a:lvl1pPr>
              <a:defRPr sz="2700" spc="566">
                <a:solidFill>
                  <a:srgbClr val="FFFFFF"/>
                </a:solidFill>
                <a:latin typeface="Geomanist"/>
                <a:ea typeface="Geomanist"/>
                <a:cs typeface="Geomanist"/>
                <a:sym typeface="Geomanist"/>
              </a:defRPr>
            </a:lvl1pPr>
          </a:lstStyle>
          <a:p>
            <a:pPr lvl="0">
              <a:defRPr sz="1800" spc="0">
                <a:solidFill>
                  <a:srgbClr val="000000"/>
                </a:solidFill>
              </a:defRPr>
            </a:pPr>
            <a:r>
              <a:rPr sz="2700" spc="566" dirty="0">
                <a:solidFill>
                  <a:srgbClr val="FFFFFF"/>
                </a:solidFill>
              </a:rPr>
              <a:t>STRAIGHT FORWARD SLIDES</a:t>
            </a:r>
          </a:p>
        </p:txBody>
      </p:sp>
      <p:grpSp>
        <p:nvGrpSpPr>
          <p:cNvPr id="2" name="组合 1"/>
          <p:cNvGrpSpPr/>
          <p:nvPr/>
        </p:nvGrpSpPr>
        <p:grpSpPr>
          <a:xfrm>
            <a:off x="2235608" y="5219306"/>
            <a:ext cx="6135776" cy="1231106"/>
            <a:chOff x="2235608" y="5219306"/>
            <a:chExt cx="6135776" cy="1231106"/>
          </a:xfrm>
        </p:grpSpPr>
        <p:sp>
          <p:nvSpPr>
            <p:cNvPr id="35" name="Shape 60"/>
            <p:cNvSpPr/>
            <p:nvPr/>
          </p:nvSpPr>
          <p:spPr>
            <a:xfrm>
              <a:off x="4216400" y="5383229"/>
              <a:ext cx="4154984" cy="830997"/>
            </a:xfrm>
            <a:prstGeom prst="rect">
              <a:avLst/>
            </a:prstGeom>
            <a:ln w="12700">
              <a:miter lim="400000"/>
            </a:ln>
          </p:spPr>
          <p:txBody>
            <a:bodyPr wrap="none" lIns="0" tIns="0" rIns="0" bIns="0" anchor="ctr">
              <a:spAutoFit/>
            </a:bodyPr>
            <a:lstStyle>
              <a:lvl1pPr>
                <a:defRPr sz="12000">
                  <a:solidFill>
                    <a:srgbClr val="FFFFFF"/>
                  </a:solidFill>
                </a:defRPr>
              </a:lvl1pPr>
            </a:lstStyle>
            <a:p>
              <a:pPr lvl="0">
                <a:defRPr sz="1800">
                  <a:solidFill>
                    <a:srgbClr val="000000"/>
                  </a:solidFill>
                </a:defRPr>
              </a:pPr>
              <a:r>
                <a:rPr lang="zh-CN" altLang="en-US" sz="5400" dirty="0">
                  <a:solidFill>
                    <a:schemeClr val="bg1"/>
                  </a:solidFill>
                  <a:latin typeface="造字工房悦黑（非商用）常规体" pitchFamily="50" charset="-122"/>
                  <a:ea typeface="造字工房悦黑（非商用）常规体" pitchFamily="50" charset="-122"/>
                </a:rPr>
                <a:t>精美信息图表</a:t>
              </a:r>
            </a:p>
          </p:txBody>
        </p:sp>
        <p:sp>
          <p:nvSpPr>
            <p:cNvPr id="36" name="Shape 60"/>
            <p:cNvSpPr/>
            <p:nvPr/>
          </p:nvSpPr>
          <p:spPr>
            <a:xfrm>
              <a:off x="2235608" y="5219306"/>
              <a:ext cx="1240724" cy="1231106"/>
            </a:xfrm>
            <a:prstGeom prst="rect">
              <a:avLst/>
            </a:prstGeom>
            <a:ln w="12700">
              <a:miter lim="400000"/>
            </a:ln>
          </p:spPr>
          <p:txBody>
            <a:bodyPr wrap="none" lIns="0" tIns="0" rIns="0" bIns="0" anchor="ctr">
              <a:spAutoFit/>
            </a:bodyPr>
            <a:lstStyle>
              <a:lvl1pPr>
                <a:defRPr sz="12000">
                  <a:solidFill>
                    <a:srgbClr val="FFFFFF"/>
                  </a:solidFill>
                </a:defRPr>
              </a:lvl1pPr>
            </a:lstStyle>
            <a:p>
              <a:pPr lvl="0">
                <a:defRPr sz="1800">
                  <a:solidFill>
                    <a:srgbClr val="000000"/>
                  </a:solidFill>
                </a:defRPr>
              </a:pPr>
              <a:r>
                <a:rPr lang="en-US" altLang="zh-CN" sz="8000" dirty="0">
                  <a:solidFill>
                    <a:srgbClr val="FFFFFF"/>
                  </a:solidFill>
                  <a:latin typeface="造字工房悦黑（非商用）常规体" pitchFamily="50" charset="-122"/>
                  <a:ea typeface="造字工房悦黑（非商用）常规体" pitchFamily="50" charset="-122"/>
                </a:rPr>
                <a:t>03</a:t>
              </a:r>
              <a:endParaRPr sz="8000" dirty="0">
                <a:solidFill>
                  <a:srgbClr val="FFFFFF"/>
                </a:solidFill>
                <a:latin typeface="造字工房悦黑（非商用）常规体" pitchFamily="50" charset="-122"/>
                <a:ea typeface="造字工房悦黑（非商用）常规体" pitchFamily="50" charset="-122"/>
              </a:endParaRPr>
            </a:p>
          </p:txBody>
        </p:sp>
        <p:cxnSp>
          <p:nvCxnSpPr>
            <p:cNvPr id="38" name="直接连接符 37"/>
            <p:cNvCxnSpPr/>
            <p:nvPr/>
          </p:nvCxnSpPr>
          <p:spPr>
            <a:xfrm>
              <a:off x="3722517" y="5529263"/>
              <a:ext cx="0" cy="516034"/>
            </a:xfrm>
            <a:prstGeom prst="line">
              <a:avLst/>
            </a:prstGeom>
            <a:noFill/>
            <a:ln w="60325" cap="flat">
              <a:solidFill>
                <a:schemeClr val="bg1"/>
              </a:solidFill>
              <a:prstDash val="solid"/>
              <a:miter lim="400000"/>
            </a:ln>
            <a:effectLst/>
          </p:spPr>
          <p:style>
            <a:lnRef idx="0">
              <a:scrgbClr r="0" g="0" b="0"/>
            </a:lnRef>
            <a:fillRef idx="0">
              <a:scrgbClr r="0" g="0" b="0"/>
            </a:fillRef>
            <a:effectRef idx="0">
              <a:scrgbClr r="0" g="0" b="0"/>
            </a:effectRef>
            <a:fontRef idx="none"/>
          </p:style>
        </p:cxnSp>
      </p:grpSp>
      <p:sp>
        <p:nvSpPr>
          <p:cNvPr id="37" name="Shape 30"/>
          <p:cNvSpPr/>
          <p:nvPr/>
        </p:nvSpPr>
        <p:spPr>
          <a:xfrm>
            <a:off x="53278" y="9364557"/>
            <a:ext cx="24523703" cy="2978945"/>
          </a:xfrm>
          <a:custGeom>
            <a:avLst/>
            <a:gdLst/>
            <a:ahLst/>
            <a:cxnLst>
              <a:cxn ang="0">
                <a:pos x="wd2" y="hd2"/>
              </a:cxn>
              <a:cxn ang="5400000">
                <a:pos x="wd2" y="hd2"/>
              </a:cxn>
              <a:cxn ang="10800000">
                <a:pos x="wd2" y="hd2"/>
              </a:cxn>
              <a:cxn ang="16200000">
                <a:pos x="wd2" y="hd2"/>
              </a:cxn>
            </a:cxnLst>
            <a:rect l="0" t="0" r="r" b="b"/>
            <a:pathLst>
              <a:path w="21600" h="20018" extrusionOk="0">
                <a:moveTo>
                  <a:pt x="0" y="19556"/>
                </a:moveTo>
                <a:cubicBezTo>
                  <a:pt x="1" y="19553"/>
                  <a:pt x="1221" y="17309"/>
                  <a:pt x="1772" y="18184"/>
                </a:cubicBezTo>
                <a:cubicBezTo>
                  <a:pt x="2323" y="19059"/>
                  <a:pt x="2348" y="19649"/>
                  <a:pt x="2537" y="19739"/>
                </a:cubicBezTo>
                <a:cubicBezTo>
                  <a:pt x="2726" y="19829"/>
                  <a:pt x="2459" y="20260"/>
                  <a:pt x="3116" y="19831"/>
                </a:cubicBezTo>
                <a:cubicBezTo>
                  <a:pt x="3769" y="19406"/>
                  <a:pt x="3236" y="21192"/>
                  <a:pt x="4141" y="18087"/>
                </a:cubicBezTo>
                <a:cubicBezTo>
                  <a:pt x="5012" y="15095"/>
                  <a:pt x="5364" y="14639"/>
                  <a:pt x="5705" y="15104"/>
                </a:cubicBezTo>
                <a:cubicBezTo>
                  <a:pt x="5962" y="15454"/>
                  <a:pt x="6076" y="15749"/>
                  <a:pt x="6339" y="16572"/>
                </a:cubicBezTo>
                <a:cubicBezTo>
                  <a:pt x="6690" y="17674"/>
                  <a:pt x="6928" y="18165"/>
                  <a:pt x="7264" y="18615"/>
                </a:cubicBezTo>
                <a:cubicBezTo>
                  <a:pt x="7480" y="18905"/>
                  <a:pt x="7707" y="19649"/>
                  <a:pt x="7929" y="19516"/>
                </a:cubicBezTo>
                <a:cubicBezTo>
                  <a:pt x="8160" y="19377"/>
                  <a:pt x="8369" y="18498"/>
                  <a:pt x="8570" y="17577"/>
                </a:cubicBezTo>
                <a:cubicBezTo>
                  <a:pt x="8821" y="16425"/>
                  <a:pt x="8929" y="15099"/>
                  <a:pt x="9167" y="14920"/>
                </a:cubicBezTo>
                <a:cubicBezTo>
                  <a:pt x="9403" y="14743"/>
                  <a:pt x="9064" y="14986"/>
                  <a:pt x="9616" y="14782"/>
                </a:cubicBezTo>
                <a:cubicBezTo>
                  <a:pt x="10181" y="14573"/>
                  <a:pt x="10232" y="14469"/>
                  <a:pt x="10374" y="13416"/>
                </a:cubicBezTo>
                <a:cubicBezTo>
                  <a:pt x="10513" y="12375"/>
                  <a:pt x="10461" y="11692"/>
                  <a:pt x="10716" y="9847"/>
                </a:cubicBezTo>
                <a:cubicBezTo>
                  <a:pt x="10996" y="7816"/>
                  <a:pt x="11300" y="6929"/>
                  <a:pt x="11660" y="7330"/>
                </a:cubicBezTo>
                <a:cubicBezTo>
                  <a:pt x="11897" y="7594"/>
                  <a:pt x="12228" y="7931"/>
                  <a:pt x="12468" y="7346"/>
                </a:cubicBezTo>
                <a:cubicBezTo>
                  <a:pt x="12824" y="6480"/>
                  <a:pt x="12754" y="5374"/>
                  <a:pt x="13529" y="7673"/>
                </a:cubicBezTo>
                <a:cubicBezTo>
                  <a:pt x="14316" y="10004"/>
                  <a:pt x="14780" y="12196"/>
                  <a:pt x="15181" y="10875"/>
                </a:cubicBezTo>
                <a:cubicBezTo>
                  <a:pt x="15610" y="9462"/>
                  <a:pt x="15723" y="3299"/>
                  <a:pt x="16342" y="3241"/>
                </a:cubicBezTo>
                <a:cubicBezTo>
                  <a:pt x="16553" y="3221"/>
                  <a:pt x="16683" y="3461"/>
                  <a:pt x="16816" y="3944"/>
                </a:cubicBezTo>
                <a:cubicBezTo>
                  <a:pt x="17102" y="4983"/>
                  <a:pt x="17285" y="8497"/>
                  <a:pt x="17866" y="9254"/>
                </a:cubicBezTo>
                <a:cubicBezTo>
                  <a:pt x="18956" y="10676"/>
                  <a:pt x="19234" y="6251"/>
                  <a:pt x="19454" y="3572"/>
                </a:cubicBezTo>
                <a:cubicBezTo>
                  <a:pt x="19566" y="2201"/>
                  <a:pt x="19628" y="680"/>
                  <a:pt x="19796" y="141"/>
                </a:cubicBezTo>
                <a:cubicBezTo>
                  <a:pt x="19966" y="-408"/>
                  <a:pt x="20045" y="730"/>
                  <a:pt x="20644" y="2217"/>
                </a:cubicBezTo>
                <a:cubicBezTo>
                  <a:pt x="21268" y="3765"/>
                  <a:pt x="21579" y="2009"/>
                  <a:pt x="21600" y="1712"/>
                </a:cubicBezTo>
              </a:path>
            </a:pathLst>
          </a:custGeom>
          <a:noFill/>
          <a:ln w="12700" cap="flat">
            <a:solidFill>
              <a:srgbClr val="FFFFFF"/>
            </a:solidFill>
            <a:prstDash val="solid"/>
            <a:miter lim="400000"/>
          </a:ln>
          <a:effectLst/>
        </p:spPr>
        <p:txBody>
          <a:bodyPr wrap="square" lIns="50800" tIns="50800" rIns="50800" bIns="50800" numCol="1" anchor="ctr">
            <a:noAutofit/>
          </a:bodyPr>
          <a:lstStyle/>
          <a:p>
            <a:pPr lvl="0" defTabSz="825500">
              <a:defRPr sz="5600">
                <a:latin typeface="Gill Sans"/>
                <a:ea typeface="Gill Sans"/>
                <a:cs typeface="Gill Sans"/>
                <a:sym typeface="Gill Sans"/>
              </a:defRPr>
            </a:pPr>
            <a:endParaRPr/>
          </a:p>
        </p:txBody>
      </p:sp>
      <p:sp>
        <p:nvSpPr>
          <p:cNvPr id="39" name="Shape 31"/>
          <p:cNvSpPr/>
          <p:nvPr/>
        </p:nvSpPr>
        <p:spPr>
          <a:xfrm>
            <a:off x="74422" y="10110851"/>
            <a:ext cx="24641116" cy="2436789"/>
          </a:xfrm>
          <a:custGeom>
            <a:avLst/>
            <a:gdLst/>
            <a:ahLst/>
            <a:cxnLst>
              <a:cxn ang="0">
                <a:pos x="wd2" y="hd2"/>
              </a:cxn>
              <a:cxn ang="5400000">
                <a:pos x="wd2" y="hd2"/>
              </a:cxn>
              <a:cxn ang="10800000">
                <a:pos x="wd2" y="hd2"/>
              </a:cxn>
              <a:cxn ang="16200000">
                <a:pos x="wd2" y="hd2"/>
              </a:cxn>
            </a:cxnLst>
            <a:rect l="0" t="0" r="r" b="b"/>
            <a:pathLst>
              <a:path w="21600" h="20019" extrusionOk="0">
                <a:moveTo>
                  <a:pt x="0" y="14327"/>
                </a:moveTo>
                <a:cubicBezTo>
                  <a:pt x="0" y="14327"/>
                  <a:pt x="982" y="13657"/>
                  <a:pt x="1629" y="15907"/>
                </a:cubicBezTo>
                <a:cubicBezTo>
                  <a:pt x="2275" y="18157"/>
                  <a:pt x="2290" y="18848"/>
                  <a:pt x="2724" y="19037"/>
                </a:cubicBezTo>
                <a:cubicBezTo>
                  <a:pt x="3159" y="19226"/>
                  <a:pt x="3705" y="18833"/>
                  <a:pt x="4032" y="16961"/>
                </a:cubicBezTo>
                <a:cubicBezTo>
                  <a:pt x="4358" y="15090"/>
                  <a:pt x="4714" y="13454"/>
                  <a:pt x="5122" y="12007"/>
                </a:cubicBezTo>
                <a:cubicBezTo>
                  <a:pt x="5529" y="10561"/>
                  <a:pt x="6008" y="10631"/>
                  <a:pt x="6387" y="13313"/>
                </a:cubicBezTo>
                <a:cubicBezTo>
                  <a:pt x="6765" y="15995"/>
                  <a:pt x="6557" y="16751"/>
                  <a:pt x="7141" y="18197"/>
                </a:cubicBezTo>
                <a:cubicBezTo>
                  <a:pt x="7725" y="19643"/>
                  <a:pt x="7694" y="20579"/>
                  <a:pt x="7953" y="19643"/>
                </a:cubicBezTo>
                <a:cubicBezTo>
                  <a:pt x="8213" y="18708"/>
                  <a:pt x="8471" y="18636"/>
                  <a:pt x="8615" y="17520"/>
                </a:cubicBezTo>
                <a:cubicBezTo>
                  <a:pt x="8760" y="16403"/>
                  <a:pt x="9372" y="11183"/>
                  <a:pt x="9658" y="9672"/>
                </a:cubicBezTo>
                <a:cubicBezTo>
                  <a:pt x="9945" y="8162"/>
                  <a:pt x="10383" y="8163"/>
                  <a:pt x="10683" y="7282"/>
                </a:cubicBezTo>
                <a:cubicBezTo>
                  <a:pt x="10983" y="6401"/>
                  <a:pt x="11489" y="1494"/>
                  <a:pt x="12051" y="237"/>
                </a:cubicBezTo>
                <a:cubicBezTo>
                  <a:pt x="12612" y="-1021"/>
                  <a:pt x="12777" y="3138"/>
                  <a:pt x="13291" y="3256"/>
                </a:cubicBezTo>
                <a:cubicBezTo>
                  <a:pt x="13804" y="3374"/>
                  <a:pt x="13797" y="2817"/>
                  <a:pt x="14293" y="3005"/>
                </a:cubicBezTo>
                <a:cubicBezTo>
                  <a:pt x="14790" y="3193"/>
                  <a:pt x="14743" y="3571"/>
                  <a:pt x="15118" y="4451"/>
                </a:cubicBezTo>
                <a:cubicBezTo>
                  <a:pt x="15493" y="5332"/>
                  <a:pt x="15381" y="5647"/>
                  <a:pt x="15713" y="5521"/>
                </a:cubicBezTo>
                <a:cubicBezTo>
                  <a:pt x="16045" y="5395"/>
                  <a:pt x="16509" y="1794"/>
                  <a:pt x="17532" y="2926"/>
                </a:cubicBezTo>
                <a:cubicBezTo>
                  <a:pt x="18556" y="4059"/>
                  <a:pt x="18282" y="5686"/>
                  <a:pt x="18945" y="5128"/>
                </a:cubicBezTo>
                <a:cubicBezTo>
                  <a:pt x="19609" y="4570"/>
                  <a:pt x="19464" y="3005"/>
                  <a:pt x="19890" y="2635"/>
                </a:cubicBezTo>
                <a:cubicBezTo>
                  <a:pt x="20316" y="2265"/>
                  <a:pt x="20325" y="3516"/>
                  <a:pt x="20691" y="5591"/>
                </a:cubicBezTo>
                <a:cubicBezTo>
                  <a:pt x="21058" y="7667"/>
                  <a:pt x="21600" y="8422"/>
                  <a:pt x="21600" y="8422"/>
                </a:cubicBezTo>
              </a:path>
            </a:pathLst>
          </a:custGeom>
          <a:noFill/>
          <a:ln w="38100" cap="flat">
            <a:solidFill>
              <a:srgbClr val="FFFFFF"/>
            </a:solidFill>
            <a:prstDash val="solid"/>
            <a:miter lim="400000"/>
          </a:ln>
          <a:effectLst/>
        </p:spPr>
        <p:txBody>
          <a:bodyPr wrap="square" lIns="50800" tIns="50800" rIns="50800" bIns="50800" numCol="1" anchor="ctr">
            <a:noAutofit/>
          </a:bodyPr>
          <a:lstStyle/>
          <a:p>
            <a:pPr lvl="0" defTabSz="825500">
              <a:defRPr sz="5600">
                <a:latin typeface="Gill Sans"/>
                <a:ea typeface="Gill Sans"/>
                <a:cs typeface="Gill Sans"/>
                <a:sym typeface="Gill Sans"/>
              </a:defRPr>
            </a:pPr>
            <a:endParaRPr/>
          </a:p>
        </p:txBody>
      </p:sp>
      <p:sp>
        <p:nvSpPr>
          <p:cNvPr id="40" name="Shape 32"/>
          <p:cNvSpPr/>
          <p:nvPr/>
        </p:nvSpPr>
        <p:spPr>
          <a:xfrm>
            <a:off x="18605" y="8557550"/>
            <a:ext cx="25006513" cy="4350794"/>
          </a:xfrm>
          <a:custGeom>
            <a:avLst/>
            <a:gdLst/>
            <a:ahLst/>
            <a:cxnLst>
              <a:cxn ang="0">
                <a:pos x="wd2" y="hd2"/>
              </a:cxn>
              <a:cxn ang="5400000">
                <a:pos x="wd2" y="hd2"/>
              </a:cxn>
              <a:cxn ang="10800000">
                <a:pos x="wd2" y="hd2"/>
              </a:cxn>
              <a:cxn ang="16200000">
                <a:pos x="wd2" y="hd2"/>
              </a:cxn>
            </a:cxnLst>
            <a:rect l="0" t="0" r="r" b="b"/>
            <a:pathLst>
              <a:path w="21600" h="19043" extrusionOk="0">
                <a:moveTo>
                  <a:pt x="0" y="18898"/>
                </a:moveTo>
                <a:cubicBezTo>
                  <a:pt x="0" y="18898"/>
                  <a:pt x="635" y="11432"/>
                  <a:pt x="1129" y="11063"/>
                </a:cubicBezTo>
                <a:cubicBezTo>
                  <a:pt x="1624" y="10695"/>
                  <a:pt x="1795" y="17871"/>
                  <a:pt x="2562" y="18570"/>
                </a:cubicBezTo>
                <a:cubicBezTo>
                  <a:pt x="3329" y="19270"/>
                  <a:pt x="3780" y="15081"/>
                  <a:pt x="4487" y="12132"/>
                </a:cubicBezTo>
                <a:cubicBezTo>
                  <a:pt x="5194" y="9183"/>
                  <a:pt x="5637" y="13339"/>
                  <a:pt x="6503" y="16154"/>
                </a:cubicBezTo>
                <a:cubicBezTo>
                  <a:pt x="7370" y="18969"/>
                  <a:pt x="7780" y="19907"/>
                  <a:pt x="8315" y="18164"/>
                </a:cubicBezTo>
                <a:cubicBezTo>
                  <a:pt x="8851" y="16422"/>
                  <a:pt x="9236" y="10691"/>
                  <a:pt x="9830" y="9920"/>
                </a:cubicBezTo>
                <a:cubicBezTo>
                  <a:pt x="10423" y="9149"/>
                  <a:pt x="10509" y="10959"/>
                  <a:pt x="11382" y="12065"/>
                </a:cubicBezTo>
                <a:cubicBezTo>
                  <a:pt x="12255" y="13171"/>
                  <a:pt x="12604" y="9182"/>
                  <a:pt x="13718" y="5839"/>
                </a:cubicBezTo>
                <a:cubicBezTo>
                  <a:pt x="14832" y="2496"/>
                  <a:pt x="15665" y="10171"/>
                  <a:pt x="16187" y="10841"/>
                </a:cubicBezTo>
                <a:cubicBezTo>
                  <a:pt x="16708" y="11511"/>
                  <a:pt x="16776" y="2270"/>
                  <a:pt x="17965" y="288"/>
                </a:cubicBezTo>
                <a:cubicBezTo>
                  <a:pt x="19154" y="-1693"/>
                  <a:pt x="19479" y="7087"/>
                  <a:pt x="20119" y="10137"/>
                </a:cubicBezTo>
                <a:cubicBezTo>
                  <a:pt x="20760" y="13187"/>
                  <a:pt x="21600" y="10707"/>
                  <a:pt x="21600" y="10707"/>
                </a:cubicBezTo>
              </a:path>
            </a:pathLst>
          </a:custGeom>
          <a:noFill/>
          <a:ln w="25400" cap="flat">
            <a:solidFill>
              <a:srgbClr val="FFFFFF">
                <a:alpha val="20000"/>
              </a:srgbClr>
            </a:solidFill>
            <a:prstDash val="solid"/>
            <a:miter lim="400000"/>
          </a:ln>
          <a:effectLst/>
        </p:spPr>
        <p:txBody>
          <a:bodyPr wrap="square" lIns="50800" tIns="50800" rIns="50800" bIns="50800" numCol="1" anchor="ctr">
            <a:noAutofit/>
          </a:bodyPr>
          <a:lstStyle/>
          <a:p>
            <a:pPr lvl="0" defTabSz="825500">
              <a:defRPr sz="5600">
                <a:latin typeface="Gill Sans"/>
                <a:ea typeface="Gill Sans"/>
                <a:cs typeface="Gill Sans"/>
                <a:sym typeface="Gill Sans"/>
              </a:defRPr>
            </a:pPr>
            <a:endParaRPr/>
          </a:p>
        </p:txBody>
      </p:sp>
      <p:grpSp>
        <p:nvGrpSpPr>
          <p:cNvPr id="41" name="组合 40"/>
          <p:cNvGrpSpPr/>
          <p:nvPr/>
        </p:nvGrpSpPr>
        <p:grpSpPr>
          <a:xfrm>
            <a:off x="3949699" y="9667653"/>
            <a:ext cx="19189702" cy="2781302"/>
            <a:chOff x="3949699" y="9667653"/>
            <a:chExt cx="19189702" cy="2781302"/>
          </a:xfrm>
        </p:grpSpPr>
        <p:sp>
          <p:nvSpPr>
            <p:cNvPr id="42" name="Shape 33"/>
            <p:cNvSpPr/>
            <p:nvPr/>
          </p:nvSpPr>
          <p:spPr>
            <a:xfrm>
              <a:off x="11874500" y="107725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alpha val="41843"/>
              </a:srgbClr>
            </a:solidFill>
            <a:ln w="88900" cap="flat">
              <a:solidFill>
                <a:srgbClr val="FFFFFF">
                  <a:alpha val="41843"/>
                </a:srgbClr>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3" name="Shape 34"/>
            <p:cNvSpPr/>
            <p:nvPr/>
          </p:nvSpPr>
          <p:spPr>
            <a:xfrm>
              <a:off x="16979899" y="9667653"/>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alpha val="60743"/>
              </a:srgbClr>
            </a:solidFill>
            <a:ln w="88900" cap="flat">
              <a:solidFill>
                <a:srgbClr val="FFFFFF">
                  <a:alpha val="60743"/>
                </a:srgbClr>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4" name="Shape 35"/>
            <p:cNvSpPr/>
            <p:nvPr/>
          </p:nvSpPr>
          <p:spPr>
            <a:xfrm>
              <a:off x="19113500" y="10328053"/>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5" name="Shape 36"/>
            <p:cNvSpPr/>
            <p:nvPr/>
          </p:nvSpPr>
          <p:spPr>
            <a:xfrm>
              <a:off x="14350999" y="10137553"/>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6" name="Shape 37"/>
            <p:cNvSpPr/>
            <p:nvPr/>
          </p:nvSpPr>
          <p:spPr>
            <a:xfrm>
              <a:off x="9766300" y="120298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7" name="Shape 38"/>
            <p:cNvSpPr/>
            <p:nvPr/>
          </p:nvSpPr>
          <p:spPr>
            <a:xfrm>
              <a:off x="7162800" y="116488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8" name="Shape 39"/>
            <p:cNvSpPr/>
            <p:nvPr/>
          </p:nvSpPr>
          <p:spPr>
            <a:xfrm>
              <a:off x="3949699" y="121822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9" name="Shape 40"/>
            <p:cNvSpPr/>
            <p:nvPr/>
          </p:nvSpPr>
          <p:spPr>
            <a:xfrm>
              <a:off x="22872700" y="10315353"/>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1500"/>
                                        <p:tgtEl>
                                          <p:spTgt spid="4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37"/>
                                        </p:tgtEl>
                                        <p:attrNameLst>
                                          <p:attrName>style.visibility</p:attrName>
                                        </p:attrNameLst>
                                      </p:cBhvr>
                                      <p:to>
                                        <p:strVal val="visible"/>
                                      </p:to>
                                    </p:set>
                                    <p:animEffect transition="in" filter="wipe(left)">
                                      <p:cBhvr>
                                        <p:cTn id="10" dur="1500"/>
                                        <p:tgtEl>
                                          <p:spTgt spid="37"/>
                                        </p:tgtEl>
                                      </p:cBhvr>
                                    </p:animEffect>
                                  </p:childTnLst>
                                </p:cTn>
                              </p:par>
                              <p:par>
                                <p:cTn id="11" presetID="22" presetClass="entr" presetSubtype="8" fill="hold" grpId="0" nodeType="withEffect">
                                  <p:stCondLst>
                                    <p:cond delay="750"/>
                                  </p:stCondLst>
                                  <p:childTnLst>
                                    <p:set>
                                      <p:cBhvr>
                                        <p:cTn id="12" dur="1" fill="hold">
                                          <p:stCondLst>
                                            <p:cond delay="0"/>
                                          </p:stCondLst>
                                        </p:cTn>
                                        <p:tgtEl>
                                          <p:spTgt spid="39"/>
                                        </p:tgtEl>
                                        <p:attrNameLst>
                                          <p:attrName>style.visibility</p:attrName>
                                        </p:attrNameLst>
                                      </p:cBhvr>
                                      <p:to>
                                        <p:strVal val="visible"/>
                                      </p:to>
                                    </p:set>
                                    <p:animEffect transition="in" filter="wipe(left)">
                                      <p:cBhvr>
                                        <p:cTn id="13" dur="1500"/>
                                        <p:tgtEl>
                                          <p:spTgt spid="39"/>
                                        </p:tgtEl>
                                      </p:cBhvr>
                                    </p:animEffect>
                                  </p:childTnLst>
                                </p:cTn>
                              </p:par>
                              <p:par>
                                <p:cTn id="14" presetID="10" presetClass="entr" presetSubtype="0" fill="hold" nodeType="withEffect">
                                  <p:stCondLst>
                                    <p:cond delay="1250"/>
                                  </p:stCondLst>
                                  <p:childTnLst>
                                    <p:set>
                                      <p:cBhvr>
                                        <p:cTn id="15" dur="1" fill="hold">
                                          <p:stCondLst>
                                            <p:cond delay="0"/>
                                          </p:stCondLst>
                                        </p:cTn>
                                        <p:tgtEl>
                                          <p:spTgt spid="41"/>
                                        </p:tgtEl>
                                        <p:attrNameLst>
                                          <p:attrName>style.visibility</p:attrName>
                                        </p:attrNameLst>
                                      </p:cBhvr>
                                      <p:to>
                                        <p:strVal val="visible"/>
                                      </p:to>
                                    </p:set>
                                    <p:animEffect transition="in" filter="fade">
                                      <p:cBhvr>
                                        <p:cTn id="16" dur="500"/>
                                        <p:tgtEl>
                                          <p:spTgt spid="41"/>
                                        </p:tgtEl>
                                      </p:cBhvr>
                                    </p:animEffect>
                                  </p:childTnLst>
                                </p:cTn>
                              </p:par>
                              <p:par>
                                <p:cTn id="17" presetID="42" presetClass="entr" presetSubtype="0" fill="hold" nodeType="withEffect">
                                  <p:stCondLst>
                                    <p:cond delay="125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1750"/>
                                  </p:stCondLst>
                                  <p:childTnLst>
                                    <p:set>
                                      <p:cBhvr>
                                        <p:cTn id="23" dur="1" fill="hold">
                                          <p:stCondLst>
                                            <p:cond delay="0"/>
                                          </p:stCondLst>
                                        </p:cTn>
                                        <p:tgtEl>
                                          <p:spTgt spid="34"/>
                                        </p:tgtEl>
                                        <p:attrNameLst>
                                          <p:attrName>style.visibility</p:attrName>
                                        </p:attrNameLst>
                                      </p:cBhvr>
                                      <p:to>
                                        <p:strVal val="visible"/>
                                      </p:to>
                                    </p:set>
                                    <p:animEffect transition="in" filter="fade">
                                      <p:cBhvr>
                                        <p:cTn id="24" dur="1000"/>
                                        <p:tgtEl>
                                          <p:spTgt spid="34"/>
                                        </p:tgtEl>
                                      </p:cBhvr>
                                    </p:animEffect>
                                    <p:anim calcmode="lin" valueType="num">
                                      <p:cBhvr>
                                        <p:cTn id="25" dur="1000" fill="hold"/>
                                        <p:tgtEl>
                                          <p:spTgt spid="34"/>
                                        </p:tgtEl>
                                        <p:attrNameLst>
                                          <p:attrName>ppt_x</p:attrName>
                                        </p:attrNameLst>
                                      </p:cBhvr>
                                      <p:tavLst>
                                        <p:tav tm="0">
                                          <p:val>
                                            <p:strVal val="#ppt_x"/>
                                          </p:val>
                                        </p:tav>
                                        <p:tav tm="100000">
                                          <p:val>
                                            <p:strVal val="#ppt_x"/>
                                          </p:val>
                                        </p:tav>
                                      </p:tavLst>
                                    </p:anim>
                                    <p:anim calcmode="lin" valueType="num">
                                      <p:cBhvr>
                                        <p:cTn id="26"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7" grpId="0" animBg="1"/>
      <p:bldP spid="39" grpId="0" animBg="1"/>
      <p:bldP spid="4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0" name="Shape 640"/>
          <p:cNvSpPr/>
          <p:nvPr/>
        </p:nvSpPr>
        <p:spPr>
          <a:xfrm>
            <a:off x="1745893" y="1658420"/>
            <a:ext cx="5222583"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solidFill>
                  <a:srgbClr val="45454F"/>
                </a:solidFill>
                <a:latin typeface="造字工房悦黑（非商用）常规体" pitchFamily="50" charset="-122"/>
                <a:ea typeface="造字工房悦黑（非商用）常规体" pitchFamily="50" charset="-122"/>
              </a:rPr>
              <a:t>精美信息图表</a:t>
            </a:r>
            <a:endParaRPr sz="6600" dirty="0">
              <a:solidFill>
                <a:srgbClr val="45454F"/>
              </a:solidFill>
              <a:latin typeface="造字工房悦黑（非商用）常规体" pitchFamily="50" charset="-122"/>
              <a:ea typeface="造字工房悦黑（非商用）常规体" pitchFamily="50" charset="-122"/>
            </a:endParaRPr>
          </a:p>
        </p:txBody>
      </p:sp>
      <p:sp>
        <p:nvSpPr>
          <p:cNvPr id="641" name="Shape 641"/>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INFOGRAPHICS</a:t>
            </a:r>
          </a:p>
        </p:txBody>
      </p:sp>
      <p:sp>
        <p:nvSpPr>
          <p:cNvPr id="642" name="Shape 642"/>
          <p:cNvSpPr/>
          <p:nvPr/>
        </p:nvSpPr>
        <p:spPr>
          <a:xfrm flipH="1">
            <a:off x="2988445" y="7386518"/>
            <a:ext cx="1" cy="4467335"/>
          </a:xfrm>
          <a:prstGeom prst="line">
            <a:avLst/>
          </a:prstGeom>
          <a:ln w="25400">
            <a:solidFill>
              <a:srgbClr val="000000">
                <a:alpha val="20337"/>
              </a:srgbClr>
            </a:solidFill>
            <a:custDash>
              <a:ds d="200000" sp="200000"/>
            </a:custDash>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43" name="Shape 643"/>
          <p:cNvSpPr/>
          <p:nvPr/>
        </p:nvSpPr>
        <p:spPr>
          <a:xfrm flipH="1">
            <a:off x="9883488" y="7386518"/>
            <a:ext cx="1" cy="4467335"/>
          </a:xfrm>
          <a:prstGeom prst="line">
            <a:avLst/>
          </a:prstGeom>
          <a:ln w="25400">
            <a:solidFill>
              <a:srgbClr val="000000">
                <a:alpha val="20337"/>
              </a:srgbClr>
            </a:solidFill>
            <a:custDash>
              <a:ds d="200000" sp="200000"/>
            </a:custDash>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44" name="Shape 644"/>
          <p:cNvSpPr/>
          <p:nvPr/>
        </p:nvSpPr>
        <p:spPr>
          <a:xfrm>
            <a:off x="16936983" y="7386518"/>
            <a:ext cx="1" cy="4467335"/>
          </a:xfrm>
          <a:prstGeom prst="line">
            <a:avLst/>
          </a:prstGeom>
          <a:ln w="25400">
            <a:solidFill>
              <a:srgbClr val="000000">
                <a:alpha val="20337"/>
              </a:srgbClr>
            </a:solidFill>
            <a:custDash>
              <a:ds d="200000" sp="200000"/>
            </a:custDash>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45" name="Shape 645"/>
          <p:cNvSpPr/>
          <p:nvPr/>
        </p:nvSpPr>
        <p:spPr>
          <a:xfrm>
            <a:off x="2917342" y="11955479"/>
            <a:ext cx="21438554" cy="1"/>
          </a:xfrm>
          <a:prstGeom prst="line">
            <a:avLst/>
          </a:prstGeom>
          <a:ln w="63500">
            <a:solidFill>
              <a:srgbClr val="32323A"/>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46" name="Shape 646"/>
          <p:cNvSpPr/>
          <p:nvPr/>
        </p:nvSpPr>
        <p:spPr>
          <a:xfrm>
            <a:off x="9747802" y="11832125"/>
            <a:ext cx="272108" cy="2721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63500">
            <a:solidFill>
              <a:srgbClr val="32323A"/>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47" name="Shape 647"/>
          <p:cNvSpPr/>
          <p:nvPr/>
        </p:nvSpPr>
        <p:spPr>
          <a:xfrm>
            <a:off x="2859627" y="11819425"/>
            <a:ext cx="272108" cy="2721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63500">
            <a:solidFill>
              <a:srgbClr val="32323A"/>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48" name="Shape 648"/>
          <p:cNvSpPr/>
          <p:nvPr/>
        </p:nvSpPr>
        <p:spPr>
          <a:xfrm>
            <a:off x="16795466" y="11832125"/>
            <a:ext cx="272108" cy="2721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63500">
            <a:solidFill>
              <a:srgbClr val="32323A"/>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49" name="Shape 649"/>
          <p:cNvSpPr/>
          <p:nvPr/>
        </p:nvSpPr>
        <p:spPr>
          <a:xfrm>
            <a:off x="2692103" y="4316267"/>
            <a:ext cx="3885566" cy="2809876"/>
          </a:xfrm>
          <a:prstGeom prst="rect">
            <a:avLst/>
          </a:prstGeom>
          <a:ln w="12700">
            <a:miter lim="400000"/>
          </a:ln>
        </p:spPr>
        <p:txBody>
          <a:bodyPr wrap="none" lIns="71437" tIns="71437" rIns="71437" bIns="71437" anchor="ctr">
            <a:spAutoFit/>
          </a:bodyPr>
          <a:lstStyle>
            <a:lvl1pPr defTabSz="825500">
              <a:lnSpc>
                <a:spcPct val="170000"/>
              </a:lnSpc>
              <a:defRPr sz="21000" spc="9870">
                <a:solidFill>
                  <a:srgbClr val="38DDAA"/>
                </a:solidFill>
                <a:latin typeface="FontAwesome"/>
                <a:ea typeface="FontAwesome"/>
                <a:cs typeface="FontAwesome"/>
                <a:sym typeface="FontAwesome"/>
              </a:defRPr>
            </a:lvl1pPr>
          </a:lstStyle>
          <a:p>
            <a:pPr lvl="0">
              <a:defRPr sz="1800" spc="0">
                <a:solidFill>
                  <a:srgbClr val="000000"/>
                </a:solidFill>
              </a:defRPr>
            </a:pPr>
            <a:r>
              <a:rPr sz="21000" spc="9870">
                <a:solidFill>
                  <a:srgbClr val="38DDAA"/>
                </a:solidFill>
              </a:rPr>
              <a:t></a:t>
            </a:r>
          </a:p>
        </p:txBody>
      </p:sp>
      <p:sp>
        <p:nvSpPr>
          <p:cNvPr id="650" name="Shape 650"/>
          <p:cNvSpPr/>
          <p:nvPr/>
        </p:nvSpPr>
        <p:spPr>
          <a:xfrm>
            <a:off x="1819512" y="3051479"/>
            <a:ext cx="962791"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grpSp>
        <p:nvGrpSpPr>
          <p:cNvPr id="655" name="Group 655"/>
          <p:cNvGrpSpPr/>
          <p:nvPr/>
        </p:nvGrpSpPr>
        <p:grpSpPr>
          <a:xfrm>
            <a:off x="3001760" y="7625899"/>
            <a:ext cx="5431840" cy="2673968"/>
            <a:chOff x="0" y="0"/>
            <a:chExt cx="5431838" cy="2673967"/>
          </a:xfrm>
        </p:grpSpPr>
        <p:sp>
          <p:nvSpPr>
            <p:cNvPr id="651" name="Shape 651"/>
            <p:cNvSpPr/>
            <p:nvPr/>
          </p:nvSpPr>
          <p:spPr>
            <a:xfrm rot="16200000">
              <a:off x="-381794" y="474666"/>
              <a:ext cx="2011363" cy="1247776"/>
            </a:xfrm>
            <a:prstGeom prst="rect">
              <a:avLst/>
            </a:prstGeom>
            <a:noFill/>
            <a:ln w="12700" cap="flat">
              <a:noFill/>
              <a:miter lim="400000"/>
            </a:ln>
            <a:effectLst/>
          </p:spPr>
          <p:txBody>
            <a:bodyPr wrap="none" lIns="71437" tIns="71437" rIns="71437" bIns="71437" numCol="1" anchor="ctr">
              <a:spAutoFit/>
            </a:bodyPr>
            <a:lstStyle>
              <a:lvl1pPr>
                <a:defRPr sz="6400"/>
              </a:lvl1pPr>
            </a:lstStyle>
            <a:p>
              <a:pPr lvl="0">
                <a:defRPr sz="1800">
                  <a:solidFill>
                    <a:srgbClr val="000000"/>
                  </a:solidFill>
                </a:defRPr>
              </a:pPr>
              <a:r>
                <a:rPr sz="6400">
                  <a:solidFill>
                    <a:srgbClr val="45454F"/>
                  </a:solidFill>
                </a:rPr>
                <a:t>2009</a:t>
              </a:r>
            </a:p>
          </p:txBody>
        </p:sp>
        <p:sp>
          <p:nvSpPr>
            <p:cNvPr id="652" name="Shape 652"/>
            <p:cNvSpPr/>
            <p:nvPr/>
          </p:nvSpPr>
          <p:spPr>
            <a:xfrm>
              <a:off x="1547191" y="1108692"/>
              <a:ext cx="3884648" cy="1565276"/>
            </a:xfrm>
            <a:prstGeom prst="rect">
              <a:avLst/>
            </a:prstGeom>
            <a:noFill/>
            <a:ln w="12700" cap="flat">
              <a:noFill/>
              <a:miter lim="400000"/>
            </a:ln>
            <a:effectLst/>
          </p:spPr>
          <p:txBody>
            <a:bodyPr wrap="square" lIns="71437" tIns="71437" rIns="71437" bIns="71437" numCol="1" anchor="ctr">
              <a:spAutoFit/>
            </a:bodyPr>
            <a:lstStyle/>
            <a:p>
              <a:pPr lvl="0">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Cras mattis consectetur purus sit amet fermentum. Sed pos-</a:t>
              </a:r>
            </a:p>
            <a:p>
              <a:pPr lvl="0">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uere consectetur est at lobortis.</a:t>
              </a:r>
            </a:p>
          </p:txBody>
        </p:sp>
        <p:sp>
          <p:nvSpPr>
            <p:cNvPr id="653" name="Shape 653"/>
            <p:cNvSpPr/>
            <p:nvPr/>
          </p:nvSpPr>
          <p:spPr>
            <a:xfrm>
              <a:off x="1579443" y="-1"/>
              <a:ext cx="3229770" cy="688976"/>
            </a:xfrm>
            <a:prstGeom prst="rect">
              <a:avLst/>
            </a:prstGeom>
            <a:noFill/>
            <a:ln w="12700" cap="flat">
              <a:noFill/>
              <a:miter lim="400000"/>
            </a:ln>
            <a:effectLst/>
          </p:spPr>
          <p:txBody>
            <a:bodyPr wrap="none" lIns="71437" tIns="71437" rIns="71437" bIns="71437" numCol="1" anchor="ctr">
              <a:spAutoFit/>
            </a:bodyPr>
            <a:lstStyle>
              <a:lvl1pPr>
                <a:defRPr sz="3200">
                  <a:latin typeface="+mn-lt"/>
                  <a:ea typeface="+mn-ea"/>
                  <a:cs typeface="+mn-cs"/>
                  <a:sym typeface="Open Sans Semibold" panose="020B0706030804020204"/>
                </a:defRPr>
              </a:lvl1pPr>
            </a:lstStyle>
            <a:p>
              <a:pPr lvl="0">
                <a:defRPr sz="1800">
                  <a:solidFill>
                    <a:srgbClr val="000000"/>
                  </a:solidFill>
                </a:defRPr>
              </a:pPr>
              <a:r>
                <a:rPr sz="3200">
                  <a:solidFill>
                    <a:srgbClr val="45454F"/>
                  </a:solidFill>
                </a:rPr>
                <a:t>Product Launch</a:t>
              </a:r>
            </a:p>
          </p:txBody>
        </p:sp>
        <p:sp>
          <p:nvSpPr>
            <p:cNvPr id="654" name="Shape 654"/>
            <p:cNvSpPr/>
            <p:nvPr/>
          </p:nvSpPr>
          <p:spPr>
            <a:xfrm>
              <a:off x="1636119" y="899414"/>
              <a:ext cx="962790" cy="1"/>
            </a:xfrm>
            <a:prstGeom prst="line">
              <a:avLst/>
            </a:prstGeom>
            <a:noFill/>
            <a:ln w="25400" cap="flat">
              <a:solidFill>
                <a:srgbClr val="000000">
                  <a:alpha val="20337"/>
                </a:srgbClr>
              </a:solidFill>
              <a:prstDash val="solid"/>
              <a:miter lim="400000"/>
            </a:ln>
            <a:effectLst/>
          </p:spPr>
          <p:txBody>
            <a:bodyPr wrap="square" lIns="0" tIns="0" rIns="0" bIns="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grpSp>
      <p:grpSp>
        <p:nvGrpSpPr>
          <p:cNvPr id="660" name="Group 660"/>
          <p:cNvGrpSpPr/>
          <p:nvPr/>
        </p:nvGrpSpPr>
        <p:grpSpPr>
          <a:xfrm>
            <a:off x="9883277" y="7625899"/>
            <a:ext cx="5431840" cy="2673968"/>
            <a:chOff x="0" y="0"/>
            <a:chExt cx="5431838" cy="2673967"/>
          </a:xfrm>
        </p:grpSpPr>
        <p:sp>
          <p:nvSpPr>
            <p:cNvPr id="656" name="Shape 656"/>
            <p:cNvSpPr/>
            <p:nvPr/>
          </p:nvSpPr>
          <p:spPr>
            <a:xfrm rot="16200000">
              <a:off x="-381794" y="474666"/>
              <a:ext cx="2011363" cy="1247776"/>
            </a:xfrm>
            <a:prstGeom prst="rect">
              <a:avLst/>
            </a:prstGeom>
            <a:noFill/>
            <a:ln w="12700" cap="flat">
              <a:noFill/>
              <a:miter lim="400000"/>
            </a:ln>
            <a:effectLst/>
          </p:spPr>
          <p:txBody>
            <a:bodyPr wrap="none" lIns="71437" tIns="71437" rIns="71437" bIns="71437" numCol="1" anchor="ctr">
              <a:spAutoFit/>
            </a:bodyPr>
            <a:lstStyle>
              <a:lvl1pPr>
                <a:defRPr sz="6400"/>
              </a:lvl1pPr>
            </a:lstStyle>
            <a:p>
              <a:pPr lvl="0">
                <a:defRPr sz="1800">
                  <a:solidFill>
                    <a:srgbClr val="000000"/>
                  </a:solidFill>
                </a:defRPr>
              </a:pPr>
              <a:r>
                <a:rPr sz="6400" dirty="0">
                  <a:solidFill>
                    <a:srgbClr val="45454F"/>
                  </a:solidFill>
                </a:rPr>
                <a:t>2010</a:t>
              </a:r>
            </a:p>
          </p:txBody>
        </p:sp>
        <p:sp>
          <p:nvSpPr>
            <p:cNvPr id="657" name="Shape 657"/>
            <p:cNvSpPr/>
            <p:nvPr/>
          </p:nvSpPr>
          <p:spPr>
            <a:xfrm>
              <a:off x="1547191" y="1108692"/>
              <a:ext cx="3884648" cy="1565276"/>
            </a:xfrm>
            <a:prstGeom prst="rect">
              <a:avLst/>
            </a:prstGeom>
            <a:noFill/>
            <a:ln w="12700" cap="flat">
              <a:noFill/>
              <a:miter lim="400000"/>
            </a:ln>
            <a:effectLst/>
          </p:spPr>
          <p:txBody>
            <a:bodyPr wrap="square" lIns="71437" tIns="71437" rIns="71437" bIns="71437" numCol="1" anchor="ctr">
              <a:spAutoFit/>
            </a:bodyPr>
            <a:lstStyle/>
            <a:p>
              <a:pPr lvl="0">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Cras mattis consectetur purus sit amet fermentum. Sed pos-</a:t>
              </a:r>
            </a:p>
            <a:p>
              <a:pPr lvl="0">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uere consectetur est at lobortis.</a:t>
              </a:r>
            </a:p>
          </p:txBody>
        </p:sp>
        <p:sp>
          <p:nvSpPr>
            <p:cNvPr id="658" name="Shape 658"/>
            <p:cNvSpPr/>
            <p:nvPr/>
          </p:nvSpPr>
          <p:spPr>
            <a:xfrm>
              <a:off x="1579443" y="-1"/>
              <a:ext cx="2872185" cy="688976"/>
            </a:xfrm>
            <a:prstGeom prst="rect">
              <a:avLst/>
            </a:prstGeom>
            <a:noFill/>
            <a:ln w="12700" cap="flat">
              <a:noFill/>
              <a:miter lim="400000"/>
            </a:ln>
            <a:effectLst/>
          </p:spPr>
          <p:txBody>
            <a:bodyPr wrap="none" lIns="71437" tIns="71437" rIns="71437" bIns="71437" numCol="1" anchor="ctr">
              <a:spAutoFit/>
            </a:bodyPr>
            <a:lstStyle>
              <a:lvl1pPr>
                <a:defRPr sz="3200">
                  <a:latin typeface="+mn-lt"/>
                  <a:ea typeface="+mn-ea"/>
                  <a:cs typeface="+mn-cs"/>
                  <a:sym typeface="Open Sans Semibold" panose="020B0706030804020204"/>
                </a:defRPr>
              </a:lvl1pPr>
            </a:lstStyle>
            <a:p>
              <a:pPr lvl="0">
                <a:defRPr sz="1800">
                  <a:solidFill>
                    <a:srgbClr val="000000"/>
                  </a:solidFill>
                </a:defRPr>
              </a:pPr>
              <a:r>
                <a:rPr sz="3200">
                  <a:solidFill>
                    <a:srgbClr val="45454F"/>
                  </a:solidFill>
                </a:rPr>
                <a:t>Improvisation</a:t>
              </a:r>
            </a:p>
          </p:txBody>
        </p:sp>
        <p:sp>
          <p:nvSpPr>
            <p:cNvPr id="659" name="Shape 659"/>
            <p:cNvSpPr/>
            <p:nvPr/>
          </p:nvSpPr>
          <p:spPr>
            <a:xfrm>
              <a:off x="1636119" y="899414"/>
              <a:ext cx="962790" cy="1"/>
            </a:xfrm>
            <a:prstGeom prst="line">
              <a:avLst/>
            </a:prstGeom>
            <a:noFill/>
            <a:ln w="25400" cap="flat">
              <a:solidFill>
                <a:srgbClr val="000000">
                  <a:alpha val="20337"/>
                </a:srgbClr>
              </a:solidFill>
              <a:prstDash val="solid"/>
              <a:miter lim="400000"/>
            </a:ln>
            <a:effectLst/>
          </p:spPr>
          <p:txBody>
            <a:bodyPr wrap="square" lIns="0" tIns="0" rIns="0" bIns="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grpSp>
      <p:sp>
        <p:nvSpPr>
          <p:cNvPr id="661" name="Shape 661"/>
          <p:cNvSpPr/>
          <p:nvPr/>
        </p:nvSpPr>
        <p:spPr>
          <a:xfrm rot="16200000">
            <a:off x="16542489" y="8100566"/>
            <a:ext cx="2011363" cy="1247776"/>
          </a:xfrm>
          <a:prstGeom prst="rect">
            <a:avLst/>
          </a:prstGeom>
          <a:ln w="12700">
            <a:miter lim="400000"/>
          </a:ln>
        </p:spPr>
        <p:txBody>
          <a:bodyPr wrap="none" lIns="71437" tIns="71437" rIns="71437" bIns="71437" anchor="ctr">
            <a:spAutoFit/>
          </a:bodyPr>
          <a:lstStyle>
            <a:lvl1pPr>
              <a:defRPr sz="6400"/>
            </a:lvl1pPr>
          </a:lstStyle>
          <a:p>
            <a:pPr lvl="0">
              <a:defRPr sz="1800">
                <a:solidFill>
                  <a:srgbClr val="000000"/>
                </a:solidFill>
              </a:defRPr>
            </a:pPr>
            <a:r>
              <a:rPr sz="6400" dirty="0">
                <a:solidFill>
                  <a:srgbClr val="45454F"/>
                </a:solidFill>
              </a:rPr>
              <a:t>2011</a:t>
            </a:r>
          </a:p>
        </p:txBody>
      </p:sp>
      <p:sp>
        <p:nvSpPr>
          <p:cNvPr id="662" name="Shape 662"/>
          <p:cNvSpPr/>
          <p:nvPr/>
        </p:nvSpPr>
        <p:spPr>
          <a:xfrm>
            <a:off x="18471475" y="8734591"/>
            <a:ext cx="3884649" cy="1565276"/>
          </a:xfrm>
          <a:prstGeom prst="rect">
            <a:avLst/>
          </a:prstGeom>
          <a:ln w="12700">
            <a:miter lim="400000"/>
          </a:ln>
        </p:spPr>
        <p:txBody>
          <a:bodyPr lIns="71437" tIns="71437" rIns="71437" bIns="71437" anchor="ctr">
            <a:spAutoFit/>
          </a:bodyPr>
          <a:lstStyle/>
          <a:p>
            <a:pPr lvl="0">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Cras mattis consectetur purus sit amet fermentum. Sed pos-</a:t>
            </a:r>
          </a:p>
          <a:p>
            <a:pPr lvl="0">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uere consectetur est at lobortis.</a:t>
            </a:r>
          </a:p>
        </p:txBody>
      </p:sp>
      <p:sp>
        <p:nvSpPr>
          <p:cNvPr id="663" name="Shape 663"/>
          <p:cNvSpPr/>
          <p:nvPr/>
        </p:nvSpPr>
        <p:spPr>
          <a:xfrm>
            <a:off x="18503727" y="7625899"/>
            <a:ext cx="3346848" cy="688976"/>
          </a:xfrm>
          <a:prstGeom prst="rect">
            <a:avLst/>
          </a:prstGeom>
          <a:ln w="12700">
            <a:miter lim="400000"/>
          </a:ln>
        </p:spPr>
        <p:txBody>
          <a:bodyPr wrap="none" lIns="71437" tIns="71437" rIns="71437" bIns="71437" anchor="ctr">
            <a:spAutoFit/>
          </a:bodyPr>
          <a:lstStyle>
            <a:lvl1pPr>
              <a:defRPr sz="3200">
                <a:latin typeface="+mn-lt"/>
                <a:ea typeface="+mn-ea"/>
                <a:cs typeface="+mn-cs"/>
                <a:sym typeface="Open Sans Semibold" panose="020B0706030804020204"/>
              </a:defRPr>
            </a:lvl1pPr>
          </a:lstStyle>
          <a:p>
            <a:pPr lvl="0">
              <a:defRPr sz="1800">
                <a:solidFill>
                  <a:srgbClr val="000000"/>
                </a:solidFill>
              </a:defRPr>
            </a:pPr>
            <a:r>
              <a:rPr sz="3200">
                <a:solidFill>
                  <a:srgbClr val="45454F"/>
                </a:solidFill>
              </a:rPr>
              <a:t>Won 3 awwards!</a:t>
            </a:r>
          </a:p>
        </p:txBody>
      </p:sp>
      <p:sp>
        <p:nvSpPr>
          <p:cNvPr id="664" name="Shape 664"/>
          <p:cNvSpPr/>
          <p:nvPr/>
        </p:nvSpPr>
        <p:spPr>
          <a:xfrm>
            <a:off x="18560401" y="8525313"/>
            <a:ext cx="962791"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65" name="Shape 665"/>
          <p:cNvSpPr/>
          <p:nvPr/>
        </p:nvSpPr>
        <p:spPr>
          <a:xfrm>
            <a:off x="9428632" y="4316267"/>
            <a:ext cx="3885566" cy="2809876"/>
          </a:xfrm>
          <a:prstGeom prst="rect">
            <a:avLst/>
          </a:prstGeom>
          <a:ln w="12700">
            <a:miter lim="400000"/>
          </a:ln>
        </p:spPr>
        <p:txBody>
          <a:bodyPr wrap="none" lIns="71437" tIns="71437" rIns="71437" bIns="71437" anchor="ctr">
            <a:spAutoFit/>
          </a:bodyPr>
          <a:lstStyle>
            <a:lvl1pPr defTabSz="825500">
              <a:lnSpc>
                <a:spcPct val="170000"/>
              </a:lnSpc>
              <a:defRPr sz="21000" spc="9870">
                <a:solidFill>
                  <a:srgbClr val="03CADF"/>
                </a:solidFill>
                <a:latin typeface="FontAwesome"/>
                <a:ea typeface="FontAwesome"/>
                <a:cs typeface="FontAwesome"/>
                <a:sym typeface="FontAwesome"/>
              </a:defRPr>
            </a:lvl1pPr>
          </a:lstStyle>
          <a:p>
            <a:pPr lvl="0">
              <a:defRPr sz="1800" spc="0">
                <a:solidFill>
                  <a:srgbClr val="000000"/>
                </a:solidFill>
              </a:defRPr>
            </a:pPr>
            <a:r>
              <a:rPr sz="21000" spc="9870">
                <a:solidFill>
                  <a:srgbClr val="03CADF"/>
                </a:solidFill>
              </a:rPr>
              <a:t></a:t>
            </a:r>
          </a:p>
        </p:txBody>
      </p:sp>
      <p:sp>
        <p:nvSpPr>
          <p:cNvPr id="666" name="Shape 666"/>
          <p:cNvSpPr/>
          <p:nvPr/>
        </p:nvSpPr>
        <p:spPr>
          <a:xfrm>
            <a:off x="16525864" y="4316267"/>
            <a:ext cx="3885566" cy="2809876"/>
          </a:xfrm>
          <a:prstGeom prst="rect">
            <a:avLst/>
          </a:prstGeom>
          <a:ln w="12700">
            <a:miter lim="400000"/>
          </a:ln>
        </p:spPr>
        <p:txBody>
          <a:bodyPr wrap="none" lIns="71437" tIns="71437" rIns="71437" bIns="71437" anchor="ctr">
            <a:spAutoFit/>
          </a:bodyPr>
          <a:lstStyle>
            <a:lvl1pPr defTabSz="825500">
              <a:lnSpc>
                <a:spcPct val="170000"/>
              </a:lnSpc>
              <a:defRPr sz="21000" spc="9870">
                <a:solidFill>
                  <a:srgbClr val="5683FF"/>
                </a:solidFill>
                <a:latin typeface="FontAwesome"/>
                <a:ea typeface="FontAwesome"/>
                <a:cs typeface="FontAwesome"/>
                <a:sym typeface="FontAwesome"/>
              </a:defRPr>
            </a:lvl1pPr>
          </a:lstStyle>
          <a:p>
            <a:pPr lvl="0">
              <a:defRPr sz="1800" spc="0">
                <a:solidFill>
                  <a:srgbClr val="000000"/>
                </a:solidFill>
              </a:defRPr>
            </a:pPr>
            <a:r>
              <a:rPr sz="21000" spc="9870">
                <a:solidFill>
                  <a:srgbClr val="5683FF"/>
                </a:solidFill>
              </a:rPr>
              <a:t></a:t>
            </a:r>
          </a:p>
        </p:txBody>
      </p:sp>
      <p:sp>
        <p:nvSpPr>
          <p:cNvPr id="667" name="Shape 667"/>
          <p:cNvSpPr/>
          <p:nvPr/>
        </p:nvSpPr>
        <p:spPr>
          <a:xfrm>
            <a:off x="23129752" y="249897"/>
            <a:ext cx="731115"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30</a:t>
            </a: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9" name="Shape 669"/>
          <p:cNvSpPr/>
          <p:nvPr/>
        </p:nvSpPr>
        <p:spPr>
          <a:xfrm rot="16200000">
            <a:off x="1312439" y="8354566"/>
            <a:ext cx="2011363" cy="1247776"/>
          </a:xfrm>
          <a:prstGeom prst="rect">
            <a:avLst/>
          </a:prstGeom>
          <a:ln w="12700">
            <a:miter lim="400000"/>
          </a:ln>
        </p:spPr>
        <p:txBody>
          <a:bodyPr wrap="none" lIns="71437" tIns="71437" rIns="71437" bIns="71437" anchor="ctr">
            <a:spAutoFit/>
          </a:bodyPr>
          <a:lstStyle>
            <a:lvl1pPr>
              <a:defRPr sz="6400"/>
            </a:lvl1pPr>
          </a:lstStyle>
          <a:p>
            <a:pPr lvl="0">
              <a:defRPr sz="1800">
                <a:solidFill>
                  <a:srgbClr val="000000"/>
                </a:solidFill>
              </a:defRPr>
            </a:pPr>
            <a:r>
              <a:rPr sz="6400" dirty="0">
                <a:solidFill>
                  <a:srgbClr val="45454F"/>
                </a:solidFill>
              </a:rPr>
              <a:t>2012</a:t>
            </a:r>
          </a:p>
        </p:txBody>
      </p:sp>
      <p:sp>
        <p:nvSpPr>
          <p:cNvPr id="670" name="Shape 670"/>
          <p:cNvSpPr/>
          <p:nvPr/>
        </p:nvSpPr>
        <p:spPr>
          <a:xfrm>
            <a:off x="21296478" y="7380423"/>
            <a:ext cx="1" cy="4467334"/>
          </a:xfrm>
          <a:prstGeom prst="line">
            <a:avLst/>
          </a:prstGeom>
          <a:ln w="25400">
            <a:solidFill>
              <a:srgbClr val="000000">
                <a:alpha val="20337"/>
              </a:srgbClr>
            </a:solidFill>
            <a:custDash>
              <a:ds d="200000" sp="200000"/>
            </a:custDash>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71" name="Shape 671"/>
          <p:cNvSpPr/>
          <p:nvPr/>
        </p:nvSpPr>
        <p:spPr>
          <a:xfrm>
            <a:off x="14401434" y="7380423"/>
            <a:ext cx="1" cy="4467334"/>
          </a:xfrm>
          <a:prstGeom prst="line">
            <a:avLst/>
          </a:prstGeom>
          <a:ln w="25400">
            <a:solidFill>
              <a:srgbClr val="000000">
                <a:alpha val="20337"/>
              </a:srgbClr>
            </a:solidFill>
            <a:custDash>
              <a:ds d="200000" sp="200000"/>
            </a:custDash>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72" name="Shape 672"/>
          <p:cNvSpPr/>
          <p:nvPr/>
        </p:nvSpPr>
        <p:spPr>
          <a:xfrm flipH="1">
            <a:off x="7347939" y="7380423"/>
            <a:ext cx="1" cy="4467334"/>
          </a:xfrm>
          <a:prstGeom prst="line">
            <a:avLst/>
          </a:prstGeom>
          <a:ln w="25400">
            <a:solidFill>
              <a:srgbClr val="000000">
                <a:alpha val="20337"/>
              </a:srgbClr>
            </a:solidFill>
            <a:custDash>
              <a:ds d="200000" sp="200000"/>
            </a:custDash>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73" name="Shape 673"/>
          <p:cNvSpPr/>
          <p:nvPr/>
        </p:nvSpPr>
        <p:spPr>
          <a:xfrm flipH="1" flipV="1">
            <a:off x="-70972" y="11949383"/>
            <a:ext cx="21438553" cy="1"/>
          </a:xfrm>
          <a:prstGeom prst="line">
            <a:avLst/>
          </a:prstGeom>
          <a:ln w="63500">
            <a:solidFill>
              <a:srgbClr val="3F494E"/>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74" name="Shape 674"/>
          <p:cNvSpPr/>
          <p:nvPr/>
        </p:nvSpPr>
        <p:spPr>
          <a:xfrm flipH="1">
            <a:off x="14265013" y="11826030"/>
            <a:ext cx="272108" cy="2721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63500">
            <a:solidFill>
              <a:srgbClr val="3F494E"/>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75" name="Shape 675"/>
          <p:cNvSpPr/>
          <p:nvPr/>
        </p:nvSpPr>
        <p:spPr>
          <a:xfrm flipH="1">
            <a:off x="21153187" y="11813330"/>
            <a:ext cx="272109" cy="2721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63500">
            <a:solidFill>
              <a:srgbClr val="3F494E"/>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76" name="Shape 676"/>
          <p:cNvSpPr/>
          <p:nvPr/>
        </p:nvSpPr>
        <p:spPr>
          <a:xfrm flipH="1">
            <a:off x="7217350" y="11826030"/>
            <a:ext cx="272108" cy="2721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63500">
            <a:solidFill>
              <a:srgbClr val="3F494E"/>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77" name="Shape 677"/>
          <p:cNvSpPr/>
          <p:nvPr/>
        </p:nvSpPr>
        <p:spPr>
          <a:xfrm>
            <a:off x="3241424" y="8728495"/>
            <a:ext cx="3884649" cy="1565276"/>
          </a:xfrm>
          <a:prstGeom prst="rect">
            <a:avLst/>
          </a:prstGeom>
          <a:ln w="12700">
            <a:miter lim="400000"/>
          </a:ln>
        </p:spPr>
        <p:txBody>
          <a:bodyPr lIns="71437" tIns="71437" rIns="71437" bIns="71437" anchor="ctr">
            <a:spAutoFit/>
          </a:bodyPr>
          <a:lstStyle/>
          <a:p>
            <a:pPr lvl="0">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Cras mattis consectetur purus sit amet fermentum. Sed pos-</a:t>
            </a:r>
          </a:p>
          <a:p>
            <a:pPr lvl="0">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uere consectetur est at lobortis.</a:t>
            </a:r>
          </a:p>
        </p:txBody>
      </p:sp>
      <p:sp>
        <p:nvSpPr>
          <p:cNvPr id="678" name="Shape 678"/>
          <p:cNvSpPr/>
          <p:nvPr/>
        </p:nvSpPr>
        <p:spPr>
          <a:xfrm>
            <a:off x="3273676" y="7619803"/>
            <a:ext cx="2937670" cy="688976"/>
          </a:xfrm>
          <a:prstGeom prst="rect">
            <a:avLst/>
          </a:prstGeom>
          <a:ln w="12700">
            <a:miter lim="400000"/>
          </a:ln>
        </p:spPr>
        <p:txBody>
          <a:bodyPr wrap="none" lIns="71437" tIns="71437" rIns="71437" bIns="71437" anchor="ctr">
            <a:spAutoFit/>
          </a:bodyPr>
          <a:lstStyle>
            <a:lvl1pPr>
              <a:defRPr sz="3200">
                <a:latin typeface="+mn-lt"/>
                <a:ea typeface="+mn-ea"/>
                <a:cs typeface="+mn-cs"/>
                <a:sym typeface="Open Sans Semibold" panose="020B0706030804020204"/>
              </a:defRPr>
            </a:lvl1pPr>
          </a:lstStyle>
          <a:p>
            <a:pPr lvl="0">
              <a:defRPr sz="1800">
                <a:solidFill>
                  <a:srgbClr val="000000"/>
                </a:solidFill>
              </a:defRPr>
            </a:pPr>
            <a:r>
              <a:rPr sz="3200">
                <a:solidFill>
                  <a:srgbClr val="45454F"/>
                </a:solidFill>
              </a:rPr>
              <a:t>Global market</a:t>
            </a:r>
          </a:p>
        </p:txBody>
      </p:sp>
      <p:sp>
        <p:nvSpPr>
          <p:cNvPr id="679" name="Shape 679"/>
          <p:cNvSpPr/>
          <p:nvPr/>
        </p:nvSpPr>
        <p:spPr>
          <a:xfrm>
            <a:off x="3330352" y="8519217"/>
            <a:ext cx="962790"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80" name="Shape 680"/>
          <p:cNvSpPr/>
          <p:nvPr/>
        </p:nvSpPr>
        <p:spPr>
          <a:xfrm rot="16200000">
            <a:off x="8193956" y="8094470"/>
            <a:ext cx="2011363" cy="1247776"/>
          </a:xfrm>
          <a:prstGeom prst="rect">
            <a:avLst/>
          </a:prstGeom>
          <a:ln w="12700">
            <a:miter lim="400000"/>
          </a:ln>
        </p:spPr>
        <p:txBody>
          <a:bodyPr wrap="none" lIns="71437" tIns="71437" rIns="71437" bIns="71437" anchor="ctr">
            <a:spAutoFit/>
          </a:bodyPr>
          <a:lstStyle>
            <a:lvl1pPr>
              <a:defRPr sz="6400"/>
            </a:lvl1pPr>
          </a:lstStyle>
          <a:p>
            <a:pPr lvl="0">
              <a:defRPr sz="1800">
                <a:solidFill>
                  <a:srgbClr val="000000"/>
                </a:solidFill>
              </a:defRPr>
            </a:pPr>
            <a:r>
              <a:rPr sz="6400" dirty="0">
                <a:solidFill>
                  <a:srgbClr val="45454F"/>
                </a:solidFill>
              </a:rPr>
              <a:t>2013</a:t>
            </a:r>
          </a:p>
        </p:txBody>
      </p:sp>
      <p:sp>
        <p:nvSpPr>
          <p:cNvPr id="681" name="Shape 681"/>
          <p:cNvSpPr/>
          <p:nvPr/>
        </p:nvSpPr>
        <p:spPr>
          <a:xfrm>
            <a:off x="10122941" y="8728495"/>
            <a:ext cx="3884649" cy="1565276"/>
          </a:xfrm>
          <a:prstGeom prst="rect">
            <a:avLst/>
          </a:prstGeom>
          <a:ln w="12700">
            <a:miter lim="400000"/>
          </a:ln>
        </p:spPr>
        <p:txBody>
          <a:bodyPr lIns="71437" tIns="71437" rIns="71437" bIns="71437" anchor="ctr">
            <a:spAutoFit/>
          </a:bodyPr>
          <a:lstStyle/>
          <a:p>
            <a:pPr lvl="0">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Cras mattis consectetur purus sit amet fermentum. Sed pos-</a:t>
            </a:r>
          </a:p>
          <a:p>
            <a:pPr lvl="0">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uere consectetur est at lobortis.</a:t>
            </a:r>
          </a:p>
        </p:txBody>
      </p:sp>
      <p:sp>
        <p:nvSpPr>
          <p:cNvPr id="682" name="Shape 682"/>
          <p:cNvSpPr/>
          <p:nvPr/>
        </p:nvSpPr>
        <p:spPr>
          <a:xfrm>
            <a:off x="10155194" y="7619803"/>
            <a:ext cx="3239294" cy="688976"/>
          </a:xfrm>
          <a:prstGeom prst="rect">
            <a:avLst/>
          </a:prstGeom>
          <a:ln w="12700">
            <a:miter lim="400000"/>
          </a:ln>
        </p:spPr>
        <p:txBody>
          <a:bodyPr wrap="none" lIns="71437" tIns="71437" rIns="71437" bIns="71437" anchor="ctr">
            <a:spAutoFit/>
          </a:bodyPr>
          <a:lstStyle>
            <a:lvl1pPr>
              <a:defRPr sz="3200">
                <a:latin typeface="+mn-lt"/>
                <a:ea typeface="+mn-ea"/>
                <a:cs typeface="+mn-cs"/>
                <a:sym typeface="Open Sans Semibold" panose="020B0706030804020204"/>
              </a:defRPr>
            </a:lvl1pPr>
          </a:lstStyle>
          <a:p>
            <a:pPr lvl="0">
              <a:defRPr sz="1800">
                <a:solidFill>
                  <a:srgbClr val="000000"/>
                </a:solidFill>
              </a:defRPr>
            </a:pPr>
            <a:r>
              <a:rPr sz="3200">
                <a:solidFill>
                  <a:srgbClr val="45454F"/>
                </a:solidFill>
              </a:rPr>
              <a:t>New innovation</a:t>
            </a:r>
          </a:p>
        </p:txBody>
      </p:sp>
      <p:sp>
        <p:nvSpPr>
          <p:cNvPr id="683" name="Shape 683"/>
          <p:cNvSpPr/>
          <p:nvPr/>
        </p:nvSpPr>
        <p:spPr>
          <a:xfrm>
            <a:off x="10211869" y="8519217"/>
            <a:ext cx="962790"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84" name="Shape 684"/>
          <p:cNvSpPr/>
          <p:nvPr/>
        </p:nvSpPr>
        <p:spPr>
          <a:xfrm rot="16200000">
            <a:off x="15234963" y="8094470"/>
            <a:ext cx="2011363" cy="1247776"/>
          </a:xfrm>
          <a:prstGeom prst="rect">
            <a:avLst/>
          </a:prstGeom>
          <a:ln w="12700">
            <a:miter lim="400000"/>
          </a:ln>
        </p:spPr>
        <p:txBody>
          <a:bodyPr wrap="none" lIns="71437" tIns="71437" rIns="71437" bIns="71437" anchor="ctr">
            <a:spAutoFit/>
          </a:bodyPr>
          <a:lstStyle>
            <a:lvl1pPr>
              <a:defRPr sz="6400"/>
            </a:lvl1pPr>
          </a:lstStyle>
          <a:p>
            <a:pPr lvl="0">
              <a:defRPr sz="1800">
                <a:solidFill>
                  <a:srgbClr val="000000"/>
                </a:solidFill>
              </a:defRPr>
            </a:pPr>
            <a:r>
              <a:rPr sz="6400" dirty="0">
                <a:solidFill>
                  <a:srgbClr val="45454F"/>
                </a:solidFill>
              </a:rPr>
              <a:t>2014</a:t>
            </a:r>
          </a:p>
        </p:txBody>
      </p:sp>
      <p:sp>
        <p:nvSpPr>
          <p:cNvPr id="685" name="Shape 685"/>
          <p:cNvSpPr/>
          <p:nvPr/>
        </p:nvSpPr>
        <p:spPr>
          <a:xfrm>
            <a:off x="17163949" y="8728495"/>
            <a:ext cx="3884648" cy="1565276"/>
          </a:xfrm>
          <a:prstGeom prst="rect">
            <a:avLst/>
          </a:prstGeom>
          <a:ln w="12700">
            <a:miter lim="400000"/>
          </a:ln>
        </p:spPr>
        <p:txBody>
          <a:bodyPr lIns="71437" tIns="71437" rIns="71437" bIns="71437" anchor="ctr">
            <a:spAutoFit/>
          </a:bodyPr>
          <a:lstStyle/>
          <a:p>
            <a:pPr lvl="0">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Cras mattis consectetur purus sit amet fermentum. Sed pos-</a:t>
            </a:r>
          </a:p>
          <a:p>
            <a:pPr lvl="0">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uere consectetur est at lobortis.</a:t>
            </a:r>
          </a:p>
        </p:txBody>
      </p:sp>
      <p:sp>
        <p:nvSpPr>
          <p:cNvPr id="686" name="Shape 686"/>
          <p:cNvSpPr/>
          <p:nvPr/>
        </p:nvSpPr>
        <p:spPr>
          <a:xfrm>
            <a:off x="17196201" y="7619803"/>
            <a:ext cx="3791943" cy="688976"/>
          </a:xfrm>
          <a:prstGeom prst="rect">
            <a:avLst/>
          </a:prstGeom>
          <a:ln w="12700">
            <a:miter lim="400000"/>
          </a:ln>
        </p:spPr>
        <p:txBody>
          <a:bodyPr wrap="none" lIns="71437" tIns="71437" rIns="71437" bIns="71437" anchor="ctr">
            <a:spAutoFit/>
          </a:bodyPr>
          <a:lstStyle>
            <a:lvl1pPr>
              <a:defRPr sz="3200">
                <a:latin typeface="+mn-lt"/>
                <a:ea typeface="+mn-ea"/>
                <a:cs typeface="+mn-cs"/>
                <a:sym typeface="Open Sans Semibold" panose="020B0706030804020204"/>
              </a:defRPr>
            </a:lvl1pPr>
          </a:lstStyle>
          <a:p>
            <a:pPr lvl="0">
              <a:defRPr sz="1800">
                <a:solidFill>
                  <a:srgbClr val="000000"/>
                </a:solidFill>
              </a:defRPr>
            </a:pPr>
            <a:r>
              <a:rPr sz="3200">
                <a:solidFill>
                  <a:srgbClr val="45454F"/>
                </a:solidFill>
              </a:rPr>
              <a:t>Multi partnerships</a:t>
            </a:r>
          </a:p>
        </p:txBody>
      </p:sp>
      <p:sp>
        <p:nvSpPr>
          <p:cNvPr id="687" name="Shape 687"/>
          <p:cNvSpPr/>
          <p:nvPr/>
        </p:nvSpPr>
        <p:spPr>
          <a:xfrm>
            <a:off x="17252875" y="8519217"/>
            <a:ext cx="962790"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88" name="Shape 688"/>
          <p:cNvSpPr/>
          <p:nvPr/>
        </p:nvSpPr>
        <p:spPr>
          <a:xfrm>
            <a:off x="5041815" y="4009211"/>
            <a:ext cx="4200708" cy="3190876"/>
          </a:xfrm>
          <a:prstGeom prst="rect">
            <a:avLst/>
          </a:prstGeom>
          <a:ln w="12700">
            <a:miter lim="400000"/>
          </a:ln>
        </p:spPr>
        <p:txBody>
          <a:bodyPr wrap="none" lIns="71437" tIns="71437" rIns="71437" bIns="71437" anchor="ctr">
            <a:spAutoFit/>
          </a:bodyPr>
          <a:lstStyle>
            <a:lvl1pPr defTabSz="825500">
              <a:lnSpc>
                <a:spcPct val="170000"/>
              </a:lnSpc>
              <a:defRPr sz="24000" spc="11280">
                <a:solidFill>
                  <a:srgbClr val="FECE01"/>
                </a:solidFill>
                <a:latin typeface="FontAwesome"/>
                <a:ea typeface="FontAwesome"/>
                <a:cs typeface="FontAwesome"/>
                <a:sym typeface="FontAwesome"/>
              </a:defRPr>
            </a:lvl1pPr>
          </a:lstStyle>
          <a:p>
            <a:pPr lvl="0">
              <a:defRPr sz="1800" spc="0">
                <a:solidFill>
                  <a:srgbClr val="000000"/>
                </a:solidFill>
              </a:defRPr>
            </a:pPr>
            <a:r>
              <a:rPr sz="24000" spc="11280">
                <a:solidFill>
                  <a:srgbClr val="FECE01"/>
                </a:solidFill>
              </a:rPr>
              <a:t></a:t>
            </a:r>
          </a:p>
        </p:txBody>
      </p:sp>
      <p:sp>
        <p:nvSpPr>
          <p:cNvPr id="689" name="Shape 689"/>
          <p:cNvSpPr/>
          <p:nvPr/>
        </p:nvSpPr>
        <p:spPr>
          <a:xfrm>
            <a:off x="13001228" y="4009211"/>
            <a:ext cx="3329851" cy="3190876"/>
          </a:xfrm>
          <a:prstGeom prst="rect">
            <a:avLst/>
          </a:prstGeom>
          <a:ln w="12700">
            <a:miter lim="400000"/>
          </a:ln>
        </p:spPr>
        <p:txBody>
          <a:bodyPr wrap="none" lIns="71437" tIns="71437" rIns="71437" bIns="71437" anchor="ctr">
            <a:spAutoFit/>
          </a:bodyPr>
          <a:lstStyle>
            <a:lvl1pPr defTabSz="825500">
              <a:lnSpc>
                <a:spcPct val="170000"/>
              </a:lnSpc>
              <a:defRPr sz="24000" spc="11280">
                <a:solidFill>
                  <a:srgbClr val="F64C3E"/>
                </a:solidFill>
                <a:latin typeface="FontAwesome"/>
                <a:ea typeface="FontAwesome"/>
                <a:cs typeface="FontAwesome"/>
                <a:sym typeface="FontAwesome"/>
              </a:defRPr>
            </a:lvl1pPr>
          </a:lstStyle>
          <a:p>
            <a:pPr lvl="0">
              <a:defRPr sz="1800" spc="0">
                <a:solidFill>
                  <a:srgbClr val="000000"/>
                </a:solidFill>
              </a:defRPr>
            </a:pPr>
            <a:r>
              <a:rPr sz="24000" spc="11280">
                <a:solidFill>
                  <a:srgbClr val="F64C3E"/>
                </a:solidFill>
              </a:rPr>
              <a:t></a:t>
            </a:r>
          </a:p>
        </p:txBody>
      </p:sp>
      <p:sp>
        <p:nvSpPr>
          <p:cNvPr id="690" name="Shape 690"/>
          <p:cNvSpPr/>
          <p:nvPr/>
        </p:nvSpPr>
        <p:spPr>
          <a:xfrm>
            <a:off x="18460547" y="4009211"/>
            <a:ext cx="4636136" cy="3190876"/>
          </a:xfrm>
          <a:prstGeom prst="rect">
            <a:avLst/>
          </a:prstGeom>
          <a:ln w="12700">
            <a:miter lim="400000"/>
          </a:ln>
        </p:spPr>
        <p:txBody>
          <a:bodyPr wrap="none" lIns="71437" tIns="71437" rIns="71437" bIns="71437" anchor="ctr">
            <a:spAutoFit/>
          </a:bodyPr>
          <a:lstStyle>
            <a:lvl1pPr defTabSz="825500">
              <a:lnSpc>
                <a:spcPct val="170000"/>
              </a:lnSpc>
              <a:defRPr sz="24000" spc="11280">
                <a:solidFill>
                  <a:srgbClr val="3F494E"/>
                </a:solidFill>
                <a:latin typeface="FontAwesome"/>
                <a:ea typeface="FontAwesome"/>
                <a:cs typeface="FontAwesome"/>
                <a:sym typeface="FontAwesome"/>
              </a:defRPr>
            </a:lvl1pPr>
          </a:lstStyle>
          <a:p>
            <a:pPr lvl="0">
              <a:defRPr sz="1800" spc="0">
                <a:solidFill>
                  <a:srgbClr val="000000"/>
                </a:solidFill>
              </a:defRPr>
            </a:pPr>
            <a:r>
              <a:rPr sz="24000" spc="11280">
                <a:solidFill>
                  <a:srgbClr val="3F494E"/>
                </a:solidFill>
              </a:rPr>
              <a:t></a:t>
            </a:r>
          </a:p>
        </p:txBody>
      </p:sp>
      <p:sp>
        <p:nvSpPr>
          <p:cNvPr id="691" name="Shape 691"/>
          <p:cNvSpPr/>
          <p:nvPr/>
        </p:nvSpPr>
        <p:spPr>
          <a:xfrm>
            <a:off x="23129752" y="249897"/>
            <a:ext cx="601498"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31</a:t>
            </a: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3" name="Shape 693"/>
          <p:cNvSpPr/>
          <p:nvPr/>
        </p:nvSpPr>
        <p:spPr>
          <a:xfrm>
            <a:off x="9375465" y="5020836"/>
            <a:ext cx="5632128" cy="563212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50800">
            <a:solidFill>
              <a:srgbClr val="D6D3D2"/>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94" name="Shape 694"/>
          <p:cNvSpPr/>
          <p:nvPr/>
        </p:nvSpPr>
        <p:spPr>
          <a:xfrm>
            <a:off x="10168167" y="9692747"/>
            <a:ext cx="4046723" cy="1151314"/>
          </a:xfrm>
          <a:prstGeom prst="rect">
            <a:avLst/>
          </a:prstGeom>
          <a:solidFill>
            <a:srgbClr val="FFFFFF"/>
          </a:solidFill>
          <a:ln w="12700">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95" name="Shape 695"/>
          <p:cNvSpPr/>
          <p:nvPr/>
        </p:nvSpPr>
        <p:spPr>
          <a:xfrm flipV="1">
            <a:off x="14191098" y="4710295"/>
            <a:ext cx="1151313" cy="1151313"/>
          </a:xfrm>
          <a:prstGeom prst="line">
            <a:avLst/>
          </a:prstGeom>
          <a:ln w="38100">
            <a:solidFill>
              <a:srgbClr val="D6D3D2"/>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96" name="Shape 696"/>
          <p:cNvSpPr/>
          <p:nvPr/>
        </p:nvSpPr>
        <p:spPr>
          <a:xfrm>
            <a:off x="14203798" y="9770965"/>
            <a:ext cx="1151313" cy="1151314"/>
          </a:xfrm>
          <a:prstGeom prst="line">
            <a:avLst/>
          </a:prstGeom>
          <a:ln w="38100">
            <a:solidFill>
              <a:srgbClr val="D6D3D2"/>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97" name="Shape 697"/>
          <p:cNvSpPr/>
          <p:nvPr/>
        </p:nvSpPr>
        <p:spPr>
          <a:xfrm>
            <a:off x="15023307" y="7814007"/>
            <a:ext cx="1582395" cy="1"/>
          </a:xfrm>
          <a:prstGeom prst="line">
            <a:avLst/>
          </a:prstGeom>
          <a:ln w="38100">
            <a:solidFill>
              <a:srgbClr val="D6D3D2"/>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98" name="Shape 698"/>
          <p:cNvSpPr/>
          <p:nvPr/>
        </p:nvSpPr>
        <p:spPr>
          <a:xfrm flipH="1" flipV="1">
            <a:off x="9037712" y="4690152"/>
            <a:ext cx="1151313" cy="1151313"/>
          </a:xfrm>
          <a:prstGeom prst="line">
            <a:avLst/>
          </a:prstGeom>
          <a:ln w="38100">
            <a:solidFill>
              <a:srgbClr val="D6D3D2"/>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99" name="Shape 699"/>
          <p:cNvSpPr/>
          <p:nvPr/>
        </p:nvSpPr>
        <p:spPr>
          <a:xfrm flipH="1">
            <a:off x="9012312" y="9788922"/>
            <a:ext cx="1151313" cy="1151314"/>
          </a:xfrm>
          <a:prstGeom prst="line">
            <a:avLst/>
          </a:prstGeom>
          <a:ln w="38100">
            <a:solidFill>
              <a:srgbClr val="D6D3D2"/>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700" name="Shape 700"/>
          <p:cNvSpPr/>
          <p:nvPr/>
        </p:nvSpPr>
        <p:spPr>
          <a:xfrm flipH="1">
            <a:off x="7774422" y="7806564"/>
            <a:ext cx="1582394" cy="1"/>
          </a:xfrm>
          <a:prstGeom prst="line">
            <a:avLst/>
          </a:prstGeom>
          <a:ln w="38100">
            <a:solidFill>
              <a:srgbClr val="D6D3D2"/>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701" name="Shape 701"/>
          <p:cNvSpPr/>
          <p:nvPr/>
        </p:nvSpPr>
        <p:spPr>
          <a:xfrm>
            <a:off x="14519557" y="3830706"/>
            <a:ext cx="1906820" cy="190682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8DDAA"/>
          </a:solidFill>
          <a:ln w="12700">
            <a:miter lim="400000"/>
          </a:ln>
        </p:spPr>
        <p:txBody>
          <a:bodyPr lIns="71437" tIns="71437" rIns="71437" bIns="71437"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702" name="Shape 702"/>
          <p:cNvSpPr/>
          <p:nvPr/>
        </p:nvSpPr>
        <p:spPr>
          <a:xfrm>
            <a:off x="15703874" y="6854707"/>
            <a:ext cx="1906820" cy="190682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7E4BC7"/>
          </a:solidFill>
          <a:ln w="12700">
            <a:miter lim="400000"/>
          </a:ln>
        </p:spPr>
        <p:txBody>
          <a:bodyPr lIns="71437" tIns="71437" rIns="71437" bIns="71437"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703" name="Shape 703"/>
          <p:cNvSpPr/>
          <p:nvPr/>
        </p:nvSpPr>
        <p:spPr>
          <a:xfrm>
            <a:off x="14519557" y="9902001"/>
            <a:ext cx="1906820" cy="190682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AB9E"/>
          </a:solidFill>
          <a:ln w="12700">
            <a:miter lim="400000"/>
          </a:ln>
        </p:spPr>
        <p:txBody>
          <a:bodyPr lIns="71437" tIns="71437" rIns="71437" bIns="71437" anchor="ctr"/>
          <a:lstStyle/>
          <a:p>
            <a:pPr lvl="0" defTabSz="914400">
              <a:defRPr sz="2700">
                <a:solidFill>
                  <a:srgbClr val="000000"/>
                </a:solidFill>
                <a:latin typeface="Open Sans" panose="020B0606030504020204"/>
                <a:ea typeface="Open Sans" panose="020B0606030504020204"/>
                <a:cs typeface="Open Sans" panose="020B0606030504020204"/>
                <a:sym typeface="Open Sans" panose="020B0606030504020204"/>
              </a:defRPr>
            </a:pPr>
            <a:endParaRPr/>
          </a:p>
        </p:txBody>
      </p:sp>
      <p:sp>
        <p:nvSpPr>
          <p:cNvPr id="704" name="Shape 704"/>
          <p:cNvSpPr/>
          <p:nvPr/>
        </p:nvSpPr>
        <p:spPr>
          <a:xfrm flipH="1">
            <a:off x="7995723" y="3824949"/>
            <a:ext cx="1906820" cy="190682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C286E"/>
          </a:solidFill>
          <a:ln w="12700">
            <a:miter lim="400000"/>
          </a:ln>
        </p:spPr>
        <p:txBody>
          <a:bodyPr lIns="71437" tIns="71437" rIns="71437" bIns="71437"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705" name="Shape 705"/>
          <p:cNvSpPr/>
          <p:nvPr/>
        </p:nvSpPr>
        <p:spPr>
          <a:xfrm flipH="1">
            <a:off x="6811406" y="6848950"/>
            <a:ext cx="1906820" cy="190682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5D6C73"/>
          </a:solidFill>
          <a:ln w="12700">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706" name="Shape 706"/>
          <p:cNvSpPr/>
          <p:nvPr/>
        </p:nvSpPr>
        <p:spPr>
          <a:xfrm flipH="1">
            <a:off x="7995723" y="9896245"/>
            <a:ext cx="1906820" cy="190682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CADF"/>
          </a:solidFill>
          <a:ln w="12700">
            <a:miter lim="400000"/>
          </a:ln>
        </p:spPr>
        <p:txBody>
          <a:bodyPr lIns="0" tIns="0" rIns="0" bIns="0"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708" name="Shape 708"/>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INFOGRAPHICS</a:t>
            </a:r>
          </a:p>
        </p:txBody>
      </p:sp>
      <p:sp>
        <p:nvSpPr>
          <p:cNvPr id="709" name="Shape 709"/>
          <p:cNvSpPr/>
          <p:nvPr/>
        </p:nvSpPr>
        <p:spPr>
          <a:xfrm>
            <a:off x="1819512" y="3051479"/>
            <a:ext cx="962791"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710" name="Shape 710"/>
          <p:cNvSpPr/>
          <p:nvPr/>
        </p:nvSpPr>
        <p:spPr>
          <a:xfrm>
            <a:off x="10679211" y="9513828"/>
            <a:ext cx="3025578" cy="688976"/>
          </a:xfrm>
          <a:prstGeom prst="rect">
            <a:avLst/>
          </a:prstGeom>
          <a:ln w="12700">
            <a:miter lim="400000"/>
          </a:ln>
        </p:spPr>
        <p:txBody>
          <a:bodyPr wrap="none" lIns="71437" tIns="71437" rIns="71437" bIns="71437" anchor="ctr">
            <a:spAutoFit/>
          </a:bodyPr>
          <a:lstStyle>
            <a:lvl1pPr algn="ctr">
              <a:defRPr sz="3200" b="1">
                <a:latin typeface="Open Sans" panose="020B0606030504020204"/>
                <a:ea typeface="Open Sans" panose="020B0606030504020204"/>
                <a:cs typeface="Open Sans" panose="020B0606030504020204"/>
                <a:sym typeface="Open Sans" panose="020B0606030504020204"/>
              </a:defRPr>
            </a:lvl1pPr>
          </a:lstStyle>
          <a:p>
            <a:pPr lvl="0">
              <a:defRPr sz="1800" b="0">
                <a:solidFill>
                  <a:srgbClr val="000000"/>
                </a:solidFill>
              </a:defRPr>
            </a:pPr>
            <a:r>
              <a:rPr sz="3200" b="1">
                <a:solidFill>
                  <a:srgbClr val="45454F"/>
                </a:solidFill>
              </a:rPr>
              <a:t>Target market</a:t>
            </a:r>
          </a:p>
        </p:txBody>
      </p:sp>
      <p:sp>
        <p:nvSpPr>
          <p:cNvPr id="711" name="Shape 711"/>
          <p:cNvSpPr/>
          <p:nvPr/>
        </p:nvSpPr>
        <p:spPr>
          <a:xfrm>
            <a:off x="16807639" y="4429211"/>
            <a:ext cx="3884648" cy="1209676"/>
          </a:xfrm>
          <a:prstGeom prst="rect">
            <a:avLst/>
          </a:prstGeom>
          <a:ln w="12700">
            <a:miter lim="400000"/>
          </a:ln>
        </p:spPr>
        <p:txBody>
          <a:bodyPr lIns="71437" tIns="71437" rIns="71437" bIns="71437" anchor="ctr">
            <a:spAutoFit/>
          </a:bodyPr>
          <a:lstStyle/>
          <a:p>
            <a:pPr lvl="0">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Cras mattis consectetur purus sit amet fermentum. Sed pos-</a:t>
            </a:r>
          </a:p>
          <a:p>
            <a:pPr lvl="0">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uere consectetur est at</a:t>
            </a:r>
          </a:p>
        </p:txBody>
      </p:sp>
      <p:sp>
        <p:nvSpPr>
          <p:cNvPr id="712" name="Shape 712"/>
          <p:cNvSpPr/>
          <p:nvPr/>
        </p:nvSpPr>
        <p:spPr>
          <a:xfrm>
            <a:off x="16807639" y="3692713"/>
            <a:ext cx="2898441" cy="612776"/>
          </a:xfrm>
          <a:prstGeom prst="rect">
            <a:avLst/>
          </a:prstGeom>
          <a:ln w="12700">
            <a:miter lim="400000"/>
          </a:ln>
        </p:spPr>
        <p:txBody>
          <a:bodyPr wrap="none" lIns="71437" tIns="71437" rIns="71437" bIns="71437" anchor="ctr">
            <a:spAutoFit/>
          </a:bodyPr>
          <a:lstStyle>
            <a:lvl1pPr>
              <a:defRPr sz="2700">
                <a:latin typeface="+mn-lt"/>
                <a:ea typeface="+mn-ea"/>
                <a:cs typeface="+mn-cs"/>
                <a:sym typeface="Open Sans Semibold" panose="020B0706030804020204"/>
              </a:defRPr>
            </a:lvl1pPr>
          </a:lstStyle>
          <a:p>
            <a:pPr lvl="0">
              <a:defRPr sz="1800">
                <a:solidFill>
                  <a:srgbClr val="000000"/>
                </a:solidFill>
              </a:defRPr>
            </a:pPr>
            <a:r>
              <a:rPr sz="2700">
                <a:solidFill>
                  <a:srgbClr val="45454F"/>
                </a:solidFill>
              </a:rPr>
              <a:t>College students</a:t>
            </a:r>
          </a:p>
        </p:txBody>
      </p:sp>
      <p:sp>
        <p:nvSpPr>
          <p:cNvPr id="713" name="Shape 713"/>
          <p:cNvSpPr/>
          <p:nvPr/>
        </p:nvSpPr>
        <p:spPr>
          <a:xfrm>
            <a:off x="18038596" y="7457508"/>
            <a:ext cx="3884649" cy="1209676"/>
          </a:xfrm>
          <a:prstGeom prst="rect">
            <a:avLst/>
          </a:prstGeom>
          <a:ln w="12700">
            <a:miter lim="400000"/>
          </a:ln>
        </p:spPr>
        <p:txBody>
          <a:bodyPr lIns="71437" tIns="71437" rIns="71437" bIns="71437" anchor="ctr">
            <a:spAutoFit/>
          </a:bodyPr>
          <a:lstStyle/>
          <a:p>
            <a:pPr lvl="0">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Cras mattis consectetur purus sit amet fermentum. Sed pos-</a:t>
            </a:r>
          </a:p>
          <a:p>
            <a:pPr lvl="0">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uere consectetur est at</a:t>
            </a:r>
          </a:p>
        </p:txBody>
      </p:sp>
      <p:sp>
        <p:nvSpPr>
          <p:cNvPr id="714" name="Shape 714"/>
          <p:cNvSpPr/>
          <p:nvPr/>
        </p:nvSpPr>
        <p:spPr>
          <a:xfrm>
            <a:off x="18038596" y="6721010"/>
            <a:ext cx="2697523" cy="612776"/>
          </a:xfrm>
          <a:prstGeom prst="rect">
            <a:avLst/>
          </a:prstGeom>
          <a:ln w="12700">
            <a:miter lim="400000"/>
          </a:ln>
        </p:spPr>
        <p:txBody>
          <a:bodyPr wrap="none" lIns="71437" tIns="71437" rIns="71437" bIns="71437" anchor="ctr">
            <a:spAutoFit/>
          </a:bodyPr>
          <a:lstStyle>
            <a:lvl1pPr>
              <a:defRPr sz="2700">
                <a:latin typeface="+mn-lt"/>
                <a:ea typeface="+mn-ea"/>
                <a:cs typeface="+mn-cs"/>
                <a:sym typeface="Open Sans Semibold" panose="020B0706030804020204"/>
              </a:defRPr>
            </a:lvl1pPr>
          </a:lstStyle>
          <a:p>
            <a:pPr lvl="0">
              <a:defRPr sz="1800">
                <a:solidFill>
                  <a:srgbClr val="000000"/>
                </a:solidFill>
              </a:defRPr>
            </a:pPr>
            <a:r>
              <a:rPr sz="2700">
                <a:solidFill>
                  <a:srgbClr val="45454F"/>
                </a:solidFill>
              </a:rPr>
              <a:t>Junior engineer</a:t>
            </a:r>
          </a:p>
        </p:txBody>
      </p:sp>
      <p:sp>
        <p:nvSpPr>
          <p:cNvPr id="715" name="Shape 715"/>
          <p:cNvSpPr/>
          <p:nvPr/>
        </p:nvSpPr>
        <p:spPr>
          <a:xfrm>
            <a:off x="16833039" y="10536604"/>
            <a:ext cx="3884648" cy="1209676"/>
          </a:xfrm>
          <a:prstGeom prst="rect">
            <a:avLst/>
          </a:prstGeom>
          <a:ln w="12700">
            <a:miter lim="400000"/>
          </a:ln>
        </p:spPr>
        <p:txBody>
          <a:bodyPr lIns="71437" tIns="71437" rIns="71437" bIns="71437" anchor="ctr">
            <a:spAutoFit/>
          </a:bodyPr>
          <a:lstStyle/>
          <a:p>
            <a:pPr lvl="0">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Cras mattis consectetur purus sit amet fermentum. Sed pos-</a:t>
            </a:r>
          </a:p>
          <a:p>
            <a:pPr lvl="0">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uere consectetur est at</a:t>
            </a:r>
          </a:p>
        </p:txBody>
      </p:sp>
      <p:sp>
        <p:nvSpPr>
          <p:cNvPr id="716" name="Shape 716"/>
          <p:cNvSpPr/>
          <p:nvPr/>
        </p:nvSpPr>
        <p:spPr>
          <a:xfrm>
            <a:off x="16833039" y="9800108"/>
            <a:ext cx="3859833" cy="612776"/>
          </a:xfrm>
          <a:prstGeom prst="rect">
            <a:avLst/>
          </a:prstGeom>
          <a:ln w="12700">
            <a:miter lim="400000"/>
          </a:ln>
        </p:spPr>
        <p:txBody>
          <a:bodyPr wrap="none" lIns="71437" tIns="71437" rIns="71437" bIns="71437" anchor="ctr">
            <a:spAutoFit/>
          </a:bodyPr>
          <a:lstStyle>
            <a:lvl1pPr>
              <a:defRPr sz="2700">
                <a:latin typeface="+mn-lt"/>
                <a:ea typeface="+mn-ea"/>
                <a:cs typeface="+mn-cs"/>
                <a:sym typeface="Open Sans Semibold" panose="020B0706030804020204"/>
              </a:defRPr>
            </a:lvl1pPr>
          </a:lstStyle>
          <a:p>
            <a:pPr lvl="0">
              <a:defRPr sz="1800">
                <a:solidFill>
                  <a:srgbClr val="000000"/>
                </a:solidFill>
              </a:defRPr>
            </a:pPr>
            <a:r>
              <a:rPr sz="2700">
                <a:solidFill>
                  <a:srgbClr val="45454F"/>
                </a:solidFill>
              </a:rPr>
              <a:t>Graphic design agency</a:t>
            </a:r>
          </a:p>
        </p:txBody>
      </p:sp>
      <p:sp>
        <p:nvSpPr>
          <p:cNvPr id="717" name="Shape 717"/>
          <p:cNvSpPr/>
          <p:nvPr/>
        </p:nvSpPr>
        <p:spPr>
          <a:xfrm>
            <a:off x="3716435" y="4452177"/>
            <a:ext cx="3884648" cy="1209676"/>
          </a:xfrm>
          <a:prstGeom prst="rect">
            <a:avLst/>
          </a:prstGeom>
          <a:ln w="12700">
            <a:miter lim="400000"/>
          </a:ln>
        </p:spPr>
        <p:txBody>
          <a:bodyPr lIns="71437" tIns="71437" rIns="71437" bIns="71437" anchor="ctr">
            <a:spAutoFit/>
          </a:bodyPr>
          <a:lstStyle/>
          <a:p>
            <a:pPr lvl="0" algn="r">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Cras mattis consectetur purus sit amet fermentum. Sed pos-</a:t>
            </a:r>
          </a:p>
          <a:p>
            <a:pPr lvl="0" algn="r">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uere consectetur est at</a:t>
            </a:r>
          </a:p>
        </p:txBody>
      </p:sp>
      <p:sp>
        <p:nvSpPr>
          <p:cNvPr id="718" name="Shape 718"/>
          <p:cNvSpPr/>
          <p:nvPr/>
        </p:nvSpPr>
        <p:spPr>
          <a:xfrm>
            <a:off x="5356798" y="3715680"/>
            <a:ext cx="2244286" cy="612776"/>
          </a:xfrm>
          <a:prstGeom prst="rect">
            <a:avLst/>
          </a:prstGeom>
          <a:ln w="12700">
            <a:miter lim="400000"/>
          </a:ln>
        </p:spPr>
        <p:txBody>
          <a:bodyPr wrap="none" lIns="71437" tIns="71437" rIns="71437" bIns="71437" anchor="ctr">
            <a:spAutoFit/>
          </a:bodyPr>
          <a:lstStyle>
            <a:lvl1pPr algn="r">
              <a:defRPr sz="2700">
                <a:latin typeface="+mn-lt"/>
                <a:ea typeface="+mn-ea"/>
                <a:cs typeface="+mn-cs"/>
                <a:sym typeface="Open Sans Semibold" panose="020B0706030804020204"/>
              </a:defRPr>
            </a:lvl1pPr>
          </a:lstStyle>
          <a:p>
            <a:pPr lvl="0">
              <a:defRPr sz="1800">
                <a:solidFill>
                  <a:srgbClr val="000000"/>
                </a:solidFill>
              </a:defRPr>
            </a:pPr>
            <a:r>
              <a:rPr sz="2700">
                <a:solidFill>
                  <a:srgbClr val="45454F"/>
                </a:solidFill>
              </a:rPr>
              <a:t>Game addict</a:t>
            </a:r>
          </a:p>
        </p:txBody>
      </p:sp>
      <p:sp>
        <p:nvSpPr>
          <p:cNvPr id="719" name="Shape 719"/>
          <p:cNvSpPr/>
          <p:nvPr/>
        </p:nvSpPr>
        <p:spPr>
          <a:xfrm>
            <a:off x="2498855" y="7480474"/>
            <a:ext cx="3884648" cy="1209676"/>
          </a:xfrm>
          <a:prstGeom prst="rect">
            <a:avLst/>
          </a:prstGeom>
          <a:ln w="12700">
            <a:miter lim="400000"/>
          </a:ln>
        </p:spPr>
        <p:txBody>
          <a:bodyPr lIns="71437" tIns="71437" rIns="71437" bIns="71437" anchor="ctr">
            <a:spAutoFit/>
          </a:bodyPr>
          <a:lstStyle/>
          <a:p>
            <a:pPr lvl="0" algn="r">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Cras mattis consectetur purus sit amet fermentum. Sed pos-</a:t>
            </a:r>
          </a:p>
          <a:p>
            <a:pPr lvl="0" algn="r">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uere consectetur est at</a:t>
            </a:r>
          </a:p>
        </p:txBody>
      </p:sp>
      <p:sp>
        <p:nvSpPr>
          <p:cNvPr id="720" name="Shape 720"/>
          <p:cNvSpPr/>
          <p:nvPr/>
        </p:nvSpPr>
        <p:spPr>
          <a:xfrm>
            <a:off x="3931435" y="6743977"/>
            <a:ext cx="2452069" cy="612776"/>
          </a:xfrm>
          <a:prstGeom prst="rect">
            <a:avLst/>
          </a:prstGeom>
          <a:ln w="12700">
            <a:miter lim="400000"/>
          </a:ln>
        </p:spPr>
        <p:txBody>
          <a:bodyPr wrap="none" lIns="71437" tIns="71437" rIns="71437" bIns="71437" anchor="ctr">
            <a:spAutoFit/>
          </a:bodyPr>
          <a:lstStyle>
            <a:lvl1pPr algn="r">
              <a:defRPr sz="2700">
                <a:latin typeface="+mn-lt"/>
                <a:ea typeface="+mn-ea"/>
                <a:cs typeface="+mn-cs"/>
                <a:sym typeface="Open Sans Semibold" panose="020B0706030804020204"/>
              </a:defRPr>
            </a:lvl1pPr>
          </a:lstStyle>
          <a:p>
            <a:pPr lvl="0">
              <a:defRPr sz="1800">
                <a:solidFill>
                  <a:srgbClr val="000000"/>
                </a:solidFill>
              </a:defRPr>
            </a:pPr>
            <a:r>
              <a:rPr sz="2700">
                <a:solidFill>
                  <a:srgbClr val="45454F"/>
                </a:solidFill>
              </a:rPr>
              <a:t>Time traveller</a:t>
            </a:r>
          </a:p>
        </p:txBody>
      </p:sp>
      <p:sp>
        <p:nvSpPr>
          <p:cNvPr id="721" name="Shape 721"/>
          <p:cNvSpPr/>
          <p:nvPr/>
        </p:nvSpPr>
        <p:spPr>
          <a:xfrm>
            <a:off x="3678335" y="10559571"/>
            <a:ext cx="3884648" cy="1209676"/>
          </a:xfrm>
          <a:prstGeom prst="rect">
            <a:avLst/>
          </a:prstGeom>
          <a:ln w="12700">
            <a:miter lim="400000"/>
          </a:ln>
        </p:spPr>
        <p:txBody>
          <a:bodyPr lIns="71437" tIns="71437" rIns="71437" bIns="71437" anchor="ctr">
            <a:spAutoFit/>
          </a:bodyPr>
          <a:lstStyle/>
          <a:p>
            <a:pPr lvl="0" algn="r">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Cras mattis consectetur purus sit amet fermentum. Sed pos-</a:t>
            </a:r>
          </a:p>
          <a:p>
            <a:pPr lvl="0" algn="r">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uere consectetur est at</a:t>
            </a:r>
          </a:p>
        </p:txBody>
      </p:sp>
      <p:sp>
        <p:nvSpPr>
          <p:cNvPr id="722" name="Shape 722"/>
          <p:cNvSpPr/>
          <p:nvPr/>
        </p:nvSpPr>
        <p:spPr>
          <a:xfrm>
            <a:off x="5290570" y="9823074"/>
            <a:ext cx="2272414" cy="612776"/>
          </a:xfrm>
          <a:prstGeom prst="rect">
            <a:avLst/>
          </a:prstGeom>
          <a:ln w="12700">
            <a:miter lim="400000"/>
          </a:ln>
        </p:spPr>
        <p:txBody>
          <a:bodyPr wrap="none" lIns="71437" tIns="71437" rIns="71437" bIns="71437" anchor="ctr">
            <a:spAutoFit/>
          </a:bodyPr>
          <a:lstStyle>
            <a:lvl1pPr algn="r">
              <a:defRPr sz="2700">
                <a:latin typeface="+mn-lt"/>
                <a:ea typeface="+mn-ea"/>
                <a:cs typeface="+mn-cs"/>
                <a:sym typeface="Open Sans Semibold" panose="020B0706030804020204"/>
              </a:defRPr>
            </a:lvl1pPr>
          </a:lstStyle>
          <a:p>
            <a:pPr lvl="0">
              <a:defRPr sz="1800">
                <a:solidFill>
                  <a:srgbClr val="000000"/>
                </a:solidFill>
              </a:defRPr>
            </a:pPr>
            <a:r>
              <a:rPr sz="2700">
                <a:solidFill>
                  <a:srgbClr val="45454F"/>
                </a:solidFill>
              </a:rPr>
              <a:t>Music maker</a:t>
            </a:r>
          </a:p>
        </p:txBody>
      </p:sp>
      <p:sp>
        <p:nvSpPr>
          <p:cNvPr id="723" name="Shape 723"/>
          <p:cNvSpPr/>
          <p:nvPr/>
        </p:nvSpPr>
        <p:spPr>
          <a:xfrm>
            <a:off x="11409075" y="6533689"/>
            <a:ext cx="2697523" cy="2490193"/>
          </a:xfrm>
          <a:prstGeom prst="rect">
            <a:avLst/>
          </a:prstGeom>
          <a:ln w="12700">
            <a:miter lim="400000"/>
          </a:ln>
        </p:spPr>
        <p:txBody>
          <a:bodyPr lIns="71437" tIns="71437" rIns="71437" bIns="71437" anchor="ctr">
            <a:spAutoFit/>
          </a:bodyPr>
          <a:lstStyle>
            <a:lvl1pPr algn="r" defTabSz="457200">
              <a:lnSpc>
                <a:spcPct val="16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8000" spc="18360" baseline="-1000">
                <a:solidFill>
                  <a:srgbClr val="3C6FCF"/>
                </a:solidFill>
                <a:latin typeface="linea-ecommerce-10"/>
                <a:ea typeface="linea-ecommerce-10"/>
                <a:cs typeface="linea-ecommerce-10"/>
                <a:sym typeface="linea-ecommerce-10"/>
              </a:defRPr>
            </a:lvl1pPr>
          </a:lstStyle>
          <a:p>
            <a:pPr lvl="0">
              <a:defRPr sz="1800" spc="0" baseline="0">
                <a:solidFill>
                  <a:srgbClr val="000000"/>
                </a:solidFill>
              </a:defRPr>
            </a:pPr>
            <a:r>
              <a:rPr sz="18000" spc="18360" baseline="-1000" dirty="0">
                <a:solidFill>
                  <a:srgbClr val="3C6FCF"/>
                </a:solidFill>
              </a:rPr>
              <a:t>x</a:t>
            </a:r>
          </a:p>
        </p:txBody>
      </p:sp>
      <p:sp>
        <p:nvSpPr>
          <p:cNvPr id="724" name="Shape 724"/>
          <p:cNvSpPr/>
          <p:nvPr/>
        </p:nvSpPr>
        <p:spPr>
          <a:xfrm>
            <a:off x="15020649" y="10344200"/>
            <a:ext cx="1592200" cy="917179"/>
          </a:xfrm>
          <a:prstGeom prst="rect">
            <a:avLst/>
          </a:prstGeom>
          <a:ln w="12700">
            <a:miter lim="400000"/>
          </a:ln>
        </p:spPr>
        <p:txBody>
          <a:bodyPr wrap="none" lIns="71437" tIns="71437" rIns="71437" bIns="71437" anchor="ctr">
            <a:spAutoFit/>
          </a:bodyPr>
          <a:lstStyle>
            <a:lvl1pPr algn="ctr" defTabSz="457200">
              <a:lnSpc>
                <a:spcPct val="16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600" spc="5712" baseline="-4000">
                <a:solidFill>
                  <a:srgbClr val="FFFFFF"/>
                </a:solidFill>
                <a:latin typeface="linea-basic-10" panose="02000509000000000000"/>
                <a:ea typeface="linea-basic-10" panose="02000509000000000000"/>
                <a:cs typeface="linea-basic-10" panose="02000509000000000000"/>
                <a:sym typeface="linea-basic-10" panose="02000509000000000000"/>
              </a:defRPr>
            </a:lvl1pPr>
          </a:lstStyle>
          <a:p>
            <a:pPr lvl="0">
              <a:defRPr sz="1800" spc="0" baseline="0">
                <a:solidFill>
                  <a:srgbClr val="000000"/>
                </a:solidFill>
              </a:defRPr>
            </a:pPr>
            <a:r>
              <a:rPr sz="5600" spc="5712" baseline="-4000">
                <a:solidFill>
                  <a:srgbClr val="FFFFFF"/>
                </a:solidFill>
              </a:rPr>
              <a:t>7</a:t>
            </a:r>
          </a:p>
        </p:txBody>
      </p:sp>
      <p:sp>
        <p:nvSpPr>
          <p:cNvPr id="725" name="Shape 725"/>
          <p:cNvSpPr/>
          <p:nvPr/>
        </p:nvSpPr>
        <p:spPr>
          <a:xfrm>
            <a:off x="16200903" y="7335908"/>
            <a:ext cx="1592200" cy="917179"/>
          </a:xfrm>
          <a:prstGeom prst="rect">
            <a:avLst/>
          </a:prstGeom>
          <a:ln w="12700">
            <a:miter lim="400000"/>
          </a:ln>
        </p:spPr>
        <p:txBody>
          <a:bodyPr wrap="none" lIns="71437" tIns="71437" rIns="71437" bIns="71437" anchor="ctr">
            <a:spAutoFit/>
          </a:bodyPr>
          <a:lstStyle>
            <a:lvl1pPr algn="ctr" defTabSz="457200">
              <a:lnSpc>
                <a:spcPct val="16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600" spc="5712" baseline="-4000">
                <a:solidFill>
                  <a:srgbClr val="FFFFFF"/>
                </a:solidFill>
                <a:latin typeface="linea-basic-10" panose="02000509000000000000"/>
                <a:ea typeface="linea-basic-10" panose="02000509000000000000"/>
                <a:cs typeface="linea-basic-10" panose="02000509000000000000"/>
                <a:sym typeface="linea-basic-10" panose="02000509000000000000"/>
              </a:defRPr>
            </a:lvl1pPr>
          </a:lstStyle>
          <a:p>
            <a:pPr lvl="0">
              <a:defRPr sz="1800" spc="0" baseline="0">
                <a:solidFill>
                  <a:srgbClr val="000000"/>
                </a:solidFill>
              </a:defRPr>
            </a:pPr>
            <a:r>
              <a:rPr sz="5600" spc="5712" baseline="-4000">
                <a:solidFill>
                  <a:srgbClr val="FFFFFF"/>
                </a:solidFill>
              </a:rPr>
              <a:t>P</a:t>
            </a:r>
          </a:p>
        </p:txBody>
      </p:sp>
      <p:sp>
        <p:nvSpPr>
          <p:cNvPr id="726" name="Shape 726"/>
          <p:cNvSpPr/>
          <p:nvPr/>
        </p:nvSpPr>
        <p:spPr>
          <a:xfrm>
            <a:off x="8498945" y="10363250"/>
            <a:ext cx="1592200" cy="879079"/>
          </a:xfrm>
          <a:prstGeom prst="rect">
            <a:avLst/>
          </a:prstGeom>
          <a:ln w="12700">
            <a:miter lim="400000"/>
          </a:ln>
        </p:spPr>
        <p:txBody>
          <a:bodyPr wrap="none" lIns="71437" tIns="71437" rIns="71437" bIns="71437" anchor="ctr">
            <a:spAutoFit/>
          </a:bodyPr>
          <a:lstStyle>
            <a:lvl1pPr algn="ctr" defTabSz="457200">
              <a:lnSpc>
                <a:spcPct val="16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600" spc="5712" baseline="-4000">
                <a:solidFill>
                  <a:srgbClr val="FFFFFF"/>
                </a:solidFill>
                <a:latin typeface="linea-music-10"/>
                <a:ea typeface="linea-music-10"/>
                <a:cs typeface="linea-music-10"/>
                <a:sym typeface="linea-music-10"/>
              </a:defRPr>
            </a:lvl1pPr>
          </a:lstStyle>
          <a:p>
            <a:pPr lvl="0">
              <a:defRPr sz="1800" spc="0" baseline="0">
                <a:solidFill>
                  <a:srgbClr val="000000"/>
                </a:solidFill>
              </a:defRPr>
            </a:pPr>
            <a:r>
              <a:rPr sz="5600" spc="5712" baseline="-4000">
                <a:solidFill>
                  <a:srgbClr val="FFFFFF"/>
                </a:solidFill>
              </a:rPr>
              <a:t>h</a:t>
            </a:r>
          </a:p>
        </p:txBody>
      </p:sp>
      <p:sp>
        <p:nvSpPr>
          <p:cNvPr id="727" name="Shape 727"/>
          <p:cNvSpPr/>
          <p:nvPr/>
        </p:nvSpPr>
        <p:spPr>
          <a:xfrm>
            <a:off x="7328513" y="7320196"/>
            <a:ext cx="1592200" cy="917179"/>
          </a:xfrm>
          <a:prstGeom prst="rect">
            <a:avLst/>
          </a:prstGeom>
          <a:ln w="12700">
            <a:miter lim="400000"/>
          </a:ln>
        </p:spPr>
        <p:txBody>
          <a:bodyPr wrap="none" lIns="71437" tIns="71437" rIns="71437" bIns="71437" anchor="ctr">
            <a:spAutoFit/>
          </a:bodyPr>
          <a:lstStyle>
            <a:lvl1pPr algn="ctr" defTabSz="457200">
              <a:lnSpc>
                <a:spcPct val="16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600" spc="5712" baseline="-4000">
                <a:solidFill>
                  <a:srgbClr val="FFFFFF"/>
                </a:solidFill>
                <a:latin typeface="linea-basic-10" panose="02000509000000000000"/>
                <a:ea typeface="linea-basic-10" panose="02000509000000000000"/>
                <a:cs typeface="linea-basic-10" panose="02000509000000000000"/>
                <a:sym typeface="linea-basic-10" panose="02000509000000000000"/>
              </a:defRPr>
            </a:lvl1pPr>
          </a:lstStyle>
          <a:p>
            <a:pPr lvl="0">
              <a:defRPr sz="1800" spc="0" baseline="0">
                <a:solidFill>
                  <a:srgbClr val="000000"/>
                </a:solidFill>
              </a:defRPr>
            </a:pPr>
            <a:r>
              <a:rPr sz="5600" spc="5712" baseline="-4000">
                <a:solidFill>
                  <a:srgbClr val="FFFFFF"/>
                </a:solidFill>
              </a:rPr>
              <a:t>d</a:t>
            </a:r>
          </a:p>
        </p:txBody>
      </p:sp>
      <p:sp>
        <p:nvSpPr>
          <p:cNvPr id="728" name="Shape 728"/>
          <p:cNvSpPr/>
          <p:nvPr/>
        </p:nvSpPr>
        <p:spPr>
          <a:xfrm>
            <a:off x="8498945" y="4264117"/>
            <a:ext cx="1592200" cy="917179"/>
          </a:xfrm>
          <a:prstGeom prst="rect">
            <a:avLst/>
          </a:prstGeom>
          <a:ln w="12700">
            <a:miter lim="400000"/>
          </a:ln>
        </p:spPr>
        <p:txBody>
          <a:bodyPr wrap="none" lIns="71437" tIns="71437" rIns="71437" bIns="71437" anchor="ctr">
            <a:spAutoFit/>
          </a:bodyPr>
          <a:lstStyle>
            <a:lvl1pPr algn="ctr" defTabSz="457200">
              <a:lnSpc>
                <a:spcPct val="16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600" spc="5712" baseline="-4000">
                <a:solidFill>
                  <a:srgbClr val="FFFFFF"/>
                </a:solidFill>
                <a:latin typeface="linea-basic-10" panose="02000509000000000000"/>
                <a:ea typeface="linea-basic-10" panose="02000509000000000000"/>
                <a:cs typeface="linea-basic-10" panose="02000509000000000000"/>
                <a:sym typeface="linea-basic-10" panose="02000509000000000000"/>
              </a:defRPr>
            </a:lvl1pPr>
          </a:lstStyle>
          <a:p>
            <a:pPr lvl="0">
              <a:defRPr sz="1800" spc="0" baseline="0">
                <a:solidFill>
                  <a:srgbClr val="000000"/>
                </a:solidFill>
              </a:defRPr>
            </a:pPr>
            <a:r>
              <a:rPr sz="5600" spc="5712" baseline="-4000">
                <a:solidFill>
                  <a:srgbClr val="FFFFFF"/>
                </a:solidFill>
              </a:rPr>
              <a:t>2</a:t>
            </a:r>
          </a:p>
        </p:txBody>
      </p:sp>
      <p:sp>
        <p:nvSpPr>
          <p:cNvPr id="729" name="Shape 729"/>
          <p:cNvSpPr/>
          <p:nvPr/>
        </p:nvSpPr>
        <p:spPr>
          <a:xfrm>
            <a:off x="15046049" y="4289517"/>
            <a:ext cx="1592200" cy="917179"/>
          </a:xfrm>
          <a:prstGeom prst="rect">
            <a:avLst/>
          </a:prstGeom>
          <a:ln w="12700">
            <a:miter lim="400000"/>
          </a:ln>
        </p:spPr>
        <p:txBody>
          <a:bodyPr wrap="none" lIns="71437" tIns="71437" rIns="71437" bIns="71437" anchor="ctr">
            <a:spAutoFit/>
          </a:bodyPr>
          <a:lstStyle>
            <a:lvl1pPr algn="ctr" defTabSz="457200">
              <a:lnSpc>
                <a:spcPct val="16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600" spc="5712" baseline="-4000">
                <a:solidFill>
                  <a:srgbClr val="FFFFFF"/>
                </a:solidFill>
                <a:latin typeface="linea-basic-10" panose="02000509000000000000"/>
                <a:ea typeface="linea-basic-10" panose="02000509000000000000"/>
                <a:cs typeface="linea-basic-10" panose="02000509000000000000"/>
                <a:sym typeface="linea-basic-10" panose="02000509000000000000"/>
              </a:defRPr>
            </a:lvl1pPr>
          </a:lstStyle>
          <a:p>
            <a:pPr lvl="0">
              <a:defRPr sz="1800" spc="0" baseline="0">
                <a:solidFill>
                  <a:srgbClr val="000000"/>
                </a:solidFill>
              </a:defRPr>
            </a:pPr>
            <a:r>
              <a:rPr sz="5600" spc="5712" baseline="-4000">
                <a:solidFill>
                  <a:srgbClr val="FFFFFF"/>
                </a:solidFill>
              </a:rPr>
              <a:t>o</a:t>
            </a:r>
          </a:p>
        </p:txBody>
      </p:sp>
      <p:sp>
        <p:nvSpPr>
          <p:cNvPr id="730" name="Shape 730"/>
          <p:cNvSpPr/>
          <p:nvPr/>
        </p:nvSpPr>
        <p:spPr>
          <a:xfrm>
            <a:off x="23129752" y="249897"/>
            <a:ext cx="707645"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32</a:t>
            </a:r>
          </a:p>
        </p:txBody>
      </p:sp>
      <p:sp>
        <p:nvSpPr>
          <p:cNvPr id="40" name="Shape 640"/>
          <p:cNvSpPr/>
          <p:nvPr/>
        </p:nvSpPr>
        <p:spPr>
          <a:xfrm>
            <a:off x="1745893" y="1658420"/>
            <a:ext cx="5222583"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solidFill>
                  <a:srgbClr val="45454F"/>
                </a:solidFill>
                <a:latin typeface="造字工房悦黑（非商用）常规体" pitchFamily="50" charset="-122"/>
                <a:ea typeface="造字工房悦黑（非商用）常规体" pitchFamily="50" charset="-122"/>
              </a:rPr>
              <a:t>精美信息图表</a:t>
            </a:r>
            <a:endParaRPr sz="6600" dirty="0">
              <a:solidFill>
                <a:srgbClr val="45454F"/>
              </a:solidFill>
              <a:latin typeface="造字工房悦黑（非商用）常规体" pitchFamily="50" charset="-122"/>
              <a:ea typeface="造字工房悦黑（非商用）常规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2" name="Shape 732"/>
          <p:cNvSpPr/>
          <p:nvPr/>
        </p:nvSpPr>
        <p:spPr>
          <a:xfrm>
            <a:off x="9375465" y="5020836"/>
            <a:ext cx="5632128" cy="563212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50800">
            <a:solidFill>
              <a:srgbClr val="D6D3D2"/>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733" name="Shape 733"/>
          <p:cNvSpPr/>
          <p:nvPr/>
        </p:nvSpPr>
        <p:spPr>
          <a:xfrm>
            <a:off x="10168167" y="9692747"/>
            <a:ext cx="4046723" cy="1151314"/>
          </a:xfrm>
          <a:prstGeom prst="rect">
            <a:avLst/>
          </a:prstGeom>
          <a:solidFill>
            <a:srgbClr val="FFFFFF"/>
          </a:solidFill>
          <a:ln w="12700">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734" name="Shape 734"/>
          <p:cNvSpPr/>
          <p:nvPr/>
        </p:nvSpPr>
        <p:spPr>
          <a:xfrm flipV="1">
            <a:off x="14191098" y="4710295"/>
            <a:ext cx="1151313" cy="1151313"/>
          </a:xfrm>
          <a:prstGeom prst="line">
            <a:avLst/>
          </a:prstGeom>
          <a:ln w="38100">
            <a:solidFill>
              <a:srgbClr val="D6D3D2"/>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735" name="Shape 735"/>
          <p:cNvSpPr/>
          <p:nvPr/>
        </p:nvSpPr>
        <p:spPr>
          <a:xfrm>
            <a:off x="14203798" y="9770965"/>
            <a:ext cx="1151313" cy="1151314"/>
          </a:xfrm>
          <a:prstGeom prst="line">
            <a:avLst/>
          </a:prstGeom>
          <a:ln w="38100">
            <a:solidFill>
              <a:srgbClr val="D6D3D2"/>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736" name="Shape 736"/>
          <p:cNvSpPr/>
          <p:nvPr/>
        </p:nvSpPr>
        <p:spPr>
          <a:xfrm flipH="1" flipV="1">
            <a:off x="9037712" y="4690152"/>
            <a:ext cx="1151313" cy="1151313"/>
          </a:xfrm>
          <a:prstGeom prst="line">
            <a:avLst/>
          </a:prstGeom>
          <a:ln w="38100">
            <a:solidFill>
              <a:srgbClr val="D6D3D2"/>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737" name="Shape 737"/>
          <p:cNvSpPr/>
          <p:nvPr/>
        </p:nvSpPr>
        <p:spPr>
          <a:xfrm flipH="1">
            <a:off x="9012312" y="9788922"/>
            <a:ext cx="1151313" cy="1151314"/>
          </a:xfrm>
          <a:prstGeom prst="line">
            <a:avLst/>
          </a:prstGeom>
          <a:ln w="38100">
            <a:solidFill>
              <a:srgbClr val="D6D3D2"/>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738" name="Shape 738"/>
          <p:cNvSpPr/>
          <p:nvPr/>
        </p:nvSpPr>
        <p:spPr>
          <a:xfrm>
            <a:off x="14519557" y="3830706"/>
            <a:ext cx="1906820" cy="190682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8DDAA"/>
          </a:solidFill>
          <a:ln w="12700">
            <a:miter lim="400000"/>
          </a:ln>
        </p:spPr>
        <p:txBody>
          <a:bodyPr lIns="71437" tIns="71437" rIns="71437" bIns="71437"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739" name="Shape 739"/>
          <p:cNvSpPr/>
          <p:nvPr/>
        </p:nvSpPr>
        <p:spPr>
          <a:xfrm>
            <a:off x="14519557" y="9902001"/>
            <a:ext cx="1906820" cy="190682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AB9E"/>
          </a:solidFill>
          <a:ln w="12700">
            <a:miter lim="400000"/>
          </a:ln>
        </p:spPr>
        <p:txBody>
          <a:bodyPr lIns="71437" tIns="71437" rIns="71437" bIns="71437" anchor="ctr"/>
          <a:lstStyle/>
          <a:p>
            <a:pPr lvl="0" defTabSz="914400">
              <a:defRPr sz="2700">
                <a:solidFill>
                  <a:srgbClr val="000000"/>
                </a:solidFill>
                <a:latin typeface="Open Sans" panose="020B0606030504020204"/>
                <a:ea typeface="Open Sans" panose="020B0606030504020204"/>
                <a:cs typeface="Open Sans" panose="020B0606030504020204"/>
                <a:sym typeface="Open Sans" panose="020B0606030504020204"/>
              </a:defRPr>
            </a:pPr>
            <a:endParaRPr/>
          </a:p>
        </p:txBody>
      </p:sp>
      <p:sp>
        <p:nvSpPr>
          <p:cNvPr id="740" name="Shape 740"/>
          <p:cNvSpPr/>
          <p:nvPr/>
        </p:nvSpPr>
        <p:spPr>
          <a:xfrm flipH="1">
            <a:off x="7995723" y="3824949"/>
            <a:ext cx="1906820" cy="190682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C286E"/>
          </a:solidFill>
          <a:ln w="12700">
            <a:miter lim="400000"/>
          </a:ln>
        </p:spPr>
        <p:txBody>
          <a:bodyPr lIns="71437" tIns="71437" rIns="71437" bIns="71437"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741" name="Shape 741"/>
          <p:cNvSpPr/>
          <p:nvPr/>
        </p:nvSpPr>
        <p:spPr>
          <a:xfrm flipH="1">
            <a:off x="7995723" y="9896245"/>
            <a:ext cx="1906820" cy="190682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CADF"/>
          </a:solidFill>
          <a:ln w="12700">
            <a:miter lim="400000"/>
          </a:ln>
        </p:spPr>
        <p:txBody>
          <a:bodyPr lIns="0" tIns="0" rIns="0" bIns="0"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742" name="Shape 742"/>
          <p:cNvSpPr/>
          <p:nvPr/>
        </p:nvSpPr>
        <p:spPr>
          <a:xfrm>
            <a:off x="10679211" y="9513828"/>
            <a:ext cx="3025578" cy="688976"/>
          </a:xfrm>
          <a:prstGeom prst="rect">
            <a:avLst/>
          </a:prstGeom>
          <a:ln w="12700">
            <a:miter lim="400000"/>
          </a:ln>
        </p:spPr>
        <p:txBody>
          <a:bodyPr wrap="none" lIns="71437" tIns="71437" rIns="71437" bIns="71437" anchor="ctr">
            <a:spAutoFit/>
          </a:bodyPr>
          <a:lstStyle>
            <a:lvl1pPr algn="ctr">
              <a:defRPr sz="3200" b="1">
                <a:latin typeface="Open Sans" panose="020B0606030504020204"/>
                <a:ea typeface="Open Sans" panose="020B0606030504020204"/>
                <a:cs typeface="Open Sans" panose="020B0606030504020204"/>
                <a:sym typeface="Open Sans" panose="020B0606030504020204"/>
              </a:defRPr>
            </a:lvl1pPr>
          </a:lstStyle>
          <a:p>
            <a:pPr lvl="0">
              <a:defRPr sz="1800" b="0">
                <a:solidFill>
                  <a:srgbClr val="000000"/>
                </a:solidFill>
              </a:defRPr>
            </a:pPr>
            <a:r>
              <a:rPr sz="3200" b="1">
                <a:solidFill>
                  <a:srgbClr val="45454F"/>
                </a:solidFill>
              </a:rPr>
              <a:t>Target market</a:t>
            </a:r>
          </a:p>
        </p:txBody>
      </p:sp>
      <p:sp>
        <p:nvSpPr>
          <p:cNvPr id="743" name="Shape 743"/>
          <p:cNvSpPr/>
          <p:nvPr/>
        </p:nvSpPr>
        <p:spPr>
          <a:xfrm>
            <a:off x="16807639" y="4429211"/>
            <a:ext cx="3884648" cy="2276476"/>
          </a:xfrm>
          <a:prstGeom prst="rect">
            <a:avLst/>
          </a:prstGeom>
          <a:ln w="12700">
            <a:miter lim="400000"/>
          </a:ln>
        </p:spPr>
        <p:txBody>
          <a:bodyPr lIns="0" tIns="0" rIns="0" bIns="0">
            <a:spAutoFit/>
          </a:bodyPr>
          <a:lstStyle/>
          <a:p>
            <a:pPr lvl="0">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Cras mattis consectetur purus sit amet fermentum. Sed pos-</a:t>
            </a:r>
          </a:p>
          <a:p>
            <a:pPr lvl="0">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uere consectetur est at Cras mattis consectetur purus sit amet fermentum. Sed pos-</a:t>
            </a:r>
          </a:p>
          <a:p>
            <a:pPr lvl="0">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uere consectetur est at</a:t>
            </a:r>
          </a:p>
        </p:txBody>
      </p:sp>
      <p:sp>
        <p:nvSpPr>
          <p:cNvPr id="744" name="Shape 744"/>
          <p:cNvSpPr/>
          <p:nvPr/>
        </p:nvSpPr>
        <p:spPr>
          <a:xfrm>
            <a:off x="16807639" y="3692713"/>
            <a:ext cx="2898441" cy="612776"/>
          </a:xfrm>
          <a:prstGeom prst="rect">
            <a:avLst/>
          </a:prstGeom>
          <a:ln w="12700">
            <a:miter lim="400000"/>
          </a:ln>
        </p:spPr>
        <p:txBody>
          <a:bodyPr wrap="none" lIns="0" tIns="0" rIns="0" bIns="0">
            <a:spAutoFit/>
          </a:bodyPr>
          <a:lstStyle>
            <a:lvl1pPr>
              <a:defRPr sz="2700">
                <a:latin typeface="+mn-lt"/>
                <a:ea typeface="+mn-ea"/>
                <a:cs typeface="+mn-cs"/>
                <a:sym typeface="Open Sans Semibold" panose="020B0706030804020204"/>
              </a:defRPr>
            </a:lvl1pPr>
          </a:lstStyle>
          <a:p>
            <a:pPr lvl="0">
              <a:defRPr sz="1800">
                <a:solidFill>
                  <a:srgbClr val="000000"/>
                </a:solidFill>
              </a:defRPr>
            </a:pPr>
            <a:r>
              <a:rPr sz="2700">
                <a:solidFill>
                  <a:srgbClr val="45454F"/>
                </a:solidFill>
              </a:rPr>
              <a:t>College students</a:t>
            </a:r>
          </a:p>
        </p:txBody>
      </p:sp>
      <p:sp>
        <p:nvSpPr>
          <p:cNvPr id="745" name="Shape 745"/>
          <p:cNvSpPr/>
          <p:nvPr/>
        </p:nvSpPr>
        <p:spPr>
          <a:xfrm>
            <a:off x="16833039" y="9498414"/>
            <a:ext cx="3884648" cy="2276476"/>
          </a:xfrm>
          <a:prstGeom prst="rect">
            <a:avLst/>
          </a:prstGeom>
          <a:ln w="12700">
            <a:miter lim="400000"/>
          </a:ln>
        </p:spPr>
        <p:txBody>
          <a:bodyPr lIns="0" tIns="0" rIns="0" bIns="0">
            <a:spAutoFit/>
          </a:bodyPr>
          <a:lstStyle/>
          <a:p>
            <a:pPr lvl="0">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Cras mattis consectetur purus sit amet fermentum. Sed pos-</a:t>
            </a:r>
          </a:p>
          <a:p>
            <a:pPr lvl="0">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uere consectetur est at Cras mattis consectetur purus sit amet fermentum. Sed pos-</a:t>
            </a:r>
          </a:p>
          <a:p>
            <a:pPr lvl="0">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uere consectetur est at</a:t>
            </a:r>
          </a:p>
        </p:txBody>
      </p:sp>
      <p:sp>
        <p:nvSpPr>
          <p:cNvPr id="746" name="Shape 746"/>
          <p:cNvSpPr/>
          <p:nvPr/>
        </p:nvSpPr>
        <p:spPr>
          <a:xfrm>
            <a:off x="16833039" y="8761917"/>
            <a:ext cx="3859833" cy="612776"/>
          </a:xfrm>
          <a:prstGeom prst="rect">
            <a:avLst/>
          </a:prstGeom>
          <a:ln w="12700">
            <a:miter lim="400000"/>
          </a:ln>
        </p:spPr>
        <p:txBody>
          <a:bodyPr wrap="none" lIns="0" tIns="0" rIns="0" bIns="0">
            <a:spAutoFit/>
          </a:bodyPr>
          <a:lstStyle>
            <a:lvl1pPr>
              <a:defRPr sz="2700">
                <a:latin typeface="+mn-lt"/>
                <a:ea typeface="+mn-ea"/>
                <a:cs typeface="+mn-cs"/>
                <a:sym typeface="Open Sans Semibold" panose="020B0706030804020204"/>
              </a:defRPr>
            </a:lvl1pPr>
          </a:lstStyle>
          <a:p>
            <a:pPr lvl="0">
              <a:defRPr sz="1800">
                <a:solidFill>
                  <a:srgbClr val="000000"/>
                </a:solidFill>
              </a:defRPr>
            </a:pPr>
            <a:r>
              <a:rPr sz="2700">
                <a:solidFill>
                  <a:srgbClr val="45454F"/>
                </a:solidFill>
              </a:rPr>
              <a:t>Graphic design agency</a:t>
            </a:r>
          </a:p>
        </p:txBody>
      </p:sp>
      <p:sp>
        <p:nvSpPr>
          <p:cNvPr id="747" name="Shape 747"/>
          <p:cNvSpPr/>
          <p:nvPr/>
        </p:nvSpPr>
        <p:spPr>
          <a:xfrm>
            <a:off x="3716435" y="4452177"/>
            <a:ext cx="3884648" cy="2276476"/>
          </a:xfrm>
          <a:prstGeom prst="rect">
            <a:avLst/>
          </a:prstGeom>
          <a:ln w="12700">
            <a:miter lim="400000"/>
          </a:ln>
        </p:spPr>
        <p:txBody>
          <a:bodyPr lIns="0" tIns="0" rIns="0" bIns="0">
            <a:spAutoFit/>
          </a:bodyPr>
          <a:lstStyle/>
          <a:p>
            <a:pPr lvl="0" algn="r">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Cras mattis consectetur purus sit amet fermentum. Sed pos-</a:t>
            </a:r>
          </a:p>
          <a:p>
            <a:pPr lvl="0" algn="r">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uere consectetur est at Cras mattis consectetur purus sit amet fermentum. Sed pos-</a:t>
            </a:r>
          </a:p>
          <a:p>
            <a:pPr lvl="0" algn="r">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uere consectetur est at</a:t>
            </a:r>
          </a:p>
        </p:txBody>
      </p:sp>
      <p:sp>
        <p:nvSpPr>
          <p:cNvPr id="748" name="Shape 748"/>
          <p:cNvSpPr/>
          <p:nvPr/>
        </p:nvSpPr>
        <p:spPr>
          <a:xfrm>
            <a:off x="5356798" y="3715680"/>
            <a:ext cx="2244286" cy="612776"/>
          </a:xfrm>
          <a:prstGeom prst="rect">
            <a:avLst/>
          </a:prstGeom>
          <a:ln w="12700">
            <a:miter lim="400000"/>
          </a:ln>
        </p:spPr>
        <p:txBody>
          <a:bodyPr wrap="none" lIns="0" tIns="0" rIns="0" bIns="0">
            <a:spAutoFit/>
          </a:bodyPr>
          <a:lstStyle>
            <a:lvl1pPr algn="r">
              <a:defRPr sz="2700">
                <a:latin typeface="+mn-lt"/>
                <a:ea typeface="+mn-ea"/>
                <a:cs typeface="+mn-cs"/>
                <a:sym typeface="Open Sans Semibold" panose="020B0706030804020204"/>
              </a:defRPr>
            </a:lvl1pPr>
          </a:lstStyle>
          <a:p>
            <a:pPr lvl="0">
              <a:defRPr sz="1800">
                <a:solidFill>
                  <a:srgbClr val="000000"/>
                </a:solidFill>
              </a:defRPr>
            </a:pPr>
            <a:r>
              <a:rPr sz="2700">
                <a:solidFill>
                  <a:srgbClr val="45454F"/>
                </a:solidFill>
              </a:rPr>
              <a:t>Game addict</a:t>
            </a:r>
          </a:p>
        </p:txBody>
      </p:sp>
      <p:sp>
        <p:nvSpPr>
          <p:cNvPr id="749" name="Shape 749"/>
          <p:cNvSpPr/>
          <p:nvPr/>
        </p:nvSpPr>
        <p:spPr>
          <a:xfrm>
            <a:off x="3678335" y="9498414"/>
            <a:ext cx="3884648" cy="2276476"/>
          </a:xfrm>
          <a:prstGeom prst="rect">
            <a:avLst/>
          </a:prstGeom>
          <a:ln w="12700">
            <a:miter lim="400000"/>
          </a:ln>
        </p:spPr>
        <p:txBody>
          <a:bodyPr lIns="0" tIns="0" rIns="0" bIns="0">
            <a:spAutoFit/>
          </a:bodyPr>
          <a:lstStyle/>
          <a:p>
            <a:pPr lvl="0" algn="r">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Cras mattis consectetur purus sit amet fermentum. Sed pos-</a:t>
            </a:r>
          </a:p>
          <a:p>
            <a:pPr lvl="0" algn="r">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uere consectetur est at Cras mattis consectetur purus sit amet fermentum. Sed pos-</a:t>
            </a:r>
          </a:p>
          <a:p>
            <a:pPr lvl="0" algn="r">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uere consectetur est at</a:t>
            </a:r>
          </a:p>
        </p:txBody>
      </p:sp>
      <p:sp>
        <p:nvSpPr>
          <p:cNvPr id="750" name="Shape 750"/>
          <p:cNvSpPr/>
          <p:nvPr/>
        </p:nvSpPr>
        <p:spPr>
          <a:xfrm>
            <a:off x="5290570" y="8761917"/>
            <a:ext cx="2272414" cy="612776"/>
          </a:xfrm>
          <a:prstGeom prst="rect">
            <a:avLst/>
          </a:prstGeom>
          <a:ln w="12700">
            <a:miter lim="400000"/>
          </a:ln>
        </p:spPr>
        <p:txBody>
          <a:bodyPr wrap="none" lIns="0" tIns="0" rIns="0" bIns="0">
            <a:spAutoFit/>
          </a:bodyPr>
          <a:lstStyle>
            <a:lvl1pPr algn="r">
              <a:defRPr sz="2700">
                <a:latin typeface="+mn-lt"/>
                <a:ea typeface="+mn-ea"/>
                <a:cs typeface="+mn-cs"/>
                <a:sym typeface="Open Sans Semibold" panose="020B0706030804020204"/>
              </a:defRPr>
            </a:lvl1pPr>
          </a:lstStyle>
          <a:p>
            <a:pPr lvl="0">
              <a:defRPr sz="1800">
                <a:solidFill>
                  <a:srgbClr val="000000"/>
                </a:solidFill>
              </a:defRPr>
            </a:pPr>
            <a:r>
              <a:rPr sz="2700">
                <a:solidFill>
                  <a:srgbClr val="45454F"/>
                </a:solidFill>
              </a:rPr>
              <a:t>Music maker</a:t>
            </a:r>
          </a:p>
        </p:txBody>
      </p:sp>
      <p:sp>
        <p:nvSpPr>
          <p:cNvPr id="752" name="Shape 752"/>
          <p:cNvSpPr/>
          <p:nvPr/>
        </p:nvSpPr>
        <p:spPr>
          <a:xfrm>
            <a:off x="15020649" y="10344200"/>
            <a:ext cx="1592200" cy="917179"/>
          </a:xfrm>
          <a:prstGeom prst="rect">
            <a:avLst/>
          </a:prstGeom>
          <a:ln w="12700">
            <a:miter lim="400000"/>
          </a:ln>
        </p:spPr>
        <p:txBody>
          <a:bodyPr wrap="none" lIns="71437" tIns="71437" rIns="71437" bIns="71437" anchor="ctr">
            <a:spAutoFit/>
          </a:bodyPr>
          <a:lstStyle>
            <a:lvl1pPr algn="ctr" defTabSz="457200">
              <a:lnSpc>
                <a:spcPct val="16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600" spc="5712" baseline="-4000">
                <a:solidFill>
                  <a:srgbClr val="FFFFFF"/>
                </a:solidFill>
                <a:latin typeface="linea-basic-10" panose="02000509000000000000"/>
                <a:ea typeface="linea-basic-10" panose="02000509000000000000"/>
                <a:cs typeface="linea-basic-10" panose="02000509000000000000"/>
                <a:sym typeface="linea-basic-10" panose="02000509000000000000"/>
              </a:defRPr>
            </a:lvl1pPr>
          </a:lstStyle>
          <a:p>
            <a:pPr lvl="0">
              <a:defRPr sz="1800" spc="0" baseline="0">
                <a:solidFill>
                  <a:srgbClr val="000000"/>
                </a:solidFill>
              </a:defRPr>
            </a:pPr>
            <a:r>
              <a:rPr sz="5600" spc="5712" baseline="-4000">
                <a:solidFill>
                  <a:srgbClr val="FFFFFF"/>
                </a:solidFill>
              </a:rPr>
              <a:t>7</a:t>
            </a:r>
          </a:p>
        </p:txBody>
      </p:sp>
      <p:sp>
        <p:nvSpPr>
          <p:cNvPr id="753" name="Shape 753"/>
          <p:cNvSpPr/>
          <p:nvPr/>
        </p:nvSpPr>
        <p:spPr>
          <a:xfrm>
            <a:off x="8498945" y="10363250"/>
            <a:ext cx="1592200" cy="879079"/>
          </a:xfrm>
          <a:prstGeom prst="rect">
            <a:avLst/>
          </a:prstGeom>
          <a:ln w="12700">
            <a:miter lim="400000"/>
          </a:ln>
        </p:spPr>
        <p:txBody>
          <a:bodyPr wrap="none" lIns="71437" tIns="71437" rIns="71437" bIns="71437" anchor="ctr">
            <a:spAutoFit/>
          </a:bodyPr>
          <a:lstStyle>
            <a:lvl1pPr algn="ctr" defTabSz="457200">
              <a:lnSpc>
                <a:spcPct val="16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600" spc="5712" baseline="-4000">
                <a:solidFill>
                  <a:srgbClr val="FFFFFF"/>
                </a:solidFill>
                <a:latin typeface="linea-music-10"/>
                <a:ea typeface="linea-music-10"/>
                <a:cs typeface="linea-music-10"/>
                <a:sym typeface="linea-music-10"/>
              </a:defRPr>
            </a:lvl1pPr>
          </a:lstStyle>
          <a:p>
            <a:pPr lvl="0">
              <a:defRPr sz="1800" spc="0" baseline="0">
                <a:solidFill>
                  <a:srgbClr val="000000"/>
                </a:solidFill>
              </a:defRPr>
            </a:pPr>
            <a:r>
              <a:rPr sz="5600" spc="5712" baseline="-4000">
                <a:solidFill>
                  <a:srgbClr val="FFFFFF"/>
                </a:solidFill>
              </a:rPr>
              <a:t>h</a:t>
            </a:r>
          </a:p>
        </p:txBody>
      </p:sp>
      <p:sp>
        <p:nvSpPr>
          <p:cNvPr id="754" name="Shape 754"/>
          <p:cNvSpPr/>
          <p:nvPr/>
        </p:nvSpPr>
        <p:spPr>
          <a:xfrm>
            <a:off x="8498945" y="4264117"/>
            <a:ext cx="1592200" cy="917179"/>
          </a:xfrm>
          <a:prstGeom prst="rect">
            <a:avLst/>
          </a:prstGeom>
          <a:ln w="12700">
            <a:miter lim="400000"/>
          </a:ln>
        </p:spPr>
        <p:txBody>
          <a:bodyPr wrap="none" lIns="71437" tIns="71437" rIns="71437" bIns="71437" anchor="ctr">
            <a:spAutoFit/>
          </a:bodyPr>
          <a:lstStyle>
            <a:lvl1pPr algn="ctr" defTabSz="457200">
              <a:lnSpc>
                <a:spcPct val="16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600" spc="5712" baseline="-4000">
                <a:solidFill>
                  <a:srgbClr val="FFFFFF"/>
                </a:solidFill>
                <a:latin typeface="linea-basic-10" panose="02000509000000000000"/>
                <a:ea typeface="linea-basic-10" panose="02000509000000000000"/>
                <a:cs typeface="linea-basic-10" panose="02000509000000000000"/>
                <a:sym typeface="linea-basic-10" panose="02000509000000000000"/>
              </a:defRPr>
            </a:lvl1pPr>
          </a:lstStyle>
          <a:p>
            <a:pPr lvl="0">
              <a:defRPr sz="1800" spc="0" baseline="0">
                <a:solidFill>
                  <a:srgbClr val="000000"/>
                </a:solidFill>
              </a:defRPr>
            </a:pPr>
            <a:r>
              <a:rPr sz="5600" spc="5712" baseline="-4000">
                <a:solidFill>
                  <a:srgbClr val="FFFFFF"/>
                </a:solidFill>
              </a:rPr>
              <a:t>2</a:t>
            </a:r>
          </a:p>
        </p:txBody>
      </p:sp>
      <p:sp>
        <p:nvSpPr>
          <p:cNvPr id="755" name="Shape 755"/>
          <p:cNvSpPr/>
          <p:nvPr/>
        </p:nvSpPr>
        <p:spPr>
          <a:xfrm>
            <a:off x="15046049" y="4289517"/>
            <a:ext cx="1592200" cy="917179"/>
          </a:xfrm>
          <a:prstGeom prst="rect">
            <a:avLst/>
          </a:prstGeom>
          <a:ln w="12700">
            <a:miter lim="400000"/>
          </a:ln>
        </p:spPr>
        <p:txBody>
          <a:bodyPr wrap="none" lIns="71437" tIns="71437" rIns="71437" bIns="71437" anchor="ctr">
            <a:spAutoFit/>
          </a:bodyPr>
          <a:lstStyle>
            <a:lvl1pPr algn="ctr" defTabSz="457200">
              <a:lnSpc>
                <a:spcPct val="16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600" spc="5712" baseline="-4000">
                <a:solidFill>
                  <a:srgbClr val="FFFFFF"/>
                </a:solidFill>
                <a:latin typeface="linea-basic-10" panose="02000509000000000000"/>
                <a:ea typeface="linea-basic-10" panose="02000509000000000000"/>
                <a:cs typeface="linea-basic-10" panose="02000509000000000000"/>
                <a:sym typeface="linea-basic-10" panose="02000509000000000000"/>
              </a:defRPr>
            </a:lvl1pPr>
          </a:lstStyle>
          <a:p>
            <a:pPr lvl="0">
              <a:defRPr sz="1800" spc="0" baseline="0">
                <a:solidFill>
                  <a:srgbClr val="000000"/>
                </a:solidFill>
              </a:defRPr>
            </a:pPr>
            <a:r>
              <a:rPr sz="5600" spc="5712" baseline="-4000">
                <a:solidFill>
                  <a:srgbClr val="FFFFFF"/>
                </a:solidFill>
              </a:rPr>
              <a:t>o</a:t>
            </a:r>
          </a:p>
        </p:txBody>
      </p:sp>
      <p:sp>
        <p:nvSpPr>
          <p:cNvPr id="757" name="Shape 757"/>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INFOGRAPHICS</a:t>
            </a:r>
          </a:p>
        </p:txBody>
      </p:sp>
      <p:sp>
        <p:nvSpPr>
          <p:cNvPr id="758" name="Shape 758"/>
          <p:cNvSpPr/>
          <p:nvPr/>
        </p:nvSpPr>
        <p:spPr>
          <a:xfrm>
            <a:off x="1819512" y="3051479"/>
            <a:ext cx="962791"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759" name="Shape 759"/>
          <p:cNvSpPr/>
          <p:nvPr/>
        </p:nvSpPr>
        <p:spPr>
          <a:xfrm>
            <a:off x="23129752" y="249897"/>
            <a:ext cx="715646"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33</a:t>
            </a:r>
          </a:p>
        </p:txBody>
      </p:sp>
      <p:sp>
        <p:nvSpPr>
          <p:cNvPr id="30" name="Shape 723"/>
          <p:cNvSpPr/>
          <p:nvPr/>
        </p:nvSpPr>
        <p:spPr>
          <a:xfrm>
            <a:off x="11409075" y="6533689"/>
            <a:ext cx="2697523" cy="2490193"/>
          </a:xfrm>
          <a:prstGeom prst="rect">
            <a:avLst/>
          </a:prstGeom>
          <a:ln w="12700">
            <a:miter lim="400000"/>
          </a:ln>
        </p:spPr>
        <p:txBody>
          <a:bodyPr lIns="71437" tIns="71437" rIns="71437" bIns="71437" anchor="ctr">
            <a:spAutoFit/>
          </a:bodyPr>
          <a:lstStyle>
            <a:lvl1pPr algn="r" defTabSz="457200">
              <a:lnSpc>
                <a:spcPct val="16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8000" spc="18360" baseline="-1000">
                <a:solidFill>
                  <a:srgbClr val="3C6FCF"/>
                </a:solidFill>
                <a:latin typeface="linea-ecommerce-10"/>
                <a:ea typeface="linea-ecommerce-10"/>
                <a:cs typeface="linea-ecommerce-10"/>
                <a:sym typeface="linea-ecommerce-10"/>
              </a:defRPr>
            </a:lvl1pPr>
          </a:lstStyle>
          <a:p>
            <a:pPr lvl="0">
              <a:defRPr sz="1800" spc="0" baseline="0">
                <a:solidFill>
                  <a:srgbClr val="000000"/>
                </a:solidFill>
              </a:defRPr>
            </a:pPr>
            <a:r>
              <a:rPr sz="18000" spc="18360" baseline="-1000">
                <a:solidFill>
                  <a:srgbClr val="3C6FCF"/>
                </a:solidFill>
              </a:rPr>
              <a:t>x</a:t>
            </a:r>
          </a:p>
        </p:txBody>
      </p:sp>
      <p:sp>
        <p:nvSpPr>
          <p:cNvPr id="31" name="Shape 640"/>
          <p:cNvSpPr/>
          <p:nvPr/>
        </p:nvSpPr>
        <p:spPr>
          <a:xfrm>
            <a:off x="1745893" y="1658420"/>
            <a:ext cx="5222583"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solidFill>
                  <a:srgbClr val="45454F"/>
                </a:solidFill>
                <a:latin typeface="造字工房悦黑（非商用）常规体" pitchFamily="50" charset="-122"/>
                <a:ea typeface="造字工房悦黑（非商用）常规体" pitchFamily="50" charset="-122"/>
              </a:rPr>
              <a:t>精美信息图表</a:t>
            </a:r>
            <a:endParaRPr sz="6600" dirty="0">
              <a:solidFill>
                <a:srgbClr val="45454F"/>
              </a:solidFill>
              <a:latin typeface="造字工房悦黑（非商用）常规体" pitchFamily="50" charset="-122"/>
              <a:ea typeface="造字工房悦黑（非商用）常规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2" name="Shape 762"/>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INFOGRAPHICS</a:t>
            </a:r>
          </a:p>
        </p:txBody>
      </p:sp>
      <p:sp>
        <p:nvSpPr>
          <p:cNvPr id="763" name="Shape 763"/>
          <p:cNvSpPr/>
          <p:nvPr/>
        </p:nvSpPr>
        <p:spPr>
          <a:xfrm>
            <a:off x="1819512" y="3051479"/>
            <a:ext cx="962791"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grpSp>
        <p:nvGrpSpPr>
          <p:cNvPr id="778" name="Group 778"/>
          <p:cNvGrpSpPr/>
          <p:nvPr/>
        </p:nvGrpSpPr>
        <p:grpSpPr>
          <a:xfrm>
            <a:off x="6921336" y="4232392"/>
            <a:ext cx="10666636" cy="7119377"/>
            <a:chOff x="0" y="0"/>
            <a:chExt cx="10666635" cy="7119376"/>
          </a:xfrm>
        </p:grpSpPr>
        <p:sp>
          <p:nvSpPr>
            <p:cNvPr id="764" name="Shape 764"/>
            <p:cNvSpPr/>
            <p:nvPr/>
          </p:nvSpPr>
          <p:spPr>
            <a:xfrm>
              <a:off x="1777357" y="0"/>
              <a:ext cx="6237088" cy="355720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4"/>
                    <a:pt x="5515" y="0"/>
                    <a:pt x="12314" y="0"/>
                  </a:cubicBezTo>
                  <a:cubicBezTo>
                    <a:pt x="16025" y="0"/>
                    <a:pt x="19354" y="2885"/>
                    <a:pt x="21600" y="7423"/>
                  </a:cubicBezTo>
                </a:path>
              </a:pathLst>
            </a:custGeom>
            <a:noFill/>
            <a:ln w="38100" cap="flat">
              <a:solidFill>
                <a:srgbClr val="3F494E">
                  <a:alpha val="41673"/>
                </a:srgbClr>
              </a:solidFill>
              <a:prstDash val="solid"/>
              <a:miter lim="800000"/>
            </a:ln>
            <a:effectLst/>
          </p:spPr>
          <p:txBody>
            <a:bodyPr wrap="square" lIns="45719" tIns="45719" rIns="45719" bIns="45719" numCol="1" anchor="t">
              <a:noAutofit/>
            </a:bodyP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765" name="Shape 765"/>
            <p:cNvSpPr/>
            <p:nvPr/>
          </p:nvSpPr>
          <p:spPr>
            <a:xfrm>
              <a:off x="7840374" y="1059070"/>
              <a:ext cx="365303" cy="377541"/>
            </a:xfrm>
            <a:custGeom>
              <a:avLst/>
              <a:gdLst/>
              <a:ahLst/>
              <a:cxnLst>
                <a:cxn ang="0">
                  <a:pos x="wd2" y="hd2"/>
                </a:cxn>
                <a:cxn ang="5400000">
                  <a:pos x="wd2" y="hd2"/>
                </a:cxn>
                <a:cxn ang="10800000">
                  <a:pos x="wd2" y="hd2"/>
                </a:cxn>
                <a:cxn ang="16200000">
                  <a:pos x="wd2" y="hd2"/>
                </a:cxn>
              </a:cxnLst>
              <a:rect l="0" t="0" r="r" b="b"/>
              <a:pathLst>
                <a:path w="21600" h="21600" extrusionOk="0">
                  <a:moveTo>
                    <a:pt x="17396" y="0"/>
                  </a:moveTo>
                  <a:lnTo>
                    <a:pt x="0" y="14306"/>
                  </a:lnTo>
                  <a:lnTo>
                    <a:pt x="21600" y="21600"/>
                  </a:lnTo>
                  <a:lnTo>
                    <a:pt x="17396" y="0"/>
                  </a:lnTo>
                  <a:close/>
                </a:path>
              </a:pathLst>
            </a:custGeom>
            <a:solidFill>
              <a:srgbClr val="3F494E"/>
            </a:solidFill>
            <a:ln w="9525" cap="flat">
              <a:solidFill>
                <a:srgbClr val="555663"/>
              </a:solidFill>
              <a:prstDash val="solid"/>
              <a:round/>
            </a:ln>
            <a:effectLst/>
          </p:spPr>
          <p:txBody>
            <a:bodyPr wrap="square" lIns="45719" tIns="45719" rIns="45719" bIns="45719" numCol="1" anchor="ctr">
              <a:noAutofit/>
            </a:bodyP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766" name="Shape 766"/>
            <p:cNvSpPr/>
            <p:nvPr/>
          </p:nvSpPr>
          <p:spPr>
            <a:xfrm>
              <a:off x="2646107" y="3348393"/>
              <a:ext cx="4555430" cy="2849162"/>
            </a:xfrm>
            <a:custGeom>
              <a:avLst/>
              <a:gdLst/>
              <a:ahLst/>
              <a:cxnLst>
                <a:cxn ang="0">
                  <a:pos x="wd2" y="hd2"/>
                </a:cxn>
                <a:cxn ang="5400000">
                  <a:pos x="wd2" y="hd2"/>
                </a:cxn>
                <a:cxn ang="10800000">
                  <a:pos x="wd2" y="hd2"/>
                </a:cxn>
                <a:cxn ang="16200000">
                  <a:pos x="wd2" y="hd2"/>
                </a:cxn>
              </a:cxnLst>
              <a:rect l="0" t="0" r="r" b="b"/>
              <a:pathLst>
                <a:path w="21407" h="19790" extrusionOk="0">
                  <a:moveTo>
                    <a:pt x="21407" y="14360"/>
                  </a:moveTo>
                  <a:cubicBezTo>
                    <a:pt x="16510" y="21600"/>
                    <a:pt x="8567" y="21600"/>
                    <a:pt x="3670" y="14360"/>
                  </a:cubicBezTo>
                  <a:cubicBezTo>
                    <a:pt x="1004" y="10418"/>
                    <a:pt x="-193" y="5149"/>
                    <a:pt x="25" y="0"/>
                  </a:cubicBezTo>
                </a:path>
              </a:pathLst>
            </a:custGeom>
            <a:noFill/>
            <a:ln w="38100" cap="flat">
              <a:solidFill>
                <a:srgbClr val="3F494E">
                  <a:alpha val="41673"/>
                </a:srgbClr>
              </a:solidFill>
              <a:prstDash val="solid"/>
              <a:miter lim="800000"/>
            </a:ln>
            <a:effectLst/>
          </p:spPr>
          <p:txBody>
            <a:bodyPr wrap="square" lIns="45719" tIns="45719" rIns="45719" bIns="45719" numCol="1" anchor="t">
              <a:noAutofit/>
            </a:bodyP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767" name="Shape 767"/>
            <p:cNvSpPr/>
            <p:nvPr/>
          </p:nvSpPr>
          <p:spPr>
            <a:xfrm>
              <a:off x="7010325" y="5237322"/>
              <a:ext cx="377519" cy="365423"/>
            </a:xfrm>
            <a:custGeom>
              <a:avLst/>
              <a:gdLst/>
              <a:ahLst/>
              <a:cxnLst>
                <a:cxn ang="0">
                  <a:pos x="wd2" y="hd2"/>
                </a:cxn>
                <a:cxn ang="5400000">
                  <a:pos x="wd2" y="hd2"/>
                </a:cxn>
                <a:cxn ang="10800000">
                  <a:pos x="wd2" y="hd2"/>
                </a:cxn>
                <a:cxn ang="16200000">
                  <a:pos x="wd2" y="hd2"/>
                </a:cxn>
              </a:cxnLst>
              <a:rect l="0" t="0" r="r" b="b"/>
              <a:pathLst>
                <a:path w="21600" h="21600" extrusionOk="0">
                  <a:moveTo>
                    <a:pt x="0" y="4494"/>
                  </a:moveTo>
                  <a:lnTo>
                    <a:pt x="14306" y="21600"/>
                  </a:lnTo>
                  <a:lnTo>
                    <a:pt x="21600" y="0"/>
                  </a:lnTo>
                  <a:lnTo>
                    <a:pt x="0" y="4494"/>
                  </a:lnTo>
                  <a:close/>
                </a:path>
              </a:pathLst>
            </a:custGeom>
            <a:solidFill>
              <a:srgbClr val="3F494E"/>
            </a:solidFill>
            <a:ln w="9525" cap="flat">
              <a:solidFill>
                <a:srgbClr val="555663"/>
              </a:solidFill>
              <a:prstDash val="solid"/>
              <a:round/>
            </a:ln>
            <a:effectLst/>
          </p:spPr>
          <p:txBody>
            <a:bodyPr wrap="square" lIns="45719" tIns="45719" rIns="45719" bIns="45719" numCol="1" anchor="ctr">
              <a:noAutofit/>
            </a:bodyP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768" name="Shape 768"/>
            <p:cNvSpPr/>
            <p:nvPr/>
          </p:nvSpPr>
          <p:spPr>
            <a:xfrm>
              <a:off x="0" y="1784815"/>
              <a:ext cx="3554716" cy="354974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CADF"/>
            </a:solidFill>
            <a:ln w="9525" cap="flat">
              <a:solidFill>
                <a:srgbClr val="0195F9"/>
              </a:solidFill>
              <a:prstDash val="solid"/>
              <a:round/>
            </a:ln>
            <a:effectLst/>
          </p:spPr>
          <p:txBody>
            <a:bodyPr wrap="square" lIns="45719" tIns="45719" rIns="45719" bIns="45719" numCol="1" anchor="ctr">
              <a:noAutofit/>
            </a:bodyP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769" name="Shape 769"/>
            <p:cNvSpPr/>
            <p:nvPr/>
          </p:nvSpPr>
          <p:spPr>
            <a:xfrm>
              <a:off x="3426019" y="864484"/>
              <a:ext cx="4559633" cy="2720062"/>
            </a:xfrm>
            <a:custGeom>
              <a:avLst/>
              <a:gdLst/>
              <a:ahLst/>
              <a:cxnLst>
                <a:cxn ang="0">
                  <a:pos x="wd2" y="hd2"/>
                </a:cxn>
                <a:cxn ang="5400000">
                  <a:pos x="wd2" y="hd2"/>
                </a:cxn>
                <a:cxn ang="10800000">
                  <a:pos x="wd2" y="hd2"/>
                </a:cxn>
                <a:cxn ang="16200000">
                  <a:pos x="wd2" y="hd2"/>
                </a:cxn>
              </a:cxnLst>
              <a:rect l="0" t="0" r="r" b="b"/>
              <a:pathLst>
                <a:path w="21547" h="19713" extrusionOk="0">
                  <a:moveTo>
                    <a:pt x="0" y="5663"/>
                  </a:moveTo>
                  <a:cubicBezTo>
                    <a:pt x="4928" y="-1887"/>
                    <a:pt x="12922" y="-1887"/>
                    <a:pt x="17849" y="5663"/>
                  </a:cubicBezTo>
                  <a:cubicBezTo>
                    <a:pt x="20368" y="9521"/>
                    <a:pt x="21600" y="14638"/>
                    <a:pt x="21545" y="19713"/>
                  </a:cubicBezTo>
                </a:path>
              </a:pathLst>
            </a:custGeom>
            <a:noFill/>
            <a:ln w="38100" cap="flat">
              <a:solidFill>
                <a:srgbClr val="3F494E">
                  <a:alpha val="41673"/>
                </a:srgbClr>
              </a:solidFill>
              <a:prstDash val="solid"/>
              <a:miter lim="800000"/>
            </a:ln>
            <a:effectLst/>
          </p:spPr>
          <p:txBody>
            <a:bodyPr wrap="square" lIns="45719" tIns="45719" rIns="45719" bIns="45719" numCol="1" anchor="t">
              <a:noAutofit/>
            </a:bodyP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770" name="Shape 770"/>
            <p:cNvSpPr/>
            <p:nvPr/>
          </p:nvSpPr>
          <p:spPr>
            <a:xfrm>
              <a:off x="3286247" y="1441805"/>
              <a:ext cx="370280" cy="370111"/>
            </a:xfrm>
            <a:custGeom>
              <a:avLst/>
              <a:gdLst/>
              <a:ahLst/>
              <a:cxnLst>
                <a:cxn ang="0">
                  <a:pos x="wd2" y="hd2"/>
                </a:cxn>
                <a:cxn ang="5400000">
                  <a:pos x="wd2" y="hd2"/>
                </a:cxn>
                <a:cxn ang="10800000">
                  <a:pos x="wd2" y="hd2"/>
                </a:cxn>
                <a:cxn ang="16200000">
                  <a:pos x="wd2" y="hd2"/>
                </a:cxn>
              </a:cxnLst>
              <a:rect l="0" t="0" r="r" b="b"/>
              <a:pathLst>
                <a:path w="21600" h="21600" extrusionOk="0">
                  <a:moveTo>
                    <a:pt x="21600" y="15878"/>
                  </a:moveTo>
                  <a:lnTo>
                    <a:pt x="5722" y="0"/>
                  </a:lnTo>
                  <a:lnTo>
                    <a:pt x="0" y="21600"/>
                  </a:lnTo>
                  <a:lnTo>
                    <a:pt x="21600" y="15878"/>
                  </a:lnTo>
                  <a:close/>
                </a:path>
              </a:pathLst>
            </a:custGeom>
            <a:solidFill>
              <a:srgbClr val="3F494E"/>
            </a:solidFill>
            <a:ln w="9525" cap="flat">
              <a:solidFill>
                <a:srgbClr val="555663"/>
              </a:solidFill>
              <a:prstDash val="solid"/>
              <a:round/>
            </a:ln>
            <a:effectLst/>
          </p:spPr>
          <p:txBody>
            <a:bodyPr wrap="square" lIns="45719" tIns="45719" rIns="45719" bIns="45719" numCol="1" anchor="ctr">
              <a:noAutofit/>
            </a:bodyP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771" name="Shape 771"/>
            <p:cNvSpPr/>
            <p:nvPr/>
          </p:nvSpPr>
          <p:spPr>
            <a:xfrm>
              <a:off x="2767155" y="3557201"/>
              <a:ext cx="6127093" cy="356217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11941"/>
                    <a:pt x="15986" y="21600"/>
                    <a:pt x="9044" y="21600"/>
                  </a:cubicBezTo>
                  <a:cubicBezTo>
                    <a:pt x="5492" y="21600"/>
                    <a:pt x="2266" y="19036"/>
                    <a:pt x="0" y="14927"/>
                  </a:cubicBezTo>
                </a:path>
              </a:pathLst>
            </a:custGeom>
            <a:noFill/>
            <a:ln w="38100" cap="flat">
              <a:solidFill>
                <a:srgbClr val="3F494E">
                  <a:alpha val="41673"/>
                </a:srgbClr>
              </a:solidFill>
              <a:prstDash val="solid"/>
              <a:miter lim="800000"/>
            </a:ln>
            <a:effectLst/>
          </p:spPr>
          <p:txBody>
            <a:bodyPr wrap="square" lIns="45719" tIns="45719" rIns="45719" bIns="45719" numCol="1" anchor="t">
              <a:noAutofit/>
            </a:bodyP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772" name="Shape 772"/>
            <p:cNvSpPr/>
            <p:nvPr/>
          </p:nvSpPr>
          <p:spPr>
            <a:xfrm>
              <a:off x="2657336" y="5920544"/>
              <a:ext cx="372677" cy="370192"/>
            </a:xfrm>
            <a:custGeom>
              <a:avLst/>
              <a:gdLst/>
              <a:ahLst/>
              <a:cxnLst>
                <a:cxn ang="0">
                  <a:pos x="wd2" y="hd2"/>
                </a:cxn>
                <a:cxn ang="5400000">
                  <a:pos x="wd2" y="hd2"/>
                </a:cxn>
                <a:cxn ang="10800000">
                  <a:pos x="wd2" y="hd2"/>
                </a:cxn>
                <a:cxn ang="16200000">
                  <a:pos x="wd2" y="hd2"/>
                </a:cxn>
              </a:cxnLst>
              <a:rect l="0" t="0" r="r" b="b"/>
              <a:pathLst>
                <a:path w="21600" h="21600" extrusionOk="0">
                  <a:moveTo>
                    <a:pt x="5826" y="21600"/>
                  </a:moveTo>
                  <a:lnTo>
                    <a:pt x="21600" y="5722"/>
                  </a:lnTo>
                  <a:lnTo>
                    <a:pt x="0" y="0"/>
                  </a:lnTo>
                  <a:lnTo>
                    <a:pt x="5826" y="21600"/>
                  </a:lnTo>
                  <a:close/>
                </a:path>
              </a:pathLst>
            </a:custGeom>
            <a:solidFill>
              <a:srgbClr val="3F494E"/>
            </a:solidFill>
            <a:ln w="9525" cap="flat">
              <a:solidFill>
                <a:srgbClr val="555663"/>
              </a:solidFill>
              <a:prstDash val="solid"/>
              <a:round/>
            </a:ln>
            <a:effectLst/>
          </p:spPr>
          <p:txBody>
            <a:bodyPr wrap="square" lIns="45719" tIns="45719" rIns="45719" bIns="45719" numCol="1" anchor="ctr">
              <a:noAutofit/>
            </a:bodyP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773" name="Shape 773"/>
            <p:cNvSpPr/>
            <p:nvPr/>
          </p:nvSpPr>
          <p:spPr>
            <a:xfrm>
              <a:off x="7116889" y="1784815"/>
              <a:ext cx="3549746" cy="354974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5454F"/>
            </a:solidFill>
            <a:ln w="12700" cap="flat">
              <a:noFill/>
              <a:miter lim="400000"/>
            </a:ln>
            <a:effectLst/>
          </p:spPr>
          <p:txBody>
            <a:bodyPr wrap="square" lIns="45719" tIns="45719" rIns="45719" bIns="45719" numCol="1" anchor="ctr">
              <a:noAutofit/>
            </a:bodyP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774" name="Shape 774"/>
            <p:cNvSpPr/>
            <p:nvPr/>
          </p:nvSpPr>
          <p:spPr>
            <a:xfrm>
              <a:off x="509395" y="3662240"/>
              <a:ext cx="2510526" cy="612776"/>
            </a:xfrm>
            <a:prstGeom prst="rect">
              <a:avLst/>
            </a:prstGeom>
            <a:noFill/>
            <a:ln w="12700" cap="flat">
              <a:noFill/>
              <a:miter lim="400000"/>
            </a:ln>
            <a:effectLst/>
          </p:spPr>
          <p:txBody>
            <a:bodyPr wrap="square" lIns="71437" tIns="71437" rIns="71437" bIns="71437" numCol="1" anchor="ctr">
              <a:spAutoFit/>
            </a:bodyPr>
            <a:lstStyle>
              <a:lvl1pPr algn="ctr">
                <a:defRPr sz="2700">
                  <a:solidFill>
                    <a:srgbClr val="FFFFFF"/>
                  </a:solidFill>
                  <a:latin typeface="+mn-lt"/>
                  <a:ea typeface="+mn-ea"/>
                  <a:cs typeface="+mn-cs"/>
                  <a:sym typeface="Open Sans Semibold" panose="020B0706030804020204"/>
                </a:defRPr>
              </a:lvl1pPr>
            </a:lstStyle>
            <a:p>
              <a:pPr lvl="0">
                <a:defRPr sz="1800">
                  <a:solidFill>
                    <a:srgbClr val="000000"/>
                  </a:solidFill>
                </a:defRPr>
              </a:pPr>
              <a:r>
                <a:rPr sz="2700">
                  <a:solidFill>
                    <a:srgbClr val="FFFFFF"/>
                  </a:solidFill>
                </a:rPr>
                <a:t>Subscribers</a:t>
              </a:r>
            </a:p>
          </p:txBody>
        </p:sp>
        <p:sp>
          <p:nvSpPr>
            <p:cNvPr id="775" name="Shape 775"/>
            <p:cNvSpPr/>
            <p:nvPr/>
          </p:nvSpPr>
          <p:spPr>
            <a:xfrm>
              <a:off x="7636498" y="3763840"/>
              <a:ext cx="2510527" cy="612776"/>
            </a:xfrm>
            <a:prstGeom prst="rect">
              <a:avLst/>
            </a:prstGeom>
            <a:noFill/>
            <a:ln w="12700" cap="flat">
              <a:noFill/>
              <a:miter lim="400000"/>
            </a:ln>
            <a:effectLst/>
          </p:spPr>
          <p:txBody>
            <a:bodyPr wrap="square" lIns="71437" tIns="71437" rIns="71437" bIns="71437" numCol="1" anchor="ctr">
              <a:spAutoFit/>
            </a:bodyPr>
            <a:lstStyle>
              <a:lvl1pPr algn="ctr">
                <a:defRPr sz="2700">
                  <a:solidFill>
                    <a:srgbClr val="FFFFFF"/>
                  </a:solidFill>
                  <a:latin typeface="+mn-lt"/>
                  <a:ea typeface="+mn-ea"/>
                  <a:cs typeface="+mn-cs"/>
                  <a:sym typeface="Open Sans Semibold" panose="020B0706030804020204"/>
                </a:defRPr>
              </a:lvl1pPr>
            </a:lstStyle>
            <a:p>
              <a:pPr lvl="0">
                <a:defRPr sz="1800">
                  <a:solidFill>
                    <a:srgbClr val="000000"/>
                  </a:solidFill>
                </a:defRPr>
              </a:pPr>
              <a:r>
                <a:rPr sz="2700">
                  <a:solidFill>
                    <a:srgbClr val="FFFFFF"/>
                  </a:solidFill>
                </a:rPr>
                <a:t>Buyers</a:t>
              </a:r>
            </a:p>
          </p:txBody>
        </p:sp>
        <p:sp>
          <p:nvSpPr>
            <p:cNvPr id="777" name="Shape 777"/>
            <p:cNvSpPr/>
            <p:nvPr/>
          </p:nvSpPr>
          <p:spPr>
            <a:xfrm>
              <a:off x="1143203" y="2478237"/>
              <a:ext cx="1330918" cy="1102123"/>
            </a:xfrm>
            <a:prstGeom prst="rect">
              <a:avLst/>
            </a:prstGeom>
            <a:noFill/>
            <a:ln w="12700" cap="flat">
              <a:noFill/>
              <a:miter lim="400000"/>
            </a:ln>
            <a:effectLst/>
          </p:spPr>
          <p:txBody>
            <a:bodyPr wrap="square" lIns="71437" tIns="71437" rIns="71437" bIns="71437" numCol="1" anchor="ctr">
              <a:spAutoFit/>
            </a:bodyPr>
            <a:lstStyle>
              <a:lvl1pPr algn="ctr" defTabSz="457200">
                <a:lnSpc>
                  <a:spcPct val="19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7200" spc="2304" baseline="-4000">
                  <a:solidFill>
                    <a:srgbClr val="FFFFFF"/>
                  </a:solidFill>
                  <a:latin typeface="et-line" panose="02000503000000000000"/>
                  <a:ea typeface="et-line" panose="02000503000000000000"/>
                  <a:cs typeface="et-line" panose="02000503000000000000"/>
                  <a:sym typeface="et-line" panose="02000503000000000000"/>
                </a:defRPr>
              </a:lvl1pPr>
            </a:lstStyle>
            <a:p>
              <a:pPr lvl="0">
                <a:defRPr sz="1800" spc="0" baseline="0">
                  <a:solidFill>
                    <a:srgbClr val="000000"/>
                  </a:solidFill>
                </a:defRPr>
              </a:pPr>
              <a:r>
                <a:rPr sz="7200" spc="2304" baseline="-4000" dirty="0">
                  <a:solidFill>
                    <a:srgbClr val="FFFFFF"/>
                  </a:solidFill>
                </a:rPr>
                <a:t></a:t>
              </a:r>
            </a:p>
          </p:txBody>
        </p:sp>
        <p:sp>
          <p:nvSpPr>
            <p:cNvPr id="26" name="Shape 777"/>
            <p:cNvSpPr/>
            <p:nvPr/>
          </p:nvSpPr>
          <p:spPr>
            <a:xfrm>
              <a:off x="8368620" y="2478237"/>
              <a:ext cx="1330918" cy="1102123"/>
            </a:xfrm>
            <a:prstGeom prst="rect">
              <a:avLst/>
            </a:prstGeom>
            <a:noFill/>
            <a:ln w="12700" cap="flat">
              <a:noFill/>
              <a:miter lim="400000"/>
            </a:ln>
            <a:effectLst/>
          </p:spPr>
          <p:txBody>
            <a:bodyPr wrap="square" lIns="71437" tIns="71437" rIns="71437" bIns="71437" numCol="1" anchor="ctr">
              <a:spAutoFit/>
            </a:bodyPr>
            <a:lstStyle>
              <a:lvl1pPr algn="ctr" defTabSz="457200">
                <a:lnSpc>
                  <a:spcPct val="19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7200" spc="2304" baseline="-4000">
                  <a:solidFill>
                    <a:srgbClr val="FFFFFF"/>
                  </a:solidFill>
                  <a:latin typeface="et-line" panose="02000503000000000000"/>
                  <a:ea typeface="et-line" panose="02000503000000000000"/>
                  <a:cs typeface="et-line" panose="02000503000000000000"/>
                  <a:sym typeface="et-line" panose="02000503000000000000"/>
                </a:defRPr>
              </a:lvl1pPr>
            </a:lstStyle>
            <a:p>
              <a:pPr lvl="0">
                <a:defRPr sz="1800" spc="0" baseline="0">
                  <a:solidFill>
                    <a:srgbClr val="000000"/>
                  </a:solidFill>
                </a:defRPr>
              </a:pPr>
              <a:r>
                <a:rPr sz="7200" spc="2304" baseline="-4000" dirty="0">
                  <a:solidFill>
                    <a:srgbClr val="FFFFFF"/>
                  </a:solidFill>
                </a:rPr>
                <a:t></a:t>
              </a:r>
            </a:p>
          </p:txBody>
        </p:sp>
      </p:grpSp>
      <p:sp>
        <p:nvSpPr>
          <p:cNvPr id="779" name="Shape 779"/>
          <p:cNvSpPr/>
          <p:nvPr/>
        </p:nvSpPr>
        <p:spPr>
          <a:xfrm>
            <a:off x="18011844" y="5949211"/>
            <a:ext cx="4585096" cy="4410076"/>
          </a:xfrm>
          <a:prstGeom prst="rect">
            <a:avLst/>
          </a:prstGeom>
          <a:ln w="12700">
            <a:miter lim="400000"/>
          </a:ln>
        </p:spPr>
        <p:txBody>
          <a:bodyPr lIns="71437" tIns="71437" rIns="71437" bIns="71437" anchor="ctr">
            <a:spAutoFit/>
          </a:bodyPr>
          <a:lstStyle>
            <a:lvl1pPr>
              <a:defRPr sz="2100">
                <a:solidFill>
                  <a:srgbClr val="767982"/>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767982"/>
                </a:solidFill>
              </a:rPr>
              <a:t>Aenean lacinia bibendum nulla sed consectetur. Donec ullamcorper nulla non metus auctor fringilla. Etiam porta sem malesuada magna mollis euismod. Donec ullamcorper nulla non metus auctor fringilla. Aenean lacinia bibendum nulla sed consectetur. Donec ullamcorper nulla non metus auctor fringilla. Etiam porta sem malesuada magna mollis euismod. Donec ullamcorper nulla non metus auctor fringilla.</a:t>
            </a:r>
          </a:p>
        </p:txBody>
      </p:sp>
      <p:sp>
        <p:nvSpPr>
          <p:cNvPr id="780" name="Shape 780"/>
          <p:cNvSpPr/>
          <p:nvPr/>
        </p:nvSpPr>
        <p:spPr>
          <a:xfrm>
            <a:off x="18011844" y="4928465"/>
            <a:ext cx="2624734" cy="688976"/>
          </a:xfrm>
          <a:prstGeom prst="rect">
            <a:avLst/>
          </a:prstGeom>
          <a:ln w="12700">
            <a:miter lim="400000"/>
          </a:ln>
        </p:spPr>
        <p:txBody>
          <a:bodyPr wrap="none" lIns="71437" tIns="71437" rIns="71437" bIns="71437" anchor="ctr">
            <a:spAutoFit/>
          </a:bodyPr>
          <a:lstStyle>
            <a:lvl1pPr>
              <a:defRPr sz="3200">
                <a:latin typeface="+mn-lt"/>
                <a:ea typeface="+mn-ea"/>
                <a:cs typeface="+mn-cs"/>
                <a:sym typeface="Open Sans Semibold" panose="020B0706030804020204"/>
              </a:defRPr>
            </a:lvl1pPr>
          </a:lstStyle>
          <a:p>
            <a:pPr lvl="0">
              <a:defRPr sz="1800">
                <a:solidFill>
                  <a:srgbClr val="000000"/>
                </a:solidFill>
              </a:defRPr>
            </a:pPr>
            <a:r>
              <a:rPr sz="3200">
                <a:solidFill>
                  <a:srgbClr val="45454F"/>
                </a:solidFill>
              </a:rPr>
              <a:t>Loyal buyers</a:t>
            </a:r>
          </a:p>
        </p:txBody>
      </p:sp>
      <p:sp>
        <p:nvSpPr>
          <p:cNvPr id="781" name="Shape 781"/>
          <p:cNvSpPr/>
          <p:nvPr/>
        </p:nvSpPr>
        <p:spPr>
          <a:xfrm>
            <a:off x="1799760" y="5949211"/>
            <a:ext cx="4710403" cy="4410076"/>
          </a:xfrm>
          <a:prstGeom prst="rect">
            <a:avLst/>
          </a:prstGeom>
          <a:ln w="12700">
            <a:miter lim="400000"/>
          </a:ln>
        </p:spPr>
        <p:txBody>
          <a:bodyPr lIns="71437" tIns="71437" rIns="71437" bIns="71437" anchor="ctr">
            <a:spAutoFit/>
          </a:bodyPr>
          <a:lstStyle>
            <a:lvl1pPr algn="r">
              <a:defRPr sz="2100">
                <a:solidFill>
                  <a:srgbClr val="767982"/>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767982"/>
                </a:solidFill>
              </a:rPr>
              <a:t>Aenean lacinia bibendum nulla sed consectetur. Donec ullamcorper nulla non metus auctor fringilla. Etiam porta sem malesuada magna mollis euismod. Donec ullamcorper nulla non metus auctor fringilla. Aenean lacinia bibendum nulla sed consectetur. Donec ullamcorper nulla non metus auctor fringilla. Etiam porta sem malesuada magna mollis euismod. Donec ullamcorper nulla non metus auctor fringilla.</a:t>
            </a:r>
          </a:p>
        </p:txBody>
      </p:sp>
      <p:sp>
        <p:nvSpPr>
          <p:cNvPr id="782" name="Shape 782"/>
          <p:cNvSpPr/>
          <p:nvPr/>
        </p:nvSpPr>
        <p:spPr>
          <a:xfrm>
            <a:off x="4059738" y="4928466"/>
            <a:ext cx="2438203" cy="688976"/>
          </a:xfrm>
          <a:prstGeom prst="rect">
            <a:avLst/>
          </a:prstGeom>
          <a:ln w="12700">
            <a:miter lim="400000"/>
          </a:ln>
        </p:spPr>
        <p:txBody>
          <a:bodyPr wrap="none" lIns="71437" tIns="71437" rIns="71437" bIns="71437" anchor="ctr">
            <a:spAutoFit/>
          </a:bodyPr>
          <a:lstStyle>
            <a:lvl1pPr algn="r">
              <a:defRPr sz="3200">
                <a:latin typeface="+mn-lt"/>
                <a:ea typeface="+mn-ea"/>
                <a:cs typeface="+mn-cs"/>
                <a:sym typeface="Open Sans Semibold" panose="020B0706030804020204"/>
              </a:defRPr>
            </a:lvl1pPr>
          </a:lstStyle>
          <a:p>
            <a:pPr lvl="0">
              <a:defRPr sz="1800">
                <a:solidFill>
                  <a:srgbClr val="000000"/>
                </a:solidFill>
              </a:defRPr>
            </a:pPr>
            <a:r>
              <a:rPr sz="3200">
                <a:solidFill>
                  <a:srgbClr val="45454F"/>
                </a:solidFill>
              </a:rPr>
              <a:t>Subscribers</a:t>
            </a:r>
          </a:p>
        </p:txBody>
      </p:sp>
      <p:sp>
        <p:nvSpPr>
          <p:cNvPr id="783" name="Shape 783"/>
          <p:cNvSpPr/>
          <p:nvPr/>
        </p:nvSpPr>
        <p:spPr>
          <a:xfrm>
            <a:off x="23129752" y="249897"/>
            <a:ext cx="734315"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34</a:t>
            </a:r>
          </a:p>
        </p:txBody>
      </p:sp>
      <p:sp>
        <p:nvSpPr>
          <p:cNvPr id="25" name="Shape 640"/>
          <p:cNvSpPr/>
          <p:nvPr/>
        </p:nvSpPr>
        <p:spPr>
          <a:xfrm>
            <a:off x="1745893" y="1658420"/>
            <a:ext cx="5222583"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solidFill>
                  <a:srgbClr val="45454F"/>
                </a:solidFill>
                <a:latin typeface="造字工房悦黑（非商用）常规体" pitchFamily="50" charset="-122"/>
                <a:ea typeface="造字工房悦黑（非商用）常规体" pitchFamily="50" charset="-122"/>
              </a:rPr>
              <a:t>精美信息图表</a:t>
            </a:r>
            <a:endParaRPr sz="6600" dirty="0">
              <a:solidFill>
                <a:srgbClr val="45454F"/>
              </a:solidFill>
              <a:latin typeface="造字工房悦黑（非商用）常规体" pitchFamily="50" charset="-122"/>
              <a:ea typeface="造字工房悦黑（非商用）常规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6" name="Shape 786"/>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INFOGRAPHICS</a:t>
            </a:r>
          </a:p>
        </p:txBody>
      </p:sp>
      <p:sp>
        <p:nvSpPr>
          <p:cNvPr id="787" name="Shape 787"/>
          <p:cNvSpPr/>
          <p:nvPr/>
        </p:nvSpPr>
        <p:spPr>
          <a:xfrm>
            <a:off x="1819512" y="3051479"/>
            <a:ext cx="962791"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788" name="Shape 788"/>
          <p:cNvSpPr/>
          <p:nvPr/>
        </p:nvSpPr>
        <p:spPr>
          <a:xfrm>
            <a:off x="4312223" y="3921768"/>
            <a:ext cx="6757383" cy="385394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4"/>
                  <a:pt x="5515" y="0"/>
                  <a:pt x="12314" y="0"/>
                </a:cubicBezTo>
                <a:cubicBezTo>
                  <a:pt x="16025" y="0"/>
                  <a:pt x="19354" y="2885"/>
                  <a:pt x="21600" y="7423"/>
                </a:cubicBezTo>
              </a:path>
            </a:pathLst>
          </a:custGeom>
          <a:ln w="38100">
            <a:solidFill>
              <a:srgbClr val="3F494E">
                <a:alpha val="41673"/>
              </a:srgbClr>
            </a:solidFill>
            <a:miter/>
          </a:ln>
        </p:spPr>
        <p:txBody>
          <a:bodyPr lIns="45719" rIns="45719"/>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789" name="Shape 789"/>
          <p:cNvSpPr/>
          <p:nvPr/>
        </p:nvSpPr>
        <p:spPr>
          <a:xfrm>
            <a:off x="10881014" y="5069185"/>
            <a:ext cx="395777" cy="409035"/>
          </a:xfrm>
          <a:custGeom>
            <a:avLst/>
            <a:gdLst/>
            <a:ahLst/>
            <a:cxnLst>
              <a:cxn ang="0">
                <a:pos x="wd2" y="hd2"/>
              </a:cxn>
              <a:cxn ang="5400000">
                <a:pos x="wd2" y="hd2"/>
              </a:cxn>
              <a:cxn ang="10800000">
                <a:pos x="wd2" y="hd2"/>
              </a:cxn>
              <a:cxn ang="16200000">
                <a:pos x="wd2" y="hd2"/>
              </a:cxn>
            </a:cxnLst>
            <a:rect l="0" t="0" r="r" b="b"/>
            <a:pathLst>
              <a:path w="21600" h="21600" extrusionOk="0">
                <a:moveTo>
                  <a:pt x="17396" y="0"/>
                </a:moveTo>
                <a:lnTo>
                  <a:pt x="0" y="14306"/>
                </a:lnTo>
                <a:lnTo>
                  <a:pt x="21600" y="21600"/>
                </a:lnTo>
                <a:lnTo>
                  <a:pt x="17396" y="0"/>
                </a:lnTo>
                <a:close/>
              </a:path>
            </a:pathLst>
          </a:custGeom>
          <a:solidFill>
            <a:srgbClr val="3F494E"/>
          </a:solidFill>
          <a:ln>
            <a:solidFill>
              <a:srgbClr val="555663"/>
            </a:solidFill>
            <a:round/>
          </a:ln>
        </p:spPr>
        <p:txBody>
          <a:bodyPr lIns="45719" rIns="45719"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790" name="Shape 790"/>
          <p:cNvSpPr/>
          <p:nvPr/>
        </p:nvSpPr>
        <p:spPr>
          <a:xfrm>
            <a:off x="5253444" y="7549482"/>
            <a:ext cx="4935441" cy="3086837"/>
          </a:xfrm>
          <a:custGeom>
            <a:avLst/>
            <a:gdLst/>
            <a:ahLst/>
            <a:cxnLst>
              <a:cxn ang="0">
                <a:pos x="wd2" y="hd2"/>
              </a:cxn>
              <a:cxn ang="5400000">
                <a:pos x="wd2" y="hd2"/>
              </a:cxn>
              <a:cxn ang="10800000">
                <a:pos x="wd2" y="hd2"/>
              </a:cxn>
              <a:cxn ang="16200000">
                <a:pos x="wd2" y="hd2"/>
              </a:cxn>
            </a:cxnLst>
            <a:rect l="0" t="0" r="r" b="b"/>
            <a:pathLst>
              <a:path w="21407" h="19790" extrusionOk="0">
                <a:moveTo>
                  <a:pt x="21407" y="14360"/>
                </a:moveTo>
                <a:cubicBezTo>
                  <a:pt x="16510" y="21600"/>
                  <a:pt x="8567" y="21600"/>
                  <a:pt x="3670" y="14360"/>
                </a:cubicBezTo>
                <a:cubicBezTo>
                  <a:pt x="1004" y="10418"/>
                  <a:pt x="-193" y="5149"/>
                  <a:pt x="25" y="0"/>
                </a:cubicBezTo>
              </a:path>
            </a:pathLst>
          </a:custGeom>
          <a:ln w="38100">
            <a:solidFill>
              <a:srgbClr val="3F494E">
                <a:alpha val="41673"/>
              </a:srgbClr>
            </a:solidFill>
            <a:miter/>
          </a:ln>
        </p:spPr>
        <p:txBody>
          <a:bodyPr lIns="45719" rIns="45719"/>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791" name="Shape 791"/>
          <p:cNvSpPr/>
          <p:nvPr/>
        </p:nvSpPr>
        <p:spPr>
          <a:xfrm>
            <a:off x="9981723" y="9595985"/>
            <a:ext cx="409011" cy="395906"/>
          </a:xfrm>
          <a:custGeom>
            <a:avLst/>
            <a:gdLst/>
            <a:ahLst/>
            <a:cxnLst>
              <a:cxn ang="0">
                <a:pos x="wd2" y="hd2"/>
              </a:cxn>
              <a:cxn ang="5400000">
                <a:pos x="wd2" y="hd2"/>
              </a:cxn>
              <a:cxn ang="10800000">
                <a:pos x="wd2" y="hd2"/>
              </a:cxn>
              <a:cxn ang="16200000">
                <a:pos x="wd2" y="hd2"/>
              </a:cxn>
            </a:cxnLst>
            <a:rect l="0" t="0" r="r" b="b"/>
            <a:pathLst>
              <a:path w="21600" h="21600" extrusionOk="0">
                <a:moveTo>
                  <a:pt x="0" y="4494"/>
                </a:moveTo>
                <a:lnTo>
                  <a:pt x="14306" y="21600"/>
                </a:lnTo>
                <a:lnTo>
                  <a:pt x="21600" y="0"/>
                </a:lnTo>
                <a:lnTo>
                  <a:pt x="0" y="4494"/>
                </a:lnTo>
                <a:close/>
              </a:path>
            </a:pathLst>
          </a:custGeom>
          <a:solidFill>
            <a:srgbClr val="3F494E"/>
          </a:solidFill>
          <a:ln>
            <a:solidFill>
              <a:srgbClr val="555663"/>
            </a:solidFill>
            <a:round/>
          </a:ln>
        </p:spPr>
        <p:txBody>
          <a:bodyPr lIns="45719" rIns="45719"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792" name="Shape 792"/>
          <p:cNvSpPr/>
          <p:nvPr/>
        </p:nvSpPr>
        <p:spPr>
          <a:xfrm>
            <a:off x="2386600" y="5855472"/>
            <a:ext cx="3851249" cy="38458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CADF"/>
          </a:solidFill>
          <a:ln>
            <a:solidFill>
              <a:srgbClr val="0195F9"/>
            </a:solidFill>
            <a:round/>
          </a:ln>
        </p:spPr>
        <p:txBody>
          <a:bodyPr lIns="45719" rIns="45719"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793" name="Shape 793"/>
          <p:cNvSpPr/>
          <p:nvPr/>
        </p:nvSpPr>
        <p:spPr>
          <a:xfrm>
            <a:off x="6098416" y="4858367"/>
            <a:ext cx="4939995" cy="2946968"/>
          </a:xfrm>
          <a:custGeom>
            <a:avLst/>
            <a:gdLst/>
            <a:ahLst/>
            <a:cxnLst>
              <a:cxn ang="0">
                <a:pos x="wd2" y="hd2"/>
              </a:cxn>
              <a:cxn ang="5400000">
                <a:pos x="wd2" y="hd2"/>
              </a:cxn>
              <a:cxn ang="10800000">
                <a:pos x="wd2" y="hd2"/>
              </a:cxn>
              <a:cxn ang="16200000">
                <a:pos x="wd2" y="hd2"/>
              </a:cxn>
            </a:cxnLst>
            <a:rect l="0" t="0" r="r" b="b"/>
            <a:pathLst>
              <a:path w="21547" h="19713" extrusionOk="0">
                <a:moveTo>
                  <a:pt x="0" y="5663"/>
                </a:moveTo>
                <a:cubicBezTo>
                  <a:pt x="4928" y="-1887"/>
                  <a:pt x="12922" y="-1887"/>
                  <a:pt x="17849" y="5663"/>
                </a:cubicBezTo>
                <a:cubicBezTo>
                  <a:pt x="20368" y="9521"/>
                  <a:pt x="21600" y="14638"/>
                  <a:pt x="21545" y="19713"/>
                </a:cubicBezTo>
              </a:path>
            </a:pathLst>
          </a:custGeom>
          <a:ln w="38100">
            <a:solidFill>
              <a:srgbClr val="3F494E">
                <a:alpha val="41673"/>
              </a:srgbClr>
            </a:solidFill>
            <a:miter/>
          </a:ln>
        </p:spPr>
        <p:txBody>
          <a:bodyPr lIns="45719" rIns="45719"/>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794" name="Shape 794"/>
          <p:cNvSpPr/>
          <p:nvPr/>
        </p:nvSpPr>
        <p:spPr>
          <a:xfrm>
            <a:off x="5946985" y="5483847"/>
            <a:ext cx="401167" cy="400987"/>
          </a:xfrm>
          <a:custGeom>
            <a:avLst/>
            <a:gdLst/>
            <a:ahLst/>
            <a:cxnLst>
              <a:cxn ang="0">
                <a:pos x="wd2" y="hd2"/>
              </a:cxn>
              <a:cxn ang="5400000">
                <a:pos x="wd2" y="hd2"/>
              </a:cxn>
              <a:cxn ang="10800000">
                <a:pos x="wd2" y="hd2"/>
              </a:cxn>
              <a:cxn ang="16200000">
                <a:pos x="wd2" y="hd2"/>
              </a:cxn>
            </a:cxnLst>
            <a:rect l="0" t="0" r="r" b="b"/>
            <a:pathLst>
              <a:path w="21600" h="21600" extrusionOk="0">
                <a:moveTo>
                  <a:pt x="21600" y="15878"/>
                </a:moveTo>
                <a:lnTo>
                  <a:pt x="5722" y="0"/>
                </a:lnTo>
                <a:lnTo>
                  <a:pt x="0" y="21600"/>
                </a:lnTo>
                <a:lnTo>
                  <a:pt x="21600" y="15878"/>
                </a:lnTo>
                <a:close/>
              </a:path>
            </a:pathLst>
          </a:custGeom>
          <a:solidFill>
            <a:srgbClr val="3F494E"/>
          </a:solidFill>
          <a:ln>
            <a:solidFill>
              <a:srgbClr val="555663"/>
            </a:solidFill>
            <a:round/>
          </a:ln>
        </p:spPr>
        <p:txBody>
          <a:bodyPr lIns="45719" rIns="45719"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795" name="Shape 795"/>
          <p:cNvSpPr/>
          <p:nvPr/>
        </p:nvSpPr>
        <p:spPr>
          <a:xfrm>
            <a:off x="5384590" y="7775709"/>
            <a:ext cx="6638212" cy="3859329"/>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11941"/>
                  <a:pt x="15986" y="21600"/>
                  <a:pt x="9044" y="21600"/>
                </a:cubicBezTo>
                <a:cubicBezTo>
                  <a:pt x="5492" y="21600"/>
                  <a:pt x="2266" y="19036"/>
                  <a:pt x="0" y="14927"/>
                </a:cubicBezTo>
              </a:path>
            </a:pathLst>
          </a:custGeom>
          <a:ln w="38100">
            <a:solidFill>
              <a:srgbClr val="3F494E">
                <a:alpha val="41673"/>
              </a:srgbClr>
            </a:solidFill>
            <a:miter/>
          </a:ln>
        </p:spPr>
        <p:txBody>
          <a:bodyPr lIns="45719" rIns="45719"/>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796" name="Shape 796"/>
          <p:cNvSpPr/>
          <p:nvPr/>
        </p:nvSpPr>
        <p:spPr>
          <a:xfrm>
            <a:off x="5265610" y="10336200"/>
            <a:ext cx="403765" cy="401073"/>
          </a:xfrm>
          <a:custGeom>
            <a:avLst/>
            <a:gdLst/>
            <a:ahLst/>
            <a:cxnLst>
              <a:cxn ang="0">
                <a:pos x="wd2" y="hd2"/>
              </a:cxn>
              <a:cxn ang="5400000">
                <a:pos x="wd2" y="hd2"/>
              </a:cxn>
              <a:cxn ang="10800000">
                <a:pos x="wd2" y="hd2"/>
              </a:cxn>
              <a:cxn ang="16200000">
                <a:pos x="wd2" y="hd2"/>
              </a:cxn>
            </a:cxnLst>
            <a:rect l="0" t="0" r="r" b="b"/>
            <a:pathLst>
              <a:path w="21600" h="21600" extrusionOk="0">
                <a:moveTo>
                  <a:pt x="5826" y="21600"/>
                </a:moveTo>
                <a:lnTo>
                  <a:pt x="21600" y="5722"/>
                </a:lnTo>
                <a:lnTo>
                  <a:pt x="0" y="0"/>
                </a:lnTo>
                <a:lnTo>
                  <a:pt x="5826" y="21600"/>
                </a:lnTo>
                <a:close/>
              </a:path>
            </a:pathLst>
          </a:custGeom>
          <a:solidFill>
            <a:srgbClr val="3F494E"/>
          </a:solidFill>
          <a:ln>
            <a:solidFill>
              <a:srgbClr val="555663"/>
            </a:solidFill>
            <a:round/>
          </a:ln>
        </p:spPr>
        <p:txBody>
          <a:bodyPr lIns="45719" rIns="45719"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797" name="Shape 797"/>
          <p:cNvSpPr/>
          <p:nvPr/>
        </p:nvSpPr>
        <p:spPr>
          <a:xfrm>
            <a:off x="2938488" y="7889510"/>
            <a:ext cx="2719953" cy="663894"/>
          </a:xfrm>
          <a:prstGeom prst="rect">
            <a:avLst/>
          </a:prstGeom>
          <a:ln w="12700">
            <a:miter lim="400000"/>
          </a:ln>
        </p:spPr>
        <p:txBody>
          <a:bodyPr lIns="71437" tIns="71437" rIns="71437" bIns="71437" anchor="ctr"/>
          <a:lstStyle>
            <a:lvl1pPr algn="ctr">
              <a:defRPr sz="2700">
                <a:solidFill>
                  <a:srgbClr val="FFFFFF"/>
                </a:solidFill>
                <a:latin typeface="+mn-lt"/>
                <a:ea typeface="+mn-ea"/>
                <a:cs typeface="+mn-cs"/>
                <a:sym typeface="Open Sans Semibold" panose="020B0706030804020204"/>
              </a:defRPr>
            </a:lvl1pPr>
          </a:lstStyle>
          <a:p>
            <a:pPr lvl="0">
              <a:defRPr sz="1800">
                <a:solidFill>
                  <a:srgbClr val="000000"/>
                </a:solidFill>
              </a:defRPr>
            </a:pPr>
            <a:r>
              <a:rPr sz="2700">
                <a:solidFill>
                  <a:srgbClr val="FFFFFF"/>
                </a:solidFill>
              </a:rPr>
              <a:t>Subscribers</a:t>
            </a:r>
          </a:p>
        </p:txBody>
      </p:sp>
      <p:sp>
        <p:nvSpPr>
          <p:cNvPr id="798" name="Shape 798"/>
          <p:cNvSpPr/>
          <p:nvPr/>
        </p:nvSpPr>
        <p:spPr>
          <a:xfrm>
            <a:off x="3625168" y="6606738"/>
            <a:ext cx="1441943" cy="1194061"/>
          </a:xfrm>
          <a:prstGeom prst="rect">
            <a:avLst/>
          </a:prstGeom>
          <a:ln w="12700">
            <a:miter lim="400000"/>
          </a:ln>
        </p:spPr>
        <p:txBody>
          <a:bodyPr lIns="71437" tIns="71437" rIns="71437" bIns="71437" anchor="ctr"/>
          <a:lstStyle>
            <a:lvl1pPr algn="ctr" defTabSz="457200">
              <a:lnSpc>
                <a:spcPct val="19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7200" spc="2304" baseline="-4000">
                <a:solidFill>
                  <a:srgbClr val="FFFFFF"/>
                </a:solidFill>
                <a:latin typeface="et-line" panose="02000503000000000000"/>
                <a:ea typeface="et-line" panose="02000503000000000000"/>
                <a:cs typeface="et-line" panose="02000503000000000000"/>
                <a:sym typeface="et-line" panose="02000503000000000000"/>
              </a:defRPr>
            </a:lvl1pPr>
          </a:lstStyle>
          <a:p>
            <a:pPr lvl="0">
              <a:defRPr sz="1800" spc="0" baseline="0">
                <a:solidFill>
                  <a:srgbClr val="000000"/>
                </a:solidFill>
              </a:defRPr>
            </a:pPr>
            <a:r>
              <a:rPr sz="7200" spc="2304" baseline="-4000">
                <a:solidFill>
                  <a:srgbClr val="FFFFFF"/>
                </a:solidFill>
              </a:rPr>
              <a:t></a:t>
            </a:r>
          </a:p>
        </p:txBody>
      </p:sp>
      <p:sp>
        <p:nvSpPr>
          <p:cNvPr id="799" name="Shape 799"/>
          <p:cNvSpPr/>
          <p:nvPr/>
        </p:nvSpPr>
        <p:spPr>
          <a:xfrm>
            <a:off x="12366584" y="3921768"/>
            <a:ext cx="6757382" cy="385394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4"/>
                  <a:pt x="5515" y="0"/>
                  <a:pt x="12314" y="0"/>
                </a:cubicBezTo>
                <a:cubicBezTo>
                  <a:pt x="16025" y="0"/>
                  <a:pt x="19354" y="2885"/>
                  <a:pt x="21600" y="7423"/>
                </a:cubicBezTo>
              </a:path>
            </a:pathLst>
          </a:custGeom>
          <a:ln w="38100">
            <a:solidFill>
              <a:srgbClr val="3F494E">
                <a:alpha val="41673"/>
              </a:srgbClr>
            </a:solidFill>
            <a:miter/>
          </a:ln>
        </p:spPr>
        <p:txBody>
          <a:bodyPr lIns="45719" rIns="45719"/>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800" name="Shape 800"/>
          <p:cNvSpPr/>
          <p:nvPr/>
        </p:nvSpPr>
        <p:spPr>
          <a:xfrm>
            <a:off x="18935375" y="5069185"/>
            <a:ext cx="395777" cy="409035"/>
          </a:xfrm>
          <a:custGeom>
            <a:avLst/>
            <a:gdLst/>
            <a:ahLst/>
            <a:cxnLst>
              <a:cxn ang="0">
                <a:pos x="wd2" y="hd2"/>
              </a:cxn>
              <a:cxn ang="5400000">
                <a:pos x="wd2" y="hd2"/>
              </a:cxn>
              <a:cxn ang="10800000">
                <a:pos x="wd2" y="hd2"/>
              </a:cxn>
              <a:cxn ang="16200000">
                <a:pos x="wd2" y="hd2"/>
              </a:cxn>
            </a:cxnLst>
            <a:rect l="0" t="0" r="r" b="b"/>
            <a:pathLst>
              <a:path w="21600" h="21600" extrusionOk="0">
                <a:moveTo>
                  <a:pt x="17396" y="0"/>
                </a:moveTo>
                <a:lnTo>
                  <a:pt x="0" y="14306"/>
                </a:lnTo>
                <a:lnTo>
                  <a:pt x="21600" y="21600"/>
                </a:lnTo>
                <a:lnTo>
                  <a:pt x="17396" y="0"/>
                </a:lnTo>
                <a:close/>
              </a:path>
            </a:pathLst>
          </a:custGeom>
          <a:solidFill>
            <a:srgbClr val="3F494E"/>
          </a:solidFill>
          <a:ln>
            <a:solidFill>
              <a:srgbClr val="555663"/>
            </a:solidFill>
            <a:round/>
          </a:ln>
        </p:spPr>
        <p:txBody>
          <a:bodyPr lIns="45719" rIns="45719"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801" name="Shape 801"/>
          <p:cNvSpPr/>
          <p:nvPr/>
        </p:nvSpPr>
        <p:spPr>
          <a:xfrm>
            <a:off x="13307804" y="7549481"/>
            <a:ext cx="4935441" cy="3086838"/>
          </a:xfrm>
          <a:custGeom>
            <a:avLst/>
            <a:gdLst/>
            <a:ahLst/>
            <a:cxnLst>
              <a:cxn ang="0">
                <a:pos x="wd2" y="hd2"/>
              </a:cxn>
              <a:cxn ang="5400000">
                <a:pos x="wd2" y="hd2"/>
              </a:cxn>
              <a:cxn ang="10800000">
                <a:pos x="wd2" y="hd2"/>
              </a:cxn>
              <a:cxn ang="16200000">
                <a:pos x="wd2" y="hd2"/>
              </a:cxn>
            </a:cxnLst>
            <a:rect l="0" t="0" r="r" b="b"/>
            <a:pathLst>
              <a:path w="21407" h="19790" extrusionOk="0">
                <a:moveTo>
                  <a:pt x="21407" y="14360"/>
                </a:moveTo>
                <a:cubicBezTo>
                  <a:pt x="16510" y="21600"/>
                  <a:pt x="8567" y="21600"/>
                  <a:pt x="3670" y="14360"/>
                </a:cubicBezTo>
                <a:cubicBezTo>
                  <a:pt x="1004" y="10418"/>
                  <a:pt x="-193" y="5149"/>
                  <a:pt x="25" y="0"/>
                </a:cubicBezTo>
              </a:path>
            </a:pathLst>
          </a:custGeom>
          <a:ln w="38100">
            <a:solidFill>
              <a:srgbClr val="3F494E">
                <a:alpha val="41673"/>
              </a:srgbClr>
            </a:solidFill>
            <a:miter/>
          </a:ln>
        </p:spPr>
        <p:txBody>
          <a:bodyPr lIns="45719" rIns="45719"/>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802" name="Shape 802"/>
          <p:cNvSpPr/>
          <p:nvPr/>
        </p:nvSpPr>
        <p:spPr>
          <a:xfrm>
            <a:off x="18036083" y="9595984"/>
            <a:ext cx="409012" cy="395906"/>
          </a:xfrm>
          <a:custGeom>
            <a:avLst/>
            <a:gdLst/>
            <a:ahLst/>
            <a:cxnLst>
              <a:cxn ang="0">
                <a:pos x="wd2" y="hd2"/>
              </a:cxn>
              <a:cxn ang="5400000">
                <a:pos x="wd2" y="hd2"/>
              </a:cxn>
              <a:cxn ang="10800000">
                <a:pos x="wd2" y="hd2"/>
              </a:cxn>
              <a:cxn ang="16200000">
                <a:pos x="wd2" y="hd2"/>
              </a:cxn>
            </a:cxnLst>
            <a:rect l="0" t="0" r="r" b="b"/>
            <a:pathLst>
              <a:path w="21600" h="21600" extrusionOk="0">
                <a:moveTo>
                  <a:pt x="0" y="4494"/>
                </a:moveTo>
                <a:lnTo>
                  <a:pt x="14306" y="21600"/>
                </a:lnTo>
                <a:lnTo>
                  <a:pt x="21600" y="0"/>
                </a:lnTo>
                <a:lnTo>
                  <a:pt x="0" y="4494"/>
                </a:lnTo>
                <a:close/>
              </a:path>
            </a:pathLst>
          </a:custGeom>
          <a:solidFill>
            <a:srgbClr val="3F494E"/>
          </a:solidFill>
          <a:ln>
            <a:solidFill>
              <a:srgbClr val="555663"/>
            </a:solidFill>
            <a:round/>
          </a:ln>
        </p:spPr>
        <p:txBody>
          <a:bodyPr lIns="45719" rIns="45719"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803" name="Shape 803"/>
          <p:cNvSpPr/>
          <p:nvPr/>
        </p:nvSpPr>
        <p:spPr>
          <a:xfrm>
            <a:off x="14152777" y="4858367"/>
            <a:ext cx="4939995" cy="2946968"/>
          </a:xfrm>
          <a:custGeom>
            <a:avLst/>
            <a:gdLst/>
            <a:ahLst/>
            <a:cxnLst>
              <a:cxn ang="0">
                <a:pos x="wd2" y="hd2"/>
              </a:cxn>
              <a:cxn ang="5400000">
                <a:pos x="wd2" y="hd2"/>
              </a:cxn>
              <a:cxn ang="10800000">
                <a:pos x="wd2" y="hd2"/>
              </a:cxn>
              <a:cxn ang="16200000">
                <a:pos x="wd2" y="hd2"/>
              </a:cxn>
            </a:cxnLst>
            <a:rect l="0" t="0" r="r" b="b"/>
            <a:pathLst>
              <a:path w="21547" h="19713" extrusionOk="0">
                <a:moveTo>
                  <a:pt x="0" y="5663"/>
                </a:moveTo>
                <a:cubicBezTo>
                  <a:pt x="4928" y="-1887"/>
                  <a:pt x="12922" y="-1887"/>
                  <a:pt x="17849" y="5663"/>
                </a:cubicBezTo>
                <a:cubicBezTo>
                  <a:pt x="20368" y="9521"/>
                  <a:pt x="21600" y="14638"/>
                  <a:pt x="21545" y="19713"/>
                </a:cubicBezTo>
              </a:path>
            </a:pathLst>
          </a:custGeom>
          <a:ln w="38100">
            <a:solidFill>
              <a:srgbClr val="3F494E">
                <a:alpha val="41673"/>
              </a:srgbClr>
            </a:solidFill>
            <a:miter/>
          </a:ln>
        </p:spPr>
        <p:txBody>
          <a:bodyPr lIns="45719" rIns="45719"/>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804" name="Shape 804"/>
          <p:cNvSpPr/>
          <p:nvPr/>
        </p:nvSpPr>
        <p:spPr>
          <a:xfrm>
            <a:off x="13438951" y="7775709"/>
            <a:ext cx="6638212" cy="3859329"/>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11941"/>
                  <a:pt x="15986" y="21600"/>
                  <a:pt x="9044" y="21600"/>
                </a:cubicBezTo>
                <a:cubicBezTo>
                  <a:pt x="5492" y="21600"/>
                  <a:pt x="2266" y="19036"/>
                  <a:pt x="0" y="14927"/>
                </a:cubicBezTo>
              </a:path>
            </a:pathLst>
          </a:custGeom>
          <a:ln w="38100">
            <a:solidFill>
              <a:srgbClr val="3F494E">
                <a:alpha val="41673"/>
              </a:srgbClr>
            </a:solidFill>
            <a:miter/>
          </a:ln>
        </p:spPr>
        <p:txBody>
          <a:bodyPr lIns="45719" rIns="45719"/>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805" name="Shape 805"/>
          <p:cNvSpPr/>
          <p:nvPr/>
        </p:nvSpPr>
        <p:spPr>
          <a:xfrm>
            <a:off x="18151537" y="5855472"/>
            <a:ext cx="3845863" cy="38458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5454F"/>
          </a:solidFill>
          <a:ln w="12700">
            <a:miter lim="400000"/>
          </a:ln>
        </p:spPr>
        <p:txBody>
          <a:bodyPr lIns="45719" rIns="45719"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806" name="Shape 806"/>
          <p:cNvSpPr/>
          <p:nvPr/>
        </p:nvSpPr>
        <p:spPr>
          <a:xfrm>
            <a:off x="18714493" y="7999586"/>
            <a:ext cx="2719953" cy="663893"/>
          </a:xfrm>
          <a:prstGeom prst="rect">
            <a:avLst/>
          </a:prstGeom>
          <a:ln w="12700">
            <a:miter lim="400000"/>
          </a:ln>
        </p:spPr>
        <p:txBody>
          <a:bodyPr lIns="71437" tIns="71437" rIns="71437" bIns="71437" anchor="ctr"/>
          <a:lstStyle>
            <a:lvl1pPr algn="ctr">
              <a:defRPr sz="2700">
                <a:solidFill>
                  <a:srgbClr val="FFFFFF"/>
                </a:solidFill>
                <a:latin typeface="+mn-lt"/>
                <a:ea typeface="+mn-ea"/>
                <a:cs typeface="+mn-cs"/>
                <a:sym typeface="Open Sans Semibold" panose="020B0706030804020204"/>
              </a:defRPr>
            </a:lvl1pPr>
          </a:lstStyle>
          <a:p>
            <a:pPr lvl="0">
              <a:defRPr sz="1800">
                <a:solidFill>
                  <a:srgbClr val="000000"/>
                </a:solidFill>
              </a:defRPr>
            </a:pPr>
            <a:r>
              <a:rPr sz="2700">
                <a:solidFill>
                  <a:srgbClr val="FFFFFF"/>
                </a:solidFill>
              </a:rPr>
              <a:t>Downloads</a:t>
            </a:r>
          </a:p>
        </p:txBody>
      </p:sp>
      <p:sp>
        <p:nvSpPr>
          <p:cNvPr id="807" name="Shape 807"/>
          <p:cNvSpPr/>
          <p:nvPr/>
        </p:nvSpPr>
        <p:spPr>
          <a:xfrm>
            <a:off x="19503583" y="6709235"/>
            <a:ext cx="1400376" cy="1319293"/>
          </a:xfrm>
          <a:prstGeom prst="rect">
            <a:avLst/>
          </a:prstGeom>
          <a:ln w="12700">
            <a:miter lim="400000"/>
          </a:ln>
        </p:spPr>
        <p:txBody>
          <a:bodyPr lIns="71437" tIns="71437" rIns="71437" bIns="71437" anchor="ctr"/>
          <a:lstStyle>
            <a:lvl1pPr algn="ctr" defTabSz="457200">
              <a:lnSpc>
                <a:spcPct val="16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8200" spc="8364" baseline="-2000">
                <a:solidFill>
                  <a:srgbClr val="FFFFFF"/>
                </a:solidFill>
                <a:latin typeface="linea-ecommerce-10"/>
                <a:ea typeface="linea-ecommerce-10"/>
                <a:cs typeface="linea-ecommerce-10"/>
                <a:sym typeface="linea-ecommerce-10"/>
              </a:defRPr>
            </a:lvl1pPr>
          </a:lstStyle>
          <a:p>
            <a:pPr lvl="0">
              <a:defRPr sz="1800" spc="0" baseline="0">
                <a:solidFill>
                  <a:srgbClr val="000000"/>
                </a:solidFill>
              </a:defRPr>
            </a:pPr>
            <a:r>
              <a:rPr sz="8200" spc="8364" baseline="-2000">
                <a:solidFill>
                  <a:srgbClr val="FFFFFF"/>
                </a:solidFill>
              </a:rPr>
              <a:t>d</a:t>
            </a:r>
          </a:p>
        </p:txBody>
      </p:sp>
      <p:sp>
        <p:nvSpPr>
          <p:cNvPr id="808" name="Shape 808"/>
          <p:cNvSpPr/>
          <p:nvPr/>
        </p:nvSpPr>
        <p:spPr>
          <a:xfrm>
            <a:off x="10097176" y="5855472"/>
            <a:ext cx="3845863" cy="38458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C286E"/>
          </a:solidFill>
          <a:ln w="12700">
            <a:miter lim="400000"/>
          </a:ln>
        </p:spPr>
        <p:txBody>
          <a:bodyPr lIns="45719" rIns="45719"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809" name="Shape 809"/>
          <p:cNvSpPr/>
          <p:nvPr/>
        </p:nvSpPr>
        <p:spPr>
          <a:xfrm>
            <a:off x="10660131" y="7999586"/>
            <a:ext cx="2719953" cy="663893"/>
          </a:xfrm>
          <a:prstGeom prst="rect">
            <a:avLst/>
          </a:prstGeom>
          <a:ln w="12700">
            <a:miter lim="400000"/>
          </a:ln>
        </p:spPr>
        <p:txBody>
          <a:bodyPr lIns="71437" tIns="71437" rIns="71437" bIns="71437" anchor="ctr"/>
          <a:lstStyle>
            <a:lvl1pPr algn="ctr">
              <a:defRPr sz="2700">
                <a:solidFill>
                  <a:srgbClr val="FFFFFF"/>
                </a:solidFill>
                <a:latin typeface="+mn-lt"/>
                <a:ea typeface="+mn-ea"/>
                <a:cs typeface="+mn-cs"/>
                <a:sym typeface="Open Sans Semibold" panose="020B0706030804020204"/>
              </a:defRPr>
            </a:lvl1pPr>
          </a:lstStyle>
          <a:p>
            <a:pPr lvl="0">
              <a:defRPr sz="1800">
                <a:solidFill>
                  <a:srgbClr val="000000"/>
                </a:solidFill>
              </a:defRPr>
            </a:pPr>
            <a:r>
              <a:rPr sz="2700">
                <a:solidFill>
                  <a:srgbClr val="FFFFFF"/>
                </a:solidFill>
              </a:rPr>
              <a:t>Buyers</a:t>
            </a:r>
          </a:p>
        </p:txBody>
      </p:sp>
      <p:sp>
        <p:nvSpPr>
          <p:cNvPr id="810" name="Shape 810"/>
          <p:cNvSpPr/>
          <p:nvPr/>
        </p:nvSpPr>
        <p:spPr>
          <a:xfrm>
            <a:off x="11319919" y="6709235"/>
            <a:ext cx="1400377" cy="1319293"/>
          </a:xfrm>
          <a:prstGeom prst="rect">
            <a:avLst/>
          </a:prstGeom>
          <a:ln w="12700">
            <a:miter lim="400000"/>
          </a:ln>
        </p:spPr>
        <p:txBody>
          <a:bodyPr lIns="71437" tIns="71437" rIns="71437" bIns="71437" anchor="ctr"/>
          <a:lstStyle>
            <a:lvl1pPr algn="ctr" defTabSz="457200">
              <a:lnSpc>
                <a:spcPct val="16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8200" spc="8364" baseline="-2000">
                <a:solidFill>
                  <a:srgbClr val="FFFFFF"/>
                </a:solidFill>
                <a:latin typeface="linea-ecommerce-10"/>
                <a:ea typeface="linea-ecommerce-10"/>
                <a:cs typeface="linea-ecommerce-10"/>
                <a:sym typeface="linea-ecommerce-10"/>
              </a:defRPr>
            </a:lvl1pPr>
          </a:lstStyle>
          <a:p>
            <a:pPr lvl="0">
              <a:defRPr sz="1800" spc="0" baseline="0">
                <a:solidFill>
                  <a:srgbClr val="000000"/>
                </a:solidFill>
              </a:defRPr>
            </a:pPr>
            <a:r>
              <a:rPr sz="8200" spc="8364" baseline="-2000">
                <a:solidFill>
                  <a:srgbClr val="FFFFFF"/>
                </a:solidFill>
              </a:rPr>
              <a:t>y</a:t>
            </a:r>
          </a:p>
        </p:txBody>
      </p:sp>
      <p:sp>
        <p:nvSpPr>
          <p:cNvPr id="811" name="Shape 811"/>
          <p:cNvSpPr/>
          <p:nvPr/>
        </p:nvSpPr>
        <p:spPr>
          <a:xfrm>
            <a:off x="15031313" y="6810535"/>
            <a:ext cx="2031949" cy="203194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CDEE0"/>
          </a:solidFill>
          <a:ln w="12700">
            <a:miter lim="400000"/>
          </a:ln>
        </p:spPr>
        <p:txBody>
          <a:bodyPr lIns="45719" rIns="45719"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812" name="Shape 812"/>
          <p:cNvSpPr/>
          <p:nvPr/>
        </p:nvSpPr>
        <p:spPr>
          <a:xfrm>
            <a:off x="7143312" y="6810535"/>
            <a:ext cx="2031949" cy="203194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CDEE0"/>
          </a:solidFill>
          <a:ln w="12700">
            <a:miter lim="400000"/>
          </a:ln>
        </p:spPr>
        <p:txBody>
          <a:bodyPr lIns="45719" rIns="45719"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813" name="Shape 813"/>
          <p:cNvSpPr/>
          <p:nvPr/>
        </p:nvSpPr>
        <p:spPr>
          <a:xfrm>
            <a:off x="7191533" y="7443763"/>
            <a:ext cx="1935506" cy="663893"/>
          </a:xfrm>
          <a:prstGeom prst="rect">
            <a:avLst/>
          </a:prstGeom>
          <a:ln w="12700">
            <a:miter lim="400000"/>
          </a:ln>
        </p:spPr>
        <p:txBody>
          <a:bodyPr lIns="71437" tIns="71437" rIns="71437" bIns="71437" anchor="ctr"/>
          <a:lstStyle>
            <a:lvl1pPr algn="ctr">
              <a:defRPr sz="2700">
                <a:solidFill>
                  <a:srgbClr val="FFFFFF"/>
                </a:solidFill>
                <a:latin typeface="+mn-lt"/>
                <a:ea typeface="+mn-ea"/>
                <a:cs typeface="+mn-cs"/>
                <a:sym typeface="Open Sans Semibold" panose="020B0706030804020204"/>
              </a:defRPr>
            </a:lvl1pPr>
          </a:lstStyle>
          <a:p>
            <a:pPr lvl="0">
              <a:defRPr sz="1800">
                <a:solidFill>
                  <a:srgbClr val="000000"/>
                </a:solidFill>
              </a:defRPr>
            </a:pPr>
            <a:r>
              <a:rPr sz="2700">
                <a:solidFill>
                  <a:srgbClr val="FFFFFF"/>
                </a:solidFill>
              </a:rPr>
              <a:t>phase 1</a:t>
            </a:r>
          </a:p>
        </p:txBody>
      </p:sp>
      <p:sp>
        <p:nvSpPr>
          <p:cNvPr id="814" name="Shape 814"/>
          <p:cNvSpPr/>
          <p:nvPr/>
        </p:nvSpPr>
        <p:spPr>
          <a:xfrm>
            <a:off x="15079535" y="7443763"/>
            <a:ext cx="1935505" cy="663893"/>
          </a:xfrm>
          <a:prstGeom prst="rect">
            <a:avLst/>
          </a:prstGeom>
          <a:ln w="12700">
            <a:miter lim="400000"/>
          </a:ln>
        </p:spPr>
        <p:txBody>
          <a:bodyPr lIns="71437" tIns="71437" rIns="71437" bIns="71437" anchor="ctr"/>
          <a:lstStyle>
            <a:lvl1pPr algn="ctr">
              <a:defRPr sz="2700">
                <a:solidFill>
                  <a:srgbClr val="FFFFFF"/>
                </a:solidFill>
                <a:latin typeface="+mn-lt"/>
                <a:ea typeface="+mn-ea"/>
                <a:cs typeface="+mn-cs"/>
                <a:sym typeface="Open Sans Semibold" panose="020B0706030804020204"/>
              </a:defRPr>
            </a:lvl1pPr>
          </a:lstStyle>
          <a:p>
            <a:pPr lvl="0">
              <a:defRPr sz="1800">
                <a:solidFill>
                  <a:srgbClr val="000000"/>
                </a:solidFill>
              </a:defRPr>
            </a:pPr>
            <a:r>
              <a:rPr sz="2700">
                <a:solidFill>
                  <a:srgbClr val="FFFFFF"/>
                </a:solidFill>
              </a:rPr>
              <a:t>phase 2</a:t>
            </a:r>
          </a:p>
        </p:txBody>
      </p:sp>
      <p:sp>
        <p:nvSpPr>
          <p:cNvPr id="815" name="Shape 815"/>
          <p:cNvSpPr/>
          <p:nvPr/>
        </p:nvSpPr>
        <p:spPr>
          <a:xfrm>
            <a:off x="23129752" y="249897"/>
            <a:ext cx="714579"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35</a:t>
            </a:r>
          </a:p>
        </p:txBody>
      </p:sp>
      <p:sp>
        <p:nvSpPr>
          <p:cNvPr id="33" name="Shape 640"/>
          <p:cNvSpPr/>
          <p:nvPr/>
        </p:nvSpPr>
        <p:spPr>
          <a:xfrm>
            <a:off x="1745893" y="1658420"/>
            <a:ext cx="5222583"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solidFill>
                  <a:srgbClr val="45454F"/>
                </a:solidFill>
                <a:latin typeface="造字工房悦黑（非商用）常规体" pitchFamily="50" charset="-122"/>
                <a:ea typeface="造字工房悦黑（非商用）常规体" pitchFamily="50" charset="-122"/>
              </a:rPr>
              <a:t>精美信息图表</a:t>
            </a:r>
            <a:endParaRPr sz="6600" dirty="0">
              <a:solidFill>
                <a:srgbClr val="45454F"/>
              </a:solidFill>
              <a:latin typeface="造字工房悦黑（非商用）常规体" pitchFamily="50" charset="-122"/>
              <a:ea typeface="造字工房悦黑（非商用）常规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8" name="Shape 818"/>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INFOGRAPHICS</a:t>
            </a:r>
          </a:p>
        </p:txBody>
      </p:sp>
      <p:sp>
        <p:nvSpPr>
          <p:cNvPr id="819" name="Shape 819"/>
          <p:cNvSpPr/>
          <p:nvPr/>
        </p:nvSpPr>
        <p:spPr>
          <a:xfrm>
            <a:off x="1819512" y="3051479"/>
            <a:ext cx="962791"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820" name="Shape 820"/>
          <p:cNvSpPr/>
          <p:nvPr/>
        </p:nvSpPr>
        <p:spPr>
          <a:xfrm>
            <a:off x="1783505" y="10414245"/>
            <a:ext cx="20456709" cy="1209676"/>
          </a:xfrm>
          <a:prstGeom prst="rect">
            <a:avLst/>
          </a:prstGeom>
          <a:ln w="12700">
            <a:miter lim="400000"/>
          </a:ln>
        </p:spPr>
        <p:txBody>
          <a:bodyPr lIns="71437" tIns="71437" rIns="71437" bIns="71437" anchor="ctr">
            <a:spAutoFit/>
          </a:bodyPr>
          <a:lstStyle>
            <a:lvl1pPr algn="ctr">
              <a:defRPr sz="2100">
                <a:solidFill>
                  <a:srgbClr val="767982"/>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767982"/>
                </a:solidFill>
              </a:rPr>
              <a:t>Aenean lacinia bibendum nulla sed consectetur. Donec ullamcorper nulla non metus auctor fringilla. Etiam porta sem malesuada magna mollis euismod. Donec ullamcorper nulla non metus auctor fringilla. Aenean lacinia bibendum nulla sed consectetur. Donec ullamcorper nulla non metus auctor fringilla. Etiam porta sem malesuada magna mollis euismod. Donec ullamcorper nulla non metus auctor fringilla.</a:t>
            </a:r>
          </a:p>
        </p:txBody>
      </p:sp>
      <p:sp>
        <p:nvSpPr>
          <p:cNvPr id="821" name="Shape 821"/>
          <p:cNvSpPr/>
          <p:nvPr/>
        </p:nvSpPr>
        <p:spPr>
          <a:xfrm>
            <a:off x="10240223" y="9588519"/>
            <a:ext cx="2438203" cy="688976"/>
          </a:xfrm>
          <a:prstGeom prst="rect">
            <a:avLst/>
          </a:prstGeom>
          <a:ln w="12700">
            <a:miter lim="400000"/>
          </a:ln>
        </p:spPr>
        <p:txBody>
          <a:bodyPr wrap="none" lIns="71437" tIns="71437" rIns="71437" bIns="71437" anchor="ctr">
            <a:spAutoFit/>
          </a:bodyPr>
          <a:lstStyle>
            <a:lvl1pPr algn="ctr">
              <a:defRPr sz="3200">
                <a:latin typeface="+mn-lt"/>
                <a:ea typeface="+mn-ea"/>
                <a:cs typeface="+mn-cs"/>
                <a:sym typeface="Open Sans Semibold" panose="020B0706030804020204"/>
              </a:defRPr>
            </a:lvl1pPr>
          </a:lstStyle>
          <a:p>
            <a:pPr lvl="0">
              <a:defRPr sz="1800">
                <a:solidFill>
                  <a:srgbClr val="000000"/>
                </a:solidFill>
              </a:defRPr>
            </a:pPr>
            <a:r>
              <a:rPr sz="3200">
                <a:solidFill>
                  <a:srgbClr val="45454F"/>
                </a:solidFill>
              </a:rPr>
              <a:t>Subscribers</a:t>
            </a:r>
          </a:p>
        </p:txBody>
      </p:sp>
      <p:sp>
        <p:nvSpPr>
          <p:cNvPr id="822" name="Shape 822"/>
          <p:cNvSpPr/>
          <p:nvPr/>
        </p:nvSpPr>
        <p:spPr>
          <a:xfrm>
            <a:off x="4239061" y="5277786"/>
            <a:ext cx="17939725" cy="2792805"/>
          </a:xfrm>
          <a:custGeom>
            <a:avLst/>
            <a:gdLst/>
            <a:ahLst/>
            <a:cxnLst>
              <a:cxn ang="0">
                <a:pos x="wd2" y="hd2"/>
              </a:cxn>
              <a:cxn ang="5400000">
                <a:pos x="wd2" y="hd2"/>
              </a:cxn>
              <a:cxn ang="10800000">
                <a:pos x="wd2" y="hd2"/>
              </a:cxn>
              <a:cxn ang="16200000">
                <a:pos x="wd2" y="hd2"/>
              </a:cxn>
            </a:cxnLst>
            <a:rect l="0" t="0" r="r" b="b"/>
            <a:pathLst>
              <a:path w="21600" h="21600" extrusionOk="0">
                <a:moveTo>
                  <a:pt x="21600" y="10783"/>
                </a:moveTo>
                <a:lnTo>
                  <a:pt x="19784" y="0"/>
                </a:lnTo>
                <a:lnTo>
                  <a:pt x="19784" y="3339"/>
                </a:lnTo>
                <a:lnTo>
                  <a:pt x="0" y="3339"/>
                </a:lnTo>
                <a:lnTo>
                  <a:pt x="0" y="18261"/>
                </a:lnTo>
                <a:lnTo>
                  <a:pt x="19784" y="18261"/>
                </a:lnTo>
                <a:lnTo>
                  <a:pt x="19784" y="21600"/>
                </a:lnTo>
                <a:lnTo>
                  <a:pt x="21600" y="10783"/>
                </a:lnTo>
                <a:close/>
              </a:path>
            </a:pathLst>
          </a:custGeom>
          <a:ln w="50800">
            <a:solidFill>
              <a:srgbClr val="767982"/>
            </a:solidFill>
            <a:round/>
          </a:ln>
        </p:spPr>
        <p:txBody>
          <a:bodyPr lIns="45719" rIns="45719"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823" name="Shape 823"/>
          <p:cNvSpPr/>
          <p:nvPr/>
        </p:nvSpPr>
        <p:spPr>
          <a:xfrm>
            <a:off x="15076658" y="4630047"/>
            <a:ext cx="4261736" cy="4008908"/>
          </a:xfrm>
          <a:custGeom>
            <a:avLst/>
            <a:gdLst/>
            <a:ahLst/>
            <a:cxnLst>
              <a:cxn ang="0">
                <a:pos x="wd2" y="hd2"/>
              </a:cxn>
              <a:cxn ang="5400000">
                <a:pos x="wd2" y="hd2"/>
              </a:cxn>
              <a:cxn ang="10800000">
                <a:pos x="wd2" y="hd2"/>
              </a:cxn>
              <a:cxn ang="16200000">
                <a:pos x="wd2" y="hd2"/>
              </a:cxn>
            </a:cxnLst>
            <a:rect l="0" t="0" r="r" b="b"/>
            <a:pathLst>
              <a:path w="21600" h="21600" extrusionOk="0">
                <a:moveTo>
                  <a:pt x="13806" y="0"/>
                </a:moveTo>
                <a:cubicBezTo>
                  <a:pt x="0" y="0"/>
                  <a:pt x="0" y="0"/>
                  <a:pt x="0" y="0"/>
                </a:cubicBezTo>
                <a:cubicBezTo>
                  <a:pt x="1002" y="572"/>
                  <a:pt x="1930" y="1429"/>
                  <a:pt x="2709" y="2532"/>
                </a:cubicBezTo>
                <a:cubicBezTo>
                  <a:pt x="4268" y="4696"/>
                  <a:pt x="5122" y="7636"/>
                  <a:pt x="5122" y="10780"/>
                </a:cubicBezTo>
                <a:cubicBezTo>
                  <a:pt x="5122" y="13964"/>
                  <a:pt x="4268" y="16904"/>
                  <a:pt x="2709" y="19068"/>
                </a:cubicBezTo>
                <a:cubicBezTo>
                  <a:pt x="1930" y="20171"/>
                  <a:pt x="1002" y="21028"/>
                  <a:pt x="0" y="21600"/>
                </a:cubicBezTo>
                <a:cubicBezTo>
                  <a:pt x="13806" y="21600"/>
                  <a:pt x="13806" y="21600"/>
                  <a:pt x="13806" y="21600"/>
                </a:cubicBezTo>
                <a:cubicBezTo>
                  <a:pt x="18297" y="21600"/>
                  <a:pt x="21600" y="16782"/>
                  <a:pt x="21600" y="10780"/>
                </a:cubicBezTo>
                <a:cubicBezTo>
                  <a:pt x="21600" y="4818"/>
                  <a:pt x="18297" y="0"/>
                  <a:pt x="13806" y="0"/>
                </a:cubicBezTo>
                <a:close/>
              </a:path>
            </a:pathLst>
          </a:custGeom>
          <a:solidFill>
            <a:srgbClr val="7E4BC7"/>
          </a:solidFill>
          <a:ln w="12700">
            <a:miter lim="400000"/>
          </a:ln>
        </p:spPr>
        <p:txBody>
          <a:bodyPr lIns="45719" rIns="45719"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824" name="Shape 824"/>
          <p:cNvSpPr/>
          <p:nvPr/>
        </p:nvSpPr>
        <p:spPr>
          <a:xfrm>
            <a:off x="6457377" y="4630047"/>
            <a:ext cx="4261736" cy="4008908"/>
          </a:xfrm>
          <a:custGeom>
            <a:avLst/>
            <a:gdLst/>
            <a:ahLst/>
            <a:cxnLst>
              <a:cxn ang="0">
                <a:pos x="wd2" y="hd2"/>
              </a:cxn>
              <a:cxn ang="5400000">
                <a:pos x="wd2" y="hd2"/>
              </a:cxn>
              <a:cxn ang="10800000">
                <a:pos x="wd2" y="hd2"/>
              </a:cxn>
              <a:cxn ang="16200000">
                <a:pos x="wd2" y="hd2"/>
              </a:cxn>
            </a:cxnLst>
            <a:rect l="0" t="0" r="r" b="b"/>
            <a:pathLst>
              <a:path w="21600" h="21600" extrusionOk="0">
                <a:moveTo>
                  <a:pt x="13806" y="0"/>
                </a:moveTo>
                <a:cubicBezTo>
                  <a:pt x="0" y="0"/>
                  <a:pt x="0" y="0"/>
                  <a:pt x="0" y="0"/>
                </a:cubicBezTo>
                <a:cubicBezTo>
                  <a:pt x="1039" y="572"/>
                  <a:pt x="1930" y="1429"/>
                  <a:pt x="2709" y="2532"/>
                </a:cubicBezTo>
                <a:cubicBezTo>
                  <a:pt x="4268" y="4696"/>
                  <a:pt x="5122" y="7636"/>
                  <a:pt x="5122" y="10780"/>
                </a:cubicBezTo>
                <a:cubicBezTo>
                  <a:pt x="5122" y="13964"/>
                  <a:pt x="4268" y="16904"/>
                  <a:pt x="2709" y="19068"/>
                </a:cubicBezTo>
                <a:cubicBezTo>
                  <a:pt x="1930" y="20171"/>
                  <a:pt x="1039" y="21028"/>
                  <a:pt x="0" y="21600"/>
                </a:cubicBezTo>
                <a:cubicBezTo>
                  <a:pt x="13806" y="21600"/>
                  <a:pt x="13806" y="21600"/>
                  <a:pt x="13806" y="21600"/>
                </a:cubicBezTo>
                <a:cubicBezTo>
                  <a:pt x="18297" y="21600"/>
                  <a:pt x="21600" y="16782"/>
                  <a:pt x="21600" y="10780"/>
                </a:cubicBezTo>
                <a:cubicBezTo>
                  <a:pt x="21600" y="4818"/>
                  <a:pt x="18297" y="0"/>
                  <a:pt x="13806" y="0"/>
                </a:cubicBezTo>
                <a:close/>
              </a:path>
            </a:pathLst>
          </a:custGeom>
          <a:solidFill>
            <a:srgbClr val="03CADF"/>
          </a:solidFill>
          <a:ln w="12700">
            <a:miter lim="400000"/>
          </a:ln>
        </p:spPr>
        <p:txBody>
          <a:bodyPr lIns="45719" rIns="45719"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825" name="Shape 825"/>
          <p:cNvSpPr/>
          <p:nvPr/>
        </p:nvSpPr>
        <p:spPr>
          <a:xfrm>
            <a:off x="10774562" y="4630047"/>
            <a:ext cx="4261737" cy="4008908"/>
          </a:xfrm>
          <a:custGeom>
            <a:avLst/>
            <a:gdLst/>
            <a:ahLst/>
            <a:cxnLst>
              <a:cxn ang="0">
                <a:pos x="wd2" y="hd2"/>
              </a:cxn>
              <a:cxn ang="5400000">
                <a:pos x="wd2" y="hd2"/>
              </a:cxn>
              <a:cxn ang="10800000">
                <a:pos x="wd2" y="hd2"/>
              </a:cxn>
              <a:cxn ang="16200000">
                <a:pos x="wd2" y="hd2"/>
              </a:cxn>
            </a:cxnLst>
            <a:rect l="0" t="0" r="r" b="b"/>
            <a:pathLst>
              <a:path w="21600" h="21600" extrusionOk="0">
                <a:moveTo>
                  <a:pt x="13806" y="0"/>
                </a:moveTo>
                <a:cubicBezTo>
                  <a:pt x="0" y="0"/>
                  <a:pt x="0" y="0"/>
                  <a:pt x="0" y="0"/>
                </a:cubicBezTo>
                <a:cubicBezTo>
                  <a:pt x="1002" y="572"/>
                  <a:pt x="1930" y="1429"/>
                  <a:pt x="2709" y="2532"/>
                </a:cubicBezTo>
                <a:cubicBezTo>
                  <a:pt x="4268" y="4696"/>
                  <a:pt x="5122" y="7636"/>
                  <a:pt x="5122" y="10780"/>
                </a:cubicBezTo>
                <a:cubicBezTo>
                  <a:pt x="5122" y="13964"/>
                  <a:pt x="4268" y="16904"/>
                  <a:pt x="2709" y="19068"/>
                </a:cubicBezTo>
                <a:cubicBezTo>
                  <a:pt x="1930" y="20171"/>
                  <a:pt x="1002" y="21028"/>
                  <a:pt x="0" y="21600"/>
                </a:cubicBezTo>
                <a:cubicBezTo>
                  <a:pt x="13806" y="21600"/>
                  <a:pt x="13806" y="21600"/>
                  <a:pt x="13806" y="21600"/>
                </a:cubicBezTo>
                <a:cubicBezTo>
                  <a:pt x="18297" y="21600"/>
                  <a:pt x="21600" y="16782"/>
                  <a:pt x="21600" y="10780"/>
                </a:cubicBezTo>
                <a:cubicBezTo>
                  <a:pt x="21600" y="4818"/>
                  <a:pt x="18297" y="0"/>
                  <a:pt x="13806" y="0"/>
                </a:cubicBezTo>
                <a:close/>
              </a:path>
            </a:pathLst>
          </a:custGeom>
          <a:solidFill>
            <a:srgbClr val="38DDAA"/>
          </a:solidFill>
          <a:ln w="12700">
            <a:miter lim="400000"/>
          </a:ln>
        </p:spPr>
        <p:txBody>
          <a:bodyPr lIns="45719" rIns="45719"/>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826" name="Shape 826"/>
          <p:cNvSpPr/>
          <p:nvPr/>
        </p:nvSpPr>
        <p:spPr>
          <a:xfrm>
            <a:off x="2205215" y="4630047"/>
            <a:ext cx="4261737" cy="4008908"/>
          </a:xfrm>
          <a:custGeom>
            <a:avLst/>
            <a:gdLst/>
            <a:ahLst/>
            <a:cxnLst>
              <a:cxn ang="0">
                <a:pos x="wd2" y="hd2"/>
              </a:cxn>
              <a:cxn ang="5400000">
                <a:pos x="wd2" y="hd2"/>
              </a:cxn>
              <a:cxn ang="10800000">
                <a:pos x="wd2" y="hd2"/>
              </a:cxn>
              <a:cxn ang="16200000">
                <a:pos x="wd2" y="hd2"/>
              </a:cxn>
            </a:cxnLst>
            <a:rect l="0" t="0" r="r" b="b"/>
            <a:pathLst>
              <a:path w="21600" h="21600" extrusionOk="0">
                <a:moveTo>
                  <a:pt x="13769" y="0"/>
                </a:moveTo>
                <a:cubicBezTo>
                  <a:pt x="0" y="0"/>
                  <a:pt x="0" y="0"/>
                  <a:pt x="0" y="0"/>
                </a:cubicBezTo>
                <a:cubicBezTo>
                  <a:pt x="1002" y="572"/>
                  <a:pt x="1930" y="1429"/>
                  <a:pt x="2672" y="2532"/>
                </a:cubicBezTo>
                <a:cubicBezTo>
                  <a:pt x="4231" y="4696"/>
                  <a:pt x="5085" y="7636"/>
                  <a:pt x="5085" y="10780"/>
                </a:cubicBezTo>
                <a:cubicBezTo>
                  <a:pt x="5085" y="13964"/>
                  <a:pt x="4231" y="16904"/>
                  <a:pt x="2672" y="19068"/>
                </a:cubicBezTo>
                <a:cubicBezTo>
                  <a:pt x="1930" y="20171"/>
                  <a:pt x="1002" y="21028"/>
                  <a:pt x="0" y="21600"/>
                </a:cubicBezTo>
                <a:cubicBezTo>
                  <a:pt x="13769" y="21600"/>
                  <a:pt x="13769" y="21600"/>
                  <a:pt x="13769" y="21600"/>
                </a:cubicBezTo>
                <a:cubicBezTo>
                  <a:pt x="18297" y="21600"/>
                  <a:pt x="21600" y="16782"/>
                  <a:pt x="21600" y="10780"/>
                </a:cubicBezTo>
                <a:cubicBezTo>
                  <a:pt x="21600" y="4818"/>
                  <a:pt x="18297" y="0"/>
                  <a:pt x="13769" y="0"/>
                </a:cubicBezTo>
                <a:close/>
              </a:path>
            </a:pathLst>
          </a:custGeom>
          <a:solidFill>
            <a:srgbClr val="EC286E"/>
          </a:solidFill>
          <a:ln w="12700">
            <a:miter lim="400000"/>
          </a:ln>
        </p:spPr>
        <p:txBody>
          <a:bodyPr lIns="45719" rIns="45719"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827" name="Shape 827"/>
          <p:cNvSpPr/>
          <p:nvPr/>
        </p:nvSpPr>
        <p:spPr>
          <a:xfrm>
            <a:off x="4040383" y="5563072"/>
            <a:ext cx="1436667" cy="1206154"/>
          </a:xfrm>
          <a:prstGeom prst="rect">
            <a:avLst/>
          </a:prstGeom>
          <a:ln w="12700">
            <a:miter lim="400000"/>
          </a:ln>
        </p:spPr>
        <p:txBody>
          <a:bodyPr lIns="71437" tIns="71437" rIns="71437" bIns="71437" anchor="ctr">
            <a:spAutoFit/>
          </a:bodyPr>
          <a:lstStyle>
            <a:lvl1pPr algn="ctr" defTabSz="457200">
              <a:lnSpc>
                <a:spcPct val="19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8100" spc="2592" baseline="-4000">
                <a:solidFill>
                  <a:srgbClr val="FFFFFF"/>
                </a:solidFill>
                <a:latin typeface="et-line" panose="02000503000000000000"/>
                <a:ea typeface="et-line" panose="02000503000000000000"/>
                <a:cs typeface="et-line" panose="02000503000000000000"/>
                <a:sym typeface="et-line" panose="02000503000000000000"/>
              </a:defRPr>
            </a:lvl1pPr>
          </a:lstStyle>
          <a:p>
            <a:pPr lvl="0">
              <a:defRPr sz="1800" spc="0" baseline="0">
                <a:solidFill>
                  <a:srgbClr val="000000"/>
                </a:solidFill>
              </a:defRPr>
            </a:pPr>
            <a:r>
              <a:rPr sz="8100" spc="2592" baseline="-4000">
                <a:solidFill>
                  <a:srgbClr val="FFFFFF"/>
                </a:solidFill>
              </a:rPr>
              <a:t></a:t>
            </a:r>
          </a:p>
        </p:txBody>
      </p:sp>
      <p:sp>
        <p:nvSpPr>
          <p:cNvPr id="828" name="Shape 828"/>
          <p:cNvSpPr/>
          <p:nvPr/>
        </p:nvSpPr>
        <p:spPr>
          <a:xfrm>
            <a:off x="8288850" y="5563072"/>
            <a:ext cx="1545607" cy="1206154"/>
          </a:xfrm>
          <a:prstGeom prst="rect">
            <a:avLst/>
          </a:prstGeom>
          <a:ln w="12700">
            <a:miter lim="400000"/>
          </a:ln>
        </p:spPr>
        <p:txBody>
          <a:bodyPr wrap="none" lIns="71437" tIns="71437" rIns="71437" bIns="71437" anchor="ctr">
            <a:spAutoFit/>
          </a:bodyPr>
          <a:lstStyle>
            <a:lvl1pPr algn="ctr" defTabSz="457200">
              <a:lnSpc>
                <a:spcPct val="19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8100" spc="2592" baseline="-4000">
                <a:solidFill>
                  <a:srgbClr val="FFFFFF"/>
                </a:solidFill>
                <a:latin typeface="et-line" panose="02000503000000000000"/>
                <a:ea typeface="et-line" panose="02000503000000000000"/>
                <a:cs typeface="et-line" panose="02000503000000000000"/>
                <a:sym typeface="et-line" panose="02000503000000000000"/>
              </a:defRPr>
            </a:lvl1pPr>
          </a:lstStyle>
          <a:p>
            <a:pPr lvl="0">
              <a:defRPr sz="1800" spc="0" baseline="0">
                <a:solidFill>
                  <a:srgbClr val="000000"/>
                </a:solidFill>
              </a:defRPr>
            </a:pPr>
            <a:r>
              <a:rPr sz="8100" spc="2592" baseline="-4000">
                <a:solidFill>
                  <a:srgbClr val="FFFFFF"/>
                </a:solidFill>
              </a:rPr>
              <a:t></a:t>
            </a:r>
          </a:p>
        </p:txBody>
      </p:sp>
      <p:sp>
        <p:nvSpPr>
          <p:cNvPr id="829" name="Shape 829"/>
          <p:cNvSpPr/>
          <p:nvPr/>
        </p:nvSpPr>
        <p:spPr>
          <a:xfrm>
            <a:off x="12463446" y="5563072"/>
            <a:ext cx="1834929" cy="1206154"/>
          </a:xfrm>
          <a:prstGeom prst="rect">
            <a:avLst/>
          </a:prstGeom>
          <a:ln w="12700">
            <a:miter lim="400000"/>
          </a:ln>
        </p:spPr>
        <p:txBody>
          <a:bodyPr wrap="none" lIns="71437" tIns="71437" rIns="71437" bIns="71437" anchor="ctr">
            <a:spAutoFit/>
          </a:bodyPr>
          <a:lstStyle>
            <a:lvl1pPr algn="ctr" defTabSz="457200">
              <a:lnSpc>
                <a:spcPct val="19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8100" spc="2592" baseline="-4000">
                <a:solidFill>
                  <a:srgbClr val="FFFFFF"/>
                </a:solidFill>
                <a:latin typeface="et-line" panose="02000503000000000000"/>
                <a:ea typeface="et-line" panose="02000503000000000000"/>
                <a:cs typeface="et-line" panose="02000503000000000000"/>
                <a:sym typeface="et-line" panose="02000503000000000000"/>
              </a:defRPr>
            </a:lvl1pPr>
          </a:lstStyle>
          <a:p>
            <a:pPr lvl="0">
              <a:defRPr sz="1800" spc="0" baseline="0">
                <a:solidFill>
                  <a:srgbClr val="000000"/>
                </a:solidFill>
              </a:defRPr>
            </a:pPr>
            <a:r>
              <a:rPr sz="8100" spc="2592" baseline="-4000">
                <a:solidFill>
                  <a:srgbClr val="FFFFFF"/>
                </a:solidFill>
              </a:rPr>
              <a:t></a:t>
            </a:r>
          </a:p>
        </p:txBody>
      </p:sp>
      <p:sp>
        <p:nvSpPr>
          <p:cNvPr id="830" name="Shape 830"/>
          <p:cNvSpPr/>
          <p:nvPr/>
        </p:nvSpPr>
        <p:spPr>
          <a:xfrm>
            <a:off x="16994435" y="5563072"/>
            <a:ext cx="1481313" cy="1206154"/>
          </a:xfrm>
          <a:prstGeom prst="rect">
            <a:avLst/>
          </a:prstGeom>
          <a:ln w="12700">
            <a:miter lim="400000"/>
          </a:ln>
        </p:spPr>
        <p:txBody>
          <a:bodyPr wrap="none" lIns="71437" tIns="71437" rIns="71437" bIns="71437" anchor="ctr">
            <a:spAutoFit/>
          </a:bodyPr>
          <a:lstStyle>
            <a:lvl1pPr algn="ctr" defTabSz="457200">
              <a:lnSpc>
                <a:spcPct val="19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8100" spc="2592" baseline="-4000">
                <a:solidFill>
                  <a:srgbClr val="FFFFFF"/>
                </a:solidFill>
                <a:latin typeface="et-line" panose="02000503000000000000"/>
                <a:ea typeface="et-line" panose="02000503000000000000"/>
                <a:cs typeface="et-line" panose="02000503000000000000"/>
                <a:sym typeface="et-line" panose="02000503000000000000"/>
              </a:defRPr>
            </a:lvl1pPr>
          </a:lstStyle>
          <a:p>
            <a:pPr lvl="0">
              <a:defRPr sz="1800" spc="0" baseline="0">
                <a:solidFill>
                  <a:srgbClr val="000000"/>
                </a:solidFill>
              </a:defRPr>
            </a:pPr>
            <a:r>
              <a:rPr sz="8100" spc="2592" baseline="-4000">
                <a:solidFill>
                  <a:srgbClr val="FFFFFF"/>
                </a:solidFill>
              </a:rPr>
              <a:t></a:t>
            </a:r>
          </a:p>
        </p:txBody>
      </p:sp>
      <p:sp>
        <p:nvSpPr>
          <p:cNvPr id="831" name="Shape 831"/>
          <p:cNvSpPr/>
          <p:nvPr/>
        </p:nvSpPr>
        <p:spPr>
          <a:xfrm>
            <a:off x="3651466" y="6978382"/>
            <a:ext cx="2068483" cy="612776"/>
          </a:xfrm>
          <a:prstGeom prst="rect">
            <a:avLst/>
          </a:prstGeom>
          <a:ln w="12700">
            <a:miter lim="400000"/>
          </a:ln>
        </p:spPr>
        <p:txBody>
          <a:bodyPr wrap="none" lIns="71437" tIns="71437" rIns="71437" bIns="71437" anchor="ctr">
            <a:spAutoFit/>
          </a:bodyPr>
          <a:lstStyle>
            <a:lvl1pPr algn="ctr">
              <a:defRPr sz="2700">
                <a:solidFill>
                  <a:srgbClr val="FFFFFF"/>
                </a:solidFill>
                <a:latin typeface="+mn-lt"/>
                <a:ea typeface="+mn-ea"/>
                <a:cs typeface="+mn-cs"/>
                <a:sym typeface="Open Sans Semibold" panose="020B0706030804020204"/>
              </a:defRPr>
            </a:lvl1pPr>
          </a:lstStyle>
          <a:p>
            <a:pPr lvl="0">
              <a:defRPr sz="1800">
                <a:solidFill>
                  <a:srgbClr val="000000"/>
                </a:solidFill>
              </a:defRPr>
            </a:pPr>
            <a:r>
              <a:rPr sz="2700">
                <a:solidFill>
                  <a:srgbClr val="FFFFFF"/>
                </a:solidFill>
              </a:rPr>
              <a:t>code stacks</a:t>
            </a:r>
          </a:p>
        </p:txBody>
      </p:sp>
      <p:sp>
        <p:nvSpPr>
          <p:cNvPr id="832" name="Shape 832"/>
          <p:cNvSpPr/>
          <p:nvPr/>
        </p:nvSpPr>
        <p:spPr>
          <a:xfrm>
            <a:off x="7969954" y="6978382"/>
            <a:ext cx="2048391" cy="612776"/>
          </a:xfrm>
          <a:prstGeom prst="rect">
            <a:avLst/>
          </a:prstGeom>
          <a:ln w="12700">
            <a:miter lim="400000"/>
          </a:ln>
        </p:spPr>
        <p:txBody>
          <a:bodyPr wrap="none" lIns="71437" tIns="71437" rIns="71437" bIns="71437" anchor="ctr">
            <a:spAutoFit/>
          </a:bodyPr>
          <a:lstStyle>
            <a:lvl1pPr algn="ctr">
              <a:defRPr sz="2700">
                <a:solidFill>
                  <a:srgbClr val="FFFFFF"/>
                </a:solidFill>
                <a:latin typeface="+mn-lt"/>
                <a:ea typeface="+mn-ea"/>
                <a:cs typeface="+mn-cs"/>
                <a:sym typeface="Open Sans Semibold" panose="020B0706030804020204"/>
              </a:defRPr>
            </a:lvl1pPr>
          </a:lstStyle>
          <a:p>
            <a:pPr lvl="0">
              <a:defRPr sz="1800">
                <a:solidFill>
                  <a:srgbClr val="000000"/>
                </a:solidFill>
              </a:defRPr>
            </a:pPr>
            <a:r>
              <a:rPr sz="2700">
                <a:solidFill>
                  <a:srgbClr val="FFFFFF"/>
                </a:solidFill>
              </a:rPr>
              <a:t>add images</a:t>
            </a:r>
          </a:p>
        </p:txBody>
      </p:sp>
      <p:sp>
        <p:nvSpPr>
          <p:cNvPr id="833" name="Shape 833"/>
          <p:cNvSpPr/>
          <p:nvPr/>
        </p:nvSpPr>
        <p:spPr>
          <a:xfrm>
            <a:off x="12084645" y="6978382"/>
            <a:ext cx="2329508" cy="612776"/>
          </a:xfrm>
          <a:prstGeom prst="rect">
            <a:avLst/>
          </a:prstGeom>
          <a:ln w="12700">
            <a:miter lim="400000"/>
          </a:ln>
        </p:spPr>
        <p:txBody>
          <a:bodyPr wrap="none" lIns="71437" tIns="71437" rIns="71437" bIns="71437" anchor="ctr">
            <a:spAutoFit/>
          </a:bodyPr>
          <a:lstStyle>
            <a:lvl1pPr algn="ctr">
              <a:defRPr sz="2700">
                <a:solidFill>
                  <a:srgbClr val="FFFFFF"/>
                </a:solidFill>
                <a:latin typeface="+mn-lt"/>
                <a:ea typeface="+mn-ea"/>
                <a:cs typeface="+mn-cs"/>
                <a:sym typeface="Open Sans Semibold" panose="020B0706030804020204"/>
              </a:defRPr>
            </a:lvl1pPr>
          </a:lstStyle>
          <a:p>
            <a:pPr lvl="0">
              <a:defRPr sz="1800">
                <a:solidFill>
                  <a:srgbClr val="000000"/>
                </a:solidFill>
              </a:defRPr>
            </a:pPr>
            <a:r>
              <a:rPr sz="2700">
                <a:solidFill>
                  <a:srgbClr val="FFFFFF"/>
                </a:solidFill>
              </a:rPr>
              <a:t>maintenance</a:t>
            </a:r>
          </a:p>
        </p:txBody>
      </p:sp>
      <p:sp>
        <p:nvSpPr>
          <p:cNvPr id="834" name="Shape 834"/>
          <p:cNvSpPr/>
          <p:nvPr/>
        </p:nvSpPr>
        <p:spPr>
          <a:xfrm>
            <a:off x="16543954" y="6978382"/>
            <a:ext cx="1937718" cy="612776"/>
          </a:xfrm>
          <a:prstGeom prst="rect">
            <a:avLst/>
          </a:prstGeom>
          <a:ln w="12700">
            <a:miter lim="400000"/>
          </a:ln>
        </p:spPr>
        <p:txBody>
          <a:bodyPr wrap="none" lIns="71437" tIns="71437" rIns="71437" bIns="71437" anchor="ctr">
            <a:spAutoFit/>
          </a:bodyPr>
          <a:lstStyle>
            <a:lvl1pPr algn="ctr">
              <a:defRPr sz="2700">
                <a:solidFill>
                  <a:srgbClr val="FFFFFF"/>
                </a:solidFill>
                <a:latin typeface="+mn-lt"/>
                <a:ea typeface="+mn-ea"/>
                <a:cs typeface="+mn-cs"/>
                <a:sym typeface="Open Sans Semibold" panose="020B0706030804020204"/>
              </a:defRPr>
            </a:lvl1pPr>
          </a:lstStyle>
          <a:p>
            <a:pPr lvl="0">
              <a:defRPr sz="1800">
                <a:solidFill>
                  <a:srgbClr val="000000"/>
                </a:solidFill>
              </a:defRPr>
            </a:pPr>
            <a:r>
              <a:rPr sz="2700">
                <a:solidFill>
                  <a:srgbClr val="FFFFFF"/>
                </a:solidFill>
              </a:rPr>
              <a:t>final UI/UX</a:t>
            </a:r>
          </a:p>
        </p:txBody>
      </p:sp>
      <p:sp>
        <p:nvSpPr>
          <p:cNvPr id="835" name="Shape 835"/>
          <p:cNvSpPr/>
          <p:nvPr/>
        </p:nvSpPr>
        <p:spPr>
          <a:xfrm>
            <a:off x="495489" y="12753232"/>
            <a:ext cx="12145723" cy="584201"/>
          </a:xfrm>
          <a:prstGeom prst="rect">
            <a:avLst/>
          </a:prstGeom>
          <a:ln w="12700">
            <a:miter lim="400000"/>
          </a:ln>
        </p:spPr>
        <p:txBody>
          <a:bodyPr lIns="50800" tIns="50800" rIns="50800" bIns="50800" anchor="ctr"/>
          <a:lstStyle/>
          <a:p>
            <a:pPr lvl="0">
              <a:defRPr sz="1800">
                <a:solidFill>
                  <a:srgbClr val="000000"/>
                </a:solidFill>
              </a:defRPr>
            </a:pPr>
            <a:r>
              <a:rPr spc="378">
                <a:solidFill>
                  <a:srgbClr val="555663"/>
                </a:solidFill>
                <a:latin typeface="Geomanist"/>
                <a:ea typeface="Geomanist"/>
                <a:cs typeface="Geomanist"/>
                <a:sym typeface="Geomanist"/>
              </a:rPr>
              <a:t>BECIK // </a:t>
            </a:r>
            <a:r>
              <a:rPr spc="378">
                <a:solidFill>
                  <a:srgbClr val="A6AAA9"/>
                </a:solidFill>
                <a:latin typeface="Geomanist"/>
                <a:ea typeface="Geomanist"/>
                <a:cs typeface="Geomanist"/>
                <a:sym typeface="Geomanist"/>
              </a:rPr>
              <a:t>KEYNOTE PRESENTATION</a:t>
            </a:r>
          </a:p>
        </p:txBody>
      </p:sp>
      <p:sp>
        <p:nvSpPr>
          <p:cNvPr id="837" name="Shape 837"/>
          <p:cNvSpPr/>
          <p:nvPr/>
        </p:nvSpPr>
        <p:spPr>
          <a:xfrm>
            <a:off x="23129752" y="249897"/>
            <a:ext cx="726847"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36</a:t>
            </a:r>
          </a:p>
        </p:txBody>
      </p:sp>
      <p:sp>
        <p:nvSpPr>
          <p:cNvPr id="23" name="Shape 640"/>
          <p:cNvSpPr/>
          <p:nvPr/>
        </p:nvSpPr>
        <p:spPr>
          <a:xfrm>
            <a:off x="1745893" y="1658420"/>
            <a:ext cx="5222583"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solidFill>
                  <a:srgbClr val="45454F"/>
                </a:solidFill>
                <a:latin typeface="造字工房悦黑（非商用）常规体" pitchFamily="50" charset="-122"/>
                <a:ea typeface="造字工房悦黑（非商用）常规体" pitchFamily="50" charset="-122"/>
              </a:rPr>
              <a:t>精美信息图表</a:t>
            </a:r>
            <a:endParaRPr sz="6600" dirty="0">
              <a:solidFill>
                <a:srgbClr val="45454F"/>
              </a:solidFill>
              <a:latin typeface="造字工房悦黑（非商用）常规体" pitchFamily="50" charset="-122"/>
              <a:ea typeface="造字工房悦黑（非商用）常规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0" name="Shape 840"/>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INFOGRAPHICS</a:t>
            </a:r>
          </a:p>
        </p:txBody>
      </p:sp>
      <p:sp>
        <p:nvSpPr>
          <p:cNvPr id="841" name="Shape 841"/>
          <p:cNvSpPr/>
          <p:nvPr/>
        </p:nvSpPr>
        <p:spPr>
          <a:xfrm>
            <a:off x="1819512" y="3051479"/>
            <a:ext cx="962791"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842" name="Shape 842"/>
          <p:cNvSpPr/>
          <p:nvPr/>
        </p:nvSpPr>
        <p:spPr>
          <a:xfrm>
            <a:off x="13486896" y="4138225"/>
            <a:ext cx="4840866" cy="4590240"/>
          </a:xfrm>
          <a:custGeom>
            <a:avLst/>
            <a:gdLst/>
            <a:ahLst/>
            <a:cxnLst>
              <a:cxn ang="0">
                <a:pos x="wd2" y="hd2"/>
              </a:cxn>
              <a:cxn ang="5400000">
                <a:pos x="wd2" y="hd2"/>
              </a:cxn>
              <a:cxn ang="10800000">
                <a:pos x="wd2" y="hd2"/>
              </a:cxn>
              <a:cxn ang="16200000">
                <a:pos x="wd2" y="hd2"/>
              </a:cxn>
            </a:cxnLst>
            <a:rect l="0" t="0" r="r" b="b"/>
            <a:pathLst>
              <a:path w="21600" h="21600" extrusionOk="0">
                <a:moveTo>
                  <a:pt x="13806" y="0"/>
                </a:moveTo>
                <a:cubicBezTo>
                  <a:pt x="0" y="0"/>
                  <a:pt x="0" y="0"/>
                  <a:pt x="0" y="0"/>
                </a:cubicBezTo>
                <a:cubicBezTo>
                  <a:pt x="1002" y="572"/>
                  <a:pt x="1930" y="1429"/>
                  <a:pt x="2709" y="2532"/>
                </a:cubicBezTo>
                <a:cubicBezTo>
                  <a:pt x="4268" y="4696"/>
                  <a:pt x="5122" y="7636"/>
                  <a:pt x="5122" y="10780"/>
                </a:cubicBezTo>
                <a:cubicBezTo>
                  <a:pt x="5122" y="13964"/>
                  <a:pt x="4268" y="16904"/>
                  <a:pt x="2709" y="19068"/>
                </a:cubicBezTo>
                <a:cubicBezTo>
                  <a:pt x="1930" y="20171"/>
                  <a:pt x="1002" y="21028"/>
                  <a:pt x="0" y="21600"/>
                </a:cubicBezTo>
                <a:cubicBezTo>
                  <a:pt x="13806" y="21600"/>
                  <a:pt x="13806" y="21600"/>
                  <a:pt x="13806" y="21600"/>
                </a:cubicBezTo>
                <a:cubicBezTo>
                  <a:pt x="18297" y="21600"/>
                  <a:pt x="21600" y="16782"/>
                  <a:pt x="21600" y="10780"/>
                </a:cubicBezTo>
                <a:cubicBezTo>
                  <a:pt x="21600" y="4818"/>
                  <a:pt x="18297" y="0"/>
                  <a:pt x="13806" y="0"/>
                </a:cubicBezTo>
                <a:close/>
              </a:path>
            </a:pathLst>
          </a:custGeom>
          <a:solidFill>
            <a:srgbClr val="6B8896"/>
          </a:solidFill>
          <a:ln w="12700">
            <a:miter lim="400000"/>
          </a:ln>
        </p:spPr>
        <p:txBody>
          <a:bodyPr lIns="45719" rIns="45719"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843" name="Shape 843"/>
          <p:cNvSpPr/>
          <p:nvPr/>
        </p:nvSpPr>
        <p:spPr>
          <a:xfrm>
            <a:off x="5599158" y="4138225"/>
            <a:ext cx="4840867" cy="4590240"/>
          </a:xfrm>
          <a:custGeom>
            <a:avLst/>
            <a:gdLst/>
            <a:ahLst/>
            <a:cxnLst>
              <a:cxn ang="0">
                <a:pos x="wd2" y="hd2"/>
              </a:cxn>
              <a:cxn ang="5400000">
                <a:pos x="wd2" y="hd2"/>
              </a:cxn>
              <a:cxn ang="10800000">
                <a:pos x="wd2" y="hd2"/>
              </a:cxn>
              <a:cxn ang="16200000">
                <a:pos x="wd2" y="hd2"/>
              </a:cxn>
            </a:cxnLst>
            <a:rect l="0" t="0" r="r" b="b"/>
            <a:pathLst>
              <a:path w="21600" h="21600" extrusionOk="0">
                <a:moveTo>
                  <a:pt x="13806" y="0"/>
                </a:moveTo>
                <a:cubicBezTo>
                  <a:pt x="0" y="0"/>
                  <a:pt x="0" y="0"/>
                  <a:pt x="0" y="0"/>
                </a:cubicBezTo>
                <a:cubicBezTo>
                  <a:pt x="1039" y="572"/>
                  <a:pt x="1930" y="1429"/>
                  <a:pt x="2709" y="2532"/>
                </a:cubicBezTo>
                <a:cubicBezTo>
                  <a:pt x="4268" y="4696"/>
                  <a:pt x="5122" y="7636"/>
                  <a:pt x="5122" y="10780"/>
                </a:cubicBezTo>
                <a:cubicBezTo>
                  <a:pt x="5122" y="13964"/>
                  <a:pt x="4268" y="16904"/>
                  <a:pt x="2709" y="19068"/>
                </a:cubicBezTo>
                <a:cubicBezTo>
                  <a:pt x="1930" y="20171"/>
                  <a:pt x="1039" y="21028"/>
                  <a:pt x="0" y="21600"/>
                </a:cubicBezTo>
                <a:cubicBezTo>
                  <a:pt x="13806" y="21600"/>
                  <a:pt x="13806" y="21600"/>
                  <a:pt x="13806" y="21600"/>
                </a:cubicBezTo>
                <a:cubicBezTo>
                  <a:pt x="18297" y="21600"/>
                  <a:pt x="21600" y="16782"/>
                  <a:pt x="21600" y="10780"/>
                </a:cubicBezTo>
                <a:cubicBezTo>
                  <a:pt x="21600" y="4818"/>
                  <a:pt x="18297" y="0"/>
                  <a:pt x="13806" y="0"/>
                </a:cubicBezTo>
                <a:close/>
              </a:path>
            </a:pathLst>
          </a:custGeom>
          <a:solidFill>
            <a:srgbClr val="03CADF"/>
          </a:solidFill>
          <a:ln w="12700">
            <a:miter lim="400000"/>
          </a:ln>
        </p:spPr>
        <p:txBody>
          <a:bodyPr lIns="45719" rIns="45719"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844" name="Shape 844"/>
          <p:cNvSpPr/>
          <p:nvPr/>
        </p:nvSpPr>
        <p:spPr>
          <a:xfrm>
            <a:off x="9549341" y="4138225"/>
            <a:ext cx="4840866" cy="4590240"/>
          </a:xfrm>
          <a:custGeom>
            <a:avLst/>
            <a:gdLst/>
            <a:ahLst/>
            <a:cxnLst>
              <a:cxn ang="0">
                <a:pos x="wd2" y="hd2"/>
              </a:cxn>
              <a:cxn ang="5400000">
                <a:pos x="wd2" y="hd2"/>
              </a:cxn>
              <a:cxn ang="10800000">
                <a:pos x="wd2" y="hd2"/>
              </a:cxn>
              <a:cxn ang="16200000">
                <a:pos x="wd2" y="hd2"/>
              </a:cxn>
            </a:cxnLst>
            <a:rect l="0" t="0" r="r" b="b"/>
            <a:pathLst>
              <a:path w="21600" h="21600" extrusionOk="0">
                <a:moveTo>
                  <a:pt x="13806" y="0"/>
                </a:moveTo>
                <a:cubicBezTo>
                  <a:pt x="0" y="0"/>
                  <a:pt x="0" y="0"/>
                  <a:pt x="0" y="0"/>
                </a:cubicBezTo>
                <a:cubicBezTo>
                  <a:pt x="1002" y="572"/>
                  <a:pt x="1930" y="1429"/>
                  <a:pt x="2709" y="2532"/>
                </a:cubicBezTo>
                <a:cubicBezTo>
                  <a:pt x="4268" y="4696"/>
                  <a:pt x="5122" y="7636"/>
                  <a:pt x="5122" y="10780"/>
                </a:cubicBezTo>
                <a:cubicBezTo>
                  <a:pt x="5122" y="13964"/>
                  <a:pt x="4268" y="16904"/>
                  <a:pt x="2709" y="19068"/>
                </a:cubicBezTo>
                <a:cubicBezTo>
                  <a:pt x="1930" y="20171"/>
                  <a:pt x="1002" y="21028"/>
                  <a:pt x="0" y="21600"/>
                </a:cubicBezTo>
                <a:cubicBezTo>
                  <a:pt x="13806" y="21600"/>
                  <a:pt x="13806" y="21600"/>
                  <a:pt x="13806" y="21600"/>
                </a:cubicBezTo>
                <a:cubicBezTo>
                  <a:pt x="18297" y="21600"/>
                  <a:pt x="21600" y="16782"/>
                  <a:pt x="21600" y="10780"/>
                </a:cubicBezTo>
                <a:cubicBezTo>
                  <a:pt x="21600" y="4818"/>
                  <a:pt x="18297" y="0"/>
                  <a:pt x="13806" y="0"/>
                </a:cubicBezTo>
                <a:close/>
              </a:path>
            </a:pathLst>
          </a:custGeom>
          <a:solidFill>
            <a:srgbClr val="38DDAA"/>
          </a:solidFill>
          <a:ln w="12700">
            <a:miter lim="400000"/>
          </a:ln>
        </p:spPr>
        <p:txBody>
          <a:bodyPr lIns="45719" rIns="45719"/>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845" name="Shape 845"/>
          <p:cNvSpPr/>
          <p:nvPr/>
        </p:nvSpPr>
        <p:spPr>
          <a:xfrm>
            <a:off x="1635737" y="4138225"/>
            <a:ext cx="4840867" cy="4590240"/>
          </a:xfrm>
          <a:custGeom>
            <a:avLst/>
            <a:gdLst/>
            <a:ahLst/>
            <a:cxnLst>
              <a:cxn ang="0">
                <a:pos x="wd2" y="hd2"/>
              </a:cxn>
              <a:cxn ang="5400000">
                <a:pos x="wd2" y="hd2"/>
              </a:cxn>
              <a:cxn ang="10800000">
                <a:pos x="wd2" y="hd2"/>
              </a:cxn>
              <a:cxn ang="16200000">
                <a:pos x="wd2" y="hd2"/>
              </a:cxn>
            </a:cxnLst>
            <a:rect l="0" t="0" r="r" b="b"/>
            <a:pathLst>
              <a:path w="21600" h="21600" extrusionOk="0">
                <a:moveTo>
                  <a:pt x="13769" y="0"/>
                </a:moveTo>
                <a:cubicBezTo>
                  <a:pt x="0" y="0"/>
                  <a:pt x="0" y="0"/>
                  <a:pt x="0" y="0"/>
                </a:cubicBezTo>
                <a:cubicBezTo>
                  <a:pt x="1002" y="572"/>
                  <a:pt x="1930" y="1429"/>
                  <a:pt x="2672" y="2532"/>
                </a:cubicBezTo>
                <a:cubicBezTo>
                  <a:pt x="4231" y="4696"/>
                  <a:pt x="5085" y="7636"/>
                  <a:pt x="5085" y="10780"/>
                </a:cubicBezTo>
                <a:cubicBezTo>
                  <a:pt x="5085" y="13964"/>
                  <a:pt x="4231" y="16904"/>
                  <a:pt x="2672" y="19068"/>
                </a:cubicBezTo>
                <a:cubicBezTo>
                  <a:pt x="1930" y="20171"/>
                  <a:pt x="1002" y="21028"/>
                  <a:pt x="0" y="21600"/>
                </a:cubicBezTo>
                <a:cubicBezTo>
                  <a:pt x="13769" y="21600"/>
                  <a:pt x="13769" y="21600"/>
                  <a:pt x="13769" y="21600"/>
                </a:cubicBezTo>
                <a:cubicBezTo>
                  <a:pt x="18297" y="21600"/>
                  <a:pt x="21600" y="16782"/>
                  <a:pt x="21600" y="10780"/>
                </a:cubicBezTo>
                <a:cubicBezTo>
                  <a:pt x="21600" y="4818"/>
                  <a:pt x="18297" y="0"/>
                  <a:pt x="13769" y="0"/>
                </a:cubicBezTo>
                <a:close/>
              </a:path>
            </a:pathLst>
          </a:custGeom>
          <a:solidFill>
            <a:srgbClr val="EC286E"/>
          </a:solidFill>
          <a:ln w="12700">
            <a:miter lim="400000"/>
          </a:ln>
        </p:spPr>
        <p:txBody>
          <a:bodyPr lIns="45719" rIns="45719"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846" name="Shape 846"/>
          <p:cNvSpPr/>
          <p:nvPr/>
        </p:nvSpPr>
        <p:spPr>
          <a:xfrm>
            <a:off x="3636351" y="5258675"/>
            <a:ext cx="1725262" cy="1448444"/>
          </a:xfrm>
          <a:prstGeom prst="rect">
            <a:avLst/>
          </a:prstGeom>
          <a:ln w="12700">
            <a:miter lim="400000"/>
          </a:ln>
        </p:spPr>
        <p:txBody>
          <a:bodyPr lIns="71437" tIns="71437" rIns="71437" bIns="71437" anchor="ctr"/>
          <a:lstStyle>
            <a:lvl1pPr algn="ctr" defTabSz="457200">
              <a:lnSpc>
                <a:spcPct val="19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8100" spc="2592" baseline="-4000">
                <a:solidFill>
                  <a:srgbClr val="FFFFFF"/>
                </a:solidFill>
                <a:latin typeface="et-line" panose="02000503000000000000"/>
                <a:ea typeface="et-line" panose="02000503000000000000"/>
                <a:cs typeface="et-line" panose="02000503000000000000"/>
                <a:sym typeface="et-line" panose="02000503000000000000"/>
              </a:defRPr>
            </a:lvl1pPr>
          </a:lstStyle>
          <a:p>
            <a:pPr lvl="0">
              <a:defRPr sz="1800" spc="0" baseline="0">
                <a:solidFill>
                  <a:srgbClr val="000000"/>
                </a:solidFill>
              </a:defRPr>
            </a:pPr>
            <a:r>
              <a:rPr sz="8100" spc="2592" baseline="-4000">
                <a:solidFill>
                  <a:srgbClr val="FFFFFF"/>
                </a:solidFill>
              </a:rPr>
              <a:t></a:t>
            </a:r>
          </a:p>
        </p:txBody>
      </p:sp>
      <p:sp>
        <p:nvSpPr>
          <p:cNvPr id="847" name="Shape 847"/>
          <p:cNvSpPr/>
          <p:nvPr/>
        </p:nvSpPr>
        <p:spPr>
          <a:xfrm>
            <a:off x="7595335" y="5258675"/>
            <a:ext cx="1856086" cy="1448444"/>
          </a:xfrm>
          <a:prstGeom prst="rect">
            <a:avLst/>
          </a:prstGeom>
          <a:ln w="12700">
            <a:miter lim="400000"/>
          </a:ln>
        </p:spPr>
        <p:txBody>
          <a:bodyPr lIns="71437" tIns="71437" rIns="71437" bIns="71437" anchor="ctr"/>
          <a:lstStyle>
            <a:lvl1pPr algn="ctr" defTabSz="457200">
              <a:lnSpc>
                <a:spcPct val="19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8100" spc="2592" baseline="-4000">
                <a:solidFill>
                  <a:srgbClr val="FFFFFF"/>
                </a:solidFill>
                <a:latin typeface="et-line" panose="02000503000000000000"/>
                <a:ea typeface="et-line" panose="02000503000000000000"/>
                <a:cs typeface="et-line" panose="02000503000000000000"/>
                <a:sym typeface="et-line" panose="02000503000000000000"/>
              </a:defRPr>
            </a:lvl1pPr>
          </a:lstStyle>
          <a:p>
            <a:pPr lvl="0">
              <a:defRPr sz="1800" spc="0" baseline="0">
                <a:solidFill>
                  <a:srgbClr val="000000"/>
                </a:solidFill>
              </a:defRPr>
            </a:pPr>
            <a:r>
              <a:rPr sz="8100" spc="2592" baseline="-4000">
                <a:solidFill>
                  <a:srgbClr val="FFFFFF"/>
                </a:solidFill>
              </a:rPr>
              <a:t></a:t>
            </a:r>
          </a:p>
        </p:txBody>
      </p:sp>
      <p:sp>
        <p:nvSpPr>
          <p:cNvPr id="848" name="Shape 848"/>
          <p:cNvSpPr/>
          <p:nvPr/>
        </p:nvSpPr>
        <p:spPr>
          <a:xfrm>
            <a:off x="11374285" y="5258675"/>
            <a:ext cx="2203526" cy="1448444"/>
          </a:xfrm>
          <a:prstGeom prst="rect">
            <a:avLst/>
          </a:prstGeom>
          <a:ln w="12700">
            <a:miter lim="400000"/>
          </a:ln>
        </p:spPr>
        <p:txBody>
          <a:bodyPr lIns="71437" tIns="71437" rIns="71437" bIns="71437" anchor="ctr"/>
          <a:lstStyle>
            <a:lvl1pPr algn="ctr" defTabSz="457200">
              <a:lnSpc>
                <a:spcPct val="19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8100" spc="2592" baseline="-4000">
                <a:solidFill>
                  <a:srgbClr val="FFFFFF"/>
                </a:solidFill>
                <a:latin typeface="et-line" panose="02000503000000000000"/>
                <a:ea typeface="et-line" panose="02000503000000000000"/>
                <a:cs typeface="et-line" panose="02000503000000000000"/>
                <a:sym typeface="et-line" panose="02000503000000000000"/>
              </a:defRPr>
            </a:lvl1pPr>
          </a:lstStyle>
          <a:p>
            <a:pPr lvl="0">
              <a:defRPr sz="1800" spc="0" baseline="0">
                <a:solidFill>
                  <a:srgbClr val="000000"/>
                </a:solidFill>
              </a:defRPr>
            </a:pPr>
            <a:r>
              <a:rPr sz="8100" spc="2592" baseline="-4000">
                <a:solidFill>
                  <a:srgbClr val="FFFFFF"/>
                </a:solidFill>
              </a:rPr>
              <a:t></a:t>
            </a:r>
          </a:p>
        </p:txBody>
      </p:sp>
      <p:sp>
        <p:nvSpPr>
          <p:cNvPr id="849" name="Shape 849"/>
          <p:cNvSpPr/>
          <p:nvPr/>
        </p:nvSpPr>
        <p:spPr>
          <a:xfrm>
            <a:off x="15586713" y="5258675"/>
            <a:ext cx="1778877" cy="1448444"/>
          </a:xfrm>
          <a:prstGeom prst="rect">
            <a:avLst/>
          </a:prstGeom>
          <a:ln w="12700">
            <a:miter lim="400000"/>
          </a:ln>
        </p:spPr>
        <p:txBody>
          <a:bodyPr lIns="71437" tIns="71437" rIns="71437" bIns="71437" anchor="ctr"/>
          <a:lstStyle>
            <a:lvl1pPr algn="ctr" defTabSz="457200">
              <a:lnSpc>
                <a:spcPct val="19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8100" spc="2592" baseline="-4000">
                <a:solidFill>
                  <a:srgbClr val="FFFFFF"/>
                </a:solidFill>
                <a:latin typeface="et-line" panose="02000503000000000000"/>
                <a:ea typeface="et-line" panose="02000503000000000000"/>
                <a:cs typeface="et-line" panose="02000503000000000000"/>
                <a:sym typeface="et-line" panose="02000503000000000000"/>
              </a:defRPr>
            </a:lvl1pPr>
          </a:lstStyle>
          <a:p>
            <a:pPr lvl="0">
              <a:defRPr sz="1800" spc="0" baseline="0">
                <a:solidFill>
                  <a:srgbClr val="000000"/>
                </a:solidFill>
              </a:defRPr>
            </a:pPr>
            <a:r>
              <a:rPr sz="8100" spc="2592" baseline="-4000">
                <a:solidFill>
                  <a:srgbClr val="FFFFFF"/>
                </a:solidFill>
              </a:rPr>
              <a:t></a:t>
            </a:r>
          </a:p>
        </p:txBody>
      </p:sp>
      <p:sp>
        <p:nvSpPr>
          <p:cNvPr id="850" name="Shape 850"/>
          <p:cNvSpPr/>
          <p:nvPr/>
        </p:nvSpPr>
        <p:spPr>
          <a:xfrm>
            <a:off x="3169309" y="6958290"/>
            <a:ext cx="2483996" cy="735870"/>
          </a:xfrm>
          <a:prstGeom prst="rect">
            <a:avLst/>
          </a:prstGeom>
          <a:ln w="12700">
            <a:miter lim="400000"/>
          </a:ln>
        </p:spPr>
        <p:txBody>
          <a:bodyPr lIns="71437" tIns="71437" rIns="71437" bIns="71437" anchor="ctr"/>
          <a:lstStyle>
            <a:lvl1pPr algn="ctr">
              <a:defRPr sz="2700">
                <a:solidFill>
                  <a:srgbClr val="FFFFFF"/>
                </a:solidFill>
                <a:latin typeface="+mn-lt"/>
                <a:ea typeface="+mn-ea"/>
                <a:cs typeface="+mn-cs"/>
                <a:sym typeface="Open Sans Semibold" panose="020B0706030804020204"/>
              </a:defRPr>
            </a:lvl1pPr>
          </a:lstStyle>
          <a:p>
            <a:pPr lvl="0">
              <a:defRPr sz="1800">
                <a:solidFill>
                  <a:srgbClr val="000000"/>
                </a:solidFill>
              </a:defRPr>
            </a:pPr>
            <a:r>
              <a:rPr sz="2700">
                <a:solidFill>
                  <a:srgbClr val="FFFFFF"/>
                </a:solidFill>
              </a:rPr>
              <a:t>code stacks</a:t>
            </a:r>
          </a:p>
        </p:txBody>
      </p:sp>
      <p:sp>
        <p:nvSpPr>
          <p:cNvPr id="851" name="Shape 851"/>
          <p:cNvSpPr/>
          <p:nvPr/>
        </p:nvSpPr>
        <p:spPr>
          <a:xfrm>
            <a:off x="7212379" y="6958290"/>
            <a:ext cx="2459868" cy="735870"/>
          </a:xfrm>
          <a:prstGeom prst="rect">
            <a:avLst/>
          </a:prstGeom>
          <a:ln w="12700">
            <a:miter lim="400000"/>
          </a:ln>
        </p:spPr>
        <p:txBody>
          <a:bodyPr lIns="71437" tIns="71437" rIns="71437" bIns="71437" anchor="ctr"/>
          <a:lstStyle>
            <a:lvl1pPr algn="ctr">
              <a:defRPr sz="2700">
                <a:solidFill>
                  <a:srgbClr val="FFFFFF"/>
                </a:solidFill>
                <a:latin typeface="+mn-lt"/>
                <a:ea typeface="+mn-ea"/>
                <a:cs typeface="+mn-cs"/>
                <a:sym typeface="Open Sans Semibold" panose="020B0706030804020204"/>
              </a:defRPr>
            </a:lvl1pPr>
          </a:lstStyle>
          <a:p>
            <a:pPr lvl="0">
              <a:defRPr sz="1800">
                <a:solidFill>
                  <a:srgbClr val="000000"/>
                </a:solidFill>
              </a:defRPr>
            </a:pPr>
            <a:r>
              <a:rPr sz="2700">
                <a:solidFill>
                  <a:srgbClr val="FFFFFF"/>
                </a:solidFill>
              </a:rPr>
              <a:t>add images</a:t>
            </a:r>
          </a:p>
        </p:txBody>
      </p:sp>
      <p:sp>
        <p:nvSpPr>
          <p:cNvPr id="852" name="Shape 852"/>
          <p:cNvSpPr/>
          <p:nvPr/>
        </p:nvSpPr>
        <p:spPr>
          <a:xfrm>
            <a:off x="10919390" y="6958290"/>
            <a:ext cx="2797456" cy="735870"/>
          </a:xfrm>
          <a:prstGeom prst="rect">
            <a:avLst/>
          </a:prstGeom>
          <a:ln w="12700">
            <a:miter lim="400000"/>
          </a:ln>
        </p:spPr>
        <p:txBody>
          <a:bodyPr lIns="71437" tIns="71437" rIns="71437" bIns="71437" anchor="ctr"/>
          <a:lstStyle>
            <a:lvl1pPr algn="ctr">
              <a:defRPr sz="2700">
                <a:solidFill>
                  <a:srgbClr val="FFFFFF"/>
                </a:solidFill>
                <a:latin typeface="+mn-lt"/>
                <a:ea typeface="+mn-ea"/>
                <a:cs typeface="+mn-cs"/>
                <a:sym typeface="Open Sans Semibold" panose="020B0706030804020204"/>
              </a:defRPr>
            </a:lvl1pPr>
          </a:lstStyle>
          <a:p>
            <a:pPr lvl="0">
              <a:defRPr sz="1800">
                <a:solidFill>
                  <a:srgbClr val="000000"/>
                </a:solidFill>
              </a:defRPr>
            </a:pPr>
            <a:r>
              <a:rPr sz="2700">
                <a:solidFill>
                  <a:srgbClr val="FFFFFF"/>
                </a:solidFill>
              </a:rPr>
              <a:t>Collaboration</a:t>
            </a:r>
          </a:p>
        </p:txBody>
      </p:sp>
      <p:sp>
        <p:nvSpPr>
          <p:cNvPr id="853" name="Shape 853"/>
          <p:cNvSpPr/>
          <p:nvPr/>
        </p:nvSpPr>
        <p:spPr>
          <a:xfrm>
            <a:off x="15045740" y="6958290"/>
            <a:ext cx="2326964" cy="735870"/>
          </a:xfrm>
          <a:prstGeom prst="rect">
            <a:avLst/>
          </a:prstGeom>
          <a:ln w="12700">
            <a:miter lim="400000"/>
          </a:ln>
        </p:spPr>
        <p:txBody>
          <a:bodyPr lIns="71437" tIns="71437" rIns="71437" bIns="71437" anchor="ctr"/>
          <a:lstStyle>
            <a:lvl1pPr algn="ctr">
              <a:defRPr sz="2700">
                <a:solidFill>
                  <a:srgbClr val="FFFFFF"/>
                </a:solidFill>
                <a:latin typeface="+mn-lt"/>
                <a:ea typeface="+mn-ea"/>
                <a:cs typeface="+mn-cs"/>
                <a:sym typeface="Open Sans Semibold" panose="020B0706030804020204"/>
              </a:defRPr>
            </a:lvl1pPr>
          </a:lstStyle>
          <a:p>
            <a:pPr lvl="0">
              <a:defRPr sz="1800">
                <a:solidFill>
                  <a:srgbClr val="000000"/>
                </a:solidFill>
              </a:defRPr>
            </a:pPr>
            <a:r>
              <a:rPr sz="2700">
                <a:solidFill>
                  <a:srgbClr val="FFFFFF"/>
                </a:solidFill>
              </a:rPr>
              <a:t>final UI/UX</a:t>
            </a:r>
          </a:p>
        </p:txBody>
      </p:sp>
      <p:sp>
        <p:nvSpPr>
          <p:cNvPr id="854" name="Shape 854"/>
          <p:cNvSpPr/>
          <p:nvPr/>
        </p:nvSpPr>
        <p:spPr>
          <a:xfrm>
            <a:off x="17401939" y="4138225"/>
            <a:ext cx="4840866" cy="4590240"/>
          </a:xfrm>
          <a:custGeom>
            <a:avLst/>
            <a:gdLst/>
            <a:ahLst/>
            <a:cxnLst>
              <a:cxn ang="0">
                <a:pos x="wd2" y="hd2"/>
              </a:cxn>
              <a:cxn ang="5400000">
                <a:pos x="wd2" y="hd2"/>
              </a:cxn>
              <a:cxn ang="10800000">
                <a:pos x="wd2" y="hd2"/>
              </a:cxn>
              <a:cxn ang="16200000">
                <a:pos x="wd2" y="hd2"/>
              </a:cxn>
            </a:cxnLst>
            <a:rect l="0" t="0" r="r" b="b"/>
            <a:pathLst>
              <a:path w="21600" h="21600" extrusionOk="0">
                <a:moveTo>
                  <a:pt x="13806" y="0"/>
                </a:moveTo>
                <a:cubicBezTo>
                  <a:pt x="0" y="0"/>
                  <a:pt x="0" y="0"/>
                  <a:pt x="0" y="0"/>
                </a:cubicBezTo>
                <a:cubicBezTo>
                  <a:pt x="1002" y="572"/>
                  <a:pt x="1930" y="1429"/>
                  <a:pt x="2709" y="2532"/>
                </a:cubicBezTo>
                <a:cubicBezTo>
                  <a:pt x="4268" y="4696"/>
                  <a:pt x="5122" y="7636"/>
                  <a:pt x="5122" y="10780"/>
                </a:cubicBezTo>
                <a:cubicBezTo>
                  <a:pt x="5122" y="13964"/>
                  <a:pt x="4268" y="16904"/>
                  <a:pt x="2709" y="19068"/>
                </a:cubicBezTo>
                <a:cubicBezTo>
                  <a:pt x="1930" y="20171"/>
                  <a:pt x="1002" y="21028"/>
                  <a:pt x="0" y="21600"/>
                </a:cubicBezTo>
                <a:cubicBezTo>
                  <a:pt x="13806" y="21600"/>
                  <a:pt x="13806" y="21600"/>
                  <a:pt x="13806" y="21600"/>
                </a:cubicBezTo>
                <a:cubicBezTo>
                  <a:pt x="18297" y="21600"/>
                  <a:pt x="21600" y="16782"/>
                  <a:pt x="21600" y="10780"/>
                </a:cubicBezTo>
                <a:cubicBezTo>
                  <a:pt x="21600" y="4818"/>
                  <a:pt x="18297" y="0"/>
                  <a:pt x="13806" y="0"/>
                </a:cubicBezTo>
                <a:close/>
              </a:path>
            </a:pathLst>
          </a:custGeom>
          <a:solidFill>
            <a:srgbClr val="3F494E"/>
          </a:solidFill>
          <a:ln w="12700">
            <a:miter lim="400000"/>
          </a:ln>
        </p:spPr>
        <p:txBody>
          <a:bodyPr lIns="0" tIns="0" rIns="0" bIns="0"/>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855" name="Shape 855"/>
          <p:cNvSpPr/>
          <p:nvPr/>
        </p:nvSpPr>
        <p:spPr>
          <a:xfrm>
            <a:off x="19226883" y="5258675"/>
            <a:ext cx="2203526" cy="1448444"/>
          </a:xfrm>
          <a:prstGeom prst="rect">
            <a:avLst/>
          </a:prstGeom>
          <a:ln w="12700">
            <a:miter lim="400000"/>
          </a:ln>
        </p:spPr>
        <p:txBody>
          <a:bodyPr lIns="71437" tIns="71437" rIns="71437" bIns="71437" anchor="ctr"/>
          <a:lstStyle>
            <a:lvl1pPr algn="ctr" defTabSz="457200">
              <a:lnSpc>
                <a:spcPct val="19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8100" spc="2592" baseline="-4000">
                <a:solidFill>
                  <a:srgbClr val="FFFFFF"/>
                </a:solidFill>
                <a:latin typeface="et-line" panose="02000503000000000000"/>
                <a:ea typeface="et-line" panose="02000503000000000000"/>
                <a:cs typeface="et-line" panose="02000503000000000000"/>
                <a:sym typeface="et-line" panose="02000503000000000000"/>
              </a:defRPr>
            </a:lvl1pPr>
          </a:lstStyle>
          <a:p>
            <a:pPr lvl="0">
              <a:defRPr sz="1800" spc="0" baseline="0">
                <a:solidFill>
                  <a:srgbClr val="000000"/>
                </a:solidFill>
              </a:defRPr>
            </a:pPr>
            <a:r>
              <a:rPr sz="8100" spc="2592" baseline="-4000">
                <a:solidFill>
                  <a:srgbClr val="FFFFFF"/>
                </a:solidFill>
              </a:rPr>
              <a:t></a:t>
            </a:r>
          </a:p>
        </p:txBody>
      </p:sp>
      <p:sp>
        <p:nvSpPr>
          <p:cNvPr id="856" name="Shape 856"/>
          <p:cNvSpPr/>
          <p:nvPr/>
        </p:nvSpPr>
        <p:spPr>
          <a:xfrm>
            <a:off x="18771989" y="6958290"/>
            <a:ext cx="2797456" cy="735870"/>
          </a:xfrm>
          <a:prstGeom prst="rect">
            <a:avLst/>
          </a:prstGeom>
          <a:ln w="12700">
            <a:miter lim="400000"/>
          </a:ln>
        </p:spPr>
        <p:txBody>
          <a:bodyPr lIns="71437" tIns="71437" rIns="71437" bIns="71437" anchor="ctr"/>
          <a:lstStyle>
            <a:lvl1pPr algn="ctr">
              <a:defRPr sz="2700">
                <a:solidFill>
                  <a:srgbClr val="FFFFFF"/>
                </a:solidFill>
                <a:latin typeface="+mn-lt"/>
                <a:ea typeface="+mn-ea"/>
                <a:cs typeface="+mn-cs"/>
                <a:sym typeface="Open Sans Semibold" panose="020B0706030804020204"/>
              </a:defRPr>
            </a:lvl1pPr>
          </a:lstStyle>
          <a:p>
            <a:pPr lvl="0">
              <a:defRPr sz="1800">
                <a:solidFill>
                  <a:srgbClr val="000000"/>
                </a:solidFill>
              </a:defRPr>
            </a:pPr>
            <a:r>
              <a:rPr sz="2700">
                <a:solidFill>
                  <a:srgbClr val="FFFFFF"/>
                </a:solidFill>
              </a:rPr>
              <a:t>maintenance</a:t>
            </a:r>
          </a:p>
        </p:txBody>
      </p:sp>
      <p:sp>
        <p:nvSpPr>
          <p:cNvPr id="857" name="Shape 857"/>
          <p:cNvSpPr/>
          <p:nvPr/>
        </p:nvSpPr>
        <p:spPr>
          <a:xfrm>
            <a:off x="1783505" y="9523409"/>
            <a:ext cx="3320553" cy="2914258"/>
          </a:xfrm>
          <a:prstGeom prst="rect">
            <a:avLst/>
          </a:prstGeom>
          <a:ln w="12700">
            <a:miter lim="400000"/>
          </a:ln>
        </p:spPr>
        <p:txBody>
          <a:bodyPr lIns="71437" tIns="71437" rIns="71437" bIns="71437" anchor="ctr">
            <a:spAutoFit/>
          </a:bodyPr>
          <a:lstStyle/>
          <a:p>
            <a:pPr lvl="0" algn="just">
              <a:defRPr sz="1800">
                <a:solidFill>
                  <a:srgbClr val="000000"/>
                </a:solidFill>
              </a:defRPr>
            </a:pPr>
            <a:r>
              <a:rPr lang="zh-CN" altLang="en-US" sz="2700" b="1" dirty="0">
                <a:solidFill>
                  <a:srgbClr val="767982"/>
                </a:solidFill>
                <a:latin typeface="Open Sans" panose="020B0606030504020204"/>
                <a:ea typeface="Open Sans" panose="020B0606030504020204"/>
                <a:cs typeface="Open Sans" panose="020B0606030504020204"/>
                <a:sym typeface="Open Sans" panose="020B0606030504020204"/>
              </a:rPr>
              <a:t>点击输入标题</a:t>
            </a:r>
            <a:endParaRPr lang="en-US" altLang="zh-CN" sz="2700" b="1" dirty="0">
              <a:solidFill>
                <a:srgbClr val="767982"/>
              </a:solidFill>
              <a:latin typeface="Open Sans" panose="020B0606030504020204"/>
              <a:ea typeface="Open Sans" panose="020B0606030504020204"/>
              <a:cs typeface="Open Sans" panose="020B0606030504020204"/>
              <a:sym typeface="Open Sans" panose="020B0606030504020204"/>
            </a:endParaRPr>
          </a:p>
          <a:p>
            <a:pPr lvl="0" algn="just">
              <a:defRPr sz="1800">
                <a:solidFill>
                  <a:srgbClr val="000000"/>
                </a:solidFill>
              </a:defRPr>
            </a:pPr>
            <a:endParaRPr lang="en-US" altLang="zh-CN" sz="2700" b="1" dirty="0">
              <a:solidFill>
                <a:srgbClr val="767982"/>
              </a:solidFill>
              <a:latin typeface="Open Sans" panose="020B0606030504020204"/>
              <a:ea typeface="Open Sans" panose="020B0606030504020204"/>
              <a:cs typeface="Open Sans" panose="020B0606030504020204"/>
              <a:sym typeface="Open Sans" panose="020B0606030504020204"/>
            </a:endParaRPr>
          </a:p>
          <a:p>
            <a:pPr lvl="0" algn="just">
              <a:defRPr sz="1800">
                <a:solidFill>
                  <a:srgbClr val="000000"/>
                </a:solidFill>
              </a:defRPr>
            </a:pPr>
            <a:r>
              <a:rPr sz="2100" dirty="0" err="1">
                <a:solidFill>
                  <a:srgbClr val="767982"/>
                </a:solidFill>
                <a:latin typeface="Open Sans" panose="020B0606030504020204"/>
                <a:ea typeface="Open Sans" panose="020B0606030504020204"/>
                <a:cs typeface="Open Sans" panose="020B0606030504020204"/>
                <a:sym typeface="Open Sans" panose="020B0606030504020204"/>
              </a:rPr>
              <a:t>nulla</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sed</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consectetur</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Donec</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ullamcorper</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nulla</a:t>
            </a:r>
            <a:r>
              <a:rPr sz="2100" dirty="0">
                <a:solidFill>
                  <a:srgbClr val="767982"/>
                </a:solidFill>
                <a:latin typeface="Open Sans" panose="020B0606030504020204"/>
                <a:ea typeface="Open Sans" panose="020B0606030504020204"/>
                <a:cs typeface="Open Sans" panose="020B0606030504020204"/>
                <a:sym typeface="Open Sans" panose="020B0606030504020204"/>
              </a:rPr>
              <a:t> non dos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pormetus</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auctor</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fringilla</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Etiam</a:t>
            </a:r>
            <a:r>
              <a:rPr sz="2100" dirty="0">
                <a:solidFill>
                  <a:srgbClr val="767982"/>
                </a:solidFill>
                <a:latin typeface="Open Sans" panose="020B0606030504020204"/>
                <a:ea typeface="Open Sans" panose="020B0606030504020204"/>
                <a:cs typeface="Open Sans" panose="020B0606030504020204"/>
                <a:sym typeface="Open Sans" panose="020B0606030504020204"/>
              </a:rPr>
              <a:t> porta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sem</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malesuada</a:t>
            </a:r>
            <a:r>
              <a:rPr sz="2100" dirty="0">
                <a:solidFill>
                  <a:srgbClr val="767982"/>
                </a:solidFill>
                <a:latin typeface="Open Sans" panose="020B0606030504020204"/>
                <a:ea typeface="Open Sans" panose="020B0606030504020204"/>
                <a:cs typeface="Open Sans" panose="020B0606030504020204"/>
                <a:sym typeface="Open Sans" panose="020B0606030504020204"/>
              </a:rPr>
              <a:t> magna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mollis</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euismod</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etiam</a:t>
            </a:r>
            <a:r>
              <a:rPr sz="2100" dirty="0">
                <a:solidFill>
                  <a:srgbClr val="767982"/>
                </a:solidFill>
                <a:latin typeface="Open Sans" panose="020B0606030504020204"/>
                <a:ea typeface="Open Sans" panose="020B0606030504020204"/>
                <a:cs typeface="Open Sans" panose="020B0606030504020204"/>
                <a:sym typeface="Open Sans" panose="020B0606030504020204"/>
              </a:rPr>
              <a:t> porta</a:t>
            </a:r>
          </a:p>
        </p:txBody>
      </p:sp>
      <p:sp>
        <p:nvSpPr>
          <p:cNvPr id="858" name="Shape 858"/>
          <p:cNvSpPr/>
          <p:nvPr/>
        </p:nvSpPr>
        <p:spPr>
          <a:xfrm>
            <a:off x="5716794" y="9523409"/>
            <a:ext cx="3320554" cy="2914258"/>
          </a:xfrm>
          <a:prstGeom prst="rect">
            <a:avLst/>
          </a:prstGeom>
          <a:ln w="12700">
            <a:miter lim="400000"/>
          </a:ln>
        </p:spPr>
        <p:txBody>
          <a:bodyPr lIns="71437" tIns="71437" rIns="71437" bIns="71437" anchor="ctr">
            <a:spAutoFit/>
          </a:bodyPr>
          <a:lstStyle/>
          <a:p>
            <a:pPr lvl="0" algn="just">
              <a:defRPr sz="1800">
                <a:solidFill>
                  <a:srgbClr val="000000"/>
                </a:solidFill>
              </a:defRPr>
            </a:pPr>
            <a:r>
              <a:rPr lang="zh-CN" altLang="en-US" sz="2700" b="1" dirty="0">
                <a:solidFill>
                  <a:srgbClr val="767982"/>
                </a:solidFill>
                <a:latin typeface="Open Sans" panose="020B0606030504020204"/>
                <a:ea typeface="Open Sans" panose="020B0606030504020204"/>
                <a:cs typeface="Open Sans" panose="020B0606030504020204"/>
                <a:sym typeface="Open Sans" panose="020B0606030504020204"/>
              </a:rPr>
              <a:t>点击输入标题</a:t>
            </a:r>
            <a:endParaRPr lang="en-US" altLang="zh-CN" sz="2700" b="1" dirty="0">
              <a:solidFill>
                <a:srgbClr val="767982"/>
              </a:solidFill>
              <a:latin typeface="Open Sans" panose="020B0606030504020204"/>
              <a:ea typeface="Open Sans" panose="020B0606030504020204"/>
              <a:cs typeface="Open Sans" panose="020B0606030504020204"/>
              <a:sym typeface="Open Sans" panose="020B0606030504020204"/>
            </a:endParaRPr>
          </a:p>
          <a:p>
            <a:pPr lvl="0" algn="just">
              <a:defRPr sz="1800">
                <a:solidFill>
                  <a:srgbClr val="000000"/>
                </a:solidFill>
              </a:defRPr>
            </a:pPr>
            <a:endParaRPr lang="en-US" altLang="zh-CN" sz="2700" b="1" dirty="0">
              <a:solidFill>
                <a:srgbClr val="767982"/>
              </a:solidFill>
              <a:latin typeface="Open Sans" panose="020B0606030504020204"/>
              <a:ea typeface="Open Sans" panose="020B0606030504020204"/>
              <a:cs typeface="Open Sans" panose="020B0606030504020204"/>
              <a:sym typeface="Open Sans" panose="020B0606030504020204"/>
            </a:endParaRPr>
          </a:p>
          <a:p>
            <a:pPr lvl="0" algn="just">
              <a:defRPr sz="1800">
                <a:solidFill>
                  <a:srgbClr val="000000"/>
                </a:solidFill>
              </a:defRPr>
            </a:pPr>
            <a:r>
              <a:rPr sz="2100" dirty="0" err="1">
                <a:solidFill>
                  <a:srgbClr val="767982"/>
                </a:solidFill>
                <a:latin typeface="Open Sans" panose="020B0606030504020204"/>
                <a:ea typeface="Open Sans" panose="020B0606030504020204"/>
                <a:cs typeface="Open Sans" panose="020B0606030504020204"/>
                <a:sym typeface="Open Sans" panose="020B0606030504020204"/>
              </a:rPr>
              <a:t>nulla</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sed</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consectetur</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Donec</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ullamcorper</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nulla</a:t>
            </a:r>
            <a:r>
              <a:rPr sz="2100" dirty="0">
                <a:solidFill>
                  <a:srgbClr val="767982"/>
                </a:solidFill>
                <a:latin typeface="Open Sans" panose="020B0606030504020204"/>
                <a:ea typeface="Open Sans" panose="020B0606030504020204"/>
                <a:cs typeface="Open Sans" panose="020B0606030504020204"/>
                <a:sym typeface="Open Sans" panose="020B0606030504020204"/>
              </a:rPr>
              <a:t> non dos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pormetus</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auctor</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fringilla</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Etiam</a:t>
            </a:r>
            <a:r>
              <a:rPr sz="2100" dirty="0">
                <a:solidFill>
                  <a:srgbClr val="767982"/>
                </a:solidFill>
                <a:latin typeface="Open Sans" panose="020B0606030504020204"/>
                <a:ea typeface="Open Sans" panose="020B0606030504020204"/>
                <a:cs typeface="Open Sans" panose="020B0606030504020204"/>
                <a:sym typeface="Open Sans" panose="020B0606030504020204"/>
              </a:rPr>
              <a:t> porta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sem</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malesuada</a:t>
            </a:r>
            <a:r>
              <a:rPr sz="2100" dirty="0">
                <a:solidFill>
                  <a:srgbClr val="767982"/>
                </a:solidFill>
                <a:latin typeface="Open Sans" panose="020B0606030504020204"/>
                <a:ea typeface="Open Sans" panose="020B0606030504020204"/>
                <a:cs typeface="Open Sans" panose="020B0606030504020204"/>
                <a:sym typeface="Open Sans" panose="020B0606030504020204"/>
              </a:rPr>
              <a:t> magna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mollis</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euismod</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etiam</a:t>
            </a:r>
            <a:r>
              <a:rPr sz="2100" dirty="0">
                <a:solidFill>
                  <a:srgbClr val="767982"/>
                </a:solidFill>
                <a:latin typeface="Open Sans" panose="020B0606030504020204"/>
                <a:ea typeface="Open Sans" panose="020B0606030504020204"/>
                <a:cs typeface="Open Sans" panose="020B0606030504020204"/>
                <a:sym typeface="Open Sans" panose="020B0606030504020204"/>
              </a:rPr>
              <a:t> porta</a:t>
            </a:r>
          </a:p>
        </p:txBody>
      </p:sp>
      <p:sp>
        <p:nvSpPr>
          <p:cNvPr id="859" name="Shape 859"/>
          <p:cNvSpPr/>
          <p:nvPr/>
        </p:nvSpPr>
        <p:spPr>
          <a:xfrm>
            <a:off x="9650083" y="9523409"/>
            <a:ext cx="3320554" cy="2914258"/>
          </a:xfrm>
          <a:prstGeom prst="rect">
            <a:avLst/>
          </a:prstGeom>
          <a:ln w="12700">
            <a:miter lim="400000"/>
          </a:ln>
        </p:spPr>
        <p:txBody>
          <a:bodyPr lIns="71437" tIns="71437" rIns="71437" bIns="71437" anchor="ctr">
            <a:spAutoFit/>
          </a:bodyPr>
          <a:lstStyle/>
          <a:p>
            <a:pPr lvl="0" algn="just">
              <a:defRPr sz="1800">
                <a:solidFill>
                  <a:srgbClr val="000000"/>
                </a:solidFill>
              </a:defRPr>
            </a:pPr>
            <a:r>
              <a:rPr lang="zh-CN" altLang="en-US" sz="2700" b="1" dirty="0">
                <a:solidFill>
                  <a:srgbClr val="767982"/>
                </a:solidFill>
                <a:latin typeface="Open Sans" panose="020B0606030504020204"/>
                <a:ea typeface="Open Sans" panose="020B0606030504020204"/>
                <a:cs typeface="Open Sans" panose="020B0606030504020204"/>
                <a:sym typeface="Open Sans" panose="020B0606030504020204"/>
              </a:rPr>
              <a:t>点击输入标题</a:t>
            </a:r>
            <a:endParaRPr lang="en-US" altLang="zh-CN" sz="2700" b="1" dirty="0">
              <a:solidFill>
                <a:srgbClr val="767982"/>
              </a:solidFill>
              <a:latin typeface="Open Sans" panose="020B0606030504020204"/>
              <a:ea typeface="Open Sans" panose="020B0606030504020204"/>
              <a:cs typeface="Open Sans" panose="020B0606030504020204"/>
              <a:sym typeface="Open Sans" panose="020B0606030504020204"/>
            </a:endParaRPr>
          </a:p>
          <a:p>
            <a:pPr lvl="0" algn="just">
              <a:defRPr sz="1800">
                <a:solidFill>
                  <a:srgbClr val="000000"/>
                </a:solidFill>
              </a:defRPr>
            </a:pPr>
            <a:endParaRPr lang="en-US" altLang="zh-CN" sz="2700" b="1" dirty="0">
              <a:solidFill>
                <a:srgbClr val="767982"/>
              </a:solidFill>
              <a:latin typeface="Open Sans" panose="020B0606030504020204"/>
              <a:ea typeface="Open Sans" panose="020B0606030504020204"/>
              <a:cs typeface="Open Sans" panose="020B0606030504020204"/>
              <a:sym typeface="Open Sans" panose="020B0606030504020204"/>
            </a:endParaRPr>
          </a:p>
          <a:p>
            <a:pPr lvl="0" algn="just">
              <a:defRPr sz="1800">
                <a:solidFill>
                  <a:srgbClr val="000000"/>
                </a:solidFill>
              </a:defRPr>
            </a:pPr>
            <a:r>
              <a:rPr sz="2100" dirty="0" err="1">
                <a:solidFill>
                  <a:srgbClr val="767982"/>
                </a:solidFill>
                <a:latin typeface="Open Sans" panose="020B0606030504020204"/>
                <a:ea typeface="Open Sans" panose="020B0606030504020204"/>
                <a:cs typeface="Open Sans" panose="020B0606030504020204"/>
                <a:sym typeface="Open Sans" panose="020B0606030504020204"/>
              </a:rPr>
              <a:t>nulla</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sed</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consectetur</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Donec</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ullamcorper</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nulla</a:t>
            </a:r>
            <a:r>
              <a:rPr sz="2100" dirty="0">
                <a:solidFill>
                  <a:srgbClr val="767982"/>
                </a:solidFill>
                <a:latin typeface="Open Sans" panose="020B0606030504020204"/>
                <a:ea typeface="Open Sans" panose="020B0606030504020204"/>
                <a:cs typeface="Open Sans" panose="020B0606030504020204"/>
                <a:sym typeface="Open Sans" panose="020B0606030504020204"/>
              </a:rPr>
              <a:t> non dos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pormetus</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auctor</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fringilla</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Etiam</a:t>
            </a:r>
            <a:r>
              <a:rPr sz="2100" dirty="0">
                <a:solidFill>
                  <a:srgbClr val="767982"/>
                </a:solidFill>
                <a:latin typeface="Open Sans" panose="020B0606030504020204"/>
                <a:ea typeface="Open Sans" panose="020B0606030504020204"/>
                <a:cs typeface="Open Sans" panose="020B0606030504020204"/>
                <a:sym typeface="Open Sans" panose="020B0606030504020204"/>
              </a:rPr>
              <a:t> porta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sem</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malesuada</a:t>
            </a:r>
            <a:r>
              <a:rPr sz="2100" dirty="0">
                <a:solidFill>
                  <a:srgbClr val="767982"/>
                </a:solidFill>
                <a:latin typeface="Open Sans" panose="020B0606030504020204"/>
                <a:ea typeface="Open Sans" panose="020B0606030504020204"/>
                <a:cs typeface="Open Sans" panose="020B0606030504020204"/>
                <a:sym typeface="Open Sans" panose="020B0606030504020204"/>
              </a:rPr>
              <a:t> magna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mollis</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euismod</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etiam</a:t>
            </a:r>
            <a:r>
              <a:rPr sz="2100" dirty="0">
                <a:solidFill>
                  <a:srgbClr val="767982"/>
                </a:solidFill>
                <a:latin typeface="Open Sans" panose="020B0606030504020204"/>
                <a:ea typeface="Open Sans" panose="020B0606030504020204"/>
                <a:cs typeface="Open Sans" panose="020B0606030504020204"/>
                <a:sym typeface="Open Sans" panose="020B0606030504020204"/>
              </a:rPr>
              <a:t> porta</a:t>
            </a:r>
          </a:p>
        </p:txBody>
      </p:sp>
      <p:sp>
        <p:nvSpPr>
          <p:cNvPr id="860" name="Shape 860"/>
          <p:cNvSpPr/>
          <p:nvPr/>
        </p:nvSpPr>
        <p:spPr>
          <a:xfrm>
            <a:off x="13583372" y="9523409"/>
            <a:ext cx="3320554" cy="2914258"/>
          </a:xfrm>
          <a:prstGeom prst="rect">
            <a:avLst/>
          </a:prstGeom>
          <a:ln w="12700">
            <a:miter lim="400000"/>
          </a:ln>
        </p:spPr>
        <p:txBody>
          <a:bodyPr lIns="71437" tIns="71437" rIns="71437" bIns="71437" anchor="ctr">
            <a:spAutoFit/>
          </a:bodyPr>
          <a:lstStyle/>
          <a:p>
            <a:pPr lvl="0" algn="just">
              <a:defRPr sz="1800">
                <a:solidFill>
                  <a:srgbClr val="000000"/>
                </a:solidFill>
              </a:defRPr>
            </a:pPr>
            <a:r>
              <a:rPr lang="zh-CN" altLang="en-US" sz="2700" b="1" dirty="0">
                <a:solidFill>
                  <a:srgbClr val="767982"/>
                </a:solidFill>
                <a:latin typeface="Open Sans" panose="020B0606030504020204"/>
                <a:ea typeface="Open Sans" panose="020B0606030504020204"/>
                <a:cs typeface="Open Sans" panose="020B0606030504020204"/>
                <a:sym typeface="Open Sans" panose="020B0606030504020204"/>
              </a:rPr>
              <a:t>点击输入标题</a:t>
            </a:r>
            <a:endParaRPr lang="en-US" altLang="zh-CN" sz="2700" b="1" dirty="0">
              <a:solidFill>
                <a:srgbClr val="767982"/>
              </a:solidFill>
              <a:latin typeface="Open Sans" panose="020B0606030504020204"/>
              <a:ea typeface="Open Sans" panose="020B0606030504020204"/>
              <a:cs typeface="Open Sans" panose="020B0606030504020204"/>
              <a:sym typeface="Open Sans" panose="020B0606030504020204"/>
            </a:endParaRPr>
          </a:p>
          <a:p>
            <a:pPr lvl="0" algn="just">
              <a:defRPr sz="1800">
                <a:solidFill>
                  <a:srgbClr val="000000"/>
                </a:solidFill>
              </a:defRPr>
            </a:pPr>
            <a:endParaRPr lang="en-US" altLang="zh-CN" sz="2700" b="1" dirty="0">
              <a:solidFill>
                <a:srgbClr val="767982"/>
              </a:solidFill>
              <a:latin typeface="Open Sans" panose="020B0606030504020204"/>
              <a:ea typeface="Open Sans" panose="020B0606030504020204"/>
              <a:cs typeface="Open Sans" panose="020B0606030504020204"/>
              <a:sym typeface="Open Sans" panose="020B0606030504020204"/>
            </a:endParaRPr>
          </a:p>
          <a:p>
            <a:pPr lvl="0" algn="just">
              <a:defRPr sz="1800">
                <a:solidFill>
                  <a:srgbClr val="000000"/>
                </a:solidFill>
              </a:defRPr>
            </a:pPr>
            <a:r>
              <a:rPr sz="2100" dirty="0" err="1">
                <a:solidFill>
                  <a:srgbClr val="767982"/>
                </a:solidFill>
                <a:latin typeface="Open Sans" panose="020B0606030504020204"/>
                <a:ea typeface="Open Sans" panose="020B0606030504020204"/>
                <a:cs typeface="Open Sans" panose="020B0606030504020204"/>
                <a:sym typeface="Open Sans" panose="020B0606030504020204"/>
              </a:rPr>
              <a:t>nulla</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sed</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consectetur</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Donec</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ullamcorper</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nulla</a:t>
            </a:r>
            <a:r>
              <a:rPr sz="2100" dirty="0">
                <a:solidFill>
                  <a:srgbClr val="767982"/>
                </a:solidFill>
                <a:latin typeface="Open Sans" panose="020B0606030504020204"/>
                <a:ea typeface="Open Sans" panose="020B0606030504020204"/>
                <a:cs typeface="Open Sans" panose="020B0606030504020204"/>
                <a:sym typeface="Open Sans" panose="020B0606030504020204"/>
              </a:rPr>
              <a:t> non dos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pormetus</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auctor</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fringilla</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Etiam</a:t>
            </a:r>
            <a:r>
              <a:rPr sz="2100" dirty="0">
                <a:solidFill>
                  <a:srgbClr val="767982"/>
                </a:solidFill>
                <a:latin typeface="Open Sans" panose="020B0606030504020204"/>
                <a:ea typeface="Open Sans" panose="020B0606030504020204"/>
                <a:cs typeface="Open Sans" panose="020B0606030504020204"/>
                <a:sym typeface="Open Sans" panose="020B0606030504020204"/>
              </a:rPr>
              <a:t> porta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sem</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malesuada</a:t>
            </a:r>
            <a:r>
              <a:rPr sz="2100" dirty="0">
                <a:solidFill>
                  <a:srgbClr val="767982"/>
                </a:solidFill>
                <a:latin typeface="Open Sans" panose="020B0606030504020204"/>
                <a:ea typeface="Open Sans" panose="020B0606030504020204"/>
                <a:cs typeface="Open Sans" panose="020B0606030504020204"/>
                <a:sym typeface="Open Sans" panose="020B0606030504020204"/>
              </a:rPr>
              <a:t> magna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mollis</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euismod</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etiam</a:t>
            </a:r>
            <a:r>
              <a:rPr sz="2100" dirty="0">
                <a:solidFill>
                  <a:srgbClr val="767982"/>
                </a:solidFill>
                <a:latin typeface="Open Sans" panose="020B0606030504020204"/>
                <a:ea typeface="Open Sans" panose="020B0606030504020204"/>
                <a:cs typeface="Open Sans" panose="020B0606030504020204"/>
                <a:sym typeface="Open Sans" panose="020B0606030504020204"/>
              </a:rPr>
              <a:t> porta</a:t>
            </a:r>
          </a:p>
        </p:txBody>
      </p:sp>
      <p:sp>
        <p:nvSpPr>
          <p:cNvPr id="861" name="Shape 861"/>
          <p:cNvSpPr/>
          <p:nvPr/>
        </p:nvSpPr>
        <p:spPr>
          <a:xfrm>
            <a:off x="17516662" y="9523409"/>
            <a:ext cx="3320554" cy="2914258"/>
          </a:xfrm>
          <a:prstGeom prst="rect">
            <a:avLst/>
          </a:prstGeom>
          <a:ln w="12700">
            <a:miter lim="400000"/>
          </a:ln>
        </p:spPr>
        <p:txBody>
          <a:bodyPr lIns="71437" tIns="71437" rIns="71437" bIns="71437" anchor="ctr">
            <a:spAutoFit/>
          </a:bodyPr>
          <a:lstStyle/>
          <a:p>
            <a:pPr lvl="0" algn="just">
              <a:defRPr sz="1800">
                <a:solidFill>
                  <a:srgbClr val="000000"/>
                </a:solidFill>
              </a:defRPr>
            </a:pPr>
            <a:r>
              <a:rPr lang="zh-CN" altLang="en-US" sz="2700" b="1" dirty="0">
                <a:solidFill>
                  <a:srgbClr val="767982"/>
                </a:solidFill>
                <a:latin typeface="Open Sans" panose="020B0606030504020204"/>
                <a:ea typeface="Open Sans" panose="020B0606030504020204"/>
                <a:cs typeface="Open Sans" panose="020B0606030504020204"/>
                <a:sym typeface="Open Sans" panose="020B0606030504020204"/>
              </a:rPr>
              <a:t>点击输入标题</a:t>
            </a:r>
            <a:endParaRPr lang="en-US" altLang="zh-CN" sz="2700" b="1" dirty="0">
              <a:solidFill>
                <a:srgbClr val="767982"/>
              </a:solidFill>
              <a:latin typeface="Open Sans" panose="020B0606030504020204"/>
              <a:ea typeface="Open Sans" panose="020B0606030504020204"/>
              <a:cs typeface="Open Sans" panose="020B0606030504020204"/>
              <a:sym typeface="Open Sans" panose="020B0606030504020204"/>
            </a:endParaRPr>
          </a:p>
          <a:p>
            <a:pPr lvl="0" algn="just">
              <a:defRPr sz="1800">
                <a:solidFill>
                  <a:srgbClr val="000000"/>
                </a:solidFill>
              </a:defRPr>
            </a:pPr>
            <a:endParaRPr lang="en-US" altLang="zh-CN" sz="2700" b="1" dirty="0">
              <a:solidFill>
                <a:srgbClr val="767982"/>
              </a:solidFill>
              <a:latin typeface="Open Sans" panose="020B0606030504020204"/>
              <a:ea typeface="Open Sans" panose="020B0606030504020204"/>
              <a:cs typeface="Open Sans" panose="020B0606030504020204"/>
              <a:sym typeface="Open Sans" panose="020B0606030504020204"/>
            </a:endParaRPr>
          </a:p>
          <a:p>
            <a:pPr lvl="0" algn="just">
              <a:defRPr sz="1800">
                <a:solidFill>
                  <a:srgbClr val="000000"/>
                </a:solidFill>
              </a:defRPr>
            </a:pPr>
            <a:r>
              <a:rPr sz="2100" dirty="0" err="1">
                <a:solidFill>
                  <a:srgbClr val="767982"/>
                </a:solidFill>
                <a:latin typeface="Open Sans" panose="020B0606030504020204"/>
                <a:ea typeface="Open Sans" panose="020B0606030504020204"/>
                <a:cs typeface="Open Sans" panose="020B0606030504020204"/>
                <a:sym typeface="Open Sans" panose="020B0606030504020204"/>
              </a:rPr>
              <a:t>nulla</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sed</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consectetur</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Donec</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ullamcorper</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nulla</a:t>
            </a:r>
            <a:r>
              <a:rPr sz="2100" dirty="0">
                <a:solidFill>
                  <a:srgbClr val="767982"/>
                </a:solidFill>
                <a:latin typeface="Open Sans" panose="020B0606030504020204"/>
                <a:ea typeface="Open Sans" panose="020B0606030504020204"/>
                <a:cs typeface="Open Sans" panose="020B0606030504020204"/>
                <a:sym typeface="Open Sans" panose="020B0606030504020204"/>
              </a:rPr>
              <a:t> non dos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pormetus</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auctor</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fringilla</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Etiam</a:t>
            </a:r>
            <a:r>
              <a:rPr sz="2100" dirty="0">
                <a:solidFill>
                  <a:srgbClr val="767982"/>
                </a:solidFill>
                <a:latin typeface="Open Sans" panose="020B0606030504020204"/>
                <a:ea typeface="Open Sans" panose="020B0606030504020204"/>
                <a:cs typeface="Open Sans" panose="020B0606030504020204"/>
                <a:sym typeface="Open Sans" panose="020B0606030504020204"/>
              </a:rPr>
              <a:t> porta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sem</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malesuada</a:t>
            </a:r>
            <a:r>
              <a:rPr sz="2100" dirty="0">
                <a:solidFill>
                  <a:srgbClr val="767982"/>
                </a:solidFill>
                <a:latin typeface="Open Sans" panose="020B0606030504020204"/>
                <a:ea typeface="Open Sans" panose="020B0606030504020204"/>
                <a:cs typeface="Open Sans" panose="020B0606030504020204"/>
                <a:sym typeface="Open Sans" panose="020B0606030504020204"/>
              </a:rPr>
              <a:t> magna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mollis</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euismod</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etiam</a:t>
            </a:r>
            <a:r>
              <a:rPr sz="2100" dirty="0">
                <a:solidFill>
                  <a:srgbClr val="767982"/>
                </a:solidFill>
                <a:latin typeface="Open Sans" panose="020B0606030504020204"/>
                <a:ea typeface="Open Sans" panose="020B0606030504020204"/>
                <a:cs typeface="Open Sans" panose="020B0606030504020204"/>
                <a:sym typeface="Open Sans" panose="020B0606030504020204"/>
              </a:rPr>
              <a:t> porta</a:t>
            </a:r>
          </a:p>
        </p:txBody>
      </p:sp>
      <p:sp>
        <p:nvSpPr>
          <p:cNvPr id="862" name="Shape 862"/>
          <p:cNvSpPr/>
          <p:nvPr/>
        </p:nvSpPr>
        <p:spPr>
          <a:xfrm>
            <a:off x="23129752" y="249897"/>
            <a:ext cx="693243"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37</a:t>
            </a:r>
          </a:p>
        </p:txBody>
      </p:sp>
      <p:sp>
        <p:nvSpPr>
          <p:cNvPr id="26" name="Shape 640"/>
          <p:cNvSpPr/>
          <p:nvPr/>
        </p:nvSpPr>
        <p:spPr>
          <a:xfrm>
            <a:off x="1745893" y="1658420"/>
            <a:ext cx="5222583"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solidFill>
                  <a:srgbClr val="45454F"/>
                </a:solidFill>
                <a:latin typeface="造字工房悦黑（非商用）常规体" pitchFamily="50" charset="-122"/>
                <a:ea typeface="造字工房悦黑（非商用）常规体" pitchFamily="50" charset="-122"/>
              </a:rPr>
              <a:t>精美信息图表</a:t>
            </a:r>
            <a:endParaRPr sz="6600" dirty="0">
              <a:solidFill>
                <a:srgbClr val="45454F"/>
              </a:solidFill>
              <a:latin typeface="造字工房悦黑（非商用）常规体" pitchFamily="50" charset="-122"/>
              <a:ea typeface="造字工房悦黑（非商用）常规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5" name="Shape 865"/>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INFOGRAPHICS</a:t>
            </a:r>
          </a:p>
        </p:txBody>
      </p:sp>
      <p:sp>
        <p:nvSpPr>
          <p:cNvPr id="866" name="Shape 866"/>
          <p:cNvSpPr/>
          <p:nvPr/>
        </p:nvSpPr>
        <p:spPr>
          <a:xfrm>
            <a:off x="1819512" y="3051479"/>
            <a:ext cx="962791"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867" name="Shape 867"/>
          <p:cNvSpPr/>
          <p:nvPr/>
        </p:nvSpPr>
        <p:spPr>
          <a:xfrm>
            <a:off x="14613748" y="3061192"/>
            <a:ext cx="3917360" cy="234771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21072"/>
                  <a:pt x="21600" y="21072"/>
                  <a:pt x="21600" y="21072"/>
                </a:cubicBezTo>
                <a:cubicBezTo>
                  <a:pt x="8971" y="21072"/>
                  <a:pt x="8971" y="21072"/>
                  <a:pt x="8971" y="21072"/>
                </a:cubicBezTo>
                <a:cubicBezTo>
                  <a:pt x="8971" y="16963"/>
                  <a:pt x="8971" y="16963"/>
                  <a:pt x="8971" y="16963"/>
                </a:cubicBezTo>
                <a:cubicBezTo>
                  <a:pt x="7317" y="18078"/>
                  <a:pt x="5840" y="19663"/>
                  <a:pt x="4538" y="21600"/>
                </a:cubicBezTo>
                <a:cubicBezTo>
                  <a:pt x="0" y="19193"/>
                  <a:pt x="0" y="19193"/>
                  <a:pt x="0" y="19193"/>
                </a:cubicBezTo>
                <a:cubicBezTo>
                  <a:pt x="2392" y="14733"/>
                  <a:pt x="5488" y="11328"/>
                  <a:pt x="8971" y="9450"/>
                </a:cubicBezTo>
                <a:cubicBezTo>
                  <a:pt x="8971" y="0"/>
                  <a:pt x="8971" y="0"/>
                  <a:pt x="8971" y="0"/>
                </a:cubicBezTo>
                <a:lnTo>
                  <a:pt x="21600" y="0"/>
                </a:lnTo>
                <a:close/>
              </a:path>
            </a:pathLst>
          </a:custGeom>
          <a:solidFill>
            <a:srgbClr val="03CADF"/>
          </a:solidFill>
          <a:ln w="12700">
            <a:miter lim="400000"/>
          </a:ln>
        </p:spPr>
        <p:txBody>
          <a:bodyPr lIns="45719" rIns="45719" anchor="ctr"/>
          <a:lstStyle/>
          <a:p>
            <a:pPr lvl="0" defTabSz="914400">
              <a:defRPr sz="2700">
                <a:solidFill>
                  <a:srgbClr val="000000"/>
                </a:solidFill>
                <a:latin typeface="Open Sans" panose="020B0606030504020204"/>
                <a:ea typeface="Open Sans" panose="020B0606030504020204"/>
                <a:cs typeface="Open Sans" panose="020B0606030504020204"/>
                <a:sym typeface="Open Sans" panose="020B0606030504020204"/>
              </a:defRPr>
            </a:pPr>
            <a:endParaRPr/>
          </a:p>
        </p:txBody>
      </p:sp>
      <p:sp>
        <p:nvSpPr>
          <p:cNvPr id="868" name="Shape 868"/>
          <p:cNvSpPr/>
          <p:nvPr/>
        </p:nvSpPr>
        <p:spPr>
          <a:xfrm>
            <a:off x="12768537" y="5071203"/>
            <a:ext cx="2885339" cy="4446878"/>
          </a:xfrm>
          <a:custGeom>
            <a:avLst/>
            <a:gdLst/>
            <a:ahLst/>
            <a:cxnLst>
              <a:cxn ang="0">
                <a:pos x="wd2" y="hd2"/>
              </a:cxn>
              <a:cxn ang="5400000">
                <a:pos x="wd2" y="hd2"/>
              </a:cxn>
              <a:cxn ang="10800000">
                <a:pos x="wd2" y="hd2"/>
              </a:cxn>
              <a:cxn ang="16200000">
                <a:pos x="wd2" y="hd2"/>
              </a:cxn>
            </a:cxnLst>
            <a:rect l="0" t="0" r="r" b="b"/>
            <a:pathLst>
              <a:path w="21600" h="21600" extrusionOk="0">
                <a:moveTo>
                  <a:pt x="16296" y="14007"/>
                </a:moveTo>
                <a:cubicBezTo>
                  <a:pt x="12473" y="13202"/>
                  <a:pt x="12473" y="13202"/>
                  <a:pt x="12473" y="13202"/>
                </a:cubicBezTo>
                <a:cubicBezTo>
                  <a:pt x="12616" y="14999"/>
                  <a:pt x="13285" y="16704"/>
                  <a:pt x="14336" y="18253"/>
                </a:cubicBezTo>
                <a:cubicBezTo>
                  <a:pt x="10561" y="21600"/>
                  <a:pt x="10561" y="21600"/>
                  <a:pt x="10561" y="21600"/>
                </a:cubicBezTo>
                <a:cubicBezTo>
                  <a:pt x="8124" y="18904"/>
                  <a:pt x="6690" y="15743"/>
                  <a:pt x="6690" y="12396"/>
                </a:cubicBezTo>
                <a:cubicBezTo>
                  <a:pt x="6690" y="12241"/>
                  <a:pt x="6690" y="12117"/>
                  <a:pt x="6690" y="11993"/>
                </a:cubicBezTo>
                <a:cubicBezTo>
                  <a:pt x="0" y="10568"/>
                  <a:pt x="0" y="10568"/>
                  <a:pt x="0" y="10568"/>
                </a:cubicBezTo>
                <a:cubicBezTo>
                  <a:pt x="5304" y="0"/>
                  <a:pt x="5304" y="0"/>
                  <a:pt x="5304" y="0"/>
                </a:cubicBezTo>
                <a:cubicBezTo>
                  <a:pt x="12377" y="1488"/>
                  <a:pt x="12377" y="1488"/>
                  <a:pt x="12377" y="1488"/>
                </a:cubicBezTo>
                <a:cubicBezTo>
                  <a:pt x="18255" y="2727"/>
                  <a:pt x="18255" y="2727"/>
                  <a:pt x="18255" y="2727"/>
                </a:cubicBezTo>
                <a:cubicBezTo>
                  <a:pt x="21600" y="3440"/>
                  <a:pt x="21600" y="3440"/>
                  <a:pt x="21600" y="3440"/>
                </a:cubicBezTo>
                <a:lnTo>
                  <a:pt x="16296" y="14007"/>
                </a:lnTo>
                <a:close/>
              </a:path>
            </a:pathLst>
          </a:custGeom>
          <a:solidFill>
            <a:srgbClr val="485ABD"/>
          </a:solidFill>
          <a:ln w="12700">
            <a:miter lim="400000"/>
          </a:ln>
        </p:spPr>
        <p:txBody>
          <a:bodyPr lIns="45719" rIns="45719" anchor="ctr"/>
          <a:lstStyle/>
          <a:p>
            <a:pPr lvl="0" defTabSz="914400">
              <a:defRPr sz="2700">
                <a:solidFill>
                  <a:srgbClr val="000000"/>
                </a:solidFill>
                <a:latin typeface="Open Sans" panose="020B0606030504020204"/>
                <a:ea typeface="Open Sans" panose="020B0606030504020204"/>
                <a:cs typeface="Open Sans" panose="020B0606030504020204"/>
                <a:sym typeface="Open Sans" panose="020B0606030504020204"/>
              </a:defRPr>
            </a:pPr>
            <a:endParaRPr/>
          </a:p>
        </p:txBody>
      </p:sp>
      <p:sp>
        <p:nvSpPr>
          <p:cNvPr id="869" name="Shape 869"/>
          <p:cNvSpPr/>
          <p:nvPr/>
        </p:nvSpPr>
        <p:spPr>
          <a:xfrm>
            <a:off x="13822171" y="8645455"/>
            <a:ext cx="4479299" cy="3196025"/>
          </a:xfrm>
          <a:custGeom>
            <a:avLst/>
            <a:gdLst/>
            <a:ahLst/>
            <a:cxnLst>
              <a:cxn ang="0">
                <a:pos x="wd2" y="hd2"/>
              </a:cxn>
              <a:cxn ang="5400000">
                <a:pos x="wd2" y="hd2"/>
              </a:cxn>
              <a:cxn ang="10800000">
                <a:pos x="wd2" y="hd2"/>
              </a:cxn>
              <a:cxn ang="16200000">
                <a:pos x="wd2" y="hd2"/>
              </a:cxn>
            </a:cxnLst>
            <a:rect l="0" t="0" r="r" b="b"/>
            <a:pathLst>
              <a:path w="21600" h="21600" extrusionOk="0">
                <a:moveTo>
                  <a:pt x="21600" y="17504"/>
                </a:moveTo>
                <a:cubicBezTo>
                  <a:pt x="20185" y="18022"/>
                  <a:pt x="18708" y="18280"/>
                  <a:pt x="17169" y="18280"/>
                </a:cubicBezTo>
                <a:cubicBezTo>
                  <a:pt x="17138" y="18280"/>
                  <a:pt x="17138" y="18280"/>
                  <a:pt x="17138" y="18280"/>
                </a:cubicBezTo>
                <a:cubicBezTo>
                  <a:pt x="15138" y="18280"/>
                  <a:pt x="13200" y="17806"/>
                  <a:pt x="11385" y="16944"/>
                </a:cubicBezTo>
                <a:cubicBezTo>
                  <a:pt x="8954" y="21600"/>
                  <a:pt x="8954" y="21600"/>
                  <a:pt x="8954" y="21600"/>
                </a:cubicBezTo>
                <a:cubicBezTo>
                  <a:pt x="0" y="12503"/>
                  <a:pt x="0" y="12503"/>
                  <a:pt x="0" y="12503"/>
                </a:cubicBezTo>
                <a:cubicBezTo>
                  <a:pt x="2523" y="7631"/>
                  <a:pt x="2523" y="7631"/>
                  <a:pt x="2523" y="7631"/>
                </a:cubicBezTo>
                <a:cubicBezTo>
                  <a:pt x="4862" y="3147"/>
                  <a:pt x="4862" y="3147"/>
                  <a:pt x="4862" y="3147"/>
                </a:cubicBezTo>
                <a:cubicBezTo>
                  <a:pt x="6492" y="0"/>
                  <a:pt x="6492" y="0"/>
                  <a:pt x="6492" y="0"/>
                </a:cubicBezTo>
                <a:cubicBezTo>
                  <a:pt x="15446" y="9097"/>
                  <a:pt x="15446" y="9097"/>
                  <a:pt x="15446" y="9097"/>
                </a:cubicBezTo>
                <a:cubicBezTo>
                  <a:pt x="13662" y="12503"/>
                  <a:pt x="13662" y="12503"/>
                  <a:pt x="13662" y="12503"/>
                </a:cubicBezTo>
                <a:cubicBezTo>
                  <a:pt x="14800" y="12891"/>
                  <a:pt x="15938" y="13107"/>
                  <a:pt x="17138" y="13107"/>
                </a:cubicBezTo>
                <a:cubicBezTo>
                  <a:pt x="17169" y="13107"/>
                  <a:pt x="17169" y="13107"/>
                  <a:pt x="17169" y="13107"/>
                </a:cubicBezTo>
                <a:cubicBezTo>
                  <a:pt x="17877" y="13107"/>
                  <a:pt x="18554" y="13020"/>
                  <a:pt x="19200" y="12891"/>
                </a:cubicBezTo>
                <a:lnTo>
                  <a:pt x="21600" y="17504"/>
                </a:lnTo>
                <a:close/>
              </a:path>
            </a:pathLst>
          </a:custGeom>
          <a:solidFill>
            <a:srgbClr val="EC286E"/>
          </a:solidFill>
          <a:ln w="12700">
            <a:miter lim="400000"/>
          </a:ln>
        </p:spPr>
        <p:txBody>
          <a:bodyPr lIns="45719" rIns="45719" anchor="ctr"/>
          <a:lstStyle/>
          <a:p>
            <a:pPr lvl="0" defTabSz="914400">
              <a:defRPr sz="2700">
                <a:solidFill>
                  <a:srgbClr val="000000"/>
                </a:solidFill>
                <a:latin typeface="Open Sans" panose="020B0606030504020204"/>
                <a:ea typeface="Open Sans" panose="020B0606030504020204"/>
                <a:cs typeface="Open Sans" panose="020B0606030504020204"/>
                <a:sym typeface="Open Sans" panose="020B0606030504020204"/>
              </a:defRPr>
            </a:pPr>
            <a:endParaRPr/>
          </a:p>
        </p:txBody>
      </p:sp>
      <p:sp>
        <p:nvSpPr>
          <p:cNvPr id="870" name="Shape 870"/>
          <p:cNvSpPr/>
          <p:nvPr/>
        </p:nvSpPr>
        <p:spPr>
          <a:xfrm>
            <a:off x="17747636" y="7834967"/>
            <a:ext cx="3350018" cy="4006514"/>
          </a:xfrm>
          <a:custGeom>
            <a:avLst/>
            <a:gdLst/>
            <a:ahLst/>
            <a:cxnLst>
              <a:cxn ang="0">
                <a:pos x="wd2" y="hd2"/>
              </a:cxn>
              <a:cxn ang="5400000">
                <a:pos x="wd2" y="hd2"/>
              </a:cxn>
              <a:cxn ang="10800000">
                <a:pos x="wd2" y="hd2"/>
              </a:cxn>
              <a:cxn ang="16200000">
                <a:pos x="wd2" y="hd2"/>
              </a:cxn>
            </a:cxnLst>
            <a:rect l="0" t="0" r="r" b="b"/>
            <a:pathLst>
              <a:path w="21600" h="21600" extrusionOk="0">
                <a:moveTo>
                  <a:pt x="17239" y="10456"/>
                </a:moveTo>
                <a:cubicBezTo>
                  <a:pt x="20613" y="14343"/>
                  <a:pt x="20613" y="14343"/>
                  <a:pt x="20613" y="14343"/>
                </a:cubicBezTo>
                <a:cubicBezTo>
                  <a:pt x="8681" y="21600"/>
                  <a:pt x="8681" y="21600"/>
                  <a:pt x="8681" y="21600"/>
                </a:cubicBezTo>
                <a:cubicBezTo>
                  <a:pt x="5431" y="17885"/>
                  <a:pt x="5431" y="17885"/>
                  <a:pt x="5431" y="17885"/>
                </a:cubicBezTo>
                <a:cubicBezTo>
                  <a:pt x="2345" y="14343"/>
                  <a:pt x="2345" y="14343"/>
                  <a:pt x="2345" y="14343"/>
                </a:cubicBezTo>
                <a:cubicBezTo>
                  <a:pt x="0" y="11625"/>
                  <a:pt x="0" y="11625"/>
                  <a:pt x="0" y="11625"/>
                </a:cubicBezTo>
                <a:cubicBezTo>
                  <a:pt x="11973" y="4368"/>
                  <a:pt x="11973" y="4368"/>
                  <a:pt x="11973" y="4368"/>
                </a:cubicBezTo>
                <a:cubicBezTo>
                  <a:pt x="14153" y="6879"/>
                  <a:pt x="14153" y="6879"/>
                  <a:pt x="14153" y="6879"/>
                </a:cubicBezTo>
                <a:cubicBezTo>
                  <a:pt x="15305" y="5228"/>
                  <a:pt x="16087" y="3371"/>
                  <a:pt x="16498" y="1410"/>
                </a:cubicBezTo>
                <a:cubicBezTo>
                  <a:pt x="21600" y="0"/>
                  <a:pt x="21600" y="0"/>
                  <a:pt x="21600" y="0"/>
                </a:cubicBezTo>
                <a:cubicBezTo>
                  <a:pt x="21353" y="3887"/>
                  <a:pt x="19790" y="7464"/>
                  <a:pt x="17239" y="10456"/>
                </a:cubicBezTo>
                <a:close/>
              </a:path>
            </a:pathLst>
          </a:custGeom>
          <a:solidFill>
            <a:srgbClr val="03AB9E"/>
          </a:solidFill>
          <a:ln w="12700">
            <a:miter lim="400000"/>
          </a:ln>
        </p:spPr>
        <p:txBody>
          <a:bodyPr lIns="45719" rIns="45719" anchor="ctr"/>
          <a:lstStyle/>
          <a:p>
            <a:pPr lvl="0" defTabSz="914400">
              <a:defRPr sz="2700">
                <a:solidFill>
                  <a:srgbClr val="000000"/>
                </a:solidFill>
                <a:latin typeface="Open Sans" panose="020B0606030504020204"/>
                <a:ea typeface="Open Sans" panose="020B0606030504020204"/>
                <a:cs typeface="Open Sans" panose="020B0606030504020204"/>
                <a:sym typeface="Open Sans" panose="020B0606030504020204"/>
              </a:defRPr>
            </a:pPr>
            <a:endParaRPr/>
          </a:p>
        </p:txBody>
      </p:sp>
      <p:sp>
        <p:nvSpPr>
          <p:cNvPr id="871" name="Shape 871"/>
          <p:cNvSpPr/>
          <p:nvPr/>
        </p:nvSpPr>
        <p:spPr>
          <a:xfrm>
            <a:off x="18806673" y="4190472"/>
            <a:ext cx="3196026" cy="3763368"/>
          </a:xfrm>
          <a:custGeom>
            <a:avLst/>
            <a:gdLst/>
            <a:ahLst/>
            <a:cxnLst>
              <a:cxn ang="0">
                <a:pos x="wd2" y="hd2"/>
              </a:cxn>
              <a:cxn ang="5400000">
                <a:pos x="wd2" y="hd2"/>
              </a:cxn>
              <a:cxn ang="10800000">
                <a:pos x="wd2" y="hd2"/>
              </a:cxn>
              <a:cxn ang="16200000">
                <a:pos x="wd2" y="hd2"/>
              </a:cxn>
            </a:cxnLst>
            <a:rect l="0" t="0" r="r" b="b"/>
            <a:pathLst>
              <a:path w="21600" h="21600" extrusionOk="0">
                <a:moveTo>
                  <a:pt x="21600" y="17536"/>
                </a:moveTo>
                <a:cubicBezTo>
                  <a:pt x="15521" y="19220"/>
                  <a:pt x="15521" y="19220"/>
                  <a:pt x="15521" y="19220"/>
                </a:cubicBezTo>
                <a:cubicBezTo>
                  <a:pt x="10347" y="20648"/>
                  <a:pt x="10347" y="20648"/>
                  <a:pt x="10347" y="20648"/>
                </a:cubicBezTo>
                <a:cubicBezTo>
                  <a:pt x="6898" y="21600"/>
                  <a:pt x="6898" y="21600"/>
                  <a:pt x="6898" y="21600"/>
                </a:cubicBezTo>
                <a:cubicBezTo>
                  <a:pt x="2113" y="9116"/>
                  <a:pt x="2113" y="9116"/>
                  <a:pt x="2113" y="9116"/>
                </a:cubicBezTo>
                <a:cubicBezTo>
                  <a:pt x="5131" y="8274"/>
                  <a:pt x="5131" y="8274"/>
                  <a:pt x="5131" y="8274"/>
                </a:cubicBezTo>
                <a:cubicBezTo>
                  <a:pt x="3665" y="6919"/>
                  <a:pt x="1940" y="5784"/>
                  <a:pt x="0" y="4869"/>
                </a:cubicBezTo>
                <a:cubicBezTo>
                  <a:pt x="0" y="0"/>
                  <a:pt x="0" y="0"/>
                  <a:pt x="0" y="0"/>
                </a:cubicBezTo>
                <a:cubicBezTo>
                  <a:pt x="4139" y="1464"/>
                  <a:pt x="7717" y="3844"/>
                  <a:pt x="10390" y="6809"/>
                </a:cubicBezTo>
                <a:cubicBezTo>
                  <a:pt x="16814" y="5052"/>
                  <a:pt x="16814" y="5052"/>
                  <a:pt x="16814" y="5052"/>
                </a:cubicBezTo>
                <a:lnTo>
                  <a:pt x="21600" y="17536"/>
                </a:lnTo>
                <a:close/>
              </a:path>
            </a:pathLst>
          </a:custGeom>
          <a:solidFill>
            <a:srgbClr val="38DDAA"/>
          </a:solidFill>
          <a:ln w="12700">
            <a:miter lim="400000"/>
          </a:ln>
        </p:spPr>
        <p:txBody>
          <a:bodyPr lIns="45719" rIns="45719" anchor="ctr"/>
          <a:lstStyle/>
          <a:p>
            <a:pPr lvl="0" defTabSz="914400">
              <a:defRPr sz="2700">
                <a:solidFill>
                  <a:srgbClr val="000000"/>
                </a:solidFill>
                <a:latin typeface="Open Sans" panose="020B0606030504020204"/>
                <a:ea typeface="Open Sans" panose="020B0606030504020204"/>
                <a:cs typeface="Open Sans" panose="020B0606030504020204"/>
                <a:sym typeface="Open Sans" panose="020B0606030504020204"/>
              </a:defRPr>
            </a:pPr>
            <a:endParaRPr/>
          </a:p>
        </p:txBody>
      </p:sp>
      <p:sp>
        <p:nvSpPr>
          <p:cNvPr id="872" name="Shape 872"/>
          <p:cNvSpPr/>
          <p:nvPr/>
        </p:nvSpPr>
        <p:spPr>
          <a:xfrm>
            <a:off x="19341596" y="6257217"/>
            <a:ext cx="2531425" cy="743810"/>
          </a:xfrm>
          <a:prstGeom prst="rect">
            <a:avLst/>
          </a:prstGeom>
          <a:ln w="12700">
            <a:miter lim="400000"/>
          </a:ln>
        </p:spPr>
        <p:txBody>
          <a:bodyPr lIns="45719" rIns="45719"/>
          <a:lstStyle>
            <a:lvl1pPr algn="ctr" defTabSz="814070">
              <a:defRPr sz="27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700">
                <a:solidFill>
                  <a:srgbClr val="FFFFFF"/>
                </a:solidFill>
              </a:rPr>
              <a:t>SEO</a:t>
            </a:r>
          </a:p>
        </p:txBody>
      </p:sp>
      <p:sp>
        <p:nvSpPr>
          <p:cNvPr id="873" name="Shape 873"/>
          <p:cNvSpPr/>
          <p:nvPr/>
        </p:nvSpPr>
        <p:spPr>
          <a:xfrm>
            <a:off x="12925231" y="6257217"/>
            <a:ext cx="2531426" cy="743810"/>
          </a:xfrm>
          <a:prstGeom prst="rect">
            <a:avLst/>
          </a:prstGeom>
          <a:ln w="12700">
            <a:miter lim="400000"/>
          </a:ln>
        </p:spPr>
        <p:txBody>
          <a:bodyPr lIns="45719" rIns="45719"/>
          <a:lstStyle>
            <a:lvl1pPr algn="ctr" defTabSz="814070">
              <a:defRPr sz="27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700">
                <a:solidFill>
                  <a:srgbClr val="FFFFFF"/>
                </a:solidFill>
              </a:rPr>
              <a:t>Marketing</a:t>
            </a:r>
          </a:p>
        </p:txBody>
      </p:sp>
      <p:sp>
        <p:nvSpPr>
          <p:cNvPr id="874" name="Shape 874"/>
          <p:cNvSpPr/>
          <p:nvPr/>
        </p:nvSpPr>
        <p:spPr>
          <a:xfrm>
            <a:off x="14089633" y="9939535"/>
            <a:ext cx="2531425" cy="743809"/>
          </a:xfrm>
          <a:prstGeom prst="rect">
            <a:avLst/>
          </a:prstGeom>
          <a:ln w="12700">
            <a:miter lim="400000"/>
          </a:ln>
        </p:spPr>
        <p:txBody>
          <a:bodyPr lIns="45719" rIns="45719"/>
          <a:lstStyle>
            <a:lvl1pPr algn="ctr" defTabSz="814070">
              <a:defRPr sz="27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700">
                <a:solidFill>
                  <a:srgbClr val="FFFFFF"/>
                </a:solidFill>
              </a:rPr>
              <a:t>Networking</a:t>
            </a:r>
          </a:p>
        </p:txBody>
      </p:sp>
      <p:sp>
        <p:nvSpPr>
          <p:cNvPr id="875" name="Shape 875"/>
          <p:cNvSpPr/>
          <p:nvPr/>
        </p:nvSpPr>
        <p:spPr>
          <a:xfrm>
            <a:off x="18133969" y="9676438"/>
            <a:ext cx="2534127" cy="1270001"/>
          </a:xfrm>
          <a:prstGeom prst="rect">
            <a:avLst/>
          </a:prstGeom>
          <a:ln w="12700">
            <a:miter lim="400000"/>
          </a:ln>
        </p:spPr>
        <p:txBody>
          <a:bodyPr lIns="45719" rIns="45719"/>
          <a:lstStyle/>
          <a:p>
            <a:pPr lvl="0" algn="ctr" defTabSz="814070">
              <a:defRPr sz="1800">
                <a:solidFill>
                  <a:srgbClr val="000000"/>
                </a:solidFill>
              </a:defRPr>
            </a:pPr>
            <a:r>
              <a:rPr sz="2700">
                <a:solidFill>
                  <a:srgbClr val="FFFFFF"/>
                </a:solidFill>
                <a:latin typeface="Open Sans" panose="020B0606030504020204"/>
                <a:ea typeface="Open Sans" panose="020B0606030504020204"/>
                <a:cs typeface="Open Sans" panose="020B0606030504020204"/>
                <a:sym typeface="Open Sans" panose="020B0606030504020204"/>
              </a:rPr>
              <a:t>Beta</a:t>
            </a:r>
          </a:p>
          <a:p>
            <a:pPr lvl="0" algn="ctr" defTabSz="814070">
              <a:defRPr sz="1800">
                <a:solidFill>
                  <a:srgbClr val="000000"/>
                </a:solidFill>
              </a:defRPr>
            </a:pPr>
            <a:r>
              <a:rPr sz="2700">
                <a:solidFill>
                  <a:srgbClr val="FFFFFF"/>
                </a:solidFill>
                <a:latin typeface="Open Sans" panose="020B0606030504020204"/>
                <a:ea typeface="Open Sans" panose="020B0606030504020204"/>
                <a:cs typeface="Open Sans" panose="020B0606030504020204"/>
                <a:sym typeface="Open Sans" panose="020B0606030504020204"/>
              </a:rPr>
              <a:t>Testing</a:t>
            </a:r>
          </a:p>
        </p:txBody>
      </p:sp>
      <p:sp>
        <p:nvSpPr>
          <p:cNvPr id="876" name="Shape 876"/>
          <p:cNvSpPr/>
          <p:nvPr/>
        </p:nvSpPr>
        <p:spPr>
          <a:xfrm>
            <a:off x="16115853" y="3860874"/>
            <a:ext cx="2534127" cy="743809"/>
          </a:xfrm>
          <a:prstGeom prst="rect">
            <a:avLst/>
          </a:prstGeom>
          <a:ln w="12700">
            <a:miter lim="400000"/>
          </a:ln>
        </p:spPr>
        <p:txBody>
          <a:bodyPr lIns="45719" rIns="45719"/>
          <a:lstStyle>
            <a:lvl1pPr algn="ctr" defTabSz="814070">
              <a:defRPr sz="27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700">
                <a:solidFill>
                  <a:srgbClr val="FFFFFF"/>
                </a:solidFill>
              </a:rPr>
              <a:t>Maintenance</a:t>
            </a:r>
          </a:p>
        </p:txBody>
      </p:sp>
      <p:sp>
        <p:nvSpPr>
          <p:cNvPr id="877" name="Shape 877"/>
          <p:cNvSpPr/>
          <p:nvPr/>
        </p:nvSpPr>
        <p:spPr>
          <a:xfrm>
            <a:off x="1735299" y="4815035"/>
            <a:ext cx="8645620" cy="498476"/>
          </a:xfrm>
          <a:prstGeom prst="rect">
            <a:avLst/>
          </a:prstGeom>
          <a:ln w="12700">
            <a:miter lim="400000"/>
          </a:ln>
        </p:spPr>
        <p:txBody>
          <a:bodyPr lIns="71437" tIns="71437" rIns="71437" bIns="71437" anchor="ctr">
            <a:spAutoFit/>
          </a:bodyPr>
          <a:lstStyle>
            <a:lvl1pPr>
              <a:defRPr sz="2100">
                <a:solidFill>
                  <a:srgbClr val="767982"/>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767982"/>
                </a:solidFill>
              </a:rPr>
              <a:t>Nullam id dolor id nibh ultricies vehicula ut id elit.Nullam id dolor id.</a:t>
            </a:r>
          </a:p>
        </p:txBody>
      </p:sp>
      <p:sp>
        <p:nvSpPr>
          <p:cNvPr id="878" name="Shape 878"/>
          <p:cNvSpPr/>
          <p:nvPr/>
        </p:nvSpPr>
        <p:spPr>
          <a:xfrm>
            <a:off x="1735299" y="4132004"/>
            <a:ext cx="2031927" cy="663576"/>
          </a:xfrm>
          <a:prstGeom prst="rect">
            <a:avLst/>
          </a:prstGeom>
          <a:ln w="12700">
            <a:miter lim="400000"/>
          </a:ln>
        </p:spPr>
        <p:txBody>
          <a:bodyPr wrap="none" lIns="71437" tIns="71437" rIns="71437" bIns="71437" anchor="ctr">
            <a:spAutoFit/>
          </a:bodyPr>
          <a:lstStyle>
            <a:lvl1pPr>
              <a:defRPr sz="3000">
                <a:latin typeface="+mn-lt"/>
                <a:ea typeface="+mn-ea"/>
                <a:cs typeface="+mn-cs"/>
                <a:sym typeface="Open Sans Semibold" panose="020B0706030804020204"/>
              </a:defRPr>
            </a:lvl1pPr>
          </a:lstStyle>
          <a:p>
            <a:pPr lvl="0">
              <a:defRPr sz="1800">
                <a:solidFill>
                  <a:srgbClr val="000000"/>
                </a:solidFill>
              </a:defRPr>
            </a:pPr>
            <a:r>
              <a:rPr sz="3000" dirty="0">
                <a:solidFill>
                  <a:srgbClr val="45454F"/>
                </a:solidFill>
              </a:rPr>
              <a:t>Marketing</a:t>
            </a:r>
          </a:p>
        </p:txBody>
      </p:sp>
      <p:sp>
        <p:nvSpPr>
          <p:cNvPr id="879" name="Shape 879"/>
          <p:cNvSpPr/>
          <p:nvPr/>
        </p:nvSpPr>
        <p:spPr>
          <a:xfrm>
            <a:off x="1735299" y="6415211"/>
            <a:ext cx="8645620" cy="498476"/>
          </a:xfrm>
          <a:prstGeom prst="rect">
            <a:avLst/>
          </a:prstGeom>
          <a:ln w="12700">
            <a:miter lim="400000"/>
          </a:ln>
        </p:spPr>
        <p:txBody>
          <a:bodyPr lIns="71437" tIns="71437" rIns="71437" bIns="71437" anchor="ctr">
            <a:spAutoFit/>
          </a:bodyPr>
          <a:lstStyle>
            <a:lvl1pPr>
              <a:defRPr sz="2100">
                <a:solidFill>
                  <a:srgbClr val="767982"/>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767982"/>
                </a:solidFill>
              </a:rPr>
              <a:t>Cras justo odio, dapibus ac facilisis in, egestas eget quam.</a:t>
            </a:r>
          </a:p>
        </p:txBody>
      </p:sp>
      <p:sp>
        <p:nvSpPr>
          <p:cNvPr id="880" name="Shape 880"/>
          <p:cNvSpPr/>
          <p:nvPr/>
        </p:nvSpPr>
        <p:spPr>
          <a:xfrm>
            <a:off x="1735299" y="5732179"/>
            <a:ext cx="2309305" cy="663576"/>
          </a:xfrm>
          <a:prstGeom prst="rect">
            <a:avLst/>
          </a:prstGeom>
          <a:ln w="12700">
            <a:miter lim="400000"/>
          </a:ln>
        </p:spPr>
        <p:txBody>
          <a:bodyPr wrap="none" lIns="71437" tIns="71437" rIns="71437" bIns="71437" anchor="ctr">
            <a:spAutoFit/>
          </a:bodyPr>
          <a:lstStyle>
            <a:lvl1pPr>
              <a:defRPr sz="3000">
                <a:latin typeface="+mn-lt"/>
                <a:ea typeface="+mn-ea"/>
                <a:cs typeface="+mn-cs"/>
                <a:sym typeface="Open Sans Semibold" panose="020B0706030804020204"/>
              </a:defRPr>
            </a:lvl1pPr>
          </a:lstStyle>
          <a:p>
            <a:pPr lvl="0">
              <a:defRPr sz="1800">
                <a:solidFill>
                  <a:srgbClr val="000000"/>
                </a:solidFill>
              </a:defRPr>
            </a:pPr>
            <a:r>
              <a:rPr sz="3000" dirty="0">
                <a:solidFill>
                  <a:srgbClr val="45454F"/>
                </a:solidFill>
              </a:rPr>
              <a:t>Networking</a:t>
            </a:r>
          </a:p>
        </p:txBody>
      </p:sp>
      <p:sp>
        <p:nvSpPr>
          <p:cNvPr id="881" name="Shape 881"/>
          <p:cNvSpPr/>
          <p:nvPr/>
        </p:nvSpPr>
        <p:spPr>
          <a:xfrm>
            <a:off x="1735299" y="8015488"/>
            <a:ext cx="8645620" cy="498476"/>
          </a:xfrm>
          <a:prstGeom prst="rect">
            <a:avLst/>
          </a:prstGeom>
          <a:ln w="12700">
            <a:miter lim="400000"/>
          </a:ln>
        </p:spPr>
        <p:txBody>
          <a:bodyPr lIns="71437" tIns="71437" rIns="71437" bIns="71437" anchor="ctr">
            <a:spAutoFit/>
          </a:bodyPr>
          <a:lstStyle>
            <a:lvl1pPr>
              <a:defRPr sz="2100">
                <a:solidFill>
                  <a:srgbClr val="767982"/>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767982"/>
                </a:solidFill>
              </a:rPr>
              <a:t>Etiam porta sem malesuada magna mollis euismod.</a:t>
            </a:r>
          </a:p>
        </p:txBody>
      </p:sp>
      <p:sp>
        <p:nvSpPr>
          <p:cNvPr id="882" name="Shape 882"/>
          <p:cNvSpPr/>
          <p:nvPr/>
        </p:nvSpPr>
        <p:spPr>
          <a:xfrm>
            <a:off x="1735299" y="7332455"/>
            <a:ext cx="2360837" cy="663576"/>
          </a:xfrm>
          <a:prstGeom prst="rect">
            <a:avLst/>
          </a:prstGeom>
          <a:ln w="12700">
            <a:miter lim="400000"/>
          </a:ln>
        </p:spPr>
        <p:txBody>
          <a:bodyPr wrap="none" lIns="71437" tIns="71437" rIns="71437" bIns="71437" anchor="ctr">
            <a:spAutoFit/>
          </a:bodyPr>
          <a:lstStyle>
            <a:lvl1pPr>
              <a:defRPr sz="3000">
                <a:latin typeface="+mn-lt"/>
                <a:ea typeface="+mn-ea"/>
                <a:cs typeface="+mn-cs"/>
                <a:sym typeface="Open Sans Semibold" panose="020B0706030804020204"/>
              </a:defRPr>
            </a:lvl1pPr>
          </a:lstStyle>
          <a:p>
            <a:pPr lvl="0">
              <a:defRPr sz="1800">
                <a:solidFill>
                  <a:srgbClr val="000000"/>
                </a:solidFill>
              </a:defRPr>
            </a:pPr>
            <a:r>
              <a:rPr sz="3000">
                <a:solidFill>
                  <a:srgbClr val="45454F"/>
                </a:solidFill>
              </a:rPr>
              <a:t>Beta testing</a:t>
            </a:r>
          </a:p>
        </p:txBody>
      </p:sp>
      <p:sp>
        <p:nvSpPr>
          <p:cNvPr id="883" name="Shape 883"/>
          <p:cNvSpPr/>
          <p:nvPr/>
        </p:nvSpPr>
        <p:spPr>
          <a:xfrm>
            <a:off x="1735299" y="9615764"/>
            <a:ext cx="8645620" cy="498476"/>
          </a:xfrm>
          <a:prstGeom prst="rect">
            <a:avLst/>
          </a:prstGeom>
          <a:ln w="12700">
            <a:miter lim="400000"/>
          </a:ln>
        </p:spPr>
        <p:txBody>
          <a:bodyPr lIns="71437" tIns="71437" rIns="71437" bIns="71437" anchor="ctr">
            <a:spAutoFit/>
          </a:bodyPr>
          <a:lstStyle>
            <a:lvl1pPr>
              <a:defRPr sz="2100">
                <a:solidFill>
                  <a:srgbClr val="767982"/>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767982"/>
                </a:solidFill>
              </a:rPr>
              <a:t>Donec ullamcorper nulla non metus auctor fringilla.</a:t>
            </a:r>
          </a:p>
        </p:txBody>
      </p:sp>
      <p:sp>
        <p:nvSpPr>
          <p:cNvPr id="884" name="Shape 884"/>
          <p:cNvSpPr/>
          <p:nvPr/>
        </p:nvSpPr>
        <p:spPr>
          <a:xfrm>
            <a:off x="1735299" y="8932731"/>
            <a:ext cx="877578" cy="663576"/>
          </a:xfrm>
          <a:prstGeom prst="rect">
            <a:avLst/>
          </a:prstGeom>
          <a:ln w="12700">
            <a:miter lim="400000"/>
          </a:ln>
        </p:spPr>
        <p:txBody>
          <a:bodyPr wrap="none" lIns="71437" tIns="71437" rIns="71437" bIns="71437" anchor="ctr">
            <a:spAutoFit/>
          </a:bodyPr>
          <a:lstStyle>
            <a:lvl1pPr>
              <a:defRPr sz="3000">
                <a:latin typeface="+mn-lt"/>
                <a:ea typeface="+mn-ea"/>
                <a:cs typeface="+mn-cs"/>
                <a:sym typeface="Open Sans Semibold" panose="020B0706030804020204"/>
              </a:defRPr>
            </a:lvl1pPr>
          </a:lstStyle>
          <a:p>
            <a:pPr lvl="0">
              <a:defRPr sz="1800">
                <a:solidFill>
                  <a:srgbClr val="000000"/>
                </a:solidFill>
              </a:defRPr>
            </a:pPr>
            <a:r>
              <a:rPr sz="3000">
                <a:solidFill>
                  <a:srgbClr val="45454F"/>
                </a:solidFill>
              </a:rPr>
              <a:t>SEO</a:t>
            </a:r>
          </a:p>
        </p:txBody>
      </p:sp>
      <p:sp>
        <p:nvSpPr>
          <p:cNvPr id="885" name="Shape 885"/>
          <p:cNvSpPr/>
          <p:nvPr/>
        </p:nvSpPr>
        <p:spPr>
          <a:xfrm>
            <a:off x="1735299" y="11216039"/>
            <a:ext cx="8645620" cy="498476"/>
          </a:xfrm>
          <a:prstGeom prst="rect">
            <a:avLst/>
          </a:prstGeom>
          <a:ln w="12700">
            <a:miter lim="400000"/>
          </a:ln>
        </p:spPr>
        <p:txBody>
          <a:bodyPr lIns="71437" tIns="71437" rIns="71437" bIns="71437" anchor="ctr">
            <a:spAutoFit/>
          </a:bodyPr>
          <a:lstStyle>
            <a:lvl1pPr>
              <a:defRPr sz="2100">
                <a:solidFill>
                  <a:srgbClr val="767982"/>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767982"/>
                </a:solidFill>
              </a:rPr>
              <a:t>Nullam id dolor id nibh ultricies vehicula ut id elit.Nullam id dolor id.</a:t>
            </a:r>
          </a:p>
        </p:txBody>
      </p:sp>
      <p:sp>
        <p:nvSpPr>
          <p:cNvPr id="886" name="Shape 886"/>
          <p:cNvSpPr/>
          <p:nvPr/>
        </p:nvSpPr>
        <p:spPr>
          <a:xfrm>
            <a:off x="1735299" y="10533006"/>
            <a:ext cx="2558406" cy="663576"/>
          </a:xfrm>
          <a:prstGeom prst="rect">
            <a:avLst/>
          </a:prstGeom>
          <a:ln w="12700">
            <a:miter lim="400000"/>
          </a:ln>
        </p:spPr>
        <p:txBody>
          <a:bodyPr wrap="none" lIns="71437" tIns="71437" rIns="71437" bIns="71437" anchor="ctr">
            <a:spAutoFit/>
          </a:bodyPr>
          <a:lstStyle>
            <a:lvl1pPr>
              <a:defRPr sz="3000">
                <a:latin typeface="+mn-lt"/>
                <a:ea typeface="+mn-ea"/>
                <a:cs typeface="+mn-cs"/>
                <a:sym typeface="Open Sans Semibold" panose="020B0706030804020204"/>
              </a:defRPr>
            </a:lvl1pPr>
          </a:lstStyle>
          <a:p>
            <a:pPr lvl="0">
              <a:defRPr sz="1800">
                <a:solidFill>
                  <a:srgbClr val="000000"/>
                </a:solidFill>
              </a:defRPr>
            </a:pPr>
            <a:r>
              <a:rPr sz="3000">
                <a:solidFill>
                  <a:srgbClr val="45454F"/>
                </a:solidFill>
              </a:rPr>
              <a:t>Maintenance</a:t>
            </a:r>
          </a:p>
        </p:txBody>
      </p:sp>
      <p:sp>
        <p:nvSpPr>
          <p:cNvPr id="887" name="Shape 887"/>
          <p:cNvSpPr/>
          <p:nvPr/>
        </p:nvSpPr>
        <p:spPr>
          <a:xfrm>
            <a:off x="1735299" y="5592695"/>
            <a:ext cx="9028165" cy="1"/>
          </a:xfrm>
          <a:prstGeom prst="line">
            <a:avLst/>
          </a:prstGeom>
          <a:ln w="25400">
            <a:solidFill>
              <a:srgbClr val="000000">
                <a:alpha val="8134"/>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888" name="Shape 888"/>
          <p:cNvSpPr/>
          <p:nvPr/>
        </p:nvSpPr>
        <p:spPr>
          <a:xfrm>
            <a:off x="1735299" y="7190909"/>
            <a:ext cx="9028165" cy="1"/>
          </a:xfrm>
          <a:prstGeom prst="line">
            <a:avLst/>
          </a:prstGeom>
          <a:ln w="25400">
            <a:solidFill>
              <a:srgbClr val="000000">
                <a:alpha val="8134"/>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889" name="Shape 889"/>
          <p:cNvSpPr/>
          <p:nvPr/>
        </p:nvSpPr>
        <p:spPr>
          <a:xfrm>
            <a:off x="1735299" y="8794227"/>
            <a:ext cx="9028165" cy="1"/>
          </a:xfrm>
          <a:prstGeom prst="line">
            <a:avLst/>
          </a:prstGeom>
          <a:ln w="25400">
            <a:solidFill>
              <a:srgbClr val="000000">
                <a:alpha val="8134"/>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890" name="Shape 890"/>
          <p:cNvSpPr/>
          <p:nvPr/>
        </p:nvSpPr>
        <p:spPr>
          <a:xfrm>
            <a:off x="1735299" y="10392442"/>
            <a:ext cx="9028165" cy="1"/>
          </a:xfrm>
          <a:prstGeom prst="line">
            <a:avLst/>
          </a:prstGeom>
          <a:ln w="25400">
            <a:solidFill>
              <a:srgbClr val="000000">
                <a:alpha val="8134"/>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891" name="Shape 891"/>
          <p:cNvSpPr/>
          <p:nvPr/>
        </p:nvSpPr>
        <p:spPr>
          <a:xfrm>
            <a:off x="23129752" y="249897"/>
            <a:ext cx="728448"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38</a:t>
            </a:r>
          </a:p>
        </p:txBody>
      </p:sp>
      <p:sp>
        <p:nvSpPr>
          <p:cNvPr id="31" name="Shape 640"/>
          <p:cNvSpPr/>
          <p:nvPr/>
        </p:nvSpPr>
        <p:spPr>
          <a:xfrm>
            <a:off x="1745893" y="1658420"/>
            <a:ext cx="5222583"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solidFill>
                  <a:srgbClr val="45454F"/>
                </a:solidFill>
                <a:latin typeface="造字工房悦黑（非商用）常规体" pitchFamily="50" charset="-122"/>
                <a:ea typeface="造字工房悦黑（非商用）常规体" pitchFamily="50" charset="-122"/>
              </a:rPr>
              <a:t>精美信息图表</a:t>
            </a:r>
            <a:endParaRPr sz="6600" dirty="0">
              <a:solidFill>
                <a:srgbClr val="45454F"/>
              </a:solidFill>
              <a:latin typeface="造字工房悦黑（非商用）常规体" pitchFamily="50" charset="-122"/>
              <a:ea typeface="造字工房悦黑（非商用）常规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4" name="Shape 894"/>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INFOGRAPHICS</a:t>
            </a:r>
          </a:p>
        </p:txBody>
      </p:sp>
      <p:sp>
        <p:nvSpPr>
          <p:cNvPr id="895" name="Shape 895"/>
          <p:cNvSpPr/>
          <p:nvPr/>
        </p:nvSpPr>
        <p:spPr>
          <a:xfrm>
            <a:off x="1819512" y="3051479"/>
            <a:ext cx="962791"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896" name="Shape 896"/>
          <p:cNvSpPr/>
          <p:nvPr/>
        </p:nvSpPr>
        <p:spPr>
          <a:xfrm>
            <a:off x="4226906" y="3955562"/>
            <a:ext cx="3576078" cy="214318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21072"/>
                  <a:pt x="21600" y="21072"/>
                  <a:pt x="21600" y="21072"/>
                </a:cubicBezTo>
                <a:cubicBezTo>
                  <a:pt x="8971" y="21072"/>
                  <a:pt x="8971" y="21072"/>
                  <a:pt x="8971" y="21072"/>
                </a:cubicBezTo>
                <a:cubicBezTo>
                  <a:pt x="8971" y="16963"/>
                  <a:pt x="8971" y="16963"/>
                  <a:pt x="8971" y="16963"/>
                </a:cubicBezTo>
                <a:cubicBezTo>
                  <a:pt x="7317" y="18078"/>
                  <a:pt x="5840" y="19663"/>
                  <a:pt x="4538" y="21600"/>
                </a:cubicBezTo>
                <a:cubicBezTo>
                  <a:pt x="0" y="19193"/>
                  <a:pt x="0" y="19193"/>
                  <a:pt x="0" y="19193"/>
                </a:cubicBezTo>
                <a:cubicBezTo>
                  <a:pt x="2392" y="14733"/>
                  <a:pt x="5488" y="11328"/>
                  <a:pt x="8971" y="9450"/>
                </a:cubicBezTo>
                <a:cubicBezTo>
                  <a:pt x="8971" y="0"/>
                  <a:pt x="8971" y="0"/>
                  <a:pt x="8971" y="0"/>
                </a:cubicBezTo>
                <a:lnTo>
                  <a:pt x="21600" y="0"/>
                </a:lnTo>
                <a:close/>
              </a:path>
            </a:pathLst>
          </a:custGeom>
          <a:ln w="50800">
            <a:solidFill>
              <a:srgbClr val="767982"/>
            </a:solidFill>
            <a:miter lim="400000"/>
          </a:ln>
        </p:spPr>
        <p:txBody>
          <a:bodyPr lIns="45719" rIns="45719"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897" name="Shape 897"/>
          <p:cNvSpPr/>
          <p:nvPr/>
        </p:nvSpPr>
        <p:spPr>
          <a:xfrm>
            <a:off x="2542451" y="5790459"/>
            <a:ext cx="2633966" cy="4059465"/>
          </a:xfrm>
          <a:custGeom>
            <a:avLst/>
            <a:gdLst/>
            <a:ahLst/>
            <a:cxnLst>
              <a:cxn ang="0">
                <a:pos x="wd2" y="hd2"/>
              </a:cxn>
              <a:cxn ang="5400000">
                <a:pos x="wd2" y="hd2"/>
              </a:cxn>
              <a:cxn ang="10800000">
                <a:pos x="wd2" y="hd2"/>
              </a:cxn>
              <a:cxn ang="16200000">
                <a:pos x="wd2" y="hd2"/>
              </a:cxn>
            </a:cxnLst>
            <a:rect l="0" t="0" r="r" b="b"/>
            <a:pathLst>
              <a:path w="21600" h="21600" extrusionOk="0">
                <a:moveTo>
                  <a:pt x="16296" y="14007"/>
                </a:moveTo>
                <a:cubicBezTo>
                  <a:pt x="12473" y="13202"/>
                  <a:pt x="12473" y="13202"/>
                  <a:pt x="12473" y="13202"/>
                </a:cubicBezTo>
                <a:cubicBezTo>
                  <a:pt x="12616" y="14999"/>
                  <a:pt x="13285" y="16704"/>
                  <a:pt x="14336" y="18253"/>
                </a:cubicBezTo>
                <a:cubicBezTo>
                  <a:pt x="10561" y="21600"/>
                  <a:pt x="10561" y="21600"/>
                  <a:pt x="10561" y="21600"/>
                </a:cubicBezTo>
                <a:cubicBezTo>
                  <a:pt x="8124" y="18904"/>
                  <a:pt x="6690" y="15743"/>
                  <a:pt x="6690" y="12396"/>
                </a:cubicBezTo>
                <a:cubicBezTo>
                  <a:pt x="6690" y="12241"/>
                  <a:pt x="6690" y="12117"/>
                  <a:pt x="6690" y="11993"/>
                </a:cubicBezTo>
                <a:cubicBezTo>
                  <a:pt x="0" y="10568"/>
                  <a:pt x="0" y="10568"/>
                  <a:pt x="0" y="10568"/>
                </a:cubicBezTo>
                <a:cubicBezTo>
                  <a:pt x="5304" y="0"/>
                  <a:pt x="5304" y="0"/>
                  <a:pt x="5304" y="0"/>
                </a:cubicBezTo>
                <a:cubicBezTo>
                  <a:pt x="12377" y="1488"/>
                  <a:pt x="12377" y="1488"/>
                  <a:pt x="12377" y="1488"/>
                </a:cubicBezTo>
                <a:cubicBezTo>
                  <a:pt x="18255" y="2727"/>
                  <a:pt x="18255" y="2727"/>
                  <a:pt x="18255" y="2727"/>
                </a:cubicBezTo>
                <a:cubicBezTo>
                  <a:pt x="21600" y="3440"/>
                  <a:pt x="21600" y="3440"/>
                  <a:pt x="21600" y="3440"/>
                </a:cubicBezTo>
                <a:lnTo>
                  <a:pt x="16296" y="14007"/>
                </a:lnTo>
                <a:close/>
              </a:path>
            </a:pathLst>
          </a:custGeom>
          <a:ln w="50800">
            <a:solidFill>
              <a:srgbClr val="767982"/>
            </a:solidFill>
            <a:miter lim="400000"/>
          </a:ln>
        </p:spPr>
        <p:txBody>
          <a:bodyPr lIns="45719" rIns="45719"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898" name="Shape 898"/>
          <p:cNvSpPr/>
          <p:nvPr/>
        </p:nvSpPr>
        <p:spPr>
          <a:xfrm>
            <a:off x="3504292" y="9053321"/>
            <a:ext cx="4089060" cy="2917586"/>
          </a:xfrm>
          <a:custGeom>
            <a:avLst/>
            <a:gdLst/>
            <a:ahLst/>
            <a:cxnLst>
              <a:cxn ang="0">
                <a:pos x="wd2" y="hd2"/>
              </a:cxn>
              <a:cxn ang="5400000">
                <a:pos x="wd2" y="hd2"/>
              </a:cxn>
              <a:cxn ang="10800000">
                <a:pos x="wd2" y="hd2"/>
              </a:cxn>
              <a:cxn ang="16200000">
                <a:pos x="wd2" y="hd2"/>
              </a:cxn>
            </a:cxnLst>
            <a:rect l="0" t="0" r="r" b="b"/>
            <a:pathLst>
              <a:path w="21600" h="21600" extrusionOk="0">
                <a:moveTo>
                  <a:pt x="21600" y="17504"/>
                </a:moveTo>
                <a:cubicBezTo>
                  <a:pt x="20185" y="18022"/>
                  <a:pt x="18708" y="18280"/>
                  <a:pt x="17169" y="18280"/>
                </a:cubicBezTo>
                <a:cubicBezTo>
                  <a:pt x="17138" y="18280"/>
                  <a:pt x="17138" y="18280"/>
                  <a:pt x="17138" y="18280"/>
                </a:cubicBezTo>
                <a:cubicBezTo>
                  <a:pt x="15138" y="18280"/>
                  <a:pt x="13200" y="17806"/>
                  <a:pt x="11385" y="16944"/>
                </a:cubicBezTo>
                <a:cubicBezTo>
                  <a:pt x="8954" y="21600"/>
                  <a:pt x="8954" y="21600"/>
                  <a:pt x="8954" y="21600"/>
                </a:cubicBezTo>
                <a:cubicBezTo>
                  <a:pt x="0" y="12503"/>
                  <a:pt x="0" y="12503"/>
                  <a:pt x="0" y="12503"/>
                </a:cubicBezTo>
                <a:cubicBezTo>
                  <a:pt x="2523" y="7631"/>
                  <a:pt x="2523" y="7631"/>
                  <a:pt x="2523" y="7631"/>
                </a:cubicBezTo>
                <a:cubicBezTo>
                  <a:pt x="4862" y="3147"/>
                  <a:pt x="4862" y="3147"/>
                  <a:pt x="4862" y="3147"/>
                </a:cubicBezTo>
                <a:cubicBezTo>
                  <a:pt x="6492" y="0"/>
                  <a:pt x="6492" y="0"/>
                  <a:pt x="6492" y="0"/>
                </a:cubicBezTo>
                <a:cubicBezTo>
                  <a:pt x="15446" y="9097"/>
                  <a:pt x="15446" y="9097"/>
                  <a:pt x="15446" y="9097"/>
                </a:cubicBezTo>
                <a:cubicBezTo>
                  <a:pt x="13662" y="12503"/>
                  <a:pt x="13662" y="12503"/>
                  <a:pt x="13662" y="12503"/>
                </a:cubicBezTo>
                <a:cubicBezTo>
                  <a:pt x="14800" y="12891"/>
                  <a:pt x="15938" y="13107"/>
                  <a:pt x="17138" y="13107"/>
                </a:cubicBezTo>
                <a:cubicBezTo>
                  <a:pt x="17169" y="13107"/>
                  <a:pt x="17169" y="13107"/>
                  <a:pt x="17169" y="13107"/>
                </a:cubicBezTo>
                <a:cubicBezTo>
                  <a:pt x="17877" y="13107"/>
                  <a:pt x="18554" y="13020"/>
                  <a:pt x="19200" y="12891"/>
                </a:cubicBezTo>
                <a:lnTo>
                  <a:pt x="21600" y="17504"/>
                </a:lnTo>
                <a:close/>
              </a:path>
            </a:pathLst>
          </a:custGeom>
          <a:ln w="50800">
            <a:solidFill>
              <a:srgbClr val="767982"/>
            </a:solidFill>
            <a:miter lim="400000"/>
          </a:ln>
        </p:spPr>
        <p:txBody>
          <a:bodyPr lIns="45719" rIns="45719"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899" name="Shape 899"/>
          <p:cNvSpPr/>
          <p:nvPr/>
        </p:nvSpPr>
        <p:spPr>
          <a:xfrm>
            <a:off x="7087768" y="8313443"/>
            <a:ext cx="3058164" cy="3657465"/>
          </a:xfrm>
          <a:custGeom>
            <a:avLst/>
            <a:gdLst/>
            <a:ahLst/>
            <a:cxnLst>
              <a:cxn ang="0">
                <a:pos x="wd2" y="hd2"/>
              </a:cxn>
              <a:cxn ang="5400000">
                <a:pos x="wd2" y="hd2"/>
              </a:cxn>
              <a:cxn ang="10800000">
                <a:pos x="wd2" y="hd2"/>
              </a:cxn>
              <a:cxn ang="16200000">
                <a:pos x="wd2" y="hd2"/>
              </a:cxn>
            </a:cxnLst>
            <a:rect l="0" t="0" r="r" b="b"/>
            <a:pathLst>
              <a:path w="21600" h="21600" extrusionOk="0">
                <a:moveTo>
                  <a:pt x="17239" y="10456"/>
                </a:moveTo>
                <a:cubicBezTo>
                  <a:pt x="20613" y="14343"/>
                  <a:pt x="20613" y="14343"/>
                  <a:pt x="20613" y="14343"/>
                </a:cubicBezTo>
                <a:cubicBezTo>
                  <a:pt x="8681" y="21600"/>
                  <a:pt x="8681" y="21600"/>
                  <a:pt x="8681" y="21600"/>
                </a:cubicBezTo>
                <a:cubicBezTo>
                  <a:pt x="5431" y="17885"/>
                  <a:pt x="5431" y="17885"/>
                  <a:pt x="5431" y="17885"/>
                </a:cubicBezTo>
                <a:cubicBezTo>
                  <a:pt x="2345" y="14343"/>
                  <a:pt x="2345" y="14343"/>
                  <a:pt x="2345" y="14343"/>
                </a:cubicBezTo>
                <a:cubicBezTo>
                  <a:pt x="0" y="11625"/>
                  <a:pt x="0" y="11625"/>
                  <a:pt x="0" y="11625"/>
                </a:cubicBezTo>
                <a:cubicBezTo>
                  <a:pt x="11973" y="4368"/>
                  <a:pt x="11973" y="4368"/>
                  <a:pt x="11973" y="4368"/>
                </a:cubicBezTo>
                <a:cubicBezTo>
                  <a:pt x="14153" y="6879"/>
                  <a:pt x="14153" y="6879"/>
                  <a:pt x="14153" y="6879"/>
                </a:cubicBezTo>
                <a:cubicBezTo>
                  <a:pt x="15305" y="5228"/>
                  <a:pt x="16087" y="3371"/>
                  <a:pt x="16498" y="1410"/>
                </a:cubicBezTo>
                <a:cubicBezTo>
                  <a:pt x="21600" y="0"/>
                  <a:pt x="21600" y="0"/>
                  <a:pt x="21600" y="0"/>
                </a:cubicBezTo>
                <a:cubicBezTo>
                  <a:pt x="21353" y="3887"/>
                  <a:pt x="19790" y="7464"/>
                  <a:pt x="17239" y="10456"/>
                </a:cubicBezTo>
                <a:close/>
              </a:path>
            </a:pathLst>
          </a:custGeom>
          <a:ln w="50800">
            <a:solidFill>
              <a:srgbClr val="767982"/>
            </a:solidFill>
            <a:miter lim="400000"/>
          </a:ln>
        </p:spPr>
        <p:txBody>
          <a:bodyPr lIns="45719" rIns="45719"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900" name="Shape 900"/>
          <p:cNvSpPr/>
          <p:nvPr/>
        </p:nvSpPr>
        <p:spPr>
          <a:xfrm>
            <a:off x="8054542" y="4986458"/>
            <a:ext cx="2917587" cy="3435501"/>
          </a:xfrm>
          <a:custGeom>
            <a:avLst/>
            <a:gdLst/>
            <a:ahLst/>
            <a:cxnLst>
              <a:cxn ang="0">
                <a:pos x="wd2" y="hd2"/>
              </a:cxn>
              <a:cxn ang="5400000">
                <a:pos x="wd2" y="hd2"/>
              </a:cxn>
              <a:cxn ang="10800000">
                <a:pos x="wd2" y="hd2"/>
              </a:cxn>
              <a:cxn ang="16200000">
                <a:pos x="wd2" y="hd2"/>
              </a:cxn>
            </a:cxnLst>
            <a:rect l="0" t="0" r="r" b="b"/>
            <a:pathLst>
              <a:path w="21600" h="21600" extrusionOk="0">
                <a:moveTo>
                  <a:pt x="21600" y="17536"/>
                </a:moveTo>
                <a:cubicBezTo>
                  <a:pt x="15521" y="19220"/>
                  <a:pt x="15521" y="19220"/>
                  <a:pt x="15521" y="19220"/>
                </a:cubicBezTo>
                <a:cubicBezTo>
                  <a:pt x="10347" y="20648"/>
                  <a:pt x="10347" y="20648"/>
                  <a:pt x="10347" y="20648"/>
                </a:cubicBezTo>
                <a:cubicBezTo>
                  <a:pt x="6898" y="21600"/>
                  <a:pt x="6898" y="21600"/>
                  <a:pt x="6898" y="21600"/>
                </a:cubicBezTo>
                <a:cubicBezTo>
                  <a:pt x="2113" y="9116"/>
                  <a:pt x="2113" y="9116"/>
                  <a:pt x="2113" y="9116"/>
                </a:cubicBezTo>
                <a:cubicBezTo>
                  <a:pt x="5131" y="8274"/>
                  <a:pt x="5131" y="8274"/>
                  <a:pt x="5131" y="8274"/>
                </a:cubicBezTo>
                <a:cubicBezTo>
                  <a:pt x="3665" y="6919"/>
                  <a:pt x="1940" y="5784"/>
                  <a:pt x="0" y="4869"/>
                </a:cubicBezTo>
                <a:cubicBezTo>
                  <a:pt x="0" y="0"/>
                  <a:pt x="0" y="0"/>
                  <a:pt x="0" y="0"/>
                </a:cubicBezTo>
                <a:cubicBezTo>
                  <a:pt x="4139" y="1464"/>
                  <a:pt x="7717" y="3844"/>
                  <a:pt x="10390" y="6809"/>
                </a:cubicBezTo>
                <a:cubicBezTo>
                  <a:pt x="16814" y="5052"/>
                  <a:pt x="16814" y="5052"/>
                  <a:pt x="16814" y="5052"/>
                </a:cubicBezTo>
                <a:lnTo>
                  <a:pt x="21600" y="17536"/>
                </a:lnTo>
                <a:close/>
              </a:path>
            </a:pathLst>
          </a:custGeom>
          <a:ln w="50800">
            <a:solidFill>
              <a:srgbClr val="767982"/>
            </a:solidFill>
            <a:miter lim="400000"/>
          </a:ln>
        </p:spPr>
        <p:txBody>
          <a:bodyPr lIns="45719" rIns="45719"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901" name="Shape 901"/>
          <p:cNvSpPr/>
          <p:nvPr/>
        </p:nvSpPr>
        <p:spPr>
          <a:xfrm>
            <a:off x="8542862" y="6873147"/>
            <a:ext cx="2310886" cy="679009"/>
          </a:xfrm>
          <a:prstGeom prst="rect">
            <a:avLst/>
          </a:prstGeom>
          <a:ln w="12700">
            <a:miter lim="400000"/>
          </a:ln>
        </p:spPr>
        <p:txBody>
          <a:bodyPr lIns="45719" rIns="45719"/>
          <a:lstStyle>
            <a:lvl1pPr algn="ctr" defTabSz="814070">
              <a:defRPr sz="2100" b="1">
                <a:solidFill>
                  <a:srgbClr val="53585F"/>
                </a:solidFill>
                <a:latin typeface="Open Sans" panose="020B0606030504020204"/>
                <a:ea typeface="Open Sans" panose="020B0606030504020204"/>
                <a:cs typeface="Open Sans" panose="020B0606030504020204"/>
                <a:sym typeface="Open Sans" panose="020B0606030504020204"/>
              </a:defRPr>
            </a:lvl1pPr>
          </a:lstStyle>
          <a:p>
            <a:pPr lvl="0">
              <a:defRPr sz="1800" b="0">
                <a:solidFill>
                  <a:srgbClr val="000000"/>
                </a:solidFill>
              </a:defRPr>
            </a:pPr>
            <a:r>
              <a:rPr sz="2100" b="1">
                <a:solidFill>
                  <a:srgbClr val="53585F"/>
                </a:solidFill>
              </a:rPr>
              <a:t>Survey</a:t>
            </a:r>
          </a:p>
        </p:txBody>
      </p:sp>
      <p:sp>
        <p:nvSpPr>
          <p:cNvPr id="902" name="Shape 902"/>
          <p:cNvSpPr/>
          <p:nvPr/>
        </p:nvSpPr>
        <p:spPr>
          <a:xfrm>
            <a:off x="2685494" y="6873147"/>
            <a:ext cx="2310887" cy="679009"/>
          </a:xfrm>
          <a:prstGeom prst="rect">
            <a:avLst/>
          </a:prstGeom>
          <a:ln w="12700">
            <a:miter lim="400000"/>
          </a:ln>
        </p:spPr>
        <p:txBody>
          <a:bodyPr lIns="45719" rIns="45719"/>
          <a:lstStyle>
            <a:lvl1pPr algn="ctr" defTabSz="814070">
              <a:defRPr sz="2100" b="1">
                <a:solidFill>
                  <a:srgbClr val="53585F"/>
                </a:solidFill>
                <a:latin typeface="Open Sans" panose="020B0606030504020204"/>
                <a:ea typeface="Open Sans" panose="020B0606030504020204"/>
                <a:cs typeface="Open Sans" panose="020B0606030504020204"/>
                <a:sym typeface="Open Sans" panose="020B0606030504020204"/>
              </a:defRPr>
            </a:lvl1pPr>
          </a:lstStyle>
          <a:p>
            <a:pPr lvl="0">
              <a:defRPr sz="1800" b="0">
                <a:solidFill>
                  <a:srgbClr val="000000"/>
                </a:solidFill>
              </a:defRPr>
            </a:pPr>
            <a:r>
              <a:rPr sz="2100" b="1">
                <a:solidFill>
                  <a:srgbClr val="53585F"/>
                </a:solidFill>
              </a:rPr>
              <a:t>Pre-design</a:t>
            </a:r>
          </a:p>
        </p:txBody>
      </p:sp>
      <p:sp>
        <p:nvSpPr>
          <p:cNvPr id="903" name="Shape 903"/>
          <p:cNvSpPr/>
          <p:nvPr/>
        </p:nvSpPr>
        <p:spPr>
          <a:xfrm>
            <a:off x="3748452" y="10272760"/>
            <a:ext cx="2310886" cy="679009"/>
          </a:xfrm>
          <a:prstGeom prst="rect">
            <a:avLst/>
          </a:prstGeom>
          <a:ln w="12700">
            <a:miter lim="400000"/>
          </a:ln>
        </p:spPr>
        <p:txBody>
          <a:bodyPr lIns="45719" rIns="45719"/>
          <a:lstStyle>
            <a:lvl1pPr algn="ctr" defTabSz="814070">
              <a:defRPr sz="2100" b="1">
                <a:solidFill>
                  <a:srgbClr val="53585F"/>
                </a:solidFill>
                <a:latin typeface="Open Sans" panose="020B0606030504020204"/>
                <a:ea typeface="Open Sans" panose="020B0606030504020204"/>
                <a:cs typeface="Open Sans" panose="020B0606030504020204"/>
                <a:sym typeface="Open Sans" panose="020B0606030504020204"/>
              </a:defRPr>
            </a:lvl1pPr>
          </a:lstStyle>
          <a:p>
            <a:pPr lvl="0">
              <a:defRPr sz="1800" b="0">
                <a:solidFill>
                  <a:srgbClr val="000000"/>
                </a:solidFill>
              </a:defRPr>
            </a:pPr>
            <a:r>
              <a:rPr sz="2100" b="1">
                <a:solidFill>
                  <a:srgbClr val="53585F"/>
                </a:solidFill>
              </a:rPr>
              <a:t>Networking</a:t>
            </a:r>
          </a:p>
        </p:txBody>
      </p:sp>
      <p:sp>
        <p:nvSpPr>
          <p:cNvPr id="904" name="Shape 904"/>
          <p:cNvSpPr/>
          <p:nvPr/>
        </p:nvSpPr>
        <p:spPr>
          <a:xfrm>
            <a:off x="7440444" y="10057985"/>
            <a:ext cx="2313353" cy="1159358"/>
          </a:xfrm>
          <a:prstGeom prst="rect">
            <a:avLst/>
          </a:prstGeom>
          <a:ln w="12700">
            <a:miter lim="400000"/>
          </a:ln>
        </p:spPr>
        <p:txBody>
          <a:bodyPr lIns="45719" rIns="45719"/>
          <a:lstStyle/>
          <a:p>
            <a:pPr lvl="0" algn="ctr" defTabSz="814070">
              <a:defRPr sz="1800">
                <a:solidFill>
                  <a:srgbClr val="000000"/>
                </a:solidFill>
              </a:defRPr>
            </a:pPr>
            <a:r>
              <a:rPr sz="2100" b="1">
                <a:solidFill>
                  <a:srgbClr val="53585F"/>
                </a:solidFill>
                <a:latin typeface="Open Sans" panose="020B0606030504020204"/>
                <a:ea typeface="Open Sans" panose="020B0606030504020204"/>
                <a:cs typeface="Open Sans" panose="020B0606030504020204"/>
                <a:sym typeface="Open Sans" panose="020B0606030504020204"/>
              </a:rPr>
              <a:t>Beta</a:t>
            </a:r>
          </a:p>
          <a:p>
            <a:pPr lvl="0" algn="ctr" defTabSz="814070">
              <a:defRPr sz="1800">
                <a:solidFill>
                  <a:srgbClr val="000000"/>
                </a:solidFill>
              </a:defRPr>
            </a:pPr>
            <a:r>
              <a:rPr sz="2100" b="1">
                <a:solidFill>
                  <a:srgbClr val="53585F"/>
                </a:solidFill>
                <a:latin typeface="Open Sans" panose="020B0606030504020204"/>
                <a:ea typeface="Open Sans" panose="020B0606030504020204"/>
                <a:cs typeface="Open Sans" panose="020B0606030504020204"/>
                <a:sym typeface="Open Sans" panose="020B0606030504020204"/>
              </a:rPr>
              <a:t>Testing</a:t>
            </a:r>
          </a:p>
        </p:txBody>
      </p:sp>
      <p:sp>
        <p:nvSpPr>
          <p:cNvPr id="905" name="Shape 905"/>
          <p:cNvSpPr/>
          <p:nvPr/>
        </p:nvSpPr>
        <p:spPr>
          <a:xfrm>
            <a:off x="5598147" y="4799874"/>
            <a:ext cx="2313353" cy="679009"/>
          </a:xfrm>
          <a:prstGeom prst="rect">
            <a:avLst/>
          </a:prstGeom>
          <a:ln w="12700">
            <a:miter lim="400000"/>
          </a:ln>
        </p:spPr>
        <p:txBody>
          <a:bodyPr lIns="45719" rIns="45719"/>
          <a:lstStyle>
            <a:lvl1pPr algn="ctr" defTabSz="814070">
              <a:defRPr sz="2100" b="1">
                <a:solidFill>
                  <a:srgbClr val="53585F"/>
                </a:solidFill>
                <a:latin typeface="Open Sans" panose="020B0606030504020204"/>
                <a:ea typeface="Open Sans" panose="020B0606030504020204"/>
                <a:cs typeface="Open Sans" panose="020B0606030504020204"/>
                <a:sym typeface="Open Sans" panose="020B0606030504020204"/>
              </a:defRPr>
            </a:lvl1pPr>
          </a:lstStyle>
          <a:p>
            <a:pPr lvl="0">
              <a:defRPr sz="1800" b="0">
                <a:solidFill>
                  <a:srgbClr val="000000"/>
                </a:solidFill>
              </a:defRPr>
            </a:pPr>
            <a:r>
              <a:rPr sz="2100" b="1">
                <a:solidFill>
                  <a:srgbClr val="53585F"/>
                </a:solidFill>
              </a:rPr>
              <a:t>Testing</a:t>
            </a:r>
          </a:p>
        </p:txBody>
      </p:sp>
      <p:sp>
        <p:nvSpPr>
          <p:cNvPr id="906" name="Shape 906"/>
          <p:cNvSpPr/>
          <p:nvPr/>
        </p:nvSpPr>
        <p:spPr>
          <a:xfrm>
            <a:off x="15096326" y="3812518"/>
            <a:ext cx="3576078" cy="214318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21072"/>
                  <a:pt x="21600" y="21072"/>
                  <a:pt x="21600" y="21072"/>
                </a:cubicBezTo>
                <a:cubicBezTo>
                  <a:pt x="8971" y="21072"/>
                  <a:pt x="8971" y="21072"/>
                  <a:pt x="8971" y="21072"/>
                </a:cubicBezTo>
                <a:cubicBezTo>
                  <a:pt x="8971" y="16963"/>
                  <a:pt x="8971" y="16963"/>
                  <a:pt x="8971" y="16963"/>
                </a:cubicBezTo>
                <a:cubicBezTo>
                  <a:pt x="7317" y="18078"/>
                  <a:pt x="5840" y="19663"/>
                  <a:pt x="4538" y="21600"/>
                </a:cubicBezTo>
                <a:cubicBezTo>
                  <a:pt x="0" y="19193"/>
                  <a:pt x="0" y="19193"/>
                  <a:pt x="0" y="19193"/>
                </a:cubicBezTo>
                <a:cubicBezTo>
                  <a:pt x="2392" y="14733"/>
                  <a:pt x="5488" y="11328"/>
                  <a:pt x="8971" y="9450"/>
                </a:cubicBezTo>
                <a:cubicBezTo>
                  <a:pt x="8971" y="0"/>
                  <a:pt x="8971" y="0"/>
                  <a:pt x="8971" y="0"/>
                </a:cubicBezTo>
                <a:lnTo>
                  <a:pt x="21600" y="0"/>
                </a:lnTo>
                <a:close/>
              </a:path>
            </a:pathLst>
          </a:custGeom>
          <a:solidFill>
            <a:srgbClr val="03CADF"/>
          </a:solidFill>
          <a:ln w="12700">
            <a:miter lim="400000"/>
          </a:ln>
        </p:spPr>
        <p:txBody>
          <a:bodyPr lIns="45719" rIns="45719" anchor="ctr"/>
          <a:lstStyle/>
          <a:p>
            <a:pPr lvl="0" defTabSz="914400">
              <a:defRPr sz="2700">
                <a:solidFill>
                  <a:srgbClr val="000000"/>
                </a:solidFill>
                <a:latin typeface="Open Sans" panose="020B0606030504020204"/>
                <a:ea typeface="Open Sans" panose="020B0606030504020204"/>
                <a:cs typeface="Open Sans" panose="020B0606030504020204"/>
                <a:sym typeface="Open Sans" panose="020B0606030504020204"/>
              </a:defRPr>
            </a:pPr>
            <a:endParaRPr/>
          </a:p>
        </p:txBody>
      </p:sp>
      <p:sp>
        <p:nvSpPr>
          <p:cNvPr id="907" name="Shape 907"/>
          <p:cNvSpPr/>
          <p:nvPr/>
        </p:nvSpPr>
        <p:spPr>
          <a:xfrm>
            <a:off x="13411871" y="5647416"/>
            <a:ext cx="2633967" cy="4059464"/>
          </a:xfrm>
          <a:custGeom>
            <a:avLst/>
            <a:gdLst/>
            <a:ahLst/>
            <a:cxnLst>
              <a:cxn ang="0">
                <a:pos x="wd2" y="hd2"/>
              </a:cxn>
              <a:cxn ang="5400000">
                <a:pos x="wd2" y="hd2"/>
              </a:cxn>
              <a:cxn ang="10800000">
                <a:pos x="wd2" y="hd2"/>
              </a:cxn>
              <a:cxn ang="16200000">
                <a:pos x="wd2" y="hd2"/>
              </a:cxn>
            </a:cxnLst>
            <a:rect l="0" t="0" r="r" b="b"/>
            <a:pathLst>
              <a:path w="21600" h="21600" extrusionOk="0">
                <a:moveTo>
                  <a:pt x="16296" y="14007"/>
                </a:moveTo>
                <a:cubicBezTo>
                  <a:pt x="12473" y="13202"/>
                  <a:pt x="12473" y="13202"/>
                  <a:pt x="12473" y="13202"/>
                </a:cubicBezTo>
                <a:cubicBezTo>
                  <a:pt x="12616" y="14999"/>
                  <a:pt x="13285" y="16704"/>
                  <a:pt x="14336" y="18253"/>
                </a:cubicBezTo>
                <a:cubicBezTo>
                  <a:pt x="10561" y="21600"/>
                  <a:pt x="10561" y="21600"/>
                  <a:pt x="10561" y="21600"/>
                </a:cubicBezTo>
                <a:cubicBezTo>
                  <a:pt x="8124" y="18904"/>
                  <a:pt x="6690" y="15743"/>
                  <a:pt x="6690" y="12396"/>
                </a:cubicBezTo>
                <a:cubicBezTo>
                  <a:pt x="6690" y="12241"/>
                  <a:pt x="6690" y="12117"/>
                  <a:pt x="6690" y="11993"/>
                </a:cubicBezTo>
                <a:cubicBezTo>
                  <a:pt x="0" y="10568"/>
                  <a:pt x="0" y="10568"/>
                  <a:pt x="0" y="10568"/>
                </a:cubicBezTo>
                <a:cubicBezTo>
                  <a:pt x="5304" y="0"/>
                  <a:pt x="5304" y="0"/>
                  <a:pt x="5304" y="0"/>
                </a:cubicBezTo>
                <a:cubicBezTo>
                  <a:pt x="12377" y="1488"/>
                  <a:pt x="12377" y="1488"/>
                  <a:pt x="12377" y="1488"/>
                </a:cubicBezTo>
                <a:cubicBezTo>
                  <a:pt x="18255" y="2727"/>
                  <a:pt x="18255" y="2727"/>
                  <a:pt x="18255" y="2727"/>
                </a:cubicBezTo>
                <a:cubicBezTo>
                  <a:pt x="21600" y="3440"/>
                  <a:pt x="21600" y="3440"/>
                  <a:pt x="21600" y="3440"/>
                </a:cubicBezTo>
                <a:lnTo>
                  <a:pt x="16296" y="14007"/>
                </a:lnTo>
                <a:close/>
              </a:path>
            </a:pathLst>
          </a:custGeom>
          <a:solidFill>
            <a:srgbClr val="485ABD"/>
          </a:solidFill>
          <a:ln w="12700">
            <a:miter lim="400000"/>
          </a:ln>
        </p:spPr>
        <p:txBody>
          <a:bodyPr lIns="45719" rIns="45719" anchor="ctr"/>
          <a:lstStyle/>
          <a:p>
            <a:pPr lvl="0" defTabSz="914400">
              <a:defRPr sz="2700">
                <a:solidFill>
                  <a:srgbClr val="000000"/>
                </a:solidFill>
                <a:latin typeface="Open Sans" panose="020B0606030504020204"/>
                <a:ea typeface="Open Sans" panose="020B0606030504020204"/>
                <a:cs typeface="Open Sans" panose="020B0606030504020204"/>
                <a:sym typeface="Open Sans" panose="020B0606030504020204"/>
              </a:defRPr>
            </a:pPr>
            <a:endParaRPr/>
          </a:p>
        </p:txBody>
      </p:sp>
      <p:sp>
        <p:nvSpPr>
          <p:cNvPr id="908" name="Shape 908"/>
          <p:cNvSpPr/>
          <p:nvPr/>
        </p:nvSpPr>
        <p:spPr>
          <a:xfrm>
            <a:off x="14373713" y="8910277"/>
            <a:ext cx="4089060" cy="2917587"/>
          </a:xfrm>
          <a:custGeom>
            <a:avLst/>
            <a:gdLst/>
            <a:ahLst/>
            <a:cxnLst>
              <a:cxn ang="0">
                <a:pos x="wd2" y="hd2"/>
              </a:cxn>
              <a:cxn ang="5400000">
                <a:pos x="wd2" y="hd2"/>
              </a:cxn>
              <a:cxn ang="10800000">
                <a:pos x="wd2" y="hd2"/>
              </a:cxn>
              <a:cxn ang="16200000">
                <a:pos x="wd2" y="hd2"/>
              </a:cxn>
            </a:cxnLst>
            <a:rect l="0" t="0" r="r" b="b"/>
            <a:pathLst>
              <a:path w="21600" h="21600" extrusionOk="0">
                <a:moveTo>
                  <a:pt x="21600" y="17504"/>
                </a:moveTo>
                <a:cubicBezTo>
                  <a:pt x="20185" y="18022"/>
                  <a:pt x="18708" y="18280"/>
                  <a:pt x="17169" y="18280"/>
                </a:cubicBezTo>
                <a:cubicBezTo>
                  <a:pt x="17138" y="18280"/>
                  <a:pt x="17138" y="18280"/>
                  <a:pt x="17138" y="18280"/>
                </a:cubicBezTo>
                <a:cubicBezTo>
                  <a:pt x="15138" y="18280"/>
                  <a:pt x="13200" y="17806"/>
                  <a:pt x="11385" y="16944"/>
                </a:cubicBezTo>
                <a:cubicBezTo>
                  <a:pt x="8954" y="21600"/>
                  <a:pt x="8954" y="21600"/>
                  <a:pt x="8954" y="21600"/>
                </a:cubicBezTo>
                <a:cubicBezTo>
                  <a:pt x="0" y="12503"/>
                  <a:pt x="0" y="12503"/>
                  <a:pt x="0" y="12503"/>
                </a:cubicBezTo>
                <a:cubicBezTo>
                  <a:pt x="2523" y="7631"/>
                  <a:pt x="2523" y="7631"/>
                  <a:pt x="2523" y="7631"/>
                </a:cubicBezTo>
                <a:cubicBezTo>
                  <a:pt x="4862" y="3147"/>
                  <a:pt x="4862" y="3147"/>
                  <a:pt x="4862" y="3147"/>
                </a:cubicBezTo>
                <a:cubicBezTo>
                  <a:pt x="6492" y="0"/>
                  <a:pt x="6492" y="0"/>
                  <a:pt x="6492" y="0"/>
                </a:cubicBezTo>
                <a:cubicBezTo>
                  <a:pt x="15446" y="9097"/>
                  <a:pt x="15446" y="9097"/>
                  <a:pt x="15446" y="9097"/>
                </a:cubicBezTo>
                <a:cubicBezTo>
                  <a:pt x="13662" y="12503"/>
                  <a:pt x="13662" y="12503"/>
                  <a:pt x="13662" y="12503"/>
                </a:cubicBezTo>
                <a:cubicBezTo>
                  <a:pt x="14800" y="12891"/>
                  <a:pt x="15938" y="13107"/>
                  <a:pt x="17138" y="13107"/>
                </a:cubicBezTo>
                <a:cubicBezTo>
                  <a:pt x="17169" y="13107"/>
                  <a:pt x="17169" y="13107"/>
                  <a:pt x="17169" y="13107"/>
                </a:cubicBezTo>
                <a:cubicBezTo>
                  <a:pt x="17877" y="13107"/>
                  <a:pt x="18554" y="13020"/>
                  <a:pt x="19200" y="12891"/>
                </a:cubicBezTo>
                <a:lnTo>
                  <a:pt x="21600" y="17504"/>
                </a:lnTo>
                <a:close/>
              </a:path>
            </a:pathLst>
          </a:custGeom>
          <a:solidFill>
            <a:srgbClr val="EC286E"/>
          </a:solidFill>
          <a:ln w="12700">
            <a:miter lim="400000"/>
          </a:ln>
        </p:spPr>
        <p:txBody>
          <a:bodyPr lIns="45719" rIns="45719" anchor="ctr"/>
          <a:lstStyle/>
          <a:p>
            <a:pPr lvl="0" defTabSz="914400">
              <a:defRPr sz="2700">
                <a:solidFill>
                  <a:srgbClr val="000000"/>
                </a:solidFill>
                <a:latin typeface="Open Sans" panose="020B0606030504020204"/>
                <a:ea typeface="Open Sans" panose="020B0606030504020204"/>
                <a:cs typeface="Open Sans" panose="020B0606030504020204"/>
                <a:sym typeface="Open Sans" panose="020B0606030504020204"/>
              </a:defRPr>
            </a:pPr>
            <a:endParaRPr/>
          </a:p>
        </p:txBody>
      </p:sp>
      <p:sp>
        <p:nvSpPr>
          <p:cNvPr id="909" name="Shape 909"/>
          <p:cNvSpPr/>
          <p:nvPr/>
        </p:nvSpPr>
        <p:spPr>
          <a:xfrm>
            <a:off x="17957189" y="8170400"/>
            <a:ext cx="3058163" cy="3657465"/>
          </a:xfrm>
          <a:custGeom>
            <a:avLst/>
            <a:gdLst/>
            <a:ahLst/>
            <a:cxnLst>
              <a:cxn ang="0">
                <a:pos x="wd2" y="hd2"/>
              </a:cxn>
              <a:cxn ang="5400000">
                <a:pos x="wd2" y="hd2"/>
              </a:cxn>
              <a:cxn ang="10800000">
                <a:pos x="wd2" y="hd2"/>
              </a:cxn>
              <a:cxn ang="16200000">
                <a:pos x="wd2" y="hd2"/>
              </a:cxn>
            </a:cxnLst>
            <a:rect l="0" t="0" r="r" b="b"/>
            <a:pathLst>
              <a:path w="21600" h="21600" extrusionOk="0">
                <a:moveTo>
                  <a:pt x="17239" y="10456"/>
                </a:moveTo>
                <a:cubicBezTo>
                  <a:pt x="20613" y="14343"/>
                  <a:pt x="20613" y="14343"/>
                  <a:pt x="20613" y="14343"/>
                </a:cubicBezTo>
                <a:cubicBezTo>
                  <a:pt x="8681" y="21600"/>
                  <a:pt x="8681" y="21600"/>
                  <a:pt x="8681" y="21600"/>
                </a:cubicBezTo>
                <a:cubicBezTo>
                  <a:pt x="5431" y="17885"/>
                  <a:pt x="5431" y="17885"/>
                  <a:pt x="5431" y="17885"/>
                </a:cubicBezTo>
                <a:cubicBezTo>
                  <a:pt x="2345" y="14343"/>
                  <a:pt x="2345" y="14343"/>
                  <a:pt x="2345" y="14343"/>
                </a:cubicBezTo>
                <a:cubicBezTo>
                  <a:pt x="0" y="11625"/>
                  <a:pt x="0" y="11625"/>
                  <a:pt x="0" y="11625"/>
                </a:cubicBezTo>
                <a:cubicBezTo>
                  <a:pt x="11973" y="4368"/>
                  <a:pt x="11973" y="4368"/>
                  <a:pt x="11973" y="4368"/>
                </a:cubicBezTo>
                <a:cubicBezTo>
                  <a:pt x="14153" y="6879"/>
                  <a:pt x="14153" y="6879"/>
                  <a:pt x="14153" y="6879"/>
                </a:cubicBezTo>
                <a:cubicBezTo>
                  <a:pt x="15305" y="5228"/>
                  <a:pt x="16087" y="3371"/>
                  <a:pt x="16498" y="1410"/>
                </a:cubicBezTo>
                <a:cubicBezTo>
                  <a:pt x="21600" y="0"/>
                  <a:pt x="21600" y="0"/>
                  <a:pt x="21600" y="0"/>
                </a:cubicBezTo>
                <a:cubicBezTo>
                  <a:pt x="21353" y="3887"/>
                  <a:pt x="19790" y="7464"/>
                  <a:pt x="17239" y="10456"/>
                </a:cubicBezTo>
                <a:close/>
              </a:path>
            </a:pathLst>
          </a:custGeom>
          <a:solidFill>
            <a:srgbClr val="03AB9E"/>
          </a:solidFill>
          <a:ln w="12700">
            <a:miter lim="400000"/>
          </a:ln>
        </p:spPr>
        <p:txBody>
          <a:bodyPr lIns="45719" rIns="45719" anchor="ctr"/>
          <a:lstStyle/>
          <a:p>
            <a:pPr lvl="0" defTabSz="914400">
              <a:defRPr sz="2700">
                <a:solidFill>
                  <a:srgbClr val="000000"/>
                </a:solidFill>
                <a:latin typeface="Open Sans" panose="020B0606030504020204"/>
                <a:ea typeface="Open Sans" panose="020B0606030504020204"/>
                <a:cs typeface="Open Sans" panose="020B0606030504020204"/>
                <a:sym typeface="Open Sans" panose="020B0606030504020204"/>
              </a:defRPr>
            </a:pPr>
            <a:endParaRPr/>
          </a:p>
        </p:txBody>
      </p:sp>
      <p:sp>
        <p:nvSpPr>
          <p:cNvPr id="910" name="Shape 910"/>
          <p:cNvSpPr/>
          <p:nvPr/>
        </p:nvSpPr>
        <p:spPr>
          <a:xfrm>
            <a:off x="18923962" y="4843415"/>
            <a:ext cx="2917587" cy="3435501"/>
          </a:xfrm>
          <a:custGeom>
            <a:avLst/>
            <a:gdLst/>
            <a:ahLst/>
            <a:cxnLst>
              <a:cxn ang="0">
                <a:pos x="wd2" y="hd2"/>
              </a:cxn>
              <a:cxn ang="5400000">
                <a:pos x="wd2" y="hd2"/>
              </a:cxn>
              <a:cxn ang="10800000">
                <a:pos x="wd2" y="hd2"/>
              </a:cxn>
              <a:cxn ang="16200000">
                <a:pos x="wd2" y="hd2"/>
              </a:cxn>
            </a:cxnLst>
            <a:rect l="0" t="0" r="r" b="b"/>
            <a:pathLst>
              <a:path w="21600" h="21600" extrusionOk="0">
                <a:moveTo>
                  <a:pt x="21600" y="17536"/>
                </a:moveTo>
                <a:cubicBezTo>
                  <a:pt x="15521" y="19220"/>
                  <a:pt x="15521" y="19220"/>
                  <a:pt x="15521" y="19220"/>
                </a:cubicBezTo>
                <a:cubicBezTo>
                  <a:pt x="10347" y="20648"/>
                  <a:pt x="10347" y="20648"/>
                  <a:pt x="10347" y="20648"/>
                </a:cubicBezTo>
                <a:cubicBezTo>
                  <a:pt x="6898" y="21600"/>
                  <a:pt x="6898" y="21600"/>
                  <a:pt x="6898" y="21600"/>
                </a:cubicBezTo>
                <a:cubicBezTo>
                  <a:pt x="2113" y="9116"/>
                  <a:pt x="2113" y="9116"/>
                  <a:pt x="2113" y="9116"/>
                </a:cubicBezTo>
                <a:cubicBezTo>
                  <a:pt x="5131" y="8274"/>
                  <a:pt x="5131" y="8274"/>
                  <a:pt x="5131" y="8274"/>
                </a:cubicBezTo>
                <a:cubicBezTo>
                  <a:pt x="3665" y="6919"/>
                  <a:pt x="1940" y="5784"/>
                  <a:pt x="0" y="4869"/>
                </a:cubicBezTo>
                <a:cubicBezTo>
                  <a:pt x="0" y="0"/>
                  <a:pt x="0" y="0"/>
                  <a:pt x="0" y="0"/>
                </a:cubicBezTo>
                <a:cubicBezTo>
                  <a:pt x="4139" y="1464"/>
                  <a:pt x="7717" y="3844"/>
                  <a:pt x="10390" y="6809"/>
                </a:cubicBezTo>
                <a:cubicBezTo>
                  <a:pt x="16814" y="5052"/>
                  <a:pt x="16814" y="5052"/>
                  <a:pt x="16814" y="5052"/>
                </a:cubicBezTo>
                <a:lnTo>
                  <a:pt x="21600" y="17536"/>
                </a:lnTo>
                <a:close/>
              </a:path>
            </a:pathLst>
          </a:custGeom>
          <a:solidFill>
            <a:srgbClr val="38DDAA"/>
          </a:solidFill>
          <a:ln w="12700">
            <a:miter lim="400000"/>
          </a:ln>
        </p:spPr>
        <p:txBody>
          <a:bodyPr lIns="45719" rIns="45719" anchor="ctr"/>
          <a:lstStyle/>
          <a:p>
            <a:pPr lvl="0" defTabSz="914400">
              <a:defRPr sz="2700">
                <a:solidFill>
                  <a:srgbClr val="000000"/>
                </a:solidFill>
                <a:latin typeface="Open Sans" panose="020B0606030504020204"/>
                <a:ea typeface="Open Sans" panose="020B0606030504020204"/>
                <a:cs typeface="Open Sans" panose="020B0606030504020204"/>
                <a:sym typeface="Open Sans" panose="020B0606030504020204"/>
              </a:defRPr>
            </a:pPr>
            <a:endParaRPr/>
          </a:p>
        </p:txBody>
      </p:sp>
      <p:sp>
        <p:nvSpPr>
          <p:cNvPr id="911" name="Shape 911"/>
          <p:cNvSpPr/>
          <p:nvPr/>
        </p:nvSpPr>
        <p:spPr>
          <a:xfrm>
            <a:off x="19412283" y="6730104"/>
            <a:ext cx="2310887" cy="679009"/>
          </a:xfrm>
          <a:prstGeom prst="rect">
            <a:avLst/>
          </a:prstGeom>
          <a:ln w="12700">
            <a:miter lim="400000"/>
          </a:ln>
        </p:spPr>
        <p:txBody>
          <a:bodyPr lIns="45719" rIns="45719"/>
          <a:lstStyle>
            <a:lvl1pPr algn="ctr" defTabSz="814070">
              <a:defRPr sz="2100" b="1">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b="0">
                <a:solidFill>
                  <a:srgbClr val="000000"/>
                </a:solidFill>
              </a:defRPr>
            </a:pPr>
            <a:r>
              <a:rPr sz="2100" b="1">
                <a:solidFill>
                  <a:srgbClr val="FFFFFF"/>
                </a:solidFill>
              </a:rPr>
              <a:t>SEO</a:t>
            </a:r>
          </a:p>
        </p:txBody>
      </p:sp>
      <p:sp>
        <p:nvSpPr>
          <p:cNvPr id="912" name="Shape 912"/>
          <p:cNvSpPr/>
          <p:nvPr/>
        </p:nvSpPr>
        <p:spPr>
          <a:xfrm>
            <a:off x="13554915" y="6730104"/>
            <a:ext cx="2310886" cy="679009"/>
          </a:xfrm>
          <a:prstGeom prst="rect">
            <a:avLst/>
          </a:prstGeom>
          <a:ln w="12700">
            <a:miter lim="400000"/>
          </a:ln>
        </p:spPr>
        <p:txBody>
          <a:bodyPr lIns="45719" rIns="45719"/>
          <a:lstStyle>
            <a:lvl1pPr algn="ctr" defTabSz="814070">
              <a:defRPr sz="2100" b="1">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b="0">
                <a:solidFill>
                  <a:srgbClr val="000000"/>
                </a:solidFill>
              </a:defRPr>
            </a:pPr>
            <a:r>
              <a:rPr sz="2100" b="1">
                <a:solidFill>
                  <a:srgbClr val="FFFFFF"/>
                </a:solidFill>
              </a:rPr>
              <a:t>Marketing</a:t>
            </a:r>
          </a:p>
        </p:txBody>
      </p:sp>
      <p:sp>
        <p:nvSpPr>
          <p:cNvPr id="913" name="Shape 913"/>
          <p:cNvSpPr/>
          <p:nvPr/>
        </p:nvSpPr>
        <p:spPr>
          <a:xfrm>
            <a:off x="14617872" y="10091617"/>
            <a:ext cx="2310886" cy="679008"/>
          </a:xfrm>
          <a:prstGeom prst="rect">
            <a:avLst/>
          </a:prstGeom>
          <a:ln w="12700">
            <a:miter lim="400000"/>
          </a:ln>
        </p:spPr>
        <p:txBody>
          <a:bodyPr lIns="45719" rIns="45719"/>
          <a:lstStyle>
            <a:lvl1pPr algn="ctr" defTabSz="814070">
              <a:defRPr sz="2100" b="1">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b="0">
                <a:solidFill>
                  <a:srgbClr val="000000"/>
                </a:solidFill>
              </a:defRPr>
            </a:pPr>
            <a:r>
              <a:rPr sz="2100" b="1">
                <a:solidFill>
                  <a:srgbClr val="FFFFFF"/>
                </a:solidFill>
              </a:rPr>
              <a:t>Networking</a:t>
            </a:r>
          </a:p>
        </p:txBody>
      </p:sp>
      <p:sp>
        <p:nvSpPr>
          <p:cNvPr id="914" name="Shape 914"/>
          <p:cNvSpPr/>
          <p:nvPr/>
        </p:nvSpPr>
        <p:spPr>
          <a:xfrm>
            <a:off x="18309865" y="9851442"/>
            <a:ext cx="2313353" cy="1159358"/>
          </a:xfrm>
          <a:prstGeom prst="rect">
            <a:avLst/>
          </a:prstGeom>
          <a:ln w="12700">
            <a:miter lim="400000"/>
          </a:ln>
        </p:spPr>
        <p:txBody>
          <a:bodyPr lIns="45719" rIns="45719"/>
          <a:lstStyle/>
          <a:p>
            <a:pPr lvl="0" algn="ctr" defTabSz="814070">
              <a:defRPr sz="1800">
                <a:solidFill>
                  <a:srgbClr val="000000"/>
                </a:solidFill>
              </a:defRPr>
            </a:pPr>
            <a:r>
              <a:rPr sz="2100" b="1">
                <a:solidFill>
                  <a:srgbClr val="FFFFFF"/>
                </a:solidFill>
                <a:latin typeface="Open Sans" panose="020B0606030504020204"/>
                <a:ea typeface="Open Sans" panose="020B0606030504020204"/>
                <a:cs typeface="Open Sans" panose="020B0606030504020204"/>
                <a:sym typeface="Open Sans" panose="020B0606030504020204"/>
              </a:rPr>
              <a:t>Beta</a:t>
            </a:r>
          </a:p>
          <a:p>
            <a:pPr lvl="0" algn="ctr" defTabSz="814070">
              <a:defRPr sz="1800">
                <a:solidFill>
                  <a:srgbClr val="000000"/>
                </a:solidFill>
              </a:defRPr>
            </a:pPr>
            <a:r>
              <a:rPr sz="2100" b="1">
                <a:solidFill>
                  <a:srgbClr val="FFFFFF"/>
                </a:solidFill>
                <a:latin typeface="Open Sans" panose="020B0606030504020204"/>
                <a:ea typeface="Open Sans" panose="020B0606030504020204"/>
                <a:cs typeface="Open Sans" panose="020B0606030504020204"/>
                <a:sym typeface="Open Sans" panose="020B0606030504020204"/>
              </a:rPr>
              <a:t>Testing</a:t>
            </a:r>
          </a:p>
        </p:txBody>
      </p:sp>
      <p:sp>
        <p:nvSpPr>
          <p:cNvPr id="915" name="Shape 915"/>
          <p:cNvSpPr/>
          <p:nvPr/>
        </p:nvSpPr>
        <p:spPr>
          <a:xfrm>
            <a:off x="16467568" y="4542531"/>
            <a:ext cx="2313353" cy="679009"/>
          </a:xfrm>
          <a:prstGeom prst="rect">
            <a:avLst/>
          </a:prstGeom>
          <a:ln w="12700">
            <a:miter lim="400000"/>
          </a:ln>
        </p:spPr>
        <p:txBody>
          <a:bodyPr lIns="45719" rIns="45719"/>
          <a:lstStyle>
            <a:lvl1pPr algn="ctr" defTabSz="814070">
              <a:defRPr sz="2100" b="1">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b="0">
                <a:solidFill>
                  <a:srgbClr val="000000"/>
                </a:solidFill>
              </a:defRPr>
            </a:pPr>
            <a:r>
              <a:rPr sz="2100" b="1">
                <a:solidFill>
                  <a:srgbClr val="FFFFFF"/>
                </a:solidFill>
              </a:rPr>
              <a:t>Maintenance</a:t>
            </a:r>
          </a:p>
        </p:txBody>
      </p:sp>
      <p:sp>
        <p:nvSpPr>
          <p:cNvPr id="916" name="Shape 916"/>
          <p:cNvSpPr/>
          <p:nvPr/>
        </p:nvSpPr>
        <p:spPr>
          <a:xfrm>
            <a:off x="5157883" y="7775426"/>
            <a:ext cx="3198814" cy="1257890"/>
          </a:xfrm>
          <a:prstGeom prst="rect">
            <a:avLst/>
          </a:prstGeom>
          <a:ln w="12700">
            <a:miter lim="400000"/>
          </a:ln>
        </p:spPr>
        <p:txBody>
          <a:bodyPr lIns="45719" rIns="45719"/>
          <a:lstStyle>
            <a:lvl1pPr algn="ctr" defTabSz="814070">
              <a:defRPr sz="3200" b="1">
                <a:solidFill>
                  <a:srgbClr val="53585F"/>
                </a:solidFill>
                <a:latin typeface="Open Sans" panose="020B0606030504020204"/>
                <a:ea typeface="Open Sans" panose="020B0606030504020204"/>
                <a:cs typeface="Open Sans" panose="020B0606030504020204"/>
                <a:sym typeface="Open Sans" panose="020B0606030504020204"/>
              </a:defRPr>
            </a:lvl1pPr>
          </a:lstStyle>
          <a:p>
            <a:pPr lvl="0">
              <a:defRPr sz="1800" b="0">
                <a:solidFill>
                  <a:srgbClr val="000000"/>
                </a:solidFill>
              </a:defRPr>
            </a:pPr>
            <a:r>
              <a:rPr sz="3200" b="1">
                <a:solidFill>
                  <a:srgbClr val="53585F"/>
                </a:solidFill>
              </a:rPr>
              <a:t>Cycle 1</a:t>
            </a:r>
          </a:p>
        </p:txBody>
      </p:sp>
      <p:sp>
        <p:nvSpPr>
          <p:cNvPr id="917" name="Shape 917"/>
          <p:cNvSpPr/>
          <p:nvPr/>
        </p:nvSpPr>
        <p:spPr>
          <a:xfrm>
            <a:off x="16019905" y="7565917"/>
            <a:ext cx="3198814" cy="1257890"/>
          </a:xfrm>
          <a:prstGeom prst="rect">
            <a:avLst/>
          </a:prstGeom>
          <a:ln w="12700">
            <a:miter lim="400000"/>
          </a:ln>
        </p:spPr>
        <p:txBody>
          <a:bodyPr lIns="45719" rIns="45719"/>
          <a:lstStyle>
            <a:lvl1pPr algn="ctr" defTabSz="814070">
              <a:defRPr sz="3200" b="1">
                <a:solidFill>
                  <a:srgbClr val="53585F"/>
                </a:solidFill>
                <a:latin typeface="Open Sans" panose="020B0606030504020204"/>
                <a:ea typeface="Open Sans" panose="020B0606030504020204"/>
                <a:cs typeface="Open Sans" panose="020B0606030504020204"/>
                <a:sym typeface="Open Sans" panose="020B0606030504020204"/>
              </a:defRPr>
            </a:lvl1pPr>
          </a:lstStyle>
          <a:p>
            <a:pPr lvl="0">
              <a:defRPr sz="1800" b="0">
                <a:solidFill>
                  <a:srgbClr val="000000"/>
                </a:solidFill>
              </a:defRPr>
            </a:pPr>
            <a:r>
              <a:rPr sz="3200" b="1">
                <a:solidFill>
                  <a:srgbClr val="53585F"/>
                </a:solidFill>
              </a:rPr>
              <a:t>Cycle 2</a:t>
            </a:r>
          </a:p>
        </p:txBody>
      </p:sp>
      <p:pic>
        <p:nvPicPr>
          <p:cNvPr id="918" name="Picture 917"/>
          <p:cNvPicPr/>
          <p:nvPr/>
        </p:nvPicPr>
        <p:blipFill>
          <a:blip r:embed="rId3">
            <a:alphaModFix amt="51832"/>
          </a:blip>
          <a:stretch>
            <a:fillRect/>
          </a:stretch>
        </p:blipFill>
        <p:spPr>
          <a:xfrm>
            <a:off x="11224774" y="4949181"/>
            <a:ext cx="1966463" cy="803935"/>
          </a:xfrm>
          <a:prstGeom prst="rect">
            <a:avLst/>
          </a:prstGeom>
        </p:spPr>
      </p:pic>
      <p:sp>
        <p:nvSpPr>
          <p:cNvPr id="920" name="Shape 920"/>
          <p:cNvSpPr/>
          <p:nvPr/>
        </p:nvSpPr>
        <p:spPr>
          <a:xfrm>
            <a:off x="23129752" y="249897"/>
            <a:ext cx="726847"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39</a:t>
            </a:r>
          </a:p>
        </p:txBody>
      </p:sp>
      <p:sp>
        <p:nvSpPr>
          <p:cNvPr id="29" name="Shape 640"/>
          <p:cNvSpPr/>
          <p:nvPr/>
        </p:nvSpPr>
        <p:spPr>
          <a:xfrm>
            <a:off x="1745893" y="1658420"/>
            <a:ext cx="5222583"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solidFill>
                  <a:srgbClr val="45454F"/>
                </a:solidFill>
                <a:latin typeface="造字工房悦黑（非商用）常规体" pitchFamily="50" charset="-122"/>
                <a:ea typeface="造字工房悦黑（非商用）常规体" pitchFamily="50" charset="-122"/>
              </a:rPr>
              <a:t>精美信息图表</a:t>
            </a:r>
            <a:endParaRPr sz="6600" dirty="0">
              <a:solidFill>
                <a:srgbClr val="45454F"/>
              </a:solidFill>
              <a:latin typeface="造字工房悦黑（非商用）常规体" pitchFamily="50" charset="-122"/>
              <a:ea typeface="造字工房悦黑（非商用）常规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 name="Shape 922"/>
          <p:cNvSpPr/>
          <p:nvPr/>
        </p:nvSpPr>
        <p:spPr>
          <a:xfrm flipV="1">
            <a:off x="1674536" y="10076319"/>
            <a:ext cx="21034925" cy="1"/>
          </a:xfrm>
          <a:prstGeom prst="line">
            <a:avLst/>
          </a:prstGeom>
          <a:ln w="57150">
            <a:solidFill>
              <a:srgbClr val="D6D3D2"/>
            </a:solidFill>
            <a:round/>
          </a:ln>
        </p:spPr>
        <p:txBody>
          <a:bodyPr lIns="45719" rIns="45719"/>
          <a:lstStyle/>
          <a:p>
            <a:pPr lvl="0" defTabSz="457200">
              <a:defRPr sz="1200">
                <a:solidFill>
                  <a:srgbClr val="000000"/>
                </a:solidFill>
                <a:latin typeface="Helvetica"/>
                <a:ea typeface="Helvetica"/>
                <a:cs typeface="Helvetica"/>
                <a:sym typeface="Helvetica"/>
              </a:defRPr>
            </a:pPr>
            <a:endParaRPr/>
          </a:p>
        </p:txBody>
      </p:sp>
      <p:sp>
        <p:nvSpPr>
          <p:cNvPr id="923" name="Shape 923"/>
          <p:cNvSpPr/>
          <p:nvPr/>
        </p:nvSpPr>
        <p:spPr>
          <a:xfrm>
            <a:off x="7816591" y="5488604"/>
            <a:ext cx="8750817" cy="5960507"/>
          </a:xfrm>
          <a:custGeom>
            <a:avLst/>
            <a:gdLst/>
            <a:ahLst/>
            <a:cxnLst>
              <a:cxn ang="0">
                <a:pos x="wd2" y="hd2"/>
              </a:cxn>
              <a:cxn ang="5400000">
                <a:pos x="wd2" y="hd2"/>
              </a:cxn>
              <a:cxn ang="10800000">
                <a:pos x="wd2" y="hd2"/>
              </a:cxn>
              <a:cxn ang="16200000">
                <a:pos x="wd2" y="hd2"/>
              </a:cxn>
            </a:cxnLst>
            <a:rect l="0" t="0" r="r" b="b"/>
            <a:pathLst>
              <a:path w="21589" h="21600" extrusionOk="0">
                <a:moveTo>
                  <a:pt x="21589" y="15807"/>
                </a:moveTo>
                <a:cubicBezTo>
                  <a:pt x="21589" y="7102"/>
                  <a:pt x="16757" y="0"/>
                  <a:pt x="10811" y="0"/>
                </a:cubicBezTo>
                <a:cubicBezTo>
                  <a:pt x="4977" y="0"/>
                  <a:pt x="234" y="6775"/>
                  <a:pt x="34" y="15251"/>
                </a:cubicBezTo>
                <a:cubicBezTo>
                  <a:pt x="-11" y="15447"/>
                  <a:pt x="-11" y="16233"/>
                  <a:pt x="34" y="16396"/>
                </a:cubicBezTo>
                <a:cubicBezTo>
                  <a:pt x="546" y="19309"/>
                  <a:pt x="5177" y="21600"/>
                  <a:pt x="10789" y="21600"/>
                </a:cubicBezTo>
                <a:cubicBezTo>
                  <a:pt x="16757" y="21600"/>
                  <a:pt x="21589" y="19015"/>
                  <a:pt x="21589" y="15840"/>
                </a:cubicBezTo>
                <a:cubicBezTo>
                  <a:pt x="21589" y="15840"/>
                  <a:pt x="21589" y="15840"/>
                  <a:pt x="21589" y="15840"/>
                </a:cubicBezTo>
                <a:cubicBezTo>
                  <a:pt x="21589" y="15840"/>
                  <a:pt x="21589" y="15840"/>
                  <a:pt x="21589" y="15807"/>
                </a:cubicBezTo>
                <a:close/>
              </a:path>
            </a:pathLst>
          </a:custGeom>
          <a:solidFill>
            <a:srgbClr val="EAE7E6"/>
          </a:solidFill>
          <a:ln>
            <a:solidFill>
              <a:srgbClr val="EAE7E6"/>
            </a:solidFill>
            <a:round/>
          </a:ln>
        </p:spPr>
        <p:txBody>
          <a:bodyPr lIns="45719" rIns="45719" anchor="ctr"/>
          <a:lstStyle/>
          <a:p>
            <a:pPr lvl="0" defTabSz="914400">
              <a:defRPr sz="1800">
                <a:solidFill>
                  <a:srgbClr val="000000"/>
                </a:solidFill>
                <a:latin typeface="HelveticaNeueLT Std"/>
                <a:ea typeface="HelveticaNeueLT Std"/>
                <a:cs typeface="HelveticaNeueLT Std"/>
                <a:sym typeface="HelveticaNeueLT Std"/>
              </a:defRPr>
            </a:pPr>
            <a:endParaRPr/>
          </a:p>
        </p:txBody>
      </p:sp>
      <p:sp>
        <p:nvSpPr>
          <p:cNvPr id="924" name="Shape 924"/>
          <p:cNvSpPr/>
          <p:nvPr/>
        </p:nvSpPr>
        <p:spPr>
          <a:xfrm>
            <a:off x="8256493" y="8112293"/>
            <a:ext cx="2146762" cy="215118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C286E"/>
          </a:solidFill>
          <a:ln w="12700">
            <a:miter lim="400000"/>
          </a:ln>
        </p:spPr>
        <p:txBody>
          <a:bodyPr lIns="45719" rIns="45719"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925" name="Shape 925"/>
          <p:cNvSpPr/>
          <p:nvPr/>
        </p:nvSpPr>
        <p:spPr>
          <a:xfrm>
            <a:off x="11127782" y="8808131"/>
            <a:ext cx="2146761" cy="215117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555663"/>
          </a:solidFill>
          <a:ln w="12700">
            <a:miter lim="400000"/>
          </a:ln>
        </p:spPr>
        <p:txBody>
          <a:bodyPr lIns="45719" rIns="45719"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926" name="Shape 926"/>
          <p:cNvSpPr/>
          <p:nvPr/>
        </p:nvSpPr>
        <p:spPr>
          <a:xfrm>
            <a:off x="14018187" y="8112293"/>
            <a:ext cx="2146762" cy="215117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AB9E"/>
          </a:solidFill>
          <a:ln w="12700">
            <a:miter lim="400000"/>
          </a:ln>
        </p:spPr>
        <p:txBody>
          <a:bodyPr lIns="45719" rIns="45719" anchor="ctr"/>
          <a:lstStyle/>
          <a:p>
            <a:pPr lvl="0" defTabSz="814070">
              <a:lnSpc>
                <a:spcPct val="90000"/>
              </a:lnSpc>
              <a:defRPr sz="2400">
                <a:solidFill>
                  <a:srgbClr val="000000"/>
                </a:solidFill>
                <a:latin typeface="Open Sans" panose="020B0606030504020204"/>
                <a:ea typeface="Open Sans" panose="020B0606030504020204"/>
                <a:cs typeface="Open Sans" panose="020B0606030504020204"/>
                <a:sym typeface="Open Sans" panose="020B0606030504020204"/>
              </a:defRPr>
            </a:pPr>
            <a:endParaRPr/>
          </a:p>
        </p:txBody>
      </p:sp>
      <p:sp>
        <p:nvSpPr>
          <p:cNvPr id="927" name="Shape 927"/>
          <p:cNvSpPr/>
          <p:nvPr/>
        </p:nvSpPr>
        <p:spPr>
          <a:xfrm>
            <a:off x="12347411" y="6370287"/>
            <a:ext cx="2146761" cy="214676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C6FCF"/>
          </a:solidFill>
          <a:ln w="12700">
            <a:miter lim="400000"/>
          </a:ln>
        </p:spPr>
        <p:txBody>
          <a:bodyPr lIns="45719" rIns="45719"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928" name="Shape 928"/>
          <p:cNvSpPr/>
          <p:nvPr/>
        </p:nvSpPr>
        <p:spPr>
          <a:xfrm>
            <a:off x="9934916" y="6370287"/>
            <a:ext cx="2146762" cy="21467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CADF"/>
          </a:solidFill>
          <a:ln w="12700">
            <a:miter lim="400000"/>
          </a:ln>
        </p:spPr>
        <p:txBody>
          <a:bodyPr lIns="45719" rIns="45719"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929" name="Shape 929"/>
          <p:cNvSpPr/>
          <p:nvPr/>
        </p:nvSpPr>
        <p:spPr>
          <a:xfrm>
            <a:off x="8408511" y="8675314"/>
            <a:ext cx="1858119" cy="1009349"/>
          </a:xfrm>
          <a:prstGeom prst="rect">
            <a:avLst/>
          </a:prstGeom>
          <a:ln w="12700">
            <a:miter lim="400000"/>
          </a:ln>
        </p:spPr>
        <p:txBody>
          <a:bodyPr lIns="0" tIns="0" rIns="0" bIns="0" anchor="ctr"/>
          <a:lstStyle>
            <a:lvl1pPr algn="ctr" defTabSz="814070">
              <a:defRPr sz="2700">
                <a:solidFill>
                  <a:srgbClr val="FFFFFF"/>
                </a:solidFill>
                <a:latin typeface="+mn-lt"/>
                <a:ea typeface="+mn-ea"/>
                <a:cs typeface="+mn-cs"/>
                <a:sym typeface="Open Sans Semibold" panose="020B0706030804020204"/>
              </a:defRPr>
            </a:lvl1pPr>
          </a:lstStyle>
          <a:p>
            <a:pPr lvl="0">
              <a:defRPr sz="1800">
                <a:solidFill>
                  <a:srgbClr val="000000"/>
                </a:solidFill>
              </a:defRPr>
            </a:pPr>
            <a:r>
              <a:rPr sz="2700">
                <a:solidFill>
                  <a:srgbClr val="FFFFFF"/>
                </a:solidFill>
              </a:rPr>
              <a:t>Email</a:t>
            </a:r>
          </a:p>
        </p:txBody>
      </p:sp>
      <p:sp>
        <p:nvSpPr>
          <p:cNvPr id="930" name="Shape 930"/>
          <p:cNvSpPr/>
          <p:nvPr/>
        </p:nvSpPr>
        <p:spPr>
          <a:xfrm>
            <a:off x="14147266" y="8675314"/>
            <a:ext cx="1858119" cy="1009349"/>
          </a:xfrm>
          <a:prstGeom prst="rect">
            <a:avLst/>
          </a:prstGeom>
          <a:ln w="12700">
            <a:miter lim="400000"/>
          </a:ln>
        </p:spPr>
        <p:txBody>
          <a:bodyPr lIns="0" tIns="0" rIns="0" bIns="0" anchor="ctr"/>
          <a:lstStyle>
            <a:lvl1pPr algn="ctr" defTabSz="814070">
              <a:defRPr sz="2700">
                <a:solidFill>
                  <a:srgbClr val="FFFFFF"/>
                </a:solidFill>
                <a:latin typeface="+mn-lt"/>
                <a:ea typeface="+mn-ea"/>
                <a:cs typeface="+mn-cs"/>
                <a:sym typeface="Open Sans Semibold" panose="020B0706030804020204"/>
              </a:defRPr>
            </a:lvl1pPr>
          </a:lstStyle>
          <a:p>
            <a:pPr lvl="0">
              <a:defRPr sz="1800">
                <a:solidFill>
                  <a:srgbClr val="000000"/>
                </a:solidFill>
              </a:defRPr>
            </a:pPr>
            <a:r>
              <a:rPr sz="2700">
                <a:solidFill>
                  <a:srgbClr val="FFFFFF"/>
                </a:solidFill>
              </a:rPr>
              <a:t>Coupon</a:t>
            </a:r>
          </a:p>
        </p:txBody>
      </p:sp>
      <p:sp>
        <p:nvSpPr>
          <p:cNvPr id="931" name="Shape 931"/>
          <p:cNvSpPr/>
          <p:nvPr/>
        </p:nvSpPr>
        <p:spPr>
          <a:xfrm>
            <a:off x="10106052" y="6952426"/>
            <a:ext cx="1858119" cy="1009349"/>
          </a:xfrm>
          <a:prstGeom prst="rect">
            <a:avLst/>
          </a:prstGeom>
          <a:ln w="12700">
            <a:miter lim="400000"/>
          </a:ln>
        </p:spPr>
        <p:txBody>
          <a:bodyPr lIns="0" tIns="0" rIns="0" bIns="0" anchor="ctr"/>
          <a:lstStyle>
            <a:lvl1pPr algn="ctr" defTabSz="814070">
              <a:defRPr sz="2700">
                <a:solidFill>
                  <a:srgbClr val="FFFFFF"/>
                </a:solidFill>
                <a:latin typeface="+mn-lt"/>
                <a:ea typeface="+mn-ea"/>
                <a:cs typeface="+mn-cs"/>
                <a:sym typeface="Open Sans Semibold" panose="020B0706030804020204"/>
              </a:defRPr>
            </a:lvl1pPr>
          </a:lstStyle>
          <a:p>
            <a:pPr lvl="0">
              <a:defRPr sz="1800">
                <a:solidFill>
                  <a:srgbClr val="000000"/>
                </a:solidFill>
              </a:defRPr>
            </a:pPr>
            <a:r>
              <a:rPr sz="2700">
                <a:solidFill>
                  <a:srgbClr val="FFFFFF"/>
                </a:solidFill>
              </a:rPr>
              <a:t>SEO</a:t>
            </a:r>
          </a:p>
        </p:txBody>
      </p:sp>
      <p:sp>
        <p:nvSpPr>
          <p:cNvPr id="932" name="Shape 932"/>
          <p:cNvSpPr/>
          <p:nvPr/>
        </p:nvSpPr>
        <p:spPr>
          <a:xfrm>
            <a:off x="12499429" y="6948602"/>
            <a:ext cx="1858119" cy="1009349"/>
          </a:xfrm>
          <a:prstGeom prst="rect">
            <a:avLst/>
          </a:prstGeom>
          <a:ln w="12700">
            <a:miter lim="400000"/>
          </a:ln>
        </p:spPr>
        <p:txBody>
          <a:bodyPr lIns="0" tIns="0" rIns="0" bIns="0" anchor="ctr"/>
          <a:lstStyle>
            <a:lvl1pPr algn="ctr" defTabSz="814070">
              <a:defRPr sz="2700">
                <a:solidFill>
                  <a:srgbClr val="FFFFFF"/>
                </a:solidFill>
                <a:latin typeface="+mn-lt"/>
                <a:ea typeface="+mn-ea"/>
                <a:cs typeface="+mn-cs"/>
                <a:sym typeface="Open Sans Semibold" panose="020B0706030804020204"/>
              </a:defRPr>
            </a:lvl1pPr>
          </a:lstStyle>
          <a:p>
            <a:pPr lvl="0">
              <a:defRPr sz="1800">
                <a:solidFill>
                  <a:srgbClr val="000000"/>
                </a:solidFill>
              </a:defRPr>
            </a:pPr>
            <a:r>
              <a:rPr sz="2700">
                <a:solidFill>
                  <a:srgbClr val="FFFFFF"/>
                </a:solidFill>
              </a:rPr>
              <a:t>Ads</a:t>
            </a:r>
          </a:p>
        </p:txBody>
      </p:sp>
      <p:sp>
        <p:nvSpPr>
          <p:cNvPr id="933" name="Shape 933"/>
          <p:cNvSpPr/>
          <p:nvPr/>
        </p:nvSpPr>
        <p:spPr>
          <a:xfrm>
            <a:off x="11302740" y="9422768"/>
            <a:ext cx="1858119" cy="1009349"/>
          </a:xfrm>
          <a:prstGeom prst="rect">
            <a:avLst/>
          </a:prstGeom>
          <a:ln w="12700">
            <a:miter lim="400000"/>
          </a:ln>
        </p:spPr>
        <p:txBody>
          <a:bodyPr lIns="0" tIns="0" rIns="0" bIns="0" anchor="ctr"/>
          <a:lstStyle/>
          <a:p>
            <a:pPr lvl="0" algn="ctr" defTabSz="814070">
              <a:defRPr sz="1800">
                <a:solidFill>
                  <a:srgbClr val="000000"/>
                </a:solidFill>
              </a:defRPr>
            </a:pPr>
            <a:r>
              <a:rPr sz="2700">
                <a:solidFill>
                  <a:srgbClr val="FFFFFF"/>
                </a:solidFill>
                <a:latin typeface="+mn-lt"/>
                <a:ea typeface="+mn-ea"/>
                <a:cs typeface="+mn-cs"/>
                <a:sym typeface="Open Sans Semibold" panose="020B0706030804020204"/>
              </a:rPr>
              <a:t>Dirrect</a:t>
            </a:r>
          </a:p>
          <a:p>
            <a:pPr lvl="0" algn="ctr" defTabSz="814070">
              <a:defRPr sz="1800">
                <a:solidFill>
                  <a:srgbClr val="000000"/>
                </a:solidFill>
              </a:defRPr>
            </a:pPr>
            <a:r>
              <a:rPr sz="2700">
                <a:solidFill>
                  <a:srgbClr val="FFFFFF"/>
                </a:solidFill>
                <a:latin typeface="+mn-lt"/>
                <a:ea typeface="+mn-ea"/>
                <a:cs typeface="+mn-cs"/>
                <a:sym typeface="Open Sans Semibold" panose="020B0706030804020204"/>
              </a:rPr>
              <a:t>selling</a:t>
            </a:r>
          </a:p>
        </p:txBody>
      </p:sp>
      <p:sp>
        <p:nvSpPr>
          <p:cNvPr id="935" name="Shape 935"/>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INFOGRAPHICS</a:t>
            </a:r>
          </a:p>
        </p:txBody>
      </p:sp>
      <p:sp>
        <p:nvSpPr>
          <p:cNvPr id="936" name="Shape 936"/>
          <p:cNvSpPr/>
          <p:nvPr/>
        </p:nvSpPr>
        <p:spPr>
          <a:xfrm>
            <a:off x="1819512" y="3051479"/>
            <a:ext cx="962791"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937" name="Shape 937"/>
          <p:cNvSpPr/>
          <p:nvPr/>
        </p:nvSpPr>
        <p:spPr>
          <a:xfrm>
            <a:off x="1543609" y="4089639"/>
            <a:ext cx="6251576" cy="1247776"/>
          </a:xfrm>
          <a:prstGeom prst="rect">
            <a:avLst/>
          </a:prstGeom>
          <a:ln w="12700">
            <a:miter lim="400000"/>
          </a:ln>
        </p:spPr>
        <p:txBody>
          <a:bodyPr wrap="none" lIns="71437" tIns="71437" rIns="71437" bIns="71437" anchor="ctr">
            <a:spAutoFit/>
          </a:bodyPr>
          <a:lstStyle>
            <a:lvl1pPr>
              <a:defRPr sz="6400"/>
            </a:lvl1pPr>
          </a:lstStyle>
          <a:p>
            <a:pPr lvl="0">
              <a:defRPr sz="1800">
                <a:solidFill>
                  <a:srgbClr val="000000"/>
                </a:solidFill>
              </a:defRPr>
            </a:pPr>
            <a:r>
              <a:rPr sz="6400">
                <a:solidFill>
                  <a:srgbClr val="45454F"/>
                </a:solidFill>
              </a:rPr>
              <a:t>Digital Marketing</a:t>
            </a:r>
          </a:p>
        </p:txBody>
      </p:sp>
      <p:sp>
        <p:nvSpPr>
          <p:cNvPr id="938" name="Shape 938"/>
          <p:cNvSpPr/>
          <p:nvPr/>
        </p:nvSpPr>
        <p:spPr>
          <a:xfrm>
            <a:off x="1588775" y="5600676"/>
            <a:ext cx="5425835" cy="3914776"/>
          </a:xfrm>
          <a:prstGeom prst="rect">
            <a:avLst/>
          </a:prstGeom>
          <a:ln w="12700">
            <a:miter lim="400000"/>
          </a:ln>
        </p:spPr>
        <p:txBody>
          <a:bodyPr lIns="71437" tIns="71437" rIns="71437" bIns="71437" anchor="ctr">
            <a:spAutoFit/>
          </a:bodyPr>
          <a:lstStyle>
            <a:lvl1pPr>
              <a:defRPr sz="2400">
                <a:solidFill>
                  <a:srgbClr val="767982"/>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400">
                <a:solidFill>
                  <a:srgbClr val="767982"/>
                </a:solidFill>
              </a:rPr>
              <a:t>Cras mattis consectetur purus sit amet fermentum. Sed posuere consectetur est at lobortis. Nullam quis risus eget urna mollis ornare vel eu leo. Integer posuere erat a ante venenatis dapibus posuere velit aliquet. Donec sed odio dui. Integer posuere erat a ante venenatis dapibus posuere velit aliquet.</a:t>
            </a:r>
          </a:p>
        </p:txBody>
      </p:sp>
      <p:sp>
        <p:nvSpPr>
          <p:cNvPr id="939" name="Shape 939"/>
          <p:cNvSpPr/>
          <p:nvPr/>
        </p:nvSpPr>
        <p:spPr>
          <a:xfrm>
            <a:off x="16880118" y="4106993"/>
            <a:ext cx="5881292" cy="1247776"/>
          </a:xfrm>
          <a:prstGeom prst="rect">
            <a:avLst/>
          </a:prstGeom>
          <a:ln w="12700">
            <a:miter lim="400000"/>
          </a:ln>
        </p:spPr>
        <p:txBody>
          <a:bodyPr wrap="none" lIns="71437" tIns="71437" rIns="71437" bIns="71437" anchor="ctr">
            <a:spAutoFit/>
          </a:bodyPr>
          <a:lstStyle>
            <a:lvl1pPr algn="r">
              <a:defRPr sz="6400"/>
            </a:lvl1pPr>
          </a:lstStyle>
          <a:p>
            <a:pPr lvl="0">
              <a:defRPr sz="1800">
                <a:solidFill>
                  <a:srgbClr val="000000"/>
                </a:solidFill>
              </a:defRPr>
            </a:pPr>
            <a:r>
              <a:rPr sz="6400">
                <a:solidFill>
                  <a:srgbClr val="45454F"/>
                </a:solidFill>
              </a:rPr>
              <a:t>Optimal Results</a:t>
            </a:r>
          </a:p>
        </p:txBody>
      </p:sp>
      <p:sp>
        <p:nvSpPr>
          <p:cNvPr id="940" name="Shape 940"/>
          <p:cNvSpPr/>
          <p:nvPr/>
        </p:nvSpPr>
        <p:spPr>
          <a:xfrm>
            <a:off x="17290408" y="5618031"/>
            <a:ext cx="5425835" cy="3914776"/>
          </a:xfrm>
          <a:prstGeom prst="rect">
            <a:avLst/>
          </a:prstGeom>
          <a:ln w="12700">
            <a:miter lim="400000"/>
          </a:ln>
        </p:spPr>
        <p:txBody>
          <a:bodyPr lIns="71437" tIns="71437" rIns="71437" bIns="71437" anchor="ctr">
            <a:spAutoFit/>
          </a:bodyPr>
          <a:lstStyle>
            <a:lvl1pPr algn="r">
              <a:defRPr sz="2400">
                <a:solidFill>
                  <a:srgbClr val="767982"/>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400">
                <a:solidFill>
                  <a:srgbClr val="767982"/>
                </a:solidFill>
              </a:rPr>
              <a:t>Cras mattis consectetur purus sit amet fermentum. Sed posuere consectetur est at lobortis. Nullam quis risus eget urna mollis ornare vel eu leo. Integer posuere erat a ante venenatis dapibus posuere velit aliquet. Donec sed odio dui. Integer posuere erat a ante venenatis dapibus posuere velit aliquet.</a:t>
            </a:r>
          </a:p>
        </p:txBody>
      </p:sp>
      <p:sp>
        <p:nvSpPr>
          <p:cNvPr id="941" name="Shape 941"/>
          <p:cNvSpPr/>
          <p:nvPr/>
        </p:nvSpPr>
        <p:spPr>
          <a:xfrm>
            <a:off x="23129752" y="249897"/>
            <a:ext cx="749784"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40</a:t>
            </a:r>
          </a:p>
        </p:txBody>
      </p:sp>
      <p:sp>
        <p:nvSpPr>
          <p:cNvPr id="22" name="Shape 640"/>
          <p:cNvSpPr/>
          <p:nvPr/>
        </p:nvSpPr>
        <p:spPr>
          <a:xfrm>
            <a:off x="1745893" y="1658420"/>
            <a:ext cx="5222583"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solidFill>
                  <a:srgbClr val="45454F"/>
                </a:solidFill>
                <a:latin typeface="造字工房悦黑（非商用）常规体" pitchFamily="50" charset="-122"/>
                <a:ea typeface="造字工房悦黑（非商用）常规体" pitchFamily="50" charset="-122"/>
              </a:rPr>
              <a:t>精美信息图表</a:t>
            </a:r>
            <a:endParaRPr sz="6600" dirty="0">
              <a:solidFill>
                <a:srgbClr val="45454F"/>
              </a:solidFill>
              <a:latin typeface="造字工房悦黑（非商用）常规体" pitchFamily="50" charset="-122"/>
              <a:ea typeface="造字工房悦黑（非商用）常规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4" name="Shape 944"/>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INFOGRAPHICS</a:t>
            </a:r>
          </a:p>
        </p:txBody>
      </p:sp>
      <p:sp>
        <p:nvSpPr>
          <p:cNvPr id="945" name="Shape 945"/>
          <p:cNvSpPr/>
          <p:nvPr/>
        </p:nvSpPr>
        <p:spPr>
          <a:xfrm>
            <a:off x="1819512" y="3051479"/>
            <a:ext cx="962791"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946" name="Shape 946"/>
          <p:cNvSpPr/>
          <p:nvPr/>
        </p:nvSpPr>
        <p:spPr>
          <a:xfrm flipV="1">
            <a:off x="2064168" y="8866142"/>
            <a:ext cx="20255664" cy="1"/>
          </a:xfrm>
          <a:prstGeom prst="line">
            <a:avLst/>
          </a:prstGeom>
          <a:ln w="57150">
            <a:solidFill>
              <a:srgbClr val="D6D3D2"/>
            </a:solidFill>
            <a:custDash>
              <a:ds d="200000" sp="200000"/>
            </a:custDash>
            <a:miter lim="400000"/>
          </a:ln>
        </p:spPr>
        <p:txBody>
          <a:bodyPr lIns="45719" rIns="45719"/>
          <a:lstStyle/>
          <a:p>
            <a:pPr lvl="0" defTabSz="457200">
              <a:defRPr sz="1200">
                <a:solidFill>
                  <a:srgbClr val="000000"/>
                </a:solidFill>
                <a:latin typeface="Helvetica"/>
                <a:ea typeface="Helvetica"/>
                <a:cs typeface="Helvetica"/>
                <a:sym typeface="Helvetica"/>
              </a:defRPr>
            </a:pPr>
            <a:endParaRPr/>
          </a:p>
        </p:txBody>
      </p:sp>
      <p:grpSp>
        <p:nvGrpSpPr>
          <p:cNvPr id="958" name="Group 958"/>
          <p:cNvGrpSpPr/>
          <p:nvPr/>
        </p:nvGrpSpPr>
        <p:grpSpPr>
          <a:xfrm>
            <a:off x="13592357" y="4427305"/>
            <a:ext cx="8750818" cy="5960506"/>
            <a:chOff x="0" y="0"/>
            <a:chExt cx="8750816" cy="5960505"/>
          </a:xfrm>
        </p:grpSpPr>
        <p:sp>
          <p:nvSpPr>
            <p:cNvPr id="947" name="Shape 947"/>
            <p:cNvSpPr/>
            <p:nvPr/>
          </p:nvSpPr>
          <p:spPr>
            <a:xfrm>
              <a:off x="0" y="0"/>
              <a:ext cx="8750816" cy="5960506"/>
            </a:xfrm>
            <a:custGeom>
              <a:avLst/>
              <a:gdLst/>
              <a:ahLst/>
              <a:cxnLst>
                <a:cxn ang="0">
                  <a:pos x="wd2" y="hd2"/>
                </a:cxn>
                <a:cxn ang="5400000">
                  <a:pos x="wd2" y="hd2"/>
                </a:cxn>
                <a:cxn ang="10800000">
                  <a:pos x="wd2" y="hd2"/>
                </a:cxn>
                <a:cxn ang="16200000">
                  <a:pos x="wd2" y="hd2"/>
                </a:cxn>
              </a:cxnLst>
              <a:rect l="0" t="0" r="r" b="b"/>
              <a:pathLst>
                <a:path w="21589" h="21600" extrusionOk="0">
                  <a:moveTo>
                    <a:pt x="21589" y="15807"/>
                  </a:moveTo>
                  <a:cubicBezTo>
                    <a:pt x="21589" y="7102"/>
                    <a:pt x="16757" y="0"/>
                    <a:pt x="10811" y="0"/>
                  </a:cubicBezTo>
                  <a:cubicBezTo>
                    <a:pt x="4977" y="0"/>
                    <a:pt x="234" y="6775"/>
                    <a:pt x="34" y="15251"/>
                  </a:cubicBezTo>
                  <a:cubicBezTo>
                    <a:pt x="-11" y="15447"/>
                    <a:pt x="-11" y="16233"/>
                    <a:pt x="34" y="16396"/>
                  </a:cubicBezTo>
                  <a:cubicBezTo>
                    <a:pt x="546" y="19309"/>
                    <a:pt x="5177" y="21600"/>
                    <a:pt x="10789" y="21600"/>
                  </a:cubicBezTo>
                  <a:cubicBezTo>
                    <a:pt x="16757" y="21600"/>
                    <a:pt x="21589" y="19015"/>
                    <a:pt x="21589" y="15840"/>
                  </a:cubicBezTo>
                  <a:cubicBezTo>
                    <a:pt x="21589" y="15840"/>
                    <a:pt x="21589" y="15840"/>
                    <a:pt x="21589" y="15840"/>
                  </a:cubicBezTo>
                  <a:cubicBezTo>
                    <a:pt x="21589" y="15840"/>
                    <a:pt x="21589" y="15840"/>
                    <a:pt x="21589" y="15807"/>
                  </a:cubicBezTo>
                  <a:close/>
                </a:path>
              </a:pathLst>
            </a:custGeom>
            <a:solidFill>
              <a:srgbClr val="EAE7E6"/>
            </a:solidFill>
            <a:ln w="9525" cap="flat">
              <a:solidFill>
                <a:srgbClr val="EAE7E6"/>
              </a:solidFill>
              <a:prstDash val="solid"/>
              <a:round/>
            </a:ln>
            <a:effectLst/>
          </p:spPr>
          <p:txBody>
            <a:bodyPr wrap="square" lIns="45719" tIns="45719" rIns="45719" bIns="45719" numCol="1" anchor="ctr">
              <a:noAutofit/>
            </a:bodyPr>
            <a:lstStyle/>
            <a:p>
              <a:pPr lvl="0" defTabSz="914400">
                <a:defRPr sz="1800">
                  <a:solidFill>
                    <a:srgbClr val="000000"/>
                  </a:solidFill>
                  <a:latin typeface="HelveticaNeueLT Std"/>
                  <a:ea typeface="HelveticaNeueLT Std"/>
                  <a:cs typeface="HelveticaNeueLT Std"/>
                  <a:sym typeface="HelveticaNeueLT Std"/>
                </a:defRPr>
              </a:pPr>
              <a:endParaRPr/>
            </a:p>
          </p:txBody>
        </p:sp>
        <p:sp>
          <p:nvSpPr>
            <p:cNvPr id="948" name="Shape 948"/>
            <p:cNvSpPr/>
            <p:nvPr/>
          </p:nvSpPr>
          <p:spPr>
            <a:xfrm>
              <a:off x="439901" y="2623688"/>
              <a:ext cx="2146762" cy="215118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C286E"/>
            </a:solidFill>
            <a:ln w="12700" cap="flat">
              <a:noFill/>
              <a:miter lim="400000"/>
            </a:ln>
            <a:effectLst/>
          </p:spPr>
          <p:txBody>
            <a:bodyPr wrap="square" lIns="45719" tIns="45719" rIns="45719" bIns="45719"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949" name="Shape 949"/>
            <p:cNvSpPr/>
            <p:nvPr/>
          </p:nvSpPr>
          <p:spPr>
            <a:xfrm>
              <a:off x="3311190" y="3319526"/>
              <a:ext cx="2146761" cy="215117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555663"/>
            </a:solidFill>
            <a:ln w="12700" cap="flat">
              <a:noFill/>
              <a:miter lim="400000"/>
            </a:ln>
            <a:effectLst/>
          </p:spPr>
          <p:txBody>
            <a:bodyPr wrap="square" lIns="45719" tIns="45719" rIns="45719" bIns="45719" numCol="1" anchor="ctr">
              <a:noAutofit/>
            </a:bodyP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950" name="Shape 950"/>
            <p:cNvSpPr/>
            <p:nvPr/>
          </p:nvSpPr>
          <p:spPr>
            <a:xfrm>
              <a:off x="6201595" y="2623688"/>
              <a:ext cx="2146762" cy="215117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AB9E"/>
            </a:solidFill>
            <a:ln w="12700" cap="flat">
              <a:noFill/>
              <a:miter lim="400000"/>
            </a:ln>
            <a:effectLst/>
          </p:spPr>
          <p:txBody>
            <a:bodyPr wrap="square" lIns="45719" tIns="45719" rIns="45719" bIns="45719" numCol="1" anchor="ctr">
              <a:noAutofit/>
            </a:bodyPr>
            <a:lstStyle/>
            <a:p>
              <a:pPr lvl="0" defTabSz="814070">
                <a:lnSpc>
                  <a:spcPct val="90000"/>
                </a:lnSpc>
                <a:defRPr sz="2400">
                  <a:solidFill>
                    <a:srgbClr val="000000"/>
                  </a:solidFill>
                  <a:latin typeface="Open Sans" panose="020B0606030504020204"/>
                  <a:ea typeface="Open Sans" panose="020B0606030504020204"/>
                  <a:cs typeface="Open Sans" panose="020B0606030504020204"/>
                  <a:sym typeface="Open Sans" panose="020B0606030504020204"/>
                </a:defRPr>
              </a:pPr>
              <a:endParaRPr/>
            </a:p>
          </p:txBody>
        </p:sp>
        <p:sp>
          <p:nvSpPr>
            <p:cNvPr id="951" name="Shape 951"/>
            <p:cNvSpPr/>
            <p:nvPr/>
          </p:nvSpPr>
          <p:spPr>
            <a:xfrm>
              <a:off x="4530819" y="881682"/>
              <a:ext cx="2146762" cy="214676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C6FCF"/>
            </a:solidFill>
            <a:ln w="12700" cap="flat">
              <a:noFill/>
              <a:miter lim="400000"/>
            </a:ln>
            <a:effectLst/>
          </p:spPr>
          <p:txBody>
            <a:bodyPr wrap="square" lIns="45719" tIns="45719" rIns="45719" bIns="45719" numCol="1" anchor="ctr">
              <a:noAutofit/>
            </a:bodyP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952" name="Shape 952"/>
            <p:cNvSpPr/>
            <p:nvPr/>
          </p:nvSpPr>
          <p:spPr>
            <a:xfrm>
              <a:off x="2118324" y="881682"/>
              <a:ext cx="2146762" cy="21467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CADF"/>
            </a:solidFill>
            <a:ln w="12700" cap="flat">
              <a:noFill/>
              <a:miter lim="400000"/>
            </a:ln>
            <a:effectLst/>
          </p:spPr>
          <p:txBody>
            <a:bodyPr wrap="square" lIns="45719" tIns="45719" rIns="45719" bIns="45719" numCol="1" anchor="ctr">
              <a:noAutofit/>
            </a:bodyP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953" name="Shape 953"/>
            <p:cNvSpPr/>
            <p:nvPr/>
          </p:nvSpPr>
          <p:spPr>
            <a:xfrm>
              <a:off x="591919" y="3186709"/>
              <a:ext cx="1858119" cy="1009349"/>
            </a:xfrm>
            <a:prstGeom prst="rect">
              <a:avLst/>
            </a:prstGeom>
            <a:noFill/>
            <a:ln w="12700" cap="flat">
              <a:noFill/>
              <a:miter lim="400000"/>
            </a:ln>
            <a:effectLst/>
          </p:spPr>
          <p:txBody>
            <a:bodyPr wrap="square" lIns="0" tIns="0" rIns="0" bIns="0" numCol="1" anchor="ctr">
              <a:noAutofit/>
            </a:bodyPr>
            <a:lstStyle>
              <a:lvl1pPr algn="ctr" defTabSz="814070">
                <a:defRPr sz="2700">
                  <a:solidFill>
                    <a:srgbClr val="FFFFFF"/>
                  </a:solidFill>
                  <a:latin typeface="+mn-lt"/>
                  <a:ea typeface="+mn-ea"/>
                  <a:cs typeface="+mn-cs"/>
                  <a:sym typeface="Open Sans Semibold" panose="020B0706030804020204"/>
                </a:defRPr>
              </a:lvl1pPr>
            </a:lstStyle>
            <a:p>
              <a:pPr lvl="0">
                <a:defRPr sz="1800">
                  <a:solidFill>
                    <a:srgbClr val="000000"/>
                  </a:solidFill>
                </a:defRPr>
              </a:pPr>
              <a:r>
                <a:rPr sz="2700">
                  <a:solidFill>
                    <a:srgbClr val="FFFFFF"/>
                  </a:solidFill>
                </a:rPr>
                <a:t>Email</a:t>
              </a:r>
            </a:p>
          </p:txBody>
        </p:sp>
        <p:sp>
          <p:nvSpPr>
            <p:cNvPr id="954" name="Shape 954"/>
            <p:cNvSpPr/>
            <p:nvPr/>
          </p:nvSpPr>
          <p:spPr>
            <a:xfrm>
              <a:off x="6330674" y="3186709"/>
              <a:ext cx="1858119" cy="1009349"/>
            </a:xfrm>
            <a:prstGeom prst="rect">
              <a:avLst/>
            </a:prstGeom>
            <a:noFill/>
            <a:ln w="12700" cap="flat">
              <a:noFill/>
              <a:miter lim="400000"/>
            </a:ln>
            <a:effectLst/>
          </p:spPr>
          <p:txBody>
            <a:bodyPr wrap="square" lIns="0" tIns="0" rIns="0" bIns="0" numCol="1" anchor="ctr">
              <a:noAutofit/>
            </a:bodyPr>
            <a:lstStyle>
              <a:lvl1pPr algn="ctr" defTabSz="814070">
                <a:defRPr sz="2700">
                  <a:solidFill>
                    <a:srgbClr val="FFFFFF"/>
                  </a:solidFill>
                  <a:latin typeface="+mn-lt"/>
                  <a:ea typeface="+mn-ea"/>
                  <a:cs typeface="+mn-cs"/>
                  <a:sym typeface="Open Sans Semibold" panose="020B0706030804020204"/>
                </a:defRPr>
              </a:lvl1pPr>
            </a:lstStyle>
            <a:p>
              <a:pPr lvl="0">
                <a:defRPr sz="1800">
                  <a:solidFill>
                    <a:srgbClr val="000000"/>
                  </a:solidFill>
                </a:defRPr>
              </a:pPr>
              <a:r>
                <a:rPr sz="2700">
                  <a:solidFill>
                    <a:srgbClr val="FFFFFF"/>
                  </a:solidFill>
                </a:rPr>
                <a:t>Coupon</a:t>
              </a:r>
            </a:p>
          </p:txBody>
        </p:sp>
        <p:sp>
          <p:nvSpPr>
            <p:cNvPr id="955" name="Shape 955"/>
            <p:cNvSpPr/>
            <p:nvPr/>
          </p:nvSpPr>
          <p:spPr>
            <a:xfrm>
              <a:off x="2289460" y="1463821"/>
              <a:ext cx="1858119" cy="1009349"/>
            </a:xfrm>
            <a:prstGeom prst="rect">
              <a:avLst/>
            </a:prstGeom>
            <a:noFill/>
            <a:ln w="12700" cap="flat">
              <a:noFill/>
              <a:miter lim="400000"/>
            </a:ln>
            <a:effectLst/>
          </p:spPr>
          <p:txBody>
            <a:bodyPr wrap="square" lIns="0" tIns="0" rIns="0" bIns="0" numCol="1" anchor="ctr">
              <a:noAutofit/>
            </a:bodyPr>
            <a:lstStyle>
              <a:lvl1pPr algn="ctr" defTabSz="814070">
                <a:defRPr sz="2700">
                  <a:solidFill>
                    <a:srgbClr val="FFFFFF"/>
                  </a:solidFill>
                  <a:latin typeface="+mn-lt"/>
                  <a:ea typeface="+mn-ea"/>
                  <a:cs typeface="+mn-cs"/>
                  <a:sym typeface="Open Sans Semibold" panose="020B0706030804020204"/>
                </a:defRPr>
              </a:lvl1pPr>
            </a:lstStyle>
            <a:p>
              <a:pPr lvl="0">
                <a:defRPr sz="1800">
                  <a:solidFill>
                    <a:srgbClr val="000000"/>
                  </a:solidFill>
                </a:defRPr>
              </a:pPr>
              <a:r>
                <a:rPr sz="2700">
                  <a:solidFill>
                    <a:srgbClr val="FFFFFF"/>
                  </a:solidFill>
                </a:rPr>
                <a:t>SEO</a:t>
              </a:r>
            </a:p>
          </p:txBody>
        </p:sp>
        <p:sp>
          <p:nvSpPr>
            <p:cNvPr id="956" name="Shape 956"/>
            <p:cNvSpPr/>
            <p:nvPr/>
          </p:nvSpPr>
          <p:spPr>
            <a:xfrm>
              <a:off x="4682837" y="1459998"/>
              <a:ext cx="1858119" cy="1009349"/>
            </a:xfrm>
            <a:prstGeom prst="rect">
              <a:avLst/>
            </a:prstGeom>
            <a:noFill/>
            <a:ln w="12700" cap="flat">
              <a:noFill/>
              <a:miter lim="400000"/>
            </a:ln>
            <a:effectLst/>
          </p:spPr>
          <p:txBody>
            <a:bodyPr wrap="square" lIns="0" tIns="0" rIns="0" bIns="0" numCol="1" anchor="ctr">
              <a:noAutofit/>
            </a:bodyPr>
            <a:lstStyle>
              <a:lvl1pPr algn="ctr" defTabSz="814070">
                <a:defRPr sz="2700">
                  <a:solidFill>
                    <a:srgbClr val="FFFFFF"/>
                  </a:solidFill>
                  <a:latin typeface="+mn-lt"/>
                  <a:ea typeface="+mn-ea"/>
                  <a:cs typeface="+mn-cs"/>
                  <a:sym typeface="Open Sans Semibold" panose="020B0706030804020204"/>
                </a:defRPr>
              </a:lvl1pPr>
            </a:lstStyle>
            <a:p>
              <a:pPr lvl="0">
                <a:defRPr sz="1800">
                  <a:solidFill>
                    <a:srgbClr val="000000"/>
                  </a:solidFill>
                </a:defRPr>
              </a:pPr>
              <a:r>
                <a:rPr sz="2700">
                  <a:solidFill>
                    <a:srgbClr val="FFFFFF"/>
                  </a:solidFill>
                </a:rPr>
                <a:t>Ads</a:t>
              </a:r>
            </a:p>
          </p:txBody>
        </p:sp>
        <p:sp>
          <p:nvSpPr>
            <p:cNvPr id="957" name="Shape 957"/>
            <p:cNvSpPr/>
            <p:nvPr/>
          </p:nvSpPr>
          <p:spPr>
            <a:xfrm>
              <a:off x="3486148" y="3934163"/>
              <a:ext cx="1858119" cy="1009349"/>
            </a:xfrm>
            <a:prstGeom prst="rect">
              <a:avLst/>
            </a:prstGeom>
            <a:noFill/>
            <a:ln w="12700" cap="flat">
              <a:noFill/>
              <a:miter lim="400000"/>
            </a:ln>
            <a:effectLst/>
          </p:spPr>
          <p:txBody>
            <a:bodyPr wrap="square" lIns="0" tIns="0" rIns="0" bIns="0" numCol="1" anchor="ctr">
              <a:noAutofit/>
            </a:bodyPr>
            <a:lstStyle/>
            <a:p>
              <a:pPr lvl="0" algn="ctr" defTabSz="814070">
                <a:defRPr sz="1800">
                  <a:solidFill>
                    <a:srgbClr val="000000"/>
                  </a:solidFill>
                </a:defRPr>
              </a:pPr>
              <a:r>
                <a:rPr sz="2700">
                  <a:solidFill>
                    <a:srgbClr val="FFFFFF"/>
                  </a:solidFill>
                  <a:latin typeface="+mn-lt"/>
                  <a:ea typeface="+mn-ea"/>
                  <a:cs typeface="+mn-cs"/>
                  <a:sym typeface="Open Sans Semibold" panose="020B0706030804020204"/>
                </a:rPr>
                <a:t>Dirrect</a:t>
              </a:r>
            </a:p>
            <a:p>
              <a:pPr lvl="0" algn="ctr" defTabSz="814070">
                <a:defRPr sz="1800">
                  <a:solidFill>
                    <a:srgbClr val="000000"/>
                  </a:solidFill>
                </a:defRPr>
              </a:pPr>
              <a:r>
                <a:rPr sz="2700">
                  <a:solidFill>
                    <a:srgbClr val="FFFFFF"/>
                  </a:solidFill>
                  <a:latin typeface="+mn-lt"/>
                  <a:ea typeface="+mn-ea"/>
                  <a:cs typeface="+mn-cs"/>
                  <a:sym typeface="Open Sans Semibold" panose="020B0706030804020204"/>
                </a:rPr>
                <a:t>selling</a:t>
              </a:r>
            </a:p>
          </p:txBody>
        </p:sp>
      </p:grpSp>
      <p:sp>
        <p:nvSpPr>
          <p:cNvPr id="959" name="Shape 959"/>
          <p:cNvSpPr/>
          <p:nvPr/>
        </p:nvSpPr>
        <p:spPr>
          <a:xfrm>
            <a:off x="1778257" y="4427305"/>
            <a:ext cx="8750817" cy="5960506"/>
          </a:xfrm>
          <a:custGeom>
            <a:avLst/>
            <a:gdLst/>
            <a:ahLst/>
            <a:cxnLst>
              <a:cxn ang="0">
                <a:pos x="wd2" y="hd2"/>
              </a:cxn>
              <a:cxn ang="5400000">
                <a:pos x="wd2" y="hd2"/>
              </a:cxn>
              <a:cxn ang="10800000">
                <a:pos x="wd2" y="hd2"/>
              </a:cxn>
              <a:cxn ang="16200000">
                <a:pos x="wd2" y="hd2"/>
              </a:cxn>
            </a:cxnLst>
            <a:rect l="0" t="0" r="r" b="b"/>
            <a:pathLst>
              <a:path w="21589" h="21600" extrusionOk="0">
                <a:moveTo>
                  <a:pt x="21589" y="15807"/>
                </a:moveTo>
                <a:cubicBezTo>
                  <a:pt x="21589" y="7102"/>
                  <a:pt x="16757" y="0"/>
                  <a:pt x="10811" y="0"/>
                </a:cubicBezTo>
                <a:cubicBezTo>
                  <a:pt x="4977" y="0"/>
                  <a:pt x="234" y="6775"/>
                  <a:pt x="34" y="15251"/>
                </a:cubicBezTo>
                <a:cubicBezTo>
                  <a:pt x="-11" y="15447"/>
                  <a:pt x="-11" y="16233"/>
                  <a:pt x="34" y="16396"/>
                </a:cubicBezTo>
                <a:cubicBezTo>
                  <a:pt x="546" y="19309"/>
                  <a:pt x="5177" y="21600"/>
                  <a:pt x="10789" y="21600"/>
                </a:cubicBezTo>
                <a:cubicBezTo>
                  <a:pt x="16757" y="21600"/>
                  <a:pt x="21589" y="19015"/>
                  <a:pt x="21589" y="15840"/>
                </a:cubicBezTo>
                <a:cubicBezTo>
                  <a:pt x="21589" y="15840"/>
                  <a:pt x="21589" y="15840"/>
                  <a:pt x="21589" y="15840"/>
                </a:cubicBezTo>
                <a:cubicBezTo>
                  <a:pt x="21589" y="15840"/>
                  <a:pt x="21589" y="15840"/>
                  <a:pt x="21589" y="15807"/>
                </a:cubicBezTo>
                <a:close/>
              </a:path>
            </a:pathLst>
          </a:custGeom>
          <a:solidFill>
            <a:srgbClr val="EAE7E6"/>
          </a:solidFill>
          <a:ln>
            <a:solidFill>
              <a:srgbClr val="EAE7E6"/>
            </a:solidFill>
            <a:round/>
          </a:ln>
        </p:spPr>
        <p:txBody>
          <a:bodyPr lIns="45719" rIns="45719" anchor="ctr"/>
          <a:lstStyle/>
          <a:p>
            <a:pPr lvl="0" defTabSz="914400">
              <a:defRPr sz="1800">
                <a:solidFill>
                  <a:srgbClr val="000000"/>
                </a:solidFill>
                <a:latin typeface="HelveticaNeueLT Std"/>
                <a:ea typeface="HelveticaNeueLT Std"/>
                <a:cs typeface="HelveticaNeueLT Std"/>
                <a:sym typeface="HelveticaNeueLT Std"/>
              </a:defRPr>
            </a:pPr>
            <a:endParaRPr/>
          </a:p>
        </p:txBody>
      </p:sp>
      <p:sp>
        <p:nvSpPr>
          <p:cNvPr id="960" name="Shape 960"/>
          <p:cNvSpPr/>
          <p:nvPr/>
        </p:nvSpPr>
        <p:spPr>
          <a:xfrm>
            <a:off x="3098260" y="5782409"/>
            <a:ext cx="2146762" cy="215118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6B8896"/>
          </a:solidFill>
          <a:ln w="12700">
            <a:miter lim="400000"/>
          </a:ln>
        </p:spPr>
        <p:txBody>
          <a:bodyPr lIns="45719" rIns="45719"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961" name="Shape 961"/>
          <p:cNvSpPr/>
          <p:nvPr/>
        </p:nvSpPr>
        <p:spPr>
          <a:xfrm>
            <a:off x="5089447" y="7746832"/>
            <a:ext cx="2146761" cy="215117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555663"/>
          </a:solidFill>
          <a:ln w="12700">
            <a:miter lim="400000"/>
          </a:ln>
        </p:spPr>
        <p:txBody>
          <a:bodyPr lIns="45719" rIns="45719"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962" name="Shape 962"/>
          <p:cNvSpPr/>
          <p:nvPr/>
        </p:nvSpPr>
        <p:spPr>
          <a:xfrm>
            <a:off x="6996209" y="5782411"/>
            <a:ext cx="2146761" cy="215117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A6AAA9"/>
          </a:solidFill>
          <a:ln w="12700">
            <a:miter lim="400000"/>
          </a:ln>
        </p:spPr>
        <p:txBody>
          <a:bodyPr lIns="45719" rIns="45719"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963" name="Shape 963"/>
          <p:cNvSpPr/>
          <p:nvPr/>
        </p:nvSpPr>
        <p:spPr>
          <a:xfrm>
            <a:off x="3250278" y="6345431"/>
            <a:ext cx="1858119" cy="1009349"/>
          </a:xfrm>
          <a:prstGeom prst="rect">
            <a:avLst/>
          </a:prstGeom>
          <a:ln w="12700">
            <a:miter lim="400000"/>
          </a:ln>
        </p:spPr>
        <p:txBody>
          <a:bodyPr lIns="0" tIns="0" rIns="0" bIns="0" anchor="ctr"/>
          <a:lstStyle>
            <a:lvl1pPr algn="ctr" defTabSz="814070">
              <a:defRPr sz="2700">
                <a:solidFill>
                  <a:srgbClr val="FFFFFF"/>
                </a:solidFill>
                <a:latin typeface="+mn-lt"/>
                <a:ea typeface="+mn-ea"/>
                <a:cs typeface="+mn-cs"/>
                <a:sym typeface="Open Sans Semibold" panose="020B0706030804020204"/>
              </a:defRPr>
            </a:lvl1pPr>
          </a:lstStyle>
          <a:p>
            <a:pPr lvl="0">
              <a:defRPr sz="1800">
                <a:solidFill>
                  <a:srgbClr val="000000"/>
                </a:solidFill>
              </a:defRPr>
            </a:pPr>
            <a:r>
              <a:rPr sz="2700">
                <a:solidFill>
                  <a:srgbClr val="FFFFFF"/>
                </a:solidFill>
              </a:rPr>
              <a:t>Email</a:t>
            </a:r>
          </a:p>
        </p:txBody>
      </p:sp>
      <p:sp>
        <p:nvSpPr>
          <p:cNvPr id="964" name="Shape 964"/>
          <p:cNvSpPr/>
          <p:nvPr/>
        </p:nvSpPr>
        <p:spPr>
          <a:xfrm>
            <a:off x="7125288" y="6345432"/>
            <a:ext cx="1858119" cy="1009349"/>
          </a:xfrm>
          <a:prstGeom prst="rect">
            <a:avLst/>
          </a:prstGeom>
          <a:ln w="12700">
            <a:miter lim="400000"/>
          </a:ln>
        </p:spPr>
        <p:txBody>
          <a:bodyPr lIns="0" tIns="0" rIns="0" bIns="0" anchor="ctr"/>
          <a:lstStyle>
            <a:lvl1pPr algn="ctr" defTabSz="814070">
              <a:defRPr sz="2700">
                <a:solidFill>
                  <a:srgbClr val="FFFFFF"/>
                </a:solidFill>
                <a:latin typeface="+mn-lt"/>
                <a:ea typeface="+mn-ea"/>
                <a:cs typeface="+mn-cs"/>
                <a:sym typeface="Open Sans Semibold" panose="020B0706030804020204"/>
              </a:defRPr>
            </a:lvl1pPr>
          </a:lstStyle>
          <a:p>
            <a:pPr lvl="0">
              <a:defRPr sz="1800">
                <a:solidFill>
                  <a:srgbClr val="000000"/>
                </a:solidFill>
              </a:defRPr>
            </a:pPr>
            <a:r>
              <a:rPr sz="2700">
                <a:solidFill>
                  <a:srgbClr val="FFFFFF"/>
                </a:solidFill>
              </a:rPr>
              <a:t>Coupon</a:t>
            </a:r>
          </a:p>
        </p:txBody>
      </p:sp>
      <p:sp>
        <p:nvSpPr>
          <p:cNvPr id="965" name="Shape 965"/>
          <p:cNvSpPr/>
          <p:nvPr/>
        </p:nvSpPr>
        <p:spPr>
          <a:xfrm>
            <a:off x="5264405" y="8361469"/>
            <a:ext cx="1858119" cy="1009349"/>
          </a:xfrm>
          <a:prstGeom prst="rect">
            <a:avLst/>
          </a:prstGeom>
          <a:ln w="12700">
            <a:miter lim="400000"/>
          </a:ln>
        </p:spPr>
        <p:txBody>
          <a:bodyPr lIns="0" tIns="0" rIns="0" bIns="0" anchor="ctr"/>
          <a:lstStyle/>
          <a:p>
            <a:pPr lvl="0" algn="ctr" defTabSz="814070">
              <a:defRPr sz="1800">
                <a:solidFill>
                  <a:srgbClr val="000000"/>
                </a:solidFill>
              </a:defRPr>
            </a:pPr>
            <a:r>
              <a:rPr sz="2700">
                <a:solidFill>
                  <a:srgbClr val="FFFFFF"/>
                </a:solidFill>
                <a:latin typeface="+mn-lt"/>
                <a:ea typeface="+mn-ea"/>
                <a:cs typeface="+mn-cs"/>
                <a:sym typeface="Open Sans Semibold" panose="020B0706030804020204"/>
              </a:rPr>
              <a:t>Dirrect</a:t>
            </a:r>
          </a:p>
          <a:p>
            <a:pPr lvl="0" algn="ctr" defTabSz="814070">
              <a:defRPr sz="1800">
                <a:solidFill>
                  <a:srgbClr val="000000"/>
                </a:solidFill>
              </a:defRPr>
            </a:pPr>
            <a:r>
              <a:rPr sz="2700">
                <a:solidFill>
                  <a:srgbClr val="FFFFFF"/>
                </a:solidFill>
                <a:latin typeface="+mn-lt"/>
                <a:ea typeface="+mn-ea"/>
                <a:cs typeface="+mn-cs"/>
                <a:sym typeface="Open Sans Semibold" panose="020B0706030804020204"/>
              </a:rPr>
              <a:t>selling</a:t>
            </a:r>
          </a:p>
        </p:txBody>
      </p:sp>
      <p:sp>
        <p:nvSpPr>
          <p:cNvPr id="966" name="Shape 966"/>
          <p:cNvSpPr/>
          <p:nvPr/>
        </p:nvSpPr>
        <p:spPr>
          <a:xfrm>
            <a:off x="2695737" y="10833689"/>
            <a:ext cx="6892095" cy="866776"/>
          </a:xfrm>
          <a:prstGeom prst="rect">
            <a:avLst/>
          </a:prstGeom>
          <a:ln w="12700">
            <a:miter lim="400000"/>
          </a:ln>
        </p:spPr>
        <p:txBody>
          <a:bodyPr wrap="none" lIns="71437" tIns="71437" rIns="71437" bIns="71437" anchor="ctr">
            <a:spAutoFit/>
          </a:bodyPr>
          <a:lstStyle>
            <a:lvl1pPr algn="ctr">
              <a:defRPr sz="4200"/>
            </a:lvl1pPr>
          </a:lstStyle>
          <a:p>
            <a:pPr lvl="0">
              <a:defRPr sz="1800">
                <a:solidFill>
                  <a:srgbClr val="000000"/>
                </a:solidFill>
              </a:defRPr>
            </a:pPr>
            <a:r>
              <a:rPr sz="4200">
                <a:solidFill>
                  <a:srgbClr val="45454F"/>
                </a:solidFill>
              </a:rPr>
              <a:t>Classics marketing elements</a:t>
            </a:r>
          </a:p>
        </p:txBody>
      </p:sp>
      <p:sp>
        <p:nvSpPr>
          <p:cNvPr id="967" name="Shape 967"/>
          <p:cNvSpPr/>
          <p:nvPr/>
        </p:nvSpPr>
        <p:spPr>
          <a:xfrm>
            <a:off x="13776591" y="10833689"/>
            <a:ext cx="8278987" cy="866776"/>
          </a:xfrm>
          <a:prstGeom prst="rect">
            <a:avLst/>
          </a:prstGeom>
          <a:ln w="12700">
            <a:miter lim="400000"/>
          </a:ln>
        </p:spPr>
        <p:txBody>
          <a:bodyPr wrap="none" lIns="71437" tIns="71437" rIns="71437" bIns="71437" anchor="ctr">
            <a:spAutoFit/>
          </a:bodyPr>
          <a:lstStyle>
            <a:lvl1pPr algn="ctr">
              <a:defRPr sz="4200"/>
            </a:lvl1pPr>
          </a:lstStyle>
          <a:p>
            <a:pPr lvl="0">
              <a:defRPr sz="1800">
                <a:solidFill>
                  <a:srgbClr val="000000"/>
                </a:solidFill>
              </a:defRPr>
            </a:pPr>
            <a:r>
              <a:rPr sz="4200">
                <a:solidFill>
                  <a:srgbClr val="45454F"/>
                </a:solidFill>
              </a:rPr>
              <a:t>New wave digital market elements</a:t>
            </a:r>
          </a:p>
        </p:txBody>
      </p:sp>
      <p:sp>
        <p:nvSpPr>
          <p:cNvPr id="968" name="Shape 968"/>
          <p:cNvSpPr/>
          <p:nvPr/>
        </p:nvSpPr>
        <p:spPr>
          <a:xfrm>
            <a:off x="23129752" y="249897"/>
            <a:ext cx="620167"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41</a:t>
            </a:r>
          </a:p>
        </p:txBody>
      </p:sp>
      <p:sp>
        <p:nvSpPr>
          <p:cNvPr id="28" name="Shape 640"/>
          <p:cNvSpPr/>
          <p:nvPr/>
        </p:nvSpPr>
        <p:spPr>
          <a:xfrm>
            <a:off x="1745893" y="1658420"/>
            <a:ext cx="5222583"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solidFill>
                  <a:srgbClr val="45454F"/>
                </a:solidFill>
                <a:latin typeface="造字工房悦黑（非商用）常规体" pitchFamily="50" charset="-122"/>
                <a:ea typeface="造字工房悦黑（非商用）常规体" pitchFamily="50" charset="-122"/>
              </a:rPr>
              <a:t>精美信息图表</a:t>
            </a:r>
            <a:endParaRPr sz="6600" dirty="0">
              <a:solidFill>
                <a:srgbClr val="45454F"/>
              </a:solidFill>
              <a:latin typeface="造字工房悦黑（非商用）常规体" pitchFamily="50" charset="-122"/>
              <a:ea typeface="造字工房悦黑（非商用）常规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占位符 18"/>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p:pic>
      <p:sp>
        <p:nvSpPr>
          <p:cNvPr id="20" name="矩形 19"/>
          <p:cNvSpPr/>
          <p:nvPr/>
        </p:nvSpPr>
        <p:spPr>
          <a:xfrm>
            <a:off x="0" y="0"/>
            <a:ext cx="24384000" cy="13716000"/>
          </a:xfrm>
          <a:prstGeom prst="rect">
            <a:avLst/>
          </a:prstGeom>
          <a:solidFill>
            <a:schemeClr val="tx1">
              <a:alpha val="80000"/>
            </a:schemeClr>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pPr>
            <a:endParaRPr kumimoji="0" lang="zh-CN" altLang="en-US" sz="2400" b="0" i="0" u="none" strike="noStrike" cap="none" spc="0" normalizeH="0" baseline="0">
              <a:ln>
                <a:noFill/>
              </a:ln>
              <a:solidFill>
                <a:srgbClr val="767982"/>
              </a:solidFill>
              <a:effectLst/>
              <a:uFillTx/>
              <a:latin typeface="Open Sans" panose="020B0606030504020204"/>
              <a:ea typeface="Open Sans" panose="020B0606030504020204"/>
              <a:cs typeface="Open Sans" panose="020B0606030504020204"/>
              <a:sym typeface="Open Sans" panose="020B0606030504020204"/>
            </a:endParaRPr>
          </a:p>
        </p:txBody>
      </p:sp>
      <p:sp>
        <p:nvSpPr>
          <p:cNvPr id="34" name="Shape 59"/>
          <p:cNvSpPr/>
          <p:nvPr/>
        </p:nvSpPr>
        <p:spPr>
          <a:xfrm>
            <a:off x="4216400" y="6233232"/>
            <a:ext cx="10354788" cy="584201"/>
          </a:xfrm>
          <a:prstGeom prst="rect">
            <a:avLst/>
          </a:prstGeom>
          <a:ln w="12700">
            <a:miter lim="400000"/>
          </a:ln>
        </p:spPr>
        <p:txBody>
          <a:bodyPr lIns="50800" tIns="50800" rIns="50800" bIns="50800" anchor="ctr"/>
          <a:lstStyle>
            <a:lvl1pPr>
              <a:defRPr sz="2700" spc="566">
                <a:solidFill>
                  <a:srgbClr val="FFFFFF"/>
                </a:solidFill>
                <a:latin typeface="Geomanist"/>
                <a:ea typeface="Geomanist"/>
                <a:cs typeface="Geomanist"/>
                <a:sym typeface="Geomanist"/>
              </a:defRPr>
            </a:lvl1pPr>
          </a:lstStyle>
          <a:p>
            <a:pPr lvl="0">
              <a:defRPr sz="1800" spc="0">
                <a:solidFill>
                  <a:srgbClr val="000000"/>
                </a:solidFill>
              </a:defRPr>
            </a:pPr>
            <a:r>
              <a:rPr sz="2700" spc="566" dirty="0">
                <a:solidFill>
                  <a:srgbClr val="FFFFFF"/>
                </a:solidFill>
              </a:rPr>
              <a:t>STRAIGHT FORWARD SLIDES</a:t>
            </a:r>
          </a:p>
        </p:txBody>
      </p:sp>
      <p:grpSp>
        <p:nvGrpSpPr>
          <p:cNvPr id="2" name="组合 1"/>
          <p:cNvGrpSpPr/>
          <p:nvPr/>
        </p:nvGrpSpPr>
        <p:grpSpPr>
          <a:xfrm>
            <a:off x="2235608" y="5219306"/>
            <a:ext cx="6135776" cy="1231106"/>
            <a:chOff x="2235608" y="5219306"/>
            <a:chExt cx="6135776" cy="1231106"/>
          </a:xfrm>
        </p:grpSpPr>
        <p:sp>
          <p:nvSpPr>
            <p:cNvPr id="35" name="Shape 60"/>
            <p:cNvSpPr/>
            <p:nvPr/>
          </p:nvSpPr>
          <p:spPr>
            <a:xfrm>
              <a:off x="4216400" y="5383229"/>
              <a:ext cx="4154984" cy="830997"/>
            </a:xfrm>
            <a:prstGeom prst="rect">
              <a:avLst/>
            </a:prstGeom>
            <a:ln w="12700">
              <a:miter lim="400000"/>
            </a:ln>
          </p:spPr>
          <p:txBody>
            <a:bodyPr wrap="none" lIns="0" tIns="0" rIns="0" bIns="0" anchor="ctr">
              <a:spAutoFit/>
            </a:bodyPr>
            <a:lstStyle>
              <a:lvl1pPr>
                <a:defRPr sz="12000">
                  <a:solidFill>
                    <a:srgbClr val="FFFFFF"/>
                  </a:solidFill>
                </a:defRPr>
              </a:lvl1pPr>
            </a:lstStyle>
            <a:p>
              <a:pPr lvl="0">
                <a:defRPr sz="1800">
                  <a:solidFill>
                    <a:srgbClr val="000000"/>
                  </a:solidFill>
                </a:defRPr>
              </a:pPr>
              <a:r>
                <a:rPr lang="zh-CN" altLang="en-US" sz="5400" dirty="0">
                  <a:solidFill>
                    <a:schemeClr val="bg1"/>
                  </a:solidFill>
                  <a:latin typeface="造字工房悦黑（非商用）常规体" pitchFamily="50" charset="-122"/>
                  <a:ea typeface="造字工房悦黑（非商用）常规体" pitchFamily="50" charset="-122"/>
                </a:rPr>
                <a:t>精美矢量地图</a:t>
              </a:r>
            </a:p>
          </p:txBody>
        </p:sp>
        <p:sp>
          <p:nvSpPr>
            <p:cNvPr id="36" name="Shape 60"/>
            <p:cNvSpPr/>
            <p:nvPr/>
          </p:nvSpPr>
          <p:spPr>
            <a:xfrm>
              <a:off x="2235608" y="5219306"/>
              <a:ext cx="1240724" cy="1231106"/>
            </a:xfrm>
            <a:prstGeom prst="rect">
              <a:avLst/>
            </a:prstGeom>
            <a:ln w="12700">
              <a:miter lim="400000"/>
            </a:ln>
          </p:spPr>
          <p:txBody>
            <a:bodyPr wrap="none" lIns="0" tIns="0" rIns="0" bIns="0" anchor="ctr">
              <a:spAutoFit/>
            </a:bodyPr>
            <a:lstStyle>
              <a:lvl1pPr>
                <a:defRPr sz="12000">
                  <a:solidFill>
                    <a:srgbClr val="FFFFFF"/>
                  </a:solidFill>
                </a:defRPr>
              </a:lvl1pPr>
            </a:lstStyle>
            <a:p>
              <a:pPr lvl="0">
                <a:defRPr sz="1800">
                  <a:solidFill>
                    <a:srgbClr val="000000"/>
                  </a:solidFill>
                </a:defRPr>
              </a:pPr>
              <a:r>
                <a:rPr lang="en-US" altLang="zh-CN" sz="8000" dirty="0">
                  <a:solidFill>
                    <a:srgbClr val="FFFFFF"/>
                  </a:solidFill>
                  <a:latin typeface="造字工房悦黑（非商用）常规体" pitchFamily="50" charset="-122"/>
                  <a:ea typeface="造字工房悦黑（非商用）常规体" pitchFamily="50" charset="-122"/>
                </a:rPr>
                <a:t>03</a:t>
              </a:r>
              <a:endParaRPr sz="8000" dirty="0">
                <a:solidFill>
                  <a:srgbClr val="FFFFFF"/>
                </a:solidFill>
                <a:latin typeface="造字工房悦黑（非商用）常规体" pitchFamily="50" charset="-122"/>
                <a:ea typeface="造字工房悦黑（非商用）常规体" pitchFamily="50" charset="-122"/>
              </a:endParaRPr>
            </a:p>
          </p:txBody>
        </p:sp>
        <p:cxnSp>
          <p:nvCxnSpPr>
            <p:cNvPr id="38" name="直接连接符 37"/>
            <p:cNvCxnSpPr/>
            <p:nvPr/>
          </p:nvCxnSpPr>
          <p:spPr>
            <a:xfrm>
              <a:off x="3722517" y="5529263"/>
              <a:ext cx="0" cy="516034"/>
            </a:xfrm>
            <a:prstGeom prst="line">
              <a:avLst/>
            </a:prstGeom>
            <a:noFill/>
            <a:ln w="60325" cap="flat">
              <a:solidFill>
                <a:schemeClr val="bg1"/>
              </a:solidFill>
              <a:prstDash val="solid"/>
              <a:miter lim="400000"/>
            </a:ln>
            <a:effectLst/>
          </p:spPr>
          <p:style>
            <a:lnRef idx="0">
              <a:scrgbClr r="0" g="0" b="0"/>
            </a:lnRef>
            <a:fillRef idx="0">
              <a:scrgbClr r="0" g="0" b="0"/>
            </a:fillRef>
            <a:effectRef idx="0">
              <a:scrgbClr r="0" g="0" b="0"/>
            </a:effectRef>
            <a:fontRef idx="none"/>
          </p:style>
        </p:cxnSp>
      </p:grpSp>
      <p:sp>
        <p:nvSpPr>
          <p:cNvPr id="37" name="Shape 30"/>
          <p:cNvSpPr/>
          <p:nvPr/>
        </p:nvSpPr>
        <p:spPr>
          <a:xfrm>
            <a:off x="53278" y="9364557"/>
            <a:ext cx="24523703" cy="2978945"/>
          </a:xfrm>
          <a:custGeom>
            <a:avLst/>
            <a:gdLst/>
            <a:ahLst/>
            <a:cxnLst>
              <a:cxn ang="0">
                <a:pos x="wd2" y="hd2"/>
              </a:cxn>
              <a:cxn ang="5400000">
                <a:pos x="wd2" y="hd2"/>
              </a:cxn>
              <a:cxn ang="10800000">
                <a:pos x="wd2" y="hd2"/>
              </a:cxn>
              <a:cxn ang="16200000">
                <a:pos x="wd2" y="hd2"/>
              </a:cxn>
            </a:cxnLst>
            <a:rect l="0" t="0" r="r" b="b"/>
            <a:pathLst>
              <a:path w="21600" h="20018" extrusionOk="0">
                <a:moveTo>
                  <a:pt x="0" y="19556"/>
                </a:moveTo>
                <a:cubicBezTo>
                  <a:pt x="1" y="19553"/>
                  <a:pt x="1221" y="17309"/>
                  <a:pt x="1772" y="18184"/>
                </a:cubicBezTo>
                <a:cubicBezTo>
                  <a:pt x="2323" y="19059"/>
                  <a:pt x="2348" y="19649"/>
                  <a:pt x="2537" y="19739"/>
                </a:cubicBezTo>
                <a:cubicBezTo>
                  <a:pt x="2726" y="19829"/>
                  <a:pt x="2459" y="20260"/>
                  <a:pt x="3116" y="19831"/>
                </a:cubicBezTo>
                <a:cubicBezTo>
                  <a:pt x="3769" y="19406"/>
                  <a:pt x="3236" y="21192"/>
                  <a:pt x="4141" y="18087"/>
                </a:cubicBezTo>
                <a:cubicBezTo>
                  <a:pt x="5012" y="15095"/>
                  <a:pt x="5364" y="14639"/>
                  <a:pt x="5705" y="15104"/>
                </a:cubicBezTo>
                <a:cubicBezTo>
                  <a:pt x="5962" y="15454"/>
                  <a:pt x="6076" y="15749"/>
                  <a:pt x="6339" y="16572"/>
                </a:cubicBezTo>
                <a:cubicBezTo>
                  <a:pt x="6690" y="17674"/>
                  <a:pt x="6928" y="18165"/>
                  <a:pt x="7264" y="18615"/>
                </a:cubicBezTo>
                <a:cubicBezTo>
                  <a:pt x="7480" y="18905"/>
                  <a:pt x="7707" y="19649"/>
                  <a:pt x="7929" y="19516"/>
                </a:cubicBezTo>
                <a:cubicBezTo>
                  <a:pt x="8160" y="19377"/>
                  <a:pt x="8369" y="18498"/>
                  <a:pt x="8570" y="17577"/>
                </a:cubicBezTo>
                <a:cubicBezTo>
                  <a:pt x="8821" y="16425"/>
                  <a:pt x="8929" y="15099"/>
                  <a:pt x="9167" y="14920"/>
                </a:cubicBezTo>
                <a:cubicBezTo>
                  <a:pt x="9403" y="14743"/>
                  <a:pt x="9064" y="14986"/>
                  <a:pt x="9616" y="14782"/>
                </a:cubicBezTo>
                <a:cubicBezTo>
                  <a:pt x="10181" y="14573"/>
                  <a:pt x="10232" y="14469"/>
                  <a:pt x="10374" y="13416"/>
                </a:cubicBezTo>
                <a:cubicBezTo>
                  <a:pt x="10513" y="12375"/>
                  <a:pt x="10461" y="11692"/>
                  <a:pt x="10716" y="9847"/>
                </a:cubicBezTo>
                <a:cubicBezTo>
                  <a:pt x="10996" y="7816"/>
                  <a:pt x="11300" y="6929"/>
                  <a:pt x="11660" y="7330"/>
                </a:cubicBezTo>
                <a:cubicBezTo>
                  <a:pt x="11897" y="7594"/>
                  <a:pt x="12228" y="7931"/>
                  <a:pt x="12468" y="7346"/>
                </a:cubicBezTo>
                <a:cubicBezTo>
                  <a:pt x="12824" y="6480"/>
                  <a:pt x="12754" y="5374"/>
                  <a:pt x="13529" y="7673"/>
                </a:cubicBezTo>
                <a:cubicBezTo>
                  <a:pt x="14316" y="10004"/>
                  <a:pt x="14780" y="12196"/>
                  <a:pt x="15181" y="10875"/>
                </a:cubicBezTo>
                <a:cubicBezTo>
                  <a:pt x="15610" y="9462"/>
                  <a:pt x="15723" y="3299"/>
                  <a:pt x="16342" y="3241"/>
                </a:cubicBezTo>
                <a:cubicBezTo>
                  <a:pt x="16553" y="3221"/>
                  <a:pt x="16683" y="3461"/>
                  <a:pt x="16816" y="3944"/>
                </a:cubicBezTo>
                <a:cubicBezTo>
                  <a:pt x="17102" y="4983"/>
                  <a:pt x="17285" y="8497"/>
                  <a:pt x="17866" y="9254"/>
                </a:cubicBezTo>
                <a:cubicBezTo>
                  <a:pt x="18956" y="10676"/>
                  <a:pt x="19234" y="6251"/>
                  <a:pt x="19454" y="3572"/>
                </a:cubicBezTo>
                <a:cubicBezTo>
                  <a:pt x="19566" y="2201"/>
                  <a:pt x="19628" y="680"/>
                  <a:pt x="19796" y="141"/>
                </a:cubicBezTo>
                <a:cubicBezTo>
                  <a:pt x="19966" y="-408"/>
                  <a:pt x="20045" y="730"/>
                  <a:pt x="20644" y="2217"/>
                </a:cubicBezTo>
                <a:cubicBezTo>
                  <a:pt x="21268" y="3765"/>
                  <a:pt x="21579" y="2009"/>
                  <a:pt x="21600" y="1712"/>
                </a:cubicBezTo>
              </a:path>
            </a:pathLst>
          </a:custGeom>
          <a:noFill/>
          <a:ln w="12700" cap="flat">
            <a:solidFill>
              <a:srgbClr val="FFFFFF"/>
            </a:solidFill>
            <a:prstDash val="solid"/>
            <a:miter lim="400000"/>
          </a:ln>
          <a:effectLst/>
        </p:spPr>
        <p:txBody>
          <a:bodyPr wrap="square" lIns="50800" tIns="50800" rIns="50800" bIns="50800" numCol="1" anchor="ctr">
            <a:noAutofit/>
          </a:bodyPr>
          <a:lstStyle/>
          <a:p>
            <a:pPr lvl="0" defTabSz="825500">
              <a:defRPr sz="5600">
                <a:latin typeface="Gill Sans"/>
                <a:ea typeface="Gill Sans"/>
                <a:cs typeface="Gill Sans"/>
                <a:sym typeface="Gill Sans"/>
              </a:defRPr>
            </a:pPr>
            <a:endParaRPr/>
          </a:p>
        </p:txBody>
      </p:sp>
      <p:sp>
        <p:nvSpPr>
          <p:cNvPr id="39" name="Shape 31"/>
          <p:cNvSpPr/>
          <p:nvPr/>
        </p:nvSpPr>
        <p:spPr>
          <a:xfrm>
            <a:off x="74422" y="10110851"/>
            <a:ext cx="24641116" cy="2436789"/>
          </a:xfrm>
          <a:custGeom>
            <a:avLst/>
            <a:gdLst/>
            <a:ahLst/>
            <a:cxnLst>
              <a:cxn ang="0">
                <a:pos x="wd2" y="hd2"/>
              </a:cxn>
              <a:cxn ang="5400000">
                <a:pos x="wd2" y="hd2"/>
              </a:cxn>
              <a:cxn ang="10800000">
                <a:pos x="wd2" y="hd2"/>
              </a:cxn>
              <a:cxn ang="16200000">
                <a:pos x="wd2" y="hd2"/>
              </a:cxn>
            </a:cxnLst>
            <a:rect l="0" t="0" r="r" b="b"/>
            <a:pathLst>
              <a:path w="21600" h="20019" extrusionOk="0">
                <a:moveTo>
                  <a:pt x="0" y="14327"/>
                </a:moveTo>
                <a:cubicBezTo>
                  <a:pt x="0" y="14327"/>
                  <a:pt x="982" y="13657"/>
                  <a:pt x="1629" y="15907"/>
                </a:cubicBezTo>
                <a:cubicBezTo>
                  <a:pt x="2275" y="18157"/>
                  <a:pt x="2290" y="18848"/>
                  <a:pt x="2724" y="19037"/>
                </a:cubicBezTo>
                <a:cubicBezTo>
                  <a:pt x="3159" y="19226"/>
                  <a:pt x="3705" y="18833"/>
                  <a:pt x="4032" y="16961"/>
                </a:cubicBezTo>
                <a:cubicBezTo>
                  <a:pt x="4358" y="15090"/>
                  <a:pt x="4714" y="13454"/>
                  <a:pt x="5122" y="12007"/>
                </a:cubicBezTo>
                <a:cubicBezTo>
                  <a:pt x="5529" y="10561"/>
                  <a:pt x="6008" y="10631"/>
                  <a:pt x="6387" y="13313"/>
                </a:cubicBezTo>
                <a:cubicBezTo>
                  <a:pt x="6765" y="15995"/>
                  <a:pt x="6557" y="16751"/>
                  <a:pt x="7141" y="18197"/>
                </a:cubicBezTo>
                <a:cubicBezTo>
                  <a:pt x="7725" y="19643"/>
                  <a:pt x="7694" y="20579"/>
                  <a:pt x="7953" y="19643"/>
                </a:cubicBezTo>
                <a:cubicBezTo>
                  <a:pt x="8213" y="18708"/>
                  <a:pt x="8471" y="18636"/>
                  <a:pt x="8615" y="17520"/>
                </a:cubicBezTo>
                <a:cubicBezTo>
                  <a:pt x="8760" y="16403"/>
                  <a:pt x="9372" y="11183"/>
                  <a:pt x="9658" y="9672"/>
                </a:cubicBezTo>
                <a:cubicBezTo>
                  <a:pt x="9945" y="8162"/>
                  <a:pt x="10383" y="8163"/>
                  <a:pt x="10683" y="7282"/>
                </a:cubicBezTo>
                <a:cubicBezTo>
                  <a:pt x="10983" y="6401"/>
                  <a:pt x="11489" y="1494"/>
                  <a:pt x="12051" y="237"/>
                </a:cubicBezTo>
                <a:cubicBezTo>
                  <a:pt x="12612" y="-1021"/>
                  <a:pt x="12777" y="3138"/>
                  <a:pt x="13291" y="3256"/>
                </a:cubicBezTo>
                <a:cubicBezTo>
                  <a:pt x="13804" y="3374"/>
                  <a:pt x="13797" y="2817"/>
                  <a:pt x="14293" y="3005"/>
                </a:cubicBezTo>
                <a:cubicBezTo>
                  <a:pt x="14790" y="3193"/>
                  <a:pt x="14743" y="3571"/>
                  <a:pt x="15118" y="4451"/>
                </a:cubicBezTo>
                <a:cubicBezTo>
                  <a:pt x="15493" y="5332"/>
                  <a:pt x="15381" y="5647"/>
                  <a:pt x="15713" y="5521"/>
                </a:cubicBezTo>
                <a:cubicBezTo>
                  <a:pt x="16045" y="5395"/>
                  <a:pt x="16509" y="1794"/>
                  <a:pt x="17532" y="2926"/>
                </a:cubicBezTo>
                <a:cubicBezTo>
                  <a:pt x="18556" y="4059"/>
                  <a:pt x="18282" y="5686"/>
                  <a:pt x="18945" y="5128"/>
                </a:cubicBezTo>
                <a:cubicBezTo>
                  <a:pt x="19609" y="4570"/>
                  <a:pt x="19464" y="3005"/>
                  <a:pt x="19890" y="2635"/>
                </a:cubicBezTo>
                <a:cubicBezTo>
                  <a:pt x="20316" y="2265"/>
                  <a:pt x="20325" y="3516"/>
                  <a:pt x="20691" y="5591"/>
                </a:cubicBezTo>
                <a:cubicBezTo>
                  <a:pt x="21058" y="7667"/>
                  <a:pt x="21600" y="8422"/>
                  <a:pt x="21600" y="8422"/>
                </a:cubicBezTo>
              </a:path>
            </a:pathLst>
          </a:custGeom>
          <a:noFill/>
          <a:ln w="38100" cap="flat">
            <a:solidFill>
              <a:srgbClr val="FFFFFF"/>
            </a:solidFill>
            <a:prstDash val="solid"/>
            <a:miter lim="400000"/>
          </a:ln>
          <a:effectLst/>
        </p:spPr>
        <p:txBody>
          <a:bodyPr wrap="square" lIns="50800" tIns="50800" rIns="50800" bIns="50800" numCol="1" anchor="ctr">
            <a:noAutofit/>
          </a:bodyPr>
          <a:lstStyle/>
          <a:p>
            <a:pPr lvl="0" defTabSz="825500">
              <a:defRPr sz="5600">
                <a:latin typeface="Gill Sans"/>
                <a:ea typeface="Gill Sans"/>
                <a:cs typeface="Gill Sans"/>
                <a:sym typeface="Gill Sans"/>
              </a:defRPr>
            </a:pPr>
            <a:endParaRPr/>
          </a:p>
        </p:txBody>
      </p:sp>
      <p:sp>
        <p:nvSpPr>
          <p:cNvPr id="40" name="Shape 32"/>
          <p:cNvSpPr/>
          <p:nvPr/>
        </p:nvSpPr>
        <p:spPr>
          <a:xfrm>
            <a:off x="18605" y="8557550"/>
            <a:ext cx="25006513" cy="4350794"/>
          </a:xfrm>
          <a:custGeom>
            <a:avLst/>
            <a:gdLst/>
            <a:ahLst/>
            <a:cxnLst>
              <a:cxn ang="0">
                <a:pos x="wd2" y="hd2"/>
              </a:cxn>
              <a:cxn ang="5400000">
                <a:pos x="wd2" y="hd2"/>
              </a:cxn>
              <a:cxn ang="10800000">
                <a:pos x="wd2" y="hd2"/>
              </a:cxn>
              <a:cxn ang="16200000">
                <a:pos x="wd2" y="hd2"/>
              </a:cxn>
            </a:cxnLst>
            <a:rect l="0" t="0" r="r" b="b"/>
            <a:pathLst>
              <a:path w="21600" h="19043" extrusionOk="0">
                <a:moveTo>
                  <a:pt x="0" y="18898"/>
                </a:moveTo>
                <a:cubicBezTo>
                  <a:pt x="0" y="18898"/>
                  <a:pt x="635" y="11432"/>
                  <a:pt x="1129" y="11063"/>
                </a:cubicBezTo>
                <a:cubicBezTo>
                  <a:pt x="1624" y="10695"/>
                  <a:pt x="1795" y="17871"/>
                  <a:pt x="2562" y="18570"/>
                </a:cubicBezTo>
                <a:cubicBezTo>
                  <a:pt x="3329" y="19270"/>
                  <a:pt x="3780" y="15081"/>
                  <a:pt x="4487" y="12132"/>
                </a:cubicBezTo>
                <a:cubicBezTo>
                  <a:pt x="5194" y="9183"/>
                  <a:pt x="5637" y="13339"/>
                  <a:pt x="6503" y="16154"/>
                </a:cubicBezTo>
                <a:cubicBezTo>
                  <a:pt x="7370" y="18969"/>
                  <a:pt x="7780" y="19907"/>
                  <a:pt x="8315" y="18164"/>
                </a:cubicBezTo>
                <a:cubicBezTo>
                  <a:pt x="8851" y="16422"/>
                  <a:pt x="9236" y="10691"/>
                  <a:pt x="9830" y="9920"/>
                </a:cubicBezTo>
                <a:cubicBezTo>
                  <a:pt x="10423" y="9149"/>
                  <a:pt x="10509" y="10959"/>
                  <a:pt x="11382" y="12065"/>
                </a:cubicBezTo>
                <a:cubicBezTo>
                  <a:pt x="12255" y="13171"/>
                  <a:pt x="12604" y="9182"/>
                  <a:pt x="13718" y="5839"/>
                </a:cubicBezTo>
                <a:cubicBezTo>
                  <a:pt x="14832" y="2496"/>
                  <a:pt x="15665" y="10171"/>
                  <a:pt x="16187" y="10841"/>
                </a:cubicBezTo>
                <a:cubicBezTo>
                  <a:pt x="16708" y="11511"/>
                  <a:pt x="16776" y="2270"/>
                  <a:pt x="17965" y="288"/>
                </a:cubicBezTo>
                <a:cubicBezTo>
                  <a:pt x="19154" y="-1693"/>
                  <a:pt x="19479" y="7087"/>
                  <a:pt x="20119" y="10137"/>
                </a:cubicBezTo>
                <a:cubicBezTo>
                  <a:pt x="20760" y="13187"/>
                  <a:pt x="21600" y="10707"/>
                  <a:pt x="21600" y="10707"/>
                </a:cubicBezTo>
              </a:path>
            </a:pathLst>
          </a:custGeom>
          <a:noFill/>
          <a:ln w="25400" cap="flat">
            <a:solidFill>
              <a:srgbClr val="FFFFFF">
                <a:alpha val="20000"/>
              </a:srgbClr>
            </a:solidFill>
            <a:prstDash val="solid"/>
            <a:miter lim="400000"/>
          </a:ln>
          <a:effectLst/>
        </p:spPr>
        <p:txBody>
          <a:bodyPr wrap="square" lIns="50800" tIns="50800" rIns="50800" bIns="50800" numCol="1" anchor="ctr">
            <a:noAutofit/>
          </a:bodyPr>
          <a:lstStyle/>
          <a:p>
            <a:pPr lvl="0" defTabSz="825500">
              <a:defRPr sz="5600">
                <a:latin typeface="Gill Sans"/>
                <a:ea typeface="Gill Sans"/>
                <a:cs typeface="Gill Sans"/>
                <a:sym typeface="Gill Sans"/>
              </a:defRPr>
            </a:pPr>
            <a:endParaRPr/>
          </a:p>
        </p:txBody>
      </p:sp>
      <p:grpSp>
        <p:nvGrpSpPr>
          <p:cNvPr id="41" name="组合 40"/>
          <p:cNvGrpSpPr/>
          <p:nvPr/>
        </p:nvGrpSpPr>
        <p:grpSpPr>
          <a:xfrm>
            <a:off x="3949699" y="9667653"/>
            <a:ext cx="19189702" cy="2781302"/>
            <a:chOff x="3949699" y="9667653"/>
            <a:chExt cx="19189702" cy="2781302"/>
          </a:xfrm>
        </p:grpSpPr>
        <p:sp>
          <p:nvSpPr>
            <p:cNvPr id="42" name="Shape 33"/>
            <p:cNvSpPr/>
            <p:nvPr/>
          </p:nvSpPr>
          <p:spPr>
            <a:xfrm>
              <a:off x="11874500" y="107725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alpha val="41843"/>
              </a:srgbClr>
            </a:solidFill>
            <a:ln w="88900" cap="flat">
              <a:solidFill>
                <a:srgbClr val="FFFFFF">
                  <a:alpha val="41843"/>
                </a:srgbClr>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3" name="Shape 34"/>
            <p:cNvSpPr/>
            <p:nvPr/>
          </p:nvSpPr>
          <p:spPr>
            <a:xfrm>
              <a:off x="16979899" y="9667653"/>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alpha val="60743"/>
              </a:srgbClr>
            </a:solidFill>
            <a:ln w="88900" cap="flat">
              <a:solidFill>
                <a:srgbClr val="FFFFFF">
                  <a:alpha val="60743"/>
                </a:srgbClr>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4" name="Shape 35"/>
            <p:cNvSpPr/>
            <p:nvPr/>
          </p:nvSpPr>
          <p:spPr>
            <a:xfrm>
              <a:off x="19113500" y="10328053"/>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5" name="Shape 36"/>
            <p:cNvSpPr/>
            <p:nvPr/>
          </p:nvSpPr>
          <p:spPr>
            <a:xfrm>
              <a:off x="14350999" y="10137553"/>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6" name="Shape 37"/>
            <p:cNvSpPr/>
            <p:nvPr/>
          </p:nvSpPr>
          <p:spPr>
            <a:xfrm>
              <a:off x="9766300" y="120298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7" name="Shape 38"/>
            <p:cNvSpPr/>
            <p:nvPr/>
          </p:nvSpPr>
          <p:spPr>
            <a:xfrm>
              <a:off x="7162800" y="116488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8" name="Shape 39"/>
            <p:cNvSpPr/>
            <p:nvPr/>
          </p:nvSpPr>
          <p:spPr>
            <a:xfrm>
              <a:off x="3949699" y="121822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9" name="Shape 40"/>
            <p:cNvSpPr/>
            <p:nvPr/>
          </p:nvSpPr>
          <p:spPr>
            <a:xfrm>
              <a:off x="22872700" y="10315353"/>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1500"/>
                                        <p:tgtEl>
                                          <p:spTgt spid="4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37"/>
                                        </p:tgtEl>
                                        <p:attrNameLst>
                                          <p:attrName>style.visibility</p:attrName>
                                        </p:attrNameLst>
                                      </p:cBhvr>
                                      <p:to>
                                        <p:strVal val="visible"/>
                                      </p:to>
                                    </p:set>
                                    <p:animEffect transition="in" filter="wipe(left)">
                                      <p:cBhvr>
                                        <p:cTn id="10" dur="1500"/>
                                        <p:tgtEl>
                                          <p:spTgt spid="37"/>
                                        </p:tgtEl>
                                      </p:cBhvr>
                                    </p:animEffect>
                                  </p:childTnLst>
                                </p:cTn>
                              </p:par>
                              <p:par>
                                <p:cTn id="11" presetID="22" presetClass="entr" presetSubtype="8" fill="hold" grpId="0" nodeType="withEffect">
                                  <p:stCondLst>
                                    <p:cond delay="750"/>
                                  </p:stCondLst>
                                  <p:childTnLst>
                                    <p:set>
                                      <p:cBhvr>
                                        <p:cTn id="12" dur="1" fill="hold">
                                          <p:stCondLst>
                                            <p:cond delay="0"/>
                                          </p:stCondLst>
                                        </p:cTn>
                                        <p:tgtEl>
                                          <p:spTgt spid="39"/>
                                        </p:tgtEl>
                                        <p:attrNameLst>
                                          <p:attrName>style.visibility</p:attrName>
                                        </p:attrNameLst>
                                      </p:cBhvr>
                                      <p:to>
                                        <p:strVal val="visible"/>
                                      </p:to>
                                    </p:set>
                                    <p:animEffect transition="in" filter="wipe(left)">
                                      <p:cBhvr>
                                        <p:cTn id="13" dur="1500"/>
                                        <p:tgtEl>
                                          <p:spTgt spid="39"/>
                                        </p:tgtEl>
                                      </p:cBhvr>
                                    </p:animEffect>
                                  </p:childTnLst>
                                </p:cTn>
                              </p:par>
                              <p:par>
                                <p:cTn id="14" presetID="10" presetClass="entr" presetSubtype="0" fill="hold" nodeType="withEffect">
                                  <p:stCondLst>
                                    <p:cond delay="1250"/>
                                  </p:stCondLst>
                                  <p:childTnLst>
                                    <p:set>
                                      <p:cBhvr>
                                        <p:cTn id="15" dur="1" fill="hold">
                                          <p:stCondLst>
                                            <p:cond delay="0"/>
                                          </p:stCondLst>
                                        </p:cTn>
                                        <p:tgtEl>
                                          <p:spTgt spid="41"/>
                                        </p:tgtEl>
                                        <p:attrNameLst>
                                          <p:attrName>style.visibility</p:attrName>
                                        </p:attrNameLst>
                                      </p:cBhvr>
                                      <p:to>
                                        <p:strVal val="visible"/>
                                      </p:to>
                                    </p:set>
                                    <p:animEffect transition="in" filter="fade">
                                      <p:cBhvr>
                                        <p:cTn id="16" dur="500"/>
                                        <p:tgtEl>
                                          <p:spTgt spid="41"/>
                                        </p:tgtEl>
                                      </p:cBhvr>
                                    </p:animEffect>
                                  </p:childTnLst>
                                </p:cTn>
                              </p:par>
                              <p:par>
                                <p:cTn id="17" presetID="42" presetClass="entr" presetSubtype="0" fill="hold" nodeType="withEffect">
                                  <p:stCondLst>
                                    <p:cond delay="125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1750"/>
                                  </p:stCondLst>
                                  <p:childTnLst>
                                    <p:set>
                                      <p:cBhvr>
                                        <p:cTn id="23" dur="1" fill="hold">
                                          <p:stCondLst>
                                            <p:cond delay="0"/>
                                          </p:stCondLst>
                                        </p:cTn>
                                        <p:tgtEl>
                                          <p:spTgt spid="34"/>
                                        </p:tgtEl>
                                        <p:attrNameLst>
                                          <p:attrName>style.visibility</p:attrName>
                                        </p:attrNameLst>
                                      </p:cBhvr>
                                      <p:to>
                                        <p:strVal val="visible"/>
                                      </p:to>
                                    </p:set>
                                    <p:animEffect transition="in" filter="fade">
                                      <p:cBhvr>
                                        <p:cTn id="24" dur="1000"/>
                                        <p:tgtEl>
                                          <p:spTgt spid="34"/>
                                        </p:tgtEl>
                                      </p:cBhvr>
                                    </p:animEffect>
                                    <p:anim calcmode="lin" valueType="num">
                                      <p:cBhvr>
                                        <p:cTn id="25" dur="1000" fill="hold"/>
                                        <p:tgtEl>
                                          <p:spTgt spid="34"/>
                                        </p:tgtEl>
                                        <p:attrNameLst>
                                          <p:attrName>ppt_x</p:attrName>
                                        </p:attrNameLst>
                                      </p:cBhvr>
                                      <p:tavLst>
                                        <p:tav tm="0">
                                          <p:val>
                                            <p:strVal val="#ppt_x"/>
                                          </p:val>
                                        </p:tav>
                                        <p:tav tm="100000">
                                          <p:val>
                                            <p:strVal val="#ppt_x"/>
                                          </p:val>
                                        </p:tav>
                                      </p:tavLst>
                                    </p:anim>
                                    <p:anim calcmode="lin" valueType="num">
                                      <p:cBhvr>
                                        <p:cTn id="26"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7" grpId="0" animBg="1"/>
      <p:bldP spid="39" grpId="0" animBg="1"/>
      <p:bldP spid="40"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4"/>
          <p:cNvGrpSpPr>
            <a:grpSpLocks noChangeAspect="1"/>
          </p:cNvGrpSpPr>
          <p:nvPr/>
        </p:nvGrpSpPr>
        <p:grpSpPr bwMode="auto">
          <a:xfrm>
            <a:off x="878227" y="4008778"/>
            <a:ext cx="11384442" cy="8185415"/>
            <a:chOff x="-9" y="5"/>
            <a:chExt cx="5769" cy="4314"/>
          </a:xfrm>
          <a:solidFill>
            <a:schemeClr val="bg1">
              <a:lumMod val="85000"/>
            </a:schemeClr>
          </a:solidFill>
        </p:grpSpPr>
        <p:sp>
          <p:nvSpPr>
            <p:cNvPr id="25" name="Freeform 5"/>
            <p:cNvSpPr/>
            <p:nvPr/>
          </p:nvSpPr>
          <p:spPr bwMode="auto">
            <a:xfrm>
              <a:off x="3679" y="4064"/>
              <a:ext cx="312" cy="255"/>
            </a:xfrm>
            <a:custGeom>
              <a:avLst/>
              <a:gdLst>
                <a:gd name="T0" fmla="*/ 553 w 673"/>
                <a:gd name="T1" fmla="*/ 13 h 550"/>
                <a:gd name="T2" fmla="*/ 520 w 673"/>
                <a:gd name="T3" fmla="*/ 52 h 550"/>
                <a:gd name="T4" fmla="*/ 454 w 673"/>
                <a:gd name="T5" fmla="*/ 35 h 550"/>
                <a:gd name="T6" fmla="*/ 411 w 673"/>
                <a:gd name="T7" fmla="*/ 61 h 550"/>
                <a:gd name="T8" fmla="*/ 358 w 673"/>
                <a:gd name="T9" fmla="*/ 78 h 550"/>
                <a:gd name="T10" fmla="*/ 319 w 673"/>
                <a:gd name="T11" fmla="*/ 70 h 550"/>
                <a:gd name="T12" fmla="*/ 284 w 673"/>
                <a:gd name="T13" fmla="*/ 48 h 550"/>
                <a:gd name="T14" fmla="*/ 260 w 673"/>
                <a:gd name="T15" fmla="*/ 89 h 550"/>
                <a:gd name="T16" fmla="*/ 232 w 673"/>
                <a:gd name="T17" fmla="*/ 111 h 550"/>
                <a:gd name="T18" fmla="*/ 160 w 673"/>
                <a:gd name="T19" fmla="*/ 102 h 550"/>
                <a:gd name="T20" fmla="*/ 175 w 673"/>
                <a:gd name="T21" fmla="*/ 148 h 550"/>
                <a:gd name="T22" fmla="*/ 120 w 673"/>
                <a:gd name="T23" fmla="*/ 185 h 550"/>
                <a:gd name="T24" fmla="*/ 53 w 673"/>
                <a:gd name="T25" fmla="*/ 246 h 550"/>
                <a:gd name="T26" fmla="*/ 20 w 673"/>
                <a:gd name="T27" fmla="*/ 280 h 550"/>
                <a:gd name="T28" fmla="*/ 33 w 673"/>
                <a:gd name="T29" fmla="*/ 317 h 550"/>
                <a:gd name="T30" fmla="*/ 33 w 673"/>
                <a:gd name="T31" fmla="*/ 387 h 550"/>
                <a:gd name="T32" fmla="*/ 55 w 673"/>
                <a:gd name="T33" fmla="*/ 437 h 550"/>
                <a:gd name="T34" fmla="*/ 81 w 673"/>
                <a:gd name="T35" fmla="*/ 476 h 550"/>
                <a:gd name="T36" fmla="*/ 138 w 673"/>
                <a:gd name="T37" fmla="*/ 498 h 550"/>
                <a:gd name="T38" fmla="*/ 219 w 673"/>
                <a:gd name="T39" fmla="*/ 500 h 550"/>
                <a:gd name="T40" fmla="*/ 341 w 673"/>
                <a:gd name="T41" fmla="*/ 534 h 550"/>
                <a:gd name="T42" fmla="*/ 374 w 673"/>
                <a:gd name="T43" fmla="*/ 476 h 550"/>
                <a:gd name="T44" fmla="*/ 459 w 673"/>
                <a:gd name="T45" fmla="*/ 426 h 550"/>
                <a:gd name="T46" fmla="*/ 507 w 673"/>
                <a:gd name="T47" fmla="*/ 395 h 550"/>
                <a:gd name="T48" fmla="*/ 568 w 673"/>
                <a:gd name="T49" fmla="*/ 356 h 550"/>
                <a:gd name="T50" fmla="*/ 551 w 673"/>
                <a:gd name="T51" fmla="*/ 306 h 550"/>
                <a:gd name="T52" fmla="*/ 592 w 673"/>
                <a:gd name="T53" fmla="*/ 272 h 550"/>
                <a:gd name="T54" fmla="*/ 572 w 673"/>
                <a:gd name="T55" fmla="*/ 228 h 550"/>
                <a:gd name="T56" fmla="*/ 633 w 673"/>
                <a:gd name="T57" fmla="*/ 156 h 550"/>
                <a:gd name="T58" fmla="*/ 671 w 673"/>
                <a:gd name="T59" fmla="*/ 124 h 550"/>
                <a:gd name="T60" fmla="*/ 649 w 673"/>
                <a:gd name="T61" fmla="*/ 43 h 550"/>
                <a:gd name="T62" fmla="*/ 590 w 673"/>
                <a:gd name="T63" fmla="*/ 31 h 550"/>
                <a:gd name="T64" fmla="*/ 553 w 673"/>
                <a:gd name="T65" fmla="*/ 13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73" h="550">
                  <a:moveTo>
                    <a:pt x="553" y="13"/>
                  </a:moveTo>
                  <a:cubicBezTo>
                    <a:pt x="553" y="13"/>
                    <a:pt x="540" y="59"/>
                    <a:pt x="520" y="52"/>
                  </a:cubicBezTo>
                  <a:cubicBezTo>
                    <a:pt x="500" y="44"/>
                    <a:pt x="476" y="33"/>
                    <a:pt x="454" y="35"/>
                  </a:cubicBezTo>
                  <a:cubicBezTo>
                    <a:pt x="433" y="37"/>
                    <a:pt x="426" y="46"/>
                    <a:pt x="411" y="61"/>
                  </a:cubicBezTo>
                  <a:cubicBezTo>
                    <a:pt x="395" y="76"/>
                    <a:pt x="378" y="85"/>
                    <a:pt x="358" y="78"/>
                  </a:cubicBezTo>
                  <a:cubicBezTo>
                    <a:pt x="339" y="70"/>
                    <a:pt x="330" y="85"/>
                    <a:pt x="319" y="70"/>
                  </a:cubicBezTo>
                  <a:cubicBezTo>
                    <a:pt x="308" y="55"/>
                    <a:pt x="297" y="35"/>
                    <a:pt x="284" y="48"/>
                  </a:cubicBezTo>
                  <a:cubicBezTo>
                    <a:pt x="271" y="61"/>
                    <a:pt x="258" y="68"/>
                    <a:pt x="260" y="89"/>
                  </a:cubicBezTo>
                  <a:cubicBezTo>
                    <a:pt x="262" y="109"/>
                    <a:pt x="245" y="119"/>
                    <a:pt x="232" y="111"/>
                  </a:cubicBezTo>
                  <a:cubicBezTo>
                    <a:pt x="219" y="104"/>
                    <a:pt x="162" y="83"/>
                    <a:pt x="160" y="102"/>
                  </a:cubicBezTo>
                  <a:cubicBezTo>
                    <a:pt x="157" y="120"/>
                    <a:pt x="194" y="135"/>
                    <a:pt x="175" y="148"/>
                  </a:cubicBezTo>
                  <a:cubicBezTo>
                    <a:pt x="155" y="161"/>
                    <a:pt x="140" y="178"/>
                    <a:pt x="120" y="185"/>
                  </a:cubicBezTo>
                  <a:cubicBezTo>
                    <a:pt x="101" y="193"/>
                    <a:pt x="72" y="230"/>
                    <a:pt x="53" y="246"/>
                  </a:cubicBezTo>
                  <a:cubicBezTo>
                    <a:pt x="33" y="263"/>
                    <a:pt x="0" y="261"/>
                    <a:pt x="20" y="280"/>
                  </a:cubicBezTo>
                  <a:cubicBezTo>
                    <a:pt x="39" y="298"/>
                    <a:pt x="44" y="296"/>
                    <a:pt x="33" y="317"/>
                  </a:cubicBezTo>
                  <a:cubicBezTo>
                    <a:pt x="22" y="337"/>
                    <a:pt x="35" y="371"/>
                    <a:pt x="33" y="387"/>
                  </a:cubicBezTo>
                  <a:cubicBezTo>
                    <a:pt x="31" y="404"/>
                    <a:pt x="48" y="413"/>
                    <a:pt x="55" y="437"/>
                  </a:cubicBezTo>
                  <a:cubicBezTo>
                    <a:pt x="61" y="461"/>
                    <a:pt x="50" y="459"/>
                    <a:pt x="81" y="476"/>
                  </a:cubicBezTo>
                  <a:cubicBezTo>
                    <a:pt x="112" y="493"/>
                    <a:pt x="103" y="484"/>
                    <a:pt x="138" y="498"/>
                  </a:cubicBezTo>
                  <a:cubicBezTo>
                    <a:pt x="173" y="513"/>
                    <a:pt x="197" y="487"/>
                    <a:pt x="219" y="500"/>
                  </a:cubicBezTo>
                  <a:cubicBezTo>
                    <a:pt x="240" y="513"/>
                    <a:pt x="332" y="550"/>
                    <a:pt x="341" y="534"/>
                  </a:cubicBezTo>
                  <a:cubicBezTo>
                    <a:pt x="350" y="517"/>
                    <a:pt x="341" y="476"/>
                    <a:pt x="374" y="476"/>
                  </a:cubicBezTo>
                  <a:cubicBezTo>
                    <a:pt x="406" y="476"/>
                    <a:pt x="452" y="441"/>
                    <a:pt x="459" y="426"/>
                  </a:cubicBezTo>
                  <a:cubicBezTo>
                    <a:pt x="465" y="411"/>
                    <a:pt x="489" y="395"/>
                    <a:pt x="507" y="395"/>
                  </a:cubicBezTo>
                  <a:cubicBezTo>
                    <a:pt x="524" y="395"/>
                    <a:pt x="588" y="371"/>
                    <a:pt x="568" y="356"/>
                  </a:cubicBezTo>
                  <a:cubicBezTo>
                    <a:pt x="548" y="341"/>
                    <a:pt x="531" y="309"/>
                    <a:pt x="551" y="306"/>
                  </a:cubicBezTo>
                  <a:cubicBezTo>
                    <a:pt x="570" y="302"/>
                    <a:pt x="609" y="283"/>
                    <a:pt x="592" y="272"/>
                  </a:cubicBezTo>
                  <a:cubicBezTo>
                    <a:pt x="575" y="261"/>
                    <a:pt x="531" y="267"/>
                    <a:pt x="572" y="228"/>
                  </a:cubicBezTo>
                  <a:cubicBezTo>
                    <a:pt x="614" y="189"/>
                    <a:pt x="609" y="159"/>
                    <a:pt x="633" y="156"/>
                  </a:cubicBezTo>
                  <a:cubicBezTo>
                    <a:pt x="658" y="152"/>
                    <a:pt x="673" y="156"/>
                    <a:pt x="671" y="124"/>
                  </a:cubicBezTo>
                  <a:cubicBezTo>
                    <a:pt x="668" y="93"/>
                    <a:pt x="668" y="52"/>
                    <a:pt x="649" y="43"/>
                  </a:cubicBezTo>
                  <a:cubicBezTo>
                    <a:pt x="629" y="33"/>
                    <a:pt x="599" y="41"/>
                    <a:pt x="590" y="31"/>
                  </a:cubicBezTo>
                  <a:cubicBezTo>
                    <a:pt x="581" y="22"/>
                    <a:pt x="555" y="0"/>
                    <a:pt x="553" y="13"/>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26" name="Freeform 6"/>
            <p:cNvSpPr/>
            <p:nvPr/>
          </p:nvSpPr>
          <p:spPr bwMode="auto">
            <a:xfrm>
              <a:off x="-9" y="633"/>
              <a:ext cx="2307" cy="1593"/>
            </a:xfrm>
            <a:custGeom>
              <a:avLst/>
              <a:gdLst>
                <a:gd name="T0" fmla="*/ 4317 w 4981"/>
                <a:gd name="T1" fmla="*/ 2284 h 3440"/>
                <a:gd name="T2" fmla="*/ 4622 w 4981"/>
                <a:gd name="T3" fmla="*/ 2061 h 3440"/>
                <a:gd name="T4" fmla="*/ 4946 w 4981"/>
                <a:gd name="T5" fmla="*/ 1850 h 3440"/>
                <a:gd name="T6" fmla="*/ 4930 w 4981"/>
                <a:gd name="T7" fmla="*/ 1693 h 3440"/>
                <a:gd name="T8" fmla="*/ 4812 w 4981"/>
                <a:gd name="T9" fmla="*/ 1470 h 3440"/>
                <a:gd name="T10" fmla="*/ 4636 w 4981"/>
                <a:gd name="T11" fmla="*/ 1342 h 3440"/>
                <a:gd name="T12" fmla="*/ 4488 w 4981"/>
                <a:gd name="T13" fmla="*/ 1228 h 3440"/>
                <a:gd name="T14" fmla="*/ 4082 w 4981"/>
                <a:gd name="T15" fmla="*/ 1137 h 3440"/>
                <a:gd name="T16" fmla="*/ 3931 w 4981"/>
                <a:gd name="T17" fmla="*/ 906 h 3440"/>
                <a:gd name="T18" fmla="*/ 3984 w 4981"/>
                <a:gd name="T19" fmla="*/ 684 h 3440"/>
                <a:gd name="T20" fmla="*/ 3787 w 4981"/>
                <a:gd name="T21" fmla="*/ 408 h 3440"/>
                <a:gd name="T22" fmla="*/ 3607 w 4981"/>
                <a:gd name="T23" fmla="*/ 314 h 3440"/>
                <a:gd name="T24" fmla="*/ 3476 w 4981"/>
                <a:gd name="T25" fmla="*/ 141 h 3440"/>
                <a:gd name="T26" fmla="*/ 3472 w 4981"/>
                <a:gd name="T27" fmla="*/ 7 h 3440"/>
                <a:gd name="T28" fmla="*/ 3233 w 4981"/>
                <a:gd name="T29" fmla="*/ 27 h 3440"/>
                <a:gd name="T30" fmla="*/ 3096 w 4981"/>
                <a:gd name="T31" fmla="*/ 155 h 3440"/>
                <a:gd name="T32" fmla="*/ 2965 w 4981"/>
                <a:gd name="T33" fmla="*/ 333 h 3440"/>
                <a:gd name="T34" fmla="*/ 2876 w 4981"/>
                <a:gd name="T35" fmla="*/ 497 h 3440"/>
                <a:gd name="T36" fmla="*/ 2726 w 4981"/>
                <a:gd name="T37" fmla="*/ 478 h 3440"/>
                <a:gd name="T38" fmla="*/ 2359 w 4981"/>
                <a:gd name="T39" fmla="*/ 536 h 3440"/>
                <a:gd name="T40" fmla="*/ 2224 w 4981"/>
                <a:gd name="T41" fmla="*/ 781 h 3440"/>
                <a:gd name="T42" fmla="*/ 2175 w 4981"/>
                <a:gd name="T43" fmla="*/ 850 h 3440"/>
                <a:gd name="T44" fmla="*/ 2008 w 4981"/>
                <a:gd name="T45" fmla="*/ 809 h 3440"/>
                <a:gd name="T46" fmla="*/ 1710 w 4981"/>
                <a:gd name="T47" fmla="*/ 836 h 3440"/>
                <a:gd name="T48" fmla="*/ 1759 w 4981"/>
                <a:gd name="T49" fmla="*/ 1017 h 3440"/>
                <a:gd name="T50" fmla="*/ 1775 w 4981"/>
                <a:gd name="T51" fmla="*/ 1290 h 3440"/>
                <a:gd name="T52" fmla="*/ 1674 w 4981"/>
                <a:gd name="T53" fmla="*/ 1378 h 3440"/>
                <a:gd name="T54" fmla="*/ 1559 w 4981"/>
                <a:gd name="T55" fmla="*/ 1562 h 3440"/>
                <a:gd name="T56" fmla="*/ 1287 w 4981"/>
                <a:gd name="T57" fmla="*/ 1623 h 3440"/>
                <a:gd name="T58" fmla="*/ 1051 w 4981"/>
                <a:gd name="T59" fmla="*/ 1715 h 3440"/>
                <a:gd name="T60" fmla="*/ 760 w 4981"/>
                <a:gd name="T61" fmla="*/ 1768 h 3440"/>
                <a:gd name="T62" fmla="*/ 563 w 4981"/>
                <a:gd name="T63" fmla="*/ 1787 h 3440"/>
                <a:gd name="T64" fmla="*/ 370 w 4981"/>
                <a:gd name="T65" fmla="*/ 1723 h 3440"/>
                <a:gd name="T66" fmla="*/ 180 w 4981"/>
                <a:gd name="T67" fmla="*/ 1768 h 3440"/>
                <a:gd name="T68" fmla="*/ 42 w 4981"/>
                <a:gd name="T69" fmla="*/ 1934 h 3440"/>
                <a:gd name="T70" fmla="*/ 23 w 4981"/>
                <a:gd name="T71" fmla="*/ 2093 h 3440"/>
                <a:gd name="T72" fmla="*/ 232 w 4981"/>
                <a:gd name="T73" fmla="*/ 2199 h 3440"/>
                <a:gd name="T74" fmla="*/ 190 w 4981"/>
                <a:gd name="T75" fmla="*/ 2415 h 3440"/>
                <a:gd name="T76" fmla="*/ 105 w 4981"/>
                <a:gd name="T77" fmla="*/ 2454 h 3440"/>
                <a:gd name="T78" fmla="*/ 53 w 4981"/>
                <a:gd name="T79" fmla="*/ 2535 h 3440"/>
                <a:gd name="T80" fmla="*/ 219 w 4981"/>
                <a:gd name="T81" fmla="*/ 2595 h 3440"/>
                <a:gd name="T82" fmla="*/ 307 w 4981"/>
                <a:gd name="T83" fmla="*/ 2806 h 3440"/>
                <a:gd name="T84" fmla="*/ 442 w 4981"/>
                <a:gd name="T85" fmla="*/ 2962 h 3440"/>
                <a:gd name="T86" fmla="*/ 717 w 4981"/>
                <a:gd name="T87" fmla="*/ 3144 h 3440"/>
                <a:gd name="T88" fmla="*/ 861 w 4981"/>
                <a:gd name="T89" fmla="*/ 3385 h 3440"/>
                <a:gd name="T90" fmla="*/ 1054 w 4981"/>
                <a:gd name="T91" fmla="*/ 3422 h 3440"/>
                <a:gd name="T92" fmla="*/ 1241 w 4981"/>
                <a:gd name="T93" fmla="*/ 3196 h 3440"/>
                <a:gd name="T94" fmla="*/ 1547 w 4981"/>
                <a:gd name="T95" fmla="*/ 3325 h 3440"/>
                <a:gd name="T96" fmla="*/ 1779 w 4981"/>
                <a:gd name="T97" fmla="*/ 3247 h 3440"/>
                <a:gd name="T98" fmla="*/ 2063 w 4981"/>
                <a:gd name="T99" fmla="*/ 3348 h 3440"/>
                <a:gd name="T100" fmla="*/ 2355 w 4981"/>
                <a:gd name="T101" fmla="*/ 3325 h 3440"/>
                <a:gd name="T102" fmla="*/ 2823 w 4981"/>
                <a:gd name="T103" fmla="*/ 3221 h 3440"/>
                <a:gd name="T104" fmla="*/ 3303 w 4981"/>
                <a:gd name="T105" fmla="*/ 3314 h 3440"/>
                <a:gd name="T106" fmla="*/ 3657 w 4981"/>
                <a:gd name="T107" fmla="*/ 3310 h 3440"/>
                <a:gd name="T108" fmla="*/ 3683 w 4981"/>
                <a:gd name="T109" fmla="*/ 3162 h 3440"/>
                <a:gd name="T110" fmla="*/ 3640 w 4981"/>
                <a:gd name="T111" fmla="*/ 2988 h 3440"/>
                <a:gd name="T112" fmla="*/ 3701 w 4981"/>
                <a:gd name="T113" fmla="*/ 2721 h 3440"/>
                <a:gd name="T114" fmla="*/ 4129 w 4981"/>
                <a:gd name="T115" fmla="*/ 2651 h 3440"/>
                <a:gd name="T116" fmla="*/ 4380 w 4981"/>
                <a:gd name="T117" fmla="*/ 2630 h 3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981" h="3440">
                  <a:moveTo>
                    <a:pt x="4343" y="2565"/>
                  </a:moveTo>
                  <a:cubicBezTo>
                    <a:pt x="4365" y="2536"/>
                    <a:pt x="4347" y="2491"/>
                    <a:pt x="4343" y="2454"/>
                  </a:cubicBezTo>
                  <a:cubicBezTo>
                    <a:pt x="4339" y="2417"/>
                    <a:pt x="4317" y="2350"/>
                    <a:pt x="4317" y="2284"/>
                  </a:cubicBezTo>
                  <a:cubicBezTo>
                    <a:pt x="4317" y="2217"/>
                    <a:pt x="4391" y="2195"/>
                    <a:pt x="4430" y="2191"/>
                  </a:cubicBezTo>
                  <a:cubicBezTo>
                    <a:pt x="4470" y="2187"/>
                    <a:pt x="4500" y="2180"/>
                    <a:pt x="4513" y="2143"/>
                  </a:cubicBezTo>
                  <a:cubicBezTo>
                    <a:pt x="4526" y="2106"/>
                    <a:pt x="4592" y="2095"/>
                    <a:pt x="4622" y="2061"/>
                  </a:cubicBezTo>
                  <a:cubicBezTo>
                    <a:pt x="4653" y="2028"/>
                    <a:pt x="4701" y="2035"/>
                    <a:pt x="4745" y="2006"/>
                  </a:cubicBezTo>
                  <a:cubicBezTo>
                    <a:pt x="4788" y="1976"/>
                    <a:pt x="4841" y="1987"/>
                    <a:pt x="4911" y="1965"/>
                  </a:cubicBezTo>
                  <a:cubicBezTo>
                    <a:pt x="4981" y="1943"/>
                    <a:pt x="4933" y="1895"/>
                    <a:pt x="4946" y="1850"/>
                  </a:cubicBezTo>
                  <a:cubicBezTo>
                    <a:pt x="4951" y="1831"/>
                    <a:pt x="4965" y="1812"/>
                    <a:pt x="4978" y="1797"/>
                  </a:cubicBezTo>
                  <a:cubicBezTo>
                    <a:pt x="4972" y="1792"/>
                    <a:pt x="4980" y="1784"/>
                    <a:pt x="4976" y="1765"/>
                  </a:cubicBezTo>
                  <a:cubicBezTo>
                    <a:pt x="4970" y="1734"/>
                    <a:pt x="4947" y="1718"/>
                    <a:pt x="4930" y="1693"/>
                  </a:cubicBezTo>
                  <a:cubicBezTo>
                    <a:pt x="4914" y="1668"/>
                    <a:pt x="4891" y="1681"/>
                    <a:pt x="4885" y="1631"/>
                  </a:cubicBezTo>
                  <a:cubicBezTo>
                    <a:pt x="4878" y="1581"/>
                    <a:pt x="4852" y="1551"/>
                    <a:pt x="4845" y="1523"/>
                  </a:cubicBezTo>
                  <a:cubicBezTo>
                    <a:pt x="4839" y="1495"/>
                    <a:pt x="4852" y="1495"/>
                    <a:pt x="4812" y="1470"/>
                  </a:cubicBezTo>
                  <a:cubicBezTo>
                    <a:pt x="4773" y="1445"/>
                    <a:pt x="4803" y="1442"/>
                    <a:pt x="4796" y="1409"/>
                  </a:cubicBezTo>
                  <a:cubicBezTo>
                    <a:pt x="4790" y="1376"/>
                    <a:pt x="4757" y="1387"/>
                    <a:pt x="4721" y="1384"/>
                  </a:cubicBezTo>
                  <a:cubicBezTo>
                    <a:pt x="4685" y="1381"/>
                    <a:pt x="4675" y="1362"/>
                    <a:pt x="4636" y="1342"/>
                  </a:cubicBezTo>
                  <a:cubicBezTo>
                    <a:pt x="4596" y="1323"/>
                    <a:pt x="4629" y="1328"/>
                    <a:pt x="4596" y="1301"/>
                  </a:cubicBezTo>
                  <a:cubicBezTo>
                    <a:pt x="4563" y="1273"/>
                    <a:pt x="4560" y="1278"/>
                    <a:pt x="4524" y="1276"/>
                  </a:cubicBezTo>
                  <a:cubicBezTo>
                    <a:pt x="4488" y="1273"/>
                    <a:pt x="4495" y="1251"/>
                    <a:pt x="4488" y="1228"/>
                  </a:cubicBezTo>
                  <a:cubicBezTo>
                    <a:pt x="4482" y="1206"/>
                    <a:pt x="4452" y="1206"/>
                    <a:pt x="4416" y="1184"/>
                  </a:cubicBezTo>
                  <a:cubicBezTo>
                    <a:pt x="4380" y="1162"/>
                    <a:pt x="4252" y="1167"/>
                    <a:pt x="4210" y="1164"/>
                  </a:cubicBezTo>
                  <a:cubicBezTo>
                    <a:pt x="4167" y="1162"/>
                    <a:pt x="4147" y="1145"/>
                    <a:pt x="4082" y="1137"/>
                  </a:cubicBezTo>
                  <a:cubicBezTo>
                    <a:pt x="4016" y="1128"/>
                    <a:pt x="4056" y="1120"/>
                    <a:pt x="3957" y="1095"/>
                  </a:cubicBezTo>
                  <a:cubicBezTo>
                    <a:pt x="3859" y="1070"/>
                    <a:pt x="3885" y="1031"/>
                    <a:pt x="3879" y="1003"/>
                  </a:cubicBezTo>
                  <a:cubicBezTo>
                    <a:pt x="3872" y="975"/>
                    <a:pt x="3889" y="936"/>
                    <a:pt x="3931" y="906"/>
                  </a:cubicBezTo>
                  <a:cubicBezTo>
                    <a:pt x="3974" y="875"/>
                    <a:pt x="3974" y="850"/>
                    <a:pt x="3948" y="814"/>
                  </a:cubicBezTo>
                  <a:cubicBezTo>
                    <a:pt x="3921" y="778"/>
                    <a:pt x="3948" y="781"/>
                    <a:pt x="3977" y="753"/>
                  </a:cubicBezTo>
                  <a:cubicBezTo>
                    <a:pt x="4007" y="725"/>
                    <a:pt x="3990" y="714"/>
                    <a:pt x="3984" y="684"/>
                  </a:cubicBezTo>
                  <a:cubicBezTo>
                    <a:pt x="3977" y="653"/>
                    <a:pt x="3964" y="625"/>
                    <a:pt x="3928" y="595"/>
                  </a:cubicBezTo>
                  <a:cubicBezTo>
                    <a:pt x="3892" y="564"/>
                    <a:pt x="3885" y="481"/>
                    <a:pt x="3875" y="444"/>
                  </a:cubicBezTo>
                  <a:cubicBezTo>
                    <a:pt x="3866" y="408"/>
                    <a:pt x="3830" y="408"/>
                    <a:pt x="3787" y="408"/>
                  </a:cubicBezTo>
                  <a:cubicBezTo>
                    <a:pt x="3744" y="408"/>
                    <a:pt x="3751" y="369"/>
                    <a:pt x="3731" y="347"/>
                  </a:cubicBezTo>
                  <a:cubicBezTo>
                    <a:pt x="3712" y="325"/>
                    <a:pt x="3689" y="344"/>
                    <a:pt x="3653" y="364"/>
                  </a:cubicBezTo>
                  <a:cubicBezTo>
                    <a:pt x="3617" y="383"/>
                    <a:pt x="3626" y="358"/>
                    <a:pt x="3607" y="314"/>
                  </a:cubicBezTo>
                  <a:cubicBezTo>
                    <a:pt x="3587" y="269"/>
                    <a:pt x="3577" y="283"/>
                    <a:pt x="3564" y="239"/>
                  </a:cubicBezTo>
                  <a:cubicBezTo>
                    <a:pt x="3551" y="194"/>
                    <a:pt x="3499" y="203"/>
                    <a:pt x="3469" y="189"/>
                  </a:cubicBezTo>
                  <a:cubicBezTo>
                    <a:pt x="3440" y="175"/>
                    <a:pt x="3450" y="175"/>
                    <a:pt x="3476" y="141"/>
                  </a:cubicBezTo>
                  <a:cubicBezTo>
                    <a:pt x="3502" y="108"/>
                    <a:pt x="3450" y="108"/>
                    <a:pt x="3430" y="91"/>
                  </a:cubicBezTo>
                  <a:cubicBezTo>
                    <a:pt x="3410" y="75"/>
                    <a:pt x="3417" y="72"/>
                    <a:pt x="3453" y="50"/>
                  </a:cubicBezTo>
                  <a:cubicBezTo>
                    <a:pt x="3467" y="41"/>
                    <a:pt x="3471" y="24"/>
                    <a:pt x="3472" y="7"/>
                  </a:cubicBezTo>
                  <a:cubicBezTo>
                    <a:pt x="3467" y="9"/>
                    <a:pt x="3462" y="9"/>
                    <a:pt x="3436" y="11"/>
                  </a:cubicBezTo>
                  <a:cubicBezTo>
                    <a:pt x="3391" y="14"/>
                    <a:pt x="3351" y="25"/>
                    <a:pt x="3341" y="14"/>
                  </a:cubicBezTo>
                  <a:cubicBezTo>
                    <a:pt x="3332" y="2"/>
                    <a:pt x="3233" y="0"/>
                    <a:pt x="3233" y="27"/>
                  </a:cubicBezTo>
                  <a:cubicBezTo>
                    <a:pt x="3233" y="55"/>
                    <a:pt x="3256" y="58"/>
                    <a:pt x="3227" y="91"/>
                  </a:cubicBezTo>
                  <a:cubicBezTo>
                    <a:pt x="3197" y="125"/>
                    <a:pt x="3201" y="128"/>
                    <a:pt x="3171" y="139"/>
                  </a:cubicBezTo>
                  <a:cubicBezTo>
                    <a:pt x="3142" y="150"/>
                    <a:pt x="3125" y="158"/>
                    <a:pt x="3096" y="155"/>
                  </a:cubicBezTo>
                  <a:cubicBezTo>
                    <a:pt x="3066" y="153"/>
                    <a:pt x="3053" y="128"/>
                    <a:pt x="3027" y="158"/>
                  </a:cubicBezTo>
                  <a:cubicBezTo>
                    <a:pt x="3001" y="189"/>
                    <a:pt x="2965" y="236"/>
                    <a:pt x="2965" y="264"/>
                  </a:cubicBezTo>
                  <a:cubicBezTo>
                    <a:pt x="2965" y="292"/>
                    <a:pt x="2965" y="305"/>
                    <a:pt x="2965" y="333"/>
                  </a:cubicBezTo>
                  <a:cubicBezTo>
                    <a:pt x="2965" y="361"/>
                    <a:pt x="2955" y="367"/>
                    <a:pt x="2968" y="392"/>
                  </a:cubicBezTo>
                  <a:cubicBezTo>
                    <a:pt x="2981" y="417"/>
                    <a:pt x="2981" y="419"/>
                    <a:pt x="2965" y="442"/>
                  </a:cubicBezTo>
                  <a:cubicBezTo>
                    <a:pt x="2948" y="464"/>
                    <a:pt x="2893" y="494"/>
                    <a:pt x="2876" y="497"/>
                  </a:cubicBezTo>
                  <a:cubicBezTo>
                    <a:pt x="2860" y="500"/>
                    <a:pt x="2824" y="494"/>
                    <a:pt x="2814" y="511"/>
                  </a:cubicBezTo>
                  <a:cubicBezTo>
                    <a:pt x="2804" y="528"/>
                    <a:pt x="2778" y="517"/>
                    <a:pt x="2768" y="508"/>
                  </a:cubicBezTo>
                  <a:cubicBezTo>
                    <a:pt x="2758" y="500"/>
                    <a:pt x="2762" y="478"/>
                    <a:pt x="2726" y="478"/>
                  </a:cubicBezTo>
                  <a:cubicBezTo>
                    <a:pt x="2690" y="478"/>
                    <a:pt x="2621" y="489"/>
                    <a:pt x="2588" y="456"/>
                  </a:cubicBezTo>
                  <a:cubicBezTo>
                    <a:pt x="2555" y="422"/>
                    <a:pt x="2460" y="330"/>
                    <a:pt x="2444" y="400"/>
                  </a:cubicBezTo>
                  <a:cubicBezTo>
                    <a:pt x="2427" y="469"/>
                    <a:pt x="2382" y="503"/>
                    <a:pt x="2359" y="536"/>
                  </a:cubicBezTo>
                  <a:cubicBezTo>
                    <a:pt x="2336" y="570"/>
                    <a:pt x="2319" y="589"/>
                    <a:pt x="2293" y="631"/>
                  </a:cubicBezTo>
                  <a:cubicBezTo>
                    <a:pt x="2267" y="672"/>
                    <a:pt x="2290" y="689"/>
                    <a:pt x="2260" y="711"/>
                  </a:cubicBezTo>
                  <a:cubicBezTo>
                    <a:pt x="2231" y="734"/>
                    <a:pt x="2178" y="759"/>
                    <a:pt x="2224" y="781"/>
                  </a:cubicBezTo>
                  <a:cubicBezTo>
                    <a:pt x="2270" y="803"/>
                    <a:pt x="2293" y="823"/>
                    <a:pt x="2273" y="845"/>
                  </a:cubicBezTo>
                  <a:cubicBezTo>
                    <a:pt x="2254" y="867"/>
                    <a:pt x="2247" y="917"/>
                    <a:pt x="2224" y="884"/>
                  </a:cubicBezTo>
                  <a:cubicBezTo>
                    <a:pt x="2201" y="850"/>
                    <a:pt x="2205" y="842"/>
                    <a:pt x="2175" y="850"/>
                  </a:cubicBezTo>
                  <a:cubicBezTo>
                    <a:pt x="2146" y="859"/>
                    <a:pt x="2113" y="859"/>
                    <a:pt x="2106" y="836"/>
                  </a:cubicBezTo>
                  <a:cubicBezTo>
                    <a:pt x="2100" y="814"/>
                    <a:pt x="2113" y="784"/>
                    <a:pt x="2077" y="797"/>
                  </a:cubicBezTo>
                  <a:cubicBezTo>
                    <a:pt x="2041" y="811"/>
                    <a:pt x="2038" y="809"/>
                    <a:pt x="2008" y="809"/>
                  </a:cubicBezTo>
                  <a:cubicBezTo>
                    <a:pt x="1979" y="809"/>
                    <a:pt x="1949" y="836"/>
                    <a:pt x="1913" y="817"/>
                  </a:cubicBezTo>
                  <a:cubicBezTo>
                    <a:pt x="1877" y="797"/>
                    <a:pt x="1854" y="828"/>
                    <a:pt x="1825" y="828"/>
                  </a:cubicBezTo>
                  <a:cubicBezTo>
                    <a:pt x="1795" y="828"/>
                    <a:pt x="1713" y="814"/>
                    <a:pt x="1710" y="836"/>
                  </a:cubicBezTo>
                  <a:cubicBezTo>
                    <a:pt x="1707" y="859"/>
                    <a:pt x="1694" y="881"/>
                    <a:pt x="1733" y="886"/>
                  </a:cubicBezTo>
                  <a:cubicBezTo>
                    <a:pt x="1772" y="892"/>
                    <a:pt x="1821" y="895"/>
                    <a:pt x="1798" y="925"/>
                  </a:cubicBezTo>
                  <a:cubicBezTo>
                    <a:pt x="1775" y="956"/>
                    <a:pt x="1756" y="973"/>
                    <a:pt x="1759" y="1017"/>
                  </a:cubicBezTo>
                  <a:cubicBezTo>
                    <a:pt x="1762" y="1062"/>
                    <a:pt x="1746" y="1089"/>
                    <a:pt x="1766" y="1145"/>
                  </a:cubicBezTo>
                  <a:cubicBezTo>
                    <a:pt x="1785" y="1201"/>
                    <a:pt x="1782" y="1209"/>
                    <a:pt x="1782" y="1237"/>
                  </a:cubicBezTo>
                  <a:cubicBezTo>
                    <a:pt x="1782" y="1265"/>
                    <a:pt x="1759" y="1256"/>
                    <a:pt x="1775" y="1290"/>
                  </a:cubicBezTo>
                  <a:cubicBezTo>
                    <a:pt x="1792" y="1323"/>
                    <a:pt x="1779" y="1337"/>
                    <a:pt x="1759" y="1323"/>
                  </a:cubicBezTo>
                  <a:cubicBezTo>
                    <a:pt x="1739" y="1309"/>
                    <a:pt x="1716" y="1306"/>
                    <a:pt x="1707" y="1328"/>
                  </a:cubicBezTo>
                  <a:cubicBezTo>
                    <a:pt x="1697" y="1351"/>
                    <a:pt x="1707" y="1376"/>
                    <a:pt x="1674" y="1378"/>
                  </a:cubicBezTo>
                  <a:cubicBezTo>
                    <a:pt x="1641" y="1381"/>
                    <a:pt x="1621" y="1390"/>
                    <a:pt x="1625" y="1429"/>
                  </a:cubicBezTo>
                  <a:cubicBezTo>
                    <a:pt x="1628" y="1467"/>
                    <a:pt x="1648" y="1492"/>
                    <a:pt x="1625" y="1523"/>
                  </a:cubicBezTo>
                  <a:cubicBezTo>
                    <a:pt x="1602" y="1554"/>
                    <a:pt x="1602" y="1565"/>
                    <a:pt x="1559" y="1562"/>
                  </a:cubicBezTo>
                  <a:cubicBezTo>
                    <a:pt x="1517" y="1559"/>
                    <a:pt x="1513" y="1590"/>
                    <a:pt x="1481" y="1593"/>
                  </a:cubicBezTo>
                  <a:cubicBezTo>
                    <a:pt x="1448" y="1595"/>
                    <a:pt x="1395" y="1581"/>
                    <a:pt x="1369" y="1595"/>
                  </a:cubicBezTo>
                  <a:cubicBezTo>
                    <a:pt x="1343" y="1609"/>
                    <a:pt x="1323" y="1623"/>
                    <a:pt x="1287" y="1623"/>
                  </a:cubicBezTo>
                  <a:cubicBezTo>
                    <a:pt x="1251" y="1623"/>
                    <a:pt x="1241" y="1626"/>
                    <a:pt x="1209" y="1643"/>
                  </a:cubicBezTo>
                  <a:cubicBezTo>
                    <a:pt x="1176" y="1659"/>
                    <a:pt x="1150" y="1676"/>
                    <a:pt x="1124" y="1701"/>
                  </a:cubicBezTo>
                  <a:cubicBezTo>
                    <a:pt x="1097" y="1726"/>
                    <a:pt x="1074" y="1734"/>
                    <a:pt x="1051" y="1715"/>
                  </a:cubicBezTo>
                  <a:cubicBezTo>
                    <a:pt x="1028" y="1695"/>
                    <a:pt x="933" y="1732"/>
                    <a:pt x="920" y="1704"/>
                  </a:cubicBezTo>
                  <a:cubicBezTo>
                    <a:pt x="907" y="1676"/>
                    <a:pt x="868" y="1640"/>
                    <a:pt x="835" y="1676"/>
                  </a:cubicBezTo>
                  <a:cubicBezTo>
                    <a:pt x="802" y="1712"/>
                    <a:pt x="776" y="1737"/>
                    <a:pt x="760" y="1768"/>
                  </a:cubicBezTo>
                  <a:cubicBezTo>
                    <a:pt x="743" y="1798"/>
                    <a:pt x="691" y="1840"/>
                    <a:pt x="671" y="1812"/>
                  </a:cubicBezTo>
                  <a:cubicBezTo>
                    <a:pt x="652" y="1784"/>
                    <a:pt x="658" y="1782"/>
                    <a:pt x="632" y="1787"/>
                  </a:cubicBezTo>
                  <a:cubicBezTo>
                    <a:pt x="606" y="1793"/>
                    <a:pt x="573" y="1826"/>
                    <a:pt x="563" y="1787"/>
                  </a:cubicBezTo>
                  <a:cubicBezTo>
                    <a:pt x="553" y="1748"/>
                    <a:pt x="563" y="1709"/>
                    <a:pt x="537" y="1706"/>
                  </a:cubicBezTo>
                  <a:cubicBezTo>
                    <a:pt x="511" y="1704"/>
                    <a:pt x="475" y="1757"/>
                    <a:pt x="455" y="1734"/>
                  </a:cubicBezTo>
                  <a:cubicBezTo>
                    <a:pt x="436" y="1712"/>
                    <a:pt x="380" y="1698"/>
                    <a:pt x="370" y="1723"/>
                  </a:cubicBezTo>
                  <a:cubicBezTo>
                    <a:pt x="360" y="1748"/>
                    <a:pt x="344" y="1754"/>
                    <a:pt x="321" y="1754"/>
                  </a:cubicBezTo>
                  <a:cubicBezTo>
                    <a:pt x="298" y="1754"/>
                    <a:pt x="301" y="1784"/>
                    <a:pt x="268" y="1782"/>
                  </a:cubicBezTo>
                  <a:cubicBezTo>
                    <a:pt x="236" y="1779"/>
                    <a:pt x="213" y="1743"/>
                    <a:pt x="180" y="1768"/>
                  </a:cubicBezTo>
                  <a:cubicBezTo>
                    <a:pt x="147" y="1793"/>
                    <a:pt x="128" y="1793"/>
                    <a:pt x="128" y="1837"/>
                  </a:cubicBezTo>
                  <a:cubicBezTo>
                    <a:pt x="128" y="1882"/>
                    <a:pt x="147" y="1890"/>
                    <a:pt x="101" y="1896"/>
                  </a:cubicBezTo>
                  <a:cubicBezTo>
                    <a:pt x="55" y="1901"/>
                    <a:pt x="39" y="1904"/>
                    <a:pt x="42" y="1934"/>
                  </a:cubicBezTo>
                  <a:cubicBezTo>
                    <a:pt x="46" y="1965"/>
                    <a:pt x="0" y="1965"/>
                    <a:pt x="33" y="1987"/>
                  </a:cubicBezTo>
                  <a:cubicBezTo>
                    <a:pt x="65" y="2009"/>
                    <a:pt x="75" y="2015"/>
                    <a:pt x="49" y="2037"/>
                  </a:cubicBezTo>
                  <a:cubicBezTo>
                    <a:pt x="23" y="2060"/>
                    <a:pt x="19" y="2068"/>
                    <a:pt x="23" y="2093"/>
                  </a:cubicBezTo>
                  <a:cubicBezTo>
                    <a:pt x="26" y="2118"/>
                    <a:pt x="49" y="2165"/>
                    <a:pt x="72" y="2146"/>
                  </a:cubicBezTo>
                  <a:cubicBezTo>
                    <a:pt x="95" y="2126"/>
                    <a:pt x="88" y="2115"/>
                    <a:pt x="141" y="2132"/>
                  </a:cubicBezTo>
                  <a:cubicBezTo>
                    <a:pt x="193" y="2148"/>
                    <a:pt x="219" y="2168"/>
                    <a:pt x="232" y="2199"/>
                  </a:cubicBezTo>
                  <a:cubicBezTo>
                    <a:pt x="245" y="2229"/>
                    <a:pt x="203" y="2226"/>
                    <a:pt x="206" y="2265"/>
                  </a:cubicBezTo>
                  <a:cubicBezTo>
                    <a:pt x="209" y="2304"/>
                    <a:pt x="242" y="2335"/>
                    <a:pt x="216" y="2357"/>
                  </a:cubicBezTo>
                  <a:cubicBezTo>
                    <a:pt x="190" y="2379"/>
                    <a:pt x="180" y="2379"/>
                    <a:pt x="190" y="2415"/>
                  </a:cubicBezTo>
                  <a:cubicBezTo>
                    <a:pt x="200" y="2451"/>
                    <a:pt x="229" y="2479"/>
                    <a:pt x="196" y="2496"/>
                  </a:cubicBezTo>
                  <a:cubicBezTo>
                    <a:pt x="164" y="2513"/>
                    <a:pt x="150" y="2527"/>
                    <a:pt x="128" y="2499"/>
                  </a:cubicBezTo>
                  <a:cubicBezTo>
                    <a:pt x="114" y="2482"/>
                    <a:pt x="113" y="2466"/>
                    <a:pt x="105" y="2454"/>
                  </a:cubicBezTo>
                  <a:cubicBezTo>
                    <a:pt x="92" y="2456"/>
                    <a:pt x="80" y="2456"/>
                    <a:pt x="73" y="2456"/>
                  </a:cubicBezTo>
                  <a:cubicBezTo>
                    <a:pt x="55" y="2456"/>
                    <a:pt x="63" y="2479"/>
                    <a:pt x="52" y="2498"/>
                  </a:cubicBezTo>
                  <a:cubicBezTo>
                    <a:pt x="47" y="2506"/>
                    <a:pt x="49" y="2522"/>
                    <a:pt x="53" y="2535"/>
                  </a:cubicBezTo>
                  <a:cubicBezTo>
                    <a:pt x="56" y="2536"/>
                    <a:pt x="59" y="2536"/>
                    <a:pt x="62" y="2536"/>
                  </a:cubicBezTo>
                  <a:cubicBezTo>
                    <a:pt x="93" y="2536"/>
                    <a:pt x="106" y="2547"/>
                    <a:pt x="141" y="2565"/>
                  </a:cubicBezTo>
                  <a:cubicBezTo>
                    <a:pt x="176" y="2584"/>
                    <a:pt x="176" y="2580"/>
                    <a:pt x="219" y="2595"/>
                  </a:cubicBezTo>
                  <a:cubicBezTo>
                    <a:pt x="263" y="2610"/>
                    <a:pt x="245" y="2654"/>
                    <a:pt x="272" y="2658"/>
                  </a:cubicBezTo>
                  <a:cubicBezTo>
                    <a:pt x="298" y="2662"/>
                    <a:pt x="307" y="2677"/>
                    <a:pt x="333" y="2721"/>
                  </a:cubicBezTo>
                  <a:cubicBezTo>
                    <a:pt x="359" y="2766"/>
                    <a:pt x="328" y="2784"/>
                    <a:pt x="307" y="2806"/>
                  </a:cubicBezTo>
                  <a:cubicBezTo>
                    <a:pt x="285" y="2829"/>
                    <a:pt x="302" y="2836"/>
                    <a:pt x="320" y="2862"/>
                  </a:cubicBezTo>
                  <a:cubicBezTo>
                    <a:pt x="337" y="2888"/>
                    <a:pt x="337" y="2914"/>
                    <a:pt x="377" y="2914"/>
                  </a:cubicBezTo>
                  <a:cubicBezTo>
                    <a:pt x="416" y="2914"/>
                    <a:pt x="407" y="2918"/>
                    <a:pt x="442" y="2962"/>
                  </a:cubicBezTo>
                  <a:cubicBezTo>
                    <a:pt x="477" y="3007"/>
                    <a:pt x="538" y="3025"/>
                    <a:pt x="582" y="3055"/>
                  </a:cubicBezTo>
                  <a:cubicBezTo>
                    <a:pt x="626" y="3084"/>
                    <a:pt x="669" y="3073"/>
                    <a:pt x="722" y="3073"/>
                  </a:cubicBezTo>
                  <a:cubicBezTo>
                    <a:pt x="774" y="3073"/>
                    <a:pt x="713" y="3129"/>
                    <a:pt x="717" y="3144"/>
                  </a:cubicBezTo>
                  <a:cubicBezTo>
                    <a:pt x="722" y="3158"/>
                    <a:pt x="730" y="3214"/>
                    <a:pt x="726" y="3255"/>
                  </a:cubicBezTo>
                  <a:cubicBezTo>
                    <a:pt x="722" y="3296"/>
                    <a:pt x="752" y="3310"/>
                    <a:pt x="774" y="3333"/>
                  </a:cubicBezTo>
                  <a:cubicBezTo>
                    <a:pt x="796" y="3355"/>
                    <a:pt x="822" y="3362"/>
                    <a:pt x="861" y="3385"/>
                  </a:cubicBezTo>
                  <a:cubicBezTo>
                    <a:pt x="870" y="3389"/>
                    <a:pt x="874" y="3394"/>
                    <a:pt x="875" y="3399"/>
                  </a:cubicBezTo>
                  <a:cubicBezTo>
                    <a:pt x="901" y="3404"/>
                    <a:pt x="929" y="3410"/>
                    <a:pt x="949" y="3418"/>
                  </a:cubicBezTo>
                  <a:cubicBezTo>
                    <a:pt x="992" y="3436"/>
                    <a:pt x="1027" y="3440"/>
                    <a:pt x="1054" y="3422"/>
                  </a:cubicBezTo>
                  <a:cubicBezTo>
                    <a:pt x="1080" y="3403"/>
                    <a:pt x="1075" y="3396"/>
                    <a:pt x="1084" y="3366"/>
                  </a:cubicBezTo>
                  <a:cubicBezTo>
                    <a:pt x="1093" y="3336"/>
                    <a:pt x="1145" y="3303"/>
                    <a:pt x="1180" y="3270"/>
                  </a:cubicBezTo>
                  <a:cubicBezTo>
                    <a:pt x="1215" y="3236"/>
                    <a:pt x="1198" y="3155"/>
                    <a:pt x="1241" y="3196"/>
                  </a:cubicBezTo>
                  <a:cubicBezTo>
                    <a:pt x="1285" y="3236"/>
                    <a:pt x="1290" y="3251"/>
                    <a:pt x="1324" y="3255"/>
                  </a:cubicBezTo>
                  <a:cubicBezTo>
                    <a:pt x="1359" y="3259"/>
                    <a:pt x="1438" y="3247"/>
                    <a:pt x="1460" y="3281"/>
                  </a:cubicBezTo>
                  <a:cubicBezTo>
                    <a:pt x="1482" y="3314"/>
                    <a:pt x="1504" y="3351"/>
                    <a:pt x="1547" y="3325"/>
                  </a:cubicBezTo>
                  <a:cubicBezTo>
                    <a:pt x="1591" y="3299"/>
                    <a:pt x="1604" y="3247"/>
                    <a:pt x="1648" y="3244"/>
                  </a:cubicBezTo>
                  <a:cubicBezTo>
                    <a:pt x="1691" y="3240"/>
                    <a:pt x="1691" y="3210"/>
                    <a:pt x="1713" y="3236"/>
                  </a:cubicBezTo>
                  <a:cubicBezTo>
                    <a:pt x="1735" y="3262"/>
                    <a:pt x="1718" y="3240"/>
                    <a:pt x="1779" y="3247"/>
                  </a:cubicBezTo>
                  <a:cubicBezTo>
                    <a:pt x="1840" y="3255"/>
                    <a:pt x="1875" y="3255"/>
                    <a:pt x="1901" y="3273"/>
                  </a:cubicBezTo>
                  <a:cubicBezTo>
                    <a:pt x="1927" y="3292"/>
                    <a:pt x="1923" y="3325"/>
                    <a:pt x="1975" y="3333"/>
                  </a:cubicBezTo>
                  <a:cubicBezTo>
                    <a:pt x="2028" y="3340"/>
                    <a:pt x="2041" y="3325"/>
                    <a:pt x="2063" y="3348"/>
                  </a:cubicBezTo>
                  <a:cubicBezTo>
                    <a:pt x="2085" y="3370"/>
                    <a:pt x="2111" y="3381"/>
                    <a:pt x="2150" y="3351"/>
                  </a:cubicBezTo>
                  <a:cubicBezTo>
                    <a:pt x="2189" y="3322"/>
                    <a:pt x="2202" y="3322"/>
                    <a:pt x="2255" y="3322"/>
                  </a:cubicBezTo>
                  <a:cubicBezTo>
                    <a:pt x="2307" y="3322"/>
                    <a:pt x="2316" y="3318"/>
                    <a:pt x="2355" y="3325"/>
                  </a:cubicBezTo>
                  <a:cubicBezTo>
                    <a:pt x="2395" y="3333"/>
                    <a:pt x="2412" y="3336"/>
                    <a:pt x="2460" y="3307"/>
                  </a:cubicBezTo>
                  <a:cubicBezTo>
                    <a:pt x="2508" y="3277"/>
                    <a:pt x="2543" y="3233"/>
                    <a:pt x="2604" y="3236"/>
                  </a:cubicBezTo>
                  <a:cubicBezTo>
                    <a:pt x="2665" y="3240"/>
                    <a:pt x="2783" y="3247"/>
                    <a:pt x="2823" y="3221"/>
                  </a:cubicBezTo>
                  <a:cubicBezTo>
                    <a:pt x="2862" y="3196"/>
                    <a:pt x="2862" y="3181"/>
                    <a:pt x="2932" y="3192"/>
                  </a:cubicBezTo>
                  <a:cubicBezTo>
                    <a:pt x="3002" y="3203"/>
                    <a:pt x="3146" y="3247"/>
                    <a:pt x="3194" y="3273"/>
                  </a:cubicBezTo>
                  <a:cubicBezTo>
                    <a:pt x="3242" y="3299"/>
                    <a:pt x="3255" y="3322"/>
                    <a:pt x="3303" y="3314"/>
                  </a:cubicBezTo>
                  <a:cubicBezTo>
                    <a:pt x="3351" y="3307"/>
                    <a:pt x="3377" y="3292"/>
                    <a:pt x="3430" y="3314"/>
                  </a:cubicBezTo>
                  <a:cubicBezTo>
                    <a:pt x="3482" y="3336"/>
                    <a:pt x="3491" y="3362"/>
                    <a:pt x="3583" y="3340"/>
                  </a:cubicBezTo>
                  <a:cubicBezTo>
                    <a:pt x="3675" y="3318"/>
                    <a:pt x="3618" y="3310"/>
                    <a:pt x="3657" y="3310"/>
                  </a:cubicBezTo>
                  <a:cubicBezTo>
                    <a:pt x="3696" y="3310"/>
                    <a:pt x="3723" y="3292"/>
                    <a:pt x="3661" y="3277"/>
                  </a:cubicBezTo>
                  <a:cubicBezTo>
                    <a:pt x="3600" y="3262"/>
                    <a:pt x="3574" y="3244"/>
                    <a:pt x="3609" y="3207"/>
                  </a:cubicBezTo>
                  <a:cubicBezTo>
                    <a:pt x="3644" y="3170"/>
                    <a:pt x="3640" y="3181"/>
                    <a:pt x="3683" y="3162"/>
                  </a:cubicBezTo>
                  <a:cubicBezTo>
                    <a:pt x="3727" y="3144"/>
                    <a:pt x="3705" y="3129"/>
                    <a:pt x="3718" y="3110"/>
                  </a:cubicBezTo>
                  <a:cubicBezTo>
                    <a:pt x="3731" y="3092"/>
                    <a:pt x="3766" y="3084"/>
                    <a:pt x="3740" y="3051"/>
                  </a:cubicBezTo>
                  <a:cubicBezTo>
                    <a:pt x="3714" y="3018"/>
                    <a:pt x="3648" y="3018"/>
                    <a:pt x="3640" y="2988"/>
                  </a:cubicBezTo>
                  <a:cubicBezTo>
                    <a:pt x="3631" y="2958"/>
                    <a:pt x="3548" y="2969"/>
                    <a:pt x="3548" y="2921"/>
                  </a:cubicBezTo>
                  <a:cubicBezTo>
                    <a:pt x="3548" y="2873"/>
                    <a:pt x="3522" y="2814"/>
                    <a:pt x="3570" y="2784"/>
                  </a:cubicBezTo>
                  <a:cubicBezTo>
                    <a:pt x="3618" y="2754"/>
                    <a:pt x="3631" y="2714"/>
                    <a:pt x="3701" y="2721"/>
                  </a:cubicBezTo>
                  <a:cubicBezTo>
                    <a:pt x="3771" y="2729"/>
                    <a:pt x="3784" y="2717"/>
                    <a:pt x="3867" y="2714"/>
                  </a:cubicBezTo>
                  <a:cubicBezTo>
                    <a:pt x="3950" y="2710"/>
                    <a:pt x="3950" y="2677"/>
                    <a:pt x="4011" y="2673"/>
                  </a:cubicBezTo>
                  <a:cubicBezTo>
                    <a:pt x="4072" y="2669"/>
                    <a:pt x="4081" y="2647"/>
                    <a:pt x="4129" y="2651"/>
                  </a:cubicBezTo>
                  <a:cubicBezTo>
                    <a:pt x="4177" y="2654"/>
                    <a:pt x="4216" y="2677"/>
                    <a:pt x="4238" y="2647"/>
                  </a:cubicBezTo>
                  <a:cubicBezTo>
                    <a:pt x="4260" y="2617"/>
                    <a:pt x="4260" y="2588"/>
                    <a:pt x="4295" y="2617"/>
                  </a:cubicBezTo>
                  <a:cubicBezTo>
                    <a:pt x="4315" y="2634"/>
                    <a:pt x="4346" y="2633"/>
                    <a:pt x="4380" y="2630"/>
                  </a:cubicBezTo>
                  <a:cubicBezTo>
                    <a:pt x="4351" y="2567"/>
                    <a:pt x="4325" y="2590"/>
                    <a:pt x="4343" y="2565"/>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27" name="Freeform 7"/>
            <p:cNvSpPr/>
            <p:nvPr/>
          </p:nvSpPr>
          <p:spPr bwMode="auto">
            <a:xfrm>
              <a:off x="271" y="2094"/>
              <a:ext cx="2249" cy="1097"/>
            </a:xfrm>
            <a:custGeom>
              <a:avLst/>
              <a:gdLst>
                <a:gd name="T0" fmla="*/ 4405 w 4857"/>
                <a:gd name="T1" fmla="*/ 1256 h 2368"/>
                <a:gd name="T2" fmla="*/ 4222 w 4857"/>
                <a:gd name="T3" fmla="*/ 1404 h 2368"/>
                <a:gd name="T4" fmla="*/ 4032 w 4857"/>
                <a:gd name="T5" fmla="*/ 1381 h 2368"/>
                <a:gd name="T6" fmla="*/ 3838 w 4857"/>
                <a:gd name="T7" fmla="*/ 1190 h 2368"/>
                <a:gd name="T8" fmla="*/ 3484 w 4857"/>
                <a:gd name="T9" fmla="*/ 1142 h 2368"/>
                <a:gd name="T10" fmla="*/ 3239 w 4857"/>
                <a:gd name="T11" fmla="*/ 1084 h 2368"/>
                <a:gd name="T12" fmla="*/ 2996 w 4857"/>
                <a:gd name="T13" fmla="*/ 984 h 2368"/>
                <a:gd name="T14" fmla="*/ 2787 w 4857"/>
                <a:gd name="T15" fmla="*/ 856 h 2368"/>
                <a:gd name="T16" fmla="*/ 2665 w 4857"/>
                <a:gd name="T17" fmla="*/ 620 h 2368"/>
                <a:gd name="T18" fmla="*/ 2737 w 4857"/>
                <a:gd name="T19" fmla="*/ 514 h 2368"/>
                <a:gd name="T20" fmla="*/ 2764 w 4857"/>
                <a:gd name="T21" fmla="*/ 339 h 2368"/>
                <a:gd name="T22" fmla="*/ 2718 w 4857"/>
                <a:gd name="T23" fmla="*/ 225 h 2368"/>
                <a:gd name="T24" fmla="*/ 2699 w 4857"/>
                <a:gd name="T25" fmla="*/ 159 h 2368"/>
                <a:gd name="T26" fmla="*/ 2219 w 4857"/>
                <a:gd name="T27" fmla="*/ 66 h 2368"/>
                <a:gd name="T28" fmla="*/ 1751 w 4857"/>
                <a:gd name="T29" fmla="*/ 170 h 2368"/>
                <a:gd name="T30" fmla="*/ 1459 w 4857"/>
                <a:gd name="T31" fmla="*/ 193 h 2368"/>
                <a:gd name="T32" fmla="*/ 1175 w 4857"/>
                <a:gd name="T33" fmla="*/ 92 h 2368"/>
                <a:gd name="T34" fmla="*/ 943 w 4857"/>
                <a:gd name="T35" fmla="*/ 170 h 2368"/>
                <a:gd name="T36" fmla="*/ 637 w 4857"/>
                <a:gd name="T37" fmla="*/ 41 h 2368"/>
                <a:gd name="T38" fmla="*/ 450 w 4857"/>
                <a:gd name="T39" fmla="*/ 267 h 2368"/>
                <a:gd name="T40" fmla="*/ 201 w 4857"/>
                <a:gd name="T41" fmla="*/ 304 h 2368"/>
                <a:gd name="T42" fmla="*/ 205 w 4857"/>
                <a:gd name="T43" fmla="*/ 493 h 2368"/>
                <a:gd name="T44" fmla="*/ 275 w 4857"/>
                <a:gd name="T45" fmla="*/ 689 h 2368"/>
                <a:gd name="T46" fmla="*/ 96 w 4857"/>
                <a:gd name="T47" fmla="*/ 678 h 2368"/>
                <a:gd name="T48" fmla="*/ 52 w 4857"/>
                <a:gd name="T49" fmla="*/ 837 h 2368"/>
                <a:gd name="T50" fmla="*/ 78 w 4857"/>
                <a:gd name="T51" fmla="*/ 975 h 2368"/>
                <a:gd name="T52" fmla="*/ 205 w 4857"/>
                <a:gd name="T53" fmla="*/ 1097 h 2368"/>
                <a:gd name="T54" fmla="*/ 406 w 4857"/>
                <a:gd name="T55" fmla="*/ 1275 h 2368"/>
                <a:gd name="T56" fmla="*/ 550 w 4857"/>
                <a:gd name="T57" fmla="*/ 1379 h 2368"/>
                <a:gd name="T58" fmla="*/ 768 w 4857"/>
                <a:gd name="T59" fmla="*/ 1445 h 2368"/>
                <a:gd name="T60" fmla="*/ 1039 w 4857"/>
                <a:gd name="T61" fmla="*/ 1731 h 2368"/>
                <a:gd name="T62" fmla="*/ 1175 w 4857"/>
                <a:gd name="T63" fmla="*/ 1809 h 2368"/>
                <a:gd name="T64" fmla="*/ 1380 w 4857"/>
                <a:gd name="T65" fmla="*/ 1923 h 2368"/>
                <a:gd name="T66" fmla="*/ 1511 w 4857"/>
                <a:gd name="T67" fmla="*/ 2012 h 2368"/>
                <a:gd name="T68" fmla="*/ 1651 w 4857"/>
                <a:gd name="T69" fmla="*/ 2105 h 2368"/>
                <a:gd name="T70" fmla="*/ 1856 w 4857"/>
                <a:gd name="T71" fmla="*/ 2164 h 2368"/>
                <a:gd name="T72" fmla="*/ 2131 w 4857"/>
                <a:gd name="T73" fmla="*/ 2172 h 2368"/>
                <a:gd name="T74" fmla="*/ 2245 w 4857"/>
                <a:gd name="T75" fmla="*/ 2316 h 2368"/>
                <a:gd name="T76" fmla="*/ 2586 w 4857"/>
                <a:gd name="T77" fmla="*/ 2127 h 2368"/>
                <a:gd name="T78" fmla="*/ 2795 w 4857"/>
                <a:gd name="T79" fmla="*/ 2227 h 2368"/>
                <a:gd name="T80" fmla="*/ 2983 w 4857"/>
                <a:gd name="T81" fmla="*/ 2309 h 2368"/>
                <a:gd name="T82" fmla="*/ 3241 w 4857"/>
                <a:gd name="T83" fmla="*/ 2268 h 2368"/>
                <a:gd name="T84" fmla="*/ 3538 w 4857"/>
                <a:gd name="T85" fmla="*/ 2101 h 2368"/>
                <a:gd name="T86" fmla="*/ 3914 w 4857"/>
                <a:gd name="T87" fmla="*/ 2057 h 2368"/>
                <a:gd name="T88" fmla="*/ 4154 w 4857"/>
                <a:gd name="T89" fmla="*/ 2001 h 2368"/>
                <a:gd name="T90" fmla="*/ 4211 w 4857"/>
                <a:gd name="T91" fmla="*/ 2094 h 2368"/>
                <a:gd name="T92" fmla="*/ 4246 w 4857"/>
                <a:gd name="T93" fmla="*/ 2220 h 2368"/>
                <a:gd name="T94" fmla="*/ 4447 w 4857"/>
                <a:gd name="T95" fmla="*/ 2220 h 2368"/>
                <a:gd name="T96" fmla="*/ 4594 w 4857"/>
                <a:gd name="T97" fmla="*/ 2315 h 2368"/>
                <a:gd name="T98" fmla="*/ 4722 w 4857"/>
                <a:gd name="T99" fmla="*/ 2268 h 2368"/>
                <a:gd name="T100" fmla="*/ 4770 w 4857"/>
                <a:gd name="T101" fmla="*/ 2072 h 2368"/>
                <a:gd name="T102" fmla="*/ 4822 w 4857"/>
                <a:gd name="T103" fmla="*/ 1820 h 2368"/>
                <a:gd name="T104" fmla="*/ 4730 w 4857"/>
                <a:gd name="T105" fmla="*/ 1564 h 2368"/>
                <a:gd name="T106" fmla="*/ 4704 w 4857"/>
                <a:gd name="T107" fmla="*/ 1367 h 2368"/>
                <a:gd name="T108" fmla="*/ 4481 w 4857"/>
                <a:gd name="T109" fmla="*/ 1186 h 2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857" h="2368">
                  <a:moveTo>
                    <a:pt x="4418" y="1148"/>
                  </a:moveTo>
                  <a:cubicBezTo>
                    <a:pt x="4385" y="1153"/>
                    <a:pt x="4402" y="1187"/>
                    <a:pt x="4415" y="1198"/>
                  </a:cubicBezTo>
                  <a:cubicBezTo>
                    <a:pt x="4428" y="1209"/>
                    <a:pt x="4418" y="1226"/>
                    <a:pt x="4405" y="1256"/>
                  </a:cubicBezTo>
                  <a:cubicBezTo>
                    <a:pt x="4392" y="1287"/>
                    <a:pt x="4392" y="1306"/>
                    <a:pt x="4366" y="1323"/>
                  </a:cubicBezTo>
                  <a:cubicBezTo>
                    <a:pt x="4339" y="1340"/>
                    <a:pt x="4343" y="1340"/>
                    <a:pt x="4303" y="1395"/>
                  </a:cubicBezTo>
                  <a:cubicBezTo>
                    <a:pt x="4264" y="1451"/>
                    <a:pt x="4244" y="1417"/>
                    <a:pt x="4222" y="1404"/>
                  </a:cubicBezTo>
                  <a:cubicBezTo>
                    <a:pt x="4199" y="1390"/>
                    <a:pt x="4199" y="1387"/>
                    <a:pt x="4166" y="1409"/>
                  </a:cubicBezTo>
                  <a:cubicBezTo>
                    <a:pt x="4133" y="1431"/>
                    <a:pt x="4127" y="1420"/>
                    <a:pt x="4104" y="1404"/>
                  </a:cubicBezTo>
                  <a:cubicBezTo>
                    <a:pt x="4081" y="1387"/>
                    <a:pt x="4068" y="1384"/>
                    <a:pt x="4032" y="1381"/>
                  </a:cubicBezTo>
                  <a:cubicBezTo>
                    <a:pt x="3995" y="1379"/>
                    <a:pt x="4012" y="1359"/>
                    <a:pt x="4002" y="1315"/>
                  </a:cubicBezTo>
                  <a:cubicBezTo>
                    <a:pt x="3992" y="1270"/>
                    <a:pt x="3943" y="1276"/>
                    <a:pt x="3920" y="1262"/>
                  </a:cubicBezTo>
                  <a:cubicBezTo>
                    <a:pt x="3897" y="1248"/>
                    <a:pt x="3881" y="1226"/>
                    <a:pt x="3838" y="1190"/>
                  </a:cubicBezTo>
                  <a:cubicBezTo>
                    <a:pt x="3796" y="1153"/>
                    <a:pt x="3740" y="1173"/>
                    <a:pt x="3701" y="1165"/>
                  </a:cubicBezTo>
                  <a:cubicBezTo>
                    <a:pt x="3661" y="1156"/>
                    <a:pt x="3648" y="1153"/>
                    <a:pt x="3609" y="1156"/>
                  </a:cubicBezTo>
                  <a:cubicBezTo>
                    <a:pt x="3570" y="1159"/>
                    <a:pt x="3537" y="1151"/>
                    <a:pt x="3484" y="1142"/>
                  </a:cubicBezTo>
                  <a:cubicBezTo>
                    <a:pt x="3432" y="1134"/>
                    <a:pt x="3435" y="1139"/>
                    <a:pt x="3393" y="1106"/>
                  </a:cubicBezTo>
                  <a:cubicBezTo>
                    <a:pt x="3350" y="1073"/>
                    <a:pt x="3344" y="1109"/>
                    <a:pt x="3301" y="1120"/>
                  </a:cubicBezTo>
                  <a:cubicBezTo>
                    <a:pt x="3258" y="1131"/>
                    <a:pt x="3258" y="1106"/>
                    <a:pt x="3239" y="1084"/>
                  </a:cubicBezTo>
                  <a:cubicBezTo>
                    <a:pt x="3219" y="1062"/>
                    <a:pt x="3193" y="1053"/>
                    <a:pt x="3173" y="1031"/>
                  </a:cubicBezTo>
                  <a:cubicBezTo>
                    <a:pt x="3154" y="1009"/>
                    <a:pt x="3111" y="1020"/>
                    <a:pt x="3078" y="1012"/>
                  </a:cubicBezTo>
                  <a:cubicBezTo>
                    <a:pt x="3045" y="1003"/>
                    <a:pt x="3016" y="1003"/>
                    <a:pt x="2996" y="984"/>
                  </a:cubicBezTo>
                  <a:cubicBezTo>
                    <a:pt x="2977" y="964"/>
                    <a:pt x="2914" y="975"/>
                    <a:pt x="2862" y="967"/>
                  </a:cubicBezTo>
                  <a:cubicBezTo>
                    <a:pt x="2810" y="959"/>
                    <a:pt x="2819" y="934"/>
                    <a:pt x="2816" y="906"/>
                  </a:cubicBezTo>
                  <a:cubicBezTo>
                    <a:pt x="2813" y="878"/>
                    <a:pt x="2806" y="875"/>
                    <a:pt x="2787" y="856"/>
                  </a:cubicBezTo>
                  <a:cubicBezTo>
                    <a:pt x="2767" y="836"/>
                    <a:pt x="2754" y="800"/>
                    <a:pt x="2747" y="773"/>
                  </a:cubicBezTo>
                  <a:cubicBezTo>
                    <a:pt x="2741" y="745"/>
                    <a:pt x="2711" y="709"/>
                    <a:pt x="2678" y="684"/>
                  </a:cubicBezTo>
                  <a:cubicBezTo>
                    <a:pt x="2646" y="659"/>
                    <a:pt x="2662" y="645"/>
                    <a:pt x="2665" y="620"/>
                  </a:cubicBezTo>
                  <a:cubicBezTo>
                    <a:pt x="2669" y="595"/>
                    <a:pt x="2656" y="564"/>
                    <a:pt x="2656" y="542"/>
                  </a:cubicBezTo>
                  <a:cubicBezTo>
                    <a:pt x="2656" y="520"/>
                    <a:pt x="2685" y="525"/>
                    <a:pt x="2708" y="533"/>
                  </a:cubicBezTo>
                  <a:cubicBezTo>
                    <a:pt x="2731" y="542"/>
                    <a:pt x="2737" y="531"/>
                    <a:pt x="2737" y="514"/>
                  </a:cubicBezTo>
                  <a:cubicBezTo>
                    <a:pt x="2737" y="497"/>
                    <a:pt x="2734" y="481"/>
                    <a:pt x="2721" y="456"/>
                  </a:cubicBezTo>
                  <a:cubicBezTo>
                    <a:pt x="2708" y="431"/>
                    <a:pt x="2734" y="420"/>
                    <a:pt x="2751" y="389"/>
                  </a:cubicBezTo>
                  <a:cubicBezTo>
                    <a:pt x="2767" y="358"/>
                    <a:pt x="2741" y="358"/>
                    <a:pt x="2764" y="339"/>
                  </a:cubicBezTo>
                  <a:cubicBezTo>
                    <a:pt x="2787" y="319"/>
                    <a:pt x="2793" y="303"/>
                    <a:pt x="2793" y="283"/>
                  </a:cubicBezTo>
                  <a:cubicBezTo>
                    <a:pt x="2793" y="264"/>
                    <a:pt x="2783" y="256"/>
                    <a:pt x="2760" y="247"/>
                  </a:cubicBezTo>
                  <a:cubicBezTo>
                    <a:pt x="2737" y="239"/>
                    <a:pt x="2728" y="247"/>
                    <a:pt x="2718" y="225"/>
                  </a:cubicBezTo>
                  <a:cubicBezTo>
                    <a:pt x="2708" y="203"/>
                    <a:pt x="2767" y="214"/>
                    <a:pt x="2787" y="186"/>
                  </a:cubicBezTo>
                  <a:cubicBezTo>
                    <a:pt x="2794" y="176"/>
                    <a:pt x="2794" y="162"/>
                    <a:pt x="2792" y="149"/>
                  </a:cubicBezTo>
                  <a:cubicBezTo>
                    <a:pt x="2760" y="144"/>
                    <a:pt x="2736" y="154"/>
                    <a:pt x="2699" y="159"/>
                  </a:cubicBezTo>
                  <a:cubicBezTo>
                    <a:pt x="2651" y="167"/>
                    <a:pt x="2638" y="144"/>
                    <a:pt x="2590" y="118"/>
                  </a:cubicBezTo>
                  <a:cubicBezTo>
                    <a:pt x="2542" y="92"/>
                    <a:pt x="2398" y="48"/>
                    <a:pt x="2328" y="37"/>
                  </a:cubicBezTo>
                  <a:cubicBezTo>
                    <a:pt x="2258" y="26"/>
                    <a:pt x="2258" y="41"/>
                    <a:pt x="2219" y="66"/>
                  </a:cubicBezTo>
                  <a:cubicBezTo>
                    <a:pt x="2179" y="92"/>
                    <a:pt x="2061" y="85"/>
                    <a:pt x="2000" y="81"/>
                  </a:cubicBezTo>
                  <a:cubicBezTo>
                    <a:pt x="1939" y="78"/>
                    <a:pt x="1904" y="122"/>
                    <a:pt x="1856" y="152"/>
                  </a:cubicBezTo>
                  <a:cubicBezTo>
                    <a:pt x="1808" y="181"/>
                    <a:pt x="1791" y="178"/>
                    <a:pt x="1751" y="170"/>
                  </a:cubicBezTo>
                  <a:cubicBezTo>
                    <a:pt x="1712" y="163"/>
                    <a:pt x="1703" y="167"/>
                    <a:pt x="1651" y="167"/>
                  </a:cubicBezTo>
                  <a:cubicBezTo>
                    <a:pt x="1598" y="167"/>
                    <a:pt x="1585" y="167"/>
                    <a:pt x="1546" y="196"/>
                  </a:cubicBezTo>
                  <a:cubicBezTo>
                    <a:pt x="1507" y="226"/>
                    <a:pt x="1481" y="215"/>
                    <a:pt x="1459" y="193"/>
                  </a:cubicBezTo>
                  <a:cubicBezTo>
                    <a:pt x="1437" y="170"/>
                    <a:pt x="1424" y="185"/>
                    <a:pt x="1371" y="178"/>
                  </a:cubicBezTo>
                  <a:cubicBezTo>
                    <a:pt x="1319" y="170"/>
                    <a:pt x="1323" y="137"/>
                    <a:pt x="1297" y="118"/>
                  </a:cubicBezTo>
                  <a:cubicBezTo>
                    <a:pt x="1271" y="100"/>
                    <a:pt x="1236" y="100"/>
                    <a:pt x="1175" y="92"/>
                  </a:cubicBezTo>
                  <a:cubicBezTo>
                    <a:pt x="1114" y="85"/>
                    <a:pt x="1131" y="107"/>
                    <a:pt x="1109" y="81"/>
                  </a:cubicBezTo>
                  <a:cubicBezTo>
                    <a:pt x="1087" y="55"/>
                    <a:pt x="1087" y="85"/>
                    <a:pt x="1044" y="89"/>
                  </a:cubicBezTo>
                  <a:cubicBezTo>
                    <a:pt x="1000" y="92"/>
                    <a:pt x="987" y="144"/>
                    <a:pt x="943" y="170"/>
                  </a:cubicBezTo>
                  <a:cubicBezTo>
                    <a:pt x="900" y="196"/>
                    <a:pt x="878" y="159"/>
                    <a:pt x="856" y="126"/>
                  </a:cubicBezTo>
                  <a:cubicBezTo>
                    <a:pt x="834" y="92"/>
                    <a:pt x="755" y="104"/>
                    <a:pt x="720" y="100"/>
                  </a:cubicBezTo>
                  <a:cubicBezTo>
                    <a:pt x="686" y="96"/>
                    <a:pt x="681" y="81"/>
                    <a:pt x="637" y="41"/>
                  </a:cubicBezTo>
                  <a:cubicBezTo>
                    <a:pt x="594" y="0"/>
                    <a:pt x="611" y="81"/>
                    <a:pt x="576" y="115"/>
                  </a:cubicBezTo>
                  <a:cubicBezTo>
                    <a:pt x="541" y="148"/>
                    <a:pt x="489" y="181"/>
                    <a:pt x="480" y="211"/>
                  </a:cubicBezTo>
                  <a:cubicBezTo>
                    <a:pt x="471" y="241"/>
                    <a:pt x="476" y="248"/>
                    <a:pt x="450" y="267"/>
                  </a:cubicBezTo>
                  <a:cubicBezTo>
                    <a:pt x="423" y="285"/>
                    <a:pt x="388" y="281"/>
                    <a:pt x="345" y="263"/>
                  </a:cubicBezTo>
                  <a:cubicBezTo>
                    <a:pt x="325" y="255"/>
                    <a:pt x="297" y="249"/>
                    <a:pt x="271" y="244"/>
                  </a:cubicBezTo>
                  <a:cubicBezTo>
                    <a:pt x="276" y="263"/>
                    <a:pt x="238" y="283"/>
                    <a:pt x="201" y="304"/>
                  </a:cubicBezTo>
                  <a:cubicBezTo>
                    <a:pt x="153" y="330"/>
                    <a:pt x="214" y="352"/>
                    <a:pt x="236" y="374"/>
                  </a:cubicBezTo>
                  <a:cubicBezTo>
                    <a:pt x="257" y="396"/>
                    <a:pt x="236" y="411"/>
                    <a:pt x="201" y="422"/>
                  </a:cubicBezTo>
                  <a:cubicBezTo>
                    <a:pt x="166" y="433"/>
                    <a:pt x="170" y="467"/>
                    <a:pt x="205" y="493"/>
                  </a:cubicBezTo>
                  <a:cubicBezTo>
                    <a:pt x="240" y="519"/>
                    <a:pt x="231" y="530"/>
                    <a:pt x="262" y="545"/>
                  </a:cubicBezTo>
                  <a:cubicBezTo>
                    <a:pt x="292" y="559"/>
                    <a:pt x="284" y="578"/>
                    <a:pt x="262" y="597"/>
                  </a:cubicBezTo>
                  <a:cubicBezTo>
                    <a:pt x="240" y="615"/>
                    <a:pt x="275" y="641"/>
                    <a:pt x="275" y="689"/>
                  </a:cubicBezTo>
                  <a:cubicBezTo>
                    <a:pt x="275" y="737"/>
                    <a:pt x="227" y="715"/>
                    <a:pt x="205" y="708"/>
                  </a:cubicBezTo>
                  <a:cubicBezTo>
                    <a:pt x="183" y="700"/>
                    <a:pt x="174" y="723"/>
                    <a:pt x="144" y="730"/>
                  </a:cubicBezTo>
                  <a:cubicBezTo>
                    <a:pt x="113" y="737"/>
                    <a:pt x="105" y="708"/>
                    <a:pt x="96" y="678"/>
                  </a:cubicBezTo>
                  <a:cubicBezTo>
                    <a:pt x="87" y="648"/>
                    <a:pt x="43" y="652"/>
                    <a:pt x="22" y="671"/>
                  </a:cubicBezTo>
                  <a:cubicBezTo>
                    <a:pt x="0" y="689"/>
                    <a:pt x="13" y="730"/>
                    <a:pt x="26" y="756"/>
                  </a:cubicBezTo>
                  <a:cubicBezTo>
                    <a:pt x="39" y="782"/>
                    <a:pt x="65" y="811"/>
                    <a:pt x="52" y="837"/>
                  </a:cubicBezTo>
                  <a:cubicBezTo>
                    <a:pt x="39" y="863"/>
                    <a:pt x="30" y="867"/>
                    <a:pt x="52" y="900"/>
                  </a:cubicBezTo>
                  <a:cubicBezTo>
                    <a:pt x="74" y="934"/>
                    <a:pt x="35" y="938"/>
                    <a:pt x="39" y="960"/>
                  </a:cubicBezTo>
                  <a:cubicBezTo>
                    <a:pt x="43" y="982"/>
                    <a:pt x="70" y="989"/>
                    <a:pt x="78" y="975"/>
                  </a:cubicBezTo>
                  <a:cubicBezTo>
                    <a:pt x="87" y="960"/>
                    <a:pt x="109" y="967"/>
                    <a:pt x="122" y="978"/>
                  </a:cubicBezTo>
                  <a:cubicBezTo>
                    <a:pt x="135" y="989"/>
                    <a:pt x="148" y="1049"/>
                    <a:pt x="153" y="1071"/>
                  </a:cubicBezTo>
                  <a:cubicBezTo>
                    <a:pt x="157" y="1093"/>
                    <a:pt x="188" y="1112"/>
                    <a:pt x="205" y="1097"/>
                  </a:cubicBezTo>
                  <a:cubicBezTo>
                    <a:pt x="222" y="1082"/>
                    <a:pt x="244" y="1112"/>
                    <a:pt x="266" y="1138"/>
                  </a:cubicBezTo>
                  <a:cubicBezTo>
                    <a:pt x="288" y="1164"/>
                    <a:pt x="327" y="1201"/>
                    <a:pt x="340" y="1230"/>
                  </a:cubicBezTo>
                  <a:cubicBezTo>
                    <a:pt x="354" y="1260"/>
                    <a:pt x="406" y="1264"/>
                    <a:pt x="406" y="1275"/>
                  </a:cubicBezTo>
                  <a:cubicBezTo>
                    <a:pt x="406" y="1286"/>
                    <a:pt x="445" y="1304"/>
                    <a:pt x="467" y="1327"/>
                  </a:cubicBezTo>
                  <a:cubicBezTo>
                    <a:pt x="489" y="1349"/>
                    <a:pt x="493" y="1342"/>
                    <a:pt x="493" y="1390"/>
                  </a:cubicBezTo>
                  <a:cubicBezTo>
                    <a:pt x="493" y="1438"/>
                    <a:pt x="541" y="1397"/>
                    <a:pt x="550" y="1379"/>
                  </a:cubicBezTo>
                  <a:cubicBezTo>
                    <a:pt x="559" y="1360"/>
                    <a:pt x="611" y="1345"/>
                    <a:pt x="637" y="1319"/>
                  </a:cubicBezTo>
                  <a:cubicBezTo>
                    <a:pt x="664" y="1293"/>
                    <a:pt x="672" y="1356"/>
                    <a:pt x="694" y="1390"/>
                  </a:cubicBezTo>
                  <a:cubicBezTo>
                    <a:pt x="716" y="1423"/>
                    <a:pt x="729" y="1397"/>
                    <a:pt x="768" y="1445"/>
                  </a:cubicBezTo>
                  <a:cubicBezTo>
                    <a:pt x="808" y="1493"/>
                    <a:pt x="812" y="1464"/>
                    <a:pt x="856" y="1505"/>
                  </a:cubicBezTo>
                  <a:cubicBezTo>
                    <a:pt x="900" y="1545"/>
                    <a:pt x="939" y="1564"/>
                    <a:pt x="974" y="1582"/>
                  </a:cubicBezTo>
                  <a:cubicBezTo>
                    <a:pt x="1009" y="1601"/>
                    <a:pt x="1017" y="1694"/>
                    <a:pt x="1039" y="1731"/>
                  </a:cubicBezTo>
                  <a:cubicBezTo>
                    <a:pt x="1061" y="1768"/>
                    <a:pt x="1109" y="1723"/>
                    <a:pt x="1135" y="1690"/>
                  </a:cubicBezTo>
                  <a:cubicBezTo>
                    <a:pt x="1162" y="1657"/>
                    <a:pt x="1170" y="1712"/>
                    <a:pt x="1170" y="1723"/>
                  </a:cubicBezTo>
                  <a:cubicBezTo>
                    <a:pt x="1170" y="1734"/>
                    <a:pt x="1175" y="1783"/>
                    <a:pt x="1175" y="1809"/>
                  </a:cubicBezTo>
                  <a:cubicBezTo>
                    <a:pt x="1175" y="1834"/>
                    <a:pt x="1236" y="1849"/>
                    <a:pt x="1271" y="1860"/>
                  </a:cubicBezTo>
                  <a:cubicBezTo>
                    <a:pt x="1306" y="1872"/>
                    <a:pt x="1310" y="1905"/>
                    <a:pt x="1358" y="1901"/>
                  </a:cubicBezTo>
                  <a:cubicBezTo>
                    <a:pt x="1406" y="1897"/>
                    <a:pt x="1389" y="1912"/>
                    <a:pt x="1380" y="1923"/>
                  </a:cubicBezTo>
                  <a:cubicBezTo>
                    <a:pt x="1371" y="1935"/>
                    <a:pt x="1398" y="1957"/>
                    <a:pt x="1398" y="1972"/>
                  </a:cubicBezTo>
                  <a:cubicBezTo>
                    <a:pt x="1398" y="1986"/>
                    <a:pt x="1441" y="2001"/>
                    <a:pt x="1459" y="1990"/>
                  </a:cubicBezTo>
                  <a:cubicBezTo>
                    <a:pt x="1476" y="1979"/>
                    <a:pt x="1494" y="1998"/>
                    <a:pt x="1511" y="2012"/>
                  </a:cubicBezTo>
                  <a:cubicBezTo>
                    <a:pt x="1529" y="2027"/>
                    <a:pt x="1559" y="2023"/>
                    <a:pt x="1555" y="2061"/>
                  </a:cubicBezTo>
                  <a:cubicBezTo>
                    <a:pt x="1594" y="2142"/>
                    <a:pt x="1598" y="2094"/>
                    <a:pt x="1612" y="2072"/>
                  </a:cubicBezTo>
                  <a:cubicBezTo>
                    <a:pt x="1625" y="2049"/>
                    <a:pt x="1633" y="2075"/>
                    <a:pt x="1651" y="2105"/>
                  </a:cubicBezTo>
                  <a:cubicBezTo>
                    <a:pt x="1668" y="2135"/>
                    <a:pt x="1725" y="2094"/>
                    <a:pt x="1747" y="2079"/>
                  </a:cubicBezTo>
                  <a:cubicBezTo>
                    <a:pt x="1769" y="2064"/>
                    <a:pt x="1782" y="2101"/>
                    <a:pt x="1786" y="2116"/>
                  </a:cubicBezTo>
                  <a:cubicBezTo>
                    <a:pt x="1791" y="2131"/>
                    <a:pt x="1843" y="2142"/>
                    <a:pt x="1856" y="2164"/>
                  </a:cubicBezTo>
                  <a:cubicBezTo>
                    <a:pt x="1869" y="2187"/>
                    <a:pt x="1895" y="2187"/>
                    <a:pt x="1948" y="2172"/>
                  </a:cubicBezTo>
                  <a:cubicBezTo>
                    <a:pt x="2000" y="2157"/>
                    <a:pt x="1992" y="2190"/>
                    <a:pt x="2040" y="2194"/>
                  </a:cubicBezTo>
                  <a:cubicBezTo>
                    <a:pt x="2088" y="2198"/>
                    <a:pt x="2079" y="2172"/>
                    <a:pt x="2131" y="2172"/>
                  </a:cubicBezTo>
                  <a:cubicBezTo>
                    <a:pt x="2184" y="2172"/>
                    <a:pt x="2179" y="2172"/>
                    <a:pt x="2214" y="2146"/>
                  </a:cubicBezTo>
                  <a:cubicBezTo>
                    <a:pt x="2249" y="2120"/>
                    <a:pt x="2267" y="2168"/>
                    <a:pt x="2284" y="2205"/>
                  </a:cubicBezTo>
                  <a:cubicBezTo>
                    <a:pt x="2302" y="2242"/>
                    <a:pt x="2241" y="2264"/>
                    <a:pt x="2245" y="2316"/>
                  </a:cubicBezTo>
                  <a:cubicBezTo>
                    <a:pt x="2249" y="2368"/>
                    <a:pt x="2337" y="2283"/>
                    <a:pt x="2350" y="2264"/>
                  </a:cubicBezTo>
                  <a:cubicBezTo>
                    <a:pt x="2363" y="2246"/>
                    <a:pt x="2420" y="2194"/>
                    <a:pt x="2446" y="2164"/>
                  </a:cubicBezTo>
                  <a:cubicBezTo>
                    <a:pt x="2472" y="2135"/>
                    <a:pt x="2542" y="2142"/>
                    <a:pt x="2586" y="2127"/>
                  </a:cubicBezTo>
                  <a:cubicBezTo>
                    <a:pt x="2629" y="2112"/>
                    <a:pt x="2647" y="2153"/>
                    <a:pt x="2660" y="2175"/>
                  </a:cubicBezTo>
                  <a:cubicBezTo>
                    <a:pt x="2673" y="2198"/>
                    <a:pt x="2664" y="2198"/>
                    <a:pt x="2704" y="2198"/>
                  </a:cubicBezTo>
                  <a:cubicBezTo>
                    <a:pt x="2743" y="2198"/>
                    <a:pt x="2773" y="2205"/>
                    <a:pt x="2795" y="2227"/>
                  </a:cubicBezTo>
                  <a:cubicBezTo>
                    <a:pt x="2817" y="2250"/>
                    <a:pt x="2861" y="2246"/>
                    <a:pt x="2874" y="2224"/>
                  </a:cubicBezTo>
                  <a:cubicBezTo>
                    <a:pt x="2887" y="2201"/>
                    <a:pt x="2922" y="2227"/>
                    <a:pt x="2966" y="2253"/>
                  </a:cubicBezTo>
                  <a:cubicBezTo>
                    <a:pt x="3009" y="2279"/>
                    <a:pt x="2974" y="2287"/>
                    <a:pt x="2983" y="2309"/>
                  </a:cubicBezTo>
                  <a:cubicBezTo>
                    <a:pt x="2992" y="2331"/>
                    <a:pt x="3057" y="2339"/>
                    <a:pt x="3071" y="2316"/>
                  </a:cubicBezTo>
                  <a:cubicBezTo>
                    <a:pt x="3084" y="2294"/>
                    <a:pt x="3114" y="2305"/>
                    <a:pt x="3140" y="2320"/>
                  </a:cubicBezTo>
                  <a:cubicBezTo>
                    <a:pt x="3167" y="2335"/>
                    <a:pt x="3223" y="2305"/>
                    <a:pt x="3241" y="2268"/>
                  </a:cubicBezTo>
                  <a:cubicBezTo>
                    <a:pt x="3258" y="2231"/>
                    <a:pt x="3237" y="2227"/>
                    <a:pt x="3285" y="2220"/>
                  </a:cubicBezTo>
                  <a:cubicBezTo>
                    <a:pt x="3333" y="2213"/>
                    <a:pt x="3341" y="2179"/>
                    <a:pt x="3376" y="2138"/>
                  </a:cubicBezTo>
                  <a:cubicBezTo>
                    <a:pt x="3411" y="2098"/>
                    <a:pt x="3481" y="2112"/>
                    <a:pt x="3538" y="2101"/>
                  </a:cubicBezTo>
                  <a:cubicBezTo>
                    <a:pt x="3595" y="2090"/>
                    <a:pt x="3630" y="2038"/>
                    <a:pt x="3700" y="1990"/>
                  </a:cubicBezTo>
                  <a:cubicBezTo>
                    <a:pt x="3769" y="1942"/>
                    <a:pt x="3796" y="2005"/>
                    <a:pt x="3813" y="2016"/>
                  </a:cubicBezTo>
                  <a:cubicBezTo>
                    <a:pt x="3831" y="2027"/>
                    <a:pt x="3887" y="2031"/>
                    <a:pt x="3914" y="2057"/>
                  </a:cubicBezTo>
                  <a:cubicBezTo>
                    <a:pt x="3940" y="2083"/>
                    <a:pt x="3949" y="2035"/>
                    <a:pt x="3975" y="2009"/>
                  </a:cubicBezTo>
                  <a:cubicBezTo>
                    <a:pt x="4001" y="1983"/>
                    <a:pt x="4023" y="1975"/>
                    <a:pt x="4058" y="1960"/>
                  </a:cubicBezTo>
                  <a:cubicBezTo>
                    <a:pt x="4093" y="1946"/>
                    <a:pt x="4132" y="1975"/>
                    <a:pt x="4154" y="2001"/>
                  </a:cubicBezTo>
                  <a:cubicBezTo>
                    <a:pt x="4176" y="2027"/>
                    <a:pt x="4132" y="2027"/>
                    <a:pt x="4119" y="2061"/>
                  </a:cubicBezTo>
                  <a:cubicBezTo>
                    <a:pt x="4106" y="2094"/>
                    <a:pt x="4154" y="2086"/>
                    <a:pt x="4167" y="2064"/>
                  </a:cubicBezTo>
                  <a:cubicBezTo>
                    <a:pt x="4180" y="2042"/>
                    <a:pt x="4202" y="2064"/>
                    <a:pt x="4211" y="2094"/>
                  </a:cubicBezTo>
                  <a:cubicBezTo>
                    <a:pt x="4219" y="2124"/>
                    <a:pt x="4228" y="2127"/>
                    <a:pt x="4206" y="2150"/>
                  </a:cubicBezTo>
                  <a:cubicBezTo>
                    <a:pt x="4184" y="2172"/>
                    <a:pt x="4167" y="2168"/>
                    <a:pt x="4158" y="2205"/>
                  </a:cubicBezTo>
                  <a:cubicBezTo>
                    <a:pt x="4149" y="2242"/>
                    <a:pt x="4228" y="2205"/>
                    <a:pt x="4246" y="2220"/>
                  </a:cubicBezTo>
                  <a:cubicBezTo>
                    <a:pt x="4263" y="2235"/>
                    <a:pt x="4285" y="2253"/>
                    <a:pt x="4320" y="2250"/>
                  </a:cubicBezTo>
                  <a:cubicBezTo>
                    <a:pt x="4355" y="2246"/>
                    <a:pt x="4346" y="2242"/>
                    <a:pt x="4385" y="2268"/>
                  </a:cubicBezTo>
                  <a:cubicBezTo>
                    <a:pt x="4425" y="2294"/>
                    <a:pt x="4425" y="2246"/>
                    <a:pt x="4447" y="2220"/>
                  </a:cubicBezTo>
                  <a:cubicBezTo>
                    <a:pt x="4468" y="2194"/>
                    <a:pt x="4495" y="2209"/>
                    <a:pt x="4508" y="2235"/>
                  </a:cubicBezTo>
                  <a:cubicBezTo>
                    <a:pt x="4521" y="2261"/>
                    <a:pt x="4530" y="2250"/>
                    <a:pt x="4564" y="2272"/>
                  </a:cubicBezTo>
                  <a:cubicBezTo>
                    <a:pt x="4585" y="2285"/>
                    <a:pt x="4590" y="2296"/>
                    <a:pt x="4594" y="2315"/>
                  </a:cubicBezTo>
                  <a:cubicBezTo>
                    <a:pt x="4599" y="2309"/>
                    <a:pt x="4605" y="2302"/>
                    <a:pt x="4613" y="2294"/>
                  </a:cubicBezTo>
                  <a:cubicBezTo>
                    <a:pt x="4656" y="2246"/>
                    <a:pt x="4639" y="2290"/>
                    <a:pt x="4674" y="2305"/>
                  </a:cubicBezTo>
                  <a:cubicBezTo>
                    <a:pt x="4709" y="2320"/>
                    <a:pt x="4717" y="2301"/>
                    <a:pt x="4722" y="2268"/>
                  </a:cubicBezTo>
                  <a:cubicBezTo>
                    <a:pt x="4726" y="2235"/>
                    <a:pt x="4713" y="2183"/>
                    <a:pt x="4713" y="2142"/>
                  </a:cubicBezTo>
                  <a:cubicBezTo>
                    <a:pt x="4713" y="2101"/>
                    <a:pt x="4726" y="2124"/>
                    <a:pt x="4770" y="2112"/>
                  </a:cubicBezTo>
                  <a:cubicBezTo>
                    <a:pt x="4813" y="2101"/>
                    <a:pt x="4770" y="2112"/>
                    <a:pt x="4770" y="2072"/>
                  </a:cubicBezTo>
                  <a:cubicBezTo>
                    <a:pt x="4770" y="2031"/>
                    <a:pt x="4796" y="2053"/>
                    <a:pt x="4827" y="2035"/>
                  </a:cubicBezTo>
                  <a:cubicBezTo>
                    <a:pt x="4857" y="2016"/>
                    <a:pt x="4827" y="2001"/>
                    <a:pt x="4818" y="1968"/>
                  </a:cubicBezTo>
                  <a:cubicBezTo>
                    <a:pt x="4809" y="1935"/>
                    <a:pt x="4827" y="1857"/>
                    <a:pt x="4822" y="1820"/>
                  </a:cubicBezTo>
                  <a:cubicBezTo>
                    <a:pt x="4818" y="1783"/>
                    <a:pt x="4822" y="1771"/>
                    <a:pt x="4818" y="1731"/>
                  </a:cubicBezTo>
                  <a:cubicBezTo>
                    <a:pt x="4813" y="1690"/>
                    <a:pt x="4796" y="1660"/>
                    <a:pt x="4792" y="1631"/>
                  </a:cubicBezTo>
                  <a:cubicBezTo>
                    <a:pt x="4787" y="1601"/>
                    <a:pt x="4752" y="1594"/>
                    <a:pt x="4730" y="1564"/>
                  </a:cubicBezTo>
                  <a:cubicBezTo>
                    <a:pt x="4709" y="1534"/>
                    <a:pt x="4744" y="1542"/>
                    <a:pt x="4792" y="1531"/>
                  </a:cubicBezTo>
                  <a:cubicBezTo>
                    <a:pt x="4840" y="1519"/>
                    <a:pt x="4774" y="1475"/>
                    <a:pt x="4744" y="1449"/>
                  </a:cubicBezTo>
                  <a:cubicBezTo>
                    <a:pt x="4713" y="1423"/>
                    <a:pt x="4709" y="1408"/>
                    <a:pt x="4704" y="1367"/>
                  </a:cubicBezTo>
                  <a:cubicBezTo>
                    <a:pt x="4700" y="1327"/>
                    <a:pt x="4656" y="1312"/>
                    <a:pt x="4647" y="1264"/>
                  </a:cubicBezTo>
                  <a:cubicBezTo>
                    <a:pt x="4639" y="1215"/>
                    <a:pt x="4608" y="1230"/>
                    <a:pt x="4582" y="1227"/>
                  </a:cubicBezTo>
                  <a:cubicBezTo>
                    <a:pt x="4556" y="1223"/>
                    <a:pt x="4516" y="1193"/>
                    <a:pt x="4481" y="1186"/>
                  </a:cubicBezTo>
                  <a:cubicBezTo>
                    <a:pt x="4454" y="1180"/>
                    <a:pt x="4462" y="1168"/>
                    <a:pt x="4478" y="1157"/>
                  </a:cubicBezTo>
                  <a:cubicBezTo>
                    <a:pt x="4460" y="1150"/>
                    <a:pt x="4440" y="1144"/>
                    <a:pt x="4418" y="1148"/>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28" name="Freeform 8"/>
            <p:cNvSpPr/>
            <p:nvPr/>
          </p:nvSpPr>
          <p:spPr bwMode="auto">
            <a:xfrm>
              <a:off x="1496" y="1832"/>
              <a:ext cx="1455" cy="934"/>
            </a:xfrm>
            <a:custGeom>
              <a:avLst/>
              <a:gdLst>
                <a:gd name="T0" fmla="*/ 3054 w 3142"/>
                <a:gd name="T1" fmla="*/ 771 h 2018"/>
                <a:gd name="T2" fmla="*/ 2993 w 3142"/>
                <a:gd name="T3" fmla="*/ 656 h 2018"/>
                <a:gd name="T4" fmla="*/ 2875 w 3142"/>
                <a:gd name="T5" fmla="*/ 478 h 2018"/>
                <a:gd name="T6" fmla="*/ 2652 w 3142"/>
                <a:gd name="T7" fmla="*/ 396 h 2018"/>
                <a:gd name="T8" fmla="*/ 2460 w 3142"/>
                <a:gd name="T9" fmla="*/ 204 h 2018"/>
                <a:gd name="T10" fmla="*/ 2298 w 3142"/>
                <a:gd name="T11" fmla="*/ 200 h 2018"/>
                <a:gd name="T12" fmla="*/ 2023 w 3142"/>
                <a:gd name="T13" fmla="*/ 152 h 2018"/>
                <a:gd name="T14" fmla="*/ 1700 w 3142"/>
                <a:gd name="T15" fmla="*/ 185 h 2018"/>
                <a:gd name="T16" fmla="*/ 1482 w 3142"/>
                <a:gd name="T17" fmla="*/ 118 h 2018"/>
                <a:gd name="T18" fmla="*/ 1206 w 3142"/>
                <a:gd name="T19" fmla="*/ 40 h 2018"/>
                <a:gd name="T20" fmla="*/ 988 w 3142"/>
                <a:gd name="T21" fmla="*/ 59 h 2018"/>
                <a:gd name="T22" fmla="*/ 761 w 3142"/>
                <a:gd name="T23" fmla="*/ 85 h 2018"/>
                <a:gd name="T24" fmla="*/ 451 w 3142"/>
                <a:gd name="T25" fmla="*/ 133 h 2018"/>
                <a:gd name="T26" fmla="*/ 298 w 3142"/>
                <a:gd name="T27" fmla="*/ 333 h 2018"/>
                <a:gd name="T28" fmla="*/ 490 w 3142"/>
                <a:gd name="T29" fmla="*/ 463 h 2018"/>
                <a:gd name="T30" fmla="*/ 433 w 3142"/>
                <a:gd name="T31" fmla="*/ 574 h 2018"/>
                <a:gd name="T32" fmla="*/ 411 w 3142"/>
                <a:gd name="T33" fmla="*/ 689 h 2018"/>
                <a:gd name="T34" fmla="*/ 333 w 3142"/>
                <a:gd name="T35" fmla="*/ 752 h 2018"/>
                <a:gd name="T36" fmla="*/ 146 w 3142"/>
                <a:gd name="T37" fmla="*/ 716 h 2018"/>
                <a:gd name="T38" fmla="*/ 72 w 3142"/>
                <a:gd name="T39" fmla="*/ 792 h 2018"/>
                <a:gd name="T40" fmla="*/ 147 w 3142"/>
                <a:gd name="T41" fmla="*/ 850 h 2018"/>
                <a:gd name="T42" fmla="*/ 105 w 3142"/>
                <a:gd name="T43" fmla="*/ 956 h 2018"/>
                <a:gd name="T44" fmla="*/ 91 w 3142"/>
                <a:gd name="T45" fmla="*/ 1081 h 2018"/>
                <a:gd name="T46" fmla="*/ 10 w 3142"/>
                <a:gd name="T47" fmla="*/ 1109 h 2018"/>
                <a:gd name="T48" fmla="*/ 32 w 3142"/>
                <a:gd name="T49" fmla="*/ 1251 h 2018"/>
                <a:gd name="T50" fmla="*/ 141 w 3142"/>
                <a:gd name="T51" fmla="*/ 1423 h 2018"/>
                <a:gd name="T52" fmla="*/ 216 w 3142"/>
                <a:gd name="T53" fmla="*/ 1534 h 2018"/>
                <a:gd name="T54" fmla="*/ 432 w 3142"/>
                <a:gd name="T55" fmla="*/ 1579 h 2018"/>
                <a:gd name="T56" fmla="*/ 593 w 3142"/>
                <a:gd name="T57" fmla="*/ 1651 h 2018"/>
                <a:gd name="T58" fmla="*/ 747 w 3142"/>
                <a:gd name="T59" fmla="*/ 1673 h 2018"/>
                <a:gd name="T60" fmla="*/ 963 w 3142"/>
                <a:gd name="T61" fmla="*/ 1723 h 2018"/>
                <a:gd name="T62" fmla="*/ 1192 w 3142"/>
                <a:gd name="T63" fmla="*/ 1757 h 2018"/>
                <a:gd name="T64" fmla="*/ 1356 w 3142"/>
                <a:gd name="T65" fmla="*/ 1882 h 2018"/>
                <a:gd name="T66" fmla="*/ 1458 w 3142"/>
                <a:gd name="T67" fmla="*/ 1971 h 2018"/>
                <a:gd name="T68" fmla="*/ 1576 w 3142"/>
                <a:gd name="T69" fmla="*/ 1971 h 2018"/>
                <a:gd name="T70" fmla="*/ 1720 w 3142"/>
                <a:gd name="T71" fmla="*/ 1890 h 2018"/>
                <a:gd name="T72" fmla="*/ 1769 w 3142"/>
                <a:gd name="T73" fmla="*/ 1765 h 2018"/>
                <a:gd name="T74" fmla="*/ 1832 w 3142"/>
                <a:gd name="T75" fmla="*/ 1724 h 2018"/>
                <a:gd name="T76" fmla="*/ 1853 w 3142"/>
                <a:gd name="T77" fmla="*/ 1631 h 2018"/>
                <a:gd name="T78" fmla="*/ 2036 w 3142"/>
                <a:gd name="T79" fmla="*/ 1586 h 2018"/>
                <a:gd name="T80" fmla="*/ 2189 w 3142"/>
                <a:gd name="T81" fmla="*/ 1597 h 2018"/>
                <a:gd name="T82" fmla="*/ 2347 w 3142"/>
                <a:gd name="T83" fmla="*/ 1597 h 2018"/>
                <a:gd name="T84" fmla="*/ 2499 w 3142"/>
                <a:gd name="T85" fmla="*/ 1738 h 2018"/>
                <a:gd name="T86" fmla="*/ 2661 w 3142"/>
                <a:gd name="T87" fmla="*/ 1686 h 2018"/>
                <a:gd name="T88" fmla="*/ 2805 w 3142"/>
                <a:gd name="T89" fmla="*/ 1649 h 2018"/>
                <a:gd name="T90" fmla="*/ 2949 w 3142"/>
                <a:gd name="T91" fmla="*/ 1656 h 2018"/>
                <a:gd name="T92" fmla="*/ 3011 w 3142"/>
                <a:gd name="T93" fmla="*/ 1530 h 2018"/>
                <a:gd name="T94" fmla="*/ 2831 w 3142"/>
                <a:gd name="T95" fmla="*/ 1441 h 2018"/>
                <a:gd name="T96" fmla="*/ 2661 w 3142"/>
                <a:gd name="T97" fmla="*/ 1323 h 2018"/>
                <a:gd name="T98" fmla="*/ 2818 w 3142"/>
                <a:gd name="T99" fmla="*/ 1382 h 2018"/>
                <a:gd name="T100" fmla="*/ 2884 w 3142"/>
                <a:gd name="T101" fmla="*/ 1234 h 2018"/>
                <a:gd name="T102" fmla="*/ 2976 w 3142"/>
                <a:gd name="T103" fmla="*/ 1115 h 2018"/>
                <a:gd name="T104" fmla="*/ 3032 w 3142"/>
                <a:gd name="T105" fmla="*/ 1026 h 2018"/>
                <a:gd name="T106" fmla="*/ 3089 w 3142"/>
                <a:gd name="T107" fmla="*/ 997 h 2018"/>
                <a:gd name="T108" fmla="*/ 3085 w 3142"/>
                <a:gd name="T109" fmla="*/ 823 h 2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42" h="2018">
                  <a:moveTo>
                    <a:pt x="3085" y="823"/>
                  </a:moveTo>
                  <a:cubicBezTo>
                    <a:pt x="3054" y="797"/>
                    <a:pt x="3054" y="789"/>
                    <a:pt x="3054" y="771"/>
                  </a:cubicBezTo>
                  <a:cubicBezTo>
                    <a:pt x="3054" y="752"/>
                    <a:pt x="3063" y="726"/>
                    <a:pt x="3032" y="708"/>
                  </a:cubicBezTo>
                  <a:cubicBezTo>
                    <a:pt x="2962" y="682"/>
                    <a:pt x="2976" y="678"/>
                    <a:pt x="2993" y="656"/>
                  </a:cubicBezTo>
                  <a:cubicBezTo>
                    <a:pt x="3011" y="633"/>
                    <a:pt x="2980" y="604"/>
                    <a:pt x="2971" y="574"/>
                  </a:cubicBezTo>
                  <a:cubicBezTo>
                    <a:pt x="2962" y="545"/>
                    <a:pt x="2901" y="530"/>
                    <a:pt x="2875" y="478"/>
                  </a:cubicBezTo>
                  <a:cubicBezTo>
                    <a:pt x="2849" y="426"/>
                    <a:pt x="2796" y="489"/>
                    <a:pt x="2762" y="496"/>
                  </a:cubicBezTo>
                  <a:cubicBezTo>
                    <a:pt x="2727" y="504"/>
                    <a:pt x="2679" y="426"/>
                    <a:pt x="2652" y="396"/>
                  </a:cubicBezTo>
                  <a:cubicBezTo>
                    <a:pt x="2626" y="367"/>
                    <a:pt x="2547" y="348"/>
                    <a:pt x="2499" y="330"/>
                  </a:cubicBezTo>
                  <a:cubicBezTo>
                    <a:pt x="2451" y="311"/>
                    <a:pt x="2464" y="244"/>
                    <a:pt x="2460" y="204"/>
                  </a:cubicBezTo>
                  <a:cubicBezTo>
                    <a:pt x="2456" y="163"/>
                    <a:pt x="2403" y="207"/>
                    <a:pt x="2360" y="226"/>
                  </a:cubicBezTo>
                  <a:cubicBezTo>
                    <a:pt x="2316" y="244"/>
                    <a:pt x="2303" y="229"/>
                    <a:pt x="2298" y="200"/>
                  </a:cubicBezTo>
                  <a:cubicBezTo>
                    <a:pt x="2294" y="170"/>
                    <a:pt x="2224" y="170"/>
                    <a:pt x="2141" y="126"/>
                  </a:cubicBezTo>
                  <a:cubicBezTo>
                    <a:pt x="2058" y="81"/>
                    <a:pt x="2050" y="122"/>
                    <a:pt x="2023" y="152"/>
                  </a:cubicBezTo>
                  <a:cubicBezTo>
                    <a:pt x="1997" y="181"/>
                    <a:pt x="1910" y="144"/>
                    <a:pt x="1844" y="133"/>
                  </a:cubicBezTo>
                  <a:cubicBezTo>
                    <a:pt x="1779" y="122"/>
                    <a:pt x="1770" y="159"/>
                    <a:pt x="1700" y="185"/>
                  </a:cubicBezTo>
                  <a:cubicBezTo>
                    <a:pt x="1630" y="211"/>
                    <a:pt x="1639" y="215"/>
                    <a:pt x="1595" y="207"/>
                  </a:cubicBezTo>
                  <a:cubicBezTo>
                    <a:pt x="1552" y="200"/>
                    <a:pt x="1517" y="166"/>
                    <a:pt x="1482" y="118"/>
                  </a:cubicBezTo>
                  <a:cubicBezTo>
                    <a:pt x="1447" y="70"/>
                    <a:pt x="1420" y="96"/>
                    <a:pt x="1368" y="92"/>
                  </a:cubicBezTo>
                  <a:cubicBezTo>
                    <a:pt x="1316" y="89"/>
                    <a:pt x="1263" y="48"/>
                    <a:pt x="1206" y="40"/>
                  </a:cubicBezTo>
                  <a:cubicBezTo>
                    <a:pt x="1150" y="33"/>
                    <a:pt x="1080" y="59"/>
                    <a:pt x="1045" y="29"/>
                  </a:cubicBezTo>
                  <a:cubicBezTo>
                    <a:pt x="1010" y="0"/>
                    <a:pt x="1010" y="29"/>
                    <a:pt x="988" y="59"/>
                  </a:cubicBezTo>
                  <a:cubicBezTo>
                    <a:pt x="966" y="89"/>
                    <a:pt x="927" y="66"/>
                    <a:pt x="879" y="63"/>
                  </a:cubicBezTo>
                  <a:cubicBezTo>
                    <a:pt x="831" y="59"/>
                    <a:pt x="822" y="81"/>
                    <a:pt x="761" y="85"/>
                  </a:cubicBezTo>
                  <a:cubicBezTo>
                    <a:pt x="700" y="89"/>
                    <a:pt x="700" y="122"/>
                    <a:pt x="617" y="126"/>
                  </a:cubicBezTo>
                  <a:cubicBezTo>
                    <a:pt x="534" y="129"/>
                    <a:pt x="521" y="141"/>
                    <a:pt x="451" y="133"/>
                  </a:cubicBezTo>
                  <a:cubicBezTo>
                    <a:pt x="381" y="126"/>
                    <a:pt x="368" y="166"/>
                    <a:pt x="320" y="196"/>
                  </a:cubicBezTo>
                  <a:cubicBezTo>
                    <a:pt x="272" y="226"/>
                    <a:pt x="298" y="285"/>
                    <a:pt x="298" y="333"/>
                  </a:cubicBezTo>
                  <a:cubicBezTo>
                    <a:pt x="298" y="381"/>
                    <a:pt x="381" y="370"/>
                    <a:pt x="390" y="400"/>
                  </a:cubicBezTo>
                  <a:cubicBezTo>
                    <a:pt x="398" y="430"/>
                    <a:pt x="464" y="430"/>
                    <a:pt x="490" y="463"/>
                  </a:cubicBezTo>
                  <a:cubicBezTo>
                    <a:pt x="516" y="496"/>
                    <a:pt x="481" y="504"/>
                    <a:pt x="468" y="522"/>
                  </a:cubicBezTo>
                  <a:cubicBezTo>
                    <a:pt x="455" y="541"/>
                    <a:pt x="477" y="556"/>
                    <a:pt x="433" y="574"/>
                  </a:cubicBezTo>
                  <a:cubicBezTo>
                    <a:pt x="390" y="593"/>
                    <a:pt x="394" y="582"/>
                    <a:pt x="359" y="619"/>
                  </a:cubicBezTo>
                  <a:cubicBezTo>
                    <a:pt x="324" y="656"/>
                    <a:pt x="350" y="674"/>
                    <a:pt x="411" y="689"/>
                  </a:cubicBezTo>
                  <a:cubicBezTo>
                    <a:pt x="473" y="704"/>
                    <a:pt x="446" y="722"/>
                    <a:pt x="407" y="722"/>
                  </a:cubicBezTo>
                  <a:cubicBezTo>
                    <a:pt x="368" y="722"/>
                    <a:pt x="425" y="730"/>
                    <a:pt x="333" y="752"/>
                  </a:cubicBezTo>
                  <a:cubicBezTo>
                    <a:pt x="241" y="774"/>
                    <a:pt x="232" y="748"/>
                    <a:pt x="180" y="726"/>
                  </a:cubicBezTo>
                  <a:cubicBezTo>
                    <a:pt x="167" y="721"/>
                    <a:pt x="156" y="718"/>
                    <a:pt x="146" y="716"/>
                  </a:cubicBezTo>
                  <a:cubicBezTo>
                    <a:pt x="148" y="729"/>
                    <a:pt x="148" y="743"/>
                    <a:pt x="141" y="753"/>
                  </a:cubicBezTo>
                  <a:cubicBezTo>
                    <a:pt x="121" y="781"/>
                    <a:pt x="62" y="770"/>
                    <a:pt x="72" y="792"/>
                  </a:cubicBezTo>
                  <a:cubicBezTo>
                    <a:pt x="82" y="814"/>
                    <a:pt x="91" y="806"/>
                    <a:pt x="114" y="814"/>
                  </a:cubicBezTo>
                  <a:cubicBezTo>
                    <a:pt x="137" y="823"/>
                    <a:pt x="147" y="831"/>
                    <a:pt x="147" y="850"/>
                  </a:cubicBezTo>
                  <a:cubicBezTo>
                    <a:pt x="147" y="870"/>
                    <a:pt x="141" y="886"/>
                    <a:pt x="118" y="906"/>
                  </a:cubicBezTo>
                  <a:cubicBezTo>
                    <a:pt x="95" y="925"/>
                    <a:pt x="121" y="925"/>
                    <a:pt x="105" y="956"/>
                  </a:cubicBezTo>
                  <a:cubicBezTo>
                    <a:pt x="88" y="987"/>
                    <a:pt x="62" y="998"/>
                    <a:pt x="75" y="1023"/>
                  </a:cubicBezTo>
                  <a:cubicBezTo>
                    <a:pt x="88" y="1048"/>
                    <a:pt x="91" y="1064"/>
                    <a:pt x="91" y="1081"/>
                  </a:cubicBezTo>
                  <a:cubicBezTo>
                    <a:pt x="91" y="1098"/>
                    <a:pt x="85" y="1109"/>
                    <a:pt x="62" y="1100"/>
                  </a:cubicBezTo>
                  <a:cubicBezTo>
                    <a:pt x="39" y="1092"/>
                    <a:pt x="10" y="1087"/>
                    <a:pt x="10" y="1109"/>
                  </a:cubicBezTo>
                  <a:cubicBezTo>
                    <a:pt x="10" y="1131"/>
                    <a:pt x="23" y="1162"/>
                    <a:pt x="19" y="1187"/>
                  </a:cubicBezTo>
                  <a:cubicBezTo>
                    <a:pt x="16" y="1212"/>
                    <a:pt x="0" y="1226"/>
                    <a:pt x="32" y="1251"/>
                  </a:cubicBezTo>
                  <a:cubicBezTo>
                    <a:pt x="65" y="1276"/>
                    <a:pt x="95" y="1312"/>
                    <a:pt x="101" y="1340"/>
                  </a:cubicBezTo>
                  <a:cubicBezTo>
                    <a:pt x="108" y="1367"/>
                    <a:pt x="121" y="1403"/>
                    <a:pt x="141" y="1423"/>
                  </a:cubicBezTo>
                  <a:cubicBezTo>
                    <a:pt x="160" y="1442"/>
                    <a:pt x="167" y="1445"/>
                    <a:pt x="170" y="1473"/>
                  </a:cubicBezTo>
                  <a:cubicBezTo>
                    <a:pt x="173" y="1501"/>
                    <a:pt x="164" y="1526"/>
                    <a:pt x="216" y="1534"/>
                  </a:cubicBezTo>
                  <a:cubicBezTo>
                    <a:pt x="268" y="1542"/>
                    <a:pt x="331" y="1531"/>
                    <a:pt x="350" y="1551"/>
                  </a:cubicBezTo>
                  <a:cubicBezTo>
                    <a:pt x="370" y="1570"/>
                    <a:pt x="399" y="1570"/>
                    <a:pt x="432" y="1579"/>
                  </a:cubicBezTo>
                  <a:cubicBezTo>
                    <a:pt x="465" y="1587"/>
                    <a:pt x="508" y="1576"/>
                    <a:pt x="527" y="1598"/>
                  </a:cubicBezTo>
                  <a:cubicBezTo>
                    <a:pt x="547" y="1620"/>
                    <a:pt x="573" y="1629"/>
                    <a:pt x="593" y="1651"/>
                  </a:cubicBezTo>
                  <a:cubicBezTo>
                    <a:pt x="612" y="1673"/>
                    <a:pt x="612" y="1698"/>
                    <a:pt x="655" y="1687"/>
                  </a:cubicBezTo>
                  <a:cubicBezTo>
                    <a:pt x="698" y="1676"/>
                    <a:pt x="704" y="1640"/>
                    <a:pt x="747" y="1673"/>
                  </a:cubicBezTo>
                  <a:cubicBezTo>
                    <a:pt x="789" y="1706"/>
                    <a:pt x="786" y="1701"/>
                    <a:pt x="838" y="1709"/>
                  </a:cubicBezTo>
                  <a:cubicBezTo>
                    <a:pt x="891" y="1718"/>
                    <a:pt x="924" y="1726"/>
                    <a:pt x="963" y="1723"/>
                  </a:cubicBezTo>
                  <a:cubicBezTo>
                    <a:pt x="1002" y="1720"/>
                    <a:pt x="1015" y="1723"/>
                    <a:pt x="1055" y="1732"/>
                  </a:cubicBezTo>
                  <a:cubicBezTo>
                    <a:pt x="1094" y="1740"/>
                    <a:pt x="1150" y="1720"/>
                    <a:pt x="1192" y="1757"/>
                  </a:cubicBezTo>
                  <a:cubicBezTo>
                    <a:pt x="1235" y="1793"/>
                    <a:pt x="1251" y="1815"/>
                    <a:pt x="1274" y="1829"/>
                  </a:cubicBezTo>
                  <a:cubicBezTo>
                    <a:pt x="1297" y="1843"/>
                    <a:pt x="1346" y="1837"/>
                    <a:pt x="1356" y="1882"/>
                  </a:cubicBezTo>
                  <a:cubicBezTo>
                    <a:pt x="1366" y="1926"/>
                    <a:pt x="1349" y="1946"/>
                    <a:pt x="1386" y="1948"/>
                  </a:cubicBezTo>
                  <a:cubicBezTo>
                    <a:pt x="1422" y="1951"/>
                    <a:pt x="1435" y="1954"/>
                    <a:pt x="1458" y="1971"/>
                  </a:cubicBezTo>
                  <a:cubicBezTo>
                    <a:pt x="1481" y="1987"/>
                    <a:pt x="1487" y="1998"/>
                    <a:pt x="1520" y="1976"/>
                  </a:cubicBezTo>
                  <a:cubicBezTo>
                    <a:pt x="1553" y="1954"/>
                    <a:pt x="1553" y="1957"/>
                    <a:pt x="1576" y="1971"/>
                  </a:cubicBezTo>
                  <a:cubicBezTo>
                    <a:pt x="1598" y="1984"/>
                    <a:pt x="1618" y="2018"/>
                    <a:pt x="1657" y="1962"/>
                  </a:cubicBezTo>
                  <a:cubicBezTo>
                    <a:pt x="1697" y="1907"/>
                    <a:pt x="1693" y="1907"/>
                    <a:pt x="1720" y="1890"/>
                  </a:cubicBezTo>
                  <a:cubicBezTo>
                    <a:pt x="1746" y="1873"/>
                    <a:pt x="1746" y="1854"/>
                    <a:pt x="1759" y="1823"/>
                  </a:cubicBezTo>
                  <a:cubicBezTo>
                    <a:pt x="1772" y="1793"/>
                    <a:pt x="1782" y="1776"/>
                    <a:pt x="1769" y="1765"/>
                  </a:cubicBezTo>
                  <a:cubicBezTo>
                    <a:pt x="1756" y="1754"/>
                    <a:pt x="1739" y="1720"/>
                    <a:pt x="1772" y="1715"/>
                  </a:cubicBezTo>
                  <a:cubicBezTo>
                    <a:pt x="1794" y="1711"/>
                    <a:pt x="1814" y="1717"/>
                    <a:pt x="1832" y="1724"/>
                  </a:cubicBezTo>
                  <a:cubicBezTo>
                    <a:pt x="1837" y="1721"/>
                    <a:pt x="1843" y="1718"/>
                    <a:pt x="1849" y="1716"/>
                  </a:cubicBezTo>
                  <a:cubicBezTo>
                    <a:pt x="1875" y="1705"/>
                    <a:pt x="1840" y="1645"/>
                    <a:pt x="1853" y="1631"/>
                  </a:cubicBezTo>
                  <a:cubicBezTo>
                    <a:pt x="1866" y="1616"/>
                    <a:pt x="1879" y="1605"/>
                    <a:pt x="1918" y="1586"/>
                  </a:cubicBezTo>
                  <a:cubicBezTo>
                    <a:pt x="1958" y="1568"/>
                    <a:pt x="2015" y="1586"/>
                    <a:pt x="2036" y="1586"/>
                  </a:cubicBezTo>
                  <a:cubicBezTo>
                    <a:pt x="2058" y="1586"/>
                    <a:pt x="2102" y="1590"/>
                    <a:pt x="2124" y="1571"/>
                  </a:cubicBezTo>
                  <a:cubicBezTo>
                    <a:pt x="2146" y="1553"/>
                    <a:pt x="2163" y="1571"/>
                    <a:pt x="2189" y="1597"/>
                  </a:cubicBezTo>
                  <a:cubicBezTo>
                    <a:pt x="2215" y="1623"/>
                    <a:pt x="2233" y="1605"/>
                    <a:pt x="2264" y="1631"/>
                  </a:cubicBezTo>
                  <a:cubicBezTo>
                    <a:pt x="2294" y="1656"/>
                    <a:pt x="2316" y="1616"/>
                    <a:pt x="2347" y="1597"/>
                  </a:cubicBezTo>
                  <a:cubicBezTo>
                    <a:pt x="2377" y="1579"/>
                    <a:pt x="2399" y="1608"/>
                    <a:pt x="2412" y="1638"/>
                  </a:cubicBezTo>
                  <a:cubicBezTo>
                    <a:pt x="2425" y="1668"/>
                    <a:pt x="2469" y="1705"/>
                    <a:pt x="2499" y="1738"/>
                  </a:cubicBezTo>
                  <a:cubicBezTo>
                    <a:pt x="2530" y="1771"/>
                    <a:pt x="2574" y="1768"/>
                    <a:pt x="2626" y="1768"/>
                  </a:cubicBezTo>
                  <a:cubicBezTo>
                    <a:pt x="2679" y="1768"/>
                    <a:pt x="2661" y="1716"/>
                    <a:pt x="2661" y="1686"/>
                  </a:cubicBezTo>
                  <a:cubicBezTo>
                    <a:pt x="2661" y="1656"/>
                    <a:pt x="2705" y="1631"/>
                    <a:pt x="2735" y="1608"/>
                  </a:cubicBezTo>
                  <a:cubicBezTo>
                    <a:pt x="2766" y="1586"/>
                    <a:pt x="2779" y="1616"/>
                    <a:pt x="2805" y="1649"/>
                  </a:cubicBezTo>
                  <a:cubicBezTo>
                    <a:pt x="2831" y="1682"/>
                    <a:pt x="2862" y="1656"/>
                    <a:pt x="2888" y="1627"/>
                  </a:cubicBezTo>
                  <a:cubicBezTo>
                    <a:pt x="2914" y="1597"/>
                    <a:pt x="2932" y="1631"/>
                    <a:pt x="2949" y="1656"/>
                  </a:cubicBezTo>
                  <a:cubicBezTo>
                    <a:pt x="2967" y="1682"/>
                    <a:pt x="2997" y="1649"/>
                    <a:pt x="2997" y="1619"/>
                  </a:cubicBezTo>
                  <a:cubicBezTo>
                    <a:pt x="2997" y="1590"/>
                    <a:pt x="3015" y="1575"/>
                    <a:pt x="3011" y="1530"/>
                  </a:cubicBezTo>
                  <a:cubicBezTo>
                    <a:pt x="3006" y="1486"/>
                    <a:pt x="2971" y="1504"/>
                    <a:pt x="2928" y="1501"/>
                  </a:cubicBezTo>
                  <a:cubicBezTo>
                    <a:pt x="2884" y="1497"/>
                    <a:pt x="2853" y="1475"/>
                    <a:pt x="2831" y="1441"/>
                  </a:cubicBezTo>
                  <a:cubicBezTo>
                    <a:pt x="2810" y="1408"/>
                    <a:pt x="2753" y="1423"/>
                    <a:pt x="2696" y="1416"/>
                  </a:cubicBezTo>
                  <a:cubicBezTo>
                    <a:pt x="2639" y="1408"/>
                    <a:pt x="2644" y="1367"/>
                    <a:pt x="2661" y="1323"/>
                  </a:cubicBezTo>
                  <a:cubicBezTo>
                    <a:pt x="2679" y="1278"/>
                    <a:pt x="2692" y="1319"/>
                    <a:pt x="2722" y="1353"/>
                  </a:cubicBezTo>
                  <a:cubicBezTo>
                    <a:pt x="2753" y="1386"/>
                    <a:pt x="2779" y="1371"/>
                    <a:pt x="2818" y="1382"/>
                  </a:cubicBezTo>
                  <a:cubicBezTo>
                    <a:pt x="2858" y="1393"/>
                    <a:pt x="2866" y="1375"/>
                    <a:pt x="2875" y="1341"/>
                  </a:cubicBezTo>
                  <a:cubicBezTo>
                    <a:pt x="2884" y="1308"/>
                    <a:pt x="2888" y="1282"/>
                    <a:pt x="2884" y="1234"/>
                  </a:cubicBezTo>
                  <a:cubicBezTo>
                    <a:pt x="2879" y="1186"/>
                    <a:pt x="2932" y="1208"/>
                    <a:pt x="2958" y="1182"/>
                  </a:cubicBezTo>
                  <a:cubicBezTo>
                    <a:pt x="2984" y="1156"/>
                    <a:pt x="2997" y="1134"/>
                    <a:pt x="2976" y="1115"/>
                  </a:cubicBezTo>
                  <a:cubicBezTo>
                    <a:pt x="2954" y="1097"/>
                    <a:pt x="2976" y="1063"/>
                    <a:pt x="2993" y="1067"/>
                  </a:cubicBezTo>
                  <a:cubicBezTo>
                    <a:pt x="3011" y="1071"/>
                    <a:pt x="3024" y="1060"/>
                    <a:pt x="3032" y="1026"/>
                  </a:cubicBezTo>
                  <a:cubicBezTo>
                    <a:pt x="3041" y="993"/>
                    <a:pt x="3032" y="1026"/>
                    <a:pt x="3059" y="1045"/>
                  </a:cubicBezTo>
                  <a:cubicBezTo>
                    <a:pt x="3085" y="1063"/>
                    <a:pt x="3089" y="1012"/>
                    <a:pt x="3089" y="997"/>
                  </a:cubicBezTo>
                  <a:cubicBezTo>
                    <a:pt x="3089" y="982"/>
                    <a:pt x="3107" y="967"/>
                    <a:pt x="3124" y="926"/>
                  </a:cubicBezTo>
                  <a:cubicBezTo>
                    <a:pt x="3142" y="886"/>
                    <a:pt x="3115" y="848"/>
                    <a:pt x="3085" y="823"/>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29" name="Freeform 9"/>
            <p:cNvSpPr/>
            <p:nvPr/>
          </p:nvSpPr>
          <p:spPr bwMode="auto">
            <a:xfrm>
              <a:off x="4417" y="5"/>
              <a:ext cx="1343" cy="1064"/>
            </a:xfrm>
            <a:custGeom>
              <a:avLst/>
              <a:gdLst>
                <a:gd name="T0" fmla="*/ 2816 w 2901"/>
                <a:gd name="T1" fmla="*/ 823 h 2299"/>
                <a:gd name="T2" fmla="*/ 2595 w 2901"/>
                <a:gd name="T3" fmla="*/ 966 h 2299"/>
                <a:gd name="T4" fmla="*/ 2459 w 2901"/>
                <a:gd name="T5" fmla="*/ 1101 h 2299"/>
                <a:gd name="T6" fmla="*/ 2172 w 2901"/>
                <a:gd name="T7" fmla="*/ 1175 h 2299"/>
                <a:gd name="T8" fmla="*/ 2095 w 2901"/>
                <a:gd name="T9" fmla="*/ 1030 h 2299"/>
                <a:gd name="T10" fmla="*/ 1971 w 2901"/>
                <a:gd name="T11" fmla="*/ 915 h 2299"/>
                <a:gd name="T12" fmla="*/ 1823 w 2901"/>
                <a:gd name="T13" fmla="*/ 855 h 2299"/>
                <a:gd name="T14" fmla="*/ 1589 w 2901"/>
                <a:gd name="T15" fmla="*/ 817 h 2299"/>
                <a:gd name="T16" fmla="*/ 1344 w 2901"/>
                <a:gd name="T17" fmla="*/ 713 h 2299"/>
                <a:gd name="T18" fmla="*/ 1154 w 2901"/>
                <a:gd name="T19" fmla="*/ 491 h 2299"/>
                <a:gd name="T20" fmla="*/ 1073 w 2901"/>
                <a:gd name="T21" fmla="*/ 352 h 2299"/>
                <a:gd name="T22" fmla="*/ 954 w 2901"/>
                <a:gd name="T23" fmla="*/ 188 h 2299"/>
                <a:gd name="T24" fmla="*/ 814 w 2901"/>
                <a:gd name="T25" fmla="*/ 82 h 2299"/>
                <a:gd name="T26" fmla="*/ 641 w 2901"/>
                <a:gd name="T27" fmla="*/ 75 h 2299"/>
                <a:gd name="T28" fmla="*/ 330 w 2901"/>
                <a:gd name="T29" fmla="*/ 32 h 2299"/>
                <a:gd name="T30" fmla="*/ 64 w 2901"/>
                <a:gd name="T31" fmla="*/ 131 h 2299"/>
                <a:gd name="T32" fmla="*/ 99 w 2901"/>
                <a:gd name="T33" fmla="*/ 248 h 2299"/>
                <a:gd name="T34" fmla="*/ 210 w 2901"/>
                <a:gd name="T35" fmla="*/ 370 h 2299"/>
                <a:gd name="T36" fmla="*/ 348 w 2901"/>
                <a:gd name="T37" fmla="*/ 403 h 2299"/>
                <a:gd name="T38" fmla="*/ 623 w 2901"/>
                <a:gd name="T39" fmla="*/ 576 h 2299"/>
                <a:gd name="T40" fmla="*/ 920 w 2901"/>
                <a:gd name="T41" fmla="*/ 505 h 2299"/>
                <a:gd name="T42" fmla="*/ 970 w 2901"/>
                <a:gd name="T43" fmla="*/ 724 h 2299"/>
                <a:gd name="T44" fmla="*/ 961 w 2901"/>
                <a:gd name="T45" fmla="*/ 1069 h 2299"/>
                <a:gd name="T46" fmla="*/ 911 w 2901"/>
                <a:gd name="T47" fmla="*/ 1289 h 2299"/>
                <a:gd name="T48" fmla="*/ 835 w 2901"/>
                <a:gd name="T49" fmla="*/ 1269 h 2299"/>
                <a:gd name="T50" fmla="*/ 605 w 2901"/>
                <a:gd name="T51" fmla="*/ 1563 h 2299"/>
                <a:gd name="T52" fmla="*/ 721 w 2901"/>
                <a:gd name="T53" fmla="*/ 1730 h 2299"/>
                <a:gd name="T54" fmla="*/ 813 w 2901"/>
                <a:gd name="T55" fmla="*/ 1775 h 2299"/>
                <a:gd name="T56" fmla="*/ 766 w 2901"/>
                <a:gd name="T57" fmla="*/ 1889 h 2299"/>
                <a:gd name="T58" fmla="*/ 934 w 2901"/>
                <a:gd name="T59" fmla="*/ 1865 h 2299"/>
                <a:gd name="T60" fmla="*/ 1114 w 2901"/>
                <a:gd name="T61" fmla="*/ 2027 h 2299"/>
                <a:gd name="T62" fmla="*/ 1330 w 2901"/>
                <a:gd name="T63" fmla="*/ 1982 h 2299"/>
                <a:gd name="T64" fmla="*/ 1520 w 2901"/>
                <a:gd name="T65" fmla="*/ 1990 h 2299"/>
                <a:gd name="T66" fmla="*/ 1651 w 2901"/>
                <a:gd name="T67" fmla="*/ 2118 h 2299"/>
                <a:gd name="T68" fmla="*/ 1868 w 2901"/>
                <a:gd name="T69" fmla="*/ 2210 h 2299"/>
                <a:gd name="T70" fmla="*/ 1914 w 2901"/>
                <a:gd name="T71" fmla="*/ 2071 h 2299"/>
                <a:gd name="T72" fmla="*/ 1976 w 2901"/>
                <a:gd name="T73" fmla="*/ 2205 h 2299"/>
                <a:gd name="T74" fmla="*/ 2156 w 2901"/>
                <a:gd name="T75" fmla="*/ 2255 h 2299"/>
                <a:gd name="T76" fmla="*/ 2284 w 2901"/>
                <a:gd name="T77" fmla="*/ 2138 h 2299"/>
                <a:gd name="T78" fmla="*/ 2431 w 2901"/>
                <a:gd name="T79" fmla="*/ 2205 h 2299"/>
                <a:gd name="T80" fmla="*/ 2507 w 2901"/>
                <a:gd name="T81" fmla="*/ 1988 h 2299"/>
                <a:gd name="T82" fmla="*/ 2515 w 2901"/>
                <a:gd name="T83" fmla="*/ 1808 h 2299"/>
                <a:gd name="T84" fmla="*/ 2733 w 2901"/>
                <a:gd name="T85" fmla="*/ 1728 h 2299"/>
                <a:gd name="T86" fmla="*/ 2800 w 2901"/>
                <a:gd name="T87" fmla="*/ 1657 h 2299"/>
                <a:gd name="T88" fmla="*/ 2824 w 2901"/>
                <a:gd name="T89" fmla="*/ 1501 h 2299"/>
                <a:gd name="T90" fmla="*/ 2857 w 2901"/>
                <a:gd name="T91" fmla="*/ 1357 h 2299"/>
                <a:gd name="T92" fmla="*/ 2834 w 2901"/>
                <a:gd name="T93" fmla="*/ 1193 h 2299"/>
                <a:gd name="T94" fmla="*/ 2870 w 2901"/>
                <a:gd name="T95" fmla="*/ 1063 h 2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901" h="2299">
                  <a:moveTo>
                    <a:pt x="2867" y="958"/>
                  </a:moveTo>
                  <a:cubicBezTo>
                    <a:pt x="2834" y="938"/>
                    <a:pt x="2815" y="941"/>
                    <a:pt x="2819" y="905"/>
                  </a:cubicBezTo>
                  <a:cubicBezTo>
                    <a:pt x="2824" y="869"/>
                    <a:pt x="2841" y="823"/>
                    <a:pt x="2816" y="823"/>
                  </a:cubicBezTo>
                  <a:cubicBezTo>
                    <a:pt x="2792" y="823"/>
                    <a:pt x="2754" y="840"/>
                    <a:pt x="2728" y="859"/>
                  </a:cubicBezTo>
                  <a:cubicBezTo>
                    <a:pt x="2701" y="879"/>
                    <a:pt x="2665" y="895"/>
                    <a:pt x="2647" y="919"/>
                  </a:cubicBezTo>
                  <a:cubicBezTo>
                    <a:pt x="2629" y="942"/>
                    <a:pt x="2624" y="966"/>
                    <a:pt x="2595" y="966"/>
                  </a:cubicBezTo>
                  <a:cubicBezTo>
                    <a:pt x="2566" y="966"/>
                    <a:pt x="2538" y="976"/>
                    <a:pt x="2525" y="998"/>
                  </a:cubicBezTo>
                  <a:cubicBezTo>
                    <a:pt x="2511" y="1020"/>
                    <a:pt x="2475" y="1056"/>
                    <a:pt x="2479" y="1077"/>
                  </a:cubicBezTo>
                  <a:cubicBezTo>
                    <a:pt x="2482" y="1098"/>
                    <a:pt x="2485" y="1091"/>
                    <a:pt x="2459" y="1101"/>
                  </a:cubicBezTo>
                  <a:cubicBezTo>
                    <a:pt x="2433" y="1111"/>
                    <a:pt x="2377" y="1127"/>
                    <a:pt x="2351" y="1140"/>
                  </a:cubicBezTo>
                  <a:cubicBezTo>
                    <a:pt x="2325" y="1152"/>
                    <a:pt x="2258" y="1138"/>
                    <a:pt x="2238" y="1163"/>
                  </a:cubicBezTo>
                  <a:cubicBezTo>
                    <a:pt x="2218" y="1189"/>
                    <a:pt x="2194" y="1200"/>
                    <a:pt x="2172" y="1175"/>
                  </a:cubicBezTo>
                  <a:cubicBezTo>
                    <a:pt x="2151" y="1150"/>
                    <a:pt x="2140" y="1122"/>
                    <a:pt x="2113" y="1109"/>
                  </a:cubicBezTo>
                  <a:cubicBezTo>
                    <a:pt x="2087" y="1097"/>
                    <a:pt x="2076" y="1098"/>
                    <a:pt x="2090" y="1080"/>
                  </a:cubicBezTo>
                  <a:cubicBezTo>
                    <a:pt x="2105" y="1062"/>
                    <a:pt x="2113" y="1047"/>
                    <a:pt x="2095" y="1030"/>
                  </a:cubicBezTo>
                  <a:cubicBezTo>
                    <a:pt x="2077" y="1013"/>
                    <a:pt x="2035" y="1002"/>
                    <a:pt x="2035" y="977"/>
                  </a:cubicBezTo>
                  <a:cubicBezTo>
                    <a:pt x="2035" y="952"/>
                    <a:pt x="2036" y="926"/>
                    <a:pt x="2022" y="916"/>
                  </a:cubicBezTo>
                  <a:cubicBezTo>
                    <a:pt x="2007" y="906"/>
                    <a:pt x="1979" y="895"/>
                    <a:pt x="1971" y="915"/>
                  </a:cubicBezTo>
                  <a:cubicBezTo>
                    <a:pt x="1963" y="934"/>
                    <a:pt x="1964" y="934"/>
                    <a:pt x="1928" y="919"/>
                  </a:cubicBezTo>
                  <a:cubicBezTo>
                    <a:pt x="1892" y="904"/>
                    <a:pt x="1874" y="898"/>
                    <a:pt x="1863" y="888"/>
                  </a:cubicBezTo>
                  <a:cubicBezTo>
                    <a:pt x="1851" y="879"/>
                    <a:pt x="1828" y="865"/>
                    <a:pt x="1823" y="855"/>
                  </a:cubicBezTo>
                  <a:cubicBezTo>
                    <a:pt x="1819" y="845"/>
                    <a:pt x="1786" y="812"/>
                    <a:pt x="1763" y="829"/>
                  </a:cubicBezTo>
                  <a:cubicBezTo>
                    <a:pt x="1740" y="845"/>
                    <a:pt x="1715" y="863"/>
                    <a:pt x="1684" y="851"/>
                  </a:cubicBezTo>
                  <a:cubicBezTo>
                    <a:pt x="1653" y="838"/>
                    <a:pt x="1612" y="802"/>
                    <a:pt x="1589" y="817"/>
                  </a:cubicBezTo>
                  <a:cubicBezTo>
                    <a:pt x="1566" y="833"/>
                    <a:pt x="1479" y="873"/>
                    <a:pt x="1452" y="852"/>
                  </a:cubicBezTo>
                  <a:cubicBezTo>
                    <a:pt x="1424" y="831"/>
                    <a:pt x="1362" y="833"/>
                    <a:pt x="1362" y="792"/>
                  </a:cubicBezTo>
                  <a:cubicBezTo>
                    <a:pt x="1362" y="752"/>
                    <a:pt x="1378" y="733"/>
                    <a:pt x="1344" y="713"/>
                  </a:cubicBezTo>
                  <a:cubicBezTo>
                    <a:pt x="1309" y="694"/>
                    <a:pt x="1293" y="677"/>
                    <a:pt x="1291" y="655"/>
                  </a:cubicBezTo>
                  <a:cubicBezTo>
                    <a:pt x="1289" y="633"/>
                    <a:pt x="1276" y="596"/>
                    <a:pt x="1258" y="584"/>
                  </a:cubicBezTo>
                  <a:cubicBezTo>
                    <a:pt x="1240" y="571"/>
                    <a:pt x="1149" y="507"/>
                    <a:pt x="1154" y="491"/>
                  </a:cubicBezTo>
                  <a:cubicBezTo>
                    <a:pt x="1158" y="474"/>
                    <a:pt x="1176" y="462"/>
                    <a:pt x="1152" y="444"/>
                  </a:cubicBezTo>
                  <a:cubicBezTo>
                    <a:pt x="1127" y="425"/>
                    <a:pt x="1093" y="417"/>
                    <a:pt x="1093" y="399"/>
                  </a:cubicBezTo>
                  <a:cubicBezTo>
                    <a:pt x="1093" y="381"/>
                    <a:pt x="1103" y="366"/>
                    <a:pt x="1073" y="352"/>
                  </a:cubicBezTo>
                  <a:cubicBezTo>
                    <a:pt x="1044" y="338"/>
                    <a:pt x="1029" y="328"/>
                    <a:pt x="1029" y="298"/>
                  </a:cubicBezTo>
                  <a:cubicBezTo>
                    <a:pt x="1029" y="267"/>
                    <a:pt x="1004" y="256"/>
                    <a:pt x="991" y="245"/>
                  </a:cubicBezTo>
                  <a:cubicBezTo>
                    <a:pt x="978" y="234"/>
                    <a:pt x="985" y="204"/>
                    <a:pt x="954" y="188"/>
                  </a:cubicBezTo>
                  <a:cubicBezTo>
                    <a:pt x="923" y="171"/>
                    <a:pt x="896" y="181"/>
                    <a:pt x="896" y="159"/>
                  </a:cubicBezTo>
                  <a:cubicBezTo>
                    <a:pt x="896" y="136"/>
                    <a:pt x="900" y="121"/>
                    <a:pt x="870" y="111"/>
                  </a:cubicBezTo>
                  <a:cubicBezTo>
                    <a:pt x="841" y="102"/>
                    <a:pt x="826" y="97"/>
                    <a:pt x="814" y="82"/>
                  </a:cubicBezTo>
                  <a:cubicBezTo>
                    <a:pt x="803" y="67"/>
                    <a:pt x="773" y="56"/>
                    <a:pt x="759" y="49"/>
                  </a:cubicBezTo>
                  <a:cubicBezTo>
                    <a:pt x="744" y="42"/>
                    <a:pt x="724" y="32"/>
                    <a:pt x="711" y="39"/>
                  </a:cubicBezTo>
                  <a:cubicBezTo>
                    <a:pt x="698" y="46"/>
                    <a:pt x="669" y="72"/>
                    <a:pt x="641" y="75"/>
                  </a:cubicBezTo>
                  <a:cubicBezTo>
                    <a:pt x="613" y="78"/>
                    <a:pt x="569" y="56"/>
                    <a:pt x="539" y="42"/>
                  </a:cubicBezTo>
                  <a:cubicBezTo>
                    <a:pt x="510" y="28"/>
                    <a:pt x="447" y="0"/>
                    <a:pt x="426" y="6"/>
                  </a:cubicBezTo>
                  <a:cubicBezTo>
                    <a:pt x="405" y="11"/>
                    <a:pt x="344" y="17"/>
                    <a:pt x="330" y="32"/>
                  </a:cubicBezTo>
                  <a:cubicBezTo>
                    <a:pt x="315" y="47"/>
                    <a:pt x="285" y="67"/>
                    <a:pt x="246" y="68"/>
                  </a:cubicBezTo>
                  <a:cubicBezTo>
                    <a:pt x="207" y="70"/>
                    <a:pt x="164" y="68"/>
                    <a:pt x="138" y="88"/>
                  </a:cubicBezTo>
                  <a:cubicBezTo>
                    <a:pt x="112" y="107"/>
                    <a:pt x="97" y="120"/>
                    <a:pt x="64" y="131"/>
                  </a:cubicBezTo>
                  <a:cubicBezTo>
                    <a:pt x="56" y="134"/>
                    <a:pt x="46" y="136"/>
                    <a:pt x="36" y="137"/>
                  </a:cubicBezTo>
                  <a:cubicBezTo>
                    <a:pt x="45" y="150"/>
                    <a:pt x="55" y="162"/>
                    <a:pt x="66" y="170"/>
                  </a:cubicBezTo>
                  <a:cubicBezTo>
                    <a:pt x="105" y="198"/>
                    <a:pt x="131" y="209"/>
                    <a:pt x="99" y="248"/>
                  </a:cubicBezTo>
                  <a:cubicBezTo>
                    <a:pt x="66" y="286"/>
                    <a:pt x="0" y="342"/>
                    <a:pt x="66" y="353"/>
                  </a:cubicBezTo>
                  <a:cubicBezTo>
                    <a:pt x="131" y="364"/>
                    <a:pt x="138" y="353"/>
                    <a:pt x="164" y="387"/>
                  </a:cubicBezTo>
                  <a:cubicBezTo>
                    <a:pt x="190" y="420"/>
                    <a:pt x="210" y="403"/>
                    <a:pt x="210" y="370"/>
                  </a:cubicBezTo>
                  <a:cubicBezTo>
                    <a:pt x="210" y="336"/>
                    <a:pt x="236" y="309"/>
                    <a:pt x="256" y="336"/>
                  </a:cubicBezTo>
                  <a:cubicBezTo>
                    <a:pt x="275" y="364"/>
                    <a:pt x="282" y="375"/>
                    <a:pt x="308" y="375"/>
                  </a:cubicBezTo>
                  <a:cubicBezTo>
                    <a:pt x="334" y="375"/>
                    <a:pt x="348" y="353"/>
                    <a:pt x="348" y="403"/>
                  </a:cubicBezTo>
                  <a:cubicBezTo>
                    <a:pt x="348" y="453"/>
                    <a:pt x="361" y="492"/>
                    <a:pt x="367" y="526"/>
                  </a:cubicBezTo>
                  <a:cubicBezTo>
                    <a:pt x="374" y="559"/>
                    <a:pt x="400" y="598"/>
                    <a:pt x="452" y="603"/>
                  </a:cubicBezTo>
                  <a:cubicBezTo>
                    <a:pt x="505" y="609"/>
                    <a:pt x="570" y="587"/>
                    <a:pt x="623" y="576"/>
                  </a:cubicBezTo>
                  <a:cubicBezTo>
                    <a:pt x="675" y="564"/>
                    <a:pt x="701" y="581"/>
                    <a:pt x="741" y="542"/>
                  </a:cubicBezTo>
                  <a:cubicBezTo>
                    <a:pt x="780" y="503"/>
                    <a:pt x="773" y="448"/>
                    <a:pt x="839" y="453"/>
                  </a:cubicBezTo>
                  <a:cubicBezTo>
                    <a:pt x="905" y="459"/>
                    <a:pt x="878" y="474"/>
                    <a:pt x="920" y="505"/>
                  </a:cubicBezTo>
                  <a:cubicBezTo>
                    <a:pt x="961" y="537"/>
                    <a:pt x="1007" y="546"/>
                    <a:pt x="1009" y="574"/>
                  </a:cubicBezTo>
                  <a:cubicBezTo>
                    <a:pt x="1012" y="602"/>
                    <a:pt x="963" y="620"/>
                    <a:pt x="981" y="648"/>
                  </a:cubicBezTo>
                  <a:cubicBezTo>
                    <a:pt x="998" y="676"/>
                    <a:pt x="983" y="705"/>
                    <a:pt x="970" y="724"/>
                  </a:cubicBezTo>
                  <a:cubicBezTo>
                    <a:pt x="957" y="742"/>
                    <a:pt x="933" y="789"/>
                    <a:pt x="937" y="831"/>
                  </a:cubicBezTo>
                  <a:cubicBezTo>
                    <a:pt x="942" y="874"/>
                    <a:pt x="931" y="920"/>
                    <a:pt x="955" y="948"/>
                  </a:cubicBezTo>
                  <a:cubicBezTo>
                    <a:pt x="979" y="976"/>
                    <a:pt x="990" y="1050"/>
                    <a:pt x="961" y="1069"/>
                  </a:cubicBezTo>
                  <a:cubicBezTo>
                    <a:pt x="933" y="1087"/>
                    <a:pt x="911" y="1094"/>
                    <a:pt x="911" y="1119"/>
                  </a:cubicBezTo>
                  <a:cubicBezTo>
                    <a:pt x="911" y="1143"/>
                    <a:pt x="891" y="1174"/>
                    <a:pt x="896" y="1204"/>
                  </a:cubicBezTo>
                  <a:cubicBezTo>
                    <a:pt x="900" y="1233"/>
                    <a:pt x="896" y="1269"/>
                    <a:pt x="911" y="1289"/>
                  </a:cubicBezTo>
                  <a:cubicBezTo>
                    <a:pt x="926" y="1309"/>
                    <a:pt x="933" y="1367"/>
                    <a:pt x="911" y="1356"/>
                  </a:cubicBezTo>
                  <a:cubicBezTo>
                    <a:pt x="889" y="1345"/>
                    <a:pt x="867" y="1335"/>
                    <a:pt x="861" y="1309"/>
                  </a:cubicBezTo>
                  <a:cubicBezTo>
                    <a:pt x="854" y="1283"/>
                    <a:pt x="861" y="1239"/>
                    <a:pt x="835" y="1269"/>
                  </a:cubicBezTo>
                  <a:cubicBezTo>
                    <a:pt x="808" y="1298"/>
                    <a:pt x="806" y="1326"/>
                    <a:pt x="771" y="1365"/>
                  </a:cubicBezTo>
                  <a:cubicBezTo>
                    <a:pt x="736" y="1404"/>
                    <a:pt x="686" y="1452"/>
                    <a:pt x="666" y="1484"/>
                  </a:cubicBezTo>
                  <a:cubicBezTo>
                    <a:pt x="647" y="1515"/>
                    <a:pt x="629" y="1545"/>
                    <a:pt x="605" y="1563"/>
                  </a:cubicBezTo>
                  <a:cubicBezTo>
                    <a:pt x="581" y="1582"/>
                    <a:pt x="562" y="1624"/>
                    <a:pt x="579" y="1645"/>
                  </a:cubicBezTo>
                  <a:cubicBezTo>
                    <a:pt x="597" y="1665"/>
                    <a:pt x="640" y="1684"/>
                    <a:pt x="658" y="1699"/>
                  </a:cubicBezTo>
                  <a:cubicBezTo>
                    <a:pt x="675" y="1713"/>
                    <a:pt x="673" y="1721"/>
                    <a:pt x="721" y="1730"/>
                  </a:cubicBezTo>
                  <a:cubicBezTo>
                    <a:pt x="769" y="1739"/>
                    <a:pt x="776" y="1750"/>
                    <a:pt x="806" y="1732"/>
                  </a:cubicBezTo>
                  <a:cubicBezTo>
                    <a:pt x="837" y="1713"/>
                    <a:pt x="843" y="1712"/>
                    <a:pt x="843" y="1728"/>
                  </a:cubicBezTo>
                  <a:cubicBezTo>
                    <a:pt x="843" y="1745"/>
                    <a:pt x="835" y="1767"/>
                    <a:pt x="813" y="1775"/>
                  </a:cubicBezTo>
                  <a:cubicBezTo>
                    <a:pt x="791" y="1782"/>
                    <a:pt x="736" y="1776"/>
                    <a:pt x="730" y="1799"/>
                  </a:cubicBezTo>
                  <a:cubicBezTo>
                    <a:pt x="723" y="1821"/>
                    <a:pt x="712" y="1849"/>
                    <a:pt x="728" y="1864"/>
                  </a:cubicBezTo>
                  <a:cubicBezTo>
                    <a:pt x="739" y="1875"/>
                    <a:pt x="763" y="1878"/>
                    <a:pt x="766" y="1889"/>
                  </a:cubicBezTo>
                  <a:cubicBezTo>
                    <a:pt x="776" y="1887"/>
                    <a:pt x="789" y="1883"/>
                    <a:pt x="806" y="1879"/>
                  </a:cubicBezTo>
                  <a:cubicBezTo>
                    <a:pt x="852" y="1868"/>
                    <a:pt x="849" y="1854"/>
                    <a:pt x="878" y="1854"/>
                  </a:cubicBezTo>
                  <a:cubicBezTo>
                    <a:pt x="908" y="1854"/>
                    <a:pt x="918" y="1838"/>
                    <a:pt x="934" y="1865"/>
                  </a:cubicBezTo>
                  <a:cubicBezTo>
                    <a:pt x="950" y="1893"/>
                    <a:pt x="937" y="1932"/>
                    <a:pt x="970" y="1949"/>
                  </a:cubicBezTo>
                  <a:cubicBezTo>
                    <a:pt x="1003" y="1965"/>
                    <a:pt x="1000" y="1979"/>
                    <a:pt x="1039" y="2007"/>
                  </a:cubicBezTo>
                  <a:cubicBezTo>
                    <a:pt x="1078" y="2035"/>
                    <a:pt x="1085" y="2041"/>
                    <a:pt x="1114" y="2027"/>
                  </a:cubicBezTo>
                  <a:cubicBezTo>
                    <a:pt x="1144" y="2013"/>
                    <a:pt x="1144" y="1988"/>
                    <a:pt x="1176" y="1999"/>
                  </a:cubicBezTo>
                  <a:cubicBezTo>
                    <a:pt x="1209" y="2010"/>
                    <a:pt x="1212" y="2021"/>
                    <a:pt x="1242" y="2004"/>
                  </a:cubicBezTo>
                  <a:cubicBezTo>
                    <a:pt x="1271" y="1988"/>
                    <a:pt x="1304" y="1952"/>
                    <a:pt x="1330" y="1982"/>
                  </a:cubicBezTo>
                  <a:cubicBezTo>
                    <a:pt x="1357" y="2013"/>
                    <a:pt x="1334" y="2021"/>
                    <a:pt x="1383" y="2024"/>
                  </a:cubicBezTo>
                  <a:cubicBezTo>
                    <a:pt x="1432" y="2027"/>
                    <a:pt x="1435" y="2038"/>
                    <a:pt x="1455" y="2018"/>
                  </a:cubicBezTo>
                  <a:cubicBezTo>
                    <a:pt x="1475" y="1999"/>
                    <a:pt x="1475" y="1985"/>
                    <a:pt x="1520" y="1990"/>
                  </a:cubicBezTo>
                  <a:cubicBezTo>
                    <a:pt x="1566" y="1996"/>
                    <a:pt x="1609" y="2013"/>
                    <a:pt x="1625" y="2027"/>
                  </a:cubicBezTo>
                  <a:cubicBezTo>
                    <a:pt x="1642" y="2041"/>
                    <a:pt x="1632" y="2054"/>
                    <a:pt x="1619" y="2077"/>
                  </a:cubicBezTo>
                  <a:cubicBezTo>
                    <a:pt x="1606" y="2099"/>
                    <a:pt x="1619" y="2116"/>
                    <a:pt x="1651" y="2118"/>
                  </a:cubicBezTo>
                  <a:cubicBezTo>
                    <a:pt x="1684" y="2121"/>
                    <a:pt x="1737" y="2077"/>
                    <a:pt x="1746" y="2107"/>
                  </a:cubicBezTo>
                  <a:cubicBezTo>
                    <a:pt x="1756" y="2138"/>
                    <a:pt x="1766" y="2166"/>
                    <a:pt x="1796" y="2188"/>
                  </a:cubicBezTo>
                  <a:cubicBezTo>
                    <a:pt x="1825" y="2210"/>
                    <a:pt x="1851" y="2210"/>
                    <a:pt x="1868" y="2210"/>
                  </a:cubicBezTo>
                  <a:cubicBezTo>
                    <a:pt x="1884" y="2210"/>
                    <a:pt x="1907" y="2199"/>
                    <a:pt x="1891" y="2180"/>
                  </a:cubicBezTo>
                  <a:cubicBezTo>
                    <a:pt x="1874" y="2160"/>
                    <a:pt x="1851" y="2149"/>
                    <a:pt x="1855" y="2118"/>
                  </a:cubicBezTo>
                  <a:cubicBezTo>
                    <a:pt x="1858" y="2088"/>
                    <a:pt x="1874" y="2068"/>
                    <a:pt x="1914" y="2071"/>
                  </a:cubicBezTo>
                  <a:cubicBezTo>
                    <a:pt x="1953" y="2074"/>
                    <a:pt x="1943" y="2082"/>
                    <a:pt x="1943" y="2107"/>
                  </a:cubicBezTo>
                  <a:cubicBezTo>
                    <a:pt x="1943" y="2132"/>
                    <a:pt x="1923" y="2149"/>
                    <a:pt x="1946" y="2166"/>
                  </a:cubicBezTo>
                  <a:cubicBezTo>
                    <a:pt x="1969" y="2182"/>
                    <a:pt x="1976" y="2185"/>
                    <a:pt x="1976" y="2205"/>
                  </a:cubicBezTo>
                  <a:cubicBezTo>
                    <a:pt x="1976" y="2224"/>
                    <a:pt x="2041" y="2221"/>
                    <a:pt x="2054" y="2252"/>
                  </a:cubicBezTo>
                  <a:cubicBezTo>
                    <a:pt x="2068" y="2282"/>
                    <a:pt x="2081" y="2299"/>
                    <a:pt x="2110" y="2296"/>
                  </a:cubicBezTo>
                  <a:cubicBezTo>
                    <a:pt x="2140" y="2293"/>
                    <a:pt x="2159" y="2288"/>
                    <a:pt x="2156" y="2255"/>
                  </a:cubicBezTo>
                  <a:cubicBezTo>
                    <a:pt x="2153" y="2221"/>
                    <a:pt x="2136" y="2207"/>
                    <a:pt x="2169" y="2199"/>
                  </a:cubicBezTo>
                  <a:cubicBezTo>
                    <a:pt x="2202" y="2191"/>
                    <a:pt x="2228" y="2196"/>
                    <a:pt x="2241" y="2168"/>
                  </a:cubicBezTo>
                  <a:cubicBezTo>
                    <a:pt x="2254" y="2141"/>
                    <a:pt x="2274" y="2110"/>
                    <a:pt x="2284" y="2138"/>
                  </a:cubicBezTo>
                  <a:cubicBezTo>
                    <a:pt x="2294" y="2166"/>
                    <a:pt x="2297" y="2177"/>
                    <a:pt x="2330" y="2152"/>
                  </a:cubicBezTo>
                  <a:cubicBezTo>
                    <a:pt x="2362" y="2127"/>
                    <a:pt x="2336" y="2096"/>
                    <a:pt x="2376" y="2152"/>
                  </a:cubicBezTo>
                  <a:cubicBezTo>
                    <a:pt x="2415" y="2207"/>
                    <a:pt x="2395" y="2202"/>
                    <a:pt x="2431" y="2205"/>
                  </a:cubicBezTo>
                  <a:cubicBezTo>
                    <a:pt x="2460" y="2207"/>
                    <a:pt x="2517" y="2214"/>
                    <a:pt x="2587" y="2205"/>
                  </a:cubicBezTo>
                  <a:cubicBezTo>
                    <a:pt x="2577" y="2174"/>
                    <a:pt x="2552" y="2158"/>
                    <a:pt x="2552" y="2128"/>
                  </a:cubicBezTo>
                  <a:cubicBezTo>
                    <a:pt x="2552" y="2095"/>
                    <a:pt x="2539" y="2018"/>
                    <a:pt x="2507" y="1988"/>
                  </a:cubicBezTo>
                  <a:cubicBezTo>
                    <a:pt x="2474" y="1957"/>
                    <a:pt x="2457" y="1927"/>
                    <a:pt x="2438" y="1908"/>
                  </a:cubicBezTo>
                  <a:cubicBezTo>
                    <a:pt x="2418" y="1890"/>
                    <a:pt x="2405" y="1863"/>
                    <a:pt x="2436" y="1854"/>
                  </a:cubicBezTo>
                  <a:cubicBezTo>
                    <a:pt x="2467" y="1846"/>
                    <a:pt x="2510" y="1835"/>
                    <a:pt x="2515" y="1808"/>
                  </a:cubicBezTo>
                  <a:cubicBezTo>
                    <a:pt x="2520" y="1782"/>
                    <a:pt x="2533" y="1715"/>
                    <a:pt x="2559" y="1718"/>
                  </a:cubicBezTo>
                  <a:cubicBezTo>
                    <a:pt x="2585" y="1721"/>
                    <a:pt x="2621" y="1736"/>
                    <a:pt x="2661" y="1735"/>
                  </a:cubicBezTo>
                  <a:cubicBezTo>
                    <a:pt x="2700" y="1733"/>
                    <a:pt x="2718" y="1738"/>
                    <a:pt x="2733" y="1728"/>
                  </a:cubicBezTo>
                  <a:cubicBezTo>
                    <a:pt x="2747" y="1718"/>
                    <a:pt x="2751" y="1722"/>
                    <a:pt x="2760" y="1726"/>
                  </a:cubicBezTo>
                  <a:cubicBezTo>
                    <a:pt x="2770" y="1731"/>
                    <a:pt x="2806" y="1735"/>
                    <a:pt x="2810" y="1722"/>
                  </a:cubicBezTo>
                  <a:cubicBezTo>
                    <a:pt x="2813" y="1710"/>
                    <a:pt x="2811" y="1672"/>
                    <a:pt x="2800" y="1657"/>
                  </a:cubicBezTo>
                  <a:cubicBezTo>
                    <a:pt x="2788" y="1642"/>
                    <a:pt x="2775" y="1617"/>
                    <a:pt x="2795" y="1603"/>
                  </a:cubicBezTo>
                  <a:cubicBezTo>
                    <a:pt x="2815" y="1589"/>
                    <a:pt x="2847" y="1560"/>
                    <a:pt x="2831" y="1542"/>
                  </a:cubicBezTo>
                  <a:cubicBezTo>
                    <a:pt x="2815" y="1523"/>
                    <a:pt x="2805" y="1512"/>
                    <a:pt x="2824" y="1501"/>
                  </a:cubicBezTo>
                  <a:cubicBezTo>
                    <a:pt x="2844" y="1490"/>
                    <a:pt x="2857" y="1482"/>
                    <a:pt x="2851" y="1465"/>
                  </a:cubicBezTo>
                  <a:cubicBezTo>
                    <a:pt x="2844" y="1448"/>
                    <a:pt x="2813" y="1430"/>
                    <a:pt x="2839" y="1415"/>
                  </a:cubicBezTo>
                  <a:cubicBezTo>
                    <a:pt x="2865" y="1400"/>
                    <a:pt x="2877" y="1380"/>
                    <a:pt x="2857" y="1357"/>
                  </a:cubicBezTo>
                  <a:cubicBezTo>
                    <a:pt x="2837" y="1333"/>
                    <a:pt x="2811" y="1326"/>
                    <a:pt x="2836" y="1308"/>
                  </a:cubicBezTo>
                  <a:cubicBezTo>
                    <a:pt x="2860" y="1290"/>
                    <a:pt x="2851" y="1266"/>
                    <a:pt x="2836" y="1247"/>
                  </a:cubicBezTo>
                  <a:cubicBezTo>
                    <a:pt x="2821" y="1227"/>
                    <a:pt x="2826" y="1211"/>
                    <a:pt x="2834" y="1193"/>
                  </a:cubicBezTo>
                  <a:cubicBezTo>
                    <a:pt x="2842" y="1175"/>
                    <a:pt x="2859" y="1163"/>
                    <a:pt x="2841" y="1148"/>
                  </a:cubicBezTo>
                  <a:cubicBezTo>
                    <a:pt x="2823" y="1133"/>
                    <a:pt x="2810" y="1104"/>
                    <a:pt x="2828" y="1088"/>
                  </a:cubicBezTo>
                  <a:cubicBezTo>
                    <a:pt x="2846" y="1073"/>
                    <a:pt x="2854" y="1065"/>
                    <a:pt x="2870" y="1063"/>
                  </a:cubicBezTo>
                  <a:cubicBezTo>
                    <a:pt x="2887" y="1062"/>
                    <a:pt x="2901" y="1036"/>
                    <a:pt x="2901" y="1013"/>
                  </a:cubicBezTo>
                  <a:cubicBezTo>
                    <a:pt x="2901" y="991"/>
                    <a:pt x="2900" y="977"/>
                    <a:pt x="2867" y="958"/>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30" name="Freeform 10"/>
            <p:cNvSpPr/>
            <p:nvPr/>
          </p:nvSpPr>
          <p:spPr bwMode="auto">
            <a:xfrm>
              <a:off x="4491" y="1174"/>
              <a:ext cx="677" cy="606"/>
            </a:xfrm>
            <a:custGeom>
              <a:avLst/>
              <a:gdLst>
                <a:gd name="T0" fmla="*/ 1410 w 1462"/>
                <a:gd name="T1" fmla="*/ 456 h 1310"/>
                <a:gd name="T2" fmla="*/ 1321 w 1462"/>
                <a:gd name="T3" fmla="*/ 328 h 1310"/>
                <a:gd name="T4" fmla="*/ 1288 w 1462"/>
                <a:gd name="T5" fmla="*/ 242 h 1310"/>
                <a:gd name="T6" fmla="*/ 1187 w 1462"/>
                <a:gd name="T7" fmla="*/ 148 h 1310"/>
                <a:gd name="T8" fmla="*/ 1125 w 1462"/>
                <a:gd name="T9" fmla="*/ 78 h 1310"/>
                <a:gd name="T10" fmla="*/ 1056 w 1462"/>
                <a:gd name="T11" fmla="*/ 117 h 1310"/>
                <a:gd name="T12" fmla="*/ 1013 w 1462"/>
                <a:gd name="T13" fmla="*/ 61 h 1310"/>
                <a:gd name="T14" fmla="*/ 935 w 1462"/>
                <a:gd name="T15" fmla="*/ 31 h 1310"/>
                <a:gd name="T16" fmla="*/ 895 w 1462"/>
                <a:gd name="T17" fmla="*/ 22 h 1310"/>
                <a:gd name="T18" fmla="*/ 886 w 1462"/>
                <a:gd name="T19" fmla="*/ 47 h 1310"/>
                <a:gd name="T20" fmla="*/ 891 w 1462"/>
                <a:gd name="T21" fmla="*/ 57 h 1310"/>
                <a:gd name="T22" fmla="*/ 873 w 1462"/>
                <a:gd name="T23" fmla="*/ 127 h 1310"/>
                <a:gd name="T24" fmla="*/ 817 w 1462"/>
                <a:gd name="T25" fmla="*/ 172 h 1310"/>
                <a:gd name="T26" fmla="*/ 775 w 1462"/>
                <a:gd name="T27" fmla="*/ 227 h 1310"/>
                <a:gd name="T28" fmla="*/ 718 w 1462"/>
                <a:gd name="T29" fmla="*/ 236 h 1310"/>
                <a:gd name="T30" fmla="*/ 668 w 1462"/>
                <a:gd name="T31" fmla="*/ 227 h 1310"/>
                <a:gd name="T32" fmla="*/ 640 w 1462"/>
                <a:gd name="T33" fmla="*/ 327 h 1310"/>
                <a:gd name="T34" fmla="*/ 557 w 1462"/>
                <a:gd name="T35" fmla="*/ 316 h 1310"/>
                <a:gd name="T36" fmla="*/ 493 w 1462"/>
                <a:gd name="T37" fmla="*/ 338 h 1310"/>
                <a:gd name="T38" fmla="*/ 454 w 1462"/>
                <a:gd name="T39" fmla="*/ 355 h 1310"/>
                <a:gd name="T40" fmla="*/ 413 w 1462"/>
                <a:gd name="T41" fmla="*/ 414 h 1310"/>
                <a:gd name="T42" fmla="*/ 356 w 1462"/>
                <a:gd name="T43" fmla="*/ 444 h 1310"/>
                <a:gd name="T44" fmla="*/ 290 w 1462"/>
                <a:gd name="T45" fmla="*/ 520 h 1310"/>
                <a:gd name="T46" fmla="*/ 233 w 1462"/>
                <a:gd name="T47" fmla="*/ 583 h 1310"/>
                <a:gd name="T48" fmla="*/ 179 w 1462"/>
                <a:gd name="T49" fmla="*/ 505 h 1310"/>
                <a:gd name="T50" fmla="*/ 107 w 1462"/>
                <a:gd name="T51" fmla="*/ 461 h 1310"/>
                <a:gd name="T52" fmla="*/ 65 w 1462"/>
                <a:gd name="T53" fmla="*/ 468 h 1310"/>
                <a:gd name="T54" fmla="*/ 61 w 1462"/>
                <a:gd name="T55" fmla="*/ 516 h 1310"/>
                <a:gd name="T56" fmla="*/ 78 w 1462"/>
                <a:gd name="T57" fmla="*/ 555 h 1310"/>
                <a:gd name="T58" fmla="*/ 94 w 1462"/>
                <a:gd name="T59" fmla="*/ 633 h 1310"/>
                <a:gd name="T60" fmla="*/ 107 w 1462"/>
                <a:gd name="T61" fmla="*/ 705 h 1310"/>
                <a:gd name="T62" fmla="*/ 54 w 1462"/>
                <a:gd name="T63" fmla="*/ 791 h 1310"/>
                <a:gd name="T64" fmla="*/ 24 w 1462"/>
                <a:gd name="T65" fmla="*/ 854 h 1310"/>
                <a:gd name="T66" fmla="*/ 94 w 1462"/>
                <a:gd name="T67" fmla="*/ 894 h 1310"/>
                <a:gd name="T68" fmla="*/ 198 w 1462"/>
                <a:gd name="T69" fmla="*/ 930 h 1310"/>
                <a:gd name="T70" fmla="*/ 295 w 1462"/>
                <a:gd name="T71" fmla="*/ 1052 h 1310"/>
                <a:gd name="T72" fmla="*/ 415 w 1462"/>
                <a:gd name="T73" fmla="*/ 928 h 1310"/>
                <a:gd name="T74" fmla="*/ 550 w 1462"/>
                <a:gd name="T75" fmla="*/ 757 h 1310"/>
                <a:gd name="T76" fmla="*/ 716 w 1462"/>
                <a:gd name="T77" fmla="*/ 791 h 1310"/>
                <a:gd name="T78" fmla="*/ 764 w 1462"/>
                <a:gd name="T79" fmla="*/ 872 h 1310"/>
                <a:gd name="T80" fmla="*/ 672 w 1462"/>
                <a:gd name="T81" fmla="*/ 991 h 1310"/>
                <a:gd name="T82" fmla="*/ 633 w 1462"/>
                <a:gd name="T83" fmla="*/ 1091 h 1310"/>
                <a:gd name="T84" fmla="*/ 699 w 1462"/>
                <a:gd name="T85" fmla="*/ 1139 h 1310"/>
                <a:gd name="T86" fmla="*/ 725 w 1462"/>
                <a:gd name="T87" fmla="*/ 1161 h 1310"/>
                <a:gd name="T88" fmla="*/ 664 w 1462"/>
                <a:gd name="T89" fmla="*/ 1228 h 1310"/>
                <a:gd name="T90" fmla="*/ 620 w 1462"/>
                <a:gd name="T91" fmla="*/ 1284 h 1310"/>
                <a:gd name="T92" fmla="*/ 712 w 1462"/>
                <a:gd name="T93" fmla="*/ 1269 h 1310"/>
                <a:gd name="T94" fmla="*/ 830 w 1462"/>
                <a:gd name="T95" fmla="*/ 1161 h 1310"/>
                <a:gd name="T96" fmla="*/ 956 w 1462"/>
                <a:gd name="T97" fmla="*/ 1028 h 1310"/>
                <a:gd name="T98" fmla="*/ 1061 w 1462"/>
                <a:gd name="T99" fmla="*/ 965 h 1310"/>
                <a:gd name="T100" fmla="*/ 1170 w 1462"/>
                <a:gd name="T101" fmla="*/ 920 h 1310"/>
                <a:gd name="T102" fmla="*/ 1239 w 1462"/>
                <a:gd name="T103" fmla="*/ 884 h 1310"/>
                <a:gd name="T104" fmla="*/ 1262 w 1462"/>
                <a:gd name="T105" fmla="*/ 802 h 1310"/>
                <a:gd name="T106" fmla="*/ 1411 w 1462"/>
                <a:gd name="T107" fmla="*/ 657 h 1310"/>
                <a:gd name="T108" fmla="*/ 1460 w 1462"/>
                <a:gd name="T109" fmla="*/ 630 h 1310"/>
                <a:gd name="T110" fmla="*/ 1462 w 1462"/>
                <a:gd name="T111" fmla="*/ 528 h 1310"/>
                <a:gd name="T112" fmla="*/ 1410 w 1462"/>
                <a:gd name="T113" fmla="*/ 456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62" h="1310">
                  <a:moveTo>
                    <a:pt x="1410" y="456"/>
                  </a:moveTo>
                  <a:cubicBezTo>
                    <a:pt x="1374" y="428"/>
                    <a:pt x="1321" y="384"/>
                    <a:pt x="1321" y="328"/>
                  </a:cubicBezTo>
                  <a:cubicBezTo>
                    <a:pt x="1321" y="273"/>
                    <a:pt x="1324" y="275"/>
                    <a:pt x="1288" y="242"/>
                  </a:cubicBezTo>
                  <a:cubicBezTo>
                    <a:pt x="1252" y="209"/>
                    <a:pt x="1213" y="195"/>
                    <a:pt x="1187" y="148"/>
                  </a:cubicBezTo>
                  <a:cubicBezTo>
                    <a:pt x="1161" y="100"/>
                    <a:pt x="1144" y="78"/>
                    <a:pt x="1125" y="78"/>
                  </a:cubicBezTo>
                  <a:cubicBezTo>
                    <a:pt x="1105" y="78"/>
                    <a:pt x="1098" y="173"/>
                    <a:pt x="1056" y="117"/>
                  </a:cubicBezTo>
                  <a:cubicBezTo>
                    <a:pt x="1013" y="61"/>
                    <a:pt x="1056" y="67"/>
                    <a:pt x="1013" y="61"/>
                  </a:cubicBezTo>
                  <a:cubicBezTo>
                    <a:pt x="971" y="56"/>
                    <a:pt x="957" y="47"/>
                    <a:pt x="935" y="31"/>
                  </a:cubicBezTo>
                  <a:cubicBezTo>
                    <a:pt x="912" y="14"/>
                    <a:pt x="908" y="0"/>
                    <a:pt x="895" y="22"/>
                  </a:cubicBezTo>
                  <a:cubicBezTo>
                    <a:pt x="890" y="31"/>
                    <a:pt x="888" y="40"/>
                    <a:pt x="886" y="47"/>
                  </a:cubicBezTo>
                  <a:cubicBezTo>
                    <a:pt x="888" y="49"/>
                    <a:pt x="890" y="52"/>
                    <a:pt x="891" y="57"/>
                  </a:cubicBezTo>
                  <a:cubicBezTo>
                    <a:pt x="895" y="81"/>
                    <a:pt x="908" y="105"/>
                    <a:pt x="873" y="127"/>
                  </a:cubicBezTo>
                  <a:cubicBezTo>
                    <a:pt x="838" y="149"/>
                    <a:pt x="817" y="140"/>
                    <a:pt x="817" y="172"/>
                  </a:cubicBezTo>
                  <a:cubicBezTo>
                    <a:pt x="817" y="203"/>
                    <a:pt x="797" y="222"/>
                    <a:pt x="775" y="227"/>
                  </a:cubicBezTo>
                  <a:cubicBezTo>
                    <a:pt x="753" y="233"/>
                    <a:pt x="734" y="246"/>
                    <a:pt x="718" y="236"/>
                  </a:cubicBezTo>
                  <a:cubicBezTo>
                    <a:pt x="703" y="227"/>
                    <a:pt x="675" y="211"/>
                    <a:pt x="668" y="227"/>
                  </a:cubicBezTo>
                  <a:cubicBezTo>
                    <a:pt x="662" y="244"/>
                    <a:pt x="681" y="331"/>
                    <a:pt x="640" y="327"/>
                  </a:cubicBezTo>
                  <a:cubicBezTo>
                    <a:pt x="598" y="324"/>
                    <a:pt x="576" y="285"/>
                    <a:pt x="557" y="316"/>
                  </a:cubicBezTo>
                  <a:cubicBezTo>
                    <a:pt x="537" y="348"/>
                    <a:pt x="513" y="338"/>
                    <a:pt x="493" y="338"/>
                  </a:cubicBezTo>
                  <a:cubicBezTo>
                    <a:pt x="474" y="338"/>
                    <a:pt x="458" y="331"/>
                    <a:pt x="454" y="355"/>
                  </a:cubicBezTo>
                  <a:cubicBezTo>
                    <a:pt x="450" y="379"/>
                    <a:pt x="441" y="401"/>
                    <a:pt x="413" y="414"/>
                  </a:cubicBezTo>
                  <a:cubicBezTo>
                    <a:pt x="384" y="427"/>
                    <a:pt x="373" y="424"/>
                    <a:pt x="356" y="444"/>
                  </a:cubicBezTo>
                  <a:cubicBezTo>
                    <a:pt x="338" y="464"/>
                    <a:pt x="297" y="494"/>
                    <a:pt x="290" y="520"/>
                  </a:cubicBezTo>
                  <a:cubicBezTo>
                    <a:pt x="284" y="546"/>
                    <a:pt x="260" y="620"/>
                    <a:pt x="233" y="583"/>
                  </a:cubicBezTo>
                  <a:cubicBezTo>
                    <a:pt x="207" y="546"/>
                    <a:pt x="209" y="535"/>
                    <a:pt x="179" y="505"/>
                  </a:cubicBezTo>
                  <a:cubicBezTo>
                    <a:pt x="148" y="476"/>
                    <a:pt x="124" y="487"/>
                    <a:pt x="107" y="461"/>
                  </a:cubicBezTo>
                  <a:cubicBezTo>
                    <a:pt x="89" y="435"/>
                    <a:pt x="72" y="453"/>
                    <a:pt x="65" y="468"/>
                  </a:cubicBezTo>
                  <a:cubicBezTo>
                    <a:pt x="59" y="483"/>
                    <a:pt x="35" y="503"/>
                    <a:pt x="61" y="516"/>
                  </a:cubicBezTo>
                  <a:cubicBezTo>
                    <a:pt x="87" y="529"/>
                    <a:pt x="78" y="539"/>
                    <a:pt x="78" y="555"/>
                  </a:cubicBezTo>
                  <a:cubicBezTo>
                    <a:pt x="78" y="572"/>
                    <a:pt x="70" y="600"/>
                    <a:pt x="94" y="633"/>
                  </a:cubicBezTo>
                  <a:cubicBezTo>
                    <a:pt x="118" y="666"/>
                    <a:pt x="129" y="681"/>
                    <a:pt x="107" y="705"/>
                  </a:cubicBezTo>
                  <a:cubicBezTo>
                    <a:pt x="85" y="729"/>
                    <a:pt x="59" y="763"/>
                    <a:pt x="54" y="791"/>
                  </a:cubicBezTo>
                  <a:cubicBezTo>
                    <a:pt x="50" y="818"/>
                    <a:pt x="0" y="818"/>
                    <a:pt x="24" y="854"/>
                  </a:cubicBezTo>
                  <a:cubicBezTo>
                    <a:pt x="48" y="889"/>
                    <a:pt x="63" y="891"/>
                    <a:pt x="94" y="894"/>
                  </a:cubicBezTo>
                  <a:cubicBezTo>
                    <a:pt x="124" y="898"/>
                    <a:pt x="190" y="907"/>
                    <a:pt x="198" y="930"/>
                  </a:cubicBezTo>
                  <a:cubicBezTo>
                    <a:pt x="206" y="949"/>
                    <a:pt x="264" y="1009"/>
                    <a:pt x="295" y="1052"/>
                  </a:cubicBezTo>
                  <a:cubicBezTo>
                    <a:pt x="330" y="1027"/>
                    <a:pt x="369" y="991"/>
                    <a:pt x="415" y="928"/>
                  </a:cubicBezTo>
                  <a:cubicBezTo>
                    <a:pt x="485" y="831"/>
                    <a:pt x="445" y="754"/>
                    <a:pt x="550" y="757"/>
                  </a:cubicBezTo>
                  <a:cubicBezTo>
                    <a:pt x="655" y="761"/>
                    <a:pt x="694" y="761"/>
                    <a:pt x="716" y="791"/>
                  </a:cubicBezTo>
                  <a:cubicBezTo>
                    <a:pt x="738" y="820"/>
                    <a:pt x="808" y="817"/>
                    <a:pt x="764" y="872"/>
                  </a:cubicBezTo>
                  <a:cubicBezTo>
                    <a:pt x="720" y="928"/>
                    <a:pt x="694" y="972"/>
                    <a:pt x="672" y="991"/>
                  </a:cubicBezTo>
                  <a:cubicBezTo>
                    <a:pt x="651" y="1009"/>
                    <a:pt x="594" y="1065"/>
                    <a:pt x="633" y="1091"/>
                  </a:cubicBezTo>
                  <a:cubicBezTo>
                    <a:pt x="672" y="1117"/>
                    <a:pt x="655" y="1135"/>
                    <a:pt x="699" y="1139"/>
                  </a:cubicBezTo>
                  <a:cubicBezTo>
                    <a:pt x="742" y="1143"/>
                    <a:pt x="738" y="1117"/>
                    <a:pt x="725" y="1161"/>
                  </a:cubicBezTo>
                  <a:cubicBezTo>
                    <a:pt x="712" y="1206"/>
                    <a:pt x="720" y="1213"/>
                    <a:pt x="664" y="1228"/>
                  </a:cubicBezTo>
                  <a:cubicBezTo>
                    <a:pt x="607" y="1243"/>
                    <a:pt x="616" y="1258"/>
                    <a:pt x="620" y="1284"/>
                  </a:cubicBezTo>
                  <a:cubicBezTo>
                    <a:pt x="624" y="1310"/>
                    <a:pt x="668" y="1295"/>
                    <a:pt x="712" y="1269"/>
                  </a:cubicBezTo>
                  <a:cubicBezTo>
                    <a:pt x="755" y="1243"/>
                    <a:pt x="803" y="1206"/>
                    <a:pt x="830" y="1161"/>
                  </a:cubicBezTo>
                  <a:cubicBezTo>
                    <a:pt x="856" y="1117"/>
                    <a:pt x="895" y="1057"/>
                    <a:pt x="956" y="1028"/>
                  </a:cubicBezTo>
                  <a:cubicBezTo>
                    <a:pt x="1018" y="998"/>
                    <a:pt x="1009" y="987"/>
                    <a:pt x="1061" y="965"/>
                  </a:cubicBezTo>
                  <a:cubicBezTo>
                    <a:pt x="1114" y="943"/>
                    <a:pt x="1127" y="935"/>
                    <a:pt x="1170" y="920"/>
                  </a:cubicBezTo>
                  <a:cubicBezTo>
                    <a:pt x="1202" y="909"/>
                    <a:pt x="1216" y="885"/>
                    <a:pt x="1239" y="884"/>
                  </a:cubicBezTo>
                  <a:cubicBezTo>
                    <a:pt x="1240" y="852"/>
                    <a:pt x="1245" y="812"/>
                    <a:pt x="1262" y="802"/>
                  </a:cubicBezTo>
                  <a:cubicBezTo>
                    <a:pt x="1293" y="783"/>
                    <a:pt x="1358" y="683"/>
                    <a:pt x="1411" y="657"/>
                  </a:cubicBezTo>
                  <a:cubicBezTo>
                    <a:pt x="1425" y="650"/>
                    <a:pt x="1443" y="640"/>
                    <a:pt x="1460" y="630"/>
                  </a:cubicBezTo>
                  <a:cubicBezTo>
                    <a:pt x="1461" y="592"/>
                    <a:pt x="1462" y="543"/>
                    <a:pt x="1462" y="528"/>
                  </a:cubicBezTo>
                  <a:cubicBezTo>
                    <a:pt x="1462" y="503"/>
                    <a:pt x="1446" y="484"/>
                    <a:pt x="1410" y="456"/>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31" name="Freeform 11"/>
            <p:cNvSpPr/>
            <p:nvPr/>
          </p:nvSpPr>
          <p:spPr bwMode="auto">
            <a:xfrm>
              <a:off x="4637" y="856"/>
              <a:ext cx="985" cy="609"/>
            </a:xfrm>
            <a:custGeom>
              <a:avLst/>
              <a:gdLst>
                <a:gd name="T0" fmla="*/ 2111 w 2127"/>
                <a:gd name="T1" fmla="*/ 367 h 1316"/>
                <a:gd name="T2" fmla="*/ 1900 w 2127"/>
                <a:gd name="T3" fmla="*/ 314 h 1316"/>
                <a:gd name="T4" fmla="*/ 1808 w 2127"/>
                <a:gd name="T5" fmla="*/ 300 h 1316"/>
                <a:gd name="T6" fmla="*/ 1693 w 2127"/>
                <a:gd name="T7" fmla="*/ 361 h 1316"/>
                <a:gd name="T8" fmla="*/ 1634 w 2127"/>
                <a:gd name="T9" fmla="*/ 458 h 1316"/>
                <a:gd name="T10" fmla="*/ 1500 w 2127"/>
                <a:gd name="T11" fmla="*/ 367 h 1316"/>
                <a:gd name="T12" fmla="*/ 1467 w 2127"/>
                <a:gd name="T13" fmla="*/ 269 h 1316"/>
                <a:gd name="T14" fmla="*/ 1379 w 2127"/>
                <a:gd name="T15" fmla="*/ 280 h 1316"/>
                <a:gd name="T16" fmla="*/ 1392 w 2127"/>
                <a:gd name="T17" fmla="*/ 372 h 1316"/>
                <a:gd name="T18" fmla="*/ 1270 w 2127"/>
                <a:gd name="T19" fmla="*/ 269 h 1316"/>
                <a:gd name="T20" fmla="*/ 1143 w 2127"/>
                <a:gd name="T21" fmla="*/ 239 h 1316"/>
                <a:gd name="T22" fmla="*/ 1044 w 2127"/>
                <a:gd name="T23" fmla="*/ 152 h 1316"/>
                <a:gd name="T24" fmla="*/ 907 w 2127"/>
                <a:gd name="T25" fmla="*/ 186 h 1316"/>
                <a:gd name="T26" fmla="*/ 766 w 2127"/>
                <a:gd name="T27" fmla="*/ 166 h 1316"/>
                <a:gd name="T28" fmla="*/ 638 w 2127"/>
                <a:gd name="T29" fmla="*/ 189 h 1316"/>
                <a:gd name="T30" fmla="*/ 494 w 2127"/>
                <a:gd name="T31" fmla="*/ 111 h 1316"/>
                <a:gd name="T32" fmla="*/ 402 w 2127"/>
                <a:gd name="T33" fmla="*/ 16 h 1316"/>
                <a:gd name="T34" fmla="*/ 290 w 2127"/>
                <a:gd name="T35" fmla="*/ 51 h 1316"/>
                <a:gd name="T36" fmla="*/ 245 w 2127"/>
                <a:gd name="T37" fmla="*/ 114 h 1316"/>
                <a:gd name="T38" fmla="*/ 160 w 2127"/>
                <a:gd name="T39" fmla="*/ 157 h 1316"/>
                <a:gd name="T40" fmla="*/ 64 w 2127"/>
                <a:gd name="T41" fmla="*/ 146 h 1316"/>
                <a:gd name="T42" fmla="*/ 103 w 2127"/>
                <a:gd name="T43" fmla="*/ 239 h 1316"/>
                <a:gd name="T44" fmla="*/ 177 w 2127"/>
                <a:gd name="T45" fmla="*/ 316 h 1316"/>
                <a:gd name="T46" fmla="*/ 180 w 2127"/>
                <a:gd name="T47" fmla="*/ 478 h 1316"/>
                <a:gd name="T48" fmla="*/ 271 w 2127"/>
                <a:gd name="T49" fmla="*/ 569 h 1316"/>
                <a:gd name="T50" fmla="*/ 404 w 2127"/>
                <a:gd name="T51" fmla="*/ 493 h 1316"/>
                <a:gd name="T52" fmla="*/ 512 w 2127"/>
                <a:gd name="T53" fmla="*/ 637 h 1316"/>
                <a:gd name="T54" fmla="*/ 570 w 2127"/>
                <a:gd name="T55" fmla="*/ 733 h 1316"/>
                <a:gd name="T56" fmla="*/ 619 w 2127"/>
                <a:gd name="T57" fmla="*/ 717 h 1316"/>
                <a:gd name="T58" fmla="*/ 740 w 2127"/>
                <a:gd name="T59" fmla="*/ 803 h 1316"/>
                <a:gd name="T60" fmla="*/ 871 w 2127"/>
                <a:gd name="T61" fmla="*/ 834 h 1316"/>
                <a:gd name="T62" fmla="*/ 1005 w 2127"/>
                <a:gd name="T63" fmla="*/ 1014 h 1316"/>
                <a:gd name="T64" fmla="*/ 1146 w 2127"/>
                <a:gd name="T65" fmla="*/ 1214 h 1316"/>
                <a:gd name="T66" fmla="*/ 1243 w 2127"/>
                <a:gd name="T67" fmla="*/ 1228 h 1316"/>
                <a:gd name="T68" fmla="*/ 1339 w 2127"/>
                <a:gd name="T69" fmla="*/ 995 h 1316"/>
                <a:gd name="T70" fmla="*/ 1470 w 2127"/>
                <a:gd name="T71" fmla="*/ 1039 h 1316"/>
                <a:gd name="T72" fmla="*/ 1552 w 2127"/>
                <a:gd name="T73" fmla="*/ 1039 h 1316"/>
                <a:gd name="T74" fmla="*/ 1647 w 2127"/>
                <a:gd name="T75" fmla="*/ 1017 h 1316"/>
                <a:gd name="T76" fmla="*/ 1587 w 2127"/>
                <a:gd name="T77" fmla="*/ 911 h 1316"/>
                <a:gd name="T78" fmla="*/ 1693 w 2127"/>
                <a:gd name="T79" fmla="*/ 846 h 1316"/>
                <a:gd name="T80" fmla="*/ 1811 w 2127"/>
                <a:gd name="T81" fmla="*/ 714 h 1316"/>
                <a:gd name="T82" fmla="*/ 1862 w 2127"/>
                <a:gd name="T83" fmla="*/ 588 h 1316"/>
                <a:gd name="T84" fmla="*/ 1978 w 2127"/>
                <a:gd name="T85" fmla="*/ 596 h 1316"/>
                <a:gd name="T86" fmla="*/ 2127 w 2127"/>
                <a:gd name="T87" fmla="*/ 489 h 1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127" h="1316">
                  <a:moveTo>
                    <a:pt x="2114" y="376"/>
                  </a:moveTo>
                  <a:cubicBezTo>
                    <a:pt x="2113" y="373"/>
                    <a:pt x="2112" y="370"/>
                    <a:pt x="2111" y="367"/>
                  </a:cubicBezTo>
                  <a:cubicBezTo>
                    <a:pt x="2041" y="376"/>
                    <a:pt x="1984" y="369"/>
                    <a:pt x="1955" y="367"/>
                  </a:cubicBezTo>
                  <a:cubicBezTo>
                    <a:pt x="1919" y="364"/>
                    <a:pt x="1939" y="369"/>
                    <a:pt x="1900" y="314"/>
                  </a:cubicBezTo>
                  <a:cubicBezTo>
                    <a:pt x="1860" y="258"/>
                    <a:pt x="1886" y="289"/>
                    <a:pt x="1854" y="314"/>
                  </a:cubicBezTo>
                  <a:cubicBezTo>
                    <a:pt x="1821" y="339"/>
                    <a:pt x="1818" y="328"/>
                    <a:pt x="1808" y="300"/>
                  </a:cubicBezTo>
                  <a:cubicBezTo>
                    <a:pt x="1798" y="272"/>
                    <a:pt x="1778" y="303"/>
                    <a:pt x="1765" y="330"/>
                  </a:cubicBezTo>
                  <a:cubicBezTo>
                    <a:pt x="1752" y="358"/>
                    <a:pt x="1726" y="353"/>
                    <a:pt x="1693" y="361"/>
                  </a:cubicBezTo>
                  <a:cubicBezTo>
                    <a:pt x="1660" y="369"/>
                    <a:pt x="1677" y="383"/>
                    <a:pt x="1680" y="417"/>
                  </a:cubicBezTo>
                  <a:cubicBezTo>
                    <a:pt x="1683" y="450"/>
                    <a:pt x="1664" y="455"/>
                    <a:pt x="1634" y="458"/>
                  </a:cubicBezTo>
                  <a:cubicBezTo>
                    <a:pt x="1605" y="461"/>
                    <a:pt x="1592" y="444"/>
                    <a:pt x="1578" y="414"/>
                  </a:cubicBezTo>
                  <a:cubicBezTo>
                    <a:pt x="1565" y="383"/>
                    <a:pt x="1500" y="386"/>
                    <a:pt x="1500" y="367"/>
                  </a:cubicBezTo>
                  <a:cubicBezTo>
                    <a:pt x="1500" y="347"/>
                    <a:pt x="1493" y="344"/>
                    <a:pt x="1470" y="328"/>
                  </a:cubicBezTo>
                  <a:cubicBezTo>
                    <a:pt x="1447" y="311"/>
                    <a:pt x="1467" y="294"/>
                    <a:pt x="1467" y="269"/>
                  </a:cubicBezTo>
                  <a:cubicBezTo>
                    <a:pt x="1467" y="244"/>
                    <a:pt x="1477" y="236"/>
                    <a:pt x="1438" y="233"/>
                  </a:cubicBezTo>
                  <a:cubicBezTo>
                    <a:pt x="1398" y="230"/>
                    <a:pt x="1382" y="250"/>
                    <a:pt x="1379" y="280"/>
                  </a:cubicBezTo>
                  <a:cubicBezTo>
                    <a:pt x="1375" y="311"/>
                    <a:pt x="1398" y="322"/>
                    <a:pt x="1415" y="342"/>
                  </a:cubicBezTo>
                  <a:cubicBezTo>
                    <a:pt x="1431" y="361"/>
                    <a:pt x="1408" y="372"/>
                    <a:pt x="1392" y="372"/>
                  </a:cubicBezTo>
                  <a:cubicBezTo>
                    <a:pt x="1375" y="372"/>
                    <a:pt x="1349" y="372"/>
                    <a:pt x="1320" y="350"/>
                  </a:cubicBezTo>
                  <a:cubicBezTo>
                    <a:pt x="1290" y="328"/>
                    <a:pt x="1280" y="300"/>
                    <a:pt x="1270" y="269"/>
                  </a:cubicBezTo>
                  <a:cubicBezTo>
                    <a:pt x="1261" y="239"/>
                    <a:pt x="1208" y="283"/>
                    <a:pt x="1175" y="280"/>
                  </a:cubicBezTo>
                  <a:cubicBezTo>
                    <a:pt x="1143" y="278"/>
                    <a:pt x="1130" y="261"/>
                    <a:pt x="1143" y="239"/>
                  </a:cubicBezTo>
                  <a:cubicBezTo>
                    <a:pt x="1156" y="216"/>
                    <a:pt x="1166" y="203"/>
                    <a:pt x="1149" y="189"/>
                  </a:cubicBezTo>
                  <a:cubicBezTo>
                    <a:pt x="1133" y="175"/>
                    <a:pt x="1090" y="158"/>
                    <a:pt x="1044" y="152"/>
                  </a:cubicBezTo>
                  <a:cubicBezTo>
                    <a:pt x="999" y="147"/>
                    <a:pt x="999" y="161"/>
                    <a:pt x="979" y="180"/>
                  </a:cubicBezTo>
                  <a:cubicBezTo>
                    <a:pt x="959" y="200"/>
                    <a:pt x="956" y="189"/>
                    <a:pt x="907" y="186"/>
                  </a:cubicBezTo>
                  <a:cubicBezTo>
                    <a:pt x="858" y="183"/>
                    <a:pt x="881" y="175"/>
                    <a:pt x="854" y="144"/>
                  </a:cubicBezTo>
                  <a:cubicBezTo>
                    <a:pt x="828" y="114"/>
                    <a:pt x="795" y="150"/>
                    <a:pt x="766" y="166"/>
                  </a:cubicBezTo>
                  <a:cubicBezTo>
                    <a:pt x="736" y="183"/>
                    <a:pt x="733" y="172"/>
                    <a:pt x="700" y="161"/>
                  </a:cubicBezTo>
                  <a:cubicBezTo>
                    <a:pt x="668" y="150"/>
                    <a:pt x="668" y="175"/>
                    <a:pt x="638" y="189"/>
                  </a:cubicBezTo>
                  <a:cubicBezTo>
                    <a:pt x="609" y="203"/>
                    <a:pt x="602" y="197"/>
                    <a:pt x="563" y="169"/>
                  </a:cubicBezTo>
                  <a:cubicBezTo>
                    <a:pt x="524" y="141"/>
                    <a:pt x="527" y="127"/>
                    <a:pt x="494" y="111"/>
                  </a:cubicBezTo>
                  <a:cubicBezTo>
                    <a:pt x="461" y="94"/>
                    <a:pt x="474" y="55"/>
                    <a:pt x="458" y="27"/>
                  </a:cubicBezTo>
                  <a:cubicBezTo>
                    <a:pt x="442" y="0"/>
                    <a:pt x="432" y="16"/>
                    <a:pt x="402" y="16"/>
                  </a:cubicBezTo>
                  <a:cubicBezTo>
                    <a:pt x="373" y="16"/>
                    <a:pt x="376" y="30"/>
                    <a:pt x="330" y="41"/>
                  </a:cubicBezTo>
                  <a:cubicBezTo>
                    <a:pt x="313" y="45"/>
                    <a:pt x="300" y="49"/>
                    <a:pt x="290" y="51"/>
                  </a:cubicBezTo>
                  <a:cubicBezTo>
                    <a:pt x="291" y="55"/>
                    <a:pt x="290" y="59"/>
                    <a:pt x="287" y="64"/>
                  </a:cubicBezTo>
                  <a:cubicBezTo>
                    <a:pt x="271" y="89"/>
                    <a:pt x="243" y="81"/>
                    <a:pt x="245" y="114"/>
                  </a:cubicBezTo>
                  <a:cubicBezTo>
                    <a:pt x="247" y="148"/>
                    <a:pt x="265" y="213"/>
                    <a:pt x="221" y="189"/>
                  </a:cubicBezTo>
                  <a:cubicBezTo>
                    <a:pt x="177" y="165"/>
                    <a:pt x="180" y="139"/>
                    <a:pt x="160" y="157"/>
                  </a:cubicBezTo>
                  <a:cubicBezTo>
                    <a:pt x="140" y="176"/>
                    <a:pt x="142" y="183"/>
                    <a:pt x="116" y="170"/>
                  </a:cubicBezTo>
                  <a:cubicBezTo>
                    <a:pt x="90" y="157"/>
                    <a:pt x="73" y="131"/>
                    <a:pt x="64" y="146"/>
                  </a:cubicBezTo>
                  <a:cubicBezTo>
                    <a:pt x="55" y="161"/>
                    <a:pt x="0" y="215"/>
                    <a:pt x="35" y="226"/>
                  </a:cubicBezTo>
                  <a:cubicBezTo>
                    <a:pt x="70" y="237"/>
                    <a:pt x="99" y="211"/>
                    <a:pt x="103" y="239"/>
                  </a:cubicBezTo>
                  <a:cubicBezTo>
                    <a:pt x="107" y="266"/>
                    <a:pt x="110" y="266"/>
                    <a:pt x="134" y="278"/>
                  </a:cubicBezTo>
                  <a:cubicBezTo>
                    <a:pt x="158" y="289"/>
                    <a:pt x="180" y="292"/>
                    <a:pt x="177" y="316"/>
                  </a:cubicBezTo>
                  <a:cubicBezTo>
                    <a:pt x="175" y="341"/>
                    <a:pt x="136" y="392"/>
                    <a:pt x="147" y="420"/>
                  </a:cubicBezTo>
                  <a:cubicBezTo>
                    <a:pt x="158" y="448"/>
                    <a:pt x="169" y="457"/>
                    <a:pt x="180" y="478"/>
                  </a:cubicBezTo>
                  <a:cubicBezTo>
                    <a:pt x="190" y="498"/>
                    <a:pt x="219" y="502"/>
                    <a:pt x="225" y="535"/>
                  </a:cubicBezTo>
                  <a:cubicBezTo>
                    <a:pt x="232" y="569"/>
                    <a:pt x="236" y="593"/>
                    <a:pt x="271" y="569"/>
                  </a:cubicBezTo>
                  <a:cubicBezTo>
                    <a:pt x="306" y="544"/>
                    <a:pt x="341" y="537"/>
                    <a:pt x="352" y="515"/>
                  </a:cubicBezTo>
                  <a:cubicBezTo>
                    <a:pt x="363" y="493"/>
                    <a:pt x="398" y="463"/>
                    <a:pt x="404" y="493"/>
                  </a:cubicBezTo>
                  <a:cubicBezTo>
                    <a:pt x="411" y="522"/>
                    <a:pt x="463" y="531"/>
                    <a:pt x="468" y="567"/>
                  </a:cubicBezTo>
                  <a:cubicBezTo>
                    <a:pt x="472" y="602"/>
                    <a:pt x="498" y="607"/>
                    <a:pt x="512" y="637"/>
                  </a:cubicBezTo>
                  <a:cubicBezTo>
                    <a:pt x="525" y="667"/>
                    <a:pt x="503" y="721"/>
                    <a:pt x="522" y="730"/>
                  </a:cubicBezTo>
                  <a:cubicBezTo>
                    <a:pt x="538" y="737"/>
                    <a:pt x="560" y="726"/>
                    <a:pt x="570" y="733"/>
                  </a:cubicBezTo>
                  <a:cubicBezTo>
                    <a:pt x="572" y="726"/>
                    <a:pt x="574" y="717"/>
                    <a:pt x="579" y="708"/>
                  </a:cubicBezTo>
                  <a:cubicBezTo>
                    <a:pt x="592" y="686"/>
                    <a:pt x="596" y="700"/>
                    <a:pt x="619" y="717"/>
                  </a:cubicBezTo>
                  <a:cubicBezTo>
                    <a:pt x="641" y="733"/>
                    <a:pt x="655" y="742"/>
                    <a:pt x="697" y="747"/>
                  </a:cubicBezTo>
                  <a:cubicBezTo>
                    <a:pt x="740" y="753"/>
                    <a:pt x="697" y="747"/>
                    <a:pt x="740" y="803"/>
                  </a:cubicBezTo>
                  <a:cubicBezTo>
                    <a:pt x="782" y="859"/>
                    <a:pt x="789" y="764"/>
                    <a:pt x="809" y="764"/>
                  </a:cubicBezTo>
                  <a:cubicBezTo>
                    <a:pt x="828" y="764"/>
                    <a:pt x="845" y="786"/>
                    <a:pt x="871" y="834"/>
                  </a:cubicBezTo>
                  <a:cubicBezTo>
                    <a:pt x="897" y="881"/>
                    <a:pt x="936" y="895"/>
                    <a:pt x="972" y="928"/>
                  </a:cubicBezTo>
                  <a:cubicBezTo>
                    <a:pt x="1008" y="961"/>
                    <a:pt x="1005" y="959"/>
                    <a:pt x="1005" y="1014"/>
                  </a:cubicBezTo>
                  <a:cubicBezTo>
                    <a:pt x="1005" y="1070"/>
                    <a:pt x="1058" y="1114"/>
                    <a:pt x="1094" y="1142"/>
                  </a:cubicBezTo>
                  <a:cubicBezTo>
                    <a:pt x="1130" y="1170"/>
                    <a:pt x="1146" y="1189"/>
                    <a:pt x="1146" y="1214"/>
                  </a:cubicBezTo>
                  <a:cubicBezTo>
                    <a:pt x="1146" y="1229"/>
                    <a:pt x="1145" y="1278"/>
                    <a:pt x="1144" y="1316"/>
                  </a:cubicBezTo>
                  <a:cubicBezTo>
                    <a:pt x="1188" y="1289"/>
                    <a:pt x="1234" y="1255"/>
                    <a:pt x="1243" y="1228"/>
                  </a:cubicBezTo>
                  <a:cubicBezTo>
                    <a:pt x="1256" y="1191"/>
                    <a:pt x="1296" y="1139"/>
                    <a:pt x="1300" y="1106"/>
                  </a:cubicBezTo>
                  <a:cubicBezTo>
                    <a:pt x="1304" y="1073"/>
                    <a:pt x="1313" y="995"/>
                    <a:pt x="1339" y="995"/>
                  </a:cubicBezTo>
                  <a:cubicBezTo>
                    <a:pt x="1365" y="995"/>
                    <a:pt x="1392" y="1002"/>
                    <a:pt x="1409" y="1021"/>
                  </a:cubicBezTo>
                  <a:cubicBezTo>
                    <a:pt x="1427" y="1039"/>
                    <a:pt x="1440" y="1043"/>
                    <a:pt x="1470" y="1039"/>
                  </a:cubicBezTo>
                  <a:cubicBezTo>
                    <a:pt x="1501" y="1036"/>
                    <a:pt x="1492" y="1024"/>
                    <a:pt x="1515" y="1039"/>
                  </a:cubicBezTo>
                  <a:cubicBezTo>
                    <a:pt x="1537" y="1055"/>
                    <a:pt x="1544" y="1048"/>
                    <a:pt x="1552" y="1039"/>
                  </a:cubicBezTo>
                  <a:cubicBezTo>
                    <a:pt x="1560" y="1031"/>
                    <a:pt x="1580" y="1010"/>
                    <a:pt x="1595" y="1021"/>
                  </a:cubicBezTo>
                  <a:cubicBezTo>
                    <a:pt x="1610" y="1032"/>
                    <a:pt x="1639" y="1043"/>
                    <a:pt x="1647" y="1017"/>
                  </a:cubicBezTo>
                  <a:cubicBezTo>
                    <a:pt x="1655" y="991"/>
                    <a:pt x="1672" y="975"/>
                    <a:pt x="1649" y="960"/>
                  </a:cubicBezTo>
                  <a:cubicBezTo>
                    <a:pt x="1626" y="945"/>
                    <a:pt x="1587" y="936"/>
                    <a:pt x="1587" y="911"/>
                  </a:cubicBezTo>
                  <a:cubicBezTo>
                    <a:pt x="1587" y="886"/>
                    <a:pt x="1585" y="853"/>
                    <a:pt x="1613" y="854"/>
                  </a:cubicBezTo>
                  <a:cubicBezTo>
                    <a:pt x="1641" y="856"/>
                    <a:pt x="1657" y="863"/>
                    <a:pt x="1693" y="846"/>
                  </a:cubicBezTo>
                  <a:cubicBezTo>
                    <a:pt x="1729" y="829"/>
                    <a:pt x="1752" y="842"/>
                    <a:pt x="1773" y="802"/>
                  </a:cubicBezTo>
                  <a:cubicBezTo>
                    <a:pt x="1795" y="761"/>
                    <a:pt x="1777" y="722"/>
                    <a:pt x="1811" y="714"/>
                  </a:cubicBezTo>
                  <a:cubicBezTo>
                    <a:pt x="1845" y="706"/>
                    <a:pt x="1890" y="693"/>
                    <a:pt x="1881" y="667"/>
                  </a:cubicBezTo>
                  <a:cubicBezTo>
                    <a:pt x="1873" y="640"/>
                    <a:pt x="1859" y="604"/>
                    <a:pt x="1862" y="588"/>
                  </a:cubicBezTo>
                  <a:cubicBezTo>
                    <a:pt x="1865" y="571"/>
                    <a:pt x="1883" y="522"/>
                    <a:pt x="1922" y="546"/>
                  </a:cubicBezTo>
                  <a:cubicBezTo>
                    <a:pt x="1962" y="569"/>
                    <a:pt x="1937" y="586"/>
                    <a:pt x="1978" y="596"/>
                  </a:cubicBezTo>
                  <a:cubicBezTo>
                    <a:pt x="2019" y="606"/>
                    <a:pt x="1998" y="572"/>
                    <a:pt x="2034" y="553"/>
                  </a:cubicBezTo>
                  <a:cubicBezTo>
                    <a:pt x="2070" y="533"/>
                    <a:pt x="2127" y="526"/>
                    <a:pt x="2127" y="489"/>
                  </a:cubicBezTo>
                  <a:cubicBezTo>
                    <a:pt x="2127" y="451"/>
                    <a:pt x="2122" y="414"/>
                    <a:pt x="2114" y="376"/>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32" name="Freeform 12"/>
            <p:cNvSpPr/>
            <p:nvPr/>
          </p:nvSpPr>
          <p:spPr bwMode="auto">
            <a:xfrm>
              <a:off x="2375" y="68"/>
              <a:ext cx="2536" cy="2030"/>
            </a:xfrm>
            <a:custGeom>
              <a:avLst/>
              <a:gdLst>
                <a:gd name="T0" fmla="*/ 318 w 5477"/>
                <a:gd name="T1" fmla="*/ 3541 h 4382"/>
                <a:gd name="T2" fmla="*/ 498 w 5477"/>
                <a:gd name="T3" fmla="*/ 3760 h 4382"/>
                <a:gd name="T4" fmla="*/ 1096 w 5477"/>
                <a:gd name="T5" fmla="*/ 4000 h 4382"/>
                <a:gd name="T6" fmla="*/ 1349 w 5477"/>
                <a:gd name="T7" fmla="*/ 4245 h 4382"/>
                <a:gd name="T8" fmla="*/ 1817 w 5477"/>
                <a:gd name="T9" fmla="*/ 4278 h 4382"/>
                <a:gd name="T10" fmla="*/ 2000 w 5477"/>
                <a:gd name="T11" fmla="*/ 3871 h 4382"/>
                <a:gd name="T12" fmla="*/ 2166 w 5477"/>
                <a:gd name="T13" fmla="*/ 4182 h 4382"/>
                <a:gd name="T14" fmla="*/ 2516 w 5477"/>
                <a:gd name="T15" fmla="*/ 4204 h 4382"/>
                <a:gd name="T16" fmla="*/ 2765 w 5477"/>
                <a:gd name="T17" fmla="*/ 3860 h 4382"/>
                <a:gd name="T18" fmla="*/ 3057 w 5477"/>
                <a:gd name="T19" fmla="*/ 3737 h 4382"/>
                <a:gd name="T20" fmla="*/ 3385 w 5477"/>
                <a:gd name="T21" fmla="*/ 3504 h 4382"/>
                <a:gd name="T22" fmla="*/ 3547 w 5477"/>
                <a:gd name="T23" fmla="*/ 3352 h 4382"/>
                <a:gd name="T24" fmla="*/ 3625 w 5477"/>
                <a:gd name="T25" fmla="*/ 3059 h 4382"/>
                <a:gd name="T26" fmla="*/ 4005 w 5477"/>
                <a:gd name="T27" fmla="*/ 3029 h 4382"/>
                <a:gd name="T28" fmla="*/ 4237 w 5477"/>
                <a:gd name="T29" fmla="*/ 2837 h 4382"/>
                <a:gd name="T30" fmla="*/ 4477 w 5477"/>
                <a:gd name="T31" fmla="*/ 3129 h 4382"/>
                <a:gd name="T32" fmla="*/ 4647 w 5477"/>
                <a:gd name="T33" fmla="*/ 2942 h 4382"/>
                <a:gd name="T34" fmla="*/ 4802 w 5477"/>
                <a:gd name="T35" fmla="*/ 2970 h 4382"/>
                <a:gd name="T36" fmla="*/ 5062 w 5477"/>
                <a:gd name="T37" fmla="*/ 2725 h 4382"/>
                <a:gd name="T38" fmla="*/ 5344 w 5477"/>
                <a:gd name="T39" fmla="*/ 2614 h 4382"/>
                <a:gd name="T40" fmla="*/ 5397 w 5477"/>
                <a:gd name="T41" fmla="*/ 2338 h 4382"/>
                <a:gd name="T42" fmla="*/ 5110 w 5477"/>
                <a:gd name="T43" fmla="*/ 2236 h 4382"/>
                <a:gd name="T44" fmla="*/ 4988 w 5477"/>
                <a:gd name="T45" fmla="*/ 1940 h 4382"/>
                <a:gd name="T46" fmla="*/ 5106 w 5477"/>
                <a:gd name="T47" fmla="*/ 1890 h 4382"/>
                <a:gd name="T48" fmla="*/ 5222 w 5477"/>
                <a:gd name="T49" fmla="*/ 1638 h 4382"/>
                <a:gd name="T50" fmla="*/ 4988 w 5477"/>
                <a:gd name="T51" fmla="*/ 1508 h 4382"/>
                <a:gd name="T52" fmla="*/ 5270 w 5477"/>
                <a:gd name="T53" fmla="*/ 1172 h 4382"/>
                <a:gd name="T54" fmla="*/ 5370 w 5477"/>
                <a:gd name="T55" fmla="*/ 932 h 4382"/>
                <a:gd name="T56" fmla="*/ 5418 w 5477"/>
                <a:gd name="T57" fmla="*/ 437 h 4382"/>
                <a:gd name="T58" fmla="*/ 4861 w 5477"/>
                <a:gd name="T59" fmla="*/ 466 h 4382"/>
                <a:gd name="T60" fmla="*/ 4619 w 5477"/>
                <a:gd name="T61" fmla="*/ 233 h 4382"/>
                <a:gd name="T62" fmla="*/ 4445 w 5477"/>
                <a:gd name="T63" fmla="*/ 0 h 4382"/>
                <a:gd name="T64" fmla="*/ 4370 w 5477"/>
                <a:gd name="T65" fmla="*/ 226 h 4382"/>
                <a:gd name="T66" fmla="*/ 4303 w 5477"/>
                <a:gd name="T67" fmla="*/ 541 h 4382"/>
                <a:gd name="T68" fmla="*/ 4239 w 5477"/>
                <a:gd name="T69" fmla="*/ 747 h 4382"/>
                <a:gd name="T70" fmla="*/ 4144 w 5477"/>
                <a:gd name="T71" fmla="*/ 957 h 4382"/>
                <a:gd name="T72" fmla="*/ 3764 w 5477"/>
                <a:gd name="T73" fmla="*/ 1100 h 4382"/>
                <a:gd name="T74" fmla="*/ 3630 w 5477"/>
                <a:gd name="T75" fmla="*/ 1506 h 4382"/>
                <a:gd name="T76" fmla="*/ 3970 w 5477"/>
                <a:gd name="T77" fmla="*/ 1564 h 4382"/>
                <a:gd name="T78" fmla="*/ 4314 w 5477"/>
                <a:gd name="T79" fmla="*/ 1498 h 4382"/>
                <a:gd name="T80" fmla="*/ 4429 w 5477"/>
                <a:gd name="T81" fmla="*/ 1778 h 4382"/>
                <a:gd name="T82" fmla="*/ 4108 w 5477"/>
                <a:gd name="T83" fmla="*/ 1831 h 4382"/>
                <a:gd name="T84" fmla="*/ 3843 w 5477"/>
                <a:gd name="T85" fmla="*/ 2098 h 4382"/>
                <a:gd name="T86" fmla="*/ 3361 w 5477"/>
                <a:gd name="T87" fmla="*/ 2387 h 4382"/>
                <a:gd name="T88" fmla="*/ 2945 w 5477"/>
                <a:gd name="T89" fmla="*/ 2498 h 4382"/>
                <a:gd name="T90" fmla="*/ 2883 w 5477"/>
                <a:gd name="T91" fmla="*/ 2807 h 4382"/>
                <a:gd name="T92" fmla="*/ 2381 w 5477"/>
                <a:gd name="T93" fmla="*/ 3068 h 4382"/>
                <a:gd name="T94" fmla="*/ 1756 w 5477"/>
                <a:gd name="T95" fmla="*/ 3241 h 4382"/>
                <a:gd name="T96" fmla="*/ 1372 w 5477"/>
                <a:gd name="T97" fmla="*/ 3280 h 4382"/>
                <a:gd name="T98" fmla="*/ 753 w 5477"/>
                <a:gd name="T99" fmla="*/ 3085 h 4382"/>
                <a:gd name="T100" fmla="*/ 137 w 5477"/>
                <a:gd name="T101" fmla="*/ 3043 h 4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477" h="4382">
                  <a:moveTo>
                    <a:pt x="26" y="3270"/>
                  </a:moveTo>
                  <a:cubicBezTo>
                    <a:pt x="0" y="3300"/>
                    <a:pt x="21" y="3322"/>
                    <a:pt x="21" y="3356"/>
                  </a:cubicBezTo>
                  <a:cubicBezTo>
                    <a:pt x="21" y="3389"/>
                    <a:pt x="61" y="3422"/>
                    <a:pt x="78" y="3459"/>
                  </a:cubicBezTo>
                  <a:cubicBezTo>
                    <a:pt x="96" y="3496"/>
                    <a:pt x="135" y="3519"/>
                    <a:pt x="187" y="3570"/>
                  </a:cubicBezTo>
                  <a:cubicBezTo>
                    <a:pt x="240" y="3622"/>
                    <a:pt x="292" y="3574"/>
                    <a:pt x="318" y="3541"/>
                  </a:cubicBezTo>
                  <a:cubicBezTo>
                    <a:pt x="345" y="3507"/>
                    <a:pt x="349" y="3500"/>
                    <a:pt x="375" y="3493"/>
                  </a:cubicBezTo>
                  <a:cubicBezTo>
                    <a:pt x="401" y="3485"/>
                    <a:pt x="546" y="3485"/>
                    <a:pt x="607" y="3507"/>
                  </a:cubicBezTo>
                  <a:cubicBezTo>
                    <a:pt x="668" y="3530"/>
                    <a:pt x="659" y="3567"/>
                    <a:pt x="655" y="3608"/>
                  </a:cubicBezTo>
                  <a:cubicBezTo>
                    <a:pt x="650" y="3648"/>
                    <a:pt x="607" y="3656"/>
                    <a:pt x="572" y="3667"/>
                  </a:cubicBezTo>
                  <a:cubicBezTo>
                    <a:pt x="537" y="3678"/>
                    <a:pt x="502" y="3741"/>
                    <a:pt x="498" y="3760"/>
                  </a:cubicBezTo>
                  <a:cubicBezTo>
                    <a:pt x="493" y="3778"/>
                    <a:pt x="581" y="3789"/>
                    <a:pt x="616" y="3826"/>
                  </a:cubicBezTo>
                  <a:cubicBezTo>
                    <a:pt x="650" y="3863"/>
                    <a:pt x="672" y="3848"/>
                    <a:pt x="720" y="3848"/>
                  </a:cubicBezTo>
                  <a:cubicBezTo>
                    <a:pt x="768" y="3848"/>
                    <a:pt x="733" y="3926"/>
                    <a:pt x="764" y="3963"/>
                  </a:cubicBezTo>
                  <a:cubicBezTo>
                    <a:pt x="795" y="4000"/>
                    <a:pt x="830" y="3982"/>
                    <a:pt x="891" y="4012"/>
                  </a:cubicBezTo>
                  <a:cubicBezTo>
                    <a:pt x="952" y="4041"/>
                    <a:pt x="1026" y="4015"/>
                    <a:pt x="1096" y="4000"/>
                  </a:cubicBezTo>
                  <a:cubicBezTo>
                    <a:pt x="1166" y="3986"/>
                    <a:pt x="1231" y="3904"/>
                    <a:pt x="1271" y="3871"/>
                  </a:cubicBezTo>
                  <a:cubicBezTo>
                    <a:pt x="1310" y="3837"/>
                    <a:pt x="1393" y="3874"/>
                    <a:pt x="1437" y="3904"/>
                  </a:cubicBezTo>
                  <a:cubicBezTo>
                    <a:pt x="1480" y="3934"/>
                    <a:pt x="1480" y="3974"/>
                    <a:pt x="1476" y="4034"/>
                  </a:cubicBezTo>
                  <a:cubicBezTo>
                    <a:pt x="1472" y="4093"/>
                    <a:pt x="1428" y="4119"/>
                    <a:pt x="1380" y="4134"/>
                  </a:cubicBezTo>
                  <a:cubicBezTo>
                    <a:pt x="1332" y="4149"/>
                    <a:pt x="1362" y="4201"/>
                    <a:pt x="1349" y="4245"/>
                  </a:cubicBezTo>
                  <a:cubicBezTo>
                    <a:pt x="1336" y="4290"/>
                    <a:pt x="1380" y="4293"/>
                    <a:pt x="1419" y="4323"/>
                  </a:cubicBezTo>
                  <a:cubicBezTo>
                    <a:pt x="1459" y="4353"/>
                    <a:pt x="1459" y="4382"/>
                    <a:pt x="1502" y="4375"/>
                  </a:cubicBezTo>
                  <a:cubicBezTo>
                    <a:pt x="1546" y="4367"/>
                    <a:pt x="1528" y="4330"/>
                    <a:pt x="1581" y="4345"/>
                  </a:cubicBezTo>
                  <a:cubicBezTo>
                    <a:pt x="1633" y="4360"/>
                    <a:pt x="1690" y="4315"/>
                    <a:pt x="1708" y="4282"/>
                  </a:cubicBezTo>
                  <a:cubicBezTo>
                    <a:pt x="1725" y="4249"/>
                    <a:pt x="1764" y="4282"/>
                    <a:pt x="1817" y="4278"/>
                  </a:cubicBezTo>
                  <a:cubicBezTo>
                    <a:pt x="1869" y="4275"/>
                    <a:pt x="1852" y="4208"/>
                    <a:pt x="1830" y="4197"/>
                  </a:cubicBezTo>
                  <a:cubicBezTo>
                    <a:pt x="1808" y="4186"/>
                    <a:pt x="1830" y="4138"/>
                    <a:pt x="1856" y="4112"/>
                  </a:cubicBezTo>
                  <a:cubicBezTo>
                    <a:pt x="1882" y="4086"/>
                    <a:pt x="1860" y="4037"/>
                    <a:pt x="1856" y="4004"/>
                  </a:cubicBezTo>
                  <a:cubicBezTo>
                    <a:pt x="1852" y="3971"/>
                    <a:pt x="1887" y="3960"/>
                    <a:pt x="1913" y="3923"/>
                  </a:cubicBezTo>
                  <a:cubicBezTo>
                    <a:pt x="1939" y="3886"/>
                    <a:pt x="1974" y="3889"/>
                    <a:pt x="2000" y="3871"/>
                  </a:cubicBezTo>
                  <a:cubicBezTo>
                    <a:pt x="2026" y="3852"/>
                    <a:pt x="2044" y="3889"/>
                    <a:pt x="2061" y="3904"/>
                  </a:cubicBezTo>
                  <a:cubicBezTo>
                    <a:pt x="2079" y="3919"/>
                    <a:pt x="2101" y="3949"/>
                    <a:pt x="2088" y="3978"/>
                  </a:cubicBezTo>
                  <a:cubicBezTo>
                    <a:pt x="2075" y="4008"/>
                    <a:pt x="2048" y="4023"/>
                    <a:pt x="2022" y="4049"/>
                  </a:cubicBezTo>
                  <a:cubicBezTo>
                    <a:pt x="1996" y="4075"/>
                    <a:pt x="2000" y="4134"/>
                    <a:pt x="2040" y="4160"/>
                  </a:cubicBezTo>
                  <a:cubicBezTo>
                    <a:pt x="2079" y="4186"/>
                    <a:pt x="2092" y="4160"/>
                    <a:pt x="2166" y="4182"/>
                  </a:cubicBezTo>
                  <a:cubicBezTo>
                    <a:pt x="2240" y="4204"/>
                    <a:pt x="2223" y="4252"/>
                    <a:pt x="2249" y="4252"/>
                  </a:cubicBezTo>
                  <a:cubicBezTo>
                    <a:pt x="2275" y="4252"/>
                    <a:pt x="2323" y="4264"/>
                    <a:pt x="2341" y="4241"/>
                  </a:cubicBezTo>
                  <a:cubicBezTo>
                    <a:pt x="2358" y="4219"/>
                    <a:pt x="2389" y="4252"/>
                    <a:pt x="2415" y="4278"/>
                  </a:cubicBezTo>
                  <a:cubicBezTo>
                    <a:pt x="2441" y="4304"/>
                    <a:pt x="2463" y="4256"/>
                    <a:pt x="2494" y="4256"/>
                  </a:cubicBezTo>
                  <a:cubicBezTo>
                    <a:pt x="2524" y="4256"/>
                    <a:pt x="2516" y="4241"/>
                    <a:pt x="2516" y="4204"/>
                  </a:cubicBezTo>
                  <a:cubicBezTo>
                    <a:pt x="2516" y="4167"/>
                    <a:pt x="2546" y="4156"/>
                    <a:pt x="2564" y="4130"/>
                  </a:cubicBezTo>
                  <a:cubicBezTo>
                    <a:pt x="2581" y="4104"/>
                    <a:pt x="2616" y="4082"/>
                    <a:pt x="2629" y="4052"/>
                  </a:cubicBezTo>
                  <a:cubicBezTo>
                    <a:pt x="2642" y="4023"/>
                    <a:pt x="2629" y="4023"/>
                    <a:pt x="2699" y="4015"/>
                  </a:cubicBezTo>
                  <a:cubicBezTo>
                    <a:pt x="2769" y="4008"/>
                    <a:pt x="2712" y="3960"/>
                    <a:pt x="2708" y="3923"/>
                  </a:cubicBezTo>
                  <a:cubicBezTo>
                    <a:pt x="2704" y="3886"/>
                    <a:pt x="2738" y="3882"/>
                    <a:pt x="2765" y="3860"/>
                  </a:cubicBezTo>
                  <a:cubicBezTo>
                    <a:pt x="2791" y="3837"/>
                    <a:pt x="2782" y="3823"/>
                    <a:pt x="2782" y="3797"/>
                  </a:cubicBezTo>
                  <a:cubicBezTo>
                    <a:pt x="2782" y="3771"/>
                    <a:pt x="2839" y="3811"/>
                    <a:pt x="2861" y="3826"/>
                  </a:cubicBezTo>
                  <a:cubicBezTo>
                    <a:pt x="2883" y="3841"/>
                    <a:pt x="2904" y="3830"/>
                    <a:pt x="2939" y="3774"/>
                  </a:cubicBezTo>
                  <a:cubicBezTo>
                    <a:pt x="2974" y="3719"/>
                    <a:pt x="2974" y="3774"/>
                    <a:pt x="3018" y="3793"/>
                  </a:cubicBezTo>
                  <a:cubicBezTo>
                    <a:pt x="3062" y="3811"/>
                    <a:pt x="3057" y="3774"/>
                    <a:pt x="3057" y="3737"/>
                  </a:cubicBezTo>
                  <a:cubicBezTo>
                    <a:pt x="3057" y="3700"/>
                    <a:pt x="3097" y="3726"/>
                    <a:pt x="3110" y="3734"/>
                  </a:cubicBezTo>
                  <a:cubicBezTo>
                    <a:pt x="3123" y="3741"/>
                    <a:pt x="3153" y="3722"/>
                    <a:pt x="3162" y="3697"/>
                  </a:cubicBezTo>
                  <a:cubicBezTo>
                    <a:pt x="3171" y="3671"/>
                    <a:pt x="3197" y="3589"/>
                    <a:pt x="3215" y="3563"/>
                  </a:cubicBezTo>
                  <a:cubicBezTo>
                    <a:pt x="3232" y="3537"/>
                    <a:pt x="3284" y="3548"/>
                    <a:pt x="3319" y="3563"/>
                  </a:cubicBezTo>
                  <a:cubicBezTo>
                    <a:pt x="3354" y="3578"/>
                    <a:pt x="3372" y="3530"/>
                    <a:pt x="3385" y="3504"/>
                  </a:cubicBezTo>
                  <a:cubicBezTo>
                    <a:pt x="3398" y="3478"/>
                    <a:pt x="3420" y="3500"/>
                    <a:pt x="3442" y="3519"/>
                  </a:cubicBezTo>
                  <a:cubicBezTo>
                    <a:pt x="3464" y="3537"/>
                    <a:pt x="3499" y="3515"/>
                    <a:pt x="3503" y="3489"/>
                  </a:cubicBezTo>
                  <a:cubicBezTo>
                    <a:pt x="3507" y="3463"/>
                    <a:pt x="3542" y="3478"/>
                    <a:pt x="3577" y="3470"/>
                  </a:cubicBezTo>
                  <a:cubicBezTo>
                    <a:pt x="3612" y="3463"/>
                    <a:pt x="3590" y="3411"/>
                    <a:pt x="3595" y="3396"/>
                  </a:cubicBezTo>
                  <a:cubicBezTo>
                    <a:pt x="3599" y="3381"/>
                    <a:pt x="3564" y="3381"/>
                    <a:pt x="3547" y="3352"/>
                  </a:cubicBezTo>
                  <a:cubicBezTo>
                    <a:pt x="3529" y="3322"/>
                    <a:pt x="3516" y="3311"/>
                    <a:pt x="3538" y="3300"/>
                  </a:cubicBezTo>
                  <a:cubicBezTo>
                    <a:pt x="3560" y="3289"/>
                    <a:pt x="3533" y="3270"/>
                    <a:pt x="3538" y="3233"/>
                  </a:cubicBezTo>
                  <a:cubicBezTo>
                    <a:pt x="3542" y="3196"/>
                    <a:pt x="3538" y="3189"/>
                    <a:pt x="3555" y="3185"/>
                  </a:cubicBezTo>
                  <a:cubicBezTo>
                    <a:pt x="3573" y="3181"/>
                    <a:pt x="3590" y="3159"/>
                    <a:pt x="3590" y="3129"/>
                  </a:cubicBezTo>
                  <a:cubicBezTo>
                    <a:pt x="3590" y="3100"/>
                    <a:pt x="3595" y="3089"/>
                    <a:pt x="3625" y="3059"/>
                  </a:cubicBezTo>
                  <a:cubicBezTo>
                    <a:pt x="3656" y="3029"/>
                    <a:pt x="3678" y="3026"/>
                    <a:pt x="3708" y="3048"/>
                  </a:cubicBezTo>
                  <a:cubicBezTo>
                    <a:pt x="3739" y="3070"/>
                    <a:pt x="3699" y="3129"/>
                    <a:pt x="3739" y="3166"/>
                  </a:cubicBezTo>
                  <a:cubicBezTo>
                    <a:pt x="3778" y="3204"/>
                    <a:pt x="3826" y="3118"/>
                    <a:pt x="3857" y="3085"/>
                  </a:cubicBezTo>
                  <a:cubicBezTo>
                    <a:pt x="3887" y="3052"/>
                    <a:pt x="3909" y="3048"/>
                    <a:pt x="3935" y="3070"/>
                  </a:cubicBezTo>
                  <a:cubicBezTo>
                    <a:pt x="3962" y="3092"/>
                    <a:pt x="3979" y="3066"/>
                    <a:pt x="4005" y="3029"/>
                  </a:cubicBezTo>
                  <a:cubicBezTo>
                    <a:pt x="4031" y="2992"/>
                    <a:pt x="4058" y="3018"/>
                    <a:pt x="4084" y="3033"/>
                  </a:cubicBezTo>
                  <a:cubicBezTo>
                    <a:pt x="4110" y="3048"/>
                    <a:pt x="4123" y="3018"/>
                    <a:pt x="4119" y="2996"/>
                  </a:cubicBezTo>
                  <a:cubicBezTo>
                    <a:pt x="4114" y="2974"/>
                    <a:pt x="4097" y="2959"/>
                    <a:pt x="4093" y="2929"/>
                  </a:cubicBezTo>
                  <a:cubicBezTo>
                    <a:pt x="4088" y="2900"/>
                    <a:pt x="4119" y="2885"/>
                    <a:pt x="4184" y="2870"/>
                  </a:cubicBezTo>
                  <a:cubicBezTo>
                    <a:pt x="4250" y="2855"/>
                    <a:pt x="4184" y="2870"/>
                    <a:pt x="4237" y="2837"/>
                  </a:cubicBezTo>
                  <a:cubicBezTo>
                    <a:pt x="4289" y="2803"/>
                    <a:pt x="4311" y="2855"/>
                    <a:pt x="4311" y="2855"/>
                  </a:cubicBezTo>
                  <a:cubicBezTo>
                    <a:pt x="4311" y="2855"/>
                    <a:pt x="4350" y="2914"/>
                    <a:pt x="4377" y="2929"/>
                  </a:cubicBezTo>
                  <a:cubicBezTo>
                    <a:pt x="4403" y="2944"/>
                    <a:pt x="4394" y="2959"/>
                    <a:pt x="4394" y="2992"/>
                  </a:cubicBezTo>
                  <a:cubicBezTo>
                    <a:pt x="4394" y="3026"/>
                    <a:pt x="4394" y="3037"/>
                    <a:pt x="4425" y="3052"/>
                  </a:cubicBezTo>
                  <a:cubicBezTo>
                    <a:pt x="4455" y="3066"/>
                    <a:pt x="4442" y="3103"/>
                    <a:pt x="4477" y="3129"/>
                  </a:cubicBezTo>
                  <a:cubicBezTo>
                    <a:pt x="4512" y="3155"/>
                    <a:pt x="4543" y="3129"/>
                    <a:pt x="4582" y="3129"/>
                  </a:cubicBezTo>
                  <a:cubicBezTo>
                    <a:pt x="4599" y="3129"/>
                    <a:pt x="4627" y="3126"/>
                    <a:pt x="4652" y="3122"/>
                  </a:cubicBezTo>
                  <a:cubicBezTo>
                    <a:pt x="4659" y="3111"/>
                    <a:pt x="4668" y="3101"/>
                    <a:pt x="4676" y="3092"/>
                  </a:cubicBezTo>
                  <a:cubicBezTo>
                    <a:pt x="4698" y="3068"/>
                    <a:pt x="4687" y="3053"/>
                    <a:pt x="4663" y="3020"/>
                  </a:cubicBezTo>
                  <a:cubicBezTo>
                    <a:pt x="4639" y="2987"/>
                    <a:pt x="4647" y="2959"/>
                    <a:pt x="4647" y="2942"/>
                  </a:cubicBezTo>
                  <a:cubicBezTo>
                    <a:pt x="4647" y="2926"/>
                    <a:pt x="4656" y="2916"/>
                    <a:pt x="4630" y="2903"/>
                  </a:cubicBezTo>
                  <a:cubicBezTo>
                    <a:pt x="4604" y="2890"/>
                    <a:pt x="4628" y="2870"/>
                    <a:pt x="4634" y="2855"/>
                  </a:cubicBezTo>
                  <a:cubicBezTo>
                    <a:pt x="4641" y="2840"/>
                    <a:pt x="4658" y="2822"/>
                    <a:pt x="4676" y="2848"/>
                  </a:cubicBezTo>
                  <a:cubicBezTo>
                    <a:pt x="4693" y="2874"/>
                    <a:pt x="4717" y="2863"/>
                    <a:pt x="4748" y="2892"/>
                  </a:cubicBezTo>
                  <a:cubicBezTo>
                    <a:pt x="4778" y="2922"/>
                    <a:pt x="4776" y="2933"/>
                    <a:pt x="4802" y="2970"/>
                  </a:cubicBezTo>
                  <a:cubicBezTo>
                    <a:pt x="4829" y="3007"/>
                    <a:pt x="4853" y="2933"/>
                    <a:pt x="4859" y="2907"/>
                  </a:cubicBezTo>
                  <a:cubicBezTo>
                    <a:pt x="4866" y="2881"/>
                    <a:pt x="4907" y="2851"/>
                    <a:pt x="4925" y="2831"/>
                  </a:cubicBezTo>
                  <a:cubicBezTo>
                    <a:pt x="4942" y="2811"/>
                    <a:pt x="4953" y="2814"/>
                    <a:pt x="4982" y="2801"/>
                  </a:cubicBezTo>
                  <a:cubicBezTo>
                    <a:pt x="5010" y="2788"/>
                    <a:pt x="5019" y="2766"/>
                    <a:pt x="5023" y="2742"/>
                  </a:cubicBezTo>
                  <a:cubicBezTo>
                    <a:pt x="5027" y="2718"/>
                    <a:pt x="5043" y="2725"/>
                    <a:pt x="5062" y="2725"/>
                  </a:cubicBezTo>
                  <a:cubicBezTo>
                    <a:pt x="5082" y="2725"/>
                    <a:pt x="5106" y="2735"/>
                    <a:pt x="5126" y="2703"/>
                  </a:cubicBezTo>
                  <a:cubicBezTo>
                    <a:pt x="5145" y="2672"/>
                    <a:pt x="5167" y="2711"/>
                    <a:pt x="5209" y="2714"/>
                  </a:cubicBezTo>
                  <a:cubicBezTo>
                    <a:pt x="5250" y="2718"/>
                    <a:pt x="5231" y="2631"/>
                    <a:pt x="5237" y="2614"/>
                  </a:cubicBezTo>
                  <a:cubicBezTo>
                    <a:pt x="5244" y="2598"/>
                    <a:pt x="5272" y="2614"/>
                    <a:pt x="5287" y="2623"/>
                  </a:cubicBezTo>
                  <a:cubicBezTo>
                    <a:pt x="5303" y="2633"/>
                    <a:pt x="5322" y="2620"/>
                    <a:pt x="5344" y="2614"/>
                  </a:cubicBezTo>
                  <a:cubicBezTo>
                    <a:pt x="5366" y="2609"/>
                    <a:pt x="5386" y="2590"/>
                    <a:pt x="5386" y="2559"/>
                  </a:cubicBezTo>
                  <a:cubicBezTo>
                    <a:pt x="5386" y="2527"/>
                    <a:pt x="5407" y="2536"/>
                    <a:pt x="5442" y="2514"/>
                  </a:cubicBezTo>
                  <a:cubicBezTo>
                    <a:pt x="5477" y="2492"/>
                    <a:pt x="5464" y="2468"/>
                    <a:pt x="5460" y="2444"/>
                  </a:cubicBezTo>
                  <a:cubicBezTo>
                    <a:pt x="5455" y="2420"/>
                    <a:pt x="5427" y="2440"/>
                    <a:pt x="5407" y="2431"/>
                  </a:cubicBezTo>
                  <a:cubicBezTo>
                    <a:pt x="5388" y="2422"/>
                    <a:pt x="5410" y="2368"/>
                    <a:pt x="5397" y="2338"/>
                  </a:cubicBezTo>
                  <a:cubicBezTo>
                    <a:pt x="5383" y="2308"/>
                    <a:pt x="5357" y="2303"/>
                    <a:pt x="5353" y="2268"/>
                  </a:cubicBezTo>
                  <a:cubicBezTo>
                    <a:pt x="5348" y="2232"/>
                    <a:pt x="5296" y="2223"/>
                    <a:pt x="5289" y="2194"/>
                  </a:cubicBezTo>
                  <a:cubicBezTo>
                    <a:pt x="5283" y="2164"/>
                    <a:pt x="5248" y="2194"/>
                    <a:pt x="5237" y="2216"/>
                  </a:cubicBezTo>
                  <a:cubicBezTo>
                    <a:pt x="5226" y="2238"/>
                    <a:pt x="5191" y="2245"/>
                    <a:pt x="5156" y="2270"/>
                  </a:cubicBezTo>
                  <a:cubicBezTo>
                    <a:pt x="5121" y="2294"/>
                    <a:pt x="5117" y="2270"/>
                    <a:pt x="5110" y="2236"/>
                  </a:cubicBezTo>
                  <a:cubicBezTo>
                    <a:pt x="5104" y="2203"/>
                    <a:pt x="5075" y="2199"/>
                    <a:pt x="5065" y="2179"/>
                  </a:cubicBezTo>
                  <a:cubicBezTo>
                    <a:pt x="5054" y="2158"/>
                    <a:pt x="5043" y="2149"/>
                    <a:pt x="5032" y="2121"/>
                  </a:cubicBezTo>
                  <a:cubicBezTo>
                    <a:pt x="5021" y="2093"/>
                    <a:pt x="5060" y="2042"/>
                    <a:pt x="5062" y="2017"/>
                  </a:cubicBezTo>
                  <a:cubicBezTo>
                    <a:pt x="5065" y="1993"/>
                    <a:pt x="5043" y="1990"/>
                    <a:pt x="5019" y="1979"/>
                  </a:cubicBezTo>
                  <a:cubicBezTo>
                    <a:pt x="4995" y="1967"/>
                    <a:pt x="4992" y="1967"/>
                    <a:pt x="4988" y="1940"/>
                  </a:cubicBezTo>
                  <a:cubicBezTo>
                    <a:pt x="4984" y="1912"/>
                    <a:pt x="4955" y="1938"/>
                    <a:pt x="4920" y="1927"/>
                  </a:cubicBezTo>
                  <a:cubicBezTo>
                    <a:pt x="4885" y="1916"/>
                    <a:pt x="4940" y="1862"/>
                    <a:pt x="4949" y="1847"/>
                  </a:cubicBezTo>
                  <a:cubicBezTo>
                    <a:pt x="4958" y="1832"/>
                    <a:pt x="4975" y="1858"/>
                    <a:pt x="5001" y="1871"/>
                  </a:cubicBezTo>
                  <a:cubicBezTo>
                    <a:pt x="5027" y="1884"/>
                    <a:pt x="5025" y="1877"/>
                    <a:pt x="5045" y="1858"/>
                  </a:cubicBezTo>
                  <a:cubicBezTo>
                    <a:pt x="5065" y="1840"/>
                    <a:pt x="5062" y="1866"/>
                    <a:pt x="5106" y="1890"/>
                  </a:cubicBezTo>
                  <a:cubicBezTo>
                    <a:pt x="5150" y="1914"/>
                    <a:pt x="5132" y="1849"/>
                    <a:pt x="5130" y="1815"/>
                  </a:cubicBezTo>
                  <a:cubicBezTo>
                    <a:pt x="5128" y="1782"/>
                    <a:pt x="5156" y="1790"/>
                    <a:pt x="5172" y="1765"/>
                  </a:cubicBezTo>
                  <a:cubicBezTo>
                    <a:pt x="5187" y="1741"/>
                    <a:pt x="5152" y="1741"/>
                    <a:pt x="5137" y="1727"/>
                  </a:cubicBezTo>
                  <a:cubicBezTo>
                    <a:pt x="5121" y="1712"/>
                    <a:pt x="5132" y="1684"/>
                    <a:pt x="5139" y="1662"/>
                  </a:cubicBezTo>
                  <a:cubicBezTo>
                    <a:pt x="5145" y="1639"/>
                    <a:pt x="5200" y="1645"/>
                    <a:pt x="5222" y="1638"/>
                  </a:cubicBezTo>
                  <a:cubicBezTo>
                    <a:pt x="5244" y="1630"/>
                    <a:pt x="5252" y="1608"/>
                    <a:pt x="5252" y="1591"/>
                  </a:cubicBezTo>
                  <a:cubicBezTo>
                    <a:pt x="5252" y="1575"/>
                    <a:pt x="5246" y="1576"/>
                    <a:pt x="5215" y="1595"/>
                  </a:cubicBezTo>
                  <a:cubicBezTo>
                    <a:pt x="5185" y="1613"/>
                    <a:pt x="5178" y="1602"/>
                    <a:pt x="5130" y="1593"/>
                  </a:cubicBezTo>
                  <a:cubicBezTo>
                    <a:pt x="5082" y="1584"/>
                    <a:pt x="5084" y="1576"/>
                    <a:pt x="5067" y="1562"/>
                  </a:cubicBezTo>
                  <a:cubicBezTo>
                    <a:pt x="5049" y="1547"/>
                    <a:pt x="5006" y="1528"/>
                    <a:pt x="4988" y="1508"/>
                  </a:cubicBezTo>
                  <a:cubicBezTo>
                    <a:pt x="4971" y="1487"/>
                    <a:pt x="4990" y="1445"/>
                    <a:pt x="5014" y="1426"/>
                  </a:cubicBezTo>
                  <a:cubicBezTo>
                    <a:pt x="5038" y="1408"/>
                    <a:pt x="5056" y="1378"/>
                    <a:pt x="5075" y="1347"/>
                  </a:cubicBezTo>
                  <a:cubicBezTo>
                    <a:pt x="5095" y="1315"/>
                    <a:pt x="5145" y="1267"/>
                    <a:pt x="5180" y="1228"/>
                  </a:cubicBezTo>
                  <a:cubicBezTo>
                    <a:pt x="5215" y="1189"/>
                    <a:pt x="5217" y="1161"/>
                    <a:pt x="5244" y="1132"/>
                  </a:cubicBezTo>
                  <a:cubicBezTo>
                    <a:pt x="5270" y="1102"/>
                    <a:pt x="5263" y="1146"/>
                    <a:pt x="5270" y="1172"/>
                  </a:cubicBezTo>
                  <a:cubicBezTo>
                    <a:pt x="5276" y="1198"/>
                    <a:pt x="5298" y="1208"/>
                    <a:pt x="5320" y="1219"/>
                  </a:cubicBezTo>
                  <a:cubicBezTo>
                    <a:pt x="5342" y="1230"/>
                    <a:pt x="5335" y="1172"/>
                    <a:pt x="5320" y="1152"/>
                  </a:cubicBezTo>
                  <a:cubicBezTo>
                    <a:pt x="5305" y="1132"/>
                    <a:pt x="5309" y="1096"/>
                    <a:pt x="5305" y="1067"/>
                  </a:cubicBezTo>
                  <a:cubicBezTo>
                    <a:pt x="5300" y="1037"/>
                    <a:pt x="5320" y="1006"/>
                    <a:pt x="5320" y="982"/>
                  </a:cubicBezTo>
                  <a:cubicBezTo>
                    <a:pt x="5320" y="957"/>
                    <a:pt x="5342" y="950"/>
                    <a:pt x="5370" y="932"/>
                  </a:cubicBezTo>
                  <a:cubicBezTo>
                    <a:pt x="5399" y="913"/>
                    <a:pt x="5388" y="839"/>
                    <a:pt x="5364" y="811"/>
                  </a:cubicBezTo>
                  <a:cubicBezTo>
                    <a:pt x="5340" y="783"/>
                    <a:pt x="5351" y="737"/>
                    <a:pt x="5346" y="694"/>
                  </a:cubicBezTo>
                  <a:cubicBezTo>
                    <a:pt x="5342" y="652"/>
                    <a:pt x="5366" y="605"/>
                    <a:pt x="5379" y="587"/>
                  </a:cubicBezTo>
                  <a:cubicBezTo>
                    <a:pt x="5392" y="568"/>
                    <a:pt x="5407" y="539"/>
                    <a:pt x="5390" y="511"/>
                  </a:cubicBezTo>
                  <a:cubicBezTo>
                    <a:pt x="5372" y="483"/>
                    <a:pt x="5421" y="465"/>
                    <a:pt x="5418" y="437"/>
                  </a:cubicBezTo>
                  <a:cubicBezTo>
                    <a:pt x="5416" y="409"/>
                    <a:pt x="5370" y="400"/>
                    <a:pt x="5329" y="368"/>
                  </a:cubicBezTo>
                  <a:cubicBezTo>
                    <a:pt x="5287" y="337"/>
                    <a:pt x="5314" y="322"/>
                    <a:pt x="5248" y="316"/>
                  </a:cubicBezTo>
                  <a:cubicBezTo>
                    <a:pt x="5182" y="311"/>
                    <a:pt x="5189" y="366"/>
                    <a:pt x="5150" y="405"/>
                  </a:cubicBezTo>
                  <a:cubicBezTo>
                    <a:pt x="5110" y="444"/>
                    <a:pt x="5084" y="427"/>
                    <a:pt x="5032" y="439"/>
                  </a:cubicBezTo>
                  <a:cubicBezTo>
                    <a:pt x="4979" y="450"/>
                    <a:pt x="4914" y="472"/>
                    <a:pt x="4861" y="466"/>
                  </a:cubicBezTo>
                  <a:cubicBezTo>
                    <a:pt x="4809" y="461"/>
                    <a:pt x="4783" y="422"/>
                    <a:pt x="4776" y="389"/>
                  </a:cubicBezTo>
                  <a:cubicBezTo>
                    <a:pt x="4770" y="355"/>
                    <a:pt x="4757" y="316"/>
                    <a:pt x="4757" y="266"/>
                  </a:cubicBezTo>
                  <a:cubicBezTo>
                    <a:pt x="4757" y="216"/>
                    <a:pt x="4743" y="238"/>
                    <a:pt x="4717" y="238"/>
                  </a:cubicBezTo>
                  <a:cubicBezTo>
                    <a:pt x="4691" y="238"/>
                    <a:pt x="4684" y="227"/>
                    <a:pt x="4665" y="199"/>
                  </a:cubicBezTo>
                  <a:cubicBezTo>
                    <a:pt x="4645" y="172"/>
                    <a:pt x="4619" y="199"/>
                    <a:pt x="4619" y="233"/>
                  </a:cubicBezTo>
                  <a:cubicBezTo>
                    <a:pt x="4619" y="266"/>
                    <a:pt x="4599" y="283"/>
                    <a:pt x="4573" y="250"/>
                  </a:cubicBezTo>
                  <a:cubicBezTo>
                    <a:pt x="4547" y="216"/>
                    <a:pt x="4540" y="227"/>
                    <a:pt x="4475" y="216"/>
                  </a:cubicBezTo>
                  <a:cubicBezTo>
                    <a:pt x="4409" y="205"/>
                    <a:pt x="4475" y="149"/>
                    <a:pt x="4508" y="111"/>
                  </a:cubicBezTo>
                  <a:cubicBezTo>
                    <a:pt x="4540" y="72"/>
                    <a:pt x="4514" y="61"/>
                    <a:pt x="4475" y="33"/>
                  </a:cubicBezTo>
                  <a:cubicBezTo>
                    <a:pt x="4464" y="25"/>
                    <a:pt x="4454" y="13"/>
                    <a:pt x="4445" y="0"/>
                  </a:cubicBezTo>
                  <a:cubicBezTo>
                    <a:pt x="4418" y="4"/>
                    <a:pt x="4389" y="5"/>
                    <a:pt x="4375" y="22"/>
                  </a:cubicBezTo>
                  <a:cubicBezTo>
                    <a:pt x="4355" y="44"/>
                    <a:pt x="4301" y="126"/>
                    <a:pt x="4280" y="147"/>
                  </a:cubicBezTo>
                  <a:cubicBezTo>
                    <a:pt x="4259" y="168"/>
                    <a:pt x="4231" y="179"/>
                    <a:pt x="4242" y="201"/>
                  </a:cubicBezTo>
                  <a:cubicBezTo>
                    <a:pt x="4254" y="223"/>
                    <a:pt x="4270" y="241"/>
                    <a:pt x="4291" y="226"/>
                  </a:cubicBezTo>
                  <a:cubicBezTo>
                    <a:pt x="4313" y="211"/>
                    <a:pt x="4360" y="198"/>
                    <a:pt x="4370" y="226"/>
                  </a:cubicBezTo>
                  <a:cubicBezTo>
                    <a:pt x="4380" y="254"/>
                    <a:pt x="4370" y="248"/>
                    <a:pt x="4372" y="269"/>
                  </a:cubicBezTo>
                  <a:cubicBezTo>
                    <a:pt x="4373" y="290"/>
                    <a:pt x="4399" y="291"/>
                    <a:pt x="4408" y="315"/>
                  </a:cubicBezTo>
                  <a:cubicBezTo>
                    <a:pt x="4416" y="338"/>
                    <a:pt x="4409" y="376"/>
                    <a:pt x="4396" y="393"/>
                  </a:cubicBezTo>
                  <a:cubicBezTo>
                    <a:pt x="4383" y="409"/>
                    <a:pt x="4332" y="437"/>
                    <a:pt x="4319" y="465"/>
                  </a:cubicBezTo>
                  <a:cubicBezTo>
                    <a:pt x="4306" y="493"/>
                    <a:pt x="4301" y="528"/>
                    <a:pt x="4303" y="541"/>
                  </a:cubicBezTo>
                  <a:cubicBezTo>
                    <a:pt x="4304" y="555"/>
                    <a:pt x="4303" y="565"/>
                    <a:pt x="4288" y="573"/>
                  </a:cubicBezTo>
                  <a:cubicBezTo>
                    <a:pt x="4273" y="582"/>
                    <a:pt x="4270" y="594"/>
                    <a:pt x="4277" y="615"/>
                  </a:cubicBezTo>
                  <a:cubicBezTo>
                    <a:pt x="4283" y="636"/>
                    <a:pt x="4277" y="644"/>
                    <a:pt x="4264" y="655"/>
                  </a:cubicBezTo>
                  <a:cubicBezTo>
                    <a:pt x="4250" y="667"/>
                    <a:pt x="4249" y="673"/>
                    <a:pt x="4254" y="696"/>
                  </a:cubicBezTo>
                  <a:cubicBezTo>
                    <a:pt x="4259" y="718"/>
                    <a:pt x="4254" y="730"/>
                    <a:pt x="4239" y="747"/>
                  </a:cubicBezTo>
                  <a:cubicBezTo>
                    <a:pt x="4224" y="764"/>
                    <a:pt x="4209" y="780"/>
                    <a:pt x="4211" y="799"/>
                  </a:cubicBezTo>
                  <a:cubicBezTo>
                    <a:pt x="4213" y="817"/>
                    <a:pt x="4205" y="826"/>
                    <a:pt x="4218" y="837"/>
                  </a:cubicBezTo>
                  <a:cubicBezTo>
                    <a:pt x="4231" y="849"/>
                    <a:pt x="4249" y="840"/>
                    <a:pt x="4252" y="867"/>
                  </a:cubicBezTo>
                  <a:cubicBezTo>
                    <a:pt x="4255" y="893"/>
                    <a:pt x="4247" y="918"/>
                    <a:pt x="4223" y="928"/>
                  </a:cubicBezTo>
                  <a:cubicBezTo>
                    <a:pt x="4198" y="938"/>
                    <a:pt x="4162" y="938"/>
                    <a:pt x="4144" y="957"/>
                  </a:cubicBezTo>
                  <a:cubicBezTo>
                    <a:pt x="4126" y="976"/>
                    <a:pt x="4069" y="1024"/>
                    <a:pt x="4047" y="1047"/>
                  </a:cubicBezTo>
                  <a:cubicBezTo>
                    <a:pt x="4026" y="1071"/>
                    <a:pt x="4011" y="1111"/>
                    <a:pt x="3957" y="1090"/>
                  </a:cubicBezTo>
                  <a:cubicBezTo>
                    <a:pt x="3903" y="1070"/>
                    <a:pt x="3938" y="1056"/>
                    <a:pt x="3888" y="1058"/>
                  </a:cubicBezTo>
                  <a:cubicBezTo>
                    <a:pt x="3850" y="1061"/>
                    <a:pt x="3806" y="1053"/>
                    <a:pt x="3777" y="1036"/>
                  </a:cubicBezTo>
                  <a:cubicBezTo>
                    <a:pt x="3771" y="1061"/>
                    <a:pt x="3765" y="1086"/>
                    <a:pt x="3764" y="1100"/>
                  </a:cubicBezTo>
                  <a:cubicBezTo>
                    <a:pt x="3761" y="1134"/>
                    <a:pt x="3738" y="1181"/>
                    <a:pt x="3725" y="1225"/>
                  </a:cubicBezTo>
                  <a:cubicBezTo>
                    <a:pt x="3711" y="1270"/>
                    <a:pt x="3705" y="1298"/>
                    <a:pt x="3695" y="1339"/>
                  </a:cubicBezTo>
                  <a:cubicBezTo>
                    <a:pt x="3685" y="1381"/>
                    <a:pt x="3675" y="1384"/>
                    <a:pt x="3675" y="1423"/>
                  </a:cubicBezTo>
                  <a:cubicBezTo>
                    <a:pt x="3675" y="1462"/>
                    <a:pt x="3666" y="1462"/>
                    <a:pt x="3636" y="1459"/>
                  </a:cubicBezTo>
                  <a:cubicBezTo>
                    <a:pt x="3607" y="1456"/>
                    <a:pt x="3623" y="1487"/>
                    <a:pt x="3630" y="1506"/>
                  </a:cubicBezTo>
                  <a:cubicBezTo>
                    <a:pt x="3636" y="1525"/>
                    <a:pt x="3649" y="1550"/>
                    <a:pt x="3682" y="1581"/>
                  </a:cubicBezTo>
                  <a:cubicBezTo>
                    <a:pt x="3715" y="1612"/>
                    <a:pt x="3725" y="1584"/>
                    <a:pt x="3751" y="1559"/>
                  </a:cubicBezTo>
                  <a:cubicBezTo>
                    <a:pt x="3777" y="1534"/>
                    <a:pt x="3787" y="1537"/>
                    <a:pt x="3810" y="1545"/>
                  </a:cubicBezTo>
                  <a:cubicBezTo>
                    <a:pt x="3833" y="1553"/>
                    <a:pt x="3872" y="1523"/>
                    <a:pt x="3892" y="1520"/>
                  </a:cubicBezTo>
                  <a:cubicBezTo>
                    <a:pt x="3911" y="1517"/>
                    <a:pt x="3951" y="1545"/>
                    <a:pt x="3970" y="1564"/>
                  </a:cubicBezTo>
                  <a:cubicBezTo>
                    <a:pt x="3990" y="1584"/>
                    <a:pt x="4016" y="1564"/>
                    <a:pt x="4016" y="1553"/>
                  </a:cubicBezTo>
                  <a:cubicBezTo>
                    <a:pt x="4016" y="1542"/>
                    <a:pt x="4042" y="1492"/>
                    <a:pt x="4055" y="1467"/>
                  </a:cubicBezTo>
                  <a:cubicBezTo>
                    <a:pt x="4069" y="1442"/>
                    <a:pt x="4101" y="1453"/>
                    <a:pt x="4134" y="1445"/>
                  </a:cubicBezTo>
                  <a:cubicBezTo>
                    <a:pt x="4167" y="1437"/>
                    <a:pt x="4213" y="1450"/>
                    <a:pt x="4223" y="1467"/>
                  </a:cubicBezTo>
                  <a:cubicBezTo>
                    <a:pt x="4232" y="1484"/>
                    <a:pt x="4291" y="1500"/>
                    <a:pt x="4314" y="1498"/>
                  </a:cubicBezTo>
                  <a:cubicBezTo>
                    <a:pt x="4337" y="1495"/>
                    <a:pt x="4344" y="1523"/>
                    <a:pt x="4344" y="1542"/>
                  </a:cubicBezTo>
                  <a:cubicBezTo>
                    <a:pt x="4344" y="1562"/>
                    <a:pt x="4399" y="1564"/>
                    <a:pt x="4439" y="1592"/>
                  </a:cubicBezTo>
                  <a:cubicBezTo>
                    <a:pt x="4478" y="1620"/>
                    <a:pt x="4481" y="1637"/>
                    <a:pt x="4511" y="1659"/>
                  </a:cubicBezTo>
                  <a:cubicBezTo>
                    <a:pt x="4540" y="1681"/>
                    <a:pt x="4544" y="1717"/>
                    <a:pt x="4527" y="1748"/>
                  </a:cubicBezTo>
                  <a:cubicBezTo>
                    <a:pt x="4511" y="1778"/>
                    <a:pt x="4491" y="1778"/>
                    <a:pt x="4429" y="1778"/>
                  </a:cubicBezTo>
                  <a:cubicBezTo>
                    <a:pt x="4367" y="1778"/>
                    <a:pt x="4373" y="1778"/>
                    <a:pt x="4360" y="1762"/>
                  </a:cubicBezTo>
                  <a:cubicBezTo>
                    <a:pt x="4347" y="1745"/>
                    <a:pt x="4311" y="1773"/>
                    <a:pt x="4311" y="1773"/>
                  </a:cubicBezTo>
                  <a:cubicBezTo>
                    <a:pt x="4311" y="1773"/>
                    <a:pt x="4282" y="1776"/>
                    <a:pt x="4229" y="1767"/>
                  </a:cubicBezTo>
                  <a:cubicBezTo>
                    <a:pt x="4177" y="1759"/>
                    <a:pt x="4183" y="1795"/>
                    <a:pt x="4147" y="1826"/>
                  </a:cubicBezTo>
                  <a:cubicBezTo>
                    <a:pt x="4111" y="1856"/>
                    <a:pt x="4114" y="1853"/>
                    <a:pt x="4108" y="1831"/>
                  </a:cubicBezTo>
                  <a:cubicBezTo>
                    <a:pt x="4101" y="1809"/>
                    <a:pt x="4055" y="1840"/>
                    <a:pt x="4052" y="1879"/>
                  </a:cubicBezTo>
                  <a:cubicBezTo>
                    <a:pt x="4049" y="1917"/>
                    <a:pt x="4036" y="1898"/>
                    <a:pt x="3980" y="1898"/>
                  </a:cubicBezTo>
                  <a:cubicBezTo>
                    <a:pt x="3924" y="1898"/>
                    <a:pt x="3977" y="1920"/>
                    <a:pt x="3918" y="1954"/>
                  </a:cubicBezTo>
                  <a:cubicBezTo>
                    <a:pt x="3859" y="1987"/>
                    <a:pt x="3852" y="2023"/>
                    <a:pt x="3865" y="2051"/>
                  </a:cubicBezTo>
                  <a:cubicBezTo>
                    <a:pt x="3879" y="2079"/>
                    <a:pt x="3885" y="2081"/>
                    <a:pt x="3843" y="2098"/>
                  </a:cubicBezTo>
                  <a:cubicBezTo>
                    <a:pt x="3800" y="2115"/>
                    <a:pt x="3813" y="2143"/>
                    <a:pt x="3748" y="2179"/>
                  </a:cubicBezTo>
                  <a:cubicBezTo>
                    <a:pt x="3682" y="2215"/>
                    <a:pt x="3646" y="2201"/>
                    <a:pt x="3594" y="2198"/>
                  </a:cubicBezTo>
                  <a:cubicBezTo>
                    <a:pt x="3541" y="2195"/>
                    <a:pt x="3551" y="2234"/>
                    <a:pt x="3518" y="2268"/>
                  </a:cubicBezTo>
                  <a:cubicBezTo>
                    <a:pt x="3485" y="2301"/>
                    <a:pt x="3505" y="2315"/>
                    <a:pt x="3453" y="2332"/>
                  </a:cubicBezTo>
                  <a:cubicBezTo>
                    <a:pt x="3400" y="2348"/>
                    <a:pt x="3410" y="2368"/>
                    <a:pt x="3361" y="2387"/>
                  </a:cubicBezTo>
                  <a:cubicBezTo>
                    <a:pt x="3312" y="2407"/>
                    <a:pt x="3266" y="2398"/>
                    <a:pt x="3227" y="2393"/>
                  </a:cubicBezTo>
                  <a:cubicBezTo>
                    <a:pt x="3187" y="2387"/>
                    <a:pt x="3174" y="2387"/>
                    <a:pt x="3148" y="2357"/>
                  </a:cubicBezTo>
                  <a:cubicBezTo>
                    <a:pt x="3122" y="2326"/>
                    <a:pt x="3105" y="2343"/>
                    <a:pt x="3060" y="2343"/>
                  </a:cubicBezTo>
                  <a:cubicBezTo>
                    <a:pt x="3014" y="2343"/>
                    <a:pt x="2991" y="2373"/>
                    <a:pt x="2981" y="2401"/>
                  </a:cubicBezTo>
                  <a:cubicBezTo>
                    <a:pt x="2971" y="2429"/>
                    <a:pt x="2965" y="2457"/>
                    <a:pt x="2945" y="2498"/>
                  </a:cubicBezTo>
                  <a:cubicBezTo>
                    <a:pt x="2925" y="2540"/>
                    <a:pt x="2945" y="2529"/>
                    <a:pt x="2961" y="2571"/>
                  </a:cubicBezTo>
                  <a:cubicBezTo>
                    <a:pt x="2978" y="2612"/>
                    <a:pt x="3004" y="2601"/>
                    <a:pt x="3037" y="2623"/>
                  </a:cubicBezTo>
                  <a:cubicBezTo>
                    <a:pt x="3069" y="2646"/>
                    <a:pt x="3073" y="2654"/>
                    <a:pt x="3063" y="2682"/>
                  </a:cubicBezTo>
                  <a:cubicBezTo>
                    <a:pt x="3053" y="2710"/>
                    <a:pt x="3007" y="2729"/>
                    <a:pt x="2974" y="2749"/>
                  </a:cubicBezTo>
                  <a:cubicBezTo>
                    <a:pt x="2942" y="2768"/>
                    <a:pt x="2915" y="2785"/>
                    <a:pt x="2883" y="2807"/>
                  </a:cubicBezTo>
                  <a:cubicBezTo>
                    <a:pt x="2850" y="2829"/>
                    <a:pt x="2850" y="2865"/>
                    <a:pt x="2804" y="2921"/>
                  </a:cubicBezTo>
                  <a:cubicBezTo>
                    <a:pt x="2758" y="2977"/>
                    <a:pt x="2758" y="2982"/>
                    <a:pt x="2702" y="2993"/>
                  </a:cubicBezTo>
                  <a:cubicBezTo>
                    <a:pt x="2647" y="3004"/>
                    <a:pt x="2657" y="3007"/>
                    <a:pt x="2614" y="3038"/>
                  </a:cubicBezTo>
                  <a:cubicBezTo>
                    <a:pt x="2571" y="3068"/>
                    <a:pt x="2529" y="3049"/>
                    <a:pt x="2483" y="3068"/>
                  </a:cubicBezTo>
                  <a:cubicBezTo>
                    <a:pt x="2437" y="3088"/>
                    <a:pt x="2414" y="3079"/>
                    <a:pt x="2381" y="3068"/>
                  </a:cubicBezTo>
                  <a:cubicBezTo>
                    <a:pt x="2349" y="3057"/>
                    <a:pt x="2332" y="3071"/>
                    <a:pt x="2306" y="3079"/>
                  </a:cubicBezTo>
                  <a:cubicBezTo>
                    <a:pt x="2280" y="3088"/>
                    <a:pt x="2234" y="3091"/>
                    <a:pt x="2178" y="3079"/>
                  </a:cubicBezTo>
                  <a:cubicBezTo>
                    <a:pt x="2123" y="3068"/>
                    <a:pt x="2149" y="3082"/>
                    <a:pt x="2116" y="3104"/>
                  </a:cubicBezTo>
                  <a:cubicBezTo>
                    <a:pt x="2083" y="3127"/>
                    <a:pt x="2070" y="3124"/>
                    <a:pt x="1992" y="3135"/>
                  </a:cubicBezTo>
                  <a:cubicBezTo>
                    <a:pt x="1913" y="3146"/>
                    <a:pt x="1824" y="3213"/>
                    <a:pt x="1756" y="3241"/>
                  </a:cubicBezTo>
                  <a:cubicBezTo>
                    <a:pt x="1687" y="3268"/>
                    <a:pt x="1713" y="3280"/>
                    <a:pt x="1661" y="3327"/>
                  </a:cubicBezTo>
                  <a:cubicBezTo>
                    <a:pt x="1608" y="3374"/>
                    <a:pt x="1592" y="3332"/>
                    <a:pt x="1553" y="3324"/>
                  </a:cubicBezTo>
                  <a:cubicBezTo>
                    <a:pt x="1513" y="3316"/>
                    <a:pt x="1543" y="3299"/>
                    <a:pt x="1536" y="3260"/>
                  </a:cubicBezTo>
                  <a:cubicBezTo>
                    <a:pt x="1530" y="3221"/>
                    <a:pt x="1494" y="3257"/>
                    <a:pt x="1467" y="3271"/>
                  </a:cubicBezTo>
                  <a:cubicBezTo>
                    <a:pt x="1441" y="3285"/>
                    <a:pt x="1405" y="3280"/>
                    <a:pt x="1372" y="3280"/>
                  </a:cubicBezTo>
                  <a:cubicBezTo>
                    <a:pt x="1340" y="3280"/>
                    <a:pt x="1245" y="3243"/>
                    <a:pt x="1215" y="3229"/>
                  </a:cubicBezTo>
                  <a:cubicBezTo>
                    <a:pt x="1186" y="3216"/>
                    <a:pt x="1123" y="3210"/>
                    <a:pt x="1051" y="3191"/>
                  </a:cubicBezTo>
                  <a:cubicBezTo>
                    <a:pt x="979" y="3171"/>
                    <a:pt x="1025" y="3152"/>
                    <a:pt x="989" y="3118"/>
                  </a:cubicBezTo>
                  <a:cubicBezTo>
                    <a:pt x="953" y="3085"/>
                    <a:pt x="907" y="3096"/>
                    <a:pt x="861" y="3093"/>
                  </a:cubicBezTo>
                  <a:cubicBezTo>
                    <a:pt x="815" y="3091"/>
                    <a:pt x="799" y="3091"/>
                    <a:pt x="753" y="3085"/>
                  </a:cubicBezTo>
                  <a:cubicBezTo>
                    <a:pt x="707" y="3079"/>
                    <a:pt x="707" y="3074"/>
                    <a:pt x="648" y="3057"/>
                  </a:cubicBezTo>
                  <a:cubicBezTo>
                    <a:pt x="589" y="3040"/>
                    <a:pt x="543" y="3071"/>
                    <a:pt x="491" y="3088"/>
                  </a:cubicBezTo>
                  <a:cubicBezTo>
                    <a:pt x="439" y="3104"/>
                    <a:pt x="435" y="3085"/>
                    <a:pt x="380" y="3082"/>
                  </a:cubicBezTo>
                  <a:cubicBezTo>
                    <a:pt x="324" y="3079"/>
                    <a:pt x="294" y="3077"/>
                    <a:pt x="245" y="3071"/>
                  </a:cubicBezTo>
                  <a:cubicBezTo>
                    <a:pt x="196" y="3065"/>
                    <a:pt x="173" y="3071"/>
                    <a:pt x="137" y="3043"/>
                  </a:cubicBezTo>
                  <a:cubicBezTo>
                    <a:pt x="101" y="3015"/>
                    <a:pt x="82" y="3049"/>
                    <a:pt x="59" y="3054"/>
                  </a:cubicBezTo>
                  <a:cubicBezTo>
                    <a:pt x="45" y="3058"/>
                    <a:pt x="34" y="3057"/>
                    <a:pt x="18" y="3050"/>
                  </a:cubicBezTo>
                  <a:cubicBezTo>
                    <a:pt x="19" y="3100"/>
                    <a:pt x="34" y="3164"/>
                    <a:pt x="43" y="3189"/>
                  </a:cubicBezTo>
                  <a:cubicBezTo>
                    <a:pt x="56" y="3222"/>
                    <a:pt x="52" y="3241"/>
                    <a:pt x="26" y="3270"/>
                  </a:cubicBezTo>
                  <a:close/>
                </a:path>
              </a:pathLst>
            </a:custGeom>
            <a:solidFill>
              <a:srgbClr val="D9D9D9"/>
            </a:solid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33" name="Freeform 13"/>
            <p:cNvSpPr/>
            <p:nvPr/>
          </p:nvSpPr>
          <p:spPr bwMode="auto">
            <a:xfrm>
              <a:off x="3796" y="3407"/>
              <a:ext cx="875" cy="659"/>
            </a:xfrm>
            <a:custGeom>
              <a:avLst/>
              <a:gdLst>
                <a:gd name="T0" fmla="*/ 1778 w 1889"/>
                <a:gd name="T1" fmla="*/ 152 h 1423"/>
                <a:gd name="T2" fmla="*/ 1673 w 1889"/>
                <a:gd name="T3" fmla="*/ 115 h 1423"/>
                <a:gd name="T4" fmla="*/ 1507 w 1889"/>
                <a:gd name="T5" fmla="*/ 82 h 1423"/>
                <a:gd name="T6" fmla="*/ 1385 w 1889"/>
                <a:gd name="T7" fmla="*/ 134 h 1423"/>
                <a:gd name="T8" fmla="*/ 1127 w 1889"/>
                <a:gd name="T9" fmla="*/ 215 h 1423"/>
                <a:gd name="T10" fmla="*/ 1210 w 1889"/>
                <a:gd name="T11" fmla="*/ 59 h 1423"/>
                <a:gd name="T12" fmla="*/ 1127 w 1889"/>
                <a:gd name="T13" fmla="*/ 22 h 1423"/>
                <a:gd name="T14" fmla="*/ 1012 w 1889"/>
                <a:gd name="T15" fmla="*/ 3 h 1423"/>
                <a:gd name="T16" fmla="*/ 861 w 1889"/>
                <a:gd name="T17" fmla="*/ 28 h 1423"/>
                <a:gd name="T18" fmla="*/ 758 w 1889"/>
                <a:gd name="T19" fmla="*/ 56 h 1423"/>
                <a:gd name="T20" fmla="*/ 686 w 1889"/>
                <a:gd name="T21" fmla="*/ 126 h 1423"/>
                <a:gd name="T22" fmla="*/ 570 w 1889"/>
                <a:gd name="T23" fmla="*/ 193 h 1423"/>
                <a:gd name="T24" fmla="*/ 520 w 1889"/>
                <a:gd name="T25" fmla="*/ 263 h 1423"/>
                <a:gd name="T26" fmla="*/ 536 w 1889"/>
                <a:gd name="T27" fmla="*/ 356 h 1423"/>
                <a:gd name="T28" fmla="*/ 444 w 1889"/>
                <a:gd name="T29" fmla="*/ 514 h 1423"/>
                <a:gd name="T30" fmla="*/ 383 w 1889"/>
                <a:gd name="T31" fmla="*/ 743 h 1423"/>
                <a:gd name="T32" fmla="*/ 267 w 1889"/>
                <a:gd name="T33" fmla="*/ 853 h 1423"/>
                <a:gd name="T34" fmla="*/ 190 w 1889"/>
                <a:gd name="T35" fmla="*/ 912 h 1423"/>
                <a:gd name="T36" fmla="*/ 83 w 1889"/>
                <a:gd name="T37" fmla="*/ 997 h 1423"/>
                <a:gd name="T38" fmla="*/ 29 w 1889"/>
                <a:gd name="T39" fmla="*/ 1064 h 1423"/>
                <a:gd name="T40" fmla="*/ 44 w 1889"/>
                <a:gd name="T41" fmla="*/ 1116 h 1423"/>
                <a:gd name="T42" fmla="*/ 22 w 1889"/>
                <a:gd name="T43" fmla="*/ 1223 h 1423"/>
                <a:gd name="T44" fmla="*/ 70 w 1889"/>
                <a:gd name="T45" fmla="*/ 1353 h 1423"/>
                <a:gd name="T46" fmla="*/ 254 w 1889"/>
                <a:gd name="T47" fmla="*/ 1375 h 1423"/>
                <a:gd name="T48" fmla="*/ 201 w 1889"/>
                <a:gd name="T49" fmla="*/ 1249 h 1423"/>
                <a:gd name="T50" fmla="*/ 232 w 1889"/>
                <a:gd name="T51" fmla="*/ 1157 h 1423"/>
                <a:gd name="T52" fmla="*/ 346 w 1889"/>
                <a:gd name="T53" fmla="*/ 1097 h 1423"/>
                <a:gd name="T54" fmla="*/ 564 w 1889"/>
                <a:gd name="T55" fmla="*/ 1019 h 1423"/>
                <a:gd name="T56" fmla="*/ 743 w 1889"/>
                <a:gd name="T57" fmla="*/ 971 h 1423"/>
                <a:gd name="T58" fmla="*/ 883 w 1889"/>
                <a:gd name="T59" fmla="*/ 897 h 1423"/>
                <a:gd name="T60" fmla="*/ 1014 w 1889"/>
                <a:gd name="T61" fmla="*/ 827 h 1423"/>
                <a:gd name="T62" fmla="*/ 979 w 1889"/>
                <a:gd name="T63" fmla="*/ 693 h 1423"/>
                <a:gd name="T64" fmla="*/ 1088 w 1889"/>
                <a:gd name="T65" fmla="*/ 730 h 1423"/>
                <a:gd name="T66" fmla="*/ 1237 w 1889"/>
                <a:gd name="T67" fmla="*/ 738 h 1423"/>
                <a:gd name="T68" fmla="*/ 1328 w 1889"/>
                <a:gd name="T69" fmla="*/ 686 h 1423"/>
                <a:gd name="T70" fmla="*/ 1473 w 1889"/>
                <a:gd name="T71" fmla="*/ 634 h 1423"/>
                <a:gd name="T72" fmla="*/ 1538 w 1889"/>
                <a:gd name="T73" fmla="*/ 597 h 1423"/>
                <a:gd name="T74" fmla="*/ 1748 w 1889"/>
                <a:gd name="T75" fmla="*/ 556 h 1423"/>
                <a:gd name="T76" fmla="*/ 1835 w 1889"/>
                <a:gd name="T77" fmla="*/ 423 h 1423"/>
                <a:gd name="T78" fmla="*/ 1839 w 1889"/>
                <a:gd name="T79" fmla="*/ 267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89" h="1423">
                  <a:moveTo>
                    <a:pt x="1839" y="267"/>
                  </a:moveTo>
                  <a:cubicBezTo>
                    <a:pt x="1844" y="211"/>
                    <a:pt x="1787" y="182"/>
                    <a:pt x="1778" y="152"/>
                  </a:cubicBezTo>
                  <a:cubicBezTo>
                    <a:pt x="1770" y="123"/>
                    <a:pt x="1765" y="100"/>
                    <a:pt x="1743" y="119"/>
                  </a:cubicBezTo>
                  <a:cubicBezTo>
                    <a:pt x="1722" y="137"/>
                    <a:pt x="1687" y="134"/>
                    <a:pt x="1673" y="115"/>
                  </a:cubicBezTo>
                  <a:cubicBezTo>
                    <a:pt x="1660" y="97"/>
                    <a:pt x="1639" y="78"/>
                    <a:pt x="1617" y="82"/>
                  </a:cubicBezTo>
                  <a:cubicBezTo>
                    <a:pt x="1595" y="85"/>
                    <a:pt x="1521" y="52"/>
                    <a:pt x="1507" y="82"/>
                  </a:cubicBezTo>
                  <a:cubicBezTo>
                    <a:pt x="1494" y="111"/>
                    <a:pt x="1521" y="189"/>
                    <a:pt x="1486" y="174"/>
                  </a:cubicBezTo>
                  <a:cubicBezTo>
                    <a:pt x="1451" y="160"/>
                    <a:pt x="1420" y="104"/>
                    <a:pt x="1385" y="134"/>
                  </a:cubicBezTo>
                  <a:cubicBezTo>
                    <a:pt x="1350" y="163"/>
                    <a:pt x="1298" y="152"/>
                    <a:pt x="1254" y="186"/>
                  </a:cubicBezTo>
                  <a:cubicBezTo>
                    <a:pt x="1210" y="219"/>
                    <a:pt x="1162" y="245"/>
                    <a:pt x="1127" y="215"/>
                  </a:cubicBezTo>
                  <a:cubicBezTo>
                    <a:pt x="1093" y="186"/>
                    <a:pt x="1084" y="152"/>
                    <a:pt x="1132" y="126"/>
                  </a:cubicBezTo>
                  <a:cubicBezTo>
                    <a:pt x="1180" y="100"/>
                    <a:pt x="1206" y="82"/>
                    <a:pt x="1210" y="59"/>
                  </a:cubicBezTo>
                  <a:cubicBezTo>
                    <a:pt x="1215" y="37"/>
                    <a:pt x="1206" y="22"/>
                    <a:pt x="1189" y="11"/>
                  </a:cubicBezTo>
                  <a:cubicBezTo>
                    <a:pt x="1171" y="0"/>
                    <a:pt x="1167" y="0"/>
                    <a:pt x="1127" y="22"/>
                  </a:cubicBezTo>
                  <a:cubicBezTo>
                    <a:pt x="1088" y="45"/>
                    <a:pt x="1044" y="52"/>
                    <a:pt x="1031" y="30"/>
                  </a:cubicBezTo>
                  <a:cubicBezTo>
                    <a:pt x="1026" y="22"/>
                    <a:pt x="1019" y="13"/>
                    <a:pt x="1012" y="3"/>
                  </a:cubicBezTo>
                  <a:cubicBezTo>
                    <a:pt x="983" y="24"/>
                    <a:pt x="958" y="34"/>
                    <a:pt x="929" y="45"/>
                  </a:cubicBezTo>
                  <a:cubicBezTo>
                    <a:pt x="892" y="58"/>
                    <a:pt x="887" y="41"/>
                    <a:pt x="861" y="28"/>
                  </a:cubicBezTo>
                  <a:cubicBezTo>
                    <a:pt x="835" y="15"/>
                    <a:pt x="839" y="6"/>
                    <a:pt x="819" y="8"/>
                  </a:cubicBezTo>
                  <a:cubicBezTo>
                    <a:pt x="800" y="9"/>
                    <a:pt x="791" y="41"/>
                    <a:pt x="758" y="56"/>
                  </a:cubicBezTo>
                  <a:cubicBezTo>
                    <a:pt x="726" y="71"/>
                    <a:pt x="780" y="80"/>
                    <a:pt x="765" y="132"/>
                  </a:cubicBezTo>
                  <a:cubicBezTo>
                    <a:pt x="750" y="184"/>
                    <a:pt x="741" y="152"/>
                    <a:pt x="686" y="126"/>
                  </a:cubicBezTo>
                  <a:cubicBezTo>
                    <a:pt x="632" y="100"/>
                    <a:pt x="610" y="119"/>
                    <a:pt x="575" y="132"/>
                  </a:cubicBezTo>
                  <a:cubicBezTo>
                    <a:pt x="540" y="145"/>
                    <a:pt x="560" y="163"/>
                    <a:pt x="570" y="193"/>
                  </a:cubicBezTo>
                  <a:cubicBezTo>
                    <a:pt x="581" y="223"/>
                    <a:pt x="573" y="221"/>
                    <a:pt x="553" y="223"/>
                  </a:cubicBezTo>
                  <a:cubicBezTo>
                    <a:pt x="503" y="226"/>
                    <a:pt x="529" y="234"/>
                    <a:pt x="520" y="263"/>
                  </a:cubicBezTo>
                  <a:cubicBezTo>
                    <a:pt x="512" y="293"/>
                    <a:pt x="538" y="289"/>
                    <a:pt x="549" y="313"/>
                  </a:cubicBezTo>
                  <a:cubicBezTo>
                    <a:pt x="560" y="337"/>
                    <a:pt x="557" y="343"/>
                    <a:pt x="536" y="356"/>
                  </a:cubicBezTo>
                  <a:cubicBezTo>
                    <a:pt x="514" y="369"/>
                    <a:pt x="522" y="391"/>
                    <a:pt x="520" y="432"/>
                  </a:cubicBezTo>
                  <a:cubicBezTo>
                    <a:pt x="518" y="473"/>
                    <a:pt x="498" y="462"/>
                    <a:pt x="444" y="514"/>
                  </a:cubicBezTo>
                  <a:cubicBezTo>
                    <a:pt x="389" y="565"/>
                    <a:pt x="411" y="636"/>
                    <a:pt x="422" y="669"/>
                  </a:cubicBezTo>
                  <a:cubicBezTo>
                    <a:pt x="433" y="703"/>
                    <a:pt x="407" y="714"/>
                    <a:pt x="383" y="743"/>
                  </a:cubicBezTo>
                  <a:cubicBezTo>
                    <a:pt x="359" y="773"/>
                    <a:pt x="297" y="797"/>
                    <a:pt x="276" y="804"/>
                  </a:cubicBezTo>
                  <a:cubicBezTo>
                    <a:pt x="254" y="812"/>
                    <a:pt x="252" y="830"/>
                    <a:pt x="267" y="853"/>
                  </a:cubicBezTo>
                  <a:cubicBezTo>
                    <a:pt x="282" y="875"/>
                    <a:pt x="267" y="875"/>
                    <a:pt x="256" y="899"/>
                  </a:cubicBezTo>
                  <a:cubicBezTo>
                    <a:pt x="245" y="923"/>
                    <a:pt x="223" y="929"/>
                    <a:pt x="190" y="912"/>
                  </a:cubicBezTo>
                  <a:cubicBezTo>
                    <a:pt x="158" y="895"/>
                    <a:pt x="173" y="925"/>
                    <a:pt x="173" y="968"/>
                  </a:cubicBezTo>
                  <a:cubicBezTo>
                    <a:pt x="173" y="1010"/>
                    <a:pt x="114" y="997"/>
                    <a:pt x="83" y="997"/>
                  </a:cubicBezTo>
                  <a:cubicBezTo>
                    <a:pt x="53" y="997"/>
                    <a:pt x="68" y="1006"/>
                    <a:pt x="68" y="1027"/>
                  </a:cubicBezTo>
                  <a:cubicBezTo>
                    <a:pt x="68" y="1047"/>
                    <a:pt x="51" y="1055"/>
                    <a:pt x="29" y="1064"/>
                  </a:cubicBezTo>
                  <a:cubicBezTo>
                    <a:pt x="19" y="1068"/>
                    <a:pt x="12" y="1080"/>
                    <a:pt x="6" y="1092"/>
                  </a:cubicBezTo>
                  <a:cubicBezTo>
                    <a:pt x="11" y="1116"/>
                    <a:pt x="21" y="1116"/>
                    <a:pt x="44" y="1116"/>
                  </a:cubicBezTo>
                  <a:cubicBezTo>
                    <a:pt x="70" y="1116"/>
                    <a:pt x="92" y="1108"/>
                    <a:pt x="57" y="1145"/>
                  </a:cubicBezTo>
                  <a:cubicBezTo>
                    <a:pt x="22" y="1183"/>
                    <a:pt x="18" y="1190"/>
                    <a:pt x="22" y="1223"/>
                  </a:cubicBezTo>
                  <a:cubicBezTo>
                    <a:pt x="27" y="1257"/>
                    <a:pt x="0" y="1279"/>
                    <a:pt x="44" y="1301"/>
                  </a:cubicBezTo>
                  <a:cubicBezTo>
                    <a:pt x="88" y="1323"/>
                    <a:pt x="44" y="1309"/>
                    <a:pt x="70" y="1353"/>
                  </a:cubicBezTo>
                  <a:cubicBezTo>
                    <a:pt x="97" y="1398"/>
                    <a:pt x="40" y="1394"/>
                    <a:pt x="123" y="1398"/>
                  </a:cubicBezTo>
                  <a:cubicBezTo>
                    <a:pt x="206" y="1401"/>
                    <a:pt x="241" y="1423"/>
                    <a:pt x="254" y="1375"/>
                  </a:cubicBezTo>
                  <a:cubicBezTo>
                    <a:pt x="267" y="1327"/>
                    <a:pt x="197" y="1305"/>
                    <a:pt x="210" y="1286"/>
                  </a:cubicBezTo>
                  <a:cubicBezTo>
                    <a:pt x="223" y="1268"/>
                    <a:pt x="245" y="1246"/>
                    <a:pt x="201" y="1249"/>
                  </a:cubicBezTo>
                  <a:cubicBezTo>
                    <a:pt x="158" y="1253"/>
                    <a:pt x="132" y="1242"/>
                    <a:pt x="162" y="1216"/>
                  </a:cubicBezTo>
                  <a:cubicBezTo>
                    <a:pt x="193" y="1190"/>
                    <a:pt x="193" y="1153"/>
                    <a:pt x="232" y="1157"/>
                  </a:cubicBezTo>
                  <a:cubicBezTo>
                    <a:pt x="271" y="1160"/>
                    <a:pt x="267" y="1153"/>
                    <a:pt x="284" y="1131"/>
                  </a:cubicBezTo>
                  <a:cubicBezTo>
                    <a:pt x="302" y="1108"/>
                    <a:pt x="315" y="1097"/>
                    <a:pt x="346" y="1097"/>
                  </a:cubicBezTo>
                  <a:cubicBezTo>
                    <a:pt x="376" y="1097"/>
                    <a:pt x="450" y="1060"/>
                    <a:pt x="481" y="1057"/>
                  </a:cubicBezTo>
                  <a:cubicBezTo>
                    <a:pt x="512" y="1053"/>
                    <a:pt x="551" y="1060"/>
                    <a:pt x="564" y="1019"/>
                  </a:cubicBezTo>
                  <a:cubicBezTo>
                    <a:pt x="577" y="979"/>
                    <a:pt x="625" y="949"/>
                    <a:pt x="651" y="964"/>
                  </a:cubicBezTo>
                  <a:cubicBezTo>
                    <a:pt x="678" y="979"/>
                    <a:pt x="734" y="1008"/>
                    <a:pt x="743" y="971"/>
                  </a:cubicBezTo>
                  <a:cubicBezTo>
                    <a:pt x="752" y="934"/>
                    <a:pt x="787" y="971"/>
                    <a:pt x="822" y="942"/>
                  </a:cubicBezTo>
                  <a:cubicBezTo>
                    <a:pt x="857" y="912"/>
                    <a:pt x="878" y="938"/>
                    <a:pt x="883" y="897"/>
                  </a:cubicBezTo>
                  <a:cubicBezTo>
                    <a:pt x="887" y="856"/>
                    <a:pt x="922" y="853"/>
                    <a:pt x="935" y="864"/>
                  </a:cubicBezTo>
                  <a:cubicBezTo>
                    <a:pt x="948" y="875"/>
                    <a:pt x="992" y="849"/>
                    <a:pt x="1014" y="827"/>
                  </a:cubicBezTo>
                  <a:cubicBezTo>
                    <a:pt x="1036" y="804"/>
                    <a:pt x="1079" y="804"/>
                    <a:pt x="1040" y="764"/>
                  </a:cubicBezTo>
                  <a:cubicBezTo>
                    <a:pt x="1001" y="723"/>
                    <a:pt x="996" y="730"/>
                    <a:pt x="979" y="693"/>
                  </a:cubicBezTo>
                  <a:cubicBezTo>
                    <a:pt x="961" y="656"/>
                    <a:pt x="940" y="615"/>
                    <a:pt x="996" y="641"/>
                  </a:cubicBezTo>
                  <a:cubicBezTo>
                    <a:pt x="1053" y="667"/>
                    <a:pt x="1075" y="701"/>
                    <a:pt x="1088" y="730"/>
                  </a:cubicBezTo>
                  <a:cubicBezTo>
                    <a:pt x="1101" y="760"/>
                    <a:pt x="1175" y="790"/>
                    <a:pt x="1206" y="764"/>
                  </a:cubicBezTo>
                  <a:cubicBezTo>
                    <a:pt x="1237" y="738"/>
                    <a:pt x="1197" y="749"/>
                    <a:pt x="1237" y="738"/>
                  </a:cubicBezTo>
                  <a:cubicBezTo>
                    <a:pt x="1276" y="727"/>
                    <a:pt x="1285" y="716"/>
                    <a:pt x="1289" y="686"/>
                  </a:cubicBezTo>
                  <a:cubicBezTo>
                    <a:pt x="1293" y="656"/>
                    <a:pt x="1298" y="667"/>
                    <a:pt x="1328" y="686"/>
                  </a:cubicBezTo>
                  <a:cubicBezTo>
                    <a:pt x="1359" y="704"/>
                    <a:pt x="1363" y="686"/>
                    <a:pt x="1385" y="664"/>
                  </a:cubicBezTo>
                  <a:cubicBezTo>
                    <a:pt x="1407" y="641"/>
                    <a:pt x="1468" y="615"/>
                    <a:pt x="1473" y="634"/>
                  </a:cubicBezTo>
                  <a:cubicBezTo>
                    <a:pt x="1477" y="653"/>
                    <a:pt x="1560" y="660"/>
                    <a:pt x="1538" y="641"/>
                  </a:cubicBezTo>
                  <a:cubicBezTo>
                    <a:pt x="1516" y="623"/>
                    <a:pt x="1507" y="582"/>
                    <a:pt x="1538" y="597"/>
                  </a:cubicBezTo>
                  <a:cubicBezTo>
                    <a:pt x="1569" y="612"/>
                    <a:pt x="1586" y="638"/>
                    <a:pt x="1647" y="604"/>
                  </a:cubicBezTo>
                  <a:cubicBezTo>
                    <a:pt x="1708" y="571"/>
                    <a:pt x="1735" y="556"/>
                    <a:pt x="1748" y="556"/>
                  </a:cubicBezTo>
                  <a:cubicBezTo>
                    <a:pt x="1761" y="556"/>
                    <a:pt x="1778" y="526"/>
                    <a:pt x="1778" y="504"/>
                  </a:cubicBezTo>
                  <a:cubicBezTo>
                    <a:pt x="1778" y="482"/>
                    <a:pt x="1826" y="460"/>
                    <a:pt x="1835" y="423"/>
                  </a:cubicBezTo>
                  <a:cubicBezTo>
                    <a:pt x="1841" y="398"/>
                    <a:pt x="1861" y="375"/>
                    <a:pt x="1889" y="354"/>
                  </a:cubicBezTo>
                  <a:cubicBezTo>
                    <a:pt x="1864" y="331"/>
                    <a:pt x="1837" y="298"/>
                    <a:pt x="1839" y="267"/>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34" name="Freeform 14"/>
            <p:cNvSpPr/>
            <p:nvPr/>
          </p:nvSpPr>
          <p:spPr bwMode="auto">
            <a:xfrm>
              <a:off x="3625" y="2903"/>
              <a:ext cx="665" cy="641"/>
            </a:xfrm>
            <a:custGeom>
              <a:avLst/>
              <a:gdLst>
                <a:gd name="T0" fmla="*/ 1367 w 1437"/>
                <a:gd name="T1" fmla="*/ 819 h 1384"/>
                <a:gd name="T2" fmla="*/ 1289 w 1437"/>
                <a:gd name="T3" fmla="*/ 678 h 1384"/>
                <a:gd name="T4" fmla="*/ 1236 w 1437"/>
                <a:gd name="T5" fmla="*/ 492 h 1384"/>
                <a:gd name="T6" fmla="*/ 1306 w 1437"/>
                <a:gd name="T7" fmla="*/ 277 h 1384"/>
                <a:gd name="T8" fmla="*/ 1175 w 1437"/>
                <a:gd name="T9" fmla="*/ 148 h 1384"/>
                <a:gd name="T10" fmla="*/ 1092 w 1437"/>
                <a:gd name="T11" fmla="*/ 48 h 1384"/>
                <a:gd name="T12" fmla="*/ 992 w 1437"/>
                <a:gd name="T13" fmla="*/ 59 h 1384"/>
                <a:gd name="T14" fmla="*/ 900 w 1437"/>
                <a:gd name="T15" fmla="*/ 77 h 1384"/>
                <a:gd name="T16" fmla="*/ 708 w 1437"/>
                <a:gd name="T17" fmla="*/ 29 h 1384"/>
                <a:gd name="T18" fmla="*/ 472 w 1437"/>
                <a:gd name="T19" fmla="*/ 0 h 1384"/>
                <a:gd name="T20" fmla="*/ 398 w 1437"/>
                <a:gd name="T21" fmla="*/ 133 h 1384"/>
                <a:gd name="T22" fmla="*/ 236 w 1437"/>
                <a:gd name="T23" fmla="*/ 100 h 1384"/>
                <a:gd name="T24" fmla="*/ 96 w 1437"/>
                <a:gd name="T25" fmla="*/ 281 h 1384"/>
                <a:gd name="T26" fmla="*/ 118 w 1437"/>
                <a:gd name="T27" fmla="*/ 470 h 1384"/>
                <a:gd name="T28" fmla="*/ 153 w 1437"/>
                <a:gd name="T29" fmla="*/ 615 h 1384"/>
                <a:gd name="T30" fmla="*/ 57 w 1437"/>
                <a:gd name="T31" fmla="*/ 756 h 1384"/>
                <a:gd name="T32" fmla="*/ 109 w 1437"/>
                <a:gd name="T33" fmla="*/ 782 h 1384"/>
                <a:gd name="T34" fmla="*/ 188 w 1437"/>
                <a:gd name="T35" fmla="*/ 863 h 1384"/>
                <a:gd name="T36" fmla="*/ 184 w 1437"/>
                <a:gd name="T37" fmla="*/ 941 h 1384"/>
                <a:gd name="T38" fmla="*/ 214 w 1437"/>
                <a:gd name="T39" fmla="*/ 1042 h 1384"/>
                <a:gd name="T40" fmla="*/ 318 w 1437"/>
                <a:gd name="T41" fmla="*/ 1042 h 1384"/>
                <a:gd name="T42" fmla="*/ 442 w 1437"/>
                <a:gd name="T43" fmla="*/ 1036 h 1384"/>
                <a:gd name="T44" fmla="*/ 531 w 1437"/>
                <a:gd name="T45" fmla="*/ 959 h 1384"/>
                <a:gd name="T46" fmla="*/ 629 w 1437"/>
                <a:gd name="T47" fmla="*/ 934 h 1384"/>
                <a:gd name="T48" fmla="*/ 668 w 1437"/>
                <a:gd name="T49" fmla="*/ 1039 h 1384"/>
                <a:gd name="T50" fmla="*/ 672 w 1437"/>
                <a:gd name="T51" fmla="*/ 1189 h 1384"/>
                <a:gd name="T52" fmla="*/ 747 w 1437"/>
                <a:gd name="T53" fmla="*/ 1267 h 1384"/>
                <a:gd name="T54" fmla="*/ 849 w 1437"/>
                <a:gd name="T55" fmla="*/ 1320 h 1384"/>
                <a:gd name="T56" fmla="*/ 924 w 1437"/>
                <a:gd name="T57" fmla="*/ 1312 h 1384"/>
                <a:gd name="T58" fmla="*/ 946 w 1437"/>
                <a:gd name="T59" fmla="*/ 1221 h 1384"/>
                <a:gd name="T60" fmla="*/ 1136 w 1437"/>
                <a:gd name="T61" fmla="*/ 1221 h 1384"/>
                <a:gd name="T62" fmla="*/ 1190 w 1437"/>
                <a:gd name="T63" fmla="*/ 1097 h 1384"/>
                <a:gd name="T64" fmla="*/ 1300 w 1437"/>
                <a:gd name="T65" fmla="*/ 1134 h 1384"/>
                <a:gd name="T66" fmla="*/ 1363 w 1437"/>
                <a:gd name="T67" fmla="*/ 1030 h 1384"/>
                <a:gd name="T68" fmla="*/ 1411 w 1437"/>
                <a:gd name="T69" fmla="*/ 885 h 1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37" h="1384">
                  <a:moveTo>
                    <a:pt x="1411" y="885"/>
                  </a:moveTo>
                  <a:cubicBezTo>
                    <a:pt x="1385" y="863"/>
                    <a:pt x="1389" y="841"/>
                    <a:pt x="1367" y="819"/>
                  </a:cubicBezTo>
                  <a:cubicBezTo>
                    <a:pt x="1346" y="796"/>
                    <a:pt x="1302" y="793"/>
                    <a:pt x="1302" y="756"/>
                  </a:cubicBezTo>
                  <a:cubicBezTo>
                    <a:pt x="1302" y="719"/>
                    <a:pt x="1289" y="711"/>
                    <a:pt x="1289" y="678"/>
                  </a:cubicBezTo>
                  <a:cubicBezTo>
                    <a:pt x="1289" y="644"/>
                    <a:pt x="1271" y="656"/>
                    <a:pt x="1241" y="615"/>
                  </a:cubicBezTo>
                  <a:cubicBezTo>
                    <a:pt x="1210" y="574"/>
                    <a:pt x="1193" y="530"/>
                    <a:pt x="1236" y="492"/>
                  </a:cubicBezTo>
                  <a:cubicBezTo>
                    <a:pt x="1280" y="455"/>
                    <a:pt x="1332" y="429"/>
                    <a:pt x="1337" y="381"/>
                  </a:cubicBezTo>
                  <a:cubicBezTo>
                    <a:pt x="1341" y="333"/>
                    <a:pt x="1298" y="296"/>
                    <a:pt x="1306" y="277"/>
                  </a:cubicBezTo>
                  <a:cubicBezTo>
                    <a:pt x="1315" y="259"/>
                    <a:pt x="1302" y="229"/>
                    <a:pt x="1276" y="207"/>
                  </a:cubicBezTo>
                  <a:cubicBezTo>
                    <a:pt x="1249" y="185"/>
                    <a:pt x="1175" y="203"/>
                    <a:pt x="1175" y="148"/>
                  </a:cubicBezTo>
                  <a:cubicBezTo>
                    <a:pt x="1175" y="92"/>
                    <a:pt x="1206" y="66"/>
                    <a:pt x="1166" y="44"/>
                  </a:cubicBezTo>
                  <a:cubicBezTo>
                    <a:pt x="1127" y="22"/>
                    <a:pt x="1123" y="14"/>
                    <a:pt x="1092" y="48"/>
                  </a:cubicBezTo>
                  <a:cubicBezTo>
                    <a:pt x="1062" y="81"/>
                    <a:pt x="1075" y="133"/>
                    <a:pt x="1031" y="111"/>
                  </a:cubicBezTo>
                  <a:cubicBezTo>
                    <a:pt x="987" y="88"/>
                    <a:pt x="974" y="70"/>
                    <a:pt x="992" y="59"/>
                  </a:cubicBezTo>
                  <a:cubicBezTo>
                    <a:pt x="1009" y="48"/>
                    <a:pt x="1000" y="14"/>
                    <a:pt x="970" y="25"/>
                  </a:cubicBezTo>
                  <a:cubicBezTo>
                    <a:pt x="939" y="37"/>
                    <a:pt x="948" y="59"/>
                    <a:pt x="900" y="77"/>
                  </a:cubicBezTo>
                  <a:cubicBezTo>
                    <a:pt x="852" y="96"/>
                    <a:pt x="821" y="111"/>
                    <a:pt x="791" y="81"/>
                  </a:cubicBezTo>
                  <a:cubicBezTo>
                    <a:pt x="760" y="51"/>
                    <a:pt x="778" y="18"/>
                    <a:pt x="708" y="29"/>
                  </a:cubicBezTo>
                  <a:cubicBezTo>
                    <a:pt x="638" y="40"/>
                    <a:pt x="603" y="37"/>
                    <a:pt x="577" y="22"/>
                  </a:cubicBezTo>
                  <a:cubicBezTo>
                    <a:pt x="551" y="7"/>
                    <a:pt x="511" y="0"/>
                    <a:pt x="472" y="0"/>
                  </a:cubicBezTo>
                  <a:cubicBezTo>
                    <a:pt x="433" y="0"/>
                    <a:pt x="350" y="11"/>
                    <a:pt x="380" y="40"/>
                  </a:cubicBezTo>
                  <a:cubicBezTo>
                    <a:pt x="411" y="70"/>
                    <a:pt x="446" y="137"/>
                    <a:pt x="398" y="133"/>
                  </a:cubicBezTo>
                  <a:cubicBezTo>
                    <a:pt x="350" y="129"/>
                    <a:pt x="337" y="107"/>
                    <a:pt x="315" y="126"/>
                  </a:cubicBezTo>
                  <a:cubicBezTo>
                    <a:pt x="293" y="144"/>
                    <a:pt x="275" y="81"/>
                    <a:pt x="236" y="100"/>
                  </a:cubicBezTo>
                  <a:cubicBezTo>
                    <a:pt x="197" y="118"/>
                    <a:pt x="144" y="137"/>
                    <a:pt x="127" y="174"/>
                  </a:cubicBezTo>
                  <a:cubicBezTo>
                    <a:pt x="109" y="211"/>
                    <a:pt x="96" y="229"/>
                    <a:pt x="96" y="281"/>
                  </a:cubicBezTo>
                  <a:cubicBezTo>
                    <a:pt x="96" y="333"/>
                    <a:pt x="105" y="385"/>
                    <a:pt x="122" y="411"/>
                  </a:cubicBezTo>
                  <a:cubicBezTo>
                    <a:pt x="140" y="437"/>
                    <a:pt x="92" y="441"/>
                    <a:pt x="118" y="470"/>
                  </a:cubicBezTo>
                  <a:cubicBezTo>
                    <a:pt x="144" y="500"/>
                    <a:pt x="153" y="496"/>
                    <a:pt x="140" y="533"/>
                  </a:cubicBezTo>
                  <a:cubicBezTo>
                    <a:pt x="127" y="570"/>
                    <a:pt x="131" y="581"/>
                    <a:pt x="153" y="615"/>
                  </a:cubicBezTo>
                  <a:cubicBezTo>
                    <a:pt x="175" y="648"/>
                    <a:pt x="201" y="681"/>
                    <a:pt x="166" y="689"/>
                  </a:cubicBezTo>
                  <a:cubicBezTo>
                    <a:pt x="131" y="696"/>
                    <a:pt x="79" y="730"/>
                    <a:pt x="57" y="756"/>
                  </a:cubicBezTo>
                  <a:cubicBezTo>
                    <a:pt x="35" y="782"/>
                    <a:pt x="0" y="789"/>
                    <a:pt x="39" y="804"/>
                  </a:cubicBezTo>
                  <a:cubicBezTo>
                    <a:pt x="79" y="819"/>
                    <a:pt x="66" y="774"/>
                    <a:pt x="109" y="782"/>
                  </a:cubicBezTo>
                  <a:cubicBezTo>
                    <a:pt x="153" y="789"/>
                    <a:pt x="197" y="752"/>
                    <a:pt x="201" y="796"/>
                  </a:cubicBezTo>
                  <a:cubicBezTo>
                    <a:pt x="205" y="841"/>
                    <a:pt x="210" y="852"/>
                    <a:pt x="188" y="863"/>
                  </a:cubicBezTo>
                  <a:cubicBezTo>
                    <a:pt x="166" y="874"/>
                    <a:pt x="184" y="889"/>
                    <a:pt x="197" y="908"/>
                  </a:cubicBezTo>
                  <a:cubicBezTo>
                    <a:pt x="210" y="926"/>
                    <a:pt x="201" y="919"/>
                    <a:pt x="184" y="941"/>
                  </a:cubicBezTo>
                  <a:cubicBezTo>
                    <a:pt x="166" y="963"/>
                    <a:pt x="192" y="1004"/>
                    <a:pt x="201" y="1015"/>
                  </a:cubicBezTo>
                  <a:cubicBezTo>
                    <a:pt x="205" y="1020"/>
                    <a:pt x="211" y="1030"/>
                    <a:pt x="214" y="1042"/>
                  </a:cubicBezTo>
                  <a:cubicBezTo>
                    <a:pt x="238" y="1043"/>
                    <a:pt x="262" y="1046"/>
                    <a:pt x="269" y="1059"/>
                  </a:cubicBezTo>
                  <a:cubicBezTo>
                    <a:pt x="282" y="1084"/>
                    <a:pt x="315" y="1070"/>
                    <a:pt x="318" y="1042"/>
                  </a:cubicBezTo>
                  <a:cubicBezTo>
                    <a:pt x="321" y="1014"/>
                    <a:pt x="347" y="945"/>
                    <a:pt x="377" y="992"/>
                  </a:cubicBezTo>
                  <a:cubicBezTo>
                    <a:pt x="406" y="1039"/>
                    <a:pt x="357" y="1050"/>
                    <a:pt x="442" y="1036"/>
                  </a:cubicBezTo>
                  <a:cubicBezTo>
                    <a:pt x="478" y="997"/>
                    <a:pt x="482" y="1011"/>
                    <a:pt x="488" y="984"/>
                  </a:cubicBezTo>
                  <a:cubicBezTo>
                    <a:pt x="495" y="956"/>
                    <a:pt x="505" y="953"/>
                    <a:pt x="531" y="959"/>
                  </a:cubicBezTo>
                  <a:cubicBezTo>
                    <a:pt x="557" y="964"/>
                    <a:pt x="567" y="967"/>
                    <a:pt x="580" y="956"/>
                  </a:cubicBezTo>
                  <a:cubicBezTo>
                    <a:pt x="593" y="945"/>
                    <a:pt x="596" y="922"/>
                    <a:pt x="629" y="934"/>
                  </a:cubicBezTo>
                  <a:cubicBezTo>
                    <a:pt x="662" y="945"/>
                    <a:pt x="688" y="942"/>
                    <a:pt x="672" y="972"/>
                  </a:cubicBezTo>
                  <a:cubicBezTo>
                    <a:pt x="655" y="1003"/>
                    <a:pt x="636" y="1039"/>
                    <a:pt x="668" y="1039"/>
                  </a:cubicBezTo>
                  <a:cubicBezTo>
                    <a:pt x="701" y="1039"/>
                    <a:pt x="714" y="1034"/>
                    <a:pt x="711" y="1067"/>
                  </a:cubicBezTo>
                  <a:cubicBezTo>
                    <a:pt x="708" y="1100"/>
                    <a:pt x="731" y="1145"/>
                    <a:pt x="672" y="1189"/>
                  </a:cubicBezTo>
                  <a:cubicBezTo>
                    <a:pt x="613" y="1234"/>
                    <a:pt x="613" y="1253"/>
                    <a:pt x="659" y="1253"/>
                  </a:cubicBezTo>
                  <a:cubicBezTo>
                    <a:pt x="705" y="1253"/>
                    <a:pt x="737" y="1237"/>
                    <a:pt x="747" y="1267"/>
                  </a:cubicBezTo>
                  <a:cubicBezTo>
                    <a:pt x="757" y="1298"/>
                    <a:pt x="754" y="1384"/>
                    <a:pt x="793" y="1353"/>
                  </a:cubicBezTo>
                  <a:cubicBezTo>
                    <a:pt x="832" y="1323"/>
                    <a:pt x="822" y="1314"/>
                    <a:pt x="849" y="1320"/>
                  </a:cubicBezTo>
                  <a:cubicBezTo>
                    <a:pt x="868" y="1324"/>
                    <a:pt x="866" y="1313"/>
                    <a:pt x="892" y="1322"/>
                  </a:cubicBezTo>
                  <a:cubicBezTo>
                    <a:pt x="893" y="1316"/>
                    <a:pt x="900" y="1313"/>
                    <a:pt x="924" y="1312"/>
                  </a:cubicBezTo>
                  <a:cubicBezTo>
                    <a:pt x="944" y="1310"/>
                    <a:pt x="952" y="1312"/>
                    <a:pt x="941" y="1282"/>
                  </a:cubicBezTo>
                  <a:cubicBezTo>
                    <a:pt x="931" y="1252"/>
                    <a:pt x="911" y="1234"/>
                    <a:pt x="946" y="1221"/>
                  </a:cubicBezTo>
                  <a:cubicBezTo>
                    <a:pt x="981" y="1208"/>
                    <a:pt x="1003" y="1189"/>
                    <a:pt x="1057" y="1215"/>
                  </a:cubicBezTo>
                  <a:cubicBezTo>
                    <a:pt x="1112" y="1241"/>
                    <a:pt x="1121" y="1273"/>
                    <a:pt x="1136" y="1221"/>
                  </a:cubicBezTo>
                  <a:cubicBezTo>
                    <a:pt x="1151" y="1169"/>
                    <a:pt x="1097" y="1160"/>
                    <a:pt x="1129" y="1145"/>
                  </a:cubicBezTo>
                  <a:cubicBezTo>
                    <a:pt x="1162" y="1130"/>
                    <a:pt x="1171" y="1098"/>
                    <a:pt x="1190" y="1097"/>
                  </a:cubicBezTo>
                  <a:cubicBezTo>
                    <a:pt x="1210" y="1095"/>
                    <a:pt x="1206" y="1104"/>
                    <a:pt x="1232" y="1117"/>
                  </a:cubicBezTo>
                  <a:cubicBezTo>
                    <a:pt x="1258" y="1130"/>
                    <a:pt x="1263" y="1147"/>
                    <a:pt x="1300" y="1134"/>
                  </a:cubicBezTo>
                  <a:cubicBezTo>
                    <a:pt x="1329" y="1123"/>
                    <a:pt x="1354" y="1113"/>
                    <a:pt x="1383" y="1092"/>
                  </a:cubicBezTo>
                  <a:cubicBezTo>
                    <a:pt x="1371" y="1075"/>
                    <a:pt x="1360" y="1055"/>
                    <a:pt x="1363" y="1030"/>
                  </a:cubicBezTo>
                  <a:cubicBezTo>
                    <a:pt x="1367" y="989"/>
                    <a:pt x="1337" y="971"/>
                    <a:pt x="1385" y="937"/>
                  </a:cubicBezTo>
                  <a:cubicBezTo>
                    <a:pt x="1433" y="904"/>
                    <a:pt x="1437" y="908"/>
                    <a:pt x="1411" y="885"/>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35" name="Freeform 15"/>
            <p:cNvSpPr/>
            <p:nvPr/>
          </p:nvSpPr>
          <p:spPr bwMode="auto">
            <a:xfrm>
              <a:off x="2302" y="3034"/>
              <a:ext cx="1049" cy="967"/>
            </a:xfrm>
            <a:custGeom>
              <a:avLst/>
              <a:gdLst>
                <a:gd name="T0" fmla="*/ 2228 w 2266"/>
                <a:gd name="T1" fmla="*/ 1313 h 2088"/>
                <a:gd name="T2" fmla="*/ 2073 w 2266"/>
                <a:gd name="T3" fmla="*/ 1311 h 2088"/>
                <a:gd name="T4" fmla="*/ 1891 w 2266"/>
                <a:gd name="T5" fmla="*/ 1218 h 2088"/>
                <a:gd name="T6" fmla="*/ 1828 w 2266"/>
                <a:gd name="T7" fmla="*/ 1154 h 2088"/>
                <a:gd name="T8" fmla="*/ 1774 w 2266"/>
                <a:gd name="T9" fmla="*/ 939 h 2088"/>
                <a:gd name="T10" fmla="*/ 1831 w 2266"/>
                <a:gd name="T11" fmla="*/ 709 h 2088"/>
                <a:gd name="T12" fmla="*/ 1686 w 2266"/>
                <a:gd name="T13" fmla="*/ 690 h 2088"/>
                <a:gd name="T14" fmla="*/ 1608 w 2266"/>
                <a:gd name="T15" fmla="*/ 579 h 2088"/>
                <a:gd name="T16" fmla="*/ 1717 w 2266"/>
                <a:gd name="T17" fmla="*/ 509 h 2088"/>
                <a:gd name="T18" fmla="*/ 1957 w 2266"/>
                <a:gd name="T19" fmla="*/ 475 h 2088"/>
                <a:gd name="T20" fmla="*/ 1909 w 2266"/>
                <a:gd name="T21" fmla="*/ 312 h 2088"/>
                <a:gd name="T22" fmla="*/ 1743 w 2266"/>
                <a:gd name="T23" fmla="*/ 249 h 2088"/>
                <a:gd name="T24" fmla="*/ 1617 w 2266"/>
                <a:gd name="T25" fmla="*/ 205 h 2088"/>
                <a:gd name="T26" fmla="*/ 1516 w 2266"/>
                <a:gd name="T27" fmla="*/ 405 h 2088"/>
                <a:gd name="T28" fmla="*/ 1411 w 2266"/>
                <a:gd name="T29" fmla="*/ 635 h 2088"/>
                <a:gd name="T30" fmla="*/ 1280 w 2266"/>
                <a:gd name="T31" fmla="*/ 757 h 2088"/>
                <a:gd name="T32" fmla="*/ 1036 w 2266"/>
                <a:gd name="T33" fmla="*/ 709 h 2088"/>
                <a:gd name="T34" fmla="*/ 848 w 2266"/>
                <a:gd name="T35" fmla="*/ 397 h 2088"/>
                <a:gd name="T36" fmla="*/ 673 w 2266"/>
                <a:gd name="T37" fmla="*/ 190 h 2088"/>
                <a:gd name="T38" fmla="*/ 472 w 2266"/>
                <a:gd name="T39" fmla="*/ 223 h 2088"/>
                <a:gd name="T40" fmla="*/ 442 w 2266"/>
                <a:gd name="T41" fmla="*/ 5 h 2088"/>
                <a:gd name="T42" fmla="*/ 328 w 2266"/>
                <a:gd name="T43" fmla="*/ 112 h 2088"/>
                <a:gd name="T44" fmla="*/ 228 w 2266"/>
                <a:gd name="T45" fmla="*/ 264 h 2088"/>
                <a:gd name="T46" fmla="*/ 241 w 2266"/>
                <a:gd name="T47" fmla="*/ 409 h 2088"/>
                <a:gd name="T48" fmla="*/ 354 w 2266"/>
                <a:gd name="T49" fmla="*/ 546 h 2088"/>
                <a:gd name="T50" fmla="*/ 337 w 2266"/>
                <a:gd name="T51" fmla="*/ 861 h 2088"/>
                <a:gd name="T52" fmla="*/ 158 w 2266"/>
                <a:gd name="T53" fmla="*/ 1005 h 2088"/>
                <a:gd name="T54" fmla="*/ 31 w 2266"/>
                <a:gd name="T55" fmla="*/ 1213 h 2088"/>
                <a:gd name="T56" fmla="*/ 136 w 2266"/>
                <a:gd name="T57" fmla="*/ 1302 h 2088"/>
                <a:gd name="T58" fmla="*/ 332 w 2266"/>
                <a:gd name="T59" fmla="*/ 1343 h 2088"/>
                <a:gd name="T60" fmla="*/ 376 w 2266"/>
                <a:gd name="T61" fmla="*/ 1535 h 2088"/>
                <a:gd name="T62" fmla="*/ 503 w 2266"/>
                <a:gd name="T63" fmla="*/ 1635 h 2088"/>
                <a:gd name="T64" fmla="*/ 533 w 2266"/>
                <a:gd name="T65" fmla="*/ 1821 h 2088"/>
                <a:gd name="T66" fmla="*/ 660 w 2266"/>
                <a:gd name="T67" fmla="*/ 1932 h 2088"/>
                <a:gd name="T68" fmla="*/ 787 w 2266"/>
                <a:gd name="T69" fmla="*/ 1991 h 2088"/>
                <a:gd name="T70" fmla="*/ 988 w 2266"/>
                <a:gd name="T71" fmla="*/ 2047 h 2088"/>
                <a:gd name="T72" fmla="*/ 1114 w 2266"/>
                <a:gd name="T73" fmla="*/ 1995 h 2088"/>
                <a:gd name="T74" fmla="*/ 1075 w 2266"/>
                <a:gd name="T75" fmla="*/ 1743 h 2088"/>
                <a:gd name="T76" fmla="*/ 1206 w 2266"/>
                <a:gd name="T77" fmla="*/ 1750 h 2088"/>
                <a:gd name="T78" fmla="*/ 1433 w 2266"/>
                <a:gd name="T79" fmla="*/ 1728 h 2088"/>
                <a:gd name="T80" fmla="*/ 1603 w 2266"/>
                <a:gd name="T81" fmla="*/ 1650 h 2088"/>
                <a:gd name="T82" fmla="*/ 1783 w 2266"/>
                <a:gd name="T83" fmla="*/ 1658 h 2088"/>
                <a:gd name="T84" fmla="*/ 1918 w 2266"/>
                <a:gd name="T85" fmla="*/ 1558 h 2088"/>
                <a:gd name="T86" fmla="*/ 2093 w 2266"/>
                <a:gd name="T87" fmla="*/ 1528 h 2088"/>
                <a:gd name="T88" fmla="*/ 2240 w 2266"/>
                <a:gd name="T89" fmla="*/ 1453 h 2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66" h="2088">
                  <a:moveTo>
                    <a:pt x="2240" y="1453"/>
                  </a:moveTo>
                  <a:cubicBezTo>
                    <a:pt x="2266" y="1442"/>
                    <a:pt x="2264" y="1420"/>
                    <a:pt x="2263" y="1388"/>
                  </a:cubicBezTo>
                  <a:cubicBezTo>
                    <a:pt x="2261" y="1356"/>
                    <a:pt x="2251" y="1342"/>
                    <a:pt x="2228" y="1313"/>
                  </a:cubicBezTo>
                  <a:cubicBezTo>
                    <a:pt x="2205" y="1283"/>
                    <a:pt x="2192" y="1315"/>
                    <a:pt x="2164" y="1321"/>
                  </a:cubicBezTo>
                  <a:cubicBezTo>
                    <a:pt x="2136" y="1326"/>
                    <a:pt x="2131" y="1314"/>
                    <a:pt x="2115" y="1296"/>
                  </a:cubicBezTo>
                  <a:cubicBezTo>
                    <a:pt x="2099" y="1278"/>
                    <a:pt x="2097" y="1287"/>
                    <a:pt x="2073" y="1311"/>
                  </a:cubicBezTo>
                  <a:cubicBezTo>
                    <a:pt x="2048" y="1335"/>
                    <a:pt x="2004" y="1296"/>
                    <a:pt x="1996" y="1283"/>
                  </a:cubicBezTo>
                  <a:cubicBezTo>
                    <a:pt x="1987" y="1271"/>
                    <a:pt x="1982" y="1261"/>
                    <a:pt x="1976" y="1235"/>
                  </a:cubicBezTo>
                  <a:cubicBezTo>
                    <a:pt x="1969" y="1208"/>
                    <a:pt x="1915" y="1219"/>
                    <a:pt x="1891" y="1218"/>
                  </a:cubicBezTo>
                  <a:cubicBezTo>
                    <a:pt x="1866" y="1217"/>
                    <a:pt x="1873" y="1218"/>
                    <a:pt x="1866" y="1239"/>
                  </a:cubicBezTo>
                  <a:cubicBezTo>
                    <a:pt x="1860" y="1260"/>
                    <a:pt x="1838" y="1250"/>
                    <a:pt x="1819" y="1205"/>
                  </a:cubicBezTo>
                  <a:cubicBezTo>
                    <a:pt x="1810" y="1186"/>
                    <a:pt x="1817" y="1168"/>
                    <a:pt x="1828" y="1154"/>
                  </a:cubicBezTo>
                  <a:cubicBezTo>
                    <a:pt x="1813" y="1145"/>
                    <a:pt x="1809" y="1131"/>
                    <a:pt x="1831" y="1113"/>
                  </a:cubicBezTo>
                  <a:cubicBezTo>
                    <a:pt x="1870" y="1079"/>
                    <a:pt x="1883" y="1035"/>
                    <a:pt x="1857" y="1013"/>
                  </a:cubicBezTo>
                  <a:cubicBezTo>
                    <a:pt x="1831" y="991"/>
                    <a:pt x="1774" y="965"/>
                    <a:pt x="1774" y="939"/>
                  </a:cubicBezTo>
                  <a:cubicBezTo>
                    <a:pt x="1774" y="913"/>
                    <a:pt x="1739" y="887"/>
                    <a:pt x="1774" y="842"/>
                  </a:cubicBezTo>
                  <a:cubicBezTo>
                    <a:pt x="1809" y="798"/>
                    <a:pt x="1813" y="798"/>
                    <a:pt x="1831" y="776"/>
                  </a:cubicBezTo>
                  <a:cubicBezTo>
                    <a:pt x="1848" y="753"/>
                    <a:pt x="1848" y="724"/>
                    <a:pt x="1831" y="709"/>
                  </a:cubicBezTo>
                  <a:cubicBezTo>
                    <a:pt x="1813" y="694"/>
                    <a:pt x="1809" y="668"/>
                    <a:pt x="1783" y="664"/>
                  </a:cubicBezTo>
                  <a:cubicBezTo>
                    <a:pt x="1756" y="661"/>
                    <a:pt x="1739" y="698"/>
                    <a:pt x="1726" y="687"/>
                  </a:cubicBezTo>
                  <a:cubicBezTo>
                    <a:pt x="1713" y="675"/>
                    <a:pt x="1686" y="668"/>
                    <a:pt x="1686" y="690"/>
                  </a:cubicBezTo>
                  <a:cubicBezTo>
                    <a:pt x="1686" y="713"/>
                    <a:pt x="1652" y="709"/>
                    <a:pt x="1625" y="690"/>
                  </a:cubicBezTo>
                  <a:cubicBezTo>
                    <a:pt x="1599" y="672"/>
                    <a:pt x="1582" y="627"/>
                    <a:pt x="1603" y="616"/>
                  </a:cubicBezTo>
                  <a:cubicBezTo>
                    <a:pt x="1625" y="605"/>
                    <a:pt x="1634" y="601"/>
                    <a:pt x="1608" y="579"/>
                  </a:cubicBezTo>
                  <a:cubicBezTo>
                    <a:pt x="1582" y="557"/>
                    <a:pt x="1573" y="579"/>
                    <a:pt x="1608" y="535"/>
                  </a:cubicBezTo>
                  <a:cubicBezTo>
                    <a:pt x="1643" y="490"/>
                    <a:pt x="1652" y="446"/>
                    <a:pt x="1669" y="479"/>
                  </a:cubicBezTo>
                  <a:cubicBezTo>
                    <a:pt x="1686" y="512"/>
                    <a:pt x="1686" y="538"/>
                    <a:pt x="1717" y="509"/>
                  </a:cubicBezTo>
                  <a:cubicBezTo>
                    <a:pt x="1748" y="479"/>
                    <a:pt x="1682" y="464"/>
                    <a:pt x="1748" y="479"/>
                  </a:cubicBezTo>
                  <a:cubicBezTo>
                    <a:pt x="1813" y="494"/>
                    <a:pt x="1818" y="498"/>
                    <a:pt x="1866" y="490"/>
                  </a:cubicBezTo>
                  <a:cubicBezTo>
                    <a:pt x="1914" y="483"/>
                    <a:pt x="1931" y="479"/>
                    <a:pt x="1957" y="475"/>
                  </a:cubicBezTo>
                  <a:cubicBezTo>
                    <a:pt x="1984" y="472"/>
                    <a:pt x="1988" y="409"/>
                    <a:pt x="1992" y="379"/>
                  </a:cubicBezTo>
                  <a:cubicBezTo>
                    <a:pt x="1997" y="349"/>
                    <a:pt x="1984" y="320"/>
                    <a:pt x="1966" y="312"/>
                  </a:cubicBezTo>
                  <a:cubicBezTo>
                    <a:pt x="1949" y="305"/>
                    <a:pt x="1922" y="290"/>
                    <a:pt x="1909" y="312"/>
                  </a:cubicBezTo>
                  <a:cubicBezTo>
                    <a:pt x="1896" y="334"/>
                    <a:pt x="1857" y="368"/>
                    <a:pt x="1818" y="360"/>
                  </a:cubicBezTo>
                  <a:cubicBezTo>
                    <a:pt x="1778" y="353"/>
                    <a:pt x="1735" y="334"/>
                    <a:pt x="1756" y="316"/>
                  </a:cubicBezTo>
                  <a:cubicBezTo>
                    <a:pt x="1778" y="297"/>
                    <a:pt x="1765" y="268"/>
                    <a:pt x="1743" y="249"/>
                  </a:cubicBezTo>
                  <a:cubicBezTo>
                    <a:pt x="1721" y="231"/>
                    <a:pt x="1721" y="212"/>
                    <a:pt x="1730" y="201"/>
                  </a:cubicBezTo>
                  <a:cubicBezTo>
                    <a:pt x="1739" y="190"/>
                    <a:pt x="1761" y="160"/>
                    <a:pt x="1717" y="164"/>
                  </a:cubicBezTo>
                  <a:cubicBezTo>
                    <a:pt x="1673" y="168"/>
                    <a:pt x="1577" y="179"/>
                    <a:pt x="1617" y="205"/>
                  </a:cubicBezTo>
                  <a:cubicBezTo>
                    <a:pt x="1656" y="231"/>
                    <a:pt x="1643" y="257"/>
                    <a:pt x="1608" y="264"/>
                  </a:cubicBezTo>
                  <a:cubicBezTo>
                    <a:pt x="1573" y="271"/>
                    <a:pt x="1503" y="290"/>
                    <a:pt x="1525" y="316"/>
                  </a:cubicBezTo>
                  <a:cubicBezTo>
                    <a:pt x="1547" y="342"/>
                    <a:pt x="1542" y="379"/>
                    <a:pt x="1516" y="405"/>
                  </a:cubicBezTo>
                  <a:cubicBezTo>
                    <a:pt x="1490" y="431"/>
                    <a:pt x="1477" y="486"/>
                    <a:pt x="1437" y="490"/>
                  </a:cubicBezTo>
                  <a:cubicBezTo>
                    <a:pt x="1398" y="494"/>
                    <a:pt x="1389" y="516"/>
                    <a:pt x="1394" y="549"/>
                  </a:cubicBezTo>
                  <a:cubicBezTo>
                    <a:pt x="1398" y="583"/>
                    <a:pt x="1385" y="594"/>
                    <a:pt x="1411" y="635"/>
                  </a:cubicBezTo>
                  <a:cubicBezTo>
                    <a:pt x="1437" y="675"/>
                    <a:pt x="1442" y="727"/>
                    <a:pt x="1411" y="753"/>
                  </a:cubicBezTo>
                  <a:cubicBezTo>
                    <a:pt x="1381" y="779"/>
                    <a:pt x="1337" y="787"/>
                    <a:pt x="1333" y="776"/>
                  </a:cubicBezTo>
                  <a:cubicBezTo>
                    <a:pt x="1328" y="764"/>
                    <a:pt x="1315" y="720"/>
                    <a:pt x="1280" y="757"/>
                  </a:cubicBezTo>
                  <a:cubicBezTo>
                    <a:pt x="1245" y="794"/>
                    <a:pt x="1197" y="827"/>
                    <a:pt x="1158" y="824"/>
                  </a:cubicBezTo>
                  <a:cubicBezTo>
                    <a:pt x="1119" y="820"/>
                    <a:pt x="1071" y="790"/>
                    <a:pt x="1066" y="779"/>
                  </a:cubicBezTo>
                  <a:cubicBezTo>
                    <a:pt x="1062" y="768"/>
                    <a:pt x="1075" y="731"/>
                    <a:pt x="1036" y="709"/>
                  </a:cubicBezTo>
                  <a:cubicBezTo>
                    <a:pt x="996" y="687"/>
                    <a:pt x="1040" y="642"/>
                    <a:pt x="996" y="612"/>
                  </a:cubicBezTo>
                  <a:cubicBezTo>
                    <a:pt x="953" y="583"/>
                    <a:pt x="961" y="568"/>
                    <a:pt x="948" y="527"/>
                  </a:cubicBezTo>
                  <a:cubicBezTo>
                    <a:pt x="935" y="486"/>
                    <a:pt x="878" y="427"/>
                    <a:pt x="848" y="397"/>
                  </a:cubicBezTo>
                  <a:cubicBezTo>
                    <a:pt x="817" y="368"/>
                    <a:pt x="730" y="375"/>
                    <a:pt x="704" y="331"/>
                  </a:cubicBezTo>
                  <a:cubicBezTo>
                    <a:pt x="677" y="286"/>
                    <a:pt x="660" y="268"/>
                    <a:pt x="686" y="242"/>
                  </a:cubicBezTo>
                  <a:cubicBezTo>
                    <a:pt x="712" y="216"/>
                    <a:pt x="699" y="201"/>
                    <a:pt x="673" y="190"/>
                  </a:cubicBezTo>
                  <a:cubicBezTo>
                    <a:pt x="647" y="179"/>
                    <a:pt x="616" y="201"/>
                    <a:pt x="608" y="223"/>
                  </a:cubicBezTo>
                  <a:cubicBezTo>
                    <a:pt x="599" y="246"/>
                    <a:pt x="568" y="257"/>
                    <a:pt x="542" y="268"/>
                  </a:cubicBezTo>
                  <a:cubicBezTo>
                    <a:pt x="516" y="279"/>
                    <a:pt x="481" y="297"/>
                    <a:pt x="472" y="223"/>
                  </a:cubicBezTo>
                  <a:cubicBezTo>
                    <a:pt x="463" y="149"/>
                    <a:pt x="468" y="105"/>
                    <a:pt x="468" y="68"/>
                  </a:cubicBezTo>
                  <a:cubicBezTo>
                    <a:pt x="468" y="43"/>
                    <a:pt x="468" y="23"/>
                    <a:pt x="448" y="0"/>
                  </a:cubicBezTo>
                  <a:cubicBezTo>
                    <a:pt x="446" y="2"/>
                    <a:pt x="444" y="3"/>
                    <a:pt x="442" y="5"/>
                  </a:cubicBezTo>
                  <a:cubicBezTo>
                    <a:pt x="411" y="23"/>
                    <a:pt x="385" y="1"/>
                    <a:pt x="385" y="42"/>
                  </a:cubicBezTo>
                  <a:cubicBezTo>
                    <a:pt x="385" y="82"/>
                    <a:pt x="428" y="71"/>
                    <a:pt x="385" y="82"/>
                  </a:cubicBezTo>
                  <a:cubicBezTo>
                    <a:pt x="341" y="94"/>
                    <a:pt x="328" y="71"/>
                    <a:pt x="328" y="112"/>
                  </a:cubicBezTo>
                  <a:cubicBezTo>
                    <a:pt x="328" y="153"/>
                    <a:pt x="341" y="205"/>
                    <a:pt x="337" y="238"/>
                  </a:cubicBezTo>
                  <a:cubicBezTo>
                    <a:pt x="332" y="271"/>
                    <a:pt x="324" y="290"/>
                    <a:pt x="289" y="275"/>
                  </a:cubicBezTo>
                  <a:cubicBezTo>
                    <a:pt x="254" y="260"/>
                    <a:pt x="271" y="216"/>
                    <a:pt x="228" y="264"/>
                  </a:cubicBezTo>
                  <a:cubicBezTo>
                    <a:pt x="220" y="272"/>
                    <a:pt x="214" y="279"/>
                    <a:pt x="209" y="285"/>
                  </a:cubicBezTo>
                  <a:cubicBezTo>
                    <a:pt x="212" y="298"/>
                    <a:pt x="213" y="315"/>
                    <a:pt x="219" y="338"/>
                  </a:cubicBezTo>
                  <a:cubicBezTo>
                    <a:pt x="232" y="394"/>
                    <a:pt x="232" y="383"/>
                    <a:pt x="241" y="409"/>
                  </a:cubicBezTo>
                  <a:cubicBezTo>
                    <a:pt x="249" y="435"/>
                    <a:pt x="254" y="431"/>
                    <a:pt x="293" y="397"/>
                  </a:cubicBezTo>
                  <a:cubicBezTo>
                    <a:pt x="332" y="364"/>
                    <a:pt x="311" y="416"/>
                    <a:pt x="341" y="438"/>
                  </a:cubicBezTo>
                  <a:cubicBezTo>
                    <a:pt x="372" y="461"/>
                    <a:pt x="345" y="498"/>
                    <a:pt x="354" y="546"/>
                  </a:cubicBezTo>
                  <a:cubicBezTo>
                    <a:pt x="363" y="594"/>
                    <a:pt x="367" y="609"/>
                    <a:pt x="363" y="650"/>
                  </a:cubicBezTo>
                  <a:cubicBezTo>
                    <a:pt x="359" y="690"/>
                    <a:pt x="337" y="750"/>
                    <a:pt x="337" y="787"/>
                  </a:cubicBezTo>
                  <a:cubicBezTo>
                    <a:pt x="337" y="824"/>
                    <a:pt x="311" y="824"/>
                    <a:pt x="337" y="861"/>
                  </a:cubicBezTo>
                  <a:cubicBezTo>
                    <a:pt x="363" y="898"/>
                    <a:pt x="271" y="872"/>
                    <a:pt x="267" y="898"/>
                  </a:cubicBezTo>
                  <a:cubicBezTo>
                    <a:pt x="262" y="924"/>
                    <a:pt x="249" y="935"/>
                    <a:pt x="210" y="931"/>
                  </a:cubicBezTo>
                  <a:cubicBezTo>
                    <a:pt x="171" y="928"/>
                    <a:pt x="184" y="987"/>
                    <a:pt x="158" y="1005"/>
                  </a:cubicBezTo>
                  <a:cubicBezTo>
                    <a:pt x="131" y="1024"/>
                    <a:pt x="79" y="1042"/>
                    <a:pt x="79" y="1087"/>
                  </a:cubicBezTo>
                  <a:cubicBezTo>
                    <a:pt x="79" y="1131"/>
                    <a:pt x="53" y="1131"/>
                    <a:pt x="27" y="1146"/>
                  </a:cubicBezTo>
                  <a:cubicBezTo>
                    <a:pt x="0" y="1161"/>
                    <a:pt x="22" y="1191"/>
                    <a:pt x="31" y="1213"/>
                  </a:cubicBezTo>
                  <a:cubicBezTo>
                    <a:pt x="40" y="1235"/>
                    <a:pt x="75" y="1254"/>
                    <a:pt x="70" y="1280"/>
                  </a:cubicBezTo>
                  <a:cubicBezTo>
                    <a:pt x="66" y="1306"/>
                    <a:pt x="22" y="1298"/>
                    <a:pt x="27" y="1343"/>
                  </a:cubicBezTo>
                  <a:cubicBezTo>
                    <a:pt x="31" y="1387"/>
                    <a:pt x="105" y="1328"/>
                    <a:pt x="136" y="1302"/>
                  </a:cubicBezTo>
                  <a:cubicBezTo>
                    <a:pt x="166" y="1276"/>
                    <a:pt x="201" y="1294"/>
                    <a:pt x="236" y="1302"/>
                  </a:cubicBezTo>
                  <a:cubicBezTo>
                    <a:pt x="271" y="1309"/>
                    <a:pt x="311" y="1306"/>
                    <a:pt x="341" y="1287"/>
                  </a:cubicBezTo>
                  <a:cubicBezTo>
                    <a:pt x="372" y="1268"/>
                    <a:pt x="354" y="1320"/>
                    <a:pt x="332" y="1343"/>
                  </a:cubicBezTo>
                  <a:cubicBezTo>
                    <a:pt x="311" y="1365"/>
                    <a:pt x="328" y="1387"/>
                    <a:pt x="350" y="1413"/>
                  </a:cubicBezTo>
                  <a:cubicBezTo>
                    <a:pt x="372" y="1439"/>
                    <a:pt x="341" y="1465"/>
                    <a:pt x="372" y="1480"/>
                  </a:cubicBezTo>
                  <a:cubicBezTo>
                    <a:pt x="402" y="1495"/>
                    <a:pt x="363" y="1517"/>
                    <a:pt x="376" y="1535"/>
                  </a:cubicBezTo>
                  <a:cubicBezTo>
                    <a:pt x="389" y="1554"/>
                    <a:pt x="424" y="1565"/>
                    <a:pt x="442" y="1558"/>
                  </a:cubicBezTo>
                  <a:cubicBezTo>
                    <a:pt x="459" y="1550"/>
                    <a:pt x="490" y="1546"/>
                    <a:pt x="520" y="1572"/>
                  </a:cubicBezTo>
                  <a:cubicBezTo>
                    <a:pt x="551" y="1598"/>
                    <a:pt x="529" y="1613"/>
                    <a:pt x="503" y="1635"/>
                  </a:cubicBezTo>
                  <a:cubicBezTo>
                    <a:pt x="476" y="1658"/>
                    <a:pt x="481" y="1669"/>
                    <a:pt x="485" y="1698"/>
                  </a:cubicBezTo>
                  <a:cubicBezTo>
                    <a:pt x="490" y="1728"/>
                    <a:pt x="442" y="1780"/>
                    <a:pt x="437" y="1806"/>
                  </a:cubicBezTo>
                  <a:cubicBezTo>
                    <a:pt x="433" y="1832"/>
                    <a:pt x="507" y="1806"/>
                    <a:pt x="533" y="1821"/>
                  </a:cubicBezTo>
                  <a:cubicBezTo>
                    <a:pt x="559" y="1836"/>
                    <a:pt x="590" y="1839"/>
                    <a:pt x="621" y="1839"/>
                  </a:cubicBezTo>
                  <a:cubicBezTo>
                    <a:pt x="651" y="1839"/>
                    <a:pt x="647" y="1869"/>
                    <a:pt x="629" y="1895"/>
                  </a:cubicBezTo>
                  <a:cubicBezTo>
                    <a:pt x="612" y="1921"/>
                    <a:pt x="629" y="1928"/>
                    <a:pt x="660" y="1932"/>
                  </a:cubicBezTo>
                  <a:cubicBezTo>
                    <a:pt x="691" y="1936"/>
                    <a:pt x="691" y="1954"/>
                    <a:pt x="691" y="1976"/>
                  </a:cubicBezTo>
                  <a:cubicBezTo>
                    <a:pt x="691" y="1999"/>
                    <a:pt x="717" y="1999"/>
                    <a:pt x="730" y="1973"/>
                  </a:cubicBezTo>
                  <a:cubicBezTo>
                    <a:pt x="743" y="1947"/>
                    <a:pt x="756" y="1969"/>
                    <a:pt x="787" y="1991"/>
                  </a:cubicBezTo>
                  <a:cubicBezTo>
                    <a:pt x="817" y="2013"/>
                    <a:pt x="857" y="1958"/>
                    <a:pt x="896" y="1932"/>
                  </a:cubicBezTo>
                  <a:cubicBezTo>
                    <a:pt x="935" y="1906"/>
                    <a:pt x="957" y="1928"/>
                    <a:pt x="953" y="1939"/>
                  </a:cubicBezTo>
                  <a:cubicBezTo>
                    <a:pt x="948" y="1950"/>
                    <a:pt x="966" y="2006"/>
                    <a:pt x="988" y="2047"/>
                  </a:cubicBezTo>
                  <a:cubicBezTo>
                    <a:pt x="1009" y="2088"/>
                    <a:pt x="1018" y="2065"/>
                    <a:pt x="1044" y="2051"/>
                  </a:cubicBezTo>
                  <a:cubicBezTo>
                    <a:pt x="1071" y="2036"/>
                    <a:pt x="1088" y="2065"/>
                    <a:pt x="1123" y="2062"/>
                  </a:cubicBezTo>
                  <a:cubicBezTo>
                    <a:pt x="1158" y="2058"/>
                    <a:pt x="1132" y="2032"/>
                    <a:pt x="1114" y="1995"/>
                  </a:cubicBezTo>
                  <a:cubicBezTo>
                    <a:pt x="1097" y="1958"/>
                    <a:pt x="1119" y="1965"/>
                    <a:pt x="1123" y="1939"/>
                  </a:cubicBezTo>
                  <a:cubicBezTo>
                    <a:pt x="1127" y="1913"/>
                    <a:pt x="1079" y="1854"/>
                    <a:pt x="1071" y="1832"/>
                  </a:cubicBezTo>
                  <a:cubicBezTo>
                    <a:pt x="1062" y="1810"/>
                    <a:pt x="1053" y="1773"/>
                    <a:pt x="1075" y="1743"/>
                  </a:cubicBezTo>
                  <a:cubicBezTo>
                    <a:pt x="1097" y="1713"/>
                    <a:pt x="1114" y="1717"/>
                    <a:pt x="1123" y="1732"/>
                  </a:cubicBezTo>
                  <a:cubicBezTo>
                    <a:pt x="1132" y="1747"/>
                    <a:pt x="1132" y="1754"/>
                    <a:pt x="1145" y="1743"/>
                  </a:cubicBezTo>
                  <a:cubicBezTo>
                    <a:pt x="1158" y="1732"/>
                    <a:pt x="1167" y="1739"/>
                    <a:pt x="1206" y="1750"/>
                  </a:cubicBezTo>
                  <a:cubicBezTo>
                    <a:pt x="1245" y="1761"/>
                    <a:pt x="1228" y="1739"/>
                    <a:pt x="1267" y="1695"/>
                  </a:cubicBezTo>
                  <a:cubicBezTo>
                    <a:pt x="1306" y="1650"/>
                    <a:pt x="1324" y="1658"/>
                    <a:pt x="1350" y="1669"/>
                  </a:cubicBezTo>
                  <a:cubicBezTo>
                    <a:pt x="1376" y="1680"/>
                    <a:pt x="1403" y="1710"/>
                    <a:pt x="1433" y="1728"/>
                  </a:cubicBezTo>
                  <a:cubicBezTo>
                    <a:pt x="1464" y="1747"/>
                    <a:pt x="1494" y="1706"/>
                    <a:pt x="1512" y="1665"/>
                  </a:cubicBezTo>
                  <a:cubicBezTo>
                    <a:pt x="1529" y="1624"/>
                    <a:pt x="1547" y="1661"/>
                    <a:pt x="1560" y="1680"/>
                  </a:cubicBezTo>
                  <a:cubicBezTo>
                    <a:pt x="1573" y="1698"/>
                    <a:pt x="1595" y="1684"/>
                    <a:pt x="1603" y="1650"/>
                  </a:cubicBezTo>
                  <a:cubicBezTo>
                    <a:pt x="1612" y="1617"/>
                    <a:pt x="1656" y="1687"/>
                    <a:pt x="1686" y="1706"/>
                  </a:cubicBezTo>
                  <a:cubicBezTo>
                    <a:pt x="1717" y="1724"/>
                    <a:pt x="1708" y="1661"/>
                    <a:pt x="1721" y="1643"/>
                  </a:cubicBezTo>
                  <a:cubicBezTo>
                    <a:pt x="1735" y="1624"/>
                    <a:pt x="1769" y="1647"/>
                    <a:pt x="1783" y="1658"/>
                  </a:cubicBezTo>
                  <a:cubicBezTo>
                    <a:pt x="1796" y="1669"/>
                    <a:pt x="1822" y="1661"/>
                    <a:pt x="1839" y="1643"/>
                  </a:cubicBezTo>
                  <a:cubicBezTo>
                    <a:pt x="1857" y="1624"/>
                    <a:pt x="1879" y="1624"/>
                    <a:pt x="1909" y="1609"/>
                  </a:cubicBezTo>
                  <a:cubicBezTo>
                    <a:pt x="1940" y="1595"/>
                    <a:pt x="1918" y="1587"/>
                    <a:pt x="1918" y="1558"/>
                  </a:cubicBezTo>
                  <a:cubicBezTo>
                    <a:pt x="1918" y="1528"/>
                    <a:pt x="1940" y="1528"/>
                    <a:pt x="1975" y="1528"/>
                  </a:cubicBezTo>
                  <a:cubicBezTo>
                    <a:pt x="2010" y="1528"/>
                    <a:pt x="2010" y="1517"/>
                    <a:pt x="2036" y="1491"/>
                  </a:cubicBezTo>
                  <a:cubicBezTo>
                    <a:pt x="2062" y="1465"/>
                    <a:pt x="2067" y="1509"/>
                    <a:pt x="2093" y="1528"/>
                  </a:cubicBezTo>
                  <a:cubicBezTo>
                    <a:pt x="2093" y="1528"/>
                    <a:pt x="2094" y="1529"/>
                    <a:pt x="2094" y="1529"/>
                  </a:cubicBezTo>
                  <a:cubicBezTo>
                    <a:pt x="2116" y="1504"/>
                    <a:pt x="2145" y="1483"/>
                    <a:pt x="2154" y="1463"/>
                  </a:cubicBezTo>
                  <a:cubicBezTo>
                    <a:pt x="2168" y="1435"/>
                    <a:pt x="2213" y="1464"/>
                    <a:pt x="2240" y="1453"/>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36" name="Freeform 16"/>
            <p:cNvSpPr/>
            <p:nvPr/>
          </p:nvSpPr>
          <p:spPr bwMode="auto">
            <a:xfrm>
              <a:off x="3140" y="3330"/>
              <a:ext cx="916" cy="601"/>
            </a:xfrm>
            <a:custGeom>
              <a:avLst/>
              <a:gdLst>
                <a:gd name="T0" fmla="*/ 1938 w 1978"/>
                <a:gd name="T1" fmla="*/ 430 h 1298"/>
                <a:gd name="T2" fmla="*/ 1896 w 1978"/>
                <a:gd name="T3" fmla="*/ 398 h 1298"/>
                <a:gd name="T4" fmla="*/ 1794 w 1978"/>
                <a:gd name="T5" fmla="*/ 345 h 1298"/>
                <a:gd name="T6" fmla="*/ 1719 w 1978"/>
                <a:gd name="T7" fmla="*/ 267 h 1298"/>
                <a:gd name="T8" fmla="*/ 1715 w 1978"/>
                <a:gd name="T9" fmla="*/ 117 h 1298"/>
                <a:gd name="T10" fmla="*/ 1676 w 1978"/>
                <a:gd name="T11" fmla="*/ 12 h 1298"/>
                <a:gd name="T12" fmla="*/ 1578 w 1978"/>
                <a:gd name="T13" fmla="*/ 37 h 1298"/>
                <a:gd name="T14" fmla="*/ 1489 w 1978"/>
                <a:gd name="T15" fmla="*/ 114 h 1298"/>
                <a:gd name="T16" fmla="*/ 1365 w 1978"/>
                <a:gd name="T17" fmla="*/ 120 h 1298"/>
                <a:gd name="T18" fmla="*/ 1261 w 1978"/>
                <a:gd name="T19" fmla="*/ 120 h 1298"/>
                <a:gd name="T20" fmla="*/ 1200 w 1978"/>
                <a:gd name="T21" fmla="*/ 197 h 1298"/>
                <a:gd name="T22" fmla="*/ 1135 w 1978"/>
                <a:gd name="T23" fmla="*/ 264 h 1298"/>
                <a:gd name="T24" fmla="*/ 1012 w 1978"/>
                <a:gd name="T25" fmla="*/ 290 h 1298"/>
                <a:gd name="T26" fmla="*/ 907 w 1978"/>
                <a:gd name="T27" fmla="*/ 360 h 1298"/>
                <a:gd name="T28" fmla="*/ 798 w 1978"/>
                <a:gd name="T29" fmla="*/ 349 h 1298"/>
                <a:gd name="T30" fmla="*/ 685 w 1978"/>
                <a:gd name="T31" fmla="*/ 301 h 1298"/>
                <a:gd name="T32" fmla="*/ 523 w 1978"/>
                <a:gd name="T33" fmla="*/ 412 h 1298"/>
                <a:gd name="T34" fmla="*/ 379 w 1978"/>
                <a:gd name="T35" fmla="*/ 516 h 1298"/>
                <a:gd name="T36" fmla="*/ 195 w 1978"/>
                <a:gd name="T37" fmla="*/ 445 h 1298"/>
                <a:gd name="T38" fmla="*/ 69 w 1978"/>
                <a:gd name="T39" fmla="*/ 527 h 1298"/>
                <a:gd name="T40" fmla="*/ 9 w 1978"/>
                <a:gd name="T41" fmla="*/ 567 h 1298"/>
                <a:gd name="T42" fmla="*/ 81 w 1978"/>
                <a:gd name="T43" fmla="*/ 580 h 1298"/>
                <a:gd name="T44" fmla="*/ 186 w 1978"/>
                <a:gd name="T45" fmla="*/ 645 h 1298"/>
                <a:gd name="T46" fmla="*/ 305 w 1978"/>
                <a:gd name="T47" fmla="*/ 658 h 1298"/>
                <a:gd name="T48" fmla="*/ 418 w 1978"/>
                <a:gd name="T49" fmla="*/ 675 h 1298"/>
                <a:gd name="T50" fmla="*/ 430 w 1978"/>
                <a:gd name="T51" fmla="*/ 815 h 1298"/>
                <a:gd name="T52" fmla="*/ 284 w 1978"/>
                <a:gd name="T53" fmla="*/ 891 h 1298"/>
                <a:gd name="T54" fmla="*/ 427 w 1978"/>
                <a:gd name="T55" fmla="*/ 931 h 1298"/>
                <a:gd name="T56" fmla="*/ 545 w 1978"/>
                <a:gd name="T57" fmla="*/ 957 h 1298"/>
                <a:gd name="T58" fmla="*/ 593 w 1978"/>
                <a:gd name="T59" fmla="*/ 1038 h 1298"/>
                <a:gd name="T60" fmla="*/ 623 w 1978"/>
                <a:gd name="T61" fmla="*/ 1153 h 1298"/>
                <a:gd name="T62" fmla="*/ 720 w 1978"/>
                <a:gd name="T63" fmla="*/ 1220 h 1298"/>
                <a:gd name="T64" fmla="*/ 929 w 1978"/>
                <a:gd name="T65" fmla="*/ 1253 h 1298"/>
                <a:gd name="T66" fmla="*/ 1065 w 1978"/>
                <a:gd name="T67" fmla="*/ 1264 h 1298"/>
                <a:gd name="T68" fmla="*/ 1161 w 1978"/>
                <a:gd name="T69" fmla="*/ 1220 h 1298"/>
                <a:gd name="T70" fmla="*/ 1296 w 1978"/>
                <a:gd name="T71" fmla="*/ 1294 h 1298"/>
                <a:gd name="T72" fmla="*/ 1423 w 1978"/>
                <a:gd name="T73" fmla="*/ 1249 h 1298"/>
                <a:gd name="T74" fmla="*/ 1447 w 1978"/>
                <a:gd name="T75" fmla="*/ 1231 h 1298"/>
                <a:gd name="T76" fmla="*/ 1501 w 1978"/>
                <a:gd name="T77" fmla="*/ 1164 h 1298"/>
                <a:gd name="T78" fmla="*/ 1608 w 1978"/>
                <a:gd name="T79" fmla="*/ 1079 h 1298"/>
                <a:gd name="T80" fmla="*/ 1685 w 1978"/>
                <a:gd name="T81" fmla="*/ 1020 h 1298"/>
                <a:gd name="T82" fmla="*/ 1801 w 1978"/>
                <a:gd name="T83" fmla="*/ 910 h 1298"/>
                <a:gd name="T84" fmla="*/ 1862 w 1978"/>
                <a:gd name="T85" fmla="*/ 681 h 1298"/>
                <a:gd name="T86" fmla="*/ 1954 w 1978"/>
                <a:gd name="T87" fmla="*/ 523 h 1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78" h="1298">
                  <a:moveTo>
                    <a:pt x="1967" y="480"/>
                  </a:moveTo>
                  <a:cubicBezTo>
                    <a:pt x="1956" y="456"/>
                    <a:pt x="1930" y="460"/>
                    <a:pt x="1938" y="430"/>
                  </a:cubicBezTo>
                  <a:cubicBezTo>
                    <a:pt x="1943" y="415"/>
                    <a:pt x="1938" y="406"/>
                    <a:pt x="1939" y="400"/>
                  </a:cubicBezTo>
                  <a:cubicBezTo>
                    <a:pt x="1913" y="391"/>
                    <a:pt x="1915" y="402"/>
                    <a:pt x="1896" y="398"/>
                  </a:cubicBezTo>
                  <a:cubicBezTo>
                    <a:pt x="1869" y="392"/>
                    <a:pt x="1879" y="401"/>
                    <a:pt x="1840" y="431"/>
                  </a:cubicBezTo>
                  <a:cubicBezTo>
                    <a:pt x="1801" y="462"/>
                    <a:pt x="1804" y="376"/>
                    <a:pt x="1794" y="345"/>
                  </a:cubicBezTo>
                  <a:cubicBezTo>
                    <a:pt x="1784" y="315"/>
                    <a:pt x="1752" y="331"/>
                    <a:pt x="1706" y="331"/>
                  </a:cubicBezTo>
                  <a:cubicBezTo>
                    <a:pt x="1660" y="331"/>
                    <a:pt x="1660" y="312"/>
                    <a:pt x="1719" y="267"/>
                  </a:cubicBezTo>
                  <a:cubicBezTo>
                    <a:pt x="1778" y="223"/>
                    <a:pt x="1755" y="178"/>
                    <a:pt x="1758" y="145"/>
                  </a:cubicBezTo>
                  <a:cubicBezTo>
                    <a:pt x="1761" y="112"/>
                    <a:pt x="1748" y="117"/>
                    <a:pt x="1715" y="117"/>
                  </a:cubicBezTo>
                  <a:cubicBezTo>
                    <a:pt x="1683" y="117"/>
                    <a:pt x="1702" y="81"/>
                    <a:pt x="1719" y="50"/>
                  </a:cubicBezTo>
                  <a:cubicBezTo>
                    <a:pt x="1735" y="20"/>
                    <a:pt x="1709" y="23"/>
                    <a:pt x="1676" y="12"/>
                  </a:cubicBezTo>
                  <a:cubicBezTo>
                    <a:pt x="1643" y="0"/>
                    <a:pt x="1640" y="23"/>
                    <a:pt x="1627" y="34"/>
                  </a:cubicBezTo>
                  <a:cubicBezTo>
                    <a:pt x="1614" y="45"/>
                    <a:pt x="1604" y="42"/>
                    <a:pt x="1578" y="37"/>
                  </a:cubicBezTo>
                  <a:cubicBezTo>
                    <a:pt x="1552" y="31"/>
                    <a:pt x="1542" y="34"/>
                    <a:pt x="1535" y="62"/>
                  </a:cubicBezTo>
                  <a:cubicBezTo>
                    <a:pt x="1529" y="89"/>
                    <a:pt x="1525" y="75"/>
                    <a:pt x="1489" y="114"/>
                  </a:cubicBezTo>
                  <a:cubicBezTo>
                    <a:pt x="1404" y="128"/>
                    <a:pt x="1453" y="117"/>
                    <a:pt x="1424" y="70"/>
                  </a:cubicBezTo>
                  <a:cubicBezTo>
                    <a:pt x="1394" y="23"/>
                    <a:pt x="1368" y="92"/>
                    <a:pt x="1365" y="120"/>
                  </a:cubicBezTo>
                  <a:cubicBezTo>
                    <a:pt x="1362" y="148"/>
                    <a:pt x="1329" y="162"/>
                    <a:pt x="1316" y="137"/>
                  </a:cubicBezTo>
                  <a:cubicBezTo>
                    <a:pt x="1309" y="124"/>
                    <a:pt x="1285" y="121"/>
                    <a:pt x="1261" y="120"/>
                  </a:cubicBezTo>
                  <a:cubicBezTo>
                    <a:pt x="1265" y="134"/>
                    <a:pt x="1264" y="150"/>
                    <a:pt x="1252" y="167"/>
                  </a:cubicBezTo>
                  <a:cubicBezTo>
                    <a:pt x="1231" y="201"/>
                    <a:pt x="1218" y="212"/>
                    <a:pt x="1200" y="197"/>
                  </a:cubicBezTo>
                  <a:cubicBezTo>
                    <a:pt x="1183" y="182"/>
                    <a:pt x="1135" y="178"/>
                    <a:pt x="1135" y="208"/>
                  </a:cubicBezTo>
                  <a:cubicBezTo>
                    <a:pt x="1135" y="238"/>
                    <a:pt x="1178" y="264"/>
                    <a:pt x="1135" y="264"/>
                  </a:cubicBezTo>
                  <a:cubicBezTo>
                    <a:pt x="1091" y="264"/>
                    <a:pt x="1073" y="249"/>
                    <a:pt x="1065" y="275"/>
                  </a:cubicBezTo>
                  <a:cubicBezTo>
                    <a:pt x="1056" y="301"/>
                    <a:pt x="1043" y="308"/>
                    <a:pt x="1012" y="290"/>
                  </a:cubicBezTo>
                  <a:cubicBezTo>
                    <a:pt x="982" y="271"/>
                    <a:pt x="942" y="278"/>
                    <a:pt x="934" y="304"/>
                  </a:cubicBezTo>
                  <a:cubicBezTo>
                    <a:pt x="925" y="330"/>
                    <a:pt x="938" y="353"/>
                    <a:pt x="907" y="360"/>
                  </a:cubicBezTo>
                  <a:cubicBezTo>
                    <a:pt x="877" y="367"/>
                    <a:pt x="877" y="404"/>
                    <a:pt x="851" y="378"/>
                  </a:cubicBezTo>
                  <a:cubicBezTo>
                    <a:pt x="824" y="353"/>
                    <a:pt x="816" y="338"/>
                    <a:pt x="798" y="349"/>
                  </a:cubicBezTo>
                  <a:cubicBezTo>
                    <a:pt x="781" y="360"/>
                    <a:pt x="750" y="360"/>
                    <a:pt x="733" y="327"/>
                  </a:cubicBezTo>
                  <a:cubicBezTo>
                    <a:pt x="715" y="293"/>
                    <a:pt x="724" y="264"/>
                    <a:pt x="685" y="301"/>
                  </a:cubicBezTo>
                  <a:cubicBezTo>
                    <a:pt x="645" y="338"/>
                    <a:pt x="658" y="367"/>
                    <a:pt x="610" y="371"/>
                  </a:cubicBezTo>
                  <a:cubicBezTo>
                    <a:pt x="562" y="375"/>
                    <a:pt x="545" y="390"/>
                    <a:pt x="523" y="412"/>
                  </a:cubicBezTo>
                  <a:cubicBezTo>
                    <a:pt x="501" y="434"/>
                    <a:pt x="436" y="423"/>
                    <a:pt x="436" y="460"/>
                  </a:cubicBezTo>
                  <a:cubicBezTo>
                    <a:pt x="436" y="497"/>
                    <a:pt x="414" y="538"/>
                    <a:pt x="379" y="516"/>
                  </a:cubicBezTo>
                  <a:cubicBezTo>
                    <a:pt x="344" y="493"/>
                    <a:pt x="313" y="479"/>
                    <a:pt x="287" y="482"/>
                  </a:cubicBezTo>
                  <a:cubicBezTo>
                    <a:pt x="261" y="486"/>
                    <a:pt x="230" y="441"/>
                    <a:pt x="195" y="445"/>
                  </a:cubicBezTo>
                  <a:cubicBezTo>
                    <a:pt x="160" y="449"/>
                    <a:pt x="156" y="464"/>
                    <a:pt x="139" y="486"/>
                  </a:cubicBezTo>
                  <a:cubicBezTo>
                    <a:pt x="121" y="508"/>
                    <a:pt x="112" y="527"/>
                    <a:pt x="69" y="527"/>
                  </a:cubicBezTo>
                  <a:cubicBezTo>
                    <a:pt x="49" y="527"/>
                    <a:pt x="30" y="523"/>
                    <a:pt x="18" y="516"/>
                  </a:cubicBezTo>
                  <a:cubicBezTo>
                    <a:pt x="7" y="530"/>
                    <a:pt x="0" y="548"/>
                    <a:pt x="9" y="567"/>
                  </a:cubicBezTo>
                  <a:cubicBezTo>
                    <a:pt x="28" y="612"/>
                    <a:pt x="50" y="622"/>
                    <a:pt x="56" y="601"/>
                  </a:cubicBezTo>
                  <a:cubicBezTo>
                    <a:pt x="63" y="580"/>
                    <a:pt x="56" y="579"/>
                    <a:pt x="81" y="580"/>
                  </a:cubicBezTo>
                  <a:cubicBezTo>
                    <a:pt x="105" y="581"/>
                    <a:pt x="159" y="570"/>
                    <a:pt x="166" y="597"/>
                  </a:cubicBezTo>
                  <a:cubicBezTo>
                    <a:pt x="172" y="623"/>
                    <a:pt x="177" y="633"/>
                    <a:pt x="186" y="645"/>
                  </a:cubicBezTo>
                  <a:cubicBezTo>
                    <a:pt x="194" y="658"/>
                    <a:pt x="238" y="697"/>
                    <a:pt x="263" y="673"/>
                  </a:cubicBezTo>
                  <a:cubicBezTo>
                    <a:pt x="287" y="649"/>
                    <a:pt x="289" y="640"/>
                    <a:pt x="305" y="658"/>
                  </a:cubicBezTo>
                  <a:cubicBezTo>
                    <a:pt x="321" y="676"/>
                    <a:pt x="326" y="688"/>
                    <a:pt x="354" y="683"/>
                  </a:cubicBezTo>
                  <a:cubicBezTo>
                    <a:pt x="382" y="677"/>
                    <a:pt x="395" y="645"/>
                    <a:pt x="418" y="675"/>
                  </a:cubicBezTo>
                  <a:cubicBezTo>
                    <a:pt x="441" y="704"/>
                    <a:pt x="451" y="718"/>
                    <a:pt x="453" y="750"/>
                  </a:cubicBezTo>
                  <a:cubicBezTo>
                    <a:pt x="454" y="782"/>
                    <a:pt x="456" y="804"/>
                    <a:pt x="430" y="815"/>
                  </a:cubicBezTo>
                  <a:cubicBezTo>
                    <a:pt x="403" y="826"/>
                    <a:pt x="358" y="797"/>
                    <a:pt x="344" y="825"/>
                  </a:cubicBezTo>
                  <a:cubicBezTo>
                    <a:pt x="335" y="845"/>
                    <a:pt x="306" y="866"/>
                    <a:pt x="284" y="891"/>
                  </a:cubicBezTo>
                  <a:cubicBezTo>
                    <a:pt x="310" y="908"/>
                    <a:pt x="331" y="902"/>
                    <a:pt x="361" y="938"/>
                  </a:cubicBezTo>
                  <a:cubicBezTo>
                    <a:pt x="392" y="975"/>
                    <a:pt x="405" y="949"/>
                    <a:pt x="427" y="931"/>
                  </a:cubicBezTo>
                  <a:cubicBezTo>
                    <a:pt x="449" y="912"/>
                    <a:pt x="466" y="938"/>
                    <a:pt x="488" y="957"/>
                  </a:cubicBezTo>
                  <a:cubicBezTo>
                    <a:pt x="510" y="975"/>
                    <a:pt x="527" y="975"/>
                    <a:pt x="545" y="957"/>
                  </a:cubicBezTo>
                  <a:cubicBezTo>
                    <a:pt x="562" y="938"/>
                    <a:pt x="593" y="953"/>
                    <a:pt x="619" y="964"/>
                  </a:cubicBezTo>
                  <a:cubicBezTo>
                    <a:pt x="645" y="975"/>
                    <a:pt x="619" y="1016"/>
                    <a:pt x="593" y="1038"/>
                  </a:cubicBezTo>
                  <a:cubicBezTo>
                    <a:pt x="567" y="1060"/>
                    <a:pt x="571" y="1075"/>
                    <a:pt x="588" y="1090"/>
                  </a:cubicBezTo>
                  <a:cubicBezTo>
                    <a:pt x="606" y="1105"/>
                    <a:pt x="610" y="1135"/>
                    <a:pt x="623" y="1153"/>
                  </a:cubicBezTo>
                  <a:cubicBezTo>
                    <a:pt x="637" y="1172"/>
                    <a:pt x="632" y="1190"/>
                    <a:pt x="654" y="1186"/>
                  </a:cubicBezTo>
                  <a:cubicBezTo>
                    <a:pt x="676" y="1183"/>
                    <a:pt x="698" y="1194"/>
                    <a:pt x="720" y="1220"/>
                  </a:cubicBezTo>
                  <a:cubicBezTo>
                    <a:pt x="741" y="1246"/>
                    <a:pt x="811" y="1257"/>
                    <a:pt x="842" y="1275"/>
                  </a:cubicBezTo>
                  <a:cubicBezTo>
                    <a:pt x="872" y="1294"/>
                    <a:pt x="907" y="1246"/>
                    <a:pt x="929" y="1253"/>
                  </a:cubicBezTo>
                  <a:cubicBezTo>
                    <a:pt x="939" y="1256"/>
                    <a:pt x="958" y="1273"/>
                    <a:pt x="976" y="1290"/>
                  </a:cubicBezTo>
                  <a:cubicBezTo>
                    <a:pt x="996" y="1262"/>
                    <a:pt x="1013" y="1264"/>
                    <a:pt x="1065" y="1264"/>
                  </a:cubicBezTo>
                  <a:cubicBezTo>
                    <a:pt x="1126" y="1264"/>
                    <a:pt x="1139" y="1275"/>
                    <a:pt x="1126" y="1238"/>
                  </a:cubicBezTo>
                  <a:cubicBezTo>
                    <a:pt x="1113" y="1201"/>
                    <a:pt x="1121" y="1168"/>
                    <a:pt x="1161" y="1220"/>
                  </a:cubicBezTo>
                  <a:cubicBezTo>
                    <a:pt x="1200" y="1272"/>
                    <a:pt x="1148" y="1249"/>
                    <a:pt x="1213" y="1253"/>
                  </a:cubicBezTo>
                  <a:cubicBezTo>
                    <a:pt x="1279" y="1257"/>
                    <a:pt x="1231" y="1290"/>
                    <a:pt x="1296" y="1294"/>
                  </a:cubicBezTo>
                  <a:cubicBezTo>
                    <a:pt x="1362" y="1298"/>
                    <a:pt x="1392" y="1279"/>
                    <a:pt x="1392" y="1264"/>
                  </a:cubicBezTo>
                  <a:cubicBezTo>
                    <a:pt x="1392" y="1249"/>
                    <a:pt x="1418" y="1216"/>
                    <a:pt x="1423" y="1249"/>
                  </a:cubicBezTo>
                  <a:cubicBezTo>
                    <a:pt x="1423" y="1253"/>
                    <a:pt x="1424" y="1256"/>
                    <a:pt x="1424" y="1259"/>
                  </a:cubicBezTo>
                  <a:cubicBezTo>
                    <a:pt x="1430" y="1247"/>
                    <a:pt x="1437" y="1235"/>
                    <a:pt x="1447" y="1231"/>
                  </a:cubicBezTo>
                  <a:cubicBezTo>
                    <a:pt x="1469" y="1222"/>
                    <a:pt x="1486" y="1214"/>
                    <a:pt x="1486" y="1194"/>
                  </a:cubicBezTo>
                  <a:cubicBezTo>
                    <a:pt x="1486" y="1173"/>
                    <a:pt x="1471" y="1164"/>
                    <a:pt x="1501" y="1164"/>
                  </a:cubicBezTo>
                  <a:cubicBezTo>
                    <a:pt x="1532" y="1164"/>
                    <a:pt x="1591" y="1177"/>
                    <a:pt x="1591" y="1135"/>
                  </a:cubicBezTo>
                  <a:cubicBezTo>
                    <a:pt x="1591" y="1092"/>
                    <a:pt x="1576" y="1062"/>
                    <a:pt x="1608" y="1079"/>
                  </a:cubicBezTo>
                  <a:cubicBezTo>
                    <a:pt x="1641" y="1096"/>
                    <a:pt x="1663" y="1090"/>
                    <a:pt x="1674" y="1066"/>
                  </a:cubicBezTo>
                  <a:cubicBezTo>
                    <a:pt x="1685" y="1042"/>
                    <a:pt x="1700" y="1042"/>
                    <a:pt x="1685" y="1020"/>
                  </a:cubicBezTo>
                  <a:cubicBezTo>
                    <a:pt x="1670" y="997"/>
                    <a:pt x="1672" y="979"/>
                    <a:pt x="1694" y="971"/>
                  </a:cubicBezTo>
                  <a:cubicBezTo>
                    <a:pt x="1715" y="964"/>
                    <a:pt x="1777" y="940"/>
                    <a:pt x="1801" y="910"/>
                  </a:cubicBezTo>
                  <a:cubicBezTo>
                    <a:pt x="1825" y="881"/>
                    <a:pt x="1851" y="870"/>
                    <a:pt x="1840" y="836"/>
                  </a:cubicBezTo>
                  <a:cubicBezTo>
                    <a:pt x="1829" y="803"/>
                    <a:pt x="1807" y="732"/>
                    <a:pt x="1862" y="681"/>
                  </a:cubicBezTo>
                  <a:cubicBezTo>
                    <a:pt x="1916" y="629"/>
                    <a:pt x="1936" y="640"/>
                    <a:pt x="1938" y="599"/>
                  </a:cubicBezTo>
                  <a:cubicBezTo>
                    <a:pt x="1940" y="558"/>
                    <a:pt x="1932" y="536"/>
                    <a:pt x="1954" y="523"/>
                  </a:cubicBezTo>
                  <a:cubicBezTo>
                    <a:pt x="1975" y="510"/>
                    <a:pt x="1978" y="504"/>
                    <a:pt x="1967" y="480"/>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37" name="Freeform 17"/>
            <p:cNvSpPr/>
            <p:nvPr/>
          </p:nvSpPr>
          <p:spPr bwMode="auto">
            <a:xfrm>
              <a:off x="3238" y="1805"/>
              <a:ext cx="590" cy="922"/>
            </a:xfrm>
            <a:custGeom>
              <a:avLst/>
              <a:gdLst>
                <a:gd name="T0" fmla="*/ 1149 w 1273"/>
                <a:gd name="T1" fmla="*/ 1405 h 1992"/>
                <a:gd name="T2" fmla="*/ 1053 w 1273"/>
                <a:gd name="T3" fmla="*/ 1201 h 1992"/>
                <a:gd name="T4" fmla="*/ 1105 w 1273"/>
                <a:gd name="T5" fmla="*/ 957 h 1992"/>
                <a:gd name="T6" fmla="*/ 1044 w 1273"/>
                <a:gd name="T7" fmla="*/ 727 h 1992"/>
                <a:gd name="T8" fmla="*/ 1088 w 1273"/>
                <a:gd name="T9" fmla="*/ 590 h 1992"/>
                <a:gd name="T10" fmla="*/ 1088 w 1273"/>
                <a:gd name="T11" fmla="*/ 486 h 1992"/>
                <a:gd name="T12" fmla="*/ 1094 w 1273"/>
                <a:gd name="T13" fmla="*/ 280 h 1992"/>
                <a:gd name="T14" fmla="*/ 1131 w 1273"/>
                <a:gd name="T15" fmla="*/ 132 h 1992"/>
                <a:gd name="T16" fmla="*/ 1098 w 1273"/>
                <a:gd name="T17" fmla="*/ 0 h 1992"/>
                <a:gd name="T18" fmla="*/ 996 w 1273"/>
                <a:gd name="T19" fmla="*/ 76 h 1992"/>
                <a:gd name="T20" fmla="*/ 900 w 1273"/>
                <a:gd name="T21" fmla="*/ 110 h 1992"/>
                <a:gd name="T22" fmla="*/ 834 w 1273"/>
                <a:gd name="T23" fmla="*/ 265 h 1992"/>
                <a:gd name="T24" fmla="*/ 699 w 1273"/>
                <a:gd name="T25" fmla="*/ 380 h 1992"/>
                <a:gd name="T26" fmla="*/ 629 w 1273"/>
                <a:gd name="T27" fmla="*/ 506 h 1992"/>
                <a:gd name="T28" fmla="*/ 476 w 1273"/>
                <a:gd name="T29" fmla="*/ 491 h 1992"/>
                <a:gd name="T30" fmla="*/ 377 w 1273"/>
                <a:gd name="T31" fmla="*/ 501 h 1992"/>
                <a:gd name="T32" fmla="*/ 314 w 1273"/>
                <a:gd name="T33" fmla="*/ 595 h 1992"/>
                <a:gd name="T34" fmla="*/ 327 w 1273"/>
                <a:gd name="T35" fmla="*/ 704 h 1992"/>
                <a:gd name="T36" fmla="*/ 500 w 1273"/>
                <a:gd name="T37" fmla="*/ 784 h 1992"/>
                <a:gd name="T38" fmla="*/ 664 w 1273"/>
                <a:gd name="T39" fmla="*/ 901 h 1992"/>
                <a:gd name="T40" fmla="*/ 642 w 1273"/>
                <a:gd name="T41" fmla="*/ 1038 h 1992"/>
                <a:gd name="T42" fmla="*/ 563 w 1273"/>
                <a:gd name="T43" fmla="*/ 1120 h 1992"/>
                <a:gd name="T44" fmla="*/ 509 w 1273"/>
                <a:gd name="T45" fmla="*/ 1127 h 1992"/>
                <a:gd name="T46" fmla="*/ 472 w 1273"/>
                <a:gd name="T47" fmla="*/ 1196 h 1992"/>
                <a:gd name="T48" fmla="*/ 356 w 1273"/>
                <a:gd name="T49" fmla="*/ 1225 h 1992"/>
                <a:gd name="T50" fmla="*/ 205 w 1273"/>
                <a:gd name="T51" fmla="*/ 1183 h 1992"/>
                <a:gd name="T52" fmla="*/ 175 w 1273"/>
                <a:gd name="T53" fmla="*/ 1277 h 1992"/>
                <a:gd name="T54" fmla="*/ 179 w 1273"/>
                <a:gd name="T55" fmla="*/ 1331 h 1992"/>
                <a:gd name="T56" fmla="*/ 212 w 1273"/>
                <a:gd name="T57" fmla="*/ 1416 h 1992"/>
                <a:gd name="T58" fmla="*/ 179 w 1273"/>
                <a:gd name="T59" fmla="*/ 1481 h 1992"/>
                <a:gd name="T60" fmla="*/ 201 w 1273"/>
                <a:gd name="T61" fmla="*/ 1540 h 1992"/>
                <a:gd name="T62" fmla="*/ 148 w 1273"/>
                <a:gd name="T63" fmla="*/ 1551 h 1992"/>
                <a:gd name="T64" fmla="*/ 76 w 1273"/>
                <a:gd name="T65" fmla="*/ 1564 h 1992"/>
                <a:gd name="T66" fmla="*/ 61 w 1273"/>
                <a:gd name="T67" fmla="*/ 1624 h 1992"/>
                <a:gd name="T68" fmla="*/ 61 w 1273"/>
                <a:gd name="T69" fmla="*/ 1698 h 1992"/>
                <a:gd name="T70" fmla="*/ 46 w 1273"/>
                <a:gd name="T71" fmla="*/ 1735 h 1992"/>
                <a:gd name="T72" fmla="*/ 214 w 1273"/>
                <a:gd name="T73" fmla="*/ 1789 h 1992"/>
                <a:gd name="T74" fmla="*/ 349 w 1273"/>
                <a:gd name="T75" fmla="*/ 1823 h 1992"/>
                <a:gd name="T76" fmla="*/ 438 w 1273"/>
                <a:gd name="T77" fmla="*/ 1834 h 1992"/>
                <a:gd name="T78" fmla="*/ 536 w 1273"/>
                <a:gd name="T79" fmla="*/ 1890 h 1992"/>
                <a:gd name="T80" fmla="*/ 677 w 1273"/>
                <a:gd name="T81" fmla="*/ 1876 h 1992"/>
                <a:gd name="T82" fmla="*/ 805 w 1273"/>
                <a:gd name="T83" fmla="*/ 1929 h 1992"/>
                <a:gd name="T84" fmla="*/ 939 w 1273"/>
                <a:gd name="T85" fmla="*/ 1959 h 1992"/>
                <a:gd name="T86" fmla="*/ 970 w 1273"/>
                <a:gd name="T87" fmla="*/ 1909 h 1992"/>
                <a:gd name="T88" fmla="*/ 930 w 1273"/>
                <a:gd name="T89" fmla="*/ 1816 h 1992"/>
                <a:gd name="T90" fmla="*/ 1059 w 1273"/>
                <a:gd name="T91" fmla="*/ 1752 h 1992"/>
                <a:gd name="T92" fmla="*/ 974 w 1273"/>
                <a:gd name="T93" fmla="*/ 1679 h 1992"/>
                <a:gd name="T94" fmla="*/ 913 w 1273"/>
                <a:gd name="T95" fmla="*/ 1626 h 1992"/>
                <a:gd name="T96" fmla="*/ 1048 w 1273"/>
                <a:gd name="T97" fmla="*/ 1603 h 1992"/>
                <a:gd name="T98" fmla="*/ 1168 w 1273"/>
                <a:gd name="T99" fmla="*/ 1607 h 1992"/>
                <a:gd name="T100" fmla="*/ 1256 w 1273"/>
                <a:gd name="T101" fmla="*/ 1527 h 1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73" h="1992">
                  <a:moveTo>
                    <a:pt x="1256" y="1527"/>
                  </a:moveTo>
                  <a:cubicBezTo>
                    <a:pt x="1238" y="1499"/>
                    <a:pt x="1164" y="1449"/>
                    <a:pt x="1149" y="1405"/>
                  </a:cubicBezTo>
                  <a:cubicBezTo>
                    <a:pt x="1133" y="1360"/>
                    <a:pt x="1118" y="1342"/>
                    <a:pt x="1092" y="1314"/>
                  </a:cubicBezTo>
                  <a:cubicBezTo>
                    <a:pt x="1066" y="1286"/>
                    <a:pt x="1055" y="1257"/>
                    <a:pt x="1053" y="1201"/>
                  </a:cubicBezTo>
                  <a:cubicBezTo>
                    <a:pt x="1050" y="1146"/>
                    <a:pt x="1066" y="1110"/>
                    <a:pt x="1081" y="1075"/>
                  </a:cubicBezTo>
                  <a:cubicBezTo>
                    <a:pt x="1096" y="1040"/>
                    <a:pt x="1131" y="1016"/>
                    <a:pt x="1105" y="957"/>
                  </a:cubicBezTo>
                  <a:cubicBezTo>
                    <a:pt x="1079" y="897"/>
                    <a:pt x="1063" y="888"/>
                    <a:pt x="1063" y="853"/>
                  </a:cubicBezTo>
                  <a:cubicBezTo>
                    <a:pt x="1063" y="818"/>
                    <a:pt x="1070" y="753"/>
                    <a:pt x="1044" y="727"/>
                  </a:cubicBezTo>
                  <a:cubicBezTo>
                    <a:pt x="1018" y="701"/>
                    <a:pt x="1033" y="664"/>
                    <a:pt x="1048" y="638"/>
                  </a:cubicBezTo>
                  <a:cubicBezTo>
                    <a:pt x="1063" y="612"/>
                    <a:pt x="1107" y="617"/>
                    <a:pt x="1088" y="590"/>
                  </a:cubicBezTo>
                  <a:cubicBezTo>
                    <a:pt x="1068" y="562"/>
                    <a:pt x="1066" y="556"/>
                    <a:pt x="1085" y="540"/>
                  </a:cubicBezTo>
                  <a:cubicBezTo>
                    <a:pt x="1105" y="523"/>
                    <a:pt x="1103" y="504"/>
                    <a:pt x="1088" y="486"/>
                  </a:cubicBezTo>
                  <a:cubicBezTo>
                    <a:pt x="1072" y="467"/>
                    <a:pt x="989" y="395"/>
                    <a:pt x="1029" y="360"/>
                  </a:cubicBezTo>
                  <a:cubicBezTo>
                    <a:pt x="1068" y="325"/>
                    <a:pt x="1092" y="328"/>
                    <a:pt x="1094" y="280"/>
                  </a:cubicBezTo>
                  <a:cubicBezTo>
                    <a:pt x="1096" y="232"/>
                    <a:pt x="1101" y="236"/>
                    <a:pt x="1107" y="199"/>
                  </a:cubicBezTo>
                  <a:cubicBezTo>
                    <a:pt x="1114" y="161"/>
                    <a:pt x="1116" y="148"/>
                    <a:pt x="1131" y="132"/>
                  </a:cubicBezTo>
                  <a:cubicBezTo>
                    <a:pt x="1146" y="115"/>
                    <a:pt x="1155" y="84"/>
                    <a:pt x="1140" y="65"/>
                  </a:cubicBezTo>
                  <a:cubicBezTo>
                    <a:pt x="1128" y="51"/>
                    <a:pt x="1107" y="25"/>
                    <a:pt x="1098" y="0"/>
                  </a:cubicBezTo>
                  <a:cubicBezTo>
                    <a:pt x="1092" y="1"/>
                    <a:pt x="1085" y="8"/>
                    <a:pt x="1074" y="24"/>
                  </a:cubicBezTo>
                  <a:cubicBezTo>
                    <a:pt x="1039" y="80"/>
                    <a:pt x="1018" y="91"/>
                    <a:pt x="996" y="76"/>
                  </a:cubicBezTo>
                  <a:cubicBezTo>
                    <a:pt x="974" y="61"/>
                    <a:pt x="917" y="21"/>
                    <a:pt x="917" y="47"/>
                  </a:cubicBezTo>
                  <a:cubicBezTo>
                    <a:pt x="917" y="73"/>
                    <a:pt x="926" y="87"/>
                    <a:pt x="900" y="110"/>
                  </a:cubicBezTo>
                  <a:cubicBezTo>
                    <a:pt x="873" y="132"/>
                    <a:pt x="839" y="136"/>
                    <a:pt x="843" y="173"/>
                  </a:cubicBezTo>
                  <a:cubicBezTo>
                    <a:pt x="847" y="210"/>
                    <a:pt x="904" y="258"/>
                    <a:pt x="834" y="265"/>
                  </a:cubicBezTo>
                  <a:cubicBezTo>
                    <a:pt x="764" y="273"/>
                    <a:pt x="777" y="273"/>
                    <a:pt x="764" y="302"/>
                  </a:cubicBezTo>
                  <a:cubicBezTo>
                    <a:pt x="751" y="332"/>
                    <a:pt x="716" y="354"/>
                    <a:pt x="699" y="380"/>
                  </a:cubicBezTo>
                  <a:cubicBezTo>
                    <a:pt x="681" y="406"/>
                    <a:pt x="651" y="417"/>
                    <a:pt x="651" y="454"/>
                  </a:cubicBezTo>
                  <a:cubicBezTo>
                    <a:pt x="651" y="491"/>
                    <a:pt x="659" y="506"/>
                    <a:pt x="629" y="506"/>
                  </a:cubicBezTo>
                  <a:cubicBezTo>
                    <a:pt x="598" y="506"/>
                    <a:pt x="576" y="554"/>
                    <a:pt x="550" y="528"/>
                  </a:cubicBezTo>
                  <a:cubicBezTo>
                    <a:pt x="524" y="502"/>
                    <a:pt x="493" y="469"/>
                    <a:pt x="476" y="491"/>
                  </a:cubicBezTo>
                  <a:cubicBezTo>
                    <a:pt x="458" y="514"/>
                    <a:pt x="410" y="502"/>
                    <a:pt x="384" y="502"/>
                  </a:cubicBezTo>
                  <a:cubicBezTo>
                    <a:pt x="381" y="502"/>
                    <a:pt x="379" y="502"/>
                    <a:pt x="377" y="501"/>
                  </a:cubicBezTo>
                  <a:cubicBezTo>
                    <a:pt x="364" y="519"/>
                    <a:pt x="352" y="532"/>
                    <a:pt x="334" y="545"/>
                  </a:cubicBezTo>
                  <a:cubicBezTo>
                    <a:pt x="310" y="562"/>
                    <a:pt x="323" y="573"/>
                    <a:pt x="314" y="595"/>
                  </a:cubicBezTo>
                  <a:cubicBezTo>
                    <a:pt x="306" y="617"/>
                    <a:pt x="306" y="623"/>
                    <a:pt x="323" y="645"/>
                  </a:cubicBezTo>
                  <a:cubicBezTo>
                    <a:pt x="341" y="667"/>
                    <a:pt x="319" y="679"/>
                    <a:pt x="327" y="704"/>
                  </a:cubicBezTo>
                  <a:cubicBezTo>
                    <a:pt x="336" y="730"/>
                    <a:pt x="391" y="740"/>
                    <a:pt x="430" y="747"/>
                  </a:cubicBezTo>
                  <a:cubicBezTo>
                    <a:pt x="469" y="754"/>
                    <a:pt x="472" y="760"/>
                    <a:pt x="500" y="784"/>
                  </a:cubicBezTo>
                  <a:cubicBezTo>
                    <a:pt x="528" y="808"/>
                    <a:pt x="592" y="814"/>
                    <a:pt x="631" y="825"/>
                  </a:cubicBezTo>
                  <a:cubicBezTo>
                    <a:pt x="670" y="836"/>
                    <a:pt x="648" y="868"/>
                    <a:pt x="664" y="901"/>
                  </a:cubicBezTo>
                  <a:cubicBezTo>
                    <a:pt x="679" y="934"/>
                    <a:pt x="646" y="938"/>
                    <a:pt x="624" y="966"/>
                  </a:cubicBezTo>
                  <a:cubicBezTo>
                    <a:pt x="603" y="994"/>
                    <a:pt x="622" y="1016"/>
                    <a:pt x="642" y="1038"/>
                  </a:cubicBezTo>
                  <a:cubicBezTo>
                    <a:pt x="662" y="1060"/>
                    <a:pt x="668" y="1070"/>
                    <a:pt x="662" y="1095"/>
                  </a:cubicBezTo>
                  <a:cubicBezTo>
                    <a:pt x="655" y="1121"/>
                    <a:pt x="590" y="1123"/>
                    <a:pt x="563" y="1120"/>
                  </a:cubicBezTo>
                  <a:cubicBezTo>
                    <a:pt x="537" y="1116"/>
                    <a:pt x="544" y="1114"/>
                    <a:pt x="537" y="1127"/>
                  </a:cubicBezTo>
                  <a:cubicBezTo>
                    <a:pt x="531" y="1140"/>
                    <a:pt x="526" y="1138"/>
                    <a:pt x="509" y="1127"/>
                  </a:cubicBezTo>
                  <a:cubicBezTo>
                    <a:pt x="491" y="1116"/>
                    <a:pt x="489" y="1129"/>
                    <a:pt x="461" y="1136"/>
                  </a:cubicBezTo>
                  <a:cubicBezTo>
                    <a:pt x="432" y="1144"/>
                    <a:pt x="472" y="1162"/>
                    <a:pt x="472" y="1196"/>
                  </a:cubicBezTo>
                  <a:cubicBezTo>
                    <a:pt x="472" y="1229"/>
                    <a:pt x="445" y="1209"/>
                    <a:pt x="419" y="1209"/>
                  </a:cubicBezTo>
                  <a:cubicBezTo>
                    <a:pt x="393" y="1209"/>
                    <a:pt x="389" y="1222"/>
                    <a:pt x="356" y="1225"/>
                  </a:cubicBezTo>
                  <a:cubicBezTo>
                    <a:pt x="323" y="1229"/>
                    <a:pt x="297" y="1207"/>
                    <a:pt x="288" y="1188"/>
                  </a:cubicBezTo>
                  <a:cubicBezTo>
                    <a:pt x="279" y="1170"/>
                    <a:pt x="249" y="1179"/>
                    <a:pt x="205" y="1183"/>
                  </a:cubicBezTo>
                  <a:cubicBezTo>
                    <a:pt x="161" y="1186"/>
                    <a:pt x="172" y="1222"/>
                    <a:pt x="183" y="1238"/>
                  </a:cubicBezTo>
                  <a:cubicBezTo>
                    <a:pt x="194" y="1255"/>
                    <a:pt x="192" y="1270"/>
                    <a:pt x="175" y="1277"/>
                  </a:cubicBezTo>
                  <a:cubicBezTo>
                    <a:pt x="157" y="1285"/>
                    <a:pt x="144" y="1305"/>
                    <a:pt x="142" y="1320"/>
                  </a:cubicBezTo>
                  <a:cubicBezTo>
                    <a:pt x="140" y="1335"/>
                    <a:pt x="159" y="1335"/>
                    <a:pt x="179" y="1331"/>
                  </a:cubicBezTo>
                  <a:cubicBezTo>
                    <a:pt x="199" y="1327"/>
                    <a:pt x="207" y="1348"/>
                    <a:pt x="223" y="1362"/>
                  </a:cubicBezTo>
                  <a:cubicBezTo>
                    <a:pt x="238" y="1377"/>
                    <a:pt x="210" y="1394"/>
                    <a:pt x="212" y="1416"/>
                  </a:cubicBezTo>
                  <a:cubicBezTo>
                    <a:pt x="214" y="1438"/>
                    <a:pt x="199" y="1438"/>
                    <a:pt x="188" y="1455"/>
                  </a:cubicBezTo>
                  <a:cubicBezTo>
                    <a:pt x="177" y="1472"/>
                    <a:pt x="168" y="1474"/>
                    <a:pt x="179" y="1481"/>
                  </a:cubicBezTo>
                  <a:cubicBezTo>
                    <a:pt x="190" y="1488"/>
                    <a:pt x="199" y="1498"/>
                    <a:pt x="181" y="1514"/>
                  </a:cubicBezTo>
                  <a:cubicBezTo>
                    <a:pt x="164" y="1531"/>
                    <a:pt x="181" y="1525"/>
                    <a:pt x="201" y="1540"/>
                  </a:cubicBezTo>
                  <a:cubicBezTo>
                    <a:pt x="220" y="1555"/>
                    <a:pt x="214" y="1570"/>
                    <a:pt x="185" y="1572"/>
                  </a:cubicBezTo>
                  <a:cubicBezTo>
                    <a:pt x="157" y="1574"/>
                    <a:pt x="161" y="1562"/>
                    <a:pt x="148" y="1551"/>
                  </a:cubicBezTo>
                  <a:cubicBezTo>
                    <a:pt x="135" y="1540"/>
                    <a:pt x="129" y="1555"/>
                    <a:pt x="124" y="1568"/>
                  </a:cubicBezTo>
                  <a:cubicBezTo>
                    <a:pt x="120" y="1581"/>
                    <a:pt x="92" y="1568"/>
                    <a:pt x="76" y="1564"/>
                  </a:cubicBezTo>
                  <a:cubicBezTo>
                    <a:pt x="61" y="1561"/>
                    <a:pt x="48" y="1579"/>
                    <a:pt x="24" y="1592"/>
                  </a:cubicBezTo>
                  <a:cubicBezTo>
                    <a:pt x="0" y="1605"/>
                    <a:pt x="37" y="1616"/>
                    <a:pt x="61" y="1624"/>
                  </a:cubicBezTo>
                  <a:cubicBezTo>
                    <a:pt x="85" y="1631"/>
                    <a:pt x="83" y="1638"/>
                    <a:pt x="68" y="1655"/>
                  </a:cubicBezTo>
                  <a:cubicBezTo>
                    <a:pt x="52" y="1672"/>
                    <a:pt x="83" y="1685"/>
                    <a:pt x="61" y="1698"/>
                  </a:cubicBezTo>
                  <a:cubicBezTo>
                    <a:pt x="49" y="1705"/>
                    <a:pt x="34" y="1721"/>
                    <a:pt x="24" y="1734"/>
                  </a:cubicBezTo>
                  <a:cubicBezTo>
                    <a:pt x="32" y="1734"/>
                    <a:pt x="39" y="1735"/>
                    <a:pt x="46" y="1735"/>
                  </a:cubicBezTo>
                  <a:cubicBezTo>
                    <a:pt x="78" y="1735"/>
                    <a:pt x="81" y="1768"/>
                    <a:pt x="109" y="1800"/>
                  </a:cubicBezTo>
                  <a:cubicBezTo>
                    <a:pt x="137" y="1831"/>
                    <a:pt x="179" y="1807"/>
                    <a:pt x="214" y="1789"/>
                  </a:cubicBezTo>
                  <a:cubicBezTo>
                    <a:pt x="249" y="1770"/>
                    <a:pt x="271" y="1778"/>
                    <a:pt x="313" y="1776"/>
                  </a:cubicBezTo>
                  <a:cubicBezTo>
                    <a:pt x="356" y="1773"/>
                    <a:pt x="333" y="1803"/>
                    <a:pt x="349" y="1823"/>
                  </a:cubicBezTo>
                  <a:cubicBezTo>
                    <a:pt x="366" y="1842"/>
                    <a:pt x="382" y="1831"/>
                    <a:pt x="402" y="1823"/>
                  </a:cubicBezTo>
                  <a:cubicBezTo>
                    <a:pt x="421" y="1815"/>
                    <a:pt x="428" y="1817"/>
                    <a:pt x="438" y="1834"/>
                  </a:cubicBezTo>
                  <a:cubicBezTo>
                    <a:pt x="448" y="1851"/>
                    <a:pt x="457" y="1851"/>
                    <a:pt x="474" y="1845"/>
                  </a:cubicBezTo>
                  <a:cubicBezTo>
                    <a:pt x="490" y="1840"/>
                    <a:pt x="510" y="1867"/>
                    <a:pt x="536" y="1890"/>
                  </a:cubicBezTo>
                  <a:cubicBezTo>
                    <a:pt x="562" y="1912"/>
                    <a:pt x="585" y="1895"/>
                    <a:pt x="611" y="1876"/>
                  </a:cubicBezTo>
                  <a:cubicBezTo>
                    <a:pt x="638" y="1856"/>
                    <a:pt x="654" y="1876"/>
                    <a:pt x="677" y="1876"/>
                  </a:cubicBezTo>
                  <a:cubicBezTo>
                    <a:pt x="700" y="1876"/>
                    <a:pt x="723" y="1895"/>
                    <a:pt x="739" y="1912"/>
                  </a:cubicBezTo>
                  <a:cubicBezTo>
                    <a:pt x="756" y="1929"/>
                    <a:pt x="769" y="1931"/>
                    <a:pt x="805" y="1929"/>
                  </a:cubicBezTo>
                  <a:cubicBezTo>
                    <a:pt x="841" y="1926"/>
                    <a:pt x="828" y="1937"/>
                    <a:pt x="857" y="1965"/>
                  </a:cubicBezTo>
                  <a:cubicBezTo>
                    <a:pt x="887" y="1992"/>
                    <a:pt x="903" y="1976"/>
                    <a:pt x="939" y="1959"/>
                  </a:cubicBezTo>
                  <a:cubicBezTo>
                    <a:pt x="947" y="1955"/>
                    <a:pt x="955" y="1954"/>
                    <a:pt x="963" y="1952"/>
                  </a:cubicBezTo>
                  <a:cubicBezTo>
                    <a:pt x="968" y="1936"/>
                    <a:pt x="973" y="1918"/>
                    <a:pt x="970" y="1909"/>
                  </a:cubicBezTo>
                  <a:cubicBezTo>
                    <a:pt x="963" y="1891"/>
                    <a:pt x="948" y="1874"/>
                    <a:pt x="928" y="1859"/>
                  </a:cubicBezTo>
                  <a:cubicBezTo>
                    <a:pt x="908" y="1844"/>
                    <a:pt x="915" y="1837"/>
                    <a:pt x="930" y="1816"/>
                  </a:cubicBezTo>
                  <a:cubicBezTo>
                    <a:pt x="946" y="1796"/>
                    <a:pt x="943" y="1768"/>
                    <a:pt x="978" y="1770"/>
                  </a:cubicBezTo>
                  <a:cubicBezTo>
                    <a:pt x="1013" y="1772"/>
                    <a:pt x="1057" y="1774"/>
                    <a:pt x="1059" y="1752"/>
                  </a:cubicBezTo>
                  <a:cubicBezTo>
                    <a:pt x="1061" y="1729"/>
                    <a:pt x="1074" y="1696"/>
                    <a:pt x="1044" y="1694"/>
                  </a:cubicBezTo>
                  <a:cubicBezTo>
                    <a:pt x="1013" y="1692"/>
                    <a:pt x="972" y="1698"/>
                    <a:pt x="974" y="1679"/>
                  </a:cubicBezTo>
                  <a:cubicBezTo>
                    <a:pt x="976" y="1661"/>
                    <a:pt x="978" y="1644"/>
                    <a:pt x="952" y="1644"/>
                  </a:cubicBezTo>
                  <a:cubicBezTo>
                    <a:pt x="926" y="1644"/>
                    <a:pt x="913" y="1637"/>
                    <a:pt x="913" y="1626"/>
                  </a:cubicBezTo>
                  <a:cubicBezTo>
                    <a:pt x="913" y="1614"/>
                    <a:pt x="904" y="1592"/>
                    <a:pt x="965" y="1600"/>
                  </a:cubicBezTo>
                  <a:cubicBezTo>
                    <a:pt x="1026" y="1607"/>
                    <a:pt x="1042" y="1587"/>
                    <a:pt x="1048" y="1603"/>
                  </a:cubicBezTo>
                  <a:cubicBezTo>
                    <a:pt x="1055" y="1620"/>
                    <a:pt x="1059" y="1620"/>
                    <a:pt x="1092" y="1620"/>
                  </a:cubicBezTo>
                  <a:cubicBezTo>
                    <a:pt x="1125" y="1620"/>
                    <a:pt x="1127" y="1588"/>
                    <a:pt x="1168" y="1607"/>
                  </a:cubicBezTo>
                  <a:cubicBezTo>
                    <a:pt x="1210" y="1626"/>
                    <a:pt x="1210" y="1614"/>
                    <a:pt x="1232" y="1592"/>
                  </a:cubicBezTo>
                  <a:cubicBezTo>
                    <a:pt x="1254" y="1570"/>
                    <a:pt x="1273" y="1555"/>
                    <a:pt x="1256" y="1527"/>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38" name="Freeform 18"/>
            <p:cNvSpPr/>
            <p:nvPr/>
          </p:nvSpPr>
          <p:spPr bwMode="auto">
            <a:xfrm>
              <a:off x="3030" y="3028"/>
              <a:ext cx="700" cy="551"/>
            </a:xfrm>
            <a:custGeom>
              <a:avLst/>
              <a:gdLst>
                <a:gd name="T0" fmla="*/ 1227 w 1511"/>
                <a:gd name="T1" fmla="*/ 158 h 1190"/>
                <a:gd name="T2" fmla="*/ 1173 w 1511"/>
                <a:gd name="T3" fmla="*/ 104 h 1190"/>
                <a:gd name="T4" fmla="*/ 1123 w 1511"/>
                <a:gd name="T5" fmla="*/ 32 h 1190"/>
                <a:gd name="T6" fmla="*/ 1024 w 1511"/>
                <a:gd name="T7" fmla="*/ 35 h 1190"/>
                <a:gd name="T8" fmla="*/ 943 w 1511"/>
                <a:gd name="T9" fmla="*/ 43 h 1190"/>
                <a:gd name="T10" fmla="*/ 880 w 1511"/>
                <a:gd name="T11" fmla="*/ 89 h 1190"/>
                <a:gd name="T12" fmla="*/ 756 w 1511"/>
                <a:gd name="T13" fmla="*/ 180 h 1190"/>
                <a:gd name="T14" fmla="*/ 592 w 1511"/>
                <a:gd name="T15" fmla="*/ 139 h 1190"/>
                <a:gd name="T16" fmla="*/ 500 w 1511"/>
                <a:gd name="T17" fmla="*/ 191 h 1190"/>
                <a:gd name="T18" fmla="*/ 620 w 1511"/>
                <a:gd name="T19" fmla="*/ 287 h 1190"/>
                <a:gd name="T20" fmla="*/ 675 w 1511"/>
                <a:gd name="T21" fmla="*/ 361 h 1190"/>
                <a:gd name="T22" fmla="*/ 572 w 1511"/>
                <a:gd name="T23" fmla="*/ 389 h 1190"/>
                <a:gd name="T24" fmla="*/ 469 w 1511"/>
                <a:gd name="T25" fmla="*/ 393 h 1190"/>
                <a:gd name="T26" fmla="*/ 419 w 1511"/>
                <a:gd name="T27" fmla="*/ 398 h 1190"/>
                <a:gd name="T28" fmla="*/ 293 w 1511"/>
                <a:gd name="T29" fmla="*/ 504 h 1190"/>
                <a:gd name="T30" fmla="*/ 144 w 1511"/>
                <a:gd name="T31" fmla="*/ 523 h 1190"/>
                <a:gd name="T32" fmla="*/ 35 w 1511"/>
                <a:gd name="T33" fmla="*/ 549 h 1190"/>
                <a:gd name="T34" fmla="*/ 30 w 1511"/>
                <a:gd name="T35" fmla="*/ 630 h 1190"/>
                <a:gd name="T36" fmla="*/ 113 w 1511"/>
                <a:gd name="T37" fmla="*/ 704 h 1190"/>
                <a:gd name="T38" fmla="*/ 210 w 1511"/>
                <a:gd name="T39" fmla="*/ 678 h 1190"/>
                <a:gd name="T40" fmla="*/ 258 w 1511"/>
                <a:gd name="T41" fmla="*/ 790 h 1190"/>
                <a:gd name="T42" fmla="*/ 201 w 1511"/>
                <a:gd name="T43" fmla="*/ 953 h 1190"/>
                <a:gd name="T44" fmla="*/ 258 w 1511"/>
                <a:gd name="T45" fmla="*/ 1127 h 1190"/>
                <a:gd name="T46" fmla="*/ 376 w 1511"/>
                <a:gd name="T47" fmla="*/ 1138 h 1190"/>
                <a:gd name="T48" fmla="*/ 524 w 1511"/>
                <a:gd name="T49" fmla="*/ 1134 h 1190"/>
                <a:gd name="T50" fmla="*/ 673 w 1511"/>
                <a:gd name="T51" fmla="*/ 1112 h 1190"/>
                <a:gd name="T52" fmla="*/ 847 w 1511"/>
                <a:gd name="T53" fmla="*/ 1023 h 1190"/>
                <a:gd name="T54" fmla="*/ 970 w 1511"/>
                <a:gd name="T55" fmla="*/ 979 h 1190"/>
                <a:gd name="T56" fmla="*/ 1088 w 1511"/>
                <a:gd name="T57" fmla="*/ 1030 h 1190"/>
                <a:gd name="T58" fmla="*/ 1171 w 1511"/>
                <a:gd name="T59" fmla="*/ 956 h 1190"/>
                <a:gd name="T60" fmla="*/ 1302 w 1511"/>
                <a:gd name="T61" fmla="*/ 927 h 1190"/>
                <a:gd name="T62" fmla="*/ 1372 w 1511"/>
                <a:gd name="T63" fmla="*/ 860 h 1190"/>
                <a:gd name="T64" fmla="*/ 1489 w 1511"/>
                <a:gd name="T65" fmla="*/ 819 h 1190"/>
                <a:gd name="T66" fmla="*/ 1468 w 1511"/>
                <a:gd name="T67" fmla="*/ 671 h 1190"/>
                <a:gd name="T68" fmla="*/ 1472 w 1511"/>
                <a:gd name="T69" fmla="*/ 593 h 1190"/>
                <a:gd name="T70" fmla="*/ 1393 w 1511"/>
                <a:gd name="T71" fmla="*/ 512 h 1190"/>
                <a:gd name="T72" fmla="*/ 1341 w 1511"/>
                <a:gd name="T73" fmla="*/ 486 h 1190"/>
                <a:gd name="T74" fmla="*/ 1437 w 1511"/>
                <a:gd name="T75" fmla="*/ 345 h 1190"/>
                <a:gd name="T76" fmla="*/ 1402 w 1511"/>
                <a:gd name="T77" fmla="*/ 200 h 1190"/>
                <a:gd name="T78" fmla="*/ 1352 w 1511"/>
                <a:gd name="T79" fmla="*/ 222 h 1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11" h="1190">
                  <a:moveTo>
                    <a:pt x="1275" y="219"/>
                  </a:moveTo>
                  <a:cubicBezTo>
                    <a:pt x="1234" y="202"/>
                    <a:pt x="1240" y="182"/>
                    <a:pt x="1227" y="158"/>
                  </a:cubicBezTo>
                  <a:cubicBezTo>
                    <a:pt x="1214" y="134"/>
                    <a:pt x="1195" y="132"/>
                    <a:pt x="1171" y="128"/>
                  </a:cubicBezTo>
                  <a:cubicBezTo>
                    <a:pt x="1147" y="124"/>
                    <a:pt x="1162" y="121"/>
                    <a:pt x="1173" y="104"/>
                  </a:cubicBezTo>
                  <a:cubicBezTo>
                    <a:pt x="1184" y="87"/>
                    <a:pt x="1160" y="80"/>
                    <a:pt x="1160" y="65"/>
                  </a:cubicBezTo>
                  <a:cubicBezTo>
                    <a:pt x="1160" y="50"/>
                    <a:pt x="1151" y="33"/>
                    <a:pt x="1123" y="32"/>
                  </a:cubicBezTo>
                  <a:cubicBezTo>
                    <a:pt x="1094" y="30"/>
                    <a:pt x="1083" y="33"/>
                    <a:pt x="1066" y="54"/>
                  </a:cubicBezTo>
                  <a:cubicBezTo>
                    <a:pt x="1048" y="74"/>
                    <a:pt x="1029" y="54"/>
                    <a:pt x="1024" y="35"/>
                  </a:cubicBezTo>
                  <a:cubicBezTo>
                    <a:pt x="1020" y="17"/>
                    <a:pt x="991" y="11"/>
                    <a:pt x="965" y="6"/>
                  </a:cubicBezTo>
                  <a:cubicBezTo>
                    <a:pt x="939" y="0"/>
                    <a:pt x="924" y="24"/>
                    <a:pt x="943" y="43"/>
                  </a:cubicBezTo>
                  <a:cubicBezTo>
                    <a:pt x="963" y="61"/>
                    <a:pt x="954" y="76"/>
                    <a:pt x="941" y="95"/>
                  </a:cubicBezTo>
                  <a:cubicBezTo>
                    <a:pt x="928" y="113"/>
                    <a:pt x="913" y="115"/>
                    <a:pt x="880" y="89"/>
                  </a:cubicBezTo>
                  <a:cubicBezTo>
                    <a:pt x="847" y="63"/>
                    <a:pt x="823" y="113"/>
                    <a:pt x="784" y="119"/>
                  </a:cubicBezTo>
                  <a:cubicBezTo>
                    <a:pt x="745" y="124"/>
                    <a:pt x="784" y="156"/>
                    <a:pt x="756" y="180"/>
                  </a:cubicBezTo>
                  <a:cubicBezTo>
                    <a:pt x="727" y="204"/>
                    <a:pt x="688" y="191"/>
                    <a:pt x="657" y="187"/>
                  </a:cubicBezTo>
                  <a:cubicBezTo>
                    <a:pt x="627" y="184"/>
                    <a:pt x="620" y="161"/>
                    <a:pt x="592" y="139"/>
                  </a:cubicBezTo>
                  <a:cubicBezTo>
                    <a:pt x="563" y="117"/>
                    <a:pt x="570" y="146"/>
                    <a:pt x="555" y="163"/>
                  </a:cubicBezTo>
                  <a:cubicBezTo>
                    <a:pt x="539" y="180"/>
                    <a:pt x="518" y="176"/>
                    <a:pt x="500" y="191"/>
                  </a:cubicBezTo>
                  <a:cubicBezTo>
                    <a:pt x="483" y="206"/>
                    <a:pt x="504" y="235"/>
                    <a:pt x="531" y="254"/>
                  </a:cubicBezTo>
                  <a:cubicBezTo>
                    <a:pt x="557" y="272"/>
                    <a:pt x="579" y="287"/>
                    <a:pt x="620" y="287"/>
                  </a:cubicBezTo>
                  <a:cubicBezTo>
                    <a:pt x="662" y="287"/>
                    <a:pt x="642" y="300"/>
                    <a:pt x="644" y="317"/>
                  </a:cubicBezTo>
                  <a:cubicBezTo>
                    <a:pt x="646" y="334"/>
                    <a:pt x="660" y="341"/>
                    <a:pt x="675" y="361"/>
                  </a:cubicBezTo>
                  <a:cubicBezTo>
                    <a:pt x="690" y="382"/>
                    <a:pt x="662" y="384"/>
                    <a:pt x="635" y="382"/>
                  </a:cubicBezTo>
                  <a:cubicBezTo>
                    <a:pt x="609" y="380"/>
                    <a:pt x="596" y="389"/>
                    <a:pt x="572" y="389"/>
                  </a:cubicBezTo>
                  <a:cubicBezTo>
                    <a:pt x="548" y="389"/>
                    <a:pt x="548" y="399"/>
                    <a:pt x="522" y="410"/>
                  </a:cubicBezTo>
                  <a:cubicBezTo>
                    <a:pt x="496" y="421"/>
                    <a:pt x="483" y="408"/>
                    <a:pt x="469" y="393"/>
                  </a:cubicBezTo>
                  <a:cubicBezTo>
                    <a:pt x="456" y="378"/>
                    <a:pt x="450" y="387"/>
                    <a:pt x="437" y="399"/>
                  </a:cubicBezTo>
                  <a:cubicBezTo>
                    <a:pt x="433" y="402"/>
                    <a:pt x="426" y="401"/>
                    <a:pt x="419" y="398"/>
                  </a:cubicBezTo>
                  <a:cubicBezTo>
                    <a:pt x="414" y="430"/>
                    <a:pt x="409" y="486"/>
                    <a:pt x="384" y="489"/>
                  </a:cubicBezTo>
                  <a:cubicBezTo>
                    <a:pt x="358" y="493"/>
                    <a:pt x="341" y="497"/>
                    <a:pt x="293" y="504"/>
                  </a:cubicBezTo>
                  <a:cubicBezTo>
                    <a:pt x="245" y="512"/>
                    <a:pt x="240" y="508"/>
                    <a:pt x="175" y="493"/>
                  </a:cubicBezTo>
                  <a:cubicBezTo>
                    <a:pt x="109" y="478"/>
                    <a:pt x="175" y="493"/>
                    <a:pt x="144" y="523"/>
                  </a:cubicBezTo>
                  <a:cubicBezTo>
                    <a:pt x="113" y="552"/>
                    <a:pt x="113" y="526"/>
                    <a:pt x="96" y="493"/>
                  </a:cubicBezTo>
                  <a:cubicBezTo>
                    <a:pt x="79" y="460"/>
                    <a:pt x="70" y="504"/>
                    <a:pt x="35" y="549"/>
                  </a:cubicBezTo>
                  <a:cubicBezTo>
                    <a:pt x="0" y="593"/>
                    <a:pt x="9" y="571"/>
                    <a:pt x="35" y="593"/>
                  </a:cubicBezTo>
                  <a:cubicBezTo>
                    <a:pt x="61" y="615"/>
                    <a:pt x="52" y="619"/>
                    <a:pt x="30" y="630"/>
                  </a:cubicBezTo>
                  <a:cubicBezTo>
                    <a:pt x="9" y="641"/>
                    <a:pt x="26" y="686"/>
                    <a:pt x="52" y="704"/>
                  </a:cubicBezTo>
                  <a:cubicBezTo>
                    <a:pt x="79" y="723"/>
                    <a:pt x="113" y="727"/>
                    <a:pt x="113" y="704"/>
                  </a:cubicBezTo>
                  <a:cubicBezTo>
                    <a:pt x="113" y="682"/>
                    <a:pt x="140" y="689"/>
                    <a:pt x="153" y="701"/>
                  </a:cubicBezTo>
                  <a:cubicBezTo>
                    <a:pt x="166" y="712"/>
                    <a:pt x="183" y="675"/>
                    <a:pt x="210" y="678"/>
                  </a:cubicBezTo>
                  <a:cubicBezTo>
                    <a:pt x="236" y="682"/>
                    <a:pt x="240" y="708"/>
                    <a:pt x="258" y="723"/>
                  </a:cubicBezTo>
                  <a:cubicBezTo>
                    <a:pt x="275" y="738"/>
                    <a:pt x="275" y="767"/>
                    <a:pt x="258" y="790"/>
                  </a:cubicBezTo>
                  <a:cubicBezTo>
                    <a:pt x="240" y="812"/>
                    <a:pt x="236" y="812"/>
                    <a:pt x="201" y="856"/>
                  </a:cubicBezTo>
                  <a:cubicBezTo>
                    <a:pt x="166" y="901"/>
                    <a:pt x="201" y="927"/>
                    <a:pt x="201" y="953"/>
                  </a:cubicBezTo>
                  <a:cubicBezTo>
                    <a:pt x="201" y="979"/>
                    <a:pt x="258" y="1005"/>
                    <a:pt x="284" y="1027"/>
                  </a:cubicBezTo>
                  <a:cubicBezTo>
                    <a:pt x="310" y="1049"/>
                    <a:pt x="297" y="1093"/>
                    <a:pt x="258" y="1127"/>
                  </a:cubicBezTo>
                  <a:cubicBezTo>
                    <a:pt x="218" y="1160"/>
                    <a:pt x="262" y="1179"/>
                    <a:pt x="306" y="1179"/>
                  </a:cubicBezTo>
                  <a:cubicBezTo>
                    <a:pt x="349" y="1179"/>
                    <a:pt x="358" y="1160"/>
                    <a:pt x="376" y="1138"/>
                  </a:cubicBezTo>
                  <a:cubicBezTo>
                    <a:pt x="393" y="1116"/>
                    <a:pt x="397" y="1101"/>
                    <a:pt x="432" y="1097"/>
                  </a:cubicBezTo>
                  <a:cubicBezTo>
                    <a:pt x="467" y="1093"/>
                    <a:pt x="498" y="1138"/>
                    <a:pt x="524" y="1134"/>
                  </a:cubicBezTo>
                  <a:cubicBezTo>
                    <a:pt x="550" y="1131"/>
                    <a:pt x="581" y="1145"/>
                    <a:pt x="616" y="1168"/>
                  </a:cubicBezTo>
                  <a:cubicBezTo>
                    <a:pt x="651" y="1190"/>
                    <a:pt x="673" y="1149"/>
                    <a:pt x="673" y="1112"/>
                  </a:cubicBezTo>
                  <a:cubicBezTo>
                    <a:pt x="673" y="1075"/>
                    <a:pt x="738" y="1086"/>
                    <a:pt x="760" y="1064"/>
                  </a:cubicBezTo>
                  <a:cubicBezTo>
                    <a:pt x="782" y="1042"/>
                    <a:pt x="799" y="1027"/>
                    <a:pt x="847" y="1023"/>
                  </a:cubicBezTo>
                  <a:cubicBezTo>
                    <a:pt x="895" y="1019"/>
                    <a:pt x="882" y="990"/>
                    <a:pt x="922" y="953"/>
                  </a:cubicBezTo>
                  <a:cubicBezTo>
                    <a:pt x="961" y="916"/>
                    <a:pt x="952" y="945"/>
                    <a:pt x="970" y="979"/>
                  </a:cubicBezTo>
                  <a:cubicBezTo>
                    <a:pt x="987" y="1012"/>
                    <a:pt x="1018" y="1012"/>
                    <a:pt x="1035" y="1001"/>
                  </a:cubicBezTo>
                  <a:cubicBezTo>
                    <a:pt x="1053" y="990"/>
                    <a:pt x="1061" y="1005"/>
                    <a:pt x="1088" y="1030"/>
                  </a:cubicBezTo>
                  <a:cubicBezTo>
                    <a:pt x="1114" y="1056"/>
                    <a:pt x="1114" y="1019"/>
                    <a:pt x="1144" y="1012"/>
                  </a:cubicBezTo>
                  <a:cubicBezTo>
                    <a:pt x="1175" y="1005"/>
                    <a:pt x="1162" y="982"/>
                    <a:pt x="1171" y="956"/>
                  </a:cubicBezTo>
                  <a:cubicBezTo>
                    <a:pt x="1179" y="930"/>
                    <a:pt x="1219" y="923"/>
                    <a:pt x="1249" y="942"/>
                  </a:cubicBezTo>
                  <a:cubicBezTo>
                    <a:pt x="1280" y="960"/>
                    <a:pt x="1293" y="953"/>
                    <a:pt x="1302" y="927"/>
                  </a:cubicBezTo>
                  <a:cubicBezTo>
                    <a:pt x="1310" y="901"/>
                    <a:pt x="1328" y="916"/>
                    <a:pt x="1372" y="916"/>
                  </a:cubicBezTo>
                  <a:cubicBezTo>
                    <a:pt x="1415" y="916"/>
                    <a:pt x="1372" y="890"/>
                    <a:pt x="1372" y="860"/>
                  </a:cubicBezTo>
                  <a:cubicBezTo>
                    <a:pt x="1372" y="830"/>
                    <a:pt x="1420" y="834"/>
                    <a:pt x="1437" y="849"/>
                  </a:cubicBezTo>
                  <a:cubicBezTo>
                    <a:pt x="1455" y="864"/>
                    <a:pt x="1468" y="853"/>
                    <a:pt x="1489" y="819"/>
                  </a:cubicBezTo>
                  <a:cubicBezTo>
                    <a:pt x="1511" y="786"/>
                    <a:pt x="1494" y="756"/>
                    <a:pt x="1485" y="745"/>
                  </a:cubicBezTo>
                  <a:cubicBezTo>
                    <a:pt x="1476" y="734"/>
                    <a:pt x="1450" y="693"/>
                    <a:pt x="1468" y="671"/>
                  </a:cubicBezTo>
                  <a:cubicBezTo>
                    <a:pt x="1485" y="649"/>
                    <a:pt x="1494" y="656"/>
                    <a:pt x="1481" y="638"/>
                  </a:cubicBezTo>
                  <a:cubicBezTo>
                    <a:pt x="1468" y="619"/>
                    <a:pt x="1450" y="604"/>
                    <a:pt x="1472" y="593"/>
                  </a:cubicBezTo>
                  <a:cubicBezTo>
                    <a:pt x="1494" y="582"/>
                    <a:pt x="1489" y="571"/>
                    <a:pt x="1485" y="526"/>
                  </a:cubicBezTo>
                  <a:cubicBezTo>
                    <a:pt x="1481" y="482"/>
                    <a:pt x="1437" y="519"/>
                    <a:pt x="1393" y="512"/>
                  </a:cubicBezTo>
                  <a:cubicBezTo>
                    <a:pt x="1350" y="504"/>
                    <a:pt x="1363" y="549"/>
                    <a:pt x="1323" y="534"/>
                  </a:cubicBezTo>
                  <a:cubicBezTo>
                    <a:pt x="1284" y="519"/>
                    <a:pt x="1319" y="512"/>
                    <a:pt x="1341" y="486"/>
                  </a:cubicBezTo>
                  <a:cubicBezTo>
                    <a:pt x="1363" y="460"/>
                    <a:pt x="1415" y="426"/>
                    <a:pt x="1450" y="419"/>
                  </a:cubicBezTo>
                  <a:cubicBezTo>
                    <a:pt x="1485" y="411"/>
                    <a:pt x="1459" y="378"/>
                    <a:pt x="1437" y="345"/>
                  </a:cubicBezTo>
                  <a:cubicBezTo>
                    <a:pt x="1415" y="311"/>
                    <a:pt x="1411" y="300"/>
                    <a:pt x="1424" y="263"/>
                  </a:cubicBezTo>
                  <a:cubicBezTo>
                    <a:pt x="1437" y="226"/>
                    <a:pt x="1428" y="230"/>
                    <a:pt x="1402" y="200"/>
                  </a:cubicBezTo>
                  <a:cubicBezTo>
                    <a:pt x="1401" y="199"/>
                    <a:pt x="1401" y="199"/>
                    <a:pt x="1400" y="198"/>
                  </a:cubicBezTo>
                  <a:cubicBezTo>
                    <a:pt x="1384" y="208"/>
                    <a:pt x="1373" y="217"/>
                    <a:pt x="1352" y="222"/>
                  </a:cubicBezTo>
                  <a:cubicBezTo>
                    <a:pt x="1319" y="232"/>
                    <a:pt x="1317" y="235"/>
                    <a:pt x="1275" y="219"/>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39" name="Freeform 19"/>
            <p:cNvSpPr/>
            <p:nvPr/>
          </p:nvSpPr>
          <p:spPr bwMode="auto">
            <a:xfrm>
              <a:off x="2330" y="2463"/>
              <a:ext cx="1424" cy="954"/>
            </a:xfrm>
            <a:custGeom>
              <a:avLst/>
              <a:gdLst>
                <a:gd name="T0" fmla="*/ 3008 w 3074"/>
                <a:gd name="T1" fmla="*/ 534 h 2060"/>
                <a:gd name="T2" fmla="*/ 2766 w 3074"/>
                <a:gd name="T3" fmla="*/ 507 h 2060"/>
                <a:gd name="T4" fmla="*/ 2572 w 3074"/>
                <a:gd name="T5" fmla="*/ 454 h 2060"/>
                <a:gd name="T6" fmla="*/ 2399 w 3074"/>
                <a:gd name="T7" fmla="*/ 412 h 2060"/>
                <a:gd name="T8" fmla="*/ 2274 w 3074"/>
                <a:gd name="T9" fmla="*/ 354 h 2060"/>
                <a:gd name="T10" fmla="*/ 2007 w 3074"/>
                <a:gd name="T11" fmla="*/ 313 h 2060"/>
                <a:gd name="T12" fmla="*/ 1797 w 3074"/>
                <a:gd name="T13" fmla="*/ 402 h 2060"/>
                <a:gd name="T14" fmla="*/ 1646 w 3074"/>
                <a:gd name="T15" fmla="*/ 276 h 2060"/>
                <a:gd name="T16" fmla="*/ 1524 w 3074"/>
                <a:gd name="T17" fmla="*/ 248 h 2060"/>
                <a:gd name="T18" fmla="*/ 1413 w 3074"/>
                <a:gd name="T19" fmla="*/ 129 h 2060"/>
                <a:gd name="T20" fmla="*/ 1264 w 3074"/>
                <a:gd name="T21" fmla="*/ 22 h 2060"/>
                <a:gd name="T22" fmla="*/ 1179 w 3074"/>
                <a:gd name="T23" fmla="*/ 136 h 2060"/>
                <a:gd name="T24" fmla="*/ 1148 w 3074"/>
                <a:gd name="T25" fmla="*/ 292 h 2060"/>
                <a:gd name="T26" fmla="*/ 934 w 3074"/>
                <a:gd name="T27" fmla="*/ 244 h 2060"/>
                <a:gd name="T28" fmla="*/ 698 w 3074"/>
                <a:gd name="T29" fmla="*/ 374 h 2060"/>
                <a:gd name="T30" fmla="*/ 463 w 3074"/>
                <a:gd name="T31" fmla="*/ 267 h 2060"/>
                <a:gd name="T32" fmla="*/ 235 w 3074"/>
                <a:gd name="T33" fmla="*/ 222 h 2060"/>
                <a:gd name="T34" fmla="*/ 48 w 3074"/>
                <a:gd name="T35" fmla="*/ 352 h 2060"/>
                <a:gd name="T36" fmla="*/ 200 w 3074"/>
                <a:gd name="T37" fmla="*/ 467 h 2060"/>
                <a:gd name="T38" fmla="*/ 345 w 3074"/>
                <a:gd name="T39" fmla="*/ 734 h 2060"/>
                <a:gd name="T40" fmla="*/ 371 w 3074"/>
                <a:gd name="T41" fmla="*/ 934 h 2060"/>
                <a:gd name="T42" fmla="*/ 386 w 3074"/>
                <a:gd name="T43" fmla="*/ 1233 h 2060"/>
                <a:gd name="T44" fmla="*/ 480 w 3074"/>
                <a:gd name="T45" fmla="*/ 1501 h 2060"/>
                <a:gd name="T46" fmla="*/ 624 w 3074"/>
                <a:gd name="T47" fmla="*/ 1475 h 2060"/>
                <a:gd name="T48" fmla="*/ 886 w 3074"/>
                <a:gd name="T49" fmla="*/ 1760 h 2060"/>
                <a:gd name="T50" fmla="*/ 1004 w 3074"/>
                <a:gd name="T51" fmla="*/ 2012 h 2060"/>
                <a:gd name="T52" fmla="*/ 1271 w 3074"/>
                <a:gd name="T53" fmla="*/ 2009 h 2060"/>
                <a:gd name="T54" fmla="*/ 1332 w 3074"/>
                <a:gd name="T55" fmla="*/ 1782 h 2060"/>
                <a:gd name="T56" fmla="*/ 1463 w 3074"/>
                <a:gd name="T57" fmla="*/ 1549 h 2060"/>
                <a:gd name="T58" fmla="*/ 1655 w 3074"/>
                <a:gd name="T59" fmla="*/ 1397 h 2060"/>
                <a:gd name="T60" fmla="*/ 1694 w 3074"/>
                <a:gd name="T61" fmla="*/ 1549 h 2060"/>
                <a:gd name="T62" fmla="*/ 1904 w 3074"/>
                <a:gd name="T63" fmla="*/ 1545 h 2060"/>
                <a:gd name="T64" fmla="*/ 1948 w 3074"/>
                <a:gd name="T65" fmla="*/ 1618 h 2060"/>
                <a:gd name="T66" fmla="*/ 2083 w 3074"/>
                <a:gd name="T67" fmla="*/ 1608 h 2060"/>
                <a:gd name="T68" fmla="*/ 2155 w 3074"/>
                <a:gd name="T69" fmla="*/ 1536 h 2060"/>
                <a:gd name="T70" fmla="*/ 2011 w 3074"/>
                <a:gd name="T71" fmla="*/ 1410 h 2060"/>
                <a:gd name="T72" fmla="*/ 2168 w 3074"/>
                <a:gd name="T73" fmla="*/ 1406 h 2060"/>
                <a:gd name="T74" fmla="*/ 2391 w 3074"/>
                <a:gd name="T75" fmla="*/ 1308 h 2060"/>
                <a:gd name="T76" fmla="*/ 2476 w 3074"/>
                <a:gd name="T77" fmla="*/ 1225 h 2060"/>
                <a:gd name="T78" fmla="*/ 2634 w 3074"/>
                <a:gd name="T79" fmla="*/ 1251 h 2060"/>
                <a:gd name="T80" fmla="*/ 2682 w 3074"/>
                <a:gd name="T81" fmla="*/ 1347 h 2060"/>
                <a:gd name="T82" fmla="*/ 2863 w 3074"/>
                <a:gd name="T83" fmla="*/ 1441 h 2060"/>
                <a:gd name="T84" fmla="*/ 2891 w 3074"/>
                <a:gd name="T85" fmla="*/ 1230 h 2060"/>
                <a:gd name="T86" fmla="*/ 2785 w 3074"/>
                <a:gd name="T87" fmla="*/ 1126 h 2060"/>
                <a:gd name="T88" fmla="*/ 2697 w 3074"/>
                <a:gd name="T89" fmla="*/ 982 h 2060"/>
                <a:gd name="T90" fmla="*/ 2720 w 3074"/>
                <a:gd name="T91" fmla="*/ 873 h 2060"/>
                <a:gd name="T92" fmla="*/ 2946 w 3074"/>
                <a:gd name="T93" fmla="*/ 821 h 2060"/>
                <a:gd name="T94" fmla="*/ 3057 w 3074"/>
                <a:gd name="T95" fmla="*/ 643 h 2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074" h="2060">
                  <a:moveTo>
                    <a:pt x="3057" y="643"/>
                  </a:moveTo>
                  <a:cubicBezTo>
                    <a:pt x="3041" y="612"/>
                    <a:pt x="3008" y="604"/>
                    <a:pt x="3011" y="584"/>
                  </a:cubicBezTo>
                  <a:cubicBezTo>
                    <a:pt x="3015" y="565"/>
                    <a:pt x="3038" y="532"/>
                    <a:pt x="3008" y="534"/>
                  </a:cubicBezTo>
                  <a:cubicBezTo>
                    <a:pt x="2979" y="537"/>
                    <a:pt x="2936" y="520"/>
                    <a:pt x="2900" y="537"/>
                  </a:cubicBezTo>
                  <a:cubicBezTo>
                    <a:pt x="2864" y="554"/>
                    <a:pt x="2848" y="570"/>
                    <a:pt x="2818" y="543"/>
                  </a:cubicBezTo>
                  <a:cubicBezTo>
                    <a:pt x="2789" y="515"/>
                    <a:pt x="2802" y="504"/>
                    <a:pt x="2766" y="507"/>
                  </a:cubicBezTo>
                  <a:cubicBezTo>
                    <a:pt x="2730" y="509"/>
                    <a:pt x="2717" y="507"/>
                    <a:pt x="2700" y="490"/>
                  </a:cubicBezTo>
                  <a:cubicBezTo>
                    <a:pt x="2684" y="473"/>
                    <a:pt x="2661" y="454"/>
                    <a:pt x="2638" y="454"/>
                  </a:cubicBezTo>
                  <a:cubicBezTo>
                    <a:pt x="2615" y="454"/>
                    <a:pt x="2599" y="434"/>
                    <a:pt x="2572" y="454"/>
                  </a:cubicBezTo>
                  <a:cubicBezTo>
                    <a:pt x="2546" y="473"/>
                    <a:pt x="2523" y="490"/>
                    <a:pt x="2497" y="468"/>
                  </a:cubicBezTo>
                  <a:cubicBezTo>
                    <a:pt x="2471" y="445"/>
                    <a:pt x="2451" y="418"/>
                    <a:pt x="2435" y="423"/>
                  </a:cubicBezTo>
                  <a:cubicBezTo>
                    <a:pt x="2418" y="429"/>
                    <a:pt x="2409" y="429"/>
                    <a:pt x="2399" y="412"/>
                  </a:cubicBezTo>
                  <a:cubicBezTo>
                    <a:pt x="2389" y="395"/>
                    <a:pt x="2382" y="393"/>
                    <a:pt x="2363" y="401"/>
                  </a:cubicBezTo>
                  <a:cubicBezTo>
                    <a:pt x="2343" y="409"/>
                    <a:pt x="2327" y="420"/>
                    <a:pt x="2310" y="401"/>
                  </a:cubicBezTo>
                  <a:cubicBezTo>
                    <a:pt x="2294" y="381"/>
                    <a:pt x="2317" y="351"/>
                    <a:pt x="2274" y="354"/>
                  </a:cubicBezTo>
                  <a:cubicBezTo>
                    <a:pt x="2232" y="356"/>
                    <a:pt x="2210" y="348"/>
                    <a:pt x="2175" y="367"/>
                  </a:cubicBezTo>
                  <a:cubicBezTo>
                    <a:pt x="2140" y="385"/>
                    <a:pt x="2098" y="409"/>
                    <a:pt x="2070" y="378"/>
                  </a:cubicBezTo>
                  <a:cubicBezTo>
                    <a:pt x="2042" y="346"/>
                    <a:pt x="2039" y="313"/>
                    <a:pt x="2007" y="313"/>
                  </a:cubicBezTo>
                  <a:cubicBezTo>
                    <a:pt x="1974" y="313"/>
                    <a:pt x="1917" y="304"/>
                    <a:pt x="1915" y="320"/>
                  </a:cubicBezTo>
                  <a:cubicBezTo>
                    <a:pt x="1913" y="337"/>
                    <a:pt x="1935" y="376"/>
                    <a:pt x="1884" y="393"/>
                  </a:cubicBezTo>
                  <a:cubicBezTo>
                    <a:pt x="1834" y="409"/>
                    <a:pt x="1845" y="420"/>
                    <a:pt x="1797" y="402"/>
                  </a:cubicBezTo>
                  <a:cubicBezTo>
                    <a:pt x="1749" y="383"/>
                    <a:pt x="1747" y="402"/>
                    <a:pt x="1721" y="385"/>
                  </a:cubicBezTo>
                  <a:cubicBezTo>
                    <a:pt x="1694" y="368"/>
                    <a:pt x="1673" y="365"/>
                    <a:pt x="1670" y="344"/>
                  </a:cubicBezTo>
                  <a:cubicBezTo>
                    <a:pt x="1668" y="324"/>
                    <a:pt x="1673" y="296"/>
                    <a:pt x="1646" y="276"/>
                  </a:cubicBezTo>
                  <a:cubicBezTo>
                    <a:pt x="1620" y="255"/>
                    <a:pt x="1653" y="242"/>
                    <a:pt x="1629" y="228"/>
                  </a:cubicBezTo>
                  <a:cubicBezTo>
                    <a:pt x="1605" y="213"/>
                    <a:pt x="1587" y="222"/>
                    <a:pt x="1574" y="239"/>
                  </a:cubicBezTo>
                  <a:cubicBezTo>
                    <a:pt x="1561" y="255"/>
                    <a:pt x="1541" y="261"/>
                    <a:pt x="1524" y="248"/>
                  </a:cubicBezTo>
                  <a:cubicBezTo>
                    <a:pt x="1507" y="235"/>
                    <a:pt x="1496" y="218"/>
                    <a:pt x="1474" y="202"/>
                  </a:cubicBezTo>
                  <a:cubicBezTo>
                    <a:pt x="1452" y="185"/>
                    <a:pt x="1439" y="187"/>
                    <a:pt x="1437" y="172"/>
                  </a:cubicBezTo>
                  <a:cubicBezTo>
                    <a:pt x="1434" y="157"/>
                    <a:pt x="1448" y="133"/>
                    <a:pt x="1413" y="129"/>
                  </a:cubicBezTo>
                  <a:cubicBezTo>
                    <a:pt x="1378" y="126"/>
                    <a:pt x="1367" y="128"/>
                    <a:pt x="1367" y="105"/>
                  </a:cubicBezTo>
                  <a:cubicBezTo>
                    <a:pt x="1367" y="83"/>
                    <a:pt x="1378" y="20"/>
                    <a:pt x="1345" y="14"/>
                  </a:cubicBezTo>
                  <a:cubicBezTo>
                    <a:pt x="1312" y="9"/>
                    <a:pt x="1314" y="0"/>
                    <a:pt x="1264" y="22"/>
                  </a:cubicBezTo>
                  <a:cubicBezTo>
                    <a:pt x="1214" y="44"/>
                    <a:pt x="1214" y="50"/>
                    <a:pt x="1194" y="50"/>
                  </a:cubicBezTo>
                  <a:cubicBezTo>
                    <a:pt x="1175" y="50"/>
                    <a:pt x="1142" y="59"/>
                    <a:pt x="1146" y="79"/>
                  </a:cubicBezTo>
                  <a:cubicBezTo>
                    <a:pt x="1149" y="95"/>
                    <a:pt x="1172" y="115"/>
                    <a:pt x="1179" y="136"/>
                  </a:cubicBezTo>
                  <a:cubicBezTo>
                    <a:pt x="1196" y="137"/>
                    <a:pt x="1207" y="142"/>
                    <a:pt x="1210" y="166"/>
                  </a:cubicBezTo>
                  <a:cubicBezTo>
                    <a:pt x="1214" y="211"/>
                    <a:pt x="1196" y="226"/>
                    <a:pt x="1196" y="255"/>
                  </a:cubicBezTo>
                  <a:cubicBezTo>
                    <a:pt x="1196" y="285"/>
                    <a:pt x="1166" y="318"/>
                    <a:pt x="1148" y="292"/>
                  </a:cubicBezTo>
                  <a:cubicBezTo>
                    <a:pt x="1131" y="267"/>
                    <a:pt x="1113" y="233"/>
                    <a:pt x="1087" y="263"/>
                  </a:cubicBezTo>
                  <a:cubicBezTo>
                    <a:pt x="1061" y="292"/>
                    <a:pt x="1030" y="318"/>
                    <a:pt x="1004" y="285"/>
                  </a:cubicBezTo>
                  <a:cubicBezTo>
                    <a:pt x="978" y="252"/>
                    <a:pt x="965" y="222"/>
                    <a:pt x="934" y="244"/>
                  </a:cubicBezTo>
                  <a:cubicBezTo>
                    <a:pt x="904" y="267"/>
                    <a:pt x="860" y="292"/>
                    <a:pt x="860" y="322"/>
                  </a:cubicBezTo>
                  <a:cubicBezTo>
                    <a:pt x="860" y="352"/>
                    <a:pt x="878" y="404"/>
                    <a:pt x="825" y="404"/>
                  </a:cubicBezTo>
                  <a:cubicBezTo>
                    <a:pt x="773" y="404"/>
                    <a:pt x="729" y="407"/>
                    <a:pt x="698" y="374"/>
                  </a:cubicBezTo>
                  <a:cubicBezTo>
                    <a:pt x="668" y="341"/>
                    <a:pt x="624" y="304"/>
                    <a:pt x="611" y="274"/>
                  </a:cubicBezTo>
                  <a:cubicBezTo>
                    <a:pt x="598" y="244"/>
                    <a:pt x="576" y="215"/>
                    <a:pt x="546" y="233"/>
                  </a:cubicBezTo>
                  <a:cubicBezTo>
                    <a:pt x="515" y="252"/>
                    <a:pt x="493" y="292"/>
                    <a:pt x="463" y="267"/>
                  </a:cubicBezTo>
                  <a:cubicBezTo>
                    <a:pt x="432" y="241"/>
                    <a:pt x="414" y="259"/>
                    <a:pt x="388" y="233"/>
                  </a:cubicBezTo>
                  <a:cubicBezTo>
                    <a:pt x="362" y="207"/>
                    <a:pt x="345" y="189"/>
                    <a:pt x="323" y="207"/>
                  </a:cubicBezTo>
                  <a:cubicBezTo>
                    <a:pt x="301" y="226"/>
                    <a:pt x="257" y="222"/>
                    <a:pt x="235" y="222"/>
                  </a:cubicBezTo>
                  <a:cubicBezTo>
                    <a:pt x="214" y="222"/>
                    <a:pt x="157" y="204"/>
                    <a:pt x="117" y="222"/>
                  </a:cubicBezTo>
                  <a:cubicBezTo>
                    <a:pt x="78" y="241"/>
                    <a:pt x="65" y="252"/>
                    <a:pt x="52" y="267"/>
                  </a:cubicBezTo>
                  <a:cubicBezTo>
                    <a:pt x="39" y="281"/>
                    <a:pt x="74" y="341"/>
                    <a:pt x="48" y="352"/>
                  </a:cubicBezTo>
                  <a:cubicBezTo>
                    <a:pt x="21" y="363"/>
                    <a:pt x="0" y="381"/>
                    <a:pt x="34" y="389"/>
                  </a:cubicBezTo>
                  <a:cubicBezTo>
                    <a:pt x="69" y="396"/>
                    <a:pt x="109" y="426"/>
                    <a:pt x="135" y="430"/>
                  </a:cubicBezTo>
                  <a:cubicBezTo>
                    <a:pt x="161" y="433"/>
                    <a:pt x="192" y="418"/>
                    <a:pt x="200" y="467"/>
                  </a:cubicBezTo>
                  <a:cubicBezTo>
                    <a:pt x="209" y="515"/>
                    <a:pt x="253" y="530"/>
                    <a:pt x="257" y="570"/>
                  </a:cubicBezTo>
                  <a:cubicBezTo>
                    <a:pt x="262" y="611"/>
                    <a:pt x="266" y="626"/>
                    <a:pt x="297" y="652"/>
                  </a:cubicBezTo>
                  <a:cubicBezTo>
                    <a:pt x="327" y="678"/>
                    <a:pt x="393" y="722"/>
                    <a:pt x="345" y="734"/>
                  </a:cubicBezTo>
                  <a:cubicBezTo>
                    <a:pt x="297" y="745"/>
                    <a:pt x="262" y="737"/>
                    <a:pt x="283" y="767"/>
                  </a:cubicBezTo>
                  <a:cubicBezTo>
                    <a:pt x="305" y="797"/>
                    <a:pt x="340" y="804"/>
                    <a:pt x="345" y="834"/>
                  </a:cubicBezTo>
                  <a:cubicBezTo>
                    <a:pt x="349" y="863"/>
                    <a:pt x="366" y="893"/>
                    <a:pt x="371" y="934"/>
                  </a:cubicBezTo>
                  <a:cubicBezTo>
                    <a:pt x="375" y="974"/>
                    <a:pt x="371" y="986"/>
                    <a:pt x="375" y="1023"/>
                  </a:cubicBezTo>
                  <a:cubicBezTo>
                    <a:pt x="380" y="1060"/>
                    <a:pt x="362" y="1138"/>
                    <a:pt x="371" y="1171"/>
                  </a:cubicBezTo>
                  <a:cubicBezTo>
                    <a:pt x="379" y="1201"/>
                    <a:pt x="405" y="1216"/>
                    <a:pt x="386" y="1233"/>
                  </a:cubicBezTo>
                  <a:cubicBezTo>
                    <a:pt x="406" y="1256"/>
                    <a:pt x="406" y="1276"/>
                    <a:pt x="406" y="1301"/>
                  </a:cubicBezTo>
                  <a:cubicBezTo>
                    <a:pt x="406" y="1338"/>
                    <a:pt x="401" y="1382"/>
                    <a:pt x="410" y="1456"/>
                  </a:cubicBezTo>
                  <a:cubicBezTo>
                    <a:pt x="419" y="1530"/>
                    <a:pt x="454" y="1512"/>
                    <a:pt x="480" y="1501"/>
                  </a:cubicBezTo>
                  <a:cubicBezTo>
                    <a:pt x="506" y="1490"/>
                    <a:pt x="537" y="1479"/>
                    <a:pt x="546" y="1456"/>
                  </a:cubicBezTo>
                  <a:cubicBezTo>
                    <a:pt x="554" y="1434"/>
                    <a:pt x="585" y="1412"/>
                    <a:pt x="611" y="1423"/>
                  </a:cubicBezTo>
                  <a:cubicBezTo>
                    <a:pt x="637" y="1434"/>
                    <a:pt x="650" y="1449"/>
                    <a:pt x="624" y="1475"/>
                  </a:cubicBezTo>
                  <a:cubicBezTo>
                    <a:pt x="598" y="1501"/>
                    <a:pt x="615" y="1519"/>
                    <a:pt x="642" y="1564"/>
                  </a:cubicBezTo>
                  <a:cubicBezTo>
                    <a:pt x="668" y="1608"/>
                    <a:pt x="755" y="1601"/>
                    <a:pt x="786" y="1630"/>
                  </a:cubicBezTo>
                  <a:cubicBezTo>
                    <a:pt x="816" y="1660"/>
                    <a:pt x="873" y="1719"/>
                    <a:pt x="886" y="1760"/>
                  </a:cubicBezTo>
                  <a:cubicBezTo>
                    <a:pt x="899" y="1801"/>
                    <a:pt x="891" y="1816"/>
                    <a:pt x="934" y="1845"/>
                  </a:cubicBezTo>
                  <a:cubicBezTo>
                    <a:pt x="978" y="1875"/>
                    <a:pt x="934" y="1920"/>
                    <a:pt x="974" y="1942"/>
                  </a:cubicBezTo>
                  <a:cubicBezTo>
                    <a:pt x="1013" y="1964"/>
                    <a:pt x="1000" y="2001"/>
                    <a:pt x="1004" y="2012"/>
                  </a:cubicBezTo>
                  <a:cubicBezTo>
                    <a:pt x="1009" y="2023"/>
                    <a:pt x="1057" y="2053"/>
                    <a:pt x="1096" y="2057"/>
                  </a:cubicBezTo>
                  <a:cubicBezTo>
                    <a:pt x="1135" y="2060"/>
                    <a:pt x="1183" y="2027"/>
                    <a:pt x="1218" y="1990"/>
                  </a:cubicBezTo>
                  <a:cubicBezTo>
                    <a:pt x="1253" y="1953"/>
                    <a:pt x="1266" y="1997"/>
                    <a:pt x="1271" y="2009"/>
                  </a:cubicBezTo>
                  <a:cubicBezTo>
                    <a:pt x="1275" y="2020"/>
                    <a:pt x="1319" y="2012"/>
                    <a:pt x="1349" y="1986"/>
                  </a:cubicBezTo>
                  <a:cubicBezTo>
                    <a:pt x="1380" y="1960"/>
                    <a:pt x="1375" y="1908"/>
                    <a:pt x="1349" y="1868"/>
                  </a:cubicBezTo>
                  <a:cubicBezTo>
                    <a:pt x="1323" y="1827"/>
                    <a:pt x="1336" y="1816"/>
                    <a:pt x="1332" y="1782"/>
                  </a:cubicBezTo>
                  <a:cubicBezTo>
                    <a:pt x="1327" y="1749"/>
                    <a:pt x="1336" y="1727"/>
                    <a:pt x="1375" y="1723"/>
                  </a:cubicBezTo>
                  <a:cubicBezTo>
                    <a:pt x="1415" y="1719"/>
                    <a:pt x="1428" y="1664"/>
                    <a:pt x="1454" y="1638"/>
                  </a:cubicBezTo>
                  <a:cubicBezTo>
                    <a:pt x="1480" y="1612"/>
                    <a:pt x="1485" y="1575"/>
                    <a:pt x="1463" y="1549"/>
                  </a:cubicBezTo>
                  <a:cubicBezTo>
                    <a:pt x="1441" y="1523"/>
                    <a:pt x="1511" y="1504"/>
                    <a:pt x="1546" y="1497"/>
                  </a:cubicBezTo>
                  <a:cubicBezTo>
                    <a:pt x="1581" y="1490"/>
                    <a:pt x="1594" y="1464"/>
                    <a:pt x="1555" y="1438"/>
                  </a:cubicBezTo>
                  <a:cubicBezTo>
                    <a:pt x="1515" y="1412"/>
                    <a:pt x="1611" y="1401"/>
                    <a:pt x="1655" y="1397"/>
                  </a:cubicBezTo>
                  <a:cubicBezTo>
                    <a:pt x="1699" y="1393"/>
                    <a:pt x="1677" y="1423"/>
                    <a:pt x="1668" y="1434"/>
                  </a:cubicBezTo>
                  <a:cubicBezTo>
                    <a:pt x="1659" y="1445"/>
                    <a:pt x="1659" y="1464"/>
                    <a:pt x="1681" y="1482"/>
                  </a:cubicBezTo>
                  <a:cubicBezTo>
                    <a:pt x="1703" y="1501"/>
                    <a:pt x="1716" y="1530"/>
                    <a:pt x="1694" y="1549"/>
                  </a:cubicBezTo>
                  <a:cubicBezTo>
                    <a:pt x="1673" y="1567"/>
                    <a:pt x="1716" y="1586"/>
                    <a:pt x="1756" y="1593"/>
                  </a:cubicBezTo>
                  <a:cubicBezTo>
                    <a:pt x="1795" y="1601"/>
                    <a:pt x="1834" y="1567"/>
                    <a:pt x="1847" y="1545"/>
                  </a:cubicBezTo>
                  <a:cubicBezTo>
                    <a:pt x="1860" y="1523"/>
                    <a:pt x="1887" y="1538"/>
                    <a:pt x="1904" y="1545"/>
                  </a:cubicBezTo>
                  <a:cubicBezTo>
                    <a:pt x="1922" y="1553"/>
                    <a:pt x="1935" y="1582"/>
                    <a:pt x="1930" y="1612"/>
                  </a:cubicBezTo>
                  <a:cubicBezTo>
                    <a:pt x="1930" y="1614"/>
                    <a:pt x="1930" y="1615"/>
                    <a:pt x="1930" y="1617"/>
                  </a:cubicBezTo>
                  <a:cubicBezTo>
                    <a:pt x="1937" y="1620"/>
                    <a:pt x="1944" y="1621"/>
                    <a:pt x="1948" y="1618"/>
                  </a:cubicBezTo>
                  <a:cubicBezTo>
                    <a:pt x="1961" y="1606"/>
                    <a:pt x="1967" y="1597"/>
                    <a:pt x="1980" y="1612"/>
                  </a:cubicBezTo>
                  <a:cubicBezTo>
                    <a:pt x="1994" y="1627"/>
                    <a:pt x="2007" y="1640"/>
                    <a:pt x="2033" y="1629"/>
                  </a:cubicBezTo>
                  <a:cubicBezTo>
                    <a:pt x="2059" y="1618"/>
                    <a:pt x="2059" y="1608"/>
                    <a:pt x="2083" y="1608"/>
                  </a:cubicBezTo>
                  <a:cubicBezTo>
                    <a:pt x="2107" y="1608"/>
                    <a:pt x="2120" y="1599"/>
                    <a:pt x="2146" y="1601"/>
                  </a:cubicBezTo>
                  <a:cubicBezTo>
                    <a:pt x="2173" y="1603"/>
                    <a:pt x="2201" y="1601"/>
                    <a:pt x="2186" y="1580"/>
                  </a:cubicBezTo>
                  <a:cubicBezTo>
                    <a:pt x="2171" y="1560"/>
                    <a:pt x="2157" y="1553"/>
                    <a:pt x="2155" y="1536"/>
                  </a:cubicBezTo>
                  <a:cubicBezTo>
                    <a:pt x="2153" y="1519"/>
                    <a:pt x="2173" y="1506"/>
                    <a:pt x="2131" y="1506"/>
                  </a:cubicBezTo>
                  <a:cubicBezTo>
                    <a:pt x="2090" y="1506"/>
                    <a:pt x="2068" y="1491"/>
                    <a:pt x="2042" y="1473"/>
                  </a:cubicBezTo>
                  <a:cubicBezTo>
                    <a:pt x="2015" y="1454"/>
                    <a:pt x="1994" y="1425"/>
                    <a:pt x="2011" y="1410"/>
                  </a:cubicBezTo>
                  <a:cubicBezTo>
                    <a:pt x="2029" y="1395"/>
                    <a:pt x="2050" y="1399"/>
                    <a:pt x="2066" y="1382"/>
                  </a:cubicBezTo>
                  <a:cubicBezTo>
                    <a:pt x="2081" y="1365"/>
                    <a:pt x="2074" y="1336"/>
                    <a:pt x="2103" y="1358"/>
                  </a:cubicBezTo>
                  <a:cubicBezTo>
                    <a:pt x="2131" y="1380"/>
                    <a:pt x="2138" y="1403"/>
                    <a:pt x="2168" y="1406"/>
                  </a:cubicBezTo>
                  <a:cubicBezTo>
                    <a:pt x="2199" y="1410"/>
                    <a:pt x="2238" y="1423"/>
                    <a:pt x="2267" y="1399"/>
                  </a:cubicBezTo>
                  <a:cubicBezTo>
                    <a:pt x="2295" y="1375"/>
                    <a:pt x="2256" y="1343"/>
                    <a:pt x="2295" y="1338"/>
                  </a:cubicBezTo>
                  <a:cubicBezTo>
                    <a:pt x="2334" y="1332"/>
                    <a:pt x="2358" y="1282"/>
                    <a:pt x="2391" y="1308"/>
                  </a:cubicBezTo>
                  <a:cubicBezTo>
                    <a:pt x="2424" y="1334"/>
                    <a:pt x="2439" y="1332"/>
                    <a:pt x="2452" y="1314"/>
                  </a:cubicBezTo>
                  <a:cubicBezTo>
                    <a:pt x="2465" y="1295"/>
                    <a:pt x="2474" y="1280"/>
                    <a:pt x="2454" y="1262"/>
                  </a:cubicBezTo>
                  <a:cubicBezTo>
                    <a:pt x="2435" y="1243"/>
                    <a:pt x="2450" y="1219"/>
                    <a:pt x="2476" y="1225"/>
                  </a:cubicBezTo>
                  <a:cubicBezTo>
                    <a:pt x="2502" y="1230"/>
                    <a:pt x="2531" y="1236"/>
                    <a:pt x="2535" y="1254"/>
                  </a:cubicBezTo>
                  <a:cubicBezTo>
                    <a:pt x="2540" y="1273"/>
                    <a:pt x="2559" y="1293"/>
                    <a:pt x="2577" y="1273"/>
                  </a:cubicBezTo>
                  <a:cubicBezTo>
                    <a:pt x="2594" y="1252"/>
                    <a:pt x="2605" y="1249"/>
                    <a:pt x="2634" y="1251"/>
                  </a:cubicBezTo>
                  <a:cubicBezTo>
                    <a:pt x="2662" y="1252"/>
                    <a:pt x="2671" y="1269"/>
                    <a:pt x="2671" y="1284"/>
                  </a:cubicBezTo>
                  <a:cubicBezTo>
                    <a:pt x="2671" y="1299"/>
                    <a:pt x="2695" y="1306"/>
                    <a:pt x="2684" y="1323"/>
                  </a:cubicBezTo>
                  <a:cubicBezTo>
                    <a:pt x="2673" y="1340"/>
                    <a:pt x="2658" y="1343"/>
                    <a:pt x="2682" y="1347"/>
                  </a:cubicBezTo>
                  <a:cubicBezTo>
                    <a:pt x="2706" y="1351"/>
                    <a:pt x="2725" y="1353"/>
                    <a:pt x="2738" y="1377"/>
                  </a:cubicBezTo>
                  <a:cubicBezTo>
                    <a:pt x="2751" y="1401"/>
                    <a:pt x="2745" y="1421"/>
                    <a:pt x="2786" y="1438"/>
                  </a:cubicBezTo>
                  <a:cubicBezTo>
                    <a:pt x="2828" y="1454"/>
                    <a:pt x="2830" y="1451"/>
                    <a:pt x="2863" y="1441"/>
                  </a:cubicBezTo>
                  <a:cubicBezTo>
                    <a:pt x="2884" y="1436"/>
                    <a:pt x="2895" y="1427"/>
                    <a:pt x="2911" y="1417"/>
                  </a:cubicBezTo>
                  <a:cubicBezTo>
                    <a:pt x="2890" y="1389"/>
                    <a:pt x="2934" y="1385"/>
                    <a:pt x="2917" y="1360"/>
                  </a:cubicBezTo>
                  <a:cubicBezTo>
                    <a:pt x="2900" y="1334"/>
                    <a:pt x="2891" y="1282"/>
                    <a:pt x="2891" y="1230"/>
                  </a:cubicBezTo>
                  <a:cubicBezTo>
                    <a:pt x="2891" y="1226"/>
                    <a:pt x="2891" y="1221"/>
                    <a:pt x="2892" y="1217"/>
                  </a:cubicBezTo>
                  <a:cubicBezTo>
                    <a:pt x="2838" y="1185"/>
                    <a:pt x="2838" y="1185"/>
                    <a:pt x="2838" y="1185"/>
                  </a:cubicBezTo>
                  <a:cubicBezTo>
                    <a:pt x="2838" y="1185"/>
                    <a:pt x="2782" y="1157"/>
                    <a:pt x="2785" y="1126"/>
                  </a:cubicBezTo>
                  <a:cubicBezTo>
                    <a:pt x="2789" y="1096"/>
                    <a:pt x="2802" y="1113"/>
                    <a:pt x="2766" y="1093"/>
                  </a:cubicBezTo>
                  <a:cubicBezTo>
                    <a:pt x="2730" y="1074"/>
                    <a:pt x="2730" y="1068"/>
                    <a:pt x="2713" y="1049"/>
                  </a:cubicBezTo>
                  <a:cubicBezTo>
                    <a:pt x="2697" y="1029"/>
                    <a:pt x="2694" y="1004"/>
                    <a:pt x="2697" y="982"/>
                  </a:cubicBezTo>
                  <a:cubicBezTo>
                    <a:pt x="2700" y="960"/>
                    <a:pt x="2723" y="948"/>
                    <a:pt x="2697" y="940"/>
                  </a:cubicBezTo>
                  <a:cubicBezTo>
                    <a:pt x="2671" y="932"/>
                    <a:pt x="2631" y="921"/>
                    <a:pt x="2667" y="898"/>
                  </a:cubicBezTo>
                  <a:cubicBezTo>
                    <a:pt x="2703" y="876"/>
                    <a:pt x="2720" y="873"/>
                    <a:pt x="2720" y="873"/>
                  </a:cubicBezTo>
                  <a:cubicBezTo>
                    <a:pt x="2720" y="873"/>
                    <a:pt x="2736" y="871"/>
                    <a:pt x="2769" y="862"/>
                  </a:cubicBezTo>
                  <a:cubicBezTo>
                    <a:pt x="2802" y="854"/>
                    <a:pt x="2834" y="854"/>
                    <a:pt x="2857" y="854"/>
                  </a:cubicBezTo>
                  <a:cubicBezTo>
                    <a:pt x="2880" y="854"/>
                    <a:pt x="2929" y="840"/>
                    <a:pt x="2946" y="821"/>
                  </a:cubicBezTo>
                  <a:cubicBezTo>
                    <a:pt x="2962" y="801"/>
                    <a:pt x="3005" y="759"/>
                    <a:pt x="3021" y="771"/>
                  </a:cubicBezTo>
                  <a:cubicBezTo>
                    <a:pt x="3038" y="782"/>
                    <a:pt x="3074" y="779"/>
                    <a:pt x="3074" y="743"/>
                  </a:cubicBezTo>
                  <a:cubicBezTo>
                    <a:pt x="3074" y="707"/>
                    <a:pt x="3074" y="673"/>
                    <a:pt x="3057" y="643"/>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40" name="Freeform 20"/>
            <p:cNvSpPr/>
            <p:nvPr/>
          </p:nvSpPr>
          <p:spPr bwMode="auto">
            <a:xfrm>
              <a:off x="1990" y="1454"/>
              <a:ext cx="1563" cy="1204"/>
            </a:xfrm>
            <a:custGeom>
              <a:avLst/>
              <a:gdLst>
                <a:gd name="T0" fmla="*/ 3326 w 3374"/>
                <a:gd name="T1" fmla="*/ 1582 h 2599"/>
                <a:gd name="T2" fmla="*/ 3022 w 3374"/>
                <a:gd name="T3" fmla="*/ 1461 h 2599"/>
                <a:gd name="T4" fmla="*/ 2905 w 3374"/>
                <a:gd name="T5" fmla="*/ 1423 h 2599"/>
                <a:gd name="T6" fmla="*/ 2850 w 3374"/>
                <a:gd name="T7" fmla="*/ 1556 h 2599"/>
                <a:gd name="T8" fmla="*/ 2957 w 3374"/>
                <a:gd name="T9" fmla="*/ 1714 h 2599"/>
                <a:gd name="T10" fmla="*/ 2863 w 3374"/>
                <a:gd name="T11" fmla="*/ 1817 h 2599"/>
                <a:gd name="T12" fmla="*/ 2804 w 3374"/>
                <a:gd name="T13" fmla="*/ 1882 h 2599"/>
                <a:gd name="T14" fmla="*/ 2651 w 3374"/>
                <a:gd name="T15" fmla="*/ 1793 h 2599"/>
                <a:gd name="T16" fmla="*/ 2573 w 3374"/>
                <a:gd name="T17" fmla="*/ 1593 h 2599"/>
                <a:gd name="T18" fmla="*/ 2448 w 3374"/>
                <a:gd name="T19" fmla="*/ 1424 h 2599"/>
                <a:gd name="T20" fmla="*/ 2411 w 3374"/>
                <a:gd name="T21" fmla="*/ 1352 h 2599"/>
                <a:gd name="T22" fmla="*/ 2179 w 3374"/>
                <a:gd name="T23" fmla="*/ 1252 h 2599"/>
                <a:gd name="T24" fmla="*/ 2267 w 3374"/>
                <a:gd name="T25" fmla="*/ 911 h 2599"/>
                <a:gd name="T26" fmla="*/ 1721 w 3374"/>
                <a:gd name="T27" fmla="*/ 1019 h 2599"/>
                <a:gd name="T28" fmla="*/ 1446 w 3374"/>
                <a:gd name="T29" fmla="*/ 833 h 2599"/>
                <a:gd name="T30" fmla="*/ 1485 w 3374"/>
                <a:gd name="T31" fmla="*/ 615 h 2599"/>
                <a:gd name="T32" fmla="*/ 1148 w 3374"/>
                <a:gd name="T33" fmla="*/ 548 h 2599"/>
                <a:gd name="T34" fmla="*/ 851 w 3374"/>
                <a:gd name="T35" fmla="*/ 363 h 2599"/>
                <a:gd name="T36" fmla="*/ 848 w 3374"/>
                <a:gd name="T37" fmla="*/ 57 h 2599"/>
                <a:gd name="T38" fmla="*/ 661 w 3374"/>
                <a:gd name="T39" fmla="*/ 24 h 2599"/>
                <a:gd name="T40" fmla="*/ 428 w 3374"/>
                <a:gd name="T41" fmla="*/ 233 h 2599"/>
                <a:gd name="T42" fmla="*/ 113 w 3374"/>
                <a:gd name="T43" fmla="*/ 418 h 2599"/>
                <a:gd name="T44" fmla="*/ 26 w 3374"/>
                <a:gd name="T45" fmla="*/ 792 h 2599"/>
                <a:gd name="T46" fmla="*/ 301 w 3374"/>
                <a:gd name="T47" fmla="*/ 907 h 2599"/>
                <a:gd name="T48" fmla="*/ 633 w 3374"/>
                <a:gd name="T49" fmla="*/ 1000 h 2599"/>
                <a:gd name="T50" fmla="*/ 1074 w 3374"/>
                <a:gd name="T51" fmla="*/ 941 h 2599"/>
                <a:gd name="T52" fmla="*/ 1393 w 3374"/>
                <a:gd name="T53" fmla="*/ 1019 h 2599"/>
                <a:gd name="T54" fmla="*/ 1695 w 3374"/>
                <a:gd name="T55" fmla="*/ 1311 h 2599"/>
                <a:gd name="T56" fmla="*/ 1926 w 3374"/>
                <a:gd name="T57" fmla="*/ 1471 h 2599"/>
                <a:gd name="T58" fmla="*/ 2018 w 3374"/>
                <a:gd name="T59" fmla="*/ 1638 h 2599"/>
                <a:gd name="T60" fmla="*/ 1992 w 3374"/>
                <a:gd name="T61" fmla="*/ 1860 h 2599"/>
                <a:gd name="T62" fmla="*/ 1909 w 3374"/>
                <a:gd name="T63" fmla="*/ 1930 h 2599"/>
                <a:gd name="T64" fmla="*/ 1808 w 3374"/>
                <a:gd name="T65" fmla="*/ 2156 h 2599"/>
                <a:gd name="T66" fmla="*/ 1594 w 3374"/>
                <a:gd name="T67" fmla="*/ 2138 h 2599"/>
                <a:gd name="T68" fmla="*/ 1861 w 3374"/>
                <a:gd name="T69" fmla="*/ 2316 h 2599"/>
                <a:gd name="T70" fmla="*/ 1928 w 3374"/>
                <a:gd name="T71" fmla="*/ 2229 h 2599"/>
                <a:gd name="T72" fmla="*/ 2101 w 3374"/>
                <a:gd name="T73" fmla="*/ 2284 h 2599"/>
                <a:gd name="T74" fmla="*/ 2208 w 3374"/>
                <a:gd name="T75" fmla="*/ 2381 h 2599"/>
                <a:gd name="T76" fmla="*/ 2363 w 3374"/>
                <a:gd name="T77" fmla="*/ 2407 h 2599"/>
                <a:gd name="T78" fmla="*/ 2455 w 3374"/>
                <a:gd name="T79" fmla="*/ 2564 h 2599"/>
                <a:gd name="T80" fmla="*/ 2649 w 3374"/>
                <a:gd name="T81" fmla="*/ 2499 h 2599"/>
                <a:gd name="T82" fmla="*/ 2763 w 3374"/>
                <a:gd name="T83" fmla="*/ 2412 h 2599"/>
                <a:gd name="T84" fmla="*/ 2771 w 3374"/>
                <a:gd name="T85" fmla="*/ 2321 h 2599"/>
                <a:gd name="T86" fmla="*/ 2880 w 3374"/>
                <a:gd name="T87" fmla="*/ 2329 h 2599"/>
                <a:gd name="T88" fmla="*/ 2874 w 3374"/>
                <a:gd name="T89" fmla="*/ 2238 h 2599"/>
                <a:gd name="T90" fmla="*/ 2918 w 3374"/>
                <a:gd name="T91" fmla="*/ 2119 h 2599"/>
                <a:gd name="T92" fmla="*/ 2870 w 3374"/>
                <a:gd name="T93" fmla="*/ 2034 h 2599"/>
                <a:gd name="T94" fmla="*/ 2983 w 3374"/>
                <a:gd name="T95" fmla="*/ 1945 h 2599"/>
                <a:gd name="T96" fmla="*/ 3167 w 3374"/>
                <a:gd name="T97" fmla="*/ 1953 h 2599"/>
                <a:gd name="T98" fmla="*/ 3232 w 3374"/>
                <a:gd name="T99" fmla="*/ 1884 h 2599"/>
                <a:gd name="T100" fmla="*/ 3337 w 3374"/>
                <a:gd name="T101" fmla="*/ 1795 h 2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374" h="2599">
                  <a:moveTo>
                    <a:pt x="3319" y="1723"/>
                  </a:moveTo>
                  <a:cubicBezTo>
                    <a:pt x="3341" y="1695"/>
                    <a:pt x="3374" y="1691"/>
                    <a:pt x="3359" y="1658"/>
                  </a:cubicBezTo>
                  <a:cubicBezTo>
                    <a:pt x="3343" y="1625"/>
                    <a:pt x="3365" y="1593"/>
                    <a:pt x="3326" y="1582"/>
                  </a:cubicBezTo>
                  <a:cubicBezTo>
                    <a:pt x="3287" y="1571"/>
                    <a:pt x="3223" y="1565"/>
                    <a:pt x="3195" y="1541"/>
                  </a:cubicBezTo>
                  <a:cubicBezTo>
                    <a:pt x="3167" y="1517"/>
                    <a:pt x="3164" y="1511"/>
                    <a:pt x="3125" y="1504"/>
                  </a:cubicBezTo>
                  <a:cubicBezTo>
                    <a:pt x="3086" y="1497"/>
                    <a:pt x="3031" y="1487"/>
                    <a:pt x="3022" y="1461"/>
                  </a:cubicBezTo>
                  <a:cubicBezTo>
                    <a:pt x="3017" y="1447"/>
                    <a:pt x="3023" y="1437"/>
                    <a:pt x="3024" y="1426"/>
                  </a:cubicBezTo>
                  <a:cubicBezTo>
                    <a:pt x="3009" y="1428"/>
                    <a:pt x="2990" y="1430"/>
                    <a:pt x="2972" y="1430"/>
                  </a:cubicBezTo>
                  <a:cubicBezTo>
                    <a:pt x="2924" y="1430"/>
                    <a:pt x="2918" y="1437"/>
                    <a:pt x="2905" y="1423"/>
                  </a:cubicBezTo>
                  <a:cubicBezTo>
                    <a:pt x="2891" y="1408"/>
                    <a:pt x="2885" y="1417"/>
                    <a:pt x="2874" y="1432"/>
                  </a:cubicBezTo>
                  <a:cubicBezTo>
                    <a:pt x="2863" y="1447"/>
                    <a:pt x="2870" y="1484"/>
                    <a:pt x="2874" y="1513"/>
                  </a:cubicBezTo>
                  <a:cubicBezTo>
                    <a:pt x="2878" y="1543"/>
                    <a:pt x="2867" y="1543"/>
                    <a:pt x="2850" y="1556"/>
                  </a:cubicBezTo>
                  <a:cubicBezTo>
                    <a:pt x="2832" y="1569"/>
                    <a:pt x="2848" y="1582"/>
                    <a:pt x="2846" y="1628"/>
                  </a:cubicBezTo>
                  <a:cubicBezTo>
                    <a:pt x="2843" y="1675"/>
                    <a:pt x="2887" y="1654"/>
                    <a:pt x="2920" y="1665"/>
                  </a:cubicBezTo>
                  <a:cubicBezTo>
                    <a:pt x="2953" y="1676"/>
                    <a:pt x="2963" y="1695"/>
                    <a:pt x="2957" y="1714"/>
                  </a:cubicBezTo>
                  <a:cubicBezTo>
                    <a:pt x="2950" y="1732"/>
                    <a:pt x="2961" y="1749"/>
                    <a:pt x="2948" y="1778"/>
                  </a:cubicBezTo>
                  <a:cubicBezTo>
                    <a:pt x="2935" y="1808"/>
                    <a:pt x="2902" y="1793"/>
                    <a:pt x="2870" y="1780"/>
                  </a:cubicBezTo>
                  <a:cubicBezTo>
                    <a:pt x="2837" y="1767"/>
                    <a:pt x="2865" y="1808"/>
                    <a:pt x="2863" y="1817"/>
                  </a:cubicBezTo>
                  <a:cubicBezTo>
                    <a:pt x="2861" y="1827"/>
                    <a:pt x="2839" y="1836"/>
                    <a:pt x="2861" y="1849"/>
                  </a:cubicBezTo>
                  <a:cubicBezTo>
                    <a:pt x="2883" y="1862"/>
                    <a:pt x="2867" y="1862"/>
                    <a:pt x="2843" y="1877"/>
                  </a:cubicBezTo>
                  <a:cubicBezTo>
                    <a:pt x="2819" y="1891"/>
                    <a:pt x="2811" y="1895"/>
                    <a:pt x="2804" y="1882"/>
                  </a:cubicBezTo>
                  <a:cubicBezTo>
                    <a:pt x="2797" y="1869"/>
                    <a:pt x="2782" y="1862"/>
                    <a:pt x="2763" y="1862"/>
                  </a:cubicBezTo>
                  <a:cubicBezTo>
                    <a:pt x="2712" y="1867"/>
                    <a:pt x="2710" y="1851"/>
                    <a:pt x="2704" y="1819"/>
                  </a:cubicBezTo>
                  <a:cubicBezTo>
                    <a:pt x="2697" y="1788"/>
                    <a:pt x="2675" y="1793"/>
                    <a:pt x="2651" y="1793"/>
                  </a:cubicBezTo>
                  <a:cubicBezTo>
                    <a:pt x="2627" y="1793"/>
                    <a:pt x="2629" y="1784"/>
                    <a:pt x="2597" y="1760"/>
                  </a:cubicBezTo>
                  <a:cubicBezTo>
                    <a:pt x="2564" y="1736"/>
                    <a:pt x="2592" y="1738"/>
                    <a:pt x="2607" y="1691"/>
                  </a:cubicBezTo>
                  <a:cubicBezTo>
                    <a:pt x="2623" y="1645"/>
                    <a:pt x="2594" y="1623"/>
                    <a:pt x="2573" y="1593"/>
                  </a:cubicBezTo>
                  <a:cubicBezTo>
                    <a:pt x="2551" y="1563"/>
                    <a:pt x="2549" y="1532"/>
                    <a:pt x="2542" y="1495"/>
                  </a:cubicBezTo>
                  <a:cubicBezTo>
                    <a:pt x="2535" y="1458"/>
                    <a:pt x="2490" y="1467"/>
                    <a:pt x="2485" y="1454"/>
                  </a:cubicBezTo>
                  <a:cubicBezTo>
                    <a:pt x="2481" y="1441"/>
                    <a:pt x="2479" y="1436"/>
                    <a:pt x="2448" y="1424"/>
                  </a:cubicBezTo>
                  <a:cubicBezTo>
                    <a:pt x="2417" y="1413"/>
                    <a:pt x="2426" y="1411"/>
                    <a:pt x="2424" y="1380"/>
                  </a:cubicBezTo>
                  <a:cubicBezTo>
                    <a:pt x="2423" y="1371"/>
                    <a:pt x="2421" y="1362"/>
                    <a:pt x="2418" y="1354"/>
                  </a:cubicBezTo>
                  <a:cubicBezTo>
                    <a:pt x="2415" y="1353"/>
                    <a:pt x="2413" y="1353"/>
                    <a:pt x="2411" y="1352"/>
                  </a:cubicBezTo>
                  <a:cubicBezTo>
                    <a:pt x="2358" y="1337"/>
                    <a:pt x="2376" y="1374"/>
                    <a:pt x="2332" y="1382"/>
                  </a:cubicBezTo>
                  <a:cubicBezTo>
                    <a:pt x="2289" y="1389"/>
                    <a:pt x="2289" y="1360"/>
                    <a:pt x="2249" y="1330"/>
                  </a:cubicBezTo>
                  <a:cubicBezTo>
                    <a:pt x="2210" y="1300"/>
                    <a:pt x="2166" y="1297"/>
                    <a:pt x="2179" y="1252"/>
                  </a:cubicBezTo>
                  <a:cubicBezTo>
                    <a:pt x="2192" y="1208"/>
                    <a:pt x="2162" y="1156"/>
                    <a:pt x="2210" y="1141"/>
                  </a:cubicBezTo>
                  <a:cubicBezTo>
                    <a:pt x="2258" y="1126"/>
                    <a:pt x="2302" y="1100"/>
                    <a:pt x="2306" y="1041"/>
                  </a:cubicBezTo>
                  <a:cubicBezTo>
                    <a:pt x="2310" y="981"/>
                    <a:pt x="2310" y="941"/>
                    <a:pt x="2267" y="911"/>
                  </a:cubicBezTo>
                  <a:cubicBezTo>
                    <a:pt x="2223" y="881"/>
                    <a:pt x="2140" y="844"/>
                    <a:pt x="2101" y="878"/>
                  </a:cubicBezTo>
                  <a:cubicBezTo>
                    <a:pt x="2061" y="911"/>
                    <a:pt x="1996" y="993"/>
                    <a:pt x="1926" y="1007"/>
                  </a:cubicBezTo>
                  <a:cubicBezTo>
                    <a:pt x="1856" y="1022"/>
                    <a:pt x="1782" y="1048"/>
                    <a:pt x="1721" y="1019"/>
                  </a:cubicBezTo>
                  <a:cubicBezTo>
                    <a:pt x="1660" y="989"/>
                    <a:pt x="1625" y="1007"/>
                    <a:pt x="1594" y="970"/>
                  </a:cubicBezTo>
                  <a:cubicBezTo>
                    <a:pt x="1563" y="933"/>
                    <a:pt x="1598" y="855"/>
                    <a:pt x="1550" y="855"/>
                  </a:cubicBezTo>
                  <a:cubicBezTo>
                    <a:pt x="1502" y="855"/>
                    <a:pt x="1480" y="870"/>
                    <a:pt x="1446" y="833"/>
                  </a:cubicBezTo>
                  <a:cubicBezTo>
                    <a:pt x="1411" y="796"/>
                    <a:pt x="1323" y="785"/>
                    <a:pt x="1328" y="767"/>
                  </a:cubicBezTo>
                  <a:cubicBezTo>
                    <a:pt x="1332" y="748"/>
                    <a:pt x="1367" y="685"/>
                    <a:pt x="1402" y="674"/>
                  </a:cubicBezTo>
                  <a:cubicBezTo>
                    <a:pt x="1437" y="663"/>
                    <a:pt x="1480" y="655"/>
                    <a:pt x="1485" y="615"/>
                  </a:cubicBezTo>
                  <a:cubicBezTo>
                    <a:pt x="1489" y="574"/>
                    <a:pt x="1498" y="537"/>
                    <a:pt x="1437" y="514"/>
                  </a:cubicBezTo>
                  <a:cubicBezTo>
                    <a:pt x="1376" y="492"/>
                    <a:pt x="1231" y="492"/>
                    <a:pt x="1205" y="500"/>
                  </a:cubicBezTo>
                  <a:cubicBezTo>
                    <a:pt x="1179" y="507"/>
                    <a:pt x="1175" y="514"/>
                    <a:pt x="1148" y="548"/>
                  </a:cubicBezTo>
                  <a:cubicBezTo>
                    <a:pt x="1122" y="581"/>
                    <a:pt x="1070" y="629"/>
                    <a:pt x="1017" y="577"/>
                  </a:cubicBezTo>
                  <a:cubicBezTo>
                    <a:pt x="965" y="526"/>
                    <a:pt x="926" y="503"/>
                    <a:pt x="908" y="466"/>
                  </a:cubicBezTo>
                  <a:cubicBezTo>
                    <a:pt x="891" y="429"/>
                    <a:pt x="851" y="396"/>
                    <a:pt x="851" y="363"/>
                  </a:cubicBezTo>
                  <a:cubicBezTo>
                    <a:pt x="851" y="329"/>
                    <a:pt x="830" y="307"/>
                    <a:pt x="856" y="277"/>
                  </a:cubicBezTo>
                  <a:cubicBezTo>
                    <a:pt x="882" y="248"/>
                    <a:pt x="886" y="229"/>
                    <a:pt x="873" y="196"/>
                  </a:cubicBezTo>
                  <a:cubicBezTo>
                    <a:pt x="864" y="171"/>
                    <a:pt x="849" y="107"/>
                    <a:pt x="848" y="57"/>
                  </a:cubicBezTo>
                  <a:cubicBezTo>
                    <a:pt x="836" y="52"/>
                    <a:pt x="821" y="44"/>
                    <a:pt x="800" y="31"/>
                  </a:cubicBezTo>
                  <a:cubicBezTo>
                    <a:pt x="751" y="0"/>
                    <a:pt x="744" y="36"/>
                    <a:pt x="692" y="31"/>
                  </a:cubicBezTo>
                  <a:cubicBezTo>
                    <a:pt x="673" y="29"/>
                    <a:pt x="664" y="27"/>
                    <a:pt x="661" y="24"/>
                  </a:cubicBezTo>
                  <a:cubicBezTo>
                    <a:pt x="648" y="39"/>
                    <a:pt x="634" y="58"/>
                    <a:pt x="629" y="77"/>
                  </a:cubicBezTo>
                  <a:cubicBezTo>
                    <a:pt x="616" y="122"/>
                    <a:pt x="664" y="170"/>
                    <a:pt x="594" y="192"/>
                  </a:cubicBezTo>
                  <a:cubicBezTo>
                    <a:pt x="524" y="214"/>
                    <a:pt x="471" y="203"/>
                    <a:pt x="428" y="233"/>
                  </a:cubicBezTo>
                  <a:cubicBezTo>
                    <a:pt x="384" y="262"/>
                    <a:pt x="336" y="255"/>
                    <a:pt x="305" y="288"/>
                  </a:cubicBezTo>
                  <a:cubicBezTo>
                    <a:pt x="275" y="322"/>
                    <a:pt x="209" y="333"/>
                    <a:pt x="196" y="370"/>
                  </a:cubicBezTo>
                  <a:cubicBezTo>
                    <a:pt x="183" y="407"/>
                    <a:pt x="153" y="414"/>
                    <a:pt x="113" y="418"/>
                  </a:cubicBezTo>
                  <a:cubicBezTo>
                    <a:pt x="74" y="422"/>
                    <a:pt x="0" y="444"/>
                    <a:pt x="0" y="511"/>
                  </a:cubicBezTo>
                  <a:cubicBezTo>
                    <a:pt x="0" y="577"/>
                    <a:pt x="22" y="644"/>
                    <a:pt x="26" y="681"/>
                  </a:cubicBezTo>
                  <a:cubicBezTo>
                    <a:pt x="30" y="718"/>
                    <a:pt x="48" y="763"/>
                    <a:pt x="26" y="792"/>
                  </a:cubicBezTo>
                  <a:cubicBezTo>
                    <a:pt x="8" y="817"/>
                    <a:pt x="34" y="794"/>
                    <a:pt x="63" y="857"/>
                  </a:cubicBezTo>
                  <a:cubicBezTo>
                    <a:pt x="88" y="855"/>
                    <a:pt x="115" y="852"/>
                    <a:pt x="139" y="855"/>
                  </a:cubicBezTo>
                  <a:cubicBezTo>
                    <a:pt x="196" y="863"/>
                    <a:pt x="249" y="904"/>
                    <a:pt x="301" y="907"/>
                  </a:cubicBezTo>
                  <a:cubicBezTo>
                    <a:pt x="353" y="911"/>
                    <a:pt x="380" y="885"/>
                    <a:pt x="415" y="933"/>
                  </a:cubicBezTo>
                  <a:cubicBezTo>
                    <a:pt x="450" y="981"/>
                    <a:pt x="485" y="1015"/>
                    <a:pt x="528" y="1022"/>
                  </a:cubicBezTo>
                  <a:cubicBezTo>
                    <a:pt x="572" y="1030"/>
                    <a:pt x="563" y="1026"/>
                    <a:pt x="633" y="1000"/>
                  </a:cubicBezTo>
                  <a:cubicBezTo>
                    <a:pt x="703" y="974"/>
                    <a:pt x="712" y="937"/>
                    <a:pt x="777" y="948"/>
                  </a:cubicBezTo>
                  <a:cubicBezTo>
                    <a:pt x="843" y="959"/>
                    <a:pt x="930" y="996"/>
                    <a:pt x="956" y="967"/>
                  </a:cubicBezTo>
                  <a:cubicBezTo>
                    <a:pt x="983" y="937"/>
                    <a:pt x="991" y="896"/>
                    <a:pt x="1074" y="941"/>
                  </a:cubicBezTo>
                  <a:cubicBezTo>
                    <a:pt x="1157" y="985"/>
                    <a:pt x="1227" y="985"/>
                    <a:pt x="1231" y="1015"/>
                  </a:cubicBezTo>
                  <a:cubicBezTo>
                    <a:pt x="1236" y="1044"/>
                    <a:pt x="1249" y="1059"/>
                    <a:pt x="1293" y="1041"/>
                  </a:cubicBezTo>
                  <a:cubicBezTo>
                    <a:pt x="1336" y="1022"/>
                    <a:pt x="1389" y="978"/>
                    <a:pt x="1393" y="1019"/>
                  </a:cubicBezTo>
                  <a:cubicBezTo>
                    <a:pt x="1397" y="1059"/>
                    <a:pt x="1384" y="1126"/>
                    <a:pt x="1432" y="1145"/>
                  </a:cubicBezTo>
                  <a:cubicBezTo>
                    <a:pt x="1480" y="1163"/>
                    <a:pt x="1559" y="1182"/>
                    <a:pt x="1585" y="1211"/>
                  </a:cubicBezTo>
                  <a:cubicBezTo>
                    <a:pt x="1612" y="1241"/>
                    <a:pt x="1660" y="1319"/>
                    <a:pt x="1695" y="1311"/>
                  </a:cubicBezTo>
                  <a:cubicBezTo>
                    <a:pt x="1729" y="1304"/>
                    <a:pt x="1782" y="1241"/>
                    <a:pt x="1808" y="1293"/>
                  </a:cubicBezTo>
                  <a:cubicBezTo>
                    <a:pt x="1834" y="1345"/>
                    <a:pt x="1895" y="1360"/>
                    <a:pt x="1904" y="1389"/>
                  </a:cubicBezTo>
                  <a:cubicBezTo>
                    <a:pt x="1913" y="1419"/>
                    <a:pt x="1944" y="1448"/>
                    <a:pt x="1926" y="1471"/>
                  </a:cubicBezTo>
                  <a:cubicBezTo>
                    <a:pt x="1909" y="1493"/>
                    <a:pt x="1895" y="1497"/>
                    <a:pt x="1965" y="1523"/>
                  </a:cubicBezTo>
                  <a:cubicBezTo>
                    <a:pt x="1996" y="1541"/>
                    <a:pt x="1987" y="1567"/>
                    <a:pt x="1987" y="1586"/>
                  </a:cubicBezTo>
                  <a:cubicBezTo>
                    <a:pt x="1987" y="1604"/>
                    <a:pt x="1987" y="1612"/>
                    <a:pt x="2018" y="1638"/>
                  </a:cubicBezTo>
                  <a:cubicBezTo>
                    <a:pt x="2048" y="1663"/>
                    <a:pt x="2075" y="1701"/>
                    <a:pt x="2057" y="1741"/>
                  </a:cubicBezTo>
                  <a:cubicBezTo>
                    <a:pt x="2040" y="1782"/>
                    <a:pt x="2022" y="1797"/>
                    <a:pt x="2022" y="1812"/>
                  </a:cubicBezTo>
                  <a:cubicBezTo>
                    <a:pt x="2022" y="1827"/>
                    <a:pt x="2018" y="1878"/>
                    <a:pt x="1992" y="1860"/>
                  </a:cubicBezTo>
                  <a:cubicBezTo>
                    <a:pt x="1965" y="1841"/>
                    <a:pt x="1974" y="1808"/>
                    <a:pt x="1965" y="1841"/>
                  </a:cubicBezTo>
                  <a:cubicBezTo>
                    <a:pt x="1957" y="1875"/>
                    <a:pt x="1944" y="1886"/>
                    <a:pt x="1926" y="1882"/>
                  </a:cubicBezTo>
                  <a:cubicBezTo>
                    <a:pt x="1909" y="1878"/>
                    <a:pt x="1887" y="1912"/>
                    <a:pt x="1909" y="1930"/>
                  </a:cubicBezTo>
                  <a:cubicBezTo>
                    <a:pt x="1930" y="1949"/>
                    <a:pt x="1917" y="1971"/>
                    <a:pt x="1891" y="1997"/>
                  </a:cubicBezTo>
                  <a:cubicBezTo>
                    <a:pt x="1865" y="2023"/>
                    <a:pt x="1812" y="2001"/>
                    <a:pt x="1817" y="2049"/>
                  </a:cubicBezTo>
                  <a:cubicBezTo>
                    <a:pt x="1821" y="2097"/>
                    <a:pt x="1817" y="2123"/>
                    <a:pt x="1808" y="2156"/>
                  </a:cubicBezTo>
                  <a:cubicBezTo>
                    <a:pt x="1799" y="2190"/>
                    <a:pt x="1791" y="2208"/>
                    <a:pt x="1751" y="2197"/>
                  </a:cubicBezTo>
                  <a:cubicBezTo>
                    <a:pt x="1712" y="2186"/>
                    <a:pt x="1686" y="2201"/>
                    <a:pt x="1655" y="2168"/>
                  </a:cubicBezTo>
                  <a:cubicBezTo>
                    <a:pt x="1625" y="2134"/>
                    <a:pt x="1612" y="2093"/>
                    <a:pt x="1594" y="2138"/>
                  </a:cubicBezTo>
                  <a:cubicBezTo>
                    <a:pt x="1577" y="2182"/>
                    <a:pt x="1572" y="2223"/>
                    <a:pt x="1629" y="2231"/>
                  </a:cubicBezTo>
                  <a:cubicBezTo>
                    <a:pt x="1686" y="2238"/>
                    <a:pt x="1743" y="2223"/>
                    <a:pt x="1764" y="2256"/>
                  </a:cubicBezTo>
                  <a:cubicBezTo>
                    <a:pt x="1786" y="2290"/>
                    <a:pt x="1817" y="2312"/>
                    <a:pt x="1861" y="2316"/>
                  </a:cubicBezTo>
                  <a:cubicBezTo>
                    <a:pt x="1881" y="2317"/>
                    <a:pt x="1899" y="2315"/>
                    <a:pt x="1913" y="2315"/>
                  </a:cubicBezTo>
                  <a:cubicBezTo>
                    <a:pt x="1906" y="2294"/>
                    <a:pt x="1883" y="2274"/>
                    <a:pt x="1880" y="2258"/>
                  </a:cubicBezTo>
                  <a:cubicBezTo>
                    <a:pt x="1876" y="2238"/>
                    <a:pt x="1909" y="2229"/>
                    <a:pt x="1928" y="2229"/>
                  </a:cubicBezTo>
                  <a:cubicBezTo>
                    <a:pt x="1948" y="2229"/>
                    <a:pt x="1948" y="2223"/>
                    <a:pt x="1998" y="2201"/>
                  </a:cubicBezTo>
                  <a:cubicBezTo>
                    <a:pt x="2048" y="2179"/>
                    <a:pt x="2046" y="2188"/>
                    <a:pt x="2079" y="2193"/>
                  </a:cubicBezTo>
                  <a:cubicBezTo>
                    <a:pt x="2112" y="2199"/>
                    <a:pt x="2101" y="2262"/>
                    <a:pt x="2101" y="2284"/>
                  </a:cubicBezTo>
                  <a:cubicBezTo>
                    <a:pt x="2101" y="2307"/>
                    <a:pt x="2112" y="2305"/>
                    <a:pt x="2147" y="2308"/>
                  </a:cubicBezTo>
                  <a:cubicBezTo>
                    <a:pt x="2182" y="2312"/>
                    <a:pt x="2168" y="2336"/>
                    <a:pt x="2171" y="2351"/>
                  </a:cubicBezTo>
                  <a:cubicBezTo>
                    <a:pt x="2173" y="2366"/>
                    <a:pt x="2186" y="2364"/>
                    <a:pt x="2208" y="2381"/>
                  </a:cubicBezTo>
                  <a:cubicBezTo>
                    <a:pt x="2230" y="2397"/>
                    <a:pt x="2241" y="2414"/>
                    <a:pt x="2258" y="2427"/>
                  </a:cubicBezTo>
                  <a:cubicBezTo>
                    <a:pt x="2275" y="2440"/>
                    <a:pt x="2295" y="2434"/>
                    <a:pt x="2308" y="2418"/>
                  </a:cubicBezTo>
                  <a:cubicBezTo>
                    <a:pt x="2321" y="2401"/>
                    <a:pt x="2339" y="2392"/>
                    <a:pt x="2363" y="2407"/>
                  </a:cubicBezTo>
                  <a:cubicBezTo>
                    <a:pt x="2387" y="2421"/>
                    <a:pt x="2354" y="2434"/>
                    <a:pt x="2380" y="2455"/>
                  </a:cubicBezTo>
                  <a:cubicBezTo>
                    <a:pt x="2407" y="2475"/>
                    <a:pt x="2402" y="2503"/>
                    <a:pt x="2404" y="2523"/>
                  </a:cubicBezTo>
                  <a:cubicBezTo>
                    <a:pt x="2407" y="2544"/>
                    <a:pt x="2428" y="2547"/>
                    <a:pt x="2455" y="2564"/>
                  </a:cubicBezTo>
                  <a:cubicBezTo>
                    <a:pt x="2481" y="2581"/>
                    <a:pt x="2483" y="2562"/>
                    <a:pt x="2531" y="2581"/>
                  </a:cubicBezTo>
                  <a:cubicBezTo>
                    <a:pt x="2579" y="2599"/>
                    <a:pt x="2568" y="2588"/>
                    <a:pt x="2618" y="2572"/>
                  </a:cubicBezTo>
                  <a:cubicBezTo>
                    <a:pt x="2669" y="2555"/>
                    <a:pt x="2647" y="2516"/>
                    <a:pt x="2649" y="2499"/>
                  </a:cubicBezTo>
                  <a:cubicBezTo>
                    <a:pt x="2651" y="2486"/>
                    <a:pt x="2687" y="2489"/>
                    <a:pt x="2719" y="2491"/>
                  </a:cubicBezTo>
                  <a:cubicBezTo>
                    <a:pt x="2729" y="2478"/>
                    <a:pt x="2744" y="2462"/>
                    <a:pt x="2756" y="2455"/>
                  </a:cubicBezTo>
                  <a:cubicBezTo>
                    <a:pt x="2778" y="2442"/>
                    <a:pt x="2747" y="2429"/>
                    <a:pt x="2763" y="2412"/>
                  </a:cubicBezTo>
                  <a:cubicBezTo>
                    <a:pt x="2778" y="2395"/>
                    <a:pt x="2780" y="2388"/>
                    <a:pt x="2756" y="2381"/>
                  </a:cubicBezTo>
                  <a:cubicBezTo>
                    <a:pt x="2732" y="2373"/>
                    <a:pt x="2695" y="2362"/>
                    <a:pt x="2719" y="2349"/>
                  </a:cubicBezTo>
                  <a:cubicBezTo>
                    <a:pt x="2743" y="2336"/>
                    <a:pt x="2756" y="2318"/>
                    <a:pt x="2771" y="2321"/>
                  </a:cubicBezTo>
                  <a:cubicBezTo>
                    <a:pt x="2787" y="2325"/>
                    <a:pt x="2815" y="2338"/>
                    <a:pt x="2819" y="2325"/>
                  </a:cubicBezTo>
                  <a:cubicBezTo>
                    <a:pt x="2824" y="2312"/>
                    <a:pt x="2830" y="2297"/>
                    <a:pt x="2843" y="2308"/>
                  </a:cubicBezTo>
                  <a:cubicBezTo>
                    <a:pt x="2856" y="2319"/>
                    <a:pt x="2852" y="2331"/>
                    <a:pt x="2880" y="2329"/>
                  </a:cubicBezTo>
                  <a:cubicBezTo>
                    <a:pt x="2909" y="2327"/>
                    <a:pt x="2915" y="2312"/>
                    <a:pt x="2896" y="2297"/>
                  </a:cubicBezTo>
                  <a:cubicBezTo>
                    <a:pt x="2876" y="2282"/>
                    <a:pt x="2859" y="2288"/>
                    <a:pt x="2876" y="2271"/>
                  </a:cubicBezTo>
                  <a:cubicBezTo>
                    <a:pt x="2894" y="2255"/>
                    <a:pt x="2885" y="2245"/>
                    <a:pt x="2874" y="2238"/>
                  </a:cubicBezTo>
                  <a:cubicBezTo>
                    <a:pt x="2863" y="2231"/>
                    <a:pt x="2872" y="2229"/>
                    <a:pt x="2883" y="2212"/>
                  </a:cubicBezTo>
                  <a:cubicBezTo>
                    <a:pt x="2894" y="2195"/>
                    <a:pt x="2909" y="2195"/>
                    <a:pt x="2907" y="2173"/>
                  </a:cubicBezTo>
                  <a:cubicBezTo>
                    <a:pt x="2905" y="2151"/>
                    <a:pt x="2933" y="2134"/>
                    <a:pt x="2918" y="2119"/>
                  </a:cubicBezTo>
                  <a:cubicBezTo>
                    <a:pt x="2902" y="2105"/>
                    <a:pt x="2894" y="2084"/>
                    <a:pt x="2874" y="2088"/>
                  </a:cubicBezTo>
                  <a:cubicBezTo>
                    <a:pt x="2854" y="2092"/>
                    <a:pt x="2835" y="2092"/>
                    <a:pt x="2837" y="2077"/>
                  </a:cubicBezTo>
                  <a:cubicBezTo>
                    <a:pt x="2839" y="2062"/>
                    <a:pt x="2852" y="2042"/>
                    <a:pt x="2870" y="2034"/>
                  </a:cubicBezTo>
                  <a:cubicBezTo>
                    <a:pt x="2887" y="2027"/>
                    <a:pt x="2889" y="2012"/>
                    <a:pt x="2878" y="1995"/>
                  </a:cubicBezTo>
                  <a:cubicBezTo>
                    <a:pt x="2867" y="1979"/>
                    <a:pt x="2856" y="1943"/>
                    <a:pt x="2900" y="1940"/>
                  </a:cubicBezTo>
                  <a:cubicBezTo>
                    <a:pt x="2944" y="1936"/>
                    <a:pt x="2974" y="1927"/>
                    <a:pt x="2983" y="1945"/>
                  </a:cubicBezTo>
                  <a:cubicBezTo>
                    <a:pt x="2992" y="1964"/>
                    <a:pt x="3018" y="1986"/>
                    <a:pt x="3051" y="1982"/>
                  </a:cubicBezTo>
                  <a:cubicBezTo>
                    <a:pt x="3084" y="1979"/>
                    <a:pt x="3088" y="1966"/>
                    <a:pt x="3114" y="1966"/>
                  </a:cubicBezTo>
                  <a:cubicBezTo>
                    <a:pt x="3140" y="1966"/>
                    <a:pt x="3167" y="1986"/>
                    <a:pt x="3167" y="1953"/>
                  </a:cubicBezTo>
                  <a:cubicBezTo>
                    <a:pt x="3167" y="1919"/>
                    <a:pt x="3127" y="1901"/>
                    <a:pt x="3156" y="1893"/>
                  </a:cubicBezTo>
                  <a:cubicBezTo>
                    <a:pt x="3184" y="1886"/>
                    <a:pt x="3186" y="1873"/>
                    <a:pt x="3204" y="1884"/>
                  </a:cubicBezTo>
                  <a:cubicBezTo>
                    <a:pt x="3221" y="1895"/>
                    <a:pt x="3226" y="1897"/>
                    <a:pt x="3232" y="1884"/>
                  </a:cubicBezTo>
                  <a:cubicBezTo>
                    <a:pt x="3239" y="1871"/>
                    <a:pt x="3232" y="1873"/>
                    <a:pt x="3258" y="1877"/>
                  </a:cubicBezTo>
                  <a:cubicBezTo>
                    <a:pt x="3285" y="1880"/>
                    <a:pt x="3350" y="1878"/>
                    <a:pt x="3357" y="1852"/>
                  </a:cubicBezTo>
                  <a:cubicBezTo>
                    <a:pt x="3363" y="1827"/>
                    <a:pt x="3357" y="1817"/>
                    <a:pt x="3337" y="1795"/>
                  </a:cubicBezTo>
                  <a:cubicBezTo>
                    <a:pt x="3317" y="1773"/>
                    <a:pt x="3298" y="1751"/>
                    <a:pt x="3319" y="1723"/>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41" name="Freeform 21"/>
            <p:cNvSpPr/>
            <p:nvPr/>
          </p:nvSpPr>
          <p:spPr bwMode="auto">
            <a:xfrm>
              <a:off x="3110" y="1852"/>
              <a:ext cx="303" cy="480"/>
            </a:xfrm>
            <a:custGeom>
              <a:avLst/>
              <a:gdLst>
                <a:gd name="T0" fmla="*/ 31 w 655"/>
                <a:gd name="T1" fmla="*/ 565 h 1036"/>
                <a:gd name="T2" fmla="*/ 68 w 655"/>
                <a:gd name="T3" fmla="*/ 595 h 1036"/>
                <a:gd name="T4" fmla="*/ 125 w 655"/>
                <a:gd name="T5" fmla="*/ 636 h 1036"/>
                <a:gd name="T6" fmla="*/ 156 w 655"/>
                <a:gd name="T7" fmla="*/ 734 h 1036"/>
                <a:gd name="T8" fmla="*/ 190 w 655"/>
                <a:gd name="T9" fmla="*/ 832 h 1036"/>
                <a:gd name="T10" fmla="*/ 180 w 655"/>
                <a:gd name="T11" fmla="*/ 901 h 1036"/>
                <a:gd name="T12" fmla="*/ 234 w 655"/>
                <a:gd name="T13" fmla="*/ 934 h 1036"/>
                <a:gd name="T14" fmla="*/ 287 w 655"/>
                <a:gd name="T15" fmla="*/ 960 h 1036"/>
                <a:gd name="T16" fmla="*/ 346 w 655"/>
                <a:gd name="T17" fmla="*/ 1003 h 1036"/>
                <a:gd name="T18" fmla="*/ 387 w 655"/>
                <a:gd name="T19" fmla="*/ 1023 h 1036"/>
                <a:gd name="T20" fmla="*/ 426 w 655"/>
                <a:gd name="T21" fmla="*/ 1018 h 1036"/>
                <a:gd name="T22" fmla="*/ 444 w 655"/>
                <a:gd name="T23" fmla="*/ 990 h 1036"/>
                <a:gd name="T24" fmla="*/ 446 w 655"/>
                <a:gd name="T25" fmla="*/ 958 h 1036"/>
                <a:gd name="T26" fmla="*/ 453 w 655"/>
                <a:gd name="T27" fmla="*/ 921 h 1036"/>
                <a:gd name="T28" fmla="*/ 531 w 655"/>
                <a:gd name="T29" fmla="*/ 919 h 1036"/>
                <a:gd name="T30" fmla="*/ 540 w 655"/>
                <a:gd name="T31" fmla="*/ 855 h 1036"/>
                <a:gd name="T32" fmla="*/ 503 w 655"/>
                <a:gd name="T33" fmla="*/ 806 h 1036"/>
                <a:gd name="T34" fmla="*/ 429 w 655"/>
                <a:gd name="T35" fmla="*/ 769 h 1036"/>
                <a:gd name="T36" fmla="*/ 433 w 655"/>
                <a:gd name="T37" fmla="*/ 697 h 1036"/>
                <a:gd name="T38" fmla="*/ 457 w 655"/>
                <a:gd name="T39" fmla="*/ 654 h 1036"/>
                <a:gd name="T40" fmla="*/ 457 w 655"/>
                <a:gd name="T41" fmla="*/ 573 h 1036"/>
                <a:gd name="T42" fmla="*/ 488 w 655"/>
                <a:gd name="T43" fmla="*/ 564 h 1036"/>
                <a:gd name="T44" fmla="*/ 555 w 655"/>
                <a:gd name="T45" fmla="*/ 571 h 1036"/>
                <a:gd name="T46" fmla="*/ 607 w 655"/>
                <a:gd name="T47" fmla="*/ 567 h 1036"/>
                <a:gd name="T48" fmla="*/ 601 w 655"/>
                <a:gd name="T49" fmla="*/ 543 h 1036"/>
                <a:gd name="T50" fmla="*/ 592 w 655"/>
                <a:gd name="T51" fmla="*/ 493 h 1036"/>
                <a:gd name="T52" fmla="*/ 612 w 655"/>
                <a:gd name="T53" fmla="*/ 443 h 1036"/>
                <a:gd name="T54" fmla="*/ 655 w 655"/>
                <a:gd name="T55" fmla="*/ 399 h 1036"/>
                <a:gd name="T56" fmla="*/ 579 w 655"/>
                <a:gd name="T57" fmla="*/ 330 h 1036"/>
                <a:gd name="T58" fmla="*/ 453 w 655"/>
                <a:gd name="T59" fmla="*/ 308 h 1036"/>
                <a:gd name="T60" fmla="*/ 435 w 655"/>
                <a:gd name="T61" fmla="*/ 197 h 1036"/>
                <a:gd name="T62" fmla="*/ 501 w 655"/>
                <a:gd name="T63" fmla="*/ 126 h 1036"/>
                <a:gd name="T64" fmla="*/ 474 w 655"/>
                <a:gd name="T65" fmla="*/ 52 h 1036"/>
                <a:gd name="T66" fmla="*/ 413 w 655"/>
                <a:gd name="T67" fmla="*/ 19 h 1036"/>
                <a:gd name="T68" fmla="*/ 326 w 655"/>
                <a:gd name="T69" fmla="*/ 71 h 1036"/>
                <a:gd name="T70" fmla="*/ 269 w 655"/>
                <a:gd name="T71" fmla="*/ 152 h 1036"/>
                <a:gd name="T72" fmla="*/ 269 w 655"/>
                <a:gd name="T73" fmla="*/ 260 h 1036"/>
                <a:gd name="T74" fmla="*/ 243 w 655"/>
                <a:gd name="T75" fmla="*/ 345 h 1036"/>
                <a:gd name="T76" fmla="*/ 230 w 655"/>
                <a:gd name="T77" fmla="*/ 426 h 1036"/>
                <a:gd name="T78" fmla="*/ 121 w 655"/>
                <a:gd name="T79" fmla="*/ 430 h 1036"/>
                <a:gd name="T80" fmla="*/ 1 w 655"/>
                <a:gd name="T81" fmla="*/ 495 h 1036"/>
                <a:gd name="T82" fmla="*/ 7 w 655"/>
                <a:gd name="T83" fmla="*/ 521 h 1036"/>
                <a:gd name="T84" fmla="*/ 31 w 655"/>
                <a:gd name="T85" fmla="*/ 565 h 1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55" h="1036">
                  <a:moveTo>
                    <a:pt x="31" y="565"/>
                  </a:moveTo>
                  <a:cubicBezTo>
                    <a:pt x="62" y="577"/>
                    <a:pt x="64" y="582"/>
                    <a:pt x="68" y="595"/>
                  </a:cubicBezTo>
                  <a:cubicBezTo>
                    <a:pt x="73" y="608"/>
                    <a:pt x="118" y="599"/>
                    <a:pt x="125" y="636"/>
                  </a:cubicBezTo>
                  <a:cubicBezTo>
                    <a:pt x="132" y="673"/>
                    <a:pt x="134" y="704"/>
                    <a:pt x="156" y="734"/>
                  </a:cubicBezTo>
                  <a:cubicBezTo>
                    <a:pt x="177" y="764"/>
                    <a:pt x="206" y="786"/>
                    <a:pt x="190" y="832"/>
                  </a:cubicBezTo>
                  <a:cubicBezTo>
                    <a:pt x="175" y="879"/>
                    <a:pt x="147" y="877"/>
                    <a:pt x="180" y="901"/>
                  </a:cubicBezTo>
                  <a:cubicBezTo>
                    <a:pt x="212" y="925"/>
                    <a:pt x="210" y="934"/>
                    <a:pt x="234" y="934"/>
                  </a:cubicBezTo>
                  <a:cubicBezTo>
                    <a:pt x="258" y="934"/>
                    <a:pt x="280" y="929"/>
                    <a:pt x="287" y="960"/>
                  </a:cubicBezTo>
                  <a:cubicBezTo>
                    <a:pt x="293" y="992"/>
                    <a:pt x="295" y="1008"/>
                    <a:pt x="346" y="1003"/>
                  </a:cubicBezTo>
                  <a:cubicBezTo>
                    <a:pt x="365" y="1003"/>
                    <a:pt x="380" y="1010"/>
                    <a:pt x="387" y="1023"/>
                  </a:cubicBezTo>
                  <a:cubicBezTo>
                    <a:pt x="394" y="1036"/>
                    <a:pt x="402" y="1032"/>
                    <a:pt x="426" y="1018"/>
                  </a:cubicBezTo>
                  <a:cubicBezTo>
                    <a:pt x="450" y="1003"/>
                    <a:pt x="466" y="1003"/>
                    <a:pt x="444" y="990"/>
                  </a:cubicBezTo>
                  <a:cubicBezTo>
                    <a:pt x="422" y="977"/>
                    <a:pt x="444" y="968"/>
                    <a:pt x="446" y="958"/>
                  </a:cubicBezTo>
                  <a:cubicBezTo>
                    <a:pt x="448" y="949"/>
                    <a:pt x="420" y="908"/>
                    <a:pt x="453" y="921"/>
                  </a:cubicBezTo>
                  <a:cubicBezTo>
                    <a:pt x="485" y="934"/>
                    <a:pt x="518" y="949"/>
                    <a:pt x="531" y="919"/>
                  </a:cubicBezTo>
                  <a:cubicBezTo>
                    <a:pt x="544" y="890"/>
                    <a:pt x="533" y="873"/>
                    <a:pt x="540" y="855"/>
                  </a:cubicBezTo>
                  <a:cubicBezTo>
                    <a:pt x="546" y="836"/>
                    <a:pt x="536" y="817"/>
                    <a:pt x="503" y="806"/>
                  </a:cubicBezTo>
                  <a:cubicBezTo>
                    <a:pt x="470" y="795"/>
                    <a:pt x="426" y="816"/>
                    <a:pt x="429" y="769"/>
                  </a:cubicBezTo>
                  <a:cubicBezTo>
                    <a:pt x="431" y="723"/>
                    <a:pt x="415" y="710"/>
                    <a:pt x="433" y="697"/>
                  </a:cubicBezTo>
                  <a:cubicBezTo>
                    <a:pt x="450" y="684"/>
                    <a:pt x="461" y="684"/>
                    <a:pt x="457" y="654"/>
                  </a:cubicBezTo>
                  <a:cubicBezTo>
                    <a:pt x="453" y="625"/>
                    <a:pt x="446" y="588"/>
                    <a:pt x="457" y="573"/>
                  </a:cubicBezTo>
                  <a:cubicBezTo>
                    <a:pt x="468" y="558"/>
                    <a:pt x="474" y="549"/>
                    <a:pt x="488" y="564"/>
                  </a:cubicBezTo>
                  <a:cubicBezTo>
                    <a:pt x="501" y="578"/>
                    <a:pt x="507" y="571"/>
                    <a:pt x="555" y="571"/>
                  </a:cubicBezTo>
                  <a:cubicBezTo>
                    <a:pt x="573" y="571"/>
                    <a:pt x="592" y="569"/>
                    <a:pt x="607" y="567"/>
                  </a:cubicBezTo>
                  <a:cubicBezTo>
                    <a:pt x="609" y="560"/>
                    <a:pt x="608" y="553"/>
                    <a:pt x="601" y="543"/>
                  </a:cubicBezTo>
                  <a:cubicBezTo>
                    <a:pt x="584" y="521"/>
                    <a:pt x="584" y="515"/>
                    <a:pt x="592" y="493"/>
                  </a:cubicBezTo>
                  <a:cubicBezTo>
                    <a:pt x="601" y="471"/>
                    <a:pt x="588" y="460"/>
                    <a:pt x="612" y="443"/>
                  </a:cubicBezTo>
                  <a:cubicBezTo>
                    <a:pt x="630" y="430"/>
                    <a:pt x="642" y="417"/>
                    <a:pt x="655" y="399"/>
                  </a:cubicBezTo>
                  <a:cubicBezTo>
                    <a:pt x="639" y="390"/>
                    <a:pt x="645" y="350"/>
                    <a:pt x="579" y="330"/>
                  </a:cubicBezTo>
                  <a:cubicBezTo>
                    <a:pt x="505" y="308"/>
                    <a:pt x="492" y="334"/>
                    <a:pt x="453" y="308"/>
                  </a:cubicBezTo>
                  <a:cubicBezTo>
                    <a:pt x="413" y="282"/>
                    <a:pt x="409" y="223"/>
                    <a:pt x="435" y="197"/>
                  </a:cubicBezTo>
                  <a:cubicBezTo>
                    <a:pt x="461" y="171"/>
                    <a:pt x="488" y="156"/>
                    <a:pt x="501" y="126"/>
                  </a:cubicBezTo>
                  <a:cubicBezTo>
                    <a:pt x="514" y="97"/>
                    <a:pt x="492" y="67"/>
                    <a:pt x="474" y="52"/>
                  </a:cubicBezTo>
                  <a:cubicBezTo>
                    <a:pt x="457" y="37"/>
                    <a:pt x="439" y="0"/>
                    <a:pt x="413" y="19"/>
                  </a:cubicBezTo>
                  <a:cubicBezTo>
                    <a:pt x="387" y="37"/>
                    <a:pt x="352" y="34"/>
                    <a:pt x="326" y="71"/>
                  </a:cubicBezTo>
                  <a:cubicBezTo>
                    <a:pt x="300" y="108"/>
                    <a:pt x="265" y="119"/>
                    <a:pt x="269" y="152"/>
                  </a:cubicBezTo>
                  <a:cubicBezTo>
                    <a:pt x="273" y="185"/>
                    <a:pt x="295" y="234"/>
                    <a:pt x="269" y="260"/>
                  </a:cubicBezTo>
                  <a:cubicBezTo>
                    <a:pt x="243" y="286"/>
                    <a:pt x="221" y="334"/>
                    <a:pt x="243" y="345"/>
                  </a:cubicBezTo>
                  <a:cubicBezTo>
                    <a:pt x="265" y="356"/>
                    <a:pt x="282" y="423"/>
                    <a:pt x="230" y="426"/>
                  </a:cubicBezTo>
                  <a:cubicBezTo>
                    <a:pt x="177" y="430"/>
                    <a:pt x="138" y="397"/>
                    <a:pt x="121" y="430"/>
                  </a:cubicBezTo>
                  <a:cubicBezTo>
                    <a:pt x="104" y="462"/>
                    <a:pt x="51" y="504"/>
                    <a:pt x="1" y="495"/>
                  </a:cubicBezTo>
                  <a:cubicBezTo>
                    <a:pt x="4" y="503"/>
                    <a:pt x="6" y="512"/>
                    <a:pt x="7" y="521"/>
                  </a:cubicBezTo>
                  <a:cubicBezTo>
                    <a:pt x="9" y="552"/>
                    <a:pt x="0" y="554"/>
                    <a:pt x="31" y="565"/>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42" name="Freeform 22"/>
            <p:cNvSpPr/>
            <p:nvPr/>
          </p:nvSpPr>
          <p:spPr bwMode="auto">
            <a:xfrm>
              <a:off x="4177" y="2831"/>
              <a:ext cx="568" cy="690"/>
            </a:xfrm>
            <a:custGeom>
              <a:avLst/>
              <a:gdLst>
                <a:gd name="T0" fmla="*/ 1135 w 1227"/>
                <a:gd name="T1" fmla="*/ 248 h 1490"/>
                <a:gd name="T2" fmla="*/ 1085 w 1227"/>
                <a:gd name="T3" fmla="*/ 118 h 1490"/>
                <a:gd name="T4" fmla="*/ 919 w 1227"/>
                <a:gd name="T5" fmla="*/ 94 h 1490"/>
                <a:gd name="T6" fmla="*/ 784 w 1227"/>
                <a:gd name="T7" fmla="*/ 102 h 1490"/>
                <a:gd name="T8" fmla="*/ 723 w 1227"/>
                <a:gd name="T9" fmla="*/ 89 h 1490"/>
                <a:gd name="T10" fmla="*/ 696 w 1227"/>
                <a:gd name="T11" fmla="*/ 17 h 1490"/>
                <a:gd name="T12" fmla="*/ 578 w 1227"/>
                <a:gd name="T13" fmla="*/ 92 h 1490"/>
                <a:gd name="T14" fmla="*/ 504 w 1227"/>
                <a:gd name="T15" fmla="*/ 120 h 1490"/>
                <a:gd name="T16" fmla="*/ 408 w 1227"/>
                <a:gd name="T17" fmla="*/ 126 h 1490"/>
                <a:gd name="T18" fmla="*/ 319 w 1227"/>
                <a:gd name="T19" fmla="*/ 181 h 1490"/>
                <a:gd name="T20" fmla="*/ 161 w 1227"/>
                <a:gd name="T21" fmla="*/ 257 h 1490"/>
                <a:gd name="T22" fmla="*/ 87 w 1227"/>
                <a:gd name="T23" fmla="*/ 307 h 1490"/>
                <a:gd name="T24" fmla="*/ 83 w 1227"/>
                <a:gd name="T25" fmla="*/ 363 h 1490"/>
                <a:gd name="T26" fmla="*/ 144 w 1227"/>
                <a:gd name="T27" fmla="*/ 537 h 1490"/>
                <a:gd name="T28" fmla="*/ 48 w 1227"/>
                <a:gd name="T29" fmla="*/ 771 h 1490"/>
                <a:gd name="T30" fmla="*/ 109 w 1227"/>
                <a:gd name="T31" fmla="*/ 912 h 1490"/>
                <a:gd name="T32" fmla="*/ 218 w 1227"/>
                <a:gd name="T33" fmla="*/ 1041 h 1490"/>
                <a:gd name="T34" fmla="*/ 170 w 1227"/>
                <a:gd name="T35" fmla="*/ 1186 h 1490"/>
                <a:gd name="T36" fmla="*/ 305 w 1227"/>
                <a:gd name="T37" fmla="*/ 1267 h 1490"/>
                <a:gd name="T38" fmla="*/ 388 w 1227"/>
                <a:gd name="T39" fmla="*/ 1304 h 1490"/>
                <a:gd name="T40" fmla="*/ 305 w 1227"/>
                <a:gd name="T41" fmla="*/ 1460 h 1490"/>
                <a:gd name="T42" fmla="*/ 563 w 1227"/>
                <a:gd name="T43" fmla="*/ 1379 h 1490"/>
                <a:gd name="T44" fmla="*/ 685 w 1227"/>
                <a:gd name="T45" fmla="*/ 1327 h 1490"/>
                <a:gd name="T46" fmla="*/ 681 w 1227"/>
                <a:gd name="T47" fmla="*/ 1269 h 1490"/>
                <a:gd name="T48" fmla="*/ 716 w 1227"/>
                <a:gd name="T49" fmla="*/ 1130 h 1490"/>
                <a:gd name="T50" fmla="*/ 779 w 1227"/>
                <a:gd name="T51" fmla="*/ 1045 h 1490"/>
                <a:gd name="T52" fmla="*/ 782 w 1227"/>
                <a:gd name="T53" fmla="*/ 951 h 1490"/>
                <a:gd name="T54" fmla="*/ 793 w 1227"/>
                <a:gd name="T55" fmla="*/ 795 h 1490"/>
                <a:gd name="T56" fmla="*/ 910 w 1227"/>
                <a:gd name="T57" fmla="*/ 635 h 1490"/>
                <a:gd name="T58" fmla="*/ 978 w 1227"/>
                <a:gd name="T59" fmla="*/ 528 h 1490"/>
                <a:gd name="T60" fmla="*/ 1072 w 1227"/>
                <a:gd name="T61" fmla="*/ 504 h 1490"/>
                <a:gd name="T62" fmla="*/ 1177 w 1227"/>
                <a:gd name="T63" fmla="*/ 448 h 1490"/>
                <a:gd name="T64" fmla="*/ 1201 w 1227"/>
                <a:gd name="T65" fmla="*/ 346 h 1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27" h="1490">
                  <a:moveTo>
                    <a:pt x="1201" y="346"/>
                  </a:moveTo>
                  <a:cubicBezTo>
                    <a:pt x="1175" y="313"/>
                    <a:pt x="1183" y="270"/>
                    <a:pt x="1135" y="248"/>
                  </a:cubicBezTo>
                  <a:cubicBezTo>
                    <a:pt x="1087" y="226"/>
                    <a:pt x="1044" y="217"/>
                    <a:pt x="1050" y="193"/>
                  </a:cubicBezTo>
                  <a:cubicBezTo>
                    <a:pt x="1057" y="168"/>
                    <a:pt x="1116" y="135"/>
                    <a:pt x="1085" y="118"/>
                  </a:cubicBezTo>
                  <a:cubicBezTo>
                    <a:pt x="1055" y="102"/>
                    <a:pt x="1059" y="85"/>
                    <a:pt x="1028" y="92"/>
                  </a:cubicBezTo>
                  <a:cubicBezTo>
                    <a:pt x="998" y="100"/>
                    <a:pt x="950" y="113"/>
                    <a:pt x="919" y="94"/>
                  </a:cubicBezTo>
                  <a:cubicBezTo>
                    <a:pt x="889" y="76"/>
                    <a:pt x="878" y="20"/>
                    <a:pt x="838" y="48"/>
                  </a:cubicBezTo>
                  <a:cubicBezTo>
                    <a:pt x="799" y="76"/>
                    <a:pt x="806" y="80"/>
                    <a:pt x="784" y="102"/>
                  </a:cubicBezTo>
                  <a:cubicBezTo>
                    <a:pt x="762" y="124"/>
                    <a:pt x="744" y="154"/>
                    <a:pt x="718" y="130"/>
                  </a:cubicBezTo>
                  <a:cubicBezTo>
                    <a:pt x="692" y="105"/>
                    <a:pt x="707" y="100"/>
                    <a:pt x="723" y="89"/>
                  </a:cubicBezTo>
                  <a:cubicBezTo>
                    <a:pt x="738" y="78"/>
                    <a:pt x="758" y="63"/>
                    <a:pt x="747" y="44"/>
                  </a:cubicBezTo>
                  <a:cubicBezTo>
                    <a:pt x="736" y="26"/>
                    <a:pt x="714" y="0"/>
                    <a:pt x="696" y="17"/>
                  </a:cubicBezTo>
                  <a:cubicBezTo>
                    <a:pt x="679" y="33"/>
                    <a:pt x="668" y="61"/>
                    <a:pt x="644" y="72"/>
                  </a:cubicBezTo>
                  <a:cubicBezTo>
                    <a:pt x="621" y="83"/>
                    <a:pt x="597" y="108"/>
                    <a:pt x="578" y="92"/>
                  </a:cubicBezTo>
                  <a:cubicBezTo>
                    <a:pt x="571" y="100"/>
                    <a:pt x="563" y="106"/>
                    <a:pt x="554" y="113"/>
                  </a:cubicBezTo>
                  <a:cubicBezTo>
                    <a:pt x="537" y="128"/>
                    <a:pt x="515" y="135"/>
                    <a:pt x="504" y="120"/>
                  </a:cubicBezTo>
                  <a:cubicBezTo>
                    <a:pt x="493" y="105"/>
                    <a:pt x="482" y="102"/>
                    <a:pt x="447" y="102"/>
                  </a:cubicBezTo>
                  <a:cubicBezTo>
                    <a:pt x="412" y="102"/>
                    <a:pt x="410" y="105"/>
                    <a:pt x="408" y="126"/>
                  </a:cubicBezTo>
                  <a:cubicBezTo>
                    <a:pt x="406" y="146"/>
                    <a:pt x="393" y="157"/>
                    <a:pt x="354" y="157"/>
                  </a:cubicBezTo>
                  <a:cubicBezTo>
                    <a:pt x="314" y="157"/>
                    <a:pt x="332" y="165"/>
                    <a:pt x="319" y="181"/>
                  </a:cubicBezTo>
                  <a:cubicBezTo>
                    <a:pt x="305" y="198"/>
                    <a:pt x="286" y="219"/>
                    <a:pt x="244" y="241"/>
                  </a:cubicBezTo>
                  <a:cubicBezTo>
                    <a:pt x="203" y="263"/>
                    <a:pt x="190" y="259"/>
                    <a:pt x="161" y="257"/>
                  </a:cubicBezTo>
                  <a:cubicBezTo>
                    <a:pt x="133" y="256"/>
                    <a:pt x="135" y="269"/>
                    <a:pt x="131" y="280"/>
                  </a:cubicBezTo>
                  <a:cubicBezTo>
                    <a:pt x="126" y="291"/>
                    <a:pt x="122" y="300"/>
                    <a:pt x="87" y="307"/>
                  </a:cubicBezTo>
                  <a:cubicBezTo>
                    <a:pt x="67" y="312"/>
                    <a:pt x="54" y="333"/>
                    <a:pt x="46" y="350"/>
                  </a:cubicBezTo>
                  <a:cubicBezTo>
                    <a:pt x="60" y="353"/>
                    <a:pt x="74" y="356"/>
                    <a:pt x="83" y="363"/>
                  </a:cubicBezTo>
                  <a:cubicBezTo>
                    <a:pt x="109" y="385"/>
                    <a:pt x="122" y="415"/>
                    <a:pt x="113" y="433"/>
                  </a:cubicBezTo>
                  <a:cubicBezTo>
                    <a:pt x="105" y="452"/>
                    <a:pt x="148" y="489"/>
                    <a:pt x="144" y="537"/>
                  </a:cubicBezTo>
                  <a:cubicBezTo>
                    <a:pt x="139" y="585"/>
                    <a:pt x="87" y="611"/>
                    <a:pt x="43" y="648"/>
                  </a:cubicBezTo>
                  <a:cubicBezTo>
                    <a:pt x="0" y="686"/>
                    <a:pt x="17" y="730"/>
                    <a:pt x="48" y="771"/>
                  </a:cubicBezTo>
                  <a:cubicBezTo>
                    <a:pt x="78" y="812"/>
                    <a:pt x="96" y="800"/>
                    <a:pt x="96" y="834"/>
                  </a:cubicBezTo>
                  <a:cubicBezTo>
                    <a:pt x="96" y="867"/>
                    <a:pt x="109" y="875"/>
                    <a:pt x="109" y="912"/>
                  </a:cubicBezTo>
                  <a:cubicBezTo>
                    <a:pt x="109" y="949"/>
                    <a:pt x="153" y="952"/>
                    <a:pt x="174" y="975"/>
                  </a:cubicBezTo>
                  <a:cubicBezTo>
                    <a:pt x="196" y="997"/>
                    <a:pt x="192" y="1019"/>
                    <a:pt x="218" y="1041"/>
                  </a:cubicBezTo>
                  <a:cubicBezTo>
                    <a:pt x="244" y="1064"/>
                    <a:pt x="240" y="1060"/>
                    <a:pt x="192" y="1093"/>
                  </a:cubicBezTo>
                  <a:cubicBezTo>
                    <a:pt x="144" y="1127"/>
                    <a:pt x="174" y="1145"/>
                    <a:pt x="170" y="1186"/>
                  </a:cubicBezTo>
                  <a:cubicBezTo>
                    <a:pt x="166" y="1227"/>
                    <a:pt x="196" y="1253"/>
                    <a:pt x="209" y="1275"/>
                  </a:cubicBezTo>
                  <a:cubicBezTo>
                    <a:pt x="222" y="1297"/>
                    <a:pt x="266" y="1290"/>
                    <a:pt x="305" y="1267"/>
                  </a:cubicBezTo>
                  <a:cubicBezTo>
                    <a:pt x="345" y="1245"/>
                    <a:pt x="349" y="1245"/>
                    <a:pt x="367" y="1256"/>
                  </a:cubicBezTo>
                  <a:cubicBezTo>
                    <a:pt x="384" y="1267"/>
                    <a:pt x="393" y="1282"/>
                    <a:pt x="388" y="1304"/>
                  </a:cubicBezTo>
                  <a:cubicBezTo>
                    <a:pt x="384" y="1327"/>
                    <a:pt x="358" y="1345"/>
                    <a:pt x="310" y="1371"/>
                  </a:cubicBezTo>
                  <a:cubicBezTo>
                    <a:pt x="262" y="1397"/>
                    <a:pt x="271" y="1431"/>
                    <a:pt x="305" y="1460"/>
                  </a:cubicBezTo>
                  <a:cubicBezTo>
                    <a:pt x="340" y="1490"/>
                    <a:pt x="388" y="1464"/>
                    <a:pt x="432" y="1431"/>
                  </a:cubicBezTo>
                  <a:cubicBezTo>
                    <a:pt x="476" y="1397"/>
                    <a:pt x="528" y="1408"/>
                    <a:pt x="563" y="1379"/>
                  </a:cubicBezTo>
                  <a:cubicBezTo>
                    <a:pt x="598" y="1349"/>
                    <a:pt x="629" y="1405"/>
                    <a:pt x="664" y="1419"/>
                  </a:cubicBezTo>
                  <a:cubicBezTo>
                    <a:pt x="699" y="1434"/>
                    <a:pt x="672" y="1356"/>
                    <a:pt x="685" y="1327"/>
                  </a:cubicBezTo>
                  <a:cubicBezTo>
                    <a:pt x="688" y="1322"/>
                    <a:pt x="692" y="1319"/>
                    <a:pt x="697" y="1317"/>
                  </a:cubicBezTo>
                  <a:cubicBezTo>
                    <a:pt x="687" y="1301"/>
                    <a:pt x="676" y="1281"/>
                    <a:pt x="681" y="1269"/>
                  </a:cubicBezTo>
                  <a:cubicBezTo>
                    <a:pt x="690" y="1249"/>
                    <a:pt x="703" y="1236"/>
                    <a:pt x="705" y="1212"/>
                  </a:cubicBezTo>
                  <a:cubicBezTo>
                    <a:pt x="707" y="1188"/>
                    <a:pt x="699" y="1151"/>
                    <a:pt x="716" y="1130"/>
                  </a:cubicBezTo>
                  <a:cubicBezTo>
                    <a:pt x="734" y="1110"/>
                    <a:pt x="734" y="1097"/>
                    <a:pt x="742" y="1082"/>
                  </a:cubicBezTo>
                  <a:cubicBezTo>
                    <a:pt x="751" y="1067"/>
                    <a:pt x="764" y="1062"/>
                    <a:pt x="779" y="1045"/>
                  </a:cubicBezTo>
                  <a:cubicBezTo>
                    <a:pt x="795" y="1028"/>
                    <a:pt x="793" y="1030"/>
                    <a:pt x="786" y="1006"/>
                  </a:cubicBezTo>
                  <a:cubicBezTo>
                    <a:pt x="779" y="982"/>
                    <a:pt x="760" y="967"/>
                    <a:pt x="782" y="951"/>
                  </a:cubicBezTo>
                  <a:cubicBezTo>
                    <a:pt x="803" y="934"/>
                    <a:pt x="834" y="921"/>
                    <a:pt x="801" y="891"/>
                  </a:cubicBezTo>
                  <a:cubicBezTo>
                    <a:pt x="768" y="862"/>
                    <a:pt x="768" y="808"/>
                    <a:pt x="793" y="795"/>
                  </a:cubicBezTo>
                  <a:cubicBezTo>
                    <a:pt x="817" y="782"/>
                    <a:pt x="871" y="789"/>
                    <a:pt x="893" y="743"/>
                  </a:cubicBezTo>
                  <a:cubicBezTo>
                    <a:pt x="915" y="697"/>
                    <a:pt x="921" y="678"/>
                    <a:pt x="910" y="635"/>
                  </a:cubicBezTo>
                  <a:cubicBezTo>
                    <a:pt x="900" y="593"/>
                    <a:pt x="891" y="569"/>
                    <a:pt x="913" y="548"/>
                  </a:cubicBezTo>
                  <a:cubicBezTo>
                    <a:pt x="934" y="528"/>
                    <a:pt x="928" y="524"/>
                    <a:pt x="978" y="528"/>
                  </a:cubicBezTo>
                  <a:cubicBezTo>
                    <a:pt x="1028" y="532"/>
                    <a:pt x="996" y="537"/>
                    <a:pt x="1028" y="532"/>
                  </a:cubicBezTo>
                  <a:cubicBezTo>
                    <a:pt x="1061" y="526"/>
                    <a:pt x="1068" y="522"/>
                    <a:pt x="1072" y="504"/>
                  </a:cubicBezTo>
                  <a:cubicBezTo>
                    <a:pt x="1076" y="485"/>
                    <a:pt x="1072" y="484"/>
                    <a:pt x="1100" y="482"/>
                  </a:cubicBezTo>
                  <a:cubicBezTo>
                    <a:pt x="1129" y="480"/>
                    <a:pt x="1164" y="465"/>
                    <a:pt x="1177" y="448"/>
                  </a:cubicBezTo>
                  <a:cubicBezTo>
                    <a:pt x="1190" y="432"/>
                    <a:pt x="1192" y="421"/>
                    <a:pt x="1194" y="404"/>
                  </a:cubicBezTo>
                  <a:cubicBezTo>
                    <a:pt x="1197" y="387"/>
                    <a:pt x="1227" y="380"/>
                    <a:pt x="1201" y="346"/>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43" name="Freeform 23"/>
            <p:cNvSpPr/>
            <p:nvPr/>
          </p:nvSpPr>
          <p:spPr bwMode="auto">
            <a:xfrm>
              <a:off x="3549" y="2533"/>
              <a:ext cx="896" cy="494"/>
            </a:xfrm>
            <a:custGeom>
              <a:avLst/>
              <a:gdLst>
                <a:gd name="T0" fmla="*/ 1488 w 1935"/>
                <a:gd name="T1" fmla="*/ 922 h 1066"/>
                <a:gd name="T2" fmla="*/ 1601 w 1935"/>
                <a:gd name="T3" fmla="*/ 883 h 1066"/>
                <a:gd name="T4" fmla="*/ 1711 w 1935"/>
                <a:gd name="T5" fmla="*/ 799 h 1066"/>
                <a:gd name="T6" fmla="*/ 1804 w 1935"/>
                <a:gd name="T7" fmla="*/ 744 h 1066"/>
                <a:gd name="T8" fmla="*/ 1911 w 1935"/>
                <a:gd name="T9" fmla="*/ 755 h 1066"/>
                <a:gd name="T10" fmla="*/ 1931 w 1935"/>
                <a:gd name="T11" fmla="*/ 731 h 1066"/>
                <a:gd name="T12" fmla="*/ 1846 w 1935"/>
                <a:gd name="T13" fmla="*/ 575 h 1066"/>
                <a:gd name="T14" fmla="*/ 1835 w 1935"/>
                <a:gd name="T15" fmla="*/ 431 h 1066"/>
                <a:gd name="T16" fmla="*/ 1753 w 1935"/>
                <a:gd name="T17" fmla="*/ 402 h 1066"/>
                <a:gd name="T18" fmla="*/ 1671 w 1935"/>
                <a:gd name="T19" fmla="*/ 360 h 1066"/>
                <a:gd name="T20" fmla="*/ 1609 w 1935"/>
                <a:gd name="T21" fmla="*/ 338 h 1066"/>
                <a:gd name="T22" fmla="*/ 1498 w 1935"/>
                <a:gd name="T23" fmla="*/ 345 h 1066"/>
                <a:gd name="T24" fmla="*/ 1374 w 1935"/>
                <a:gd name="T25" fmla="*/ 296 h 1066"/>
                <a:gd name="T26" fmla="*/ 1276 w 1935"/>
                <a:gd name="T27" fmla="*/ 242 h 1066"/>
                <a:gd name="T28" fmla="*/ 1244 w 1935"/>
                <a:gd name="T29" fmla="*/ 156 h 1066"/>
                <a:gd name="T30" fmla="*/ 1151 w 1935"/>
                <a:gd name="T31" fmla="*/ 181 h 1066"/>
                <a:gd name="T32" fmla="*/ 1041 w 1935"/>
                <a:gd name="T33" fmla="*/ 192 h 1066"/>
                <a:gd name="T34" fmla="*/ 843 w 1935"/>
                <a:gd name="T35" fmla="*/ 187 h 1066"/>
                <a:gd name="T36" fmla="*/ 675 w 1935"/>
                <a:gd name="T37" fmla="*/ 103 h 1066"/>
                <a:gd name="T38" fmla="*/ 562 w 1935"/>
                <a:gd name="T39" fmla="*/ 19 h 1066"/>
                <a:gd name="T40" fmla="*/ 422 w 1935"/>
                <a:gd name="T41" fmla="*/ 47 h 1066"/>
                <a:gd name="T42" fmla="*/ 295 w 1935"/>
                <a:gd name="T43" fmla="*/ 27 h 1066"/>
                <a:gd name="T44" fmla="*/ 282 w 1935"/>
                <a:gd name="T45" fmla="*/ 71 h 1066"/>
                <a:gd name="T46" fmla="*/ 374 w 1935"/>
                <a:gd name="T47" fmla="*/ 121 h 1066"/>
                <a:gd name="T48" fmla="*/ 308 w 1935"/>
                <a:gd name="T49" fmla="*/ 197 h 1066"/>
                <a:gd name="T50" fmla="*/ 258 w 1935"/>
                <a:gd name="T51" fmla="*/ 286 h 1066"/>
                <a:gd name="T52" fmla="*/ 293 w 1935"/>
                <a:gd name="T53" fmla="*/ 379 h 1066"/>
                <a:gd name="T54" fmla="*/ 380 w 1935"/>
                <a:gd name="T55" fmla="*/ 433 h 1066"/>
                <a:gd name="T56" fmla="*/ 443 w 1935"/>
                <a:gd name="T57" fmla="*/ 592 h 1066"/>
                <a:gd name="T58" fmla="*/ 315 w 1935"/>
                <a:gd name="T59" fmla="*/ 670 h 1066"/>
                <a:gd name="T60" fmla="*/ 138 w 1935"/>
                <a:gd name="T61" fmla="*/ 711 h 1066"/>
                <a:gd name="T62" fmla="*/ 36 w 1935"/>
                <a:gd name="T63" fmla="*/ 747 h 1066"/>
                <a:gd name="T64" fmla="*/ 66 w 1935"/>
                <a:gd name="T65" fmla="*/ 831 h 1066"/>
                <a:gd name="T66" fmla="*/ 135 w 1935"/>
                <a:gd name="T67" fmla="*/ 942 h 1066"/>
                <a:gd name="T68" fmla="*/ 207 w 1935"/>
                <a:gd name="T69" fmla="*/ 1034 h 1066"/>
                <a:gd name="T70" fmla="*/ 291 w 1935"/>
                <a:gd name="T71" fmla="*/ 972 h 1066"/>
                <a:gd name="T72" fmla="*/ 479 w 1935"/>
                <a:gd name="T73" fmla="*/ 924 h 1066"/>
                <a:gd name="T74" fmla="*/ 544 w 1935"/>
                <a:gd name="T75" fmla="*/ 838 h 1066"/>
                <a:gd name="T76" fmla="*/ 741 w 1935"/>
                <a:gd name="T77" fmla="*/ 820 h 1066"/>
                <a:gd name="T78" fmla="*/ 955 w 1935"/>
                <a:gd name="T79" fmla="*/ 879 h 1066"/>
                <a:gd name="T80" fmla="*/ 1134 w 1935"/>
                <a:gd name="T81" fmla="*/ 823 h 1066"/>
                <a:gd name="T82" fmla="*/ 1195 w 1935"/>
                <a:gd name="T83" fmla="*/ 909 h 1066"/>
                <a:gd name="T84" fmla="*/ 1330 w 1935"/>
                <a:gd name="T85" fmla="*/ 842 h 1066"/>
                <a:gd name="T86" fmla="*/ 1403 w 1935"/>
                <a:gd name="T87" fmla="*/ 992 h 10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35" h="1066">
                  <a:moveTo>
                    <a:pt x="1444" y="949"/>
                  </a:moveTo>
                  <a:cubicBezTo>
                    <a:pt x="1479" y="942"/>
                    <a:pt x="1483" y="933"/>
                    <a:pt x="1488" y="922"/>
                  </a:cubicBezTo>
                  <a:cubicBezTo>
                    <a:pt x="1492" y="911"/>
                    <a:pt x="1490" y="898"/>
                    <a:pt x="1518" y="899"/>
                  </a:cubicBezTo>
                  <a:cubicBezTo>
                    <a:pt x="1547" y="901"/>
                    <a:pt x="1560" y="905"/>
                    <a:pt x="1601" y="883"/>
                  </a:cubicBezTo>
                  <a:cubicBezTo>
                    <a:pt x="1643" y="861"/>
                    <a:pt x="1662" y="840"/>
                    <a:pt x="1676" y="823"/>
                  </a:cubicBezTo>
                  <a:cubicBezTo>
                    <a:pt x="1689" y="807"/>
                    <a:pt x="1671" y="799"/>
                    <a:pt x="1711" y="799"/>
                  </a:cubicBezTo>
                  <a:cubicBezTo>
                    <a:pt x="1750" y="799"/>
                    <a:pt x="1763" y="788"/>
                    <a:pt x="1765" y="768"/>
                  </a:cubicBezTo>
                  <a:cubicBezTo>
                    <a:pt x="1767" y="747"/>
                    <a:pt x="1769" y="744"/>
                    <a:pt x="1804" y="744"/>
                  </a:cubicBezTo>
                  <a:cubicBezTo>
                    <a:pt x="1839" y="744"/>
                    <a:pt x="1850" y="747"/>
                    <a:pt x="1861" y="762"/>
                  </a:cubicBezTo>
                  <a:cubicBezTo>
                    <a:pt x="1872" y="777"/>
                    <a:pt x="1894" y="770"/>
                    <a:pt x="1911" y="755"/>
                  </a:cubicBezTo>
                  <a:cubicBezTo>
                    <a:pt x="1920" y="748"/>
                    <a:pt x="1928" y="742"/>
                    <a:pt x="1935" y="734"/>
                  </a:cubicBezTo>
                  <a:cubicBezTo>
                    <a:pt x="1934" y="733"/>
                    <a:pt x="1932" y="732"/>
                    <a:pt x="1931" y="731"/>
                  </a:cubicBezTo>
                  <a:cubicBezTo>
                    <a:pt x="1911" y="709"/>
                    <a:pt x="1918" y="690"/>
                    <a:pt x="1896" y="660"/>
                  </a:cubicBezTo>
                  <a:cubicBezTo>
                    <a:pt x="1874" y="631"/>
                    <a:pt x="1842" y="620"/>
                    <a:pt x="1846" y="575"/>
                  </a:cubicBezTo>
                  <a:cubicBezTo>
                    <a:pt x="1850" y="531"/>
                    <a:pt x="1804" y="512"/>
                    <a:pt x="1828" y="490"/>
                  </a:cubicBezTo>
                  <a:cubicBezTo>
                    <a:pt x="1852" y="468"/>
                    <a:pt x="1870" y="453"/>
                    <a:pt x="1835" y="431"/>
                  </a:cubicBezTo>
                  <a:cubicBezTo>
                    <a:pt x="1800" y="408"/>
                    <a:pt x="1813" y="420"/>
                    <a:pt x="1787" y="408"/>
                  </a:cubicBezTo>
                  <a:cubicBezTo>
                    <a:pt x="1761" y="396"/>
                    <a:pt x="1769" y="395"/>
                    <a:pt x="1753" y="402"/>
                  </a:cubicBezTo>
                  <a:cubicBezTo>
                    <a:pt x="1737" y="408"/>
                    <a:pt x="1729" y="415"/>
                    <a:pt x="1714" y="398"/>
                  </a:cubicBezTo>
                  <a:cubicBezTo>
                    <a:pt x="1698" y="381"/>
                    <a:pt x="1685" y="358"/>
                    <a:pt x="1671" y="360"/>
                  </a:cubicBezTo>
                  <a:cubicBezTo>
                    <a:pt x="1657" y="362"/>
                    <a:pt x="1650" y="354"/>
                    <a:pt x="1644" y="345"/>
                  </a:cubicBezTo>
                  <a:cubicBezTo>
                    <a:pt x="1637" y="337"/>
                    <a:pt x="1626" y="316"/>
                    <a:pt x="1609" y="338"/>
                  </a:cubicBezTo>
                  <a:cubicBezTo>
                    <a:pt x="1591" y="360"/>
                    <a:pt x="1579" y="359"/>
                    <a:pt x="1562" y="361"/>
                  </a:cubicBezTo>
                  <a:cubicBezTo>
                    <a:pt x="1545" y="363"/>
                    <a:pt x="1512" y="358"/>
                    <a:pt x="1498" y="345"/>
                  </a:cubicBezTo>
                  <a:cubicBezTo>
                    <a:pt x="1483" y="332"/>
                    <a:pt x="1447" y="281"/>
                    <a:pt x="1421" y="277"/>
                  </a:cubicBezTo>
                  <a:cubicBezTo>
                    <a:pt x="1395" y="272"/>
                    <a:pt x="1398" y="285"/>
                    <a:pt x="1374" y="296"/>
                  </a:cubicBezTo>
                  <a:cubicBezTo>
                    <a:pt x="1350" y="307"/>
                    <a:pt x="1336" y="308"/>
                    <a:pt x="1318" y="293"/>
                  </a:cubicBezTo>
                  <a:cubicBezTo>
                    <a:pt x="1301" y="279"/>
                    <a:pt x="1273" y="263"/>
                    <a:pt x="1276" y="242"/>
                  </a:cubicBezTo>
                  <a:cubicBezTo>
                    <a:pt x="1279" y="220"/>
                    <a:pt x="1285" y="212"/>
                    <a:pt x="1280" y="195"/>
                  </a:cubicBezTo>
                  <a:cubicBezTo>
                    <a:pt x="1276" y="179"/>
                    <a:pt x="1264" y="146"/>
                    <a:pt x="1244" y="156"/>
                  </a:cubicBezTo>
                  <a:cubicBezTo>
                    <a:pt x="1225" y="166"/>
                    <a:pt x="1228" y="197"/>
                    <a:pt x="1196" y="204"/>
                  </a:cubicBezTo>
                  <a:cubicBezTo>
                    <a:pt x="1164" y="210"/>
                    <a:pt x="1164" y="190"/>
                    <a:pt x="1151" y="181"/>
                  </a:cubicBezTo>
                  <a:cubicBezTo>
                    <a:pt x="1138" y="173"/>
                    <a:pt x="1126" y="169"/>
                    <a:pt x="1101" y="172"/>
                  </a:cubicBezTo>
                  <a:cubicBezTo>
                    <a:pt x="1076" y="175"/>
                    <a:pt x="1065" y="182"/>
                    <a:pt x="1041" y="192"/>
                  </a:cubicBezTo>
                  <a:cubicBezTo>
                    <a:pt x="1017" y="203"/>
                    <a:pt x="970" y="210"/>
                    <a:pt x="933" y="205"/>
                  </a:cubicBezTo>
                  <a:cubicBezTo>
                    <a:pt x="896" y="201"/>
                    <a:pt x="893" y="203"/>
                    <a:pt x="843" y="187"/>
                  </a:cubicBezTo>
                  <a:cubicBezTo>
                    <a:pt x="794" y="171"/>
                    <a:pt x="791" y="159"/>
                    <a:pt x="768" y="157"/>
                  </a:cubicBezTo>
                  <a:cubicBezTo>
                    <a:pt x="745" y="155"/>
                    <a:pt x="693" y="127"/>
                    <a:pt x="675" y="103"/>
                  </a:cubicBezTo>
                  <a:cubicBezTo>
                    <a:pt x="660" y="84"/>
                    <a:pt x="619" y="27"/>
                    <a:pt x="580" y="0"/>
                  </a:cubicBezTo>
                  <a:cubicBezTo>
                    <a:pt x="575" y="6"/>
                    <a:pt x="568" y="12"/>
                    <a:pt x="562" y="19"/>
                  </a:cubicBezTo>
                  <a:cubicBezTo>
                    <a:pt x="540" y="41"/>
                    <a:pt x="540" y="53"/>
                    <a:pt x="498" y="34"/>
                  </a:cubicBezTo>
                  <a:cubicBezTo>
                    <a:pt x="457" y="15"/>
                    <a:pt x="455" y="47"/>
                    <a:pt x="422" y="47"/>
                  </a:cubicBezTo>
                  <a:cubicBezTo>
                    <a:pt x="389" y="47"/>
                    <a:pt x="385" y="47"/>
                    <a:pt x="378" y="30"/>
                  </a:cubicBezTo>
                  <a:cubicBezTo>
                    <a:pt x="372" y="14"/>
                    <a:pt x="356" y="34"/>
                    <a:pt x="295" y="27"/>
                  </a:cubicBezTo>
                  <a:cubicBezTo>
                    <a:pt x="234" y="19"/>
                    <a:pt x="243" y="41"/>
                    <a:pt x="243" y="53"/>
                  </a:cubicBezTo>
                  <a:cubicBezTo>
                    <a:pt x="243" y="64"/>
                    <a:pt x="256" y="71"/>
                    <a:pt x="282" y="71"/>
                  </a:cubicBezTo>
                  <a:cubicBezTo>
                    <a:pt x="308" y="71"/>
                    <a:pt x="306" y="88"/>
                    <a:pt x="304" y="106"/>
                  </a:cubicBezTo>
                  <a:cubicBezTo>
                    <a:pt x="302" y="125"/>
                    <a:pt x="343" y="119"/>
                    <a:pt x="374" y="121"/>
                  </a:cubicBezTo>
                  <a:cubicBezTo>
                    <a:pt x="404" y="123"/>
                    <a:pt x="391" y="156"/>
                    <a:pt x="389" y="179"/>
                  </a:cubicBezTo>
                  <a:cubicBezTo>
                    <a:pt x="387" y="201"/>
                    <a:pt x="343" y="199"/>
                    <a:pt x="308" y="197"/>
                  </a:cubicBezTo>
                  <a:cubicBezTo>
                    <a:pt x="273" y="195"/>
                    <a:pt x="276" y="223"/>
                    <a:pt x="260" y="243"/>
                  </a:cubicBezTo>
                  <a:cubicBezTo>
                    <a:pt x="245" y="264"/>
                    <a:pt x="238" y="271"/>
                    <a:pt x="258" y="286"/>
                  </a:cubicBezTo>
                  <a:cubicBezTo>
                    <a:pt x="278" y="301"/>
                    <a:pt x="293" y="318"/>
                    <a:pt x="300" y="336"/>
                  </a:cubicBezTo>
                  <a:cubicBezTo>
                    <a:pt x="303" y="345"/>
                    <a:pt x="298" y="363"/>
                    <a:pt x="293" y="379"/>
                  </a:cubicBezTo>
                  <a:cubicBezTo>
                    <a:pt x="323" y="376"/>
                    <a:pt x="354" y="385"/>
                    <a:pt x="377" y="383"/>
                  </a:cubicBezTo>
                  <a:cubicBezTo>
                    <a:pt x="407" y="381"/>
                    <a:pt x="384" y="414"/>
                    <a:pt x="380" y="433"/>
                  </a:cubicBezTo>
                  <a:cubicBezTo>
                    <a:pt x="377" y="453"/>
                    <a:pt x="410" y="461"/>
                    <a:pt x="426" y="492"/>
                  </a:cubicBezTo>
                  <a:cubicBezTo>
                    <a:pt x="443" y="522"/>
                    <a:pt x="443" y="556"/>
                    <a:pt x="443" y="592"/>
                  </a:cubicBezTo>
                  <a:cubicBezTo>
                    <a:pt x="443" y="628"/>
                    <a:pt x="407" y="631"/>
                    <a:pt x="390" y="620"/>
                  </a:cubicBezTo>
                  <a:cubicBezTo>
                    <a:pt x="374" y="608"/>
                    <a:pt x="331" y="650"/>
                    <a:pt x="315" y="670"/>
                  </a:cubicBezTo>
                  <a:cubicBezTo>
                    <a:pt x="298" y="689"/>
                    <a:pt x="249" y="703"/>
                    <a:pt x="226" y="703"/>
                  </a:cubicBezTo>
                  <a:cubicBezTo>
                    <a:pt x="203" y="703"/>
                    <a:pt x="171" y="703"/>
                    <a:pt x="138" y="711"/>
                  </a:cubicBezTo>
                  <a:cubicBezTo>
                    <a:pt x="105" y="720"/>
                    <a:pt x="89" y="722"/>
                    <a:pt x="89" y="722"/>
                  </a:cubicBezTo>
                  <a:cubicBezTo>
                    <a:pt x="89" y="722"/>
                    <a:pt x="72" y="725"/>
                    <a:pt x="36" y="747"/>
                  </a:cubicBezTo>
                  <a:cubicBezTo>
                    <a:pt x="0" y="770"/>
                    <a:pt x="40" y="781"/>
                    <a:pt x="66" y="789"/>
                  </a:cubicBezTo>
                  <a:cubicBezTo>
                    <a:pt x="92" y="797"/>
                    <a:pt x="69" y="809"/>
                    <a:pt x="66" y="831"/>
                  </a:cubicBezTo>
                  <a:cubicBezTo>
                    <a:pt x="63" y="853"/>
                    <a:pt x="66" y="878"/>
                    <a:pt x="82" y="898"/>
                  </a:cubicBezTo>
                  <a:cubicBezTo>
                    <a:pt x="99" y="917"/>
                    <a:pt x="99" y="923"/>
                    <a:pt x="135" y="942"/>
                  </a:cubicBezTo>
                  <a:cubicBezTo>
                    <a:pt x="171" y="962"/>
                    <a:pt x="158" y="945"/>
                    <a:pt x="154" y="975"/>
                  </a:cubicBezTo>
                  <a:cubicBezTo>
                    <a:pt x="151" y="1006"/>
                    <a:pt x="207" y="1034"/>
                    <a:pt x="207" y="1034"/>
                  </a:cubicBezTo>
                  <a:cubicBezTo>
                    <a:pt x="261" y="1066"/>
                    <a:pt x="261" y="1066"/>
                    <a:pt x="261" y="1066"/>
                  </a:cubicBezTo>
                  <a:cubicBezTo>
                    <a:pt x="263" y="1024"/>
                    <a:pt x="275" y="1005"/>
                    <a:pt x="291" y="972"/>
                  </a:cubicBezTo>
                  <a:cubicBezTo>
                    <a:pt x="308" y="935"/>
                    <a:pt x="361" y="916"/>
                    <a:pt x="400" y="898"/>
                  </a:cubicBezTo>
                  <a:cubicBezTo>
                    <a:pt x="439" y="879"/>
                    <a:pt x="457" y="942"/>
                    <a:pt x="479" y="924"/>
                  </a:cubicBezTo>
                  <a:cubicBezTo>
                    <a:pt x="501" y="905"/>
                    <a:pt x="514" y="927"/>
                    <a:pt x="562" y="931"/>
                  </a:cubicBezTo>
                  <a:cubicBezTo>
                    <a:pt x="610" y="935"/>
                    <a:pt x="575" y="868"/>
                    <a:pt x="544" y="838"/>
                  </a:cubicBezTo>
                  <a:cubicBezTo>
                    <a:pt x="514" y="809"/>
                    <a:pt x="597" y="798"/>
                    <a:pt x="636" y="798"/>
                  </a:cubicBezTo>
                  <a:cubicBezTo>
                    <a:pt x="675" y="798"/>
                    <a:pt x="715" y="805"/>
                    <a:pt x="741" y="820"/>
                  </a:cubicBezTo>
                  <a:cubicBezTo>
                    <a:pt x="767" y="835"/>
                    <a:pt x="802" y="838"/>
                    <a:pt x="872" y="827"/>
                  </a:cubicBezTo>
                  <a:cubicBezTo>
                    <a:pt x="942" y="816"/>
                    <a:pt x="924" y="849"/>
                    <a:pt x="955" y="879"/>
                  </a:cubicBezTo>
                  <a:cubicBezTo>
                    <a:pt x="985" y="909"/>
                    <a:pt x="1016" y="894"/>
                    <a:pt x="1064" y="875"/>
                  </a:cubicBezTo>
                  <a:cubicBezTo>
                    <a:pt x="1112" y="857"/>
                    <a:pt x="1103" y="835"/>
                    <a:pt x="1134" y="823"/>
                  </a:cubicBezTo>
                  <a:cubicBezTo>
                    <a:pt x="1164" y="812"/>
                    <a:pt x="1173" y="846"/>
                    <a:pt x="1156" y="857"/>
                  </a:cubicBezTo>
                  <a:cubicBezTo>
                    <a:pt x="1138" y="868"/>
                    <a:pt x="1151" y="886"/>
                    <a:pt x="1195" y="909"/>
                  </a:cubicBezTo>
                  <a:cubicBezTo>
                    <a:pt x="1239" y="931"/>
                    <a:pt x="1226" y="879"/>
                    <a:pt x="1256" y="846"/>
                  </a:cubicBezTo>
                  <a:cubicBezTo>
                    <a:pt x="1287" y="812"/>
                    <a:pt x="1291" y="820"/>
                    <a:pt x="1330" y="842"/>
                  </a:cubicBezTo>
                  <a:cubicBezTo>
                    <a:pt x="1370" y="864"/>
                    <a:pt x="1339" y="890"/>
                    <a:pt x="1339" y="946"/>
                  </a:cubicBezTo>
                  <a:cubicBezTo>
                    <a:pt x="1339" y="983"/>
                    <a:pt x="1373" y="987"/>
                    <a:pt x="1403" y="992"/>
                  </a:cubicBezTo>
                  <a:cubicBezTo>
                    <a:pt x="1411" y="975"/>
                    <a:pt x="1424" y="954"/>
                    <a:pt x="1444" y="949"/>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44" name="Freeform 24"/>
            <p:cNvSpPr/>
            <p:nvPr/>
          </p:nvSpPr>
          <p:spPr bwMode="auto">
            <a:xfrm>
              <a:off x="4490" y="2997"/>
              <a:ext cx="504" cy="574"/>
            </a:xfrm>
            <a:custGeom>
              <a:avLst/>
              <a:gdLst>
                <a:gd name="T0" fmla="*/ 1034 w 1088"/>
                <a:gd name="T1" fmla="*/ 190 h 1239"/>
                <a:gd name="T2" fmla="*/ 958 w 1088"/>
                <a:gd name="T3" fmla="*/ 203 h 1239"/>
                <a:gd name="T4" fmla="*/ 901 w 1088"/>
                <a:gd name="T5" fmla="*/ 215 h 1239"/>
                <a:gd name="T6" fmla="*/ 854 w 1088"/>
                <a:gd name="T7" fmla="*/ 167 h 1239"/>
                <a:gd name="T8" fmla="*/ 806 w 1088"/>
                <a:gd name="T9" fmla="*/ 176 h 1239"/>
                <a:gd name="T10" fmla="*/ 765 w 1088"/>
                <a:gd name="T11" fmla="*/ 212 h 1239"/>
                <a:gd name="T12" fmla="*/ 698 w 1088"/>
                <a:gd name="T13" fmla="*/ 207 h 1239"/>
                <a:gd name="T14" fmla="*/ 662 w 1088"/>
                <a:gd name="T15" fmla="*/ 158 h 1239"/>
                <a:gd name="T16" fmla="*/ 619 w 1088"/>
                <a:gd name="T17" fmla="*/ 101 h 1239"/>
                <a:gd name="T18" fmla="*/ 614 w 1088"/>
                <a:gd name="T19" fmla="*/ 35 h 1239"/>
                <a:gd name="T20" fmla="*/ 560 w 1088"/>
                <a:gd name="T21" fmla="*/ 30 h 1239"/>
                <a:gd name="T22" fmla="*/ 524 w 1088"/>
                <a:gd name="T23" fmla="*/ 33 h 1239"/>
                <a:gd name="T24" fmla="*/ 518 w 1088"/>
                <a:gd name="T25" fmla="*/ 44 h 1239"/>
                <a:gd name="T26" fmla="*/ 501 w 1088"/>
                <a:gd name="T27" fmla="*/ 88 h 1239"/>
                <a:gd name="T28" fmla="*/ 424 w 1088"/>
                <a:gd name="T29" fmla="*/ 122 h 1239"/>
                <a:gd name="T30" fmla="*/ 396 w 1088"/>
                <a:gd name="T31" fmla="*/ 144 h 1239"/>
                <a:gd name="T32" fmla="*/ 352 w 1088"/>
                <a:gd name="T33" fmla="*/ 172 h 1239"/>
                <a:gd name="T34" fmla="*/ 302 w 1088"/>
                <a:gd name="T35" fmla="*/ 168 h 1239"/>
                <a:gd name="T36" fmla="*/ 237 w 1088"/>
                <a:gd name="T37" fmla="*/ 188 h 1239"/>
                <a:gd name="T38" fmla="*/ 234 w 1088"/>
                <a:gd name="T39" fmla="*/ 275 h 1239"/>
                <a:gd name="T40" fmla="*/ 217 w 1088"/>
                <a:gd name="T41" fmla="*/ 383 h 1239"/>
                <a:gd name="T42" fmla="*/ 117 w 1088"/>
                <a:gd name="T43" fmla="*/ 435 h 1239"/>
                <a:gd name="T44" fmla="*/ 125 w 1088"/>
                <a:gd name="T45" fmla="*/ 531 h 1239"/>
                <a:gd name="T46" fmla="*/ 106 w 1088"/>
                <a:gd name="T47" fmla="*/ 591 h 1239"/>
                <a:gd name="T48" fmla="*/ 110 w 1088"/>
                <a:gd name="T49" fmla="*/ 646 h 1239"/>
                <a:gd name="T50" fmla="*/ 103 w 1088"/>
                <a:gd name="T51" fmla="*/ 685 h 1239"/>
                <a:gd name="T52" fmla="*/ 66 w 1088"/>
                <a:gd name="T53" fmla="*/ 722 h 1239"/>
                <a:gd name="T54" fmla="*/ 40 w 1088"/>
                <a:gd name="T55" fmla="*/ 770 h 1239"/>
                <a:gd name="T56" fmla="*/ 29 w 1088"/>
                <a:gd name="T57" fmla="*/ 852 h 1239"/>
                <a:gd name="T58" fmla="*/ 5 w 1088"/>
                <a:gd name="T59" fmla="*/ 909 h 1239"/>
                <a:gd name="T60" fmla="*/ 21 w 1088"/>
                <a:gd name="T61" fmla="*/ 957 h 1239"/>
                <a:gd name="T62" fmla="*/ 119 w 1088"/>
                <a:gd name="T63" fmla="*/ 967 h 1239"/>
                <a:gd name="T64" fmla="*/ 175 w 1088"/>
                <a:gd name="T65" fmla="*/ 1000 h 1239"/>
                <a:gd name="T66" fmla="*/ 245 w 1088"/>
                <a:gd name="T67" fmla="*/ 1004 h 1239"/>
                <a:gd name="T68" fmla="*/ 280 w 1088"/>
                <a:gd name="T69" fmla="*/ 1037 h 1239"/>
                <a:gd name="T70" fmla="*/ 341 w 1088"/>
                <a:gd name="T71" fmla="*/ 1152 h 1239"/>
                <a:gd name="T72" fmla="*/ 391 w 1088"/>
                <a:gd name="T73" fmla="*/ 1239 h 1239"/>
                <a:gd name="T74" fmla="*/ 438 w 1088"/>
                <a:gd name="T75" fmla="*/ 1211 h 1239"/>
                <a:gd name="T76" fmla="*/ 538 w 1088"/>
                <a:gd name="T77" fmla="*/ 1145 h 1239"/>
                <a:gd name="T78" fmla="*/ 617 w 1088"/>
                <a:gd name="T79" fmla="*/ 1033 h 1239"/>
                <a:gd name="T80" fmla="*/ 652 w 1088"/>
                <a:gd name="T81" fmla="*/ 967 h 1239"/>
                <a:gd name="T82" fmla="*/ 752 w 1088"/>
                <a:gd name="T83" fmla="*/ 919 h 1239"/>
                <a:gd name="T84" fmla="*/ 813 w 1088"/>
                <a:gd name="T85" fmla="*/ 859 h 1239"/>
                <a:gd name="T86" fmla="*/ 813 w 1088"/>
                <a:gd name="T87" fmla="*/ 781 h 1239"/>
                <a:gd name="T88" fmla="*/ 861 w 1088"/>
                <a:gd name="T89" fmla="*/ 730 h 1239"/>
                <a:gd name="T90" fmla="*/ 905 w 1088"/>
                <a:gd name="T91" fmla="*/ 678 h 1239"/>
                <a:gd name="T92" fmla="*/ 944 w 1088"/>
                <a:gd name="T93" fmla="*/ 600 h 1239"/>
                <a:gd name="T94" fmla="*/ 922 w 1088"/>
                <a:gd name="T95" fmla="*/ 515 h 1239"/>
                <a:gd name="T96" fmla="*/ 936 w 1088"/>
                <a:gd name="T97" fmla="*/ 448 h 1239"/>
                <a:gd name="T98" fmla="*/ 914 w 1088"/>
                <a:gd name="T99" fmla="*/ 377 h 1239"/>
                <a:gd name="T100" fmla="*/ 997 w 1088"/>
                <a:gd name="T101" fmla="*/ 351 h 1239"/>
                <a:gd name="T102" fmla="*/ 1062 w 1088"/>
                <a:gd name="T103" fmla="*/ 259 h 1239"/>
                <a:gd name="T104" fmla="*/ 1088 w 1088"/>
                <a:gd name="T105" fmla="*/ 225 h 1239"/>
                <a:gd name="T106" fmla="*/ 1081 w 1088"/>
                <a:gd name="T107" fmla="*/ 224 h 1239"/>
                <a:gd name="T108" fmla="*/ 1034 w 1088"/>
                <a:gd name="T109" fmla="*/ 190 h 1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88" h="1239">
                  <a:moveTo>
                    <a:pt x="1034" y="190"/>
                  </a:moveTo>
                  <a:cubicBezTo>
                    <a:pt x="1024" y="168"/>
                    <a:pt x="985" y="192"/>
                    <a:pt x="958" y="203"/>
                  </a:cubicBezTo>
                  <a:cubicBezTo>
                    <a:pt x="932" y="214"/>
                    <a:pt x="932" y="219"/>
                    <a:pt x="901" y="215"/>
                  </a:cubicBezTo>
                  <a:cubicBezTo>
                    <a:pt x="870" y="211"/>
                    <a:pt x="875" y="201"/>
                    <a:pt x="854" y="167"/>
                  </a:cubicBezTo>
                  <a:cubicBezTo>
                    <a:pt x="832" y="132"/>
                    <a:pt x="816" y="157"/>
                    <a:pt x="806" y="176"/>
                  </a:cubicBezTo>
                  <a:cubicBezTo>
                    <a:pt x="796" y="196"/>
                    <a:pt x="782" y="200"/>
                    <a:pt x="765" y="212"/>
                  </a:cubicBezTo>
                  <a:cubicBezTo>
                    <a:pt x="749" y="225"/>
                    <a:pt x="719" y="217"/>
                    <a:pt x="698" y="207"/>
                  </a:cubicBezTo>
                  <a:cubicBezTo>
                    <a:pt x="677" y="197"/>
                    <a:pt x="667" y="179"/>
                    <a:pt x="662" y="158"/>
                  </a:cubicBezTo>
                  <a:cubicBezTo>
                    <a:pt x="657" y="137"/>
                    <a:pt x="639" y="117"/>
                    <a:pt x="619" y="101"/>
                  </a:cubicBezTo>
                  <a:cubicBezTo>
                    <a:pt x="600" y="86"/>
                    <a:pt x="613" y="69"/>
                    <a:pt x="614" y="35"/>
                  </a:cubicBezTo>
                  <a:cubicBezTo>
                    <a:pt x="616" y="0"/>
                    <a:pt x="578" y="21"/>
                    <a:pt x="560" y="30"/>
                  </a:cubicBezTo>
                  <a:cubicBezTo>
                    <a:pt x="552" y="35"/>
                    <a:pt x="537" y="35"/>
                    <a:pt x="524" y="33"/>
                  </a:cubicBezTo>
                  <a:cubicBezTo>
                    <a:pt x="521" y="36"/>
                    <a:pt x="519" y="40"/>
                    <a:pt x="518" y="44"/>
                  </a:cubicBezTo>
                  <a:cubicBezTo>
                    <a:pt x="516" y="61"/>
                    <a:pt x="514" y="72"/>
                    <a:pt x="501" y="88"/>
                  </a:cubicBezTo>
                  <a:cubicBezTo>
                    <a:pt x="488" y="105"/>
                    <a:pt x="453" y="120"/>
                    <a:pt x="424" y="122"/>
                  </a:cubicBezTo>
                  <a:cubicBezTo>
                    <a:pt x="396" y="124"/>
                    <a:pt x="400" y="125"/>
                    <a:pt x="396" y="144"/>
                  </a:cubicBezTo>
                  <a:cubicBezTo>
                    <a:pt x="392" y="162"/>
                    <a:pt x="385" y="166"/>
                    <a:pt x="352" y="172"/>
                  </a:cubicBezTo>
                  <a:cubicBezTo>
                    <a:pt x="320" y="177"/>
                    <a:pt x="352" y="172"/>
                    <a:pt x="302" y="168"/>
                  </a:cubicBezTo>
                  <a:cubicBezTo>
                    <a:pt x="252" y="164"/>
                    <a:pt x="258" y="168"/>
                    <a:pt x="237" y="188"/>
                  </a:cubicBezTo>
                  <a:cubicBezTo>
                    <a:pt x="215" y="209"/>
                    <a:pt x="224" y="233"/>
                    <a:pt x="234" y="275"/>
                  </a:cubicBezTo>
                  <a:cubicBezTo>
                    <a:pt x="245" y="318"/>
                    <a:pt x="239" y="337"/>
                    <a:pt x="217" y="383"/>
                  </a:cubicBezTo>
                  <a:cubicBezTo>
                    <a:pt x="195" y="429"/>
                    <a:pt x="141" y="422"/>
                    <a:pt x="117" y="435"/>
                  </a:cubicBezTo>
                  <a:cubicBezTo>
                    <a:pt x="92" y="448"/>
                    <a:pt x="92" y="502"/>
                    <a:pt x="125" y="531"/>
                  </a:cubicBezTo>
                  <a:cubicBezTo>
                    <a:pt x="158" y="561"/>
                    <a:pt x="127" y="574"/>
                    <a:pt x="106" y="591"/>
                  </a:cubicBezTo>
                  <a:cubicBezTo>
                    <a:pt x="84" y="607"/>
                    <a:pt x="103" y="622"/>
                    <a:pt x="110" y="646"/>
                  </a:cubicBezTo>
                  <a:cubicBezTo>
                    <a:pt x="117" y="670"/>
                    <a:pt x="119" y="668"/>
                    <a:pt x="103" y="685"/>
                  </a:cubicBezTo>
                  <a:cubicBezTo>
                    <a:pt x="88" y="702"/>
                    <a:pt x="75" y="707"/>
                    <a:pt x="66" y="722"/>
                  </a:cubicBezTo>
                  <a:cubicBezTo>
                    <a:pt x="58" y="737"/>
                    <a:pt x="58" y="750"/>
                    <a:pt x="40" y="770"/>
                  </a:cubicBezTo>
                  <a:cubicBezTo>
                    <a:pt x="23" y="791"/>
                    <a:pt x="31" y="828"/>
                    <a:pt x="29" y="852"/>
                  </a:cubicBezTo>
                  <a:cubicBezTo>
                    <a:pt x="27" y="876"/>
                    <a:pt x="14" y="889"/>
                    <a:pt x="5" y="909"/>
                  </a:cubicBezTo>
                  <a:cubicBezTo>
                    <a:pt x="0" y="921"/>
                    <a:pt x="11" y="941"/>
                    <a:pt x="21" y="957"/>
                  </a:cubicBezTo>
                  <a:cubicBezTo>
                    <a:pt x="47" y="948"/>
                    <a:pt x="101" y="970"/>
                    <a:pt x="119" y="967"/>
                  </a:cubicBezTo>
                  <a:cubicBezTo>
                    <a:pt x="141" y="963"/>
                    <a:pt x="162" y="982"/>
                    <a:pt x="175" y="1000"/>
                  </a:cubicBezTo>
                  <a:cubicBezTo>
                    <a:pt x="189" y="1019"/>
                    <a:pt x="224" y="1022"/>
                    <a:pt x="245" y="1004"/>
                  </a:cubicBezTo>
                  <a:cubicBezTo>
                    <a:pt x="267" y="985"/>
                    <a:pt x="272" y="1008"/>
                    <a:pt x="280" y="1037"/>
                  </a:cubicBezTo>
                  <a:cubicBezTo>
                    <a:pt x="289" y="1067"/>
                    <a:pt x="346" y="1096"/>
                    <a:pt x="341" y="1152"/>
                  </a:cubicBezTo>
                  <a:cubicBezTo>
                    <a:pt x="339" y="1183"/>
                    <a:pt x="366" y="1216"/>
                    <a:pt x="391" y="1239"/>
                  </a:cubicBezTo>
                  <a:cubicBezTo>
                    <a:pt x="405" y="1229"/>
                    <a:pt x="420" y="1220"/>
                    <a:pt x="438" y="1211"/>
                  </a:cubicBezTo>
                  <a:cubicBezTo>
                    <a:pt x="490" y="1185"/>
                    <a:pt x="490" y="1189"/>
                    <a:pt x="538" y="1145"/>
                  </a:cubicBezTo>
                  <a:cubicBezTo>
                    <a:pt x="586" y="1100"/>
                    <a:pt x="608" y="1082"/>
                    <a:pt x="617" y="1033"/>
                  </a:cubicBezTo>
                  <a:cubicBezTo>
                    <a:pt x="625" y="985"/>
                    <a:pt x="582" y="978"/>
                    <a:pt x="652" y="967"/>
                  </a:cubicBezTo>
                  <a:cubicBezTo>
                    <a:pt x="721" y="956"/>
                    <a:pt x="756" y="959"/>
                    <a:pt x="752" y="919"/>
                  </a:cubicBezTo>
                  <a:cubicBezTo>
                    <a:pt x="748" y="878"/>
                    <a:pt x="813" y="889"/>
                    <a:pt x="813" y="859"/>
                  </a:cubicBezTo>
                  <a:cubicBezTo>
                    <a:pt x="813" y="830"/>
                    <a:pt x="770" y="793"/>
                    <a:pt x="813" y="781"/>
                  </a:cubicBezTo>
                  <a:cubicBezTo>
                    <a:pt x="857" y="770"/>
                    <a:pt x="866" y="770"/>
                    <a:pt x="861" y="730"/>
                  </a:cubicBezTo>
                  <a:cubicBezTo>
                    <a:pt x="857" y="689"/>
                    <a:pt x="874" y="681"/>
                    <a:pt x="905" y="678"/>
                  </a:cubicBezTo>
                  <a:cubicBezTo>
                    <a:pt x="936" y="674"/>
                    <a:pt x="944" y="637"/>
                    <a:pt x="944" y="600"/>
                  </a:cubicBezTo>
                  <a:cubicBezTo>
                    <a:pt x="944" y="563"/>
                    <a:pt x="866" y="563"/>
                    <a:pt x="922" y="515"/>
                  </a:cubicBezTo>
                  <a:cubicBezTo>
                    <a:pt x="979" y="466"/>
                    <a:pt x="962" y="474"/>
                    <a:pt x="936" y="448"/>
                  </a:cubicBezTo>
                  <a:cubicBezTo>
                    <a:pt x="909" y="422"/>
                    <a:pt x="857" y="377"/>
                    <a:pt x="914" y="377"/>
                  </a:cubicBezTo>
                  <a:cubicBezTo>
                    <a:pt x="970" y="377"/>
                    <a:pt x="970" y="400"/>
                    <a:pt x="997" y="351"/>
                  </a:cubicBezTo>
                  <a:cubicBezTo>
                    <a:pt x="1023" y="303"/>
                    <a:pt x="1049" y="285"/>
                    <a:pt x="1062" y="259"/>
                  </a:cubicBezTo>
                  <a:cubicBezTo>
                    <a:pt x="1068" y="247"/>
                    <a:pt x="1078" y="237"/>
                    <a:pt x="1088" y="225"/>
                  </a:cubicBezTo>
                  <a:cubicBezTo>
                    <a:pt x="1086" y="224"/>
                    <a:pt x="1084" y="224"/>
                    <a:pt x="1081" y="224"/>
                  </a:cubicBezTo>
                  <a:cubicBezTo>
                    <a:pt x="1062" y="221"/>
                    <a:pt x="1044" y="212"/>
                    <a:pt x="1034" y="190"/>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45" name="Freeform 25"/>
            <p:cNvSpPr/>
            <p:nvPr/>
          </p:nvSpPr>
          <p:spPr bwMode="auto">
            <a:xfrm>
              <a:off x="3696" y="1645"/>
              <a:ext cx="410" cy="745"/>
            </a:xfrm>
            <a:custGeom>
              <a:avLst/>
              <a:gdLst>
                <a:gd name="T0" fmla="*/ 142 w 885"/>
                <a:gd name="T1" fmla="*/ 1606 h 1609"/>
                <a:gd name="T2" fmla="*/ 210 w 885"/>
                <a:gd name="T3" fmla="*/ 1575 h 1609"/>
                <a:gd name="T4" fmla="*/ 306 w 885"/>
                <a:gd name="T5" fmla="*/ 1527 h 1609"/>
                <a:gd name="T6" fmla="*/ 369 w 885"/>
                <a:gd name="T7" fmla="*/ 1504 h 1609"/>
                <a:gd name="T8" fmla="*/ 413 w 885"/>
                <a:gd name="T9" fmla="*/ 1460 h 1609"/>
                <a:gd name="T10" fmla="*/ 468 w 885"/>
                <a:gd name="T11" fmla="*/ 1451 h 1609"/>
                <a:gd name="T12" fmla="*/ 494 w 885"/>
                <a:gd name="T13" fmla="*/ 1410 h 1609"/>
                <a:gd name="T14" fmla="*/ 572 w 885"/>
                <a:gd name="T15" fmla="*/ 1397 h 1609"/>
                <a:gd name="T16" fmla="*/ 623 w 885"/>
                <a:gd name="T17" fmla="*/ 1380 h 1609"/>
                <a:gd name="T18" fmla="*/ 671 w 885"/>
                <a:gd name="T19" fmla="*/ 1382 h 1609"/>
                <a:gd name="T20" fmla="*/ 717 w 885"/>
                <a:gd name="T21" fmla="*/ 1349 h 1609"/>
                <a:gd name="T22" fmla="*/ 786 w 885"/>
                <a:gd name="T23" fmla="*/ 1297 h 1609"/>
                <a:gd name="T24" fmla="*/ 795 w 885"/>
                <a:gd name="T25" fmla="*/ 1236 h 1609"/>
                <a:gd name="T26" fmla="*/ 802 w 885"/>
                <a:gd name="T27" fmla="*/ 1158 h 1609"/>
                <a:gd name="T28" fmla="*/ 784 w 885"/>
                <a:gd name="T29" fmla="*/ 1082 h 1609"/>
                <a:gd name="T30" fmla="*/ 752 w 885"/>
                <a:gd name="T31" fmla="*/ 1000 h 1609"/>
                <a:gd name="T32" fmla="*/ 793 w 885"/>
                <a:gd name="T33" fmla="*/ 939 h 1609"/>
                <a:gd name="T34" fmla="*/ 808 w 885"/>
                <a:gd name="T35" fmla="*/ 869 h 1609"/>
                <a:gd name="T36" fmla="*/ 843 w 885"/>
                <a:gd name="T37" fmla="*/ 798 h 1609"/>
                <a:gd name="T38" fmla="*/ 821 w 885"/>
                <a:gd name="T39" fmla="*/ 737 h 1609"/>
                <a:gd name="T40" fmla="*/ 784 w 885"/>
                <a:gd name="T41" fmla="*/ 687 h 1609"/>
                <a:gd name="T42" fmla="*/ 745 w 885"/>
                <a:gd name="T43" fmla="*/ 645 h 1609"/>
                <a:gd name="T44" fmla="*/ 695 w 885"/>
                <a:gd name="T45" fmla="*/ 570 h 1609"/>
                <a:gd name="T46" fmla="*/ 734 w 885"/>
                <a:gd name="T47" fmla="*/ 509 h 1609"/>
                <a:gd name="T48" fmla="*/ 734 w 885"/>
                <a:gd name="T49" fmla="*/ 463 h 1609"/>
                <a:gd name="T50" fmla="*/ 749 w 885"/>
                <a:gd name="T51" fmla="*/ 409 h 1609"/>
                <a:gd name="T52" fmla="*/ 826 w 885"/>
                <a:gd name="T53" fmla="*/ 407 h 1609"/>
                <a:gd name="T54" fmla="*/ 861 w 885"/>
                <a:gd name="T55" fmla="*/ 354 h 1609"/>
                <a:gd name="T56" fmla="*/ 863 w 885"/>
                <a:gd name="T57" fmla="*/ 287 h 1609"/>
                <a:gd name="T58" fmla="*/ 841 w 885"/>
                <a:gd name="T59" fmla="*/ 241 h 1609"/>
                <a:gd name="T60" fmla="*/ 817 w 885"/>
                <a:gd name="T61" fmla="*/ 205 h 1609"/>
                <a:gd name="T62" fmla="*/ 743 w 885"/>
                <a:gd name="T63" fmla="*/ 165 h 1609"/>
                <a:gd name="T64" fmla="*/ 778 w 885"/>
                <a:gd name="T65" fmla="*/ 131 h 1609"/>
                <a:gd name="T66" fmla="*/ 826 w 885"/>
                <a:gd name="T67" fmla="*/ 96 h 1609"/>
                <a:gd name="T68" fmla="*/ 780 w 885"/>
                <a:gd name="T69" fmla="*/ 65 h 1609"/>
                <a:gd name="T70" fmla="*/ 740 w 885"/>
                <a:gd name="T71" fmla="*/ 0 h 1609"/>
                <a:gd name="T72" fmla="*/ 723 w 885"/>
                <a:gd name="T73" fmla="*/ 66 h 1609"/>
                <a:gd name="T74" fmla="*/ 649 w 885"/>
                <a:gd name="T75" fmla="*/ 85 h 1609"/>
                <a:gd name="T76" fmla="*/ 588 w 885"/>
                <a:gd name="T77" fmla="*/ 115 h 1609"/>
                <a:gd name="T78" fmla="*/ 531 w 885"/>
                <a:gd name="T79" fmla="*/ 100 h 1609"/>
                <a:gd name="T80" fmla="*/ 465 w 885"/>
                <a:gd name="T81" fmla="*/ 159 h 1609"/>
                <a:gd name="T82" fmla="*/ 361 w 885"/>
                <a:gd name="T83" fmla="*/ 159 h 1609"/>
                <a:gd name="T84" fmla="*/ 308 w 885"/>
                <a:gd name="T85" fmla="*/ 293 h 1609"/>
                <a:gd name="T86" fmla="*/ 256 w 885"/>
                <a:gd name="T87" fmla="*/ 330 h 1609"/>
                <a:gd name="T88" fmla="*/ 203 w 885"/>
                <a:gd name="T89" fmla="*/ 333 h 1609"/>
                <a:gd name="T90" fmla="*/ 164 w 885"/>
                <a:gd name="T91" fmla="*/ 389 h 1609"/>
                <a:gd name="T92" fmla="*/ 109 w 885"/>
                <a:gd name="T93" fmla="*/ 346 h 1609"/>
                <a:gd name="T94" fmla="*/ 151 w 885"/>
                <a:gd name="T95" fmla="*/ 411 h 1609"/>
                <a:gd name="T96" fmla="*/ 142 w 885"/>
                <a:gd name="T97" fmla="*/ 478 h 1609"/>
                <a:gd name="T98" fmla="*/ 118 w 885"/>
                <a:gd name="T99" fmla="*/ 545 h 1609"/>
                <a:gd name="T100" fmla="*/ 105 w 885"/>
                <a:gd name="T101" fmla="*/ 626 h 1609"/>
                <a:gd name="T102" fmla="*/ 40 w 885"/>
                <a:gd name="T103" fmla="*/ 706 h 1609"/>
                <a:gd name="T104" fmla="*/ 99 w 885"/>
                <a:gd name="T105" fmla="*/ 832 h 1609"/>
                <a:gd name="T106" fmla="*/ 96 w 885"/>
                <a:gd name="T107" fmla="*/ 886 h 1609"/>
                <a:gd name="T108" fmla="*/ 99 w 885"/>
                <a:gd name="T109" fmla="*/ 936 h 1609"/>
                <a:gd name="T110" fmla="*/ 59 w 885"/>
                <a:gd name="T111" fmla="*/ 984 h 1609"/>
                <a:gd name="T112" fmla="*/ 55 w 885"/>
                <a:gd name="T113" fmla="*/ 1073 h 1609"/>
                <a:gd name="T114" fmla="*/ 74 w 885"/>
                <a:gd name="T115" fmla="*/ 1199 h 1609"/>
                <a:gd name="T116" fmla="*/ 116 w 885"/>
                <a:gd name="T117" fmla="*/ 1303 h 1609"/>
                <a:gd name="T118" fmla="*/ 92 w 885"/>
                <a:gd name="T119" fmla="*/ 1421 h 1609"/>
                <a:gd name="T120" fmla="*/ 64 w 885"/>
                <a:gd name="T121" fmla="*/ 1547 h 1609"/>
                <a:gd name="T122" fmla="*/ 72 w 885"/>
                <a:gd name="T123" fmla="*/ 1606 h 1609"/>
                <a:gd name="T124" fmla="*/ 142 w 885"/>
                <a:gd name="T125" fmla="*/ 1606 h 1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85" h="1609">
                  <a:moveTo>
                    <a:pt x="142" y="1606"/>
                  </a:moveTo>
                  <a:cubicBezTo>
                    <a:pt x="175" y="1603"/>
                    <a:pt x="177" y="1597"/>
                    <a:pt x="210" y="1575"/>
                  </a:cubicBezTo>
                  <a:cubicBezTo>
                    <a:pt x="243" y="1553"/>
                    <a:pt x="265" y="1523"/>
                    <a:pt x="306" y="1527"/>
                  </a:cubicBezTo>
                  <a:cubicBezTo>
                    <a:pt x="347" y="1530"/>
                    <a:pt x="358" y="1519"/>
                    <a:pt x="369" y="1504"/>
                  </a:cubicBezTo>
                  <a:cubicBezTo>
                    <a:pt x="380" y="1490"/>
                    <a:pt x="387" y="1460"/>
                    <a:pt x="413" y="1460"/>
                  </a:cubicBezTo>
                  <a:cubicBezTo>
                    <a:pt x="439" y="1460"/>
                    <a:pt x="463" y="1469"/>
                    <a:pt x="468" y="1451"/>
                  </a:cubicBezTo>
                  <a:cubicBezTo>
                    <a:pt x="472" y="1432"/>
                    <a:pt x="459" y="1408"/>
                    <a:pt x="494" y="1410"/>
                  </a:cubicBezTo>
                  <a:cubicBezTo>
                    <a:pt x="529" y="1412"/>
                    <a:pt x="553" y="1404"/>
                    <a:pt x="572" y="1397"/>
                  </a:cubicBezTo>
                  <a:cubicBezTo>
                    <a:pt x="592" y="1390"/>
                    <a:pt x="612" y="1367"/>
                    <a:pt x="623" y="1380"/>
                  </a:cubicBezTo>
                  <a:cubicBezTo>
                    <a:pt x="634" y="1393"/>
                    <a:pt x="658" y="1399"/>
                    <a:pt x="671" y="1382"/>
                  </a:cubicBezTo>
                  <a:cubicBezTo>
                    <a:pt x="684" y="1366"/>
                    <a:pt x="682" y="1351"/>
                    <a:pt x="717" y="1349"/>
                  </a:cubicBezTo>
                  <a:cubicBezTo>
                    <a:pt x="752" y="1347"/>
                    <a:pt x="769" y="1321"/>
                    <a:pt x="786" y="1297"/>
                  </a:cubicBezTo>
                  <a:cubicBezTo>
                    <a:pt x="804" y="1273"/>
                    <a:pt x="808" y="1245"/>
                    <a:pt x="795" y="1236"/>
                  </a:cubicBezTo>
                  <a:cubicBezTo>
                    <a:pt x="782" y="1227"/>
                    <a:pt x="817" y="1186"/>
                    <a:pt x="802" y="1158"/>
                  </a:cubicBezTo>
                  <a:cubicBezTo>
                    <a:pt x="786" y="1130"/>
                    <a:pt x="826" y="1110"/>
                    <a:pt x="784" y="1082"/>
                  </a:cubicBezTo>
                  <a:cubicBezTo>
                    <a:pt x="743" y="1054"/>
                    <a:pt x="723" y="1021"/>
                    <a:pt x="752" y="1000"/>
                  </a:cubicBezTo>
                  <a:cubicBezTo>
                    <a:pt x="780" y="980"/>
                    <a:pt x="797" y="980"/>
                    <a:pt x="793" y="939"/>
                  </a:cubicBezTo>
                  <a:cubicBezTo>
                    <a:pt x="789" y="899"/>
                    <a:pt x="784" y="900"/>
                    <a:pt x="808" y="869"/>
                  </a:cubicBezTo>
                  <a:cubicBezTo>
                    <a:pt x="832" y="837"/>
                    <a:pt x="841" y="823"/>
                    <a:pt x="843" y="798"/>
                  </a:cubicBezTo>
                  <a:cubicBezTo>
                    <a:pt x="845" y="774"/>
                    <a:pt x="843" y="756"/>
                    <a:pt x="821" y="737"/>
                  </a:cubicBezTo>
                  <a:cubicBezTo>
                    <a:pt x="800" y="719"/>
                    <a:pt x="784" y="706"/>
                    <a:pt x="784" y="687"/>
                  </a:cubicBezTo>
                  <a:cubicBezTo>
                    <a:pt x="784" y="669"/>
                    <a:pt x="782" y="656"/>
                    <a:pt x="745" y="645"/>
                  </a:cubicBezTo>
                  <a:cubicBezTo>
                    <a:pt x="708" y="633"/>
                    <a:pt x="684" y="609"/>
                    <a:pt x="695" y="570"/>
                  </a:cubicBezTo>
                  <a:cubicBezTo>
                    <a:pt x="706" y="532"/>
                    <a:pt x="734" y="543"/>
                    <a:pt x="734" y="509"/>
                  </a:cubicBezTo>
                  <a:cubicBezTo>
                    <a:pt x="734" y="476"/>
                    <a:pt x="734" y="480"/>
                    <a:pt x="734" y="463"/>
                  </a:cubicBezTo>
                  <a:cubicBezTo>
                    <a:pt x="734" y="446"/>
                    <a:pt x="719" y="398"/>
                    <a:pt x="749" y="409"/>
                  </a:cubicBezTo>
                  <a:cubicBezTo>
                    <a:pt x="780" y="420"/>
                    <a:pt x="806" y="433"/>
                    <a:pt x="826" y="407"/>
                  </a:cubicBezTo>
                  <a:cubicBezTo>
                    <a:pt x="845" y="381"/>
                    <a:pt x="856" y="370"/>
                    <a:pt x="861" y="354"/>
                  </a:cubicBezTo>
                  <a:cubicBezTo>
                    <a:pt x="865" y="337"/>
                    <a:pt x="885" y="313"/>
                    <a:pt x="863" y="287"/>
                  </a:cubicBezTo>
                  <a:cubicBezTo>
                    <a:pt x="841" y="261"/>
                    <a:pt x="841" y="257"/>
                    <a:pt x="841" y="241"/>
                  </a:cubicBezTo>
                  <a:cubicBezTo>
                    <a:pt x="841" y="224"/>
                    <a:pt x="848" y="205"/>
                    <a:pt x="817" y="205"/>
                  </a:cubicBezTo>
                  <a:cubicBezTo>
                    <a:pt x="786" y="205"/>
                    <a:pt x="708" y="198"/>
                    <a:pt x="743" y="165"/>
                  </a:cubicBezTo>
                  <a:cubicBezTo>
                    <a:pt x="778" y="131"/>
                    <a:pt x="747" y="139"/>
                    <a:pt x="778" y="131"/>
                  </a:cubicBezTo>
                  <a:cubicBezTo>
                    <a:pt x="808" y="124"/>
                    <a:pt x="841" y="124"/>
                    <a:pt x="826" y="96"/>
                  </a:cubicBezTo>
                  <a:cubicBezTo>
                    <a:pt x="811" y="68"/>
                    <a:pt x="784" y="89"/>
                    <a:pt x="780" y="65"/>
                  </a:cubicBezTo>
                  <a:cubicBezTo>
                    <a:pt x="776" y="43"/>
                    <a:pt x="776" y="14"/>
                    <a:pt x="740" y="0"/>
                  </a:cubicBezTo>
                  <a:cubicBezTo>
                    <a:pt x="741" y="21"/>
                    <a:pt x="753" y="60"/>
                    <a:pt x="723" y="66"/>
                  </a:cubicBezTo>
                  <a:cubicBezTo>
                    <a:pt x="688" y="74"/>
                    <a:pt x="653" y="59"/>
                    <a:pt x="649" y="85"/>
                  </a:cubicBezTo>
                  <a:cubicBezTo>
                    <a:pt x="645" y="111"/>
                    <a:pt x="610" y="133"/>
                    <a:pt x="588" y="115"/>
                  </a:cubicBezTo>
                  <a:cubicBezTo>
                    <a:pt x="566" y="96"/>
                    <a:pt x="544" y="74"/>
                    <a:pt x="531" y="100"/>
                  </a:cubicBezTo>
                  <a:cubicBezTo>
                    <a:pt x="518" y="126"/>
                    <a:pt x="500" y="174"/>
                    <a:pt x="465" y="159"/>
                  </a:cubicBezTo>
                  <a:cubicBezTo>
                    <a:pt x="430" y="144"/>
                    <a:pt x="378" y="133"/>
                    <a:pt x="361" y="159"/>
                  </a:cubicBezTo>
                  <a:cubicBezTo>
                    <a:pt x="343" y="185"/>
                    <a:pt x="317" y="267"/>
                    <a:pt x="308" y="293"/>
                  </a:cubicBezTo>
                  <a:cubicBezTo>
                    <a:pt x="299" y="318"/>
                    <a:pt x="269" y="337"/>
                    <a:pt x="256" y="330"/>
                  </a:cubicBezTo>
                  <a:cubicBezTo>
                    <a:pt x="243" y="322"/>
                    <a:pt x="203" y="296"/>
                    <a:pt x="203" y="333"/>
                  </a:cubicBezTo>
                  <a:cubicBezTo>
                    <a:pt x="203" y="370"/>
                    <a:pt x="208" y="407"/>
                    <a:pt x="164" y="389"/>
                  </a:cubicBezTo>
                  <a:cubicBezTo>
                    <a:pt x="133" y="376"/>
                    <a:pt x="124" y="344"/>
                    <a:pt x="109" y="346"/>
                  </a:cubicBezTo>
                  <a:cubicBezTo>
                    <a:pt x="118" y="371"/>
                    <a:pt x="139" y="397"/>
                    <a:pt x="151" y="411"/>
                  </a:cubicBezTo>
                  <a:cubicBezTo>
                    <a:pt x="166" y="430"/>
                    <a:pt x="157" y="461"/>
                    <a:pt x="142" y="478"/>
                  </a:cubicBezTo>
                  <a:cubicBezTo>
                    <a:pt x="127" y="494"/>
                    <a:pt x="125" y="507"/>
                    <a:pt x="118" y="545"/>
                  </a:cubicBezTo>
                  <a:cubicBezTo>
                    <a:pt x="112" y="582"/>
                    <a:pt x="107" y="578"/>
                    <a:pt x="105" y="626"/>
                  </a:cubicBezTo>
                  <a:cubicBezTo>
                    <a:pt x="103" y="674"/>
                    <a:pt x="79" y="671"/>
                    <a:pt x="40" y="706"/>
                  </a:cubicBezTo>
                  <a:cubicBezTo>
                    <a:pt x="0" y="741"/>
                    <a:pt x="83" y="813"/>
                    <a:pt x="99" y="832"/>
                  </a:cubicBezTo>
                  <a:cubicBezTo>
                    <a:pt x="114" y="850"/>
                    <a:pt x="116" y="869"/>
                    <a:pt x="96" y="886"/>
                  </a:cubicBezTo>
                  <a:cubicBezTo>
                    <a:pt x="77" y="902"/>
                    <a:pt x="79" y="908"/>
                    <a:pt x="99" y="936"/>
                  </a:cubicBezTo>
                  <a:cubicBezTo>
                    <a:pt x="118" y="963"/>
                    <a:pt x="74" y="958"/>
                    <a:pt x="59" y="984"/>
                  </a:cubicBezTo>
                  <a:cubicBezTo>
                    <a:pt x="44" y="1010"/>
                    <a:pt x="29" y="1047"/>
                    <a:pt x="55" y="1073"/>
                  </a:cubicBezTo>
                  <a:cubicBezTo>
                    <a:pt x="81" y="1099"/>
                    <a:pt x="74" y="1164"/>
                    <a:pt x="74" y="1199"/>
                  </a:cubicBezTo>
                  <a:cubicBezTo>
                    <a:pt x="74" y="1234"/>
                    <a:pt x="90" y="1243"/>
                    <a:pt x="116" y="1303"/>
                  </a:cubicBezTo>
                  <a:cubicBezTo>
                    <a:pt x="142" y="1362"/>
                    <a:pt x="107" y="1386"/>
                    <a:pt x="92" y="1421"/>
                  </a:cubicBezTo>
                  <a:cubicBezTo>
                    <a:pt x="77" y="1456"/>
                    <a:pt x="61" y="1492"/>
                    <a:pt x="64" y="1547"/>
                  </a:cubicBezTo>
                  <a:cubicBezTo>
                    <a:pt x="65" y="1571"/>
                    <a:pt x="67" y="1590"/>
                    <a:pt x="72" y="1606"/>
                  </a:cubicBezTo>
                  <a:cubicBezTo>
                    <a:pt x="94" y="1608"/>
                    <a:pt x="123" y="1609"/>
                    <a:pt x="142" y="1606"/>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46" name="Freeform 26"/>
            <p:cNvSpPr/>
            <p:nvPr/>
          </p:nvSpPr>
          <p:spPr bwMode="auto">
            <a:xfrm>
              <a:off x="3730" y="2139"/>
              <a:ext cx="699" cy="563"/>
            </a:xfrm>
            <a:custGeom>
              <a:avLst/>
              <a:gdLst>
                <a:gd name="T0" fmla="*/ 1378 w 1510"/>
                <a:gd name="T1" fmla="*/ 1097 h 1217"/>
                <a:gd name="T2" fmla="*/ 1389 w 1510"/>
                <a:gd name="T3" fmla="*/ 986 h 1217"/>
                <a:gd name="T4" fmla="*/ 1344 w 1510"/>
                <a:gd name="T5" fmla="*/ 936 h 1217"/>
                <a:gd name="T6" fmla="*/ 1241 w 1510"/>
                <a:gd name="T7" fmla="*/ 927 h 1217"/>
                <a:gd name="T8" fmla="*/ 1175 w 1510"/>
                <a:gd name="T9" fmla="*/ 854 h 1217"/>
                <a:gd name="T10" fmla="*/ 1156 w 1510"/>
                <a:gd name="T11" fmla="*/ 808 h 1217"/>
                <a:gd name="T12" fmla="*/ 1217 w 1510"/>
                <a:gd name="T13" fmla="*/ 682 h 1217"/>
                <a:gd name="T14" fmla="*/ 1256 w 1510"/>
                <a:gd name="T15" fmla="*/ 610 h 1217"/>
                <a:gd name="T16" fmla="*/ 1315 w 1510"/>
                <a:gd name="T17" fmla="*/ 558 h 1217"/>
                <a:gd name="T18" fmla="*/ 1424 w 1510"/>
                <a:gd name="T19" fmla="*/ 615 h 1217"/>
                <a:gd name="T20" fmla="*/ 1490 w 1510"/>
                <a:gd name="T21" fmla="*/ 538 h 1217"/>
                <a:gd name="T22" fmla="*/ 1424 w 1510"/>
                <a:gd name="T23" fmla="*/ 465 h 1217"/>
                <a:gd name="T24" fmla="*/ 1330 w 1510"/>
                <a:gd name="T25" fmla="*/ 397 h 1217"/>
                <a:gd name="T26" fmla="*/ 1182 w 1510"/>
                <a:gd name="T27" fmla="*/ 397 h 1217"/>
                <a:gd name="T28" fmla="*/ 1053 w 1510"/>
                <a:gd name="T29" fmla="*/ 330 h 1217"/>
                <a:gd name="T30" fmla="*/ 1090 w 1510"/>
                <a:gd name="T31" fmla="*/ 239 h 1217"/>
                <a:gd name="T32" fmla="*/ 1230 w 1510"/>
                <a:gd name="T33" fmla="*/ 84 h 1217"/>
                <a:gd name="T34" fmla="*/ 1114 w 1510"/>
                <a:gd name="T35" fmla="*/ 102 h 1217"/>
                <a:gd name="T36" fmla="*/ 1036 w 1510"/>
                <a:gd name="T37" fmla="*/ 50 h 1217"/>
                <a:gd name="T38" fmla="*/ 950 w 1510"/>
                <a:gd name="T39" fmla="*/ 56 h 1217"/>
                <a:gd name="T40" fmla="*/ 811 w 1510"/>
                <a:gd name="T41" fmla="*/ 33 h 1217"/>
                <a:gd name="T42" fmla="*/ 730 w 1510"/>
                <a:gd name="T43" fmla="*/ 91 h 1217"/>
                <a:gd name="T44" fmla="*/ 714 w 1510"/>
                <a:gd name="T45" fmla="*/ 230 h 1217"/>
                <a:gd name="T46" fmla="*/ 599 w 1510"/>
                <a:gd name="T47" fmla="*/ 315 h 1217"/>
                <a:gd name="T48" fmla="*/ 500 w 1510"/>
                <a:gd name="T49" fmla="*/ 330 h 1217"/>
                <a:gd name="T50" fmla="*/ 396 w 1510"/>
                <a:gd name="T51" fmla="*/ 384 h 1217"/>
                <a:gd name="T52" fmla="*/ 297 w 1510"/>
                <a:gd name="T53" fmla="*/ 437 h 1217"/>
                <a:gd name="T54" fmla="*/ 138 w 1510"/>
                <a:gd name="T55" fmla="*/ 508 h 1217"/>
                <a:gd name="T56" fmla="*/ 0 w 1510"/>
                <a:gd name="T57" fmla="*/ 539 h 1217"/>
                <a:gd name="T58" fmla="*/ 88 w 1510"/>
                <a:gd name="T59" fmla="*/ 684 h 1217"/>
                <a:gd name="T60" fmla="*/ 189 w 1510"/>
                <a:gd name="T61" fmla="*/ 852 h 1217"/>
                <a:gd name="T62" fmla="*/ 377 w 1510"/>
                <a:gd name="T63" fmla="*/ 1009 h 1217"/>
                <a:gd name="T64" fmla="*/ 542 w 1510"/>
                <a:gd name="T65" fmla="*/ 1057 h 1217"/>
                <a:gd name="T66" fmla="*/ 710 w 1510"/>
                <a:gd name="T67" fmla="*/ 1024 h 1217"/>
                <a:gd name="T68" fmla="*/ 805 w 1510"/>
                <a:gd name="T69" fmla="*/ 1056 h 1217"/>
                <a:gd name="T70" fmla="*/ 889 w 1510"/>
                <a:gd name="T71" fmla="*/ 1047 h 1217"/>
                <a:gd name="T72" fmla="*/ 927 w 1510"/>
                <a:gd name="T73" fmla="*/ 1145 h 1217"/>
                <a:gd name="T74" fmla="*/ 1030 w 1510"/>
                <a:gd name="T75" fmla="*/ 1129 h 1217"/>
                <a:gd name="T76" fmla="*/ 1171 w 1510"/>
                <a:gd name="T77" fmla="*/ 1213 h 1217"/>
                <a:gd name="T78" fmla="*/ 1253 w 1510"/>
                <a:gd name="T79" fmla="*/ 1197 h 1217"/>
                <a:gd name="T80" fmla="*/ 1293 w 1510"/>
                <a:gd name="T81" fmla="*/ 1217 h 1217"/>
                <a:gd name="T82" fmla="*/ 1320 w 1510"/>
                <a:gd name="T83" fmla="*/ 1127 h 1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10" h="1217">
                  <a:moveTo>
                    <a:pt x="1320" y="1127"/>
                  </a:moveTo>
                  <a:cubicBezTo>
                    <a:pt x="1352" y="1118"/>
                    <a:pt x="1352" y="1105"/>
                    <a:pt x="1378" y="1097"/>
                  </a:cubicBezTo>
                  <a:cubicBezTo>
                    <a:pt x="1405" y="1090"/>
                    <a:pt x="1407" y="1092"/>
                    <a:pt x="1405" y="1062"/>
                  </a:cubicBezTo>
                  <a:cubicBezTo>
                    <a:pt x="1402" y="1032"/>
                    <a:pt x="1407" y="1012"/>
                    <a:pt x="1389" y="986"/>
                  </a:cubicBezTo>
                  <a:cubicBezTo>
                    <a:pt x="1372" y="960"/>
                    <a:pt x="1372" y="953"/>
                    <a:pt x="1372" y="942"/>
                  </a:cubicBezTo>
                  <a:cubicBezTo>
                    <a:pt x="1372" y="930"/>
                    <a:pt x="1376" y="892"/>
                    <a:pt x="1344" y="936"/>
                  </a:cubicBezTo>
                  <a:cubicBezTo>
                    <a:pt x="1311" y="980"/>
                    <a:pt x="1298" y="966"/>
                    <a:pt x="1285" y="955"/>
                  </a:cubicBezTo>
                  <a:cubicBezTo>
                    <a:pt x="1271" y="943"/>
                    <a:pt x="1261" y="921"/>
                    <a:pt x="1241" y="927"/>
                  </a:cubicBezTo>
                  <a:cubicBezTo>
                    <a:pt x="1221" y="932"/>
                    <a:pt x="1202" y="925"/>
                    <a:pt x="1202" y="905"/>
                  </a:cubicBezTo>
                  <a:cubicBezTo>
                    <a:pt x="1202" y="884"/>
                    <a:pt x="1212" y="860"/>
                    <a:pt x="1175" y="854"/>
                  </a:cubicBezTo>
                  <a:cubicBezTo>
                    <a:pt x="1138" y="849"/>
                    <a:pt x="1121" y="849"/>
                    <a:pt x="1119" y="823"/>
                  </a:cubicBezTo>
                  <a:cubicBezTo>
                    <a:pt x="1116" y="797"/>
                    <a:pt x="1132" y="806"/>
                    <a:pt x="1156" y="808"/>
                  </a:cubicBezTo>
                  <a:cubicBezTo>
                    <a:pt x="1180" y="810"/>
                    <a:pt x="1210" y="806"/>
                    <a:pt x="1215" y="775"/>
                  </a:cubicBezTo>
                  <a:cubicBezTo>
                    <a:pt x="1219" y="743"/>
                    <a:pt x="1182" y="684"/>
                    <a:pt x="1217" y="682"/>
                  </a:cubicBezTo>
                  <a:cubicBezTo>
                    <a:pt x="1252" y="680"/>
                    <a:pt x="1285" y="686"/>
                    <a:pt x="1267" y="662"/>
                  </a:cubicBezTo>
                  <a:cubicBezTo>
                    <a:pt x="1250" y="638"/>
                    <a:pt x="1271" y="630"/>
                    <a:pt x="1256" y="610"/>
                  </a:cubicBezTo>
                  <a:cubicBezTo>
                    <a:pt x="1241" y="589"/>
                    <a:pt x="1232" y="571"/>
                    <a:pt x="1252" y="565"/>
                  </a:cubicBezTo>
                  <a:cubicBezTo>
                    <a:pt x="1271" y="560"/>
                    <a:pt x="1291" y="536"/>
                    <a:pt x="1315" y="558"/>
                  </a:cubicBezTo>
                  <a:cubicBezTo>
                    <a:pt x="1339" y="580"/>
                    <a:pt x="1357" y="575"/>
                    <a:pt x="1361" y="593"/>
                  </a:cubicBezTo>
                  <a:cubicBezTo>
                    <a:pt x="1365" y="612"/>
                    <a:pt x="1411" y="625"/>
                    <a:pt x="1424" y="615"/>
                  </a:cubicBezTo>
                  <a:cubicBezTo>
                    <a:pt x="1437" y="606"/>
                    <a:pt x="1422" y="591"/>
                    <a:pt x="1453" y="580"/>
                  </a:cubicBezTo>
                  <a:cubicBezTo>
                    <a:pt x="1483" y="569"/>
                    <a:pt x="1510" y="558"/>
                    <a:pt x="1490" y="538"/>
                  </a:cubicBezTo>
                  <a:cubicBezTo>
                    <a:pt x="1470" y="517"/>
                    <a:pt x="1464" y="512"/>
                    <a:pt x="1464" y="495"/>
                  </a:cubicBezTo>
                  <a:cubicBezTo>
                    <a:pt x="1464" y="478"/>
                    <a:pt x="1457" y="465"/>
                    <a:pt x="1424" y="465"/>
                  </a:cubicBezTo>
                  <a:cubicBezTo>
                    <a:pt x="1392" y="465"/>
                    <a:pt x="1378" y="458"/>
                    <a:pt x="1368" y="443"/>
                  </a:cubicBezTo>
                  <a:cubicBezTo>
                    <a:pt x="1357" y="428"/>
                    <a:pt x="1363" y="393"/>
                    <a:pt x="1330" y="397"/>
                  </a:cubicBezTo>
                  <a:cubicBezTo>
                    <a:pt x="1298" y="400"/>
                    <a:pt x="1282" y="432"/>
                    <a:pt x="1243" y="423"/>
                  </a:cubicBezTo>
                  <a:cubicBezTo>
                    <a:pt x="1204" y="413"/>
                    <a:pt x="1191" y="412"/>
                    <a:pt x="1182" y="397"/>
                  </a:cubicBezTo>
                  <a:cubicBezTo>
                    <a:pt x="1173" y="382"/>
                    <a:pt x="1173" y="369"/>
                    <a:pt x="1136" y="356"/>
                  </a:cubicBezTo>
                  <a:cubicBezTo>
                    <a:pt x="1099" y="343"/>
                    <a:pt x="1079" y="345"/>
                    <a:pt x="1053" y="330"/>
                  </a:cubicBezTo>
                  <a:cubicBezTo>
                    <a:pt x="1027" y="315"/>
                    <a:pt x="1031" y="308"/>
                    <a:pt x="1046" y="284"/>
                  </a:cubicBezTo>
                  <a:cubicBezTo>
                    <a:pt x="1062" y="260"/>
                    <a:pt x="1057" y="258"/>
                    <a:pt x="1090" y="239"/>
                  </a:cubicBezTo>
                  <a:cubicBezTo>
                    <a:pt x="1123" y="221"/>
                    <a:pt x="1132" y="187"/>
                    <a:pt x="1154" y="167"/>
                  </a:cubicBezTo>
                  <a:cubicBezTo>
                    <a:pt x="1175" y="147"/>
                    <a:pt x="1206" y="98"/>
                    <a:pt x="1230" y="84"/>
                  </a:cubicBezTo>
                  <a:cubicBezTo>
                    <a:pt x="1254" y="69"/>
                    <a:pt x="1300" y="0"/>
                    <a:pt x="1202" y="80"/>
                  </a:cubicBezTo>
                  <a:cubicBezTo>
                    <a:pt x="1167" y="91"/>
                    <a:pt x="1101" y="156"/>
                    <a:pt x="1114" y="102"/>
                  </a:cubicBezTo>
                  <a:cubicBezTo>
                    <a:pt x="1127" y="48"/>
                    <a:pt x="1145" y="48"/>
                    <a:pt x="1110" y="48"/>
                  </a:cubicBezTo>
                  <a:cubicBezTo>
                    <a:pt x="1075" y="48"/>
                    <a:pt x="1075" y="4"/>
                    <a:pt x="1036" y="50"/>
                  </a:cubicBezTo>
                  <a:cubicBezTo>
                    <a:pt x="1027" y="69"/>
                    <a:pt x="1016" y="72"/>
                    <a:pt x="994" y="63"/>
                  </a:cubicBezTo>
                  <a:cubicBezTo>
                    <a:pt x="972" y="54"/>
                    <a:pt x="977" y="50"/>
                    <a:pt x="950" y="56"/>
                  </a:cubicBezTo>
                  <a:cubicBezTo>
                    <a:pt x="924" y="61"/>
                    <a:pt x="920" y="59"/>
                    <a:pt x="887" y="54"/>
                  </a:cubicBezTo>
                  <a:cubicBezTo>
                    <a:pt x="854" y="48"/>
                    <a:pt x="835" y="37"/>
                    <a:pt x="811" y="33"/>
                  </a:cubicBezTo>
                  <a:cubicBezTo>
                    <a:pt x="794" y="31"/>
                    <a:pt x="760" y="23"/>
                    <a:pt x="727" y="29"/>
                  </a:cubicBezTo>
                  <a:cubicBezTo>
                    <a:pt x="741" y="50"/>
                    <a:pt x="717" y="68"/>
                    <a:pt x="730" y="91"/>
                  </a:cubicBezTo>
                  <a:cubicBezTo>
                    <a:pt x="745" y="119"/>
                    <a:pt x="710" y="160"/>
                    <a:pt x="723" y="169"/>
                  </a:cubicBezTo>
                  <a:cubicBezTo>
                    <a:pt x="736" y="178"/>
                    <a:pt x="732" y="206"/>
                    <a:pt x="714" y="230"/>
                  </a:cubicBezTo>
                  <a:cubicBezTo>
                    <a:pt x="697" y="254"/>
                    <a:pt x="680" y="280"/>
                    <a:pt x="645" y="282"/>
                  </a:cubicBezTo>
                  <a:cubicBezTo>
                    <a:pt x="610" y="284"/>
                    <a:pt x="612" y="299"/>
                    <a:pt x="599" y="315"/>
                  </a:cubicBezTo>
                  <a:cubicBezTo>
                    <a:pt x="586" y="332"/>
                    <a:pt x="562" y="326"/>
                    <a:pt x="551" y="313"/>
                  </a:cubicBezTo>
                  <a:cubicBezTo>
                    <a:pt x="540" y="300"/>
                    <a:pt x="520" y="323"/>
                    <a:pt x="500" y="330"/>
                  </a:cubicBezTo>
                  <a:cubicBezTo>
                    <a:pt x="481" y="337"/>
                    <a:pt x="457" y="345"/>
                    <a:pt x="422" y="343"/>
                  </a:cubicBezTo>
                  <a:cubicBezTo>
                    <a:pt x="387" y="341"/>
                    <a:pt x="400" y="365"/>
                    <a:pt x="396" y="384"/>
                  </a:cubicBezTo>
                  <a:cubicBezTo>
                    <a:pt x="391" y="402"/>
                    <a:pt x="367" y="393"/>
                    <a:pt x="341" y="393"/>
                  </a:cubicBezTo>
                  <a:cubicBezTo>
                    <a:pt x="315" y="393"/>
                    <a:pt x="308" y="423"/>
                    <a:pt x="297" y="437"/>
                  </a:cubicBezTo>
                  <a:cubicBezTo>
                    <a:pt x="286" y="452"/>
                    <a:pt x="275" y="463"/>
                    <a:pt x="234" y="460"/>
                  </a:cubicBezTo>
                  <a:cubicBezTo>
                    <a:pt x="193" y="456"/>
                    <a:pt x="171" y="486"/>
                    <a:pt x="138" y="508"/>
                  </a:cubicBezTo>
                  <a:cubicBezTo>
                    <a:pt x="105" y="530"/>
                    <a:pt x="103" y="536"/>
                    <a:pt x="70" y="539"/>
                  </a:cubicBezTo>
                  <a:cubicBezTo>
                    <a:pt x="51" y="542"/>
                    <a:pt x="22" y="541"/>
                    <a:pt x="0" y="539"/>
                  </a:cubicBezTo>
                  <a:cubicBezTo>
                    <a:pt x="6" y="561"/>
                    <a:pt x="16" y="577"/>
                    <a:pt x="31" y="593"/>
                  </a:cubicBezTo>
                  <a:cubicBezTo>
                    <a:pt x="57" y="621"/>
                    <a:pt x="72" y="639"/>
                    <a:pt x="88" y="684"/>
                  </a:cubicBezTo>
                  <a:cubicBezTo>
                    <a:pt x="103" y="728"/>
                    <a:pt x="177" y="778"/>
                    <a:pt x="195" y="806"/>
                  </a:cubicBezTo>
                  <a:cubicBezTo>
                    <a:pt x="207" y="825"/>
                    <a:pt x="201" y="839"/>
                    <a:pt x="189" y="852"/>
                  </a:cubicBezTo>
                  <a:cubicBezTo>
                    <a:pt x="228" y="879"/>
                    <a:pt x="269" y="936"/>
                    <a:pt x="284" y="955"/>
                  </a:cubicBezTo>
                  <a:cubicBezTo>
                    <a:pt x="302" y="979"/>
                    <a:pt x="354" y="1007"/>
                    <a:pt x="377" y="1009"/>
                  </a:cubicBezTo>
                  <a:cubicBezTo>
                    <a:pt x="400" y="1011"/>
                    <a:pt x="403" y="1023"/>
                    <a:pt x="452" y="1039"/>
                  </a:cubicBezTo>
                  <a:cubicBezTo>
                    <a:pt x="502" y="1055"/>
                    <a:pt x="505" y="1053"/>
                    <a:pt x="542" y="1057"/>
                  </a:cubicBezTo>
                  <a:cubicBezTo>
                    <a:pt x="579" y="1062"/>
                    <a:pt x="626" y="1055"/>
                    <a:pt x="650" y="1044"/>
                  </a:cubicBezTo>
                  <a:cubicBezTo>
                    <a:pt x="674" y="1034"/>
                    <a:pt x="685" y="1027"/>
                    <a:pt x="710" y="1024"/>
                  </a:cubicBezTo>
                  <a:cubicBezTo>
                    <a:pt x="735" y="1021"/>
                    <a:pt x="747" y="1025"/>
                    <a:pt x="760" y="1033"/>
                  </a:cubicBezTo>
                  <a:cubicBezTo>
                    <a:pt x="773" y="1042"/>
                    <a:pt x="773" y="1062"/>
                    <a:pt x="805" y="1056"/>
                  </a:cubicBezTo>
                  <a:cubicBezTo>
                    <a:pt x="837" y="1049"/>
                    <a:pt x="834" y="1018"/>
                    <a:pt x="853" y="1008"/>
                  </a:cubicBezTo>
                  <a:cubicBezTo>
                    <a:pt x="873" y="998"/>
                    <a:pt x="885" y="1031"/>
                    <a:pt x="889" y="1047"/>
                  </a:cubicBezTo>
                  <a:cubicBezTo>
                    <a:pt x="894" y="1064"/>
                    <a:pt x="888" y="1072"/>
                    <a:pt x="885" y="1094"/>
                  </a:cubicBezTo>
                  <a:cubicBezTo>
                    <a:pt x="882" y="1115"/>
                    <a:pt x="910" y="1131"/>
                    <a:pt x="927" y="1145"/>
                  </a:cubicBezTo>
                  <a:cubicBezTo>
                    <a:pt x="945" y="1160"/>
                    <a:pt x="959" y="1159"/>
                    <a:pt x="983" y="1148"/>
                  </a:cubicBezTo>
                  <a:cubicBezTo>
                    <a:pt x="1007" y="1137"/>
                    <a:pt x="1004" y="1124"/>
                    <a:pt x="1030" y="1129"/>
                  </a:cubicBezTo>
                  <a:cubicBezTo>
                    <a:pt x="1056" y="1133"/>
                    <a:pt x="1092" y="1184"/>
                    <a:pt x="1107" y="1197"/>
                  </a:cubicBezTo>
                  <a:cubicBezTo>
                    <a:pt x="1121" y="1210"/>
                    <a:pt x="1154" y="1215"/>
                    <a:pt x="1171" y="1213"/>
                  </a:cubicBezTo>
                  <a:cubicBezTo>
                    <a:pt x="1188" y="1211"/>
                    <a:pt x="1200" y="1212"/>
                    <a:pt x="1218" y="1190"/>
                  </a:cubicBezTo>
                  <a:cubicBezTo>
                    <a:pt x="1235" y="1168"/>
                    <a:pt x="1246" y="1189"/>
                    <a:pt x="1253" y="1197"/>
                  </a:cubicBezTo>
                  <a:cubicBezTo>
                    <a:pt x="1259" y="1206"/>
                    <a:pt x="1266" y="1214"/>
                    <a:pt x="1280" y="1212"/>
                  </a:cubicBezTo>
                  <a:cubicBezTo>
                    <a:pt x="1284" y="1212"/>
                    <a:pt x="1289" y="1213"/>
                    <a:pt x="1293" y="1217"/>
                  </a:cubicBezTo>
                  <a:cubicBezTo>
                    <a:pt x="1297" y="1206"/>
                    <a:pt x="1301" y="1191"/>
                    <a:pt x="1302" y="1177"/>
                  </a:cubicBezTo>
                  <a:cubicBezTo>
                    <a:pt x="1304" y="1147"/>
                    <a:pt x="1287" y="1136"/>
                    <a:pt x="1320" y="1127"/>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47" name="Freeform 27"/>
            <p:cNvSpPr/>
            <p:nvPr/>
          </p:nvSpPr>
          <p:spPr bwMode="auto">
            <a:xfrm>
              <a:off x="4247" y="2313"/>
              <a:ext cx="563" cy="589"/>
            </a:xfrm>
            <a:custGeom>
              <a:avLst/>
              <a:gdLst>
                <a:gd name="T0" fmla="*/ 240 w 1217"/>
                <a:gd name="T1" fmla="*/ 33 h 1271"/>
                <a:gd name="T2" fmla="*/ 308 w 1217"/>
                <a:gd name="T3" fmla="*/ 88 h 1271"/>
                <a:gd name="T4" fmla="*/ 374 w 1217"/>
                <a:gd name="T5" fmla="*/ 161 h 1271"/>
                <a:gd name="T6" fmla="*/ 308 w 1217"/>
                <a:gd name="T7" fmla="*/ 238 h 1271"/>
                <a:gd name="T8" fmla="*/ 199 w 1217"/>
                <a:gd name="T9" fmla="*/ 181 h 1271"/>
                <a:gd name="T10" fmla="*/ 140 w 1217"/>
                <a:gd name="T11" fmla="*/ 233 h 1271"/>
                <a:gd name="T12" fmla="*/ 101 w 1217"/>
                <a:gd name="T13" fmla="*/ 305 h 1271"/>
                <a:gd name="T14" fmla="*/ 40 w 1217"/>
                <a:gd name="T15" fmla="*/ 431 h 1271"/>
                <a:gd name="T16" fmla="*/ 59 w 1217"/>
                <a:gd name="T17" fmla="*/ 477 h 1271"/>
                <a:gd name="T18" fmla="*/ 125 w 1217"/>
                <a:gd name="T19" fmla="*/ 550 h 1271"/>
                <a:gd name="T20" fmla="*/ 228 w 1217"/>
                <a:gd name="T21" fmla="*/ 559 h 1271"/>
                <a:gd name="T22" fmla="*/ 273 w 1217"/>
                <a:gd name="T23" fmla="*/ 609 h 1271"/>
                <a:gd name="T24" fmla="*/ 262 w 1217"/>
                <a:gd name="T25" fmla="*/ 720 h 1271"/>
                <a:gd name="T26" fmla="*/ 186 w 1217"/>
                <a:gd name="T27" fmla="*/ 800 h 1271"/>
                <a:gd name="T28" fmla="*/ 207 w 1217"/>
                <a:gd name="T29" fmla="*/ 873 h 1271"/>
                <a:gd name="T30" fmla="*/ 280 w 1217"/>
                <a:gd name="T31" fmla="*/ 883 h 1271"/>
                <a:gd name="T32" fmla="*/ 321 w 1217"/>
                <a:gd name="T33" fmla="*/ 965 h 1271"/>
                <a:gd name="T34" fmla="*/ 389 w 1217"/>
                <a:gd name="T35" fmla="*/ 1135 h 1271"/>
                <a:gd name="T36" fmla="*/ 494 w 1217"/>
                <a:gd name="T37" fmla="*/ 1189 h 1271"/>
                <a:gd name="T38" fmla="*/ 597 w 1217"/>
                <a:gd name="T39" fmla="*/ 1161 h 1271"/>
                <a:gd name="T40" fmla="*/ 568 w 1217"/>
                <a:gd name="T41" fmla="*/ 1247 h 1271"/>
                <a:gd name="T42" fmla="*/ 688 w 1217"/>
                <a:gd name="T43" fmla="*/ 1165 h 1271"/>
                <a:gd name="T44" fmla="*/ 878 w 1217"/>
                <a:gd name="T45" fmla="*/ 1209 h 1271"/>
                <a:gd name="T46" fmla="*/ 942 w 1217"/>
                <a:gd name="T47" fmla="*/ 1241 h 1271"/>
                <a:gd name="T48" fmla="*/ 1009 w 1217"/>
                <a:gd name="T49" fmla="*/ 1181 h 1271"/>
                <a:gd name="T50" fmla="*/ 1070 w 1217"/>
                <a:gd name="T51" fmla="*/ 1079 h 1271"/>
                <a:gd name="T52" fmla="*/ 1065 w 1217"/>
                <a:gd name="T53" fmla="*/ 992 h 1271"/>
                <a:gd name="T54" fmla="*/ 1175 w 1217"/>
                <a:gd name="T55" fmla="*/ 947 h 1271"/>
                <a:gd name="T56" fmla="*/ 1199 w 1217"/>
                <a:gd name="T57" fmla="*/ 803 h 1271"/>
                <a:gd name="T58" fmla="*/ 1081 w 1217"/>
                <a:gd name="T59" fmla="*/ 744 h 1271"/>
                <a:gd name="T60" fmla="*/ 991 w 1217"/>
                <a:gd name="T61" fmla="*/ 717 h 1271"/>
                <a:gd name="T62" fmla="*/ 906 w 1217"/>
                <a:gd name="T63" fmla="*/ 643 h 1271"/>
                <a:gd name="T64" fmla="*/ 872 w 1217"/>
                <a:gd name="T65" fmla="*/ 562 h 1271"/>
                <a:gd name="T66" fmla="*/ 888 w 1217"/>
                <a:gd name="T67" fmla="*/ 455 h 1271"/>
                <a:gd name="T68" fmla="*/ 1011 w 1217"/>
                <a:gd name="T69" fmla="*/ 444 h 1271"/>
                <a:gd name="T70" fmla="*/ 955 w 1217"/>
                <a:gd name="T71" fmla="*/ 338 h 1271"/>
                <a:gd name="T72" fmla="*/ 898 w 1217"/>
                <a:gd name="T73" fmla="*/ 402 h 1271"/>
                <a:gd name="T74" fmla="*/ 767 w 1217"/>
                <a:gd name="T75" fmla="*/ 315 h 1271"/>
                <a:gd name="T76" fmla="*/ 726 w 1217"/>
                <a:gd name="T77" fmla="*/ 243 h 1271"/>
                <a:gd name="T78" fmla="*/ 682 w 1217"/>
                <a:gd name="T79" fmla="*/ 180 h 1271"/>
                <a:gd name="T80" fmla="*/ 605 w 1217"/>
                <a:gd name="T81" fmla="*/ 138 h 1271"/>
                <a:gd name="T82" fmla="*/ 498 w 1217"/>
                <a:gd name="T83" fmla="*/ 98 h 1271"/>
                <a:gd name="T84" fmla="*/ 420 w 1217"/>
                <a:gd name="T85" fmla="*/ 72 h 1271"/>
                <a:gd name="T86" fmla="*/ 289 w 1217"/>
                <a:gd name="T87" fmla="*/ 5 h 1271"/>
                <a:gd name="T88" fmla="*/ 256 w 1217"/>
                <a:gd name="T89" fmla="*/ 26 h 1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17" h="1271">
                  <a:moveTo>
                    <a:pt x="256" y="26"/>
                  </a:moveTo>
                  <a:cubicBezTo>
                    <a:pt x="252" y="28"/>
                    <a:pt x="246" y="31"/>
                    <a:pt x="240" y="33"/>
                  </a:cubicBezTo>
                  <a:cubicBezTo>
                    <a:pt x="245" y="44"/>
                    <a:pt x="246" y="58"/>
                    <a:pt x="252" y="66"/>
                  </a:cubicBezTo>
                  <a:cubicBezTo>
                    <a:pt x="262" y="81"/>
                    <a:pt x="276" y="88"/>
                    <a:pt x="308" y="88"/>
                  </a:cubicBezTo>
                  <a:cubicBezTo>
                    <a:pt x="341" y="88"/>
                    <a:pt x="348" y="101"/>
                    <a:pt x="348" y="118"/>
                  </a:cubicBezTo>
                  <a:cubicBezTo>
                    <a:pt x="348" y="135"/>
                    <a:pt x="354" y="140"/>
                    <a:pt x="374" y="161"/>
                  </a:cubicBezTo>
                  <a:cubicBezTo>
                    <a:pt x="394" y="181"/>
                    <a:pt x="367" y="192"/>
                    <a:pt x="337" y="203"/>
                  </a:cubicBezTo>
                  <a:cubicBezTo>
                    <a:pt x="306" y="214"/>
                    <a:pt x="321" y="229"/>
                    <a:pt x="308" y="238"/>
                  </a:cubicBezTo>
                  <a:cubicBezTo>
                    <a:pt x="295" y="248"/>
                    <a:pt x="249" y="235"/>
                    <a:pt x="245" y="216"/>
                  </a:cubicBezTo>
                  <a:cubicBezTo>
                    <a:pt x="241" y="198"/>
                    <a:pt x="223" y="203"/>
                    <a:pt x="199" y="181"/>
                  </a:cubicBezTo>
                  <a:cubicBezTo>
                    <a:pt x="175" y="159"/>
                    <a:pt x="155" y="183"/>
                    <a:pt x="136" y="188"/>
                  </a:cubicBezTo>
                  <a:cubicBezTo>
                    <a:pt x="116" y="194"/>
                    <a:pt x="125" y="212"/>
                    <a:pt x="140" y="233"/>
                  </a:cubicBezTo>
                  <a:cubicBezTo>
                    <a:pt x="155" y="253"/>
                    <a:pt x="134" y="261"/>
                    <a:pt x="151" y="285"/>
                  </a:cubicBezTo>
                  <a:cubicBezTo>
                    <a:pt x="169" y="309"/>
                    <a:pt x="136" y="303"/>
                    <a:pt x="101" y="305"/>
                  </a:cubicBezTo>
                  <a:cubicBezTo>
                    <a:pt x="66" y="307"/>
                    <a:pt x="103" y="366"/>
                    <a:pt x="99" y="398"/>
                  </a:cubicBezTo>
                  <a:cubicBezTo>
                    <a:pt x="94" y="429"/>
                    <a:pt x="64" y="433"/>
                    <a:pt x="40" y="431"/>
                  </a:cubicBezTo>
                  <a:cubicBezTo>
                    <a:pt x="16" y="429"/>
                    <a:pt x="0" y="420"/>
                    <a:pt x="3" y="446"/>
                  </a:cubicBezTo>
                  <a:cubicBezTo>
                    <a:pt x="5" y="472"/>
                    <a:pt x="22" y="472"/>
                    <a:pt x="59" y="477"/>
                  </a:cubicBezTo>
                  <a:cubicBezTo>
                    <a:pt x="96" y="483"/>
                    <a:pt x="86" y="507"/>
                    <a:pt x="86" y="528"/>
                  </a:cubicBezTo>
                  <a:cubicBezTo>
                    <a:pt x="86" y="548"/>
                    <a:pt x="105" y="555"/>
                    <a:pt x="125" y="550"/>
                  </a:cubicBezTo>
                  <a:cubicBezTo>
                    <a:pt x="145" y="544"/>
                    <a:pt x="155" y="566"/>
                    <a:pt x="169" y="578"/>
                  </a:cubicBezTo>
                  <a:cubicBezTo>
                    <a:pt x="182" y="589"/>
                    <a:pt x="195" y="603"/>
                    <a:pt x="228" y="559"/>
                  </a:cubicBezTo>
                  <a:cubicBezTo>
                    <a:pt x="260" y="515"/>
                    <a:pt x="256" y="553"/>
                    <a:pt x="256" y="565"/>
                  </a:cubicBezTo>
                  <a:cubicBezTo>
                    <a:pt x="256" y="576"/>
                    <a:pt x="256" y="583"/>
                    <a:pt x="273" y="609"/>
                  </a:cubicBezTo>
                  <a:cubicBezTo>
                    <a:pt x="291" y="635"/>
                    <a:pt x="286" y="655"/>
                    <a:pt x="289" y="685"/>
                  </a:cubicBezTo>
                  <a:cubicBezTo>
                    <a:pt x="291" y="715"/>
                    <a:pt x="289" y="713"/>
                    <a:pt x="262" y="720"/>
                  </a:cubicBezTo>
                  <a:cubicBezTo>
                    <a:pt x="236" y="728"/>
                    <a:pt x="236" y="741"/>
                    <a:pt x="204" y="750"/>
                  </a:cubicBezTo>
                  <a:cubicBezTo>
                    <a:pt x="171" y="759"/>
                    <a:pt x="188" y="770"/>
                    <a:pt x="186" y="800"/>
                  </a:cubicBezTo>
                  <a:cubicBezTo>
                    <a:pt x="185" y="814"/>
                    <a:pt x="181" y="829"/>
                    <a:pt x="177" y="840"/>
                  </a:cubicBezTo>
                  <a:cubicBezTo>
                    <a:pt x="187" y="847"/>
                    <a:pt x="196" y="861"/>
                    <a:pt x="207" y="873"/>
                  </a:cubicBezTo>
                  <a:cubicBezTo>
                    <a:pt x="222" y="890"/>
                    <a:pt x="230" y="883"/>
                    <a:pt x="246" y="877"/>
                  </a:cubicBezTo>
                  <a:cubicBezTo>
                    <a:pt x="262" y="870"/>
                    <a:pt x="254" y="871"/>
                    <a:pt x="280" y="883"/>
                  </a:cubicBezTo>
                  <a:cubicBezTo>
                    <a:pt x="306" y="895"/>
                    <a:pt x="293" y="883"/>
                    <a:pt x="328" y="906"/>
                  </a:cubicBezTo>
                  <a:cubicBezTo>
                    <a:pt x="363" y="928"/>
                    <a:pt x="345" y="943"/>
                    <a:pt x="321" y="965"/>
                  </a:cubicBezTo>
                  <a:cubicBezTo>
                    <a:pt x="297" y="987"/>
                    <a:pt x="343" y="1006"/>
                    <a:pt x="339" y="1050"/>
                  </a:cubicBezTo>
                  <a:cubicBezTo>
                    <a:pt x="335" y="1095"/>
                    <a:pt x="367" y="1106"/>
                    <a:pt x="389" y="1135"/>
                  </a:cubicBezTo>
                  <a:cubicBezTo>
                    <a:pt x="411" y="1165"/>
                    <a:pt x="404" y="1184"/>
                    <a:pt x="424" y="1206"/>
                  </a:cubicBezTo>
                  <a:cubicBezTo>
                    <a:pt x="444" y="1228"/>
                    <a:pt x="470" y="1200"/>
                    <a:pt x="494" y="1189"/>
                  </a:cubicBezTo>
                  <a:cubicBezTo>
                    <a:pt x="518" y="1178"/>
                    <a:pt x="529" y="1150"/>
                    <a:pt x="546" y="1134"/>
                  </a:cubicBezTo>
                  <a:cubicBezTo>
                    <a:pt x="564" y="1117"/>
                    <a:pt x="586" y="1143"/>
                    <a:pt x="597" y="1161"/>
                  </a:cubicBezTo>
                  <a:cubicBezTo>
                    <a:pt x="608" y="1180"/>
                    <a:pt x="588" y="1195"/>
                    <a:pt x="573" y="1206"/>
                  </a:cubicBezTo>
                  <a:cubicBezTo>
                    <a:pt x="557" y="1217"/>
                    <a:pt x="542" y="1222"/>
                    <a:pt x="568" y="1247"/>
                  </a:cubicBezTo>
                  <a:cubicBezTo>
                    <a:pt x="594" y="1271"/>
                    <a:pt x="612" y="1241"/>
                    <a:pt x="634" y="1219"/>
                  </a:cubicBezTo>
                  <a:cubicBezTo>
                    <a:pt x="656" y="1197"/>
                    <a:pt x="649" y="1193"/>
                    <a:pt x="688" y="1165"/>
                  </a:cubicBezTo>
                  <a:cubicBezTo>
                    <a:pt x="728" y="1137"/>
                    <a:pt x="739" y="1193"/>
                    <a:pt x="769" y="1211"/>
                  </a:cubicBezTo>
                  <a:cubicBezTo>
                    <a:pt x="800" y="1230"/>
                    <a:pt x="848" y="1217"/>
                    <a:pt x="878" y="1209"/>
                  </a:cubicBezTo>
                  <a:cubicBezTo>
                    <a:pt x="909" y="1202"/>
                    <a:pt x="905" y="1219"/>
                    <a:pt x="935" y="1235"/>
                  </a:cubicBezTo>
                  <a:cubicBezTo>
                    <a:pt x="939" y="1237"/>
                    <a:pt x="941" y="1239"/>
                    <a:pt x="942" y="1241"/>
                  </a:cubicBezTo>
                  <a:cubicBezTo>
                    <a:pt x="956" y="1238"/>
                    <a:pt x="969" y="1232"/>
                    <a:pt x="973" y="1222"/>
                  </a:cubicBezTo>
                  <a:cubicBezTo>
                    <a:pt x="983" y="1200"/>
                    <a:pt x="995" y="1192"/>
                    <a:pt x="1009" y="1181"/>
                  </a:cubicBezTo>
                  <a:cubicBezTo>
                    <a:pt x="1024" y="1170"/>
                    <a:pt x="1049" y="1159"/>
                    <a:pt x="1052" y="1136"/>
                  </a:cubicBezTo>
                  <a:cubicBezTo>
                    <a:pt x="1055" y="1114"/>
                    <a:pt x="1057" y="1093"/>
                    <a:pt x="1070" y="1079"/>
                  </a:cubicBezTo>
                  <a:cubicBezTo>
                    <a:pt x="1083" y="1065"/>
                    <a:pt x="1096" y="1056"/>
                    <a:pt x="1083" y="1040"/>
                  </a:cubicBezTo>
                  <a:cubicBezTo>
                    <a:pt x="1070" y="1025"/>
                    <a:pt x="1029" y="1000"/>
                    <a:pt x="1065" y="992"/>
                  </a:cubicBezTo>
                  <a:cubicBezTo>
                    <a:pt x="1101" y="983"/>
                    <a:pt x="1113" y="982"/>
                    <a:pt x="1132" y="975"/>
                  </a:cubicBezTo>
                  <a:cubicBezTo>
                    <a:pt x="1152" y="968"/>
                    <a:pt x="1190" y="967"/>
                    <a:pt x="1175" y="947"/>
                  </a:cubicBezTo>
                  <a:cubicBezTo>
                    <a:pt x="1160" y="928"/>
                    <a:pt x="1132" y="915"/>
                    <a:pt x="1157" y="894"/>
                  </a:cubicBezTo>
                  <a:cubicBezTo>
                    <a:pt x="1181" y="874"/>
                    <a:pt x="1217" y="833"/>
                    <a:pt x="1199" y="803"/>
                  </a:cubicBezTo>
                  <a:cubicBezTo>
                    <a:pt x="1181" y="772"/>
                    <a:pt x="1190" y="760"/>
                    <a:pt x="1162" y="758"/>
                  </a:cubicBezTo>
                  <a:cubicBezTo>
                    <a:pt x="1134" y="757"/>
                    <a:pt x="1118" y="715"/>
                    <a:pt x="1081" y="744"/>
                  </a:cubicBezTo>
                  <a:cubicBezTo>
                    <a:pt x="1045" y="774"/>
                    <a:pt x="1011" y="776"/>
                    <a:pt x="998" y="764"/>
                  </a:cubicBezTo>
                  <a:cubicBezTo>
                    <a:pt x="985" y="751"/>
                    <a:pt x="986" y="742"/>
                    <a:pt x="991" y="717"/>
                  </a:cubicBezTo>
                  <a:cubicBezTo>
                    <a:pt x="996" y="692"/>
                    <a:pt x="1011" y="683"/>
                    <a:pt x="978" y="671"/>
                  </a:cubicBezTo>
                  <a:cubicBezTo>
                    <a:pt x="946" y="658"/>
                    <a:pt x="926" y="661"/>
                    <a:pt x="906" y="643"/>
                  </a:cubicBezTo>
                  <a:cubicBezTo>
                    <a:pt x="887" y="625"/>
                    <a:pt x="872" y="628"/>
                    <a:pt x="869" y="608"/>
                  </a:cubicBezTo>
                  <a:cubicBezTo>
                    <a:pt x="865" y="589"/>
                    <a:pt x="842" y="579"/>
                    <a:pt x="872" y="562"/>
                  </a:cubicBezTo>
                  <a:cubicBezTo>
                    <a:pt x="901" y="546"/>
                    <a:pt x="919" y="536"/>
                    <a:pt x="919" y="508"/>
                  </a:cubicBezTo>
                  <a:cubicBezTo>
                    <a:pt x="919" y="480"/>
                    <a:pt x="891" y="466"/>
                    <a:pt x="888" y="455"/>
                  </a:cubicBezTo>
                  <a:cubicBezTo>
                    <a:pt x="885" y="444"/>
                    <a:pt x="916" y="411"/>
                    <a:pt x="942" y="429"/>
                  </a:cubicBezTo>
                  <a:cubicBezTo>
                    <a:pt x="968" y="447"/>
                    <a:pt x="991" y="455"/>
                    <a:pt x="1011" y="444"/>
                  </a:cubicBezTo>
                  <a:cubicBezTo>
                    <a:pt x="1031" y="433"/>
                    <a:pt x="1027" y="415"/>
                    <a:pt x="1013" y="389"/>
                  </a:cubicBezTo>
                  <a:cubicBezTo>
                    <a:pt x="998" y="362"/>
                    <a:pt x="980" y="338"/>
                    <a:pt x="955" y="338"/>
                  </a:cubicBezTo>
                  <a:cubicBezTo>
                    <a:pt x="931" y="338"/>
                    <a:pt x="911" y="344"/>
                    <a:pt x="913" y="366"/>
                  </a:cubicBezTo>
                  <a:cubicBezTo>
                    <a:pt x="914" y="389"/>
                    <a:pt x="918" y="400"/>
                    <a:pt x="898" y="402"/>
                  </a:cubicBezTo>
                  <a:cubicBezTo>
                    <a:pt x="878" y="405"/>
                    <a:pt x="833" y="425"/>
                    <a:pt x="810" y="402"/>
                  </a:cubicBezTo>
                  <a:cubicBezTo>
                    <a:pt x="787" y="380"/>
                    <a:pt x="790" y="315"/>
                    <a:pt x="767" y="315"/>
                  </a:cubicBezTo>
                  <a:cubicBezTo>
                    <a:pt x="744" y="315"/>
                    <a:pt x="701" y="315"/>
                    <a:pt x="705" y="297"/>
                  </a:cubicBezTo>
                  <a:cubicBezTo>
                    <a:pt x="708" y="279"/>
                    <a:pt x="700" y="259"/>
                    <a:pt x="726" y="243"/>
                  </a:cubicBezTo>
                  <a:cubicBezTo>
                    <a:pt x="752" y="226"/>
                    <a:pt x="749" y="208"/>
                    <a:pt x="731" y="191"/>
                  </a:cubicBezTo>
                  <a:cubicBezTo>
                    <a:pt x="713" y="174"/>
                    <a:pt x="695" y="162"/>
                    <a:pt x="682" y="180"/>
                  </a:cubicBezTo>
                  <a:cubicBezTo>
                    <a:pt x="669" y="198"/>
                    <a:pt x="657" y="208"/>
                    <a:pt x="644" y="187"/>
                  </a:cubicBezTo>
                  <a:cubicBezTo>
                    <a:pt x="631" y="166"/>
                    <a:pt x="624" y="154"/>
                    <a:pt x="605" y="138"/>
                  </a:cubicBezTo>
                  <a:cubicBezTo>
                    <a:pt x="585" y="123"/>
                    <a:pt x="585" y="116"/>
                    <a:pt x="541" y="117"/>
                  </a:cubicBezTo>
                  <a:cubicBezTo>
                    <a:pt x="497" y="119"/>
                    <a:pt x="503" y="111"/>
                    <a:pt x="498" y="98"/>
                  </a:cubicBezTo>
                  <a:cubicBezTo>
                    <a:pt x="493" y="86"/>
                    <a:pt x="492" y="80"/>
                    <a:pt x="474" y="81"/>
                  </a:cubicBezTo>
                  <a:cubicBezTo>
                    <a:pt x="456" y="83"/>
                    <a:pt x="436" y="90"/>
                    <a:pt x="420" y="72"/>
                  </a:cubicBezTo>
                  <a:cubicBezTo>
                    <a:pt x="403" y="54"/>
                    <a:pt x="371" y="47"/>
                    <a:pt x="346" y="34"/>
                  </a:cubicBezTo>
                  <a:cubicBezTo>
                    <a:pt x="321" y="22"/>
                    <a:pt x="292" y="19"/>
                    <a:pt x="289" y="5"/>
                  </a:cubicBezTo>
                  <a:cubicBezTo>
                    <a:pt x="288" y="4"/>
                    <a:pt x="288" y="2"/>
                    <a:pt x="288" y="0"/>
                  </a:cubicBezTo>
                  <a:cubicBezTo>
                    <a:pt x="273" y="7"/>
                    <a:pt x="264" y="22"/>
                    <a:pt x="256" y="26"/>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48" name="Freeform 28"/>
            <p:cNvSpPr/>
            <p:nvPr/>
          </p:nvSpPr>
          <p:spPr bwMode="auto">
            <a:xfrm>
              <a:off x="4378" y="2218"/>
              <a:ext cx="671" cy="469"/>
            </a:xfrm>
            <a:custGeom>
              <a:avLst/>
              <a:gdLst>
                <a:gd name="T0" fmla="*/ 963 w 1448"/>
                <a:gd name="T1" fmla="*/ 946 h 1013"/>
                <a:gd name="T2" fmla="*/ 1032 w 1448"/>
                <a:gd name="T3" fmla="*/ 991 h 1013"/>
                <a:gd name="T4" fmla="*/ 1119 w 1448"/>
                <a:gd name="T5" fmla="*/ 992 h 1013"/>
                <a:gd name="T6" fmla="*/ 1191 w 1448"/>
                <a:gd name="T7" fmla="*/ 977 h 1013"/>
                <a:gd name="T8" fmla="*/ 1232 w 1448"/>
                <a:gd name="T9" fmla="*/ 927 h 1013"/>
                <a:gd name="T10" fmla="*/ 1251 w 1448"/>
                <a:gd name="T11" fmla="*/ 843 h 1013"/>
                <a:gd name="T12" fmla="*/ 1246 w 1448"/>
                <a:gd name="T13" fmla="*/ 782 h 1013"/>
                <a:gd name="T14" fmla="*/ 1274 w 1448"/>
                <a:gd name="T15" fmla="*/ 742 h 1013"/>
                <a:gd name="T16" fmla="*/ 1440 w 1448"/>
                <a:gd name="T17" fmla="*/ 785 h 1013"/>
                <a:gd name="T18" fmla="*/ 1370 w 1448"/>
                <a:gd name="T19" fmla="*/ 656 h 1013"/>
                <a:gd name="T20" fmla="*/ 1221 w 1448"/>
                <a:gd name="T21" fmla="*/ 567 h 1013"/>
                <a:gd name="T22" fmla="*/ 1156 w 1448"/>
                <a:gd name="T23" fmla="*/ 474 h 1013"/>
                <a:gd name="T24" fmla="*/ 968 w 1448"/>
                <a:gd name="T25" fmla="*/ 266 h 1013"/>
                <a:gd name="T26" fmla="*/ 867 w 1448"/>
                <a:gd name="T27" fmla="*/ 148 h 1013"/>
                <a:gd name="T28" fmla="*/ 649 w 1448"/>
                <a:gd name="T29" fmla="*/ 52 h 1013"/>
                <a:gd name="T30" fmla="*/ 571 w 1448"/>
                <a:gd name="T31" fmla="*/ 29 h 1013"/>
                <a:gd name="T32" fmla="*/ 478 w 1448"/>
                <a:gd name="T33" fmla="*/ 133 h 1013"/>
                <a:gd name="T34" fmla="*/ 409 w 1448"/>
                <a:gd name="T35" fmla="*/ 191 h 1013"/>
                <a:gd name="T36" fmla="*/ 331 w 1448"/>
                <a:gd name="T37" fmla="*/ 176 h 1013"/>
                <a:gd name="T38" fmla="*/ 250 w 1448"/>
                <a:gd name="T39" fmla="*/ 211 h 1013"/>
                <a:gd name="T40" fmla="*/ 116 w 1448"/>
                <a:gd name="T41" fmla="*/ 134 h 1013"/>
                <a:gd name="T42" fmla="*/ 5 w 1448"/>
                <a:gd name="T43" fmla="*/ 151 h 1013"/>
                <a:gd name="T44" fmla="*/ 62 w 1448"/>
                <a:gd name="T45" fmla="*/ 240 h 1013"/>
                <a:gd name="T46" fmla="*/ 190 w 1448"/>
                <a:gd name="T47" fmla="*/ 287 h 1013"/>
                <a:gd name="T48" fmla="*/ 257 w 1448"/>
                <a:gd name="T49" fmla="*/ 323 h 1013"/>
                <a:gd name="T50" fmla="*/ 360 w 1448"/>
                <a:gd name="T51" fmla="*/ 393 h 1013"/>
                <a:gd name="T52" fmla="*/ 447 w 1448"/>
                <a:gd name="T53" fmla="*/ 397 h 1013"/>
                <a:gd name="T54" fmla="*/ 421 w 1448"/>
                <a:gd name="T55" fmla="*/ 503 h 1013"/>
                <a:gd name="T56" fmla="*/ 526 w 1448"/>
                <a:gd name="T57" fmla="*/ 608 h 1013"/>
                <a:gd name="T58" fmla="*/ 629 w 1448"/>
                <a:gd name="T59" fmla="*/ 572 h 1013"/>
                <a:gd name="T60" fmla="*/ 729 w 1448"/>
                <a:gd name="T61" fmla="*/ 595 h 1013"/>
                <a:gd name="T62" fmla="*/ 658 w 1448"/>
                <a:gd name="T63" fmla="*/ 635 h 1013"/>
                <a:gd name="T64" fmla="*/ 635 w 1448"/>
                <a:gd name="T65" fmla="*/ 714 h 1013"/>
                <a:gd name="T66" fmla="*/ 585 w 1448"/>
                <a:gd name="T67" fmla="*/ 814 h 1013"/>
                <a:gd name="T68" fmla="*/ 694 w 1448"/>
                <a:gd name="T69" fmla="*/ 877 h 1013"/>
                <a:gd name="T70" fmla="*/ 714 w 1448"/>
                <a:gd name="T71" fmla="*/ 970 h 1013"/>
                <a:gd name="T72" fmla="*/ 878 w 1448"/>
                <a:gd name="T73" fmla="*/ 964 h 1013"/>
                <a:gd name="T74" fmla="*/ 919 w 1448"/>
                <a:gd name="T75" fmla="*/ 963 h 1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48" h="1013">
                  <a:moveTo>
                    <a:pt x="919" y="963"/>
                  </a:moveTo>
                  <a:cubicBezTo>
                    <a:pt x="922" y="950"/>
                    <a:pt x="951" y="956"/>
                    <a:pt x="963" y="946"/>
                  </a:cubicBezTo>
                  <a:cubicBezTo>
                    <a:pt x="974" y="936"/>
                    <a:pt x="992" y="955"/>
                    <a:pt x="997" y="967"/>
                  </a:cubicBezTo>
                  <a:cubicBezTo>
                    <a:pt x="1002" y="980"/>
                    <a:pt x="1012" y="984"/>
                    <a:pt x="1032" y="991"/>
                  </a:cubicBezTo>
                  <a:cubicBezTo>
                    <a:pt x="1051" y="998"/>
                    <a:pt x="1051" y="1005"/>
                    <a:pt x="1073" y="996"/>
                  </a:cubicBezTo>
                  <a:cubicBezTo>
                    <a:pt x="1094" y="988"/>
                    <a:pt x="1102" y="971"/>
                    <a:pt x="1119" y="992"/>
                  </a:cubicBezTo>
                  <a:cubicBezTo>
                    <a:pt x="1135" y="1013"/>
                    <a:pt x="1140" y="1006"/>
                    <a:pt x="1160" y="1000"/>
                  </a:cubicBezTo>
                  <a:cubicBezTo>
                    <a:pt x="1179" y="995"/>
                    <a:pt x="1191" y="993"/>
                    <a:pt x="1191" y="977"/>
                  </a:cubicBezTo>
                  <a:cubicBezTo>
                    <a:pt x="1191" y="960"/>
                    <a:pt x="1196" y="960"/>
                    <a:pt x="1209" y="953"/>
                  </a:cubicBezTo>
                  <a:cubicBezTo>
                    <a:pt x="1222" y="946"/>
                    <a:pt x="1227" y="949"/>
                    <a:pt x="1232" y="927"/>
                  </a:cubicBezTo>
                  <a:cubicBezTo>
                    <a:pt x="1237" y="904"/>
                    <a:pt x="1255" y="910"/>
                    <a:pt x="1258" y="888"/>
                  </a:cubicBezTo>
                  <a:cubicBezTo>
                    <a:pt x="1261" y="866"/>
                    <a:pt x="1228" y="850"/>
                    <a:pt x="1251" y="843"/>
                  </a:cubicBezTo>
                  <a:cubicBezTo>
                    <a:pt x="1274" y="836"/>
                    <a:pt x="1294" y="838"/>
                    <a:pt x="1284" y="820"/>
                  </a:cubicBezTo>
                  <a:cubicBezTo>
                    <a:pt x="1274" y="802"/>
                    <a:pt x="1264" y="796"/>
                    <a:pt x="1246" y="782"/>
                  </a:cubicBezTo>
                  <a:cubicBezTo>
                    <a:pt x="1228" y="768"/>
                    <a:pt x="1223" y="749"/>
                    <a:pt x="1240" y="745"/>
                  </a:cubicBezTo>
                  <a:cubicBezTo>
                    <a:pt x="1252" y="741"/>
                    <a:pt x="1252" y="733"/>
                    <a:pt x="1274" y="742"/>
                  </a:cubicBezTo>
                  <a:cubicBezTo>
                    <a:pt x="1276" y="736"/>
                    <a:pt x="1285" y="734"/>
                    <a:pt x="1304" y="741"/>
                  </a:cubicBezTo>
                  <a:cubicBezTo>
                    <a:pt x="1365" y="763"/>
                    <a:pt x="1431" y="811"/>
                    <a:pt x="1440" y="785"/>
                  </a:cubicBezTo>
                  <a:cubicBezTo>
                    <a:pt x="1448" y="759"/>
                    <a:pt x="1413" y="730"/>
                    <a:pt x="1413" y="700"/>
                  </a:cubicBezTo>
                  <a:cubicBezTo>
                    <a:pt x="1413" y="670"/>
                    <a:pt x="1400" y="656"/>
                    <a:pt x="1370" y="656"/>
                  </a:cubicBezTo>
                  <a:cubicBezTo>
                    <a:pt x="1339" y="656"/>
                    <a:pt x="1304" y="659"/>
                    <a:pt x="1291" y="630"/>
                  </a:cubicBezTo>
                  <a:cubicBezTo>
                    <a:pt x="1278" y="600"/>
                    <a:pt x="1269" y="567"/>
                    <a:pt x="1221" y="567"/>
                  </a:cubicBezTo>
                  <a:cubicBezTo>
                    <a:pt x="1173" y="567"/>
                    <a:pt x="1147" y="552"/>
                    <a:pt x="1147" y="530"/>
                  </a:cubicBezTo>
                  <a:cubicBezTo>
                    <a:pt x="1147" y="507"/>
                    <a:pt x="1195" y="504"/>
                    <a:pt x="1156" y="474"/>
                  </a:cubicBezTo>
                  <a:cubicBezTo>
                    <a:pt x="1116" y="444"/>
                    <a:pt x="1042" y="374"/>
                    <a:pt x="1025" y="341"/>
                  </a:cubicBezTo>
                  <a:cubicBezTo>
                    <a:pt x="1007" y="307"/>
                    <a:pt x="1012" y="292"/>
                    <a:pt x="968" y="266"/>
                  </a:cubicBezTo>
                  <a:cubicBezTo>
                    <a:pt x="924" y="241"/>
                    <a:pt x="924" y="244"/>
                    <a:pt x="929" y="215"/>
                  </a:cubicBezTo>
                  <a:cubicBezTo>
                    <a:pt x="933" y="185"/>
                    <a:pt x="907" y="159"/>
                    <a:pt x="867" y="148"/>
                  </a:cubicBezTo>
                  <a:cubicBezTo>
                    <a:pt x="828" y="137"/>
                    <a:pt x="780" y="140"/>
                    <a:pt x="749" y="118"/>
                  </a:cubicBezTo>
                  <a:cubicBezTo>
                    <a:pt x="719" y="96"/>
                    <a:pt x="653" y="89"/>
                    <a:pt x="649" y="52"/>
                  </a:cubicBezTo>
                  <a:cubicBezTo>
                    <a:pt x="646" y="29"/>
                    <a:pt x="649" y="23"/>
                    <a:pt x="658" y="10"/>
                  </a:cubicBezTo>
                  <a:cubicBezTo>
                    <a:pt x="596" y="0"/>
                    <a:pt x="600" y="13"/>
                    <a:pt x="571" y="29"/>
                  </a:cubicBezTo>
                  <a:cubicBezTo>
                    <a:pt x="539" y="47"/>
                    <a:pt x="549" y="65"/>
                    <a:pt x="544" y="97"/>
                  </a:cubicBezTo>
                  <a:cubicBezTo>
                    <a:pt x="539" y="129"/>
                    <a:pt x="509" y="130"/>
                    <a:pt x="478" y="133"/>
                  </a:cubicBezTo>
                  <a:cubicBezTo>
                    <a:pt x="447" y="136"/>
                    <a:pt x="458" y="164"/>
                    <a:pt x="449" y="183"/>
                  </a:cubicBezTo>
                  <a:cubicBezTo>
                    <a:pt x="439" y="203"/>
                    <a:pt x="414" y="194"/>
                    <a:pt x="409" y="191"/>
                  </a:cubicBezTo>
                  <a:cubicBezTo>
                    <a:pt x="404" y="189"/>
                    <a:pt x="401" y="169"/>
                    <a:pt x="381" y="154"/>
                  </a:cubicBezTo>
                  <a:cubicBezTo>
                    <a:pt x="331" y="140"/>
                    <a:pt x="329" y="159"/>
                    <a:pt x="331" y="176"/>
                  </a:cubicBezTo>
                  <a:cubicBezTo>
                    <a:pt x="332" y="193"/>
                    <a:pt x="319" y="189"/>
                    <a:pt x="298" y="204"/>
                  </a:cubicBezTo>
                  <a:cubicBezTo>
                    <a:pt x="277" y="219"/>
                    <a:pt x="275" y="239"/>
                    <a:pt x="250" y="211"/>
                  </a:cubicBezTo>
                  <a:cubicBezTo>
                    <a:pt x="226" y="183"/>
                    <a:pt x="196" y="215"/>
                    <a:pt x="182" y="204"/>
                  </a:cubicBezTo>
                  <a:cubicBezTo>
                    <a:pt x="167" y="193"/>
                    <a:pt x="141" y="158"/>
                    <a:pt x="116" y="134"/>
                  </a:cubicBezTo>
                  <a:cubicBezTo>
                    <a:pt x="91" y="111"/>
                    <a:pt x="73" y="118"/>
                    <a:pt x="42" y="132"/>
                  </a:cubicBezTo>
                  <a:cubicBezTo>
                    <a:pt x="11" y="146"/>
                    <a:pt x="10" y="137"/>
                    <a:pt x="5" y="151"/>
                  </a:cubicBezTo>
                  <a:cubicBezTo>
                    <a:pt x="0" y="165"/>
                    <a:pt x="1" y="197"/>
                    <a:pt x="5" y="211"/>
                  </a:cubicBezTo>
                  <a:cubicBezTo>
                    <a:pt x="8" y="225"/>
                    <a:pt x="37" y="228"/>
                    <a:pt x="62" y="240"/>
                  </a:cubicBezTo>
                  <a:cubicBezTo>
                    <a:pt x="87" y="253"/>
                    <a:pt x="119" y="260"/>
                    <a:pt x="136" y="278"/>
                  </a:cubicBezTo>
                  <a:cubicBezTo>
                    <a:pt x="152" y="296"/>
                    <a:pt x="172" y="289"/>
                    <a:pt x="190" y="287"/>
                  </a:cubicBezTo>
                  <a:cubicBezTo>
                    <a:pt x="208" y="286"/>
                    <a:pt x="209" y="292"/>
                    <a:pt x="214" y="304"/>
                  </a:cubicBezTo>
                  <a:cubicBezTo>
                    <a:pt x="219" y="317"/>
                    <a:pt x="213" y="325"/>
                    <a:pt x="257" y="323"/>
                  </a:cubicBezTo>
                  <a:cubicBezTo>
                    <a:pt x="301" y="322"/>
                    <a:pt x="301" y="329"/>
                    <a:pt x="321" y="344"/>
                  </a:cubicBezTo>
                  <a:cubicBezTo>
                    <a:pt x="340" y="360"/>
                    <a:pt x="347" y="372"/>
                    <a:pt x="360" y="393"/>
                  </a:cubicBezTo>
                  <a:cubicBezTo>
                    <a:pt x="373" y="414"/>
                    <a:pt x="385" y="404"/>
                    <a:pt x="398" y="386"/>
                  </a:cubicBezTo>
                  <a:cubicBezTo>
                    <a:pt x="411" y="368"/>
                    <a:pt x="429" y="380"/>
                    <a:pt x="447" y="397"/>
                  </a:cubicBezTo>
                  <a:cubicBezTo>
                    <a:pt x="465" y="414"/>
                    <a:pt x="468" y="432"/>
                    <a:pt x="442" y="449"/>
                  </a:cubicBezTo>
                  <a:cubicBezTo>
                    <a:pt x="416" y="465"/>
                    <a:pt x="424" y="485"/>
                    <a:pt x="421" y="503"/>
                  </a:cubicBezTo>
                  <a:cubicBezTo>
                    <a:pt x="417" y="521"/>
                    <a:pt x="460" y="521"/>
                    <a:pt x="483" y="521"/>
                  </a:cubicBezTo>
                  <a:cubicBezTo>
                    <a:pt x="506" y="521"/>
                    <a:pt x="503" y="586"/>
                    <a:pt x="526" y="608"/>
                  </a:cubicBezTo>
                  <a:cubicBezTo>
                    <a:pt x="549" y="631"/>
                    <a:pt x="594" y="611"/>
                    <a:pt x="614" y="608"/>
                  </a:cubicBezTo>
                  <a:cubicBezTo>
                    <a:pt x="634" y="606"/>
                    <a:pt x="630" y="595"/>
                    <a:pt x="629" y="572"/>
                  </a:cubicBezTo>
                  <a:cubicBezTo>
                    <a:pt x="627" y="550"/>
                    <a:pt x="647" y="544"/>
                    <a:pt x="671" y="544"/>
                  </a:cubicBezTo>
                  <a:cubicBezTo>
                    <a:pt x="696" y="544"/>
                    <a:pt x="714" y="568"/>
                    <a:pt x="729" y="595"/>
                  </a:cubicBezTo>
                  <a:cubicBezTo>
                    <a:pt x="743" y="621"/>
                    <a:pt x="747" y="639"/>
                    <a:pt x="727" y="650"/>
                  </a:cubicBezTo>
                  <a:cubicBezTo>
                    <a:pt x="707" y="661"/>
                    <a:pt x="684" y="653"/>
                    <a:pt x="658" y="635"/>
                  </a:cubicBezTo>
                  <a:cubicBezTo>
                    <a:pt x="632" y="617"/>
                    <a:pt x="601" y="650"/>
                    <a:pt x="604" y="661"/>
                  </a:cubicBezTo>
                  <a:cubicBezTo>
                    <a:pt x="607" y="672"/>
                    <a:pt x="635" y="686"/>
                    <a:pt x="635" y="714"/>
                  </a:cubicBezTo>
                  <a:cubicBezTo>
                    <a:pt x="635" y="742"/>
                    <a:pt x="617" y="752"/>
                    <a:pt x="588" y="768"/>
                  </a:cubicBezTo>
                  <a:cubicBezTo>
                    <a:pt x="558" y="785"/>
                    <a:pt x="581" y="795"/>
                    <a:pt x="585" y="814"/>
                  </a:cubicBezTo>
                  <a:cubicBezTo>
                    <a:pt x="588" y="834"/>
                    <a:pt x="603" y="831"/>
                    <a:pt x="622" y="849"/>
                  </a:cubicBezTo>
                  <a:cubicBezTo>
                    <a:pt x="642" y="867"/>
                    <a:pt x="662" y="864"/>
                    <a:pt x="694" y="877"/>
                  </a:cubicBezTo>
                  <a:cubicBezTo>
                    <a:pt x="727" y="889"/>
                    <a:pt x="712" y="898"/>
                    <a:pt x="707" y="923"/>
                  </a:cubicBezTo>
                  <a:cubicBezTo>
                    <a:pt x="702" y="948"/>
                    <a:pt x="701" y="957"/>
                    <a:pt x="714" y="970"/>
                  </a:cubicBezTo>
                  <a:cubicBezTo>
                    <a:pt x="727" y="982"/>
                    <a:pt x="761" y="980"/>
                    <a:pt x="797" y="950"/>
                  </a:cubicBezTo>
                  <a:cubicBezTo>
                    <a:pt x="834" y="921"/>
                    <a:pt x="850" y="963"/>
                    <a:pt x="878" y="964"/>
                  </a:cubicBezTo>
                  <a:cubicBezTo>
                    <a:pt x="892" y="965"/>
                    <a:pt x="897" y="969"/>
                    <a:pt x="901" y="976"/>
                  </a:cubicBezTo>
                  <a:cubicBezTo>
                    <a:pt x="909" y="973"/>
                    <a:pt x="917" y="969"/>
                    <a:pt x="919" y="963"/>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49" name="Freeform 29"/>
            <p:cNvSpPr/>
            <p:nvPr/>
          </p:nvSpPr>
          <p:spPr bwMode="auto">
            <a:xfrm>
              <a:off x="4661" y="2651"/>
              <a:ext cx="455" cy="451"/>
            </a:xfrm>
            <a:custGeom>
              <a:avLst/>
              <a:gdLst>
                <a:gd name="T0" fmla="*/ 913 w 983"/>
                <a:gd name="T1" fmla="*/ 416 h 972"/>
                <a:gd name="T2" fmla="*/ 965 w 983"/>
                <a:gd name="T3" fmla="*/ 379 h 972"/>
                <a:gd name="T4" fmla="*/ 926 w 983"/>
                <a:gd name="T5" fmla="*/ 298 h 972"/>
                <a:gd name="T6" fmla="*/ 948 w 983"/>
                <a:gd name="T7" fmla="*/ 227 h 972"/>
                <a:gd name="T8" fmla="*/ 830 w 983"/>
                <a:gd name="T9" fmla="*/ 205 h 972"/>
                <a:gd name="T10" fmla="*/ 707 w 983"/>
                <a:gd name="T11" fmla="*/ 179 h 972"/>
                <a:gd name="T12" fmla="*/ 607 w 983"/>
                <a:gd name="T13" fmla="*/ 253 h 972"/>
                <a:gd name="T14" fmla="*/ 572 w 983"/>
                <a:gd name="T15" fmla="*/ 216 h 972"/>
                <a:gd name="T16" fmla="*/ 559 w 983"/>
                <a:gd name="T17" fmla="*/ 168 h 972"/>
                <a:gd name="T18" fmla="*/ 668 w 983"/>
                <a:gd name="T19" fmla="*/ 164 h 972"/>
                <a:gd name="T20" fmla="*/ 706 w 983"/>
                <a:gd name="T21" fmla="*/ 85 h 972"/>
                <a:gd name="T22" fmla="*/ 677 w 983"/>
                <a:gd name="T23" fmla="*/ 63 h 972"/>
                <a:gd name="T24" fmla="*/ 620 w 983"/>
                <a:gd name="T25" fmla="*/ 31 h 972"/>
                <a:gd name="T26" fmla="*/ 601 w 983"/>
                <a:gd name="T27" fmla="*/ 16 h 972"/>
                <a:gd name="T28" fmla="*/ 599 w 983"/>
                <a:gd name="T29" fmla="*/ 17 h 972"/>
                <a:gd name="T30" fmla="*/ 581 w 983"/>
                <a:gd name="T31" fmla="*/ 41 h 972"/>
                <a:gd name="T32" fmla="*/ 550 w 983"/>
                <a:gd name="T33" fmla="*/ 64 h 972"/>
                <a:gd name="T34" fmla="*/ 509 w 983"/>
                <a:gd name="T35" fmla="*/ 56 h 972"/>
                <a:gd name="T36" fmla="*/ 463 w 983"/>
                <a:gd name="T37" fmla="*/ 60 h 972"/>
                <a:gd name="T38" fmla="*/ 422 w 983"/>
                <a:gd name="T39" fmla="*/ 55 h 972"/>
                <a:gd name="T40" fmla="*/ 387 w 983"/>
                <a:gd name="T41" fmla="*/ 31 h 972"/>
                <a:gd name="T42" fmla="*/ 353 w 983"/>
                <a:gd name="T43" fmla="*/ 10 h 972"/>
                <a:gd name="T44" fmla="*/ 309 w 983"/>
                <a:gd name="T45" fmla="*/ 27 h 972"/>
                <a:gd name="T46" fmla="*/ 291 w 983"/>
                <a:gd name="T47" fmla="*/ 40 h 972"/>
                <a:gd name="T48" fmla="*/ 305 w 983"/>
                <a:gd name="T49" fmla="*/ 73 h 972"/>
                <a:gd name="T50" fmla="*/ 263 w 983"/>
                <a:gd name="T51" fmla="*/ 164 h 972"/>
                <a:gd name="T52" fmla="*/ 281 w 983"/>
                <a:gd name="T53" fmla="*/ 217 h 972"/>
                <a:gd name="T54" fmla="*/ 238 w 983"/>
                <a:gd name="T55" fmla="*/ 245 h 972"/>
                <a:gd name="T56" fmla="*/ 171 w 983"/>
                <a:gd name="T57" fmla="*/ 262 h 972"/>
                <a:gd name="T58" fmla="*/ 189 w 983"/>
                <a:gd name="T59" fmla="*/ 310 h 972"/>
                <a:gd name="T60" fmla="*/ 176 w 983"/>
                <a:gd name="T61" fmla="*/ 349 h 972"/>
                <a:gd name="T62" fmla="*/ 158 w 983"/>
                <a:gd name="T63" fmla="*/ 406 h 972"/>
                <a:gd name="T64" fmla="*/ 115 w 983"/>
                <a:gd name="T65" fmla="*/ 451 h 972"/>
                <a:gd name="T66" fmla="*/ 79 w 983"/>
                <a:gd name="T67" fmla="*/ 492 h 972"/>
                <a:gd name="T68" fmla="*/ 48 w 983"/>
                <a:gd name="T69" fmla="*/ 511 h 972"/>
                <a:gd name="T70" fmla="*/ 6 w 983"/>
                <a:gd name="T71" fmla="*/ 580 h 972"/>
                <a:gd name="T72" fmla="*/ 91 w 983"/>
                <a:gd name="T73" fmla="*/ 635 h 972"/>
                <a:gd name="T74" fmla="*/ 157 w 983"/>
                <a:gd name="T75" fmla="*/ 733 h 972"/>
                <a:gd name="T76" fmla="*/ 156 w 983"/>
                <a:gd name="T77" fmla="*/ 780 h 972"/>
                <a:gd name="T78" fmla="*/ 192 w 983"/>
                <a:gd name="T79" fmla="*/ 777 h 972"/>
                <a:gd name="T80" fmla="*/ 246 w 983"/>
                <a:gd name="T81" fmla="*/ 782 h 972"/>
                <a:gd name="T82" fmla="*/ 251 w 983"/>
                <a:gd name="T83" fmla="*/ 848 h 972"/>
                <a:gd name="T84" fmla="*/ 294 w 983"/>
                <a:gd name="T85" fmla="*/ 905 h 972"/>
                <a:gd name="T86" fmla="*/ 330 w 983"/>
                <a:gd name="T87" fmla="*/ 954 h 972"/>
                <a:gd name="T88" fmla="*/ 397 w 983"/>
                <a:gd name="T89" fmla="*/ 959 h 972"/>
                <a:gd name="T90" fmla="*/ 438 w 983"/>
                <a:gd name="T91" fmla="*/ 923 h 972"/>
                <a:gd name="T92" fmla="*/ 486 w 983"/>
                <a:gd name="T93" fmla="*/ 914 h 972"/>
                <a:gd name="T94" fmla="*/ 533 w 983"/>
                <a:gd name="T95" fmla="*/ 962 h 972"/>
                <a:gd name="T96" fmla="*/ 590 w 983"/>
                <a:gd name="T97" fmla="*/ 950 h 972"/>
                <a:gd name="T98" fmla="*/ 666 w 983"/>
                <a:gd name="T99" fmla="*/ 937 h 972"/>
                <a:gd name="T100" fmla="*/ 713 w 983"/>
                <a:gd name="T101" fmla="*/ 971 h 972"/>
                <a:gd name="T102" fmla="*/ 720 w 983"/>
                <a:gd name="T103" fmla="*/ 972 h 972"/>
                <a:gd name="T104" fmla="*/ 747 w 983"/>
                <a:gd name="T105" fmla="*/ 906 h 972"/>
                <a:gd name="T106" fmla="*/ 768 w 983"/>
                <a:gd name="T107" fmla="*/ 791 h 972"/>
                <a:gd name="T108" fmla="*/ 812 w 983"/>
                <a:gd name="T109" fmla="*/ 706 h 972"/>
                <a:gd name="T110" fmla="*/ 851 w 983"/>
                <a:gd name="T111" fmla="*/ 665 h 972"/>
                <a:gd name="T112" fmla="*/ 900 w 983"/>
                <a:gd name="T113" fmla="*/ 680 h 972"/>
                <a:gd name="T114" fmla="*/ 948 w 983"/>
                <a:gd name="T115" fmla="*/ 635 h 972"/>
                <a:gd name="T116" fmla="*/ 913 w 983"/>
                <a:gd name="T117" fmla="*/ 535 h 972"/>
                <a:gd name="T118" fmla="*/ 900 w 983"/>
                <a:gd name="T119" fmla="*/ 472 h 972"/>
                <a:gd name="T120" fmla="*/ 913 w 983"/>
                <a:gd name="T121" fmla="*/ 416 h 9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83" h="972">
                  <a:moveTo>
                    <a:pt x="913" y="416"/>
                  </a:moveTo>
                  <a:cubicBezTo>
                    <a:pt x="948" y="416"/>
                    <a:pt x="983" y="413"/>
                    <a:pt x="965" y="379"/>
                  </a:cubicBezTo>
                  <a:cubicBezTo>
                    <a:pt x="948" y="346"/>
                    <a:pt x="908" y="331"/>
                    <a:pt x="926" y="298"/>
                  </a:cubicBezTo>
                  <a:cubicBezTo>
                    <a:pt x="943" y="265"/>
                    <a:pt x="983" y="246"/>
                    <a:pt x="948" y="227"/>
                  </a:cubicBezTo>
                  <a:cubicBezTo>
                    <a:pt x="913" y="209"/>
                    <a:pt x="856" y="242"/>
                    <a:pt x="830" y="205"/>
                  </a:cubicBezTo>
                  <a:cubicBezTo>
                    <a:pt x="803" y="168"/>
                    <a:pt x="725" y="153"/>
                    <a:pt x="707" y="179"/>
                  </a:cubicBezTo>
                  <a:cubicBezTo>
                    <a:pt x="690" y="205"/>
                    <a:pt x="624" y="279"/>
                    <a:pt x="607" y="253"/>
                  </a:cubicBezTo>
                  <a:cubicBezTo>
                    <a:pt x="589" y="227"/>
                    <a:pt x="598" y="216"/>
                    <a:pt x="572" y="216"/>
                  </a:cubicBezTo>
                  <a:cubicBezTo>
                    <a:pt x="546" y="216"/>
                    <a:pt x="519" y="157"/>
                    <a:pt x="559" y="168"/>
                  </a:cubicBezTo>
                  <a:cubicBezTo>
                    <a:pt x="598" y="179"/>
                    <a:pt x="655" y="194"/>
                    <a:pt x="668" y="164"/>
                  </a:cubicBezTo>
                  <a:cubicBezTo>
                    <a:pt x="679" y="140"/>
                    <a:pt x="687" y="106"/>
                    <a:pt x="706" y="85"/>
                  </a:cubicBezTo>
                  <a:cubicBezTo>
                    <a:pt x="697" y="76"/>
                    <a:pt x="690" y="66"/>
                    <a:pt x="677" y="63"/>
                  </a:cubicBezTo>
                  <a:cubicBezTo>
                    <a:pt x="656" y="59"/>
                    <a:pt x="658" y="46"/>
                    <a:pt x="620" y="31"/>
                  </a:cubicBezTo>
                  <a:cubicBezTo>
                    <a:pt x="610" y="27"/>
                    <a:pt x="604" y="22"/>
                    <a:pt x="601" y="16"/>
                  </a:cubicBezTo>
                  <a:cubicBezTo>
                    <a:pt x="600" y="16"/>
                    <a:pt x="600" y="17"/>
                    <a:pt x="599" y="17"/>
                  </a:cubicBezTo>
                  <a:cubicBezTo>
                    <a:pt x="586" y="24"/>
                    <a:pt x="581" y="24"/>
                    <a:pt x="581" y="41"/>
                  </a:cubicBezTo>
                  <a:cubicBezTo>
                    <a:pt x="581" y="57"/>
                    <a:pt x="569" y="59"/>
                    <a:pt x="550" y="64"/>
                  </a:cubicBezTo>
                  <a:cubicBezTo>
                    <a:pt x="530" y="70"/>
                    <a:pt x="525" y="77"/>
                    <a:pt x="509" y="56"/>
                  </a:cubicBezTo>
                  <a:cubicBezTo>
                    <a:pt x="492" y="35"/>
                    <a:pt x="484" y="52"/>
                    <a:pt x="463" y="60"/>
                  </a:cubicBezTo>
                  <a:cubicBezTo>
                    <a:pt x="441" y="69"/>
                    <a:pt x="441" y="62"/>
                    <a:pt x="422" y="55"/>
                  </a:cubicBezTo>
                  <a:cubicBezTo>
                    <a:pt x="402" y="48"/>
                    <a:pt x="392" y="44"/>
                    <a:pt x="387" y="31"/>
                  </a:cubicBezTo>
                  <a:cubicBezTo>
                    <a:pt x="382" y="19"/>
                    <a:pt x="364" y="0"/>
                    <a:pt x="353" y="10"/>
                  </a:cubicBezTo>
                  <a:cubicBezTo>
                    <a:pt x="341" y="20"/>
                    <a:pt x="312" y="14"/>
                    <a:pt x="309" y="27"/>
                  </a:cubicBezTo>
                  <a:cubicBezTo>
                    <a:pt x="307" y="33"/>
                    <a:pt x="299" y="37"/>
                    <a:pt x="291" y="40"/>
                  </a:cubicBezTo>
                  <a:cubicBezTo>
                    <a:pt x="294" y="48"/>
                    <a:pt x="297" y="58"/>
                    <a:pt x="305" y="73"/>
                  </a:cubicBezTo>
                  <a:cubicBezTo>
                    <a:pt x="323" y="103"/>
                    <a:pt x="287" y="144"/>
                    <a:pt x="263" y="164"/>
                  </a:cubicBezTo>
                  <a:cubicBezTo>
                    <a:pt x="238" y="185"/>
                    <a:pt x="266" y="198"/>
                    <a:pt x="281" y="217"/>
                  </a:cubicBezTo>
                  <a:cubicBezTo>
                    <a:pt x="296" y="237"/>
                    <a:pt x="258" y="238"/>
                    <a:pt x="238" y="245"/>
                  </a:cubicBezTo>
                  <a:cubicBezTo>
                    <a:pt x="219" y="252"/>
                    <a:pt x="207" y="253"/>
                    <a:pt x="171" y="262"/>
                  </a:cubicBezTo>
                  <a:cubicBezTo>
                    <a:pt x="135" y="270"/>
                    <a:pt x="176" y="295"/>
                    <a:pt x="189" y="310"/>
                  </a:cubicBezTo>
                  <a:cubicBezTo>
                    <a:pt x="202" y="326"/>
                    <a:pt x="189" y="335"/>
                    <a:pt x="176" y="349"/>
                  </a:cubicBezTo>
                  <a:cubicBezTo>
                    <a:pt x="163" y="363"/>
                    <a:pt x="161" y="384"/>
                    <a:pt x="158" y="406"/>
                  </a:cubicBezTo>
                  <a:cubicBezTo>
                    <a:pt x="155" y="429"/>
                    <a:pt x="130" y="440"/>
                    <a:pt x="115" y="451"/>
                  </a:cubicBezTo>
                  <a:cubicBezTo>
                    <a:pt x="101" y="462"/>
                    <a:pt x="89" y="470"/>
                    <a:pt x="79" y="492"/>
                  </a:cubicBezTo>
                  <a:cubicBezTo>
                    <a:pt x="75" y="502"/>
                    <a:pt x="62" y="508"/>
                    <a:pt x="48" y="511"/>
                  </a:cubicBezTo>
                  <a:cubicBezTo>
                    <a:pt x="59" y="529"/>
                    <a:pt x="12" y="558"/>
                    <a:pt x="6" y="580"/>
                  </a:cubicBezTo>
                  <a:cubicBezTo>
                    <a:pt x="0" y="604"/>
                    <a:pt x="43" y="613"/>
                    <a:pt x="91" y="635"/>
                  </a:cubicBezTo>
                  <a:cubicBezTo>
                    <a:pt x="139" y="657"/>
                    <a:pt x="131" y="700"/>
                    <a:pt x="157" y="733"/>
                  </a:cubicBezTo>
                  <a:cubicBezTo>
                    <a:pt x="177" y="759"/>
                    <a:pt x="164" y="769"/>
                    <a:pt x="156" y="780"/>
                  </a:cubicBezTo>
                  <a:cubicBezTo>
                    <a:pt x="169" y="782"/>
                    <a:pt x="184" y="782"/>
                    <a:pt x="192" y="777"/>
                  </a:cubicBezTo>
                  <a:cubicBezTo>
                    <a:pt x="210" y="768"/>
                    <a:pt x="248" y="747"/>
                    <a:pt x="246" y="782"/>
                  </a:cubicBezTo>
                  <a:cubicBezTo>
                    <a:pt x="245" y="816"/>
                    <a:pt x="232" y="833"/>
                    <a:pt x="251" y="848"/>
                  </a:cubicBezTo>
                  <a:cubicBezTo>
                    <a:pt x="271" y="864"/>
                    <a:pt x="289" y="884"/>
                    <a:pt x="294" y="905"/>
                  </a:cubicBezTo>
                  <a:cubicBezTo>
                    <a:pt x="299" y="926"/>
                    <a:pt x="309" y="944"/>
                    <a:pt x="330" y="954"/>
                  </a:cubicBezTo>
                  <a:cubicBezTo>
                    <a:pt x="351" y="964"/>
                    <a:pt x="381" y="972"/>
                    <a:pt x="397" y="959"/>
                  </a:cubicBezTo>
                  <a:cubicBezTo>
                    <a:pt x="414" y="947"/>
                    <a:pt x="428" y="943"/>
                    <a:pt x="438" y="923"/>
                  </a:cubicBezTo>
                  <a:cubicBezTo>
                    <a:pt x="448" y="904"/>
                    <a:pt x="464" y="879"/>
                    <a:pt x="486" y="914"/>
                  </a:cubicBezTo>
                  <a:cubicBezTo>
                    <a:pt x="507" y="948"/>
                    <a:pt x="502" y="958"/>
                    <a:pt x="533" y="962"/>
                  </a:cubicBezTo>
                  <a:cubicBezTo>
                    <a:pt x="564" y="966"/>
                    <a:pt x="564" y="961"/>
                    <a:pt x="590" y="950"/>
                  </a:cubicBezTo>
                  <a:cubicBezTo>
                    <a:pt x="617" y="939"/>
                    <a:pt x="656" y="915"/>
                    <a:pt x="666" y="937"/>
                  </a:cubicBezTo>
                  <a:cubicBezTo>
                    <a:pt x="676" y="959"/>
                    <a:pt x="694" y="968"/>
                    <a:pt x="713" y="971"/>
                  </a:cubicBezTo>
                  <a:cubicBezTo>
                    <a:pt x="716" y="971"/>
                    <a:pt x="718" y="971"/>
                    <a:pt x="720" y="972"/>
                  </a:cubicBezTo>
                  <a:cubicBezTo>
                    <a:pt x="732" y="956"/>
                    <a:pt x="744" y="937"/>
                    <a:pt x="747" y="906"/>
                  </a:cubicBezTo>
                  <a:cubicBezTo>
                    <a:pt x="751" y="850"/>
                    <a:pt x="747" y="813"/>
                    <a:pt x="768" y="791"/>
                  </a:cubicBezTo>
                  <a:cubicBezTo>
                    <a:pt x="790" y="769"/>
                    <a:pt x="808" y="728"/>
                    <a:pt x="812" y="706"/>
                  </a:cubicBezTo>
                  <a:cubicBezTo>
                    <a:pt x="817" y="683"/>
                    <a:pt x="825" y="639"/>
                    <a:pt x="851" y="665"/>
                  </a:cubicBezTo>
                  <a:cubicBezTo>
                    <a:pt x="878" y="691"/>
                    <a:pt x="878" y="702"/>
                    <a:pt x="900" y="680"/>
                  </a:cubicBezTo>
                  <a:cubicBezTo>
                    <a:pt x="921" y="657"/>
                    <a:pt x="974" y="683"/>
                    <a:pt x="948" y="635"/>
                  </a:cubicBezTo>
                  <a:cubicBezTo>
                    <a:pt x="921" y="587"/>
                    <a:pt x="882" y="565"/>
                    <a:pt x="913" y="535"/>
                  </a:cubicBezTo>
                  <a:cubicBezTo>
                    <a:pt x="943" y="505"/>
                    <a:pt x="921" y="498"/>
                    <a:pt x="900" y="472"/>
                  </a:cubicBezTo>
                  <a:cubicBezTo>
                    <a:pt x="878" y="446"/>
                    <a:pt x="878" y="416"/>
                    <a:pt x="913" y="416"/>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50" name="Freeform 30"/>
            <p:cNvSpPr/>
            <p:nvPr/>
          </p:nvSpPr>
          <p:spPr bwMode="auto">
            <a:xfrm>
              <a:off x="4939" y="2557"/>
              <a:ext cx="128" cy="134"/>
            </a:xfrm>
            <a:custGeom>
              <a:avLst/>
              <a:gdLst>
                <a:gd name="T0" fmla="*/ 19 w 277"/>
                <a:gd name="T1" fmla="*/ 234 h 288"/>
                <a:gd name="T2" fmla="*/ 76 w 277"/>
                <a:gd name="T3" fmla="*/ 266 h 288"/>
                <a:gd name="T4" fmla="*/ 105 w 277"/>
                <a:gd name="T5" fmla="*/ 288 h 288"/>
                <a:gd name="T6" fmla="*/ 119 w 277"/>
                <a:gd name="T7" fmla="*/ 275 h 288"/>
                <a:gd name="T8" fmla="*/ 264 w 277"/>
                <a:gd name="T9" fmla="*/ 197 h 288"/>
                <a:gd name="T10" fmla="*/ 207 w 277"/>
                <a:gd name="T11" fmla="*/ 112 h 288"/>
                <a:gd name="T12" fmla="*/ 102 w 277"/>
                <a:gd name="T13" fmla="*/ 64 h 288"/>
                <a:gd name="T14" fmla="*/ 63 w 277"/>
                <a:gd name="T15" fmla="*/ 9 h 288"/>
                <a:gd name="T16" fmla="*/ 29 w 277"/>
                <a:gd name="T17" fmla="*/ 12 h 288"/>
                <a:gd name="T18" fmla="*/ 35 w 277"/>
                <a:gd name="T19" fmla="*/ 49 h 288"/>
                <a:gd name="T20" fmla="*/ 73 w 277"/>
                <a:gd name="T21" fmla="*/ 87 h 288"/>
                <a:gd name="T22" fmla="*/ 40 w 277"/>
                <a:gd name="T23" fmla="*/ 110 h 288"/>
                <a:gd name="T24" fmla="*/ 47 w 277"/>
                <a:gd name="T25" fmla="*/ 155 h 288"/>
                <a:gd name="T26" fmla="*/ 21 w 277"/>
                <a:gd name="T27" fmla="*/ 194 h 288"/>
                <a:gd name="T28" fmla="*/ 0 w 277"/>
                <a:gd name="T29" fmla="*/ 219 h 288"/>
                <a:gd name="T30" fmla="*/ 19 w 277"/>
                <a:gd name="T31" fmla="*/ 23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7" h="288">
                  <a:moveTo>
                    <a:pt x="19" y="234"/>
                  </a:moveTo>
                  <a:cubicBezTo>
                    <a:pt x="57" y="249"/>
                    <a:pt x="55" y="262"/>
                    <a:pt x="76" y="266"/>
                  </a:cubicBezTo>
                  <a:cubicBezTo>
                    <a:pt x="89" y="269"/>
                    <a:pt x="96" y="279"/>
                    <a:pt x="105" y="288"/>
                  </a:cubicBezTo>
                  <a:cubicBezTo>
                    <a:pt x="109" y="283"/>
                    <a:pt x="114" y="278"/>
                    <a:pt x="119" y="275"/>
                  </a:cubicBezTo>
                  <a:cubicBezTo>
                    <a:pt x="150" y="256"/>
                    <a:pt x="277" y="227"/>
                    <a:pt x="264" y="197"/>
                  </a:cubicBezTo>
                  <a:cubicBezTo>
                    <a:pt x="250" y="167"/>
                    <a:pt x="233" y="130"/>
                    <a:pt x="207" y="112"/>
                  </a:cubicBezTo>
                  <a:cubicBezTo>
                    <a:pt x="181" y="93"/>
                    <a:pt x="128" y="75"/>
                    <a:pt x="102" y="64"/>
                  </a:cubicBezTo>
                  <a:cubicBezTo>
                    <a:pt x="84" y="56"/>
                    <a:pt x="58" y="22"/>
                    <a:pt x="63" y="9"/>
                  </a:cubicBezTo>
                  <a:cubicBezTo>
                    <a:pt x="41" y="0"/>
                    <a:pt x="41" y="8"/>
                    <a:pt x="29" y="12"/>
                  </a:cubicBezTo>
                  <a:cubicBezTo>
                    <a:pt x="12" y="16"/>
                    <a:pt x="17" y="35"/>
                    <a:pt x="35" y="49"/>
                  </a:cubicBezTo>
                  <a:cubicBezTo>
                    <a:pt x="53" y="63"/>
                    <a:pt x="63" y="69"/>
                    <a:pt x="73" y="87"/>
                  </a:cubicBezTo>
                  <a:cubicBezTo>
                    <a:pt x="83" y="105"/>
                    <a:pt x="63" y="103"/>
                    <a:pt x="40" y="110"/>
                  </a:cubicBezTo>
                  <a:cubicBezTo>
                    <a:pt x="17" y="117"/>
                    <a:pt x="50" y="133"/>
                    <a:pt x="47" y="155"/>
                  </a:cubicBezTo>
                  <a:cubicBezTo>
                    <a:pt x="44" y="177"/>
                    <a:pt x="26" y="171"/>
                    <a:pt x="21" y="194"/>
                  </a:cubicBezTo>
                  <a:cubicBezTo>
                    <a:pt x="16" y="214"/>
                    <a:pt x="11" y="214"/>
                    <a:pt x="0" y="219"/>
                  </a:cubicBezTo>
                  <a:cubicBezTo>
                    <a:pt x="3" y="225"/>
                    <a:pt x="9" y="230"/>
                    <a:pt x="19" y="234"/>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51" name="Freeform 31"/>
            <p:cNvSpPr/>
            <p:nvPr/>
          </p:nvSpPr>
          <p:spPr bwMode="auto">
            <a:xfrm>
              <a:off x="4205" y="1864"/>
              <a:ext cx="781" cy="475"/>
            </a:xfrm>
            <a:custGeom>
              <a:avLst/>
              <a:gdLst>
                <a:gd name="T0" fmla="*/ 1555 w 1686"/>
                <a:gd name="T1" fmla="*/ 63 h 1025"/>
                <a:gd name="T2" fmla="*/ 1393 w 1686"/>
                <a:gd name="T3" fmla="*/ 100 h 1025"/>
                <a:gd name="T4" fmla="*/ 1262 w 1686"/>
                <a:gd name="T5" fmla="*/ 48 h 1025"/>
                <a:gd name="T6" fmla="*/ 1109 w 1686"/>
                <a:gd name="T7" fmla="*/ 119 h 1025"/>
                <a:gd name="T8" fmla="*/ 987 w 1686"/>
                <a:gd name="T9" fmla="*/ 260 h 1025"/>
                <a:gd name="T10" fmla="*/ 847 w 1686"/>
                <a:gd name="T11" fmla="*/ 185 h 1025"/>
                <a:gd name="T12" fmla="*/ 782 w 1686"/>
                <a:gd name="T13" fmla="*/ 41 h 1025"/>
                <a:gd name="T14" fmla="*/ 548 w 1686"/>
                <a:gd name="T15" fmla="*/ 35 h 1025"/>
                <a:gd name="T16" fmla="*/ 469 w 1686"/>
                <a:gd name="T17" fmla="*/ 144 h 1025"/>
                <a:gd name="T18" fmla="*/ 296 w 1686"/>
                <a:gd name="T19" fmla="*/ 238 h 1025"/>
                <a:gd name="T20" fmla="*/ 197 w 1686"/>
                <a:gd name="T21" fmla="*/ 313 h 1025"/>
                <a:gd name="T22" fmla="*/ 102 w 1686"/>
                <a:gd name="T23" fmla="*/ 469 h 1025"/>
                <a:gd name="T24" fmla="*/ 99 w 1686"/>
                <a:gd name="T25" fmla="*/ 600 h 1025"/>
                <a:gd name="T26" fmla="*/ 87 w 1686"/>
                <a:gd name="T27" fmla="*/ 695 h 1025"/>
                <a:gd name="T28" fmla="*/ 203 w 1686"/>
                <a:gd name="T29" fmla="*/ 677 h 1025"/>
                <a:gd name="T30" fmla="*/ 63 w 1686"/>
                <a:gd name="T31" fmla="*/ 832 h 1025"/>
                <a:gd name="T32" fmla="*/ 26 w 1686"/>
                <a:gd name="T33" fmla="*/ 923 h 1025"/>
                <a:gd name="T34" fmla="*/ 155 w 1686"/>
                <a:gd name="T35" fmla="*/ 990 h 1025"/>
                <a:gd name="T36" fmla="*/ 303 w 1686"/>
                <a:gd name="T37" fmla="*/ 990 h 1025"/>
                <a:gd name="T38" fmla="*/ 345 w 1686"/>
                <a:gd name="T39" fmla="*/ 996 h 1025"/>
                <a:gd name="T40" fmla="*/ 378 w 1686"/>
                <a:gd name="T41" fmla="*/ 915 h 1025"/>
                <a:gd name="T42" fmla="*/ 489 w 1686"/>
                <a:gd name="T43" fmla="*/ 898 h 1025"/>
                <a:gd name="T44" fmla="*/ 623 w 1686"/>
                <a:gd name="T45" fmla="*/ 975 h 1025"/>
                <a:gd name="T46" fmla="*/ 704 w 1686"/>
                <a:gd name="T47" fmla="*/ 940 h 1025"/>
                <a:gd name="T48" fmla="*/ 782 w 1686"/>
                <a:gd name="T49" fmla="*/ 955 h 1025"/>
                <a:gd name="T50" fmla="*/ 851 w 1686"/>
                <a:gd name="T51" fmla="*/ 897 h 1025"/>
                <a:gd name="T52" fmla="*/ 944 w 1686"/>
                <a:gd name="T53" fmla="*/ 793 h 1025"/>
                <a:gd name="T54" fmla="*/ 1057 w 1686"/>
                <a:gd name="T55" fmla="*/ 734 h 1025"/>
                <a:gd name="T56" fmla="*/ 1188 w 1686"/>
                <a:gd name="T57" fmla="*/ 556 h 1025"/>
                <a:gd name="T58" fmla="*/ 1297 w 1686"/>
                <a:gd name="T59" fmla="*/ 452 h 1025"/>
                <a:gd name="T60" fmla="*/ 1485 w 1686"/>
                <a:gd name="T61" fmla="*/ 248 h 1025"/>
                <a:gd name="T62" fmla="*/ 1651 w 1686"/>
                <a:gd name="T63" fmla="*/ 178 h 1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86" h="1025">
                  <a:moveTo>
                    <a:pt x="1638" y="71"/>
                  </a:moveTo>
                  <a:cubicBezTo>
                    <a:pt x="1590" y="63"/>
                    <a:pt x="1577" y="85"/>
                    <a:pt x="1555" y="63"/>
                  </a:cubicBezTo>
                  <a:cubicBezTo>
                    <a:pt x="1533" y="41"/>
                    <a:pt x="1516" y="59"/>
                    <a:pt x="1485" y="82"/>
                  </a:cubicBezTo>
                  <a:cubicBezTo>
                    <a:pt x="1454" y="104"/>
                    <a:pt x="1433" y="122"/>
                    <a:pt x="1393" y="100"/>
                  </a:cubicBezTo>
                  <a:cubicBezTo>
                    <a:pt x="1354" y="78"/>
                    <a:pt x="1363" y="74"/>
                    <a:pt x="1332" y="78"/>
                  </a:cubicBezTo>
                  <a:cubicBezTo>
                    <a:pt x="1302" y="82"/>
                    <a:pt x="1275" y="48"/>
                    <a:pt x="1262" y="48"/>
                  </a:cubicBezTo>
                  <a:cubicBezTo>
                    <a:pt x="1249" y="48"/>
                    <a:pt x="1214" y="0"/>
                    <a:pt x="1162" y="59"/>
                  </a:cubicBezTo>
                  <a:cubicBezTo>
                    <a:pt x="1109" y="119"/>
                    <a:pt x="1140" y="74"/>
                    <a:pt x="1109" y="119"/>
                  </a:cubicBezTo>
                  <a:cubicBezTo>
                    <a:pt x="1079" y="163"/>
                    <a:pt x="1057" y="189"/>
                    <a:pt x="1048" y="219"/>
                  </a:cubicBezTo>
                  <a:cubicBezTo>
                    <a:pt x="1039" y="248"/>
                    <a:pt x="1039" y="256"/>
                    <a:pt x="987" y="260"/>
                  </a:cubicBezTo>
                  <a:cubicBezTo>
                    <a:pt x="935" y="263"/>
                    <a:pt x="895" y="271"/>
                    <a:pt x="869" y="248"/>
                  </a:cubicBezTo>
                  <a:cubicBezTo>
                    <a:pt x="843" y="226"/>
                    <a:pt x="834" y="223"/>
                    <a:pt x="847" y="185"/>
                  </a:cubicBezTo>
                  <a:cubicBezTo>
                    <a:pt x="860" y="148"/>
                    <a:pt x="891" y="141"/>
                    <a:pt x="856" y="119"/>
                  </a:cubicBezTo>
                  <a:cubicBezTo>
                    <a:pt x="821" y="96"/>
                    <a:pt x="821" y="33"/>
                    <a:pt x="782" y="41"/>
                  </a:cubicBezTo>
                  <a:cubicBezTo>
                    <a:pt x="742" y="48"/>
                    <a:pt x="594" y="74"/>
                    <a:pt x="555" y="41"/>
                  </a:cubicBezTo>
                  <a:cubicBezTo>
                    <a:pt x="552" y="39"/>
                    <a:pt x="550" y="37"/>
                    <a:pt x="548" y="35"/>
                  </a:cubicBezTo>
                  <a:cubicBezTo>
                    <a:pt x="539" y="50"/>
                    <a:pt x="531" y="60"/>
                    <a:pt x="525" y="77"/>
                  </a:cubicBezTo>
                  <a:cubicBezTo>
                    <a:pt x="515" y="105"/>
                    <a:pt x="489" y="110"/>
                    <a:pt x="469" y="144"/>
                  </a:cubicBezTo>
                  <a:cubicBezTo>
                    <a:pt x="450" y="177"/>
                    <a:pt x="410" y="163"/>
                    <a:pt x="355" y="166"/>
                  </a:cubicBezTo>
                  <a:cubicBezTo>
                    <a:pt x="299" y="169"/>
                    <a:pt x="309" y="230"/>
                    <a:pt x="296" y="238"/>
                  </a:cubicBezTo>
                  <a:cubicBezTo>
                    <a:pt x="283" y="247"/>
                    <a:pt x="266" y="238"/>
                    <a:pt x="247" y="269"/>
                  </a:cubicBezTo>
                  <a:cubicBezTo>
                    <a:pt x="227" y="299"/>
                    <a:pt x="240" y="311"/>
                    <a:pt x="197" y="313"/>
                  </a:cubicBezTo>
                  <a:cubicBezTo>
                    <a:pt x="155" y="316"/>
                    <a:pt x="165" y="363"/>
                    <a:pt x="145" y="402"/>
                  </a:cubicBezTo>
                  <a:cubicBezTo>
                    <a:pt x="125" y="441"/>
                    <a:pt x="129" y="461"/>
                    <a:pt x="102" y="469"/>
                  </a:cubicBezTo>
                  <a:cubicBezTo>
                    <a:pt x="76" y="477"/>
                    <a:pt x="76" y="491"/>
                    <a:pt x="53" y="522"/>
                  </a:cubicBezTo>
                  <a:cubicBezTo>
                    <a:pt x="30" y="552"/>
                    <a:pt x="63" y="566"/>
                    <a:pt x="99" y="600"/>
                  </a:cubicBezTo>
                  <a:cubicBezTo>
                    <a:pt x="118" y="617"/>
                    <a:pt x="110" y="631"/>
                    <a:pt x="99" y="642"/>
                  </a:cubicBezTo>
                  <a:cubicBezTo>
                    <a:pt x="110" y="644"/>
                    <a:pt x="97" y="653"/>
                    <a:pt x="87" y="695"/>
                  </a:cubicBezTo>
                  <a:cubicBezTo>
                    <a:pt x="74" y="749"/>
                    <a:pt x="140" y="684"/>
                    <a:pt x="175" y="673"/>
                  </a:cubicBezTo>
                  <a:cubicBezTo>
                    <a:pt x="273" y="593"/>
                    <a:pt x="227" y="662"/>
                    <a:pt x="203" y="677"/>
                  </a:cubicBezTo>
                  <a:cubicBezTo>
                    <a:pt x="179" y="691"/>
                    <a:pt x="148" y="740"/>
                    <a:pt x="127" y="760"/>
                  </a:cubicBezTo>
                  <a:cubicBezTo>
                    <a:pt x="105" y="780"/>
                    <a:pt x="96" y="814"/>
                    <a:pt x="63" y="832"/>
                  </a:cubicBezTo>
                  <a:cubicBezTo>
                    <a:pt x="30" y="851"/>
                    <a:pt x="35" y="853"/>
                    <a:pt x="19" y="877"/>
                  </a:cubicBezTo>
                  <a:cubicBezTo>
                    <a:pt x="4" y="901"/>
                    <a:pt x="0" y="908"/>
                    <a:pt x="26" y="923"/>
                  </a:cubicBezTo>
                  <a:cubicBezTo>
                    <a:pt x="52" y="938"/>
                    <a:pt x="72" y="936"/>
                    <a:pt x="109" y="949"/>
                  </a:cubicBezTo>
                  <a:cubicBezTo>
                    <a:pt x="146" y="962"/>
                    <a:pt x="146" y="975"/>
                    <a:pt x="155" y="990"/>
                  </a:cubicBezTo>
                  <a:cubicBezTo>
                    <a:pt x="164" y="1005"/>
                    <a:pt x="177" y="1006"/>
                    <a:pt x="216" y="1016"/>
                  </a:cubicBezTo>
                  <a:cubicBezTo>
                    <a:pt x="255" y="1025"/>
                    <a:pt x="271" y="993"/>
                    <a:pt x="303" y="990"/>
                  </a:cubicBezTo>
                  <a:cubicBezTo>
                    <a:pt x="318" y="988"/>
                    <a:pt x="325" y="995"/>
                    <a:pt x="329" y="1003"/>
                  </a:cubicBezTo>
                  <a:cubicBezTo>
                    <a:pt x="335" y="1001"/>
                    <a:pt x="341" y="998"/>
                    <a:pt x="345" y="996"/>
                  </a:cubicBezTo>
                  <a:cubicBezTo>
                    <a:pt x="353" y="992"/>
                    <a:pt x="362" y="977"/>
                    <a:pt x="377" y="970"/>
                  </a:cubicBezTo>
                  <a:cubicBezTo>
                    <a:pt x="374" y="955"/>
                    <a:pt x="373" y="928"/>
                    <a:pt x="378" y="915"/>
                  </a:cubicBezTo>
                  <a:cubicBezTo>
                    <a:pt x="383" y="901"/>
                    <a:pt x="384" y="910"/>
                    <a:pt x="415" y="896"/>
                  </a:cubicBezTo>
                  <a:cubicBezTo>
                    <a:pt x="446" y="882"/>
                    <a:pt x="464" y="875"/>
                    <a:pt x="489" y="898"/>
                  </a:cubicBezTo>
                  <a:cubicBezTo>
                    <a:pt x="514" y="922"/>
                    <a:pt x="540" y="957"/>
                    <a:pt x="555" y="968"/>
                  </a:cubicBezTo>
                  <a:cubicBezTo>
                    <a:pt x="569" y="979"/>
                    <a:pt x="599" y="947"/>
                    <a:pt x="623" y="975"/>
                  </a:cubicBezTo>
                  <a:cubicBezTo>
                    <a:pt x="648" y="1003"/>
                    <a:pt x="650" y="983"/>
                    <a:pt x="671" y="968"/>
                  </a:cubicBezTo>
                  <a:cubicBezTo>
                    <a:pt x="692" y="953"/>
                    <a:pt x="705" y="957"/>
                    <a:pt x="704" y="940"/>
                  </a:cubicBezTo>
                  <a:cubicBezTo>
                    <a:pt x="702" y="923"/>
                    <a:pt x="704" y="904"/>
                    <a:pt x="754" y="918"/>
                  </a:cubicBezTo>
                  <a:cubicBezTo>
                    <a:pt x="774" y="933"/>
                    <a:pt x="777" y="953"/>
                    <a:pt x="782" y="955"/>
                  </a:cubicBezTo>
                  <a:cubicBezTo>
                    <a:pt x="787" y="958"/>
                    <a:pt x="812" y="967"/>
                    <a:pt x="822" y="947"/>
                  </a:cubicBezTo>
                  <a:cubicBezTo>
                    <a:pt x="831" y="928"/>
                    <a:pt x="820" y="900"/>
                    <a:pt x="851" y="897"/>
                  </a:cubicBezTo>
                  <a:cubicBezTo>
                    <a:pt x="882" y="894"/>
                    <a:pt x="912" y="893"/>
                    <a:pt x="917" y="861"/>
                  </a:cubicBezTo>
                  <a:cubicBezTo>
                    <a:pt x="922" y="829"/>
                    <a:pt x="912" y="811"/>
                    <a:pt x="944" y="793"/>
                  </a:cubicBezTo>
                  <a:cubicBezTo>
                    <a:pt x="973" y="777"/>
                    <a:pt x="969" y="764"/>
                    <a:pt x="1031" y="774"/>
                  </a:cubicBezTo>
                  <a:cubicBezTo>
                    <a:pt x="1037" y="765"/>
                    <a:pt x="1045" y="754"/>
                    <a:pt x="1057" y="734"/>
                  </a:cubicBezTo>
                  <a:cubicBezTo>
                    <a:pt x="1088" y="682"/>
                    <a:pt x="1092" y="649"/>
                    <a:pt x="1136" y="626"/>
                  </a:cubicBezTo>
                  <a:cubicBezTo>
                    <a:pt x="1179" y="604"/>
                    <a:pt x="1188" y="586"/>
                    <a:pt x="1188" y="556"/>
                  </a:cubicBezTo>
                  <a:cubicBezTo>
                    <a:pt x="1188" y="526"/>
                    <a:pt x="1136" y="530"/>
                    <a:pt x="1201" y="504"/>
                  </a:cubicBezTo>
                  <a:cubicBezTo>
                    <a:pt x="1267" y="478"/>
                    <a:pt x="1293" y="508"/>
                    <a:pt x="1297" y="452"/>
                  </a:cubicBezTo>
                  <a:cubicBezTo>
                    <a:pt x="1302" y="397"/>
                    <a:pt x="1284" y="360"/>
                    <a:pt x="1336" y="337"/>
                  </a:cubicBezTo>
                  <a:cubicBezTo>
                    <a:pt x="1389" y="315"/>
                    <a:pt x="1433" y="274"/>
                    <a:pt x="1485" y="248"/>
                  </a:cubicBezTo>
                  <a:cubicBezTo>
                    <a:pt x="1537" y="223"/>
                    <a:pt x="1520" y="171"/>
                    <a:pt x="1572" y="208"/>
                  </a:cubicBezTo>
                  <a:cubicBezTo>
                    <a:pt x="1625" y="245"/>
                    <a:pt x="1660" y="223"/>
                    <a:pt x="1651" y="178"/>
                  </a:cubicBezTo>
                  <a:cubicBezTo>
                    <a:pt x="1642" y="134"/>
                    <a:pt x="1686" y="78"/>
                    <a:pt x="1638" y="71"/>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52" name="Freeform 32"/>
            <p:cNvSpPr/>
            <p:nvPr/>
          </p:nvSpPr>
          <p:spPr bwMode="auto">
            <a:xfrm>
              <a:off x="4003" y="1366"/>
              <a:ext cx="624" cy="806"/>
            </a:xfrm>
            <a:custGeom>
              <a:avLst/>
              <a:gdLst>
                <a:gd name="T0" fmla="*/ 1147 w 1348"/>
                <a:gd name="T1" fmla="*/ 478 h 1740"/>
                <a:gd name="T2" fmla="*/ 1107 w 1348"/>
                <a:gd name="T3" fmla="*/ 375 h 1740"/>
                <a:gd name="T4" fmla="*/ 1066 w 1348"/>
                <a:gd name="T5" fmla="*/ 326 h 1740"/>
                <a:gd name="T6" fmla="*/ 909 w 1348"/>
                <a:gd name="T7" fmla="*/ 249 h 1740"/>
                <a:gd name="T8" fmla="*/ 861 w 1348"/>
                <a:gd name="T9" fmla="*/ 126 h 1740"/>
                <a:gd name="T10" fmla="*/ 721 w 1348"/>
                <a:gd name="T11" fmla="*/ 34 h 1740"/>
                <a:gd name="T12" fmla="*/ 577 w 1348"/>
                <a:gd name="T13" fmla="*/ 126 h 1740"/>
                <a:gd name="T14" fmla="*/ 568 w 1348"/>
                <a:gd name="T15" fmla="*/ 230 h 1740"/>
                <a:gd name="T16" fmla="*/ 419 w 1348"/>
                <a:gd name="T17" fmla="*/ 267 h 1740"/>
                <a:gd name="T18" fmla="*/ 223 w 1348"/>
                <a:gd name="T19" fmla="*/ 363 h 1740"/>
                <a:gd name="T20" fmla="*/ 109 w 1348"/>
                <a:gd name="T21" fmla="*/ 256 h 1740"/>
                <a:gd name="T22" fmla="*/ 39 w 1348"/>
                <a:gd name="T23" fmla="*/ 382 h 1740"/>
                <a:gd name="T24" fmla="*/ 22 w 1348"/>
                <a:gd name="T25" fmla="*/ 497 h 1740"/>
                <a:gd name="T26" fmla="*/ 79 w 1348"/>
                <a:gd name="T27" fmla="*/ 593 h 1740"/>
                <a:gd name="T28" fmla="*/ 118 w 1348"/>
                <a:gd name="T29" fmla="*/ 666 h 1740"/>
                <a:gd name="T30" fmla="*/ 116 w 1348"/>
                <a:gd name="T31" fmla="*/ 732 h 1740"/>
                <a:gd name="T32" fmla="*/ 155 w 1348"/>
                <a:gd name="T33" fmla="*/ 806 h 1740"/>
                <a:gd name="T34" fmla="*/ 201 w 1348"/>
                <a:gd name="T35" fmla="*/ 888 h 1740"/>
                <a:gd name="T36" fmla="*/ 164 w 1348"/>
                <a:gd name="T37" fmla="*/ 1008 h 1740"/>
                <a:gd name="T38" fmla="*/ 72 w 1348"/>
                <a:gd name="T39" fmla="*/ 1064 h 1740"/>
                <a:gd name="T40" fmla="*/ 33 w 1348"/>
                <a:gd name="T41" fmla="*/ 1171 h 1740"/>
                <a:gd name="T42" fmla="*/ 122 w 1348"/>
                <a:gd name="T43" fmla="*/ 1288 h 1740"/>
                <a:gd name="T44" fmla="*/ 181 w 1348"/>
                <a:gd name="T45" fmla="*/ 1399 h 1740"/>
                <a:gd name="T46" fmla="*/ 131 w 1348"/>
                <a:gd name="T47" fmla="*/ 1540 h 1740"/>
                <a:gd name="T48" fmla="*/ 122 w 1348"/>
                <a:gd name="T49" fmla="*/ 1683 h 1740"/>
                <a:gd name="T50" fmla="*/ 221 w 1348"/>
                <a:gd name="T51" fmla="*/ 1701 h 1740"/>
                <a:gd name="T52" fmla="*/ 360 w 1348"/>
                <a:gd name="T53" fmla="*/ 1724 h 1740"/>
                <a:gd name="T54" fmla="*/ 446 w 1348"/>
                <a:gd name="T55" fmla="*/ 1718 h 1740"/>
                <a:gd name="T56" fmla="*/ 536 w 1348"/>
                <a:gd name="T57" fmla="*/ 1717 h 1740"/>
                <a:gd name="T58" fmla="*/ 490 w 1348"/>
                <a:gd name="T59" fmla="*/ 1597 h 1740"/>
                <a:gd name="T60" fmla="*/ 582 w 1348"/>
                <a:gd name="T61" fmla="*/ 1477 h 1740"/>
                <a:gd name="T62" fmla="*/ 684 w 1348"/>
                <a:gd name="T63" fmla="*/ 1344 h 1740"/>
                <a:gd name="T64" fmla="*/ 792 w 1348"/>
                <a:gd name="T65" fmla="*/ 1241 h 1740"/>
                <a:gd name="T66" fmla="*/ 962 w 1348"/>
                <a:gd name="T67" fmla="*/ 1152 h 1740"/>
                <a:gd name="T68" fmla="*/ 924 w 1348"/>
                <a:gd name="T69" fmla="*/ 1018 h 1740"/>
                <a:gd name="T70" fmla="*/ 841 w 1348"/>
                <a:gd name="T71" fmla="*/ 1049 h 1740"/>
                <a:gd name="T72" fmla="*/ 723 w 1348"/>
                <a:gd name="T73" fmla="*/ 1021 h 1740"/>
                <a:gd name="T74" fmla="*/ 723 w 1348"/>
                <a:gd name="T75" fmla="*/ 907 h 1740"/>
                <a:gd name="T76" fmla="*/ 680 w 1348"/>
                <a:gd name="T77" fmla="*/ 805 h 1740"/>
                <a:gd name="T78" fmla="*/ 602 w 1348"/>
                <a:gd name="T79" fmla="*/ 860 h 1740"/>
                <a:gd name="T80" fmla="*/ 444 w 1348"/>
                <a:gd name="T81" fmla="*/ 843 h 1740"/>
                <a:gd name="T82" fmla="*/ 412 w 1348"/>
                <a:gd name="T83" fmla="*/ 721 h 1740"/>
                <a:gd name="T84" fmla="*/ 484 w 1348"/>
                <a:gd name="T85" fmla="*/ 663 h 1740"/>
                <a:gd name="T86" fmla="*/ 546 w 1348"/>
                <a:gd name="T87" fmla="*/ 540 h 1740"/>
                <a:gd name="T88" fmla="*/ 634 w 1348"/>
                <a:gd name="T89" fmla="*/ 482 h 1740"/>
                <a:gd name="T90" fmla="*/ 798 w 1348"/>
                <a:gd name="T91" fmla="*/ 552 h 1740"/>
                <a:gd name="T92" fmla="*/ 838 w 1348"/>
                <a:gd name="T93" fmla="*/ 649 h 1740"/>
                <a:gd name="T94" fmla="*/ 867 w 1348"/>
                <a:gd name="T95" fmla="*/ 757 h 1740"/>
                <a:gd name="T96" fmla="*/ 962 w 1348"/>
                <a:gd name="T97" fmla="*/ 824 h 1740"/>
                <a:gd name="T98" fmla="*/ 996 w 1348"/>
                <a:gd name="T99" fmla="*/ 895 h 1740"/>
                <a:gd name="T100" fmla="*/ 1123 w 1348"/>
                <a:gd name="T101" fmla="*/ 875 h 1740"/>
                <a:gd name="T102" fmla="*/ 1293 w 1348"/>
                <a:gd name="T103" fmla="*/ 667 h 1740"/>
                <a:gd name="T104" fmla="*/ 1251 w 1348"/>
                <a:gd name="T105" fmla="*/ 514 h 1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48" h="1740">
                  <a:moveTo>
                    <a:pt x="1251" y="514"/>
                  </a:moveTo>
                  <a:cubicBezTo>
                    <a:pt x="1243" y="491"/>
                    <a:pt x="1177" y="482"/>
                    <a:pt x="1147" y="478"/>
                  </a:cubicBezTo>
                  <a:cubicBezTo>
                    <a:pt x="1116" y="475"/>
                    <a:pt x="1101" y="473"/>
                    <a:pt x="1077" y="438"/>
                  </a:cubicBezTo>
                  <a:cubicBezTo>
                    <a:pt x="1053" y="402"/>
                    <a:pt x="1103" y="402"/>
                    <a:pt x="1107" y="375"/>
                  </a:cubicBezTo>
                  <a:cubicBezTo>
                    <a:pt x="1110" y="357"/>
                    <a:pt x="1122" y="337"/>
                    <a:pt x="1136" y="319"/>
                  </a:cubicBezTo>
                  <a:cubicBezTo>
                    <a:pt x="1111" y="323"/>
                    <a:pt x="1083" y="326"/>
                    <a:pt x="1066" y="326"/>
                  </a:cubicBezTo>
                  <a:cubicBezTo>
                    <a:pt x="1027" y="326"/>
                    <a:pt x="996" y="352"/>
                    <a:pt x="961" y="326"/>
                  </a:cubicBezTo>
                  <a:cubicBezTo>
                    <a:pt x="926" y="300"/>
                    <a:pt x="939" y="263"/>
                    <a:pt x="909" y="249"/>
                  </a:cubicBezTo>
                  <a:cubicBezTo>
                    <a:pt x="878" y="234"/>
                    <a:pt x="878" y="223"/>
                    <a:pt x="878" y="189"/>
                  </a:cubicBezTo>
                  <a:cubicBezTo>
                    <a:pt x="878" y="156"/>
                    <a:pt x="887" y="141"/>
                    <a:pt x="861" y="126"/>
                  </a:cubicBezTo>
                  <a:cubicBezTo>
                    <a:pt x="834" y="111"/>
                    <a:pt x="795" y="52"/>
                    <a:pt x="795" y="52"/>
                  </a:cubicBezTo>
                  <a:cubicBezTo>
                    <a:pt x="795" y="52"/>
                    <a:pt x="773" y="0"/>
                    <a:pt x="721" y="34"/>
                  </a:cubicBezTo>
                  <a:cubicBezTo>
                    <a:pt x="668" y="67"/>
                    <a:pt x="734" y="52"/>
                    <a:pt x="668" y="67"/>
                  </a:cubicBezTo>
                  <a:cubicBezTo>
                    <a:pt x="603" y="82"/>
                    <a:pt x="572" y="97"/>
                    <a:pt x="577" y="126"/>
                  </a:cubicBezTo>
                  <a:cubicBezTo>
                    <a:pt x="581" y="156"/>
                    <a:pt x="598" y="171"/>
                    <a:pt x="603" y="193"/>
                  </a:cubicBezTo>
                  <a:cubicBezTo>
                    <a:pt x="607" y="215"/>
                    <a:pt x="594" y="245"/>
                    <a:pt x="568" y="230"/>
                  </a:cubicBezTo>
                  <a:cubicBezTo>
                    <a:pt x="542" y="215"/>
                    <a:pt x="515" y="189"/>
                    <a:pt x="489" y="226"/>
                  </a:cubicBezTo>
                  <a:cubicBezTo>
                    <a:pt x="463" y="263"/>
                    <a:pt x="446" y="289"/>
                    <a:pt x="419" y="267"/>
                  </a:cubicBezTo>
                  <a:cubicBezTo>
                    <a:pt x="393" y="245"/>
                    <a:pt x="371" y="249"/>
                    <a:pt x="341" y="282"/>
                  </a:cubicBezTo>
                  <a:cubicBezTo>
                    <a:pt x="310" y="315"/>
                    <a:pt x="262" y="401"/>
                    <a:pt x="223" y="363"/>
                  </a:cubicBezTo>
                  <a:cubicBezTo>
                    <a:pt x="183" y="326"/>
                    <a:pt x="223" y="267"/>
                    <a:pt x="192" y="245"/>
                  </a:cubicBezTo>
                  <a:cubicBezTo>
                    <a:pt x="162" y="223"/>
                    <a:pt x="140" y="226"/>
                    <a:pt x="109" y="256"/>
                  </a:cubicBezTo>
                  <a:cubicBezTo>
                    <a:pt x="79" y="286"/>
                    <a:pt x="74" y="297"/>
                    <a:pt x="74" y="326"/>
                  </a:cubicBezTo>
                  <a:cubicBezTo>
                    <a:pt x="74" y="356"/>
                    <a:pt x="57" y="378"/>
                    <a:pt x="39" y="382"/>
                  </a:cubicBezTo>
                  <a:cubicBezTo>
                    <a:pt x="22" y="386"/>
                    <a:pt x="26" y="393"/>
                    <a:pt x="22" y="430"/>
                  </a:cubicBezTo>
                  <a:cubicBezTo>
                    <a:pt x="17" y="467"/>
                    <a:pt x="44" y="486"/>
                    <a:pt x="22" y="497"/>
                  </a:cubicBezTo>
                  <a:cubicBezTo>
                    <a:pt x="0" y="508"/>
                    <a:pt x="13" y="519"/>
                    <a:pt x="31" y="549"/>
                  </a:cubicBezTo>
                  <a:cubicBezTo>
                    <a:pt x="48" y="578"/>
                    <a:pt x="83" y="578"/>
                    <a:pt x="79" y="593"/>
                  </a:cubicBezTo>
                  <a:cubicBezTo>
                    <a:pt x="78" y="595"/>
                    <a:pt x="78" y="598"/>
                    <a:pt x="78" y="601"/>
                  </a:cubicBezTo>
                  <a:cubicBezTo>
                    <a:pt x="114" y="615"/>
                    <a:pt x="114" y="644"/>
                    <a:pt x="118" y="666"/>
                  </a:cubicBezTo>
                  <a:cubicBezTo>
                    <a:pt x="122" y="690"/>
                    <a:pt x="149" y="669"/>
                    <a:pt x="164" y="697"/>
                  </a:cubicBezTo>
                  <a:cubicBezTo>
                    <a:pt x="179" y="725"/>
                    <a:pt x="146" y="725"/>
                    <a:pt x="116" y="732"/>
                  </a:cubicBezTo>
                  <a:cubicBezTo>
                    <a:pt x="85" y="740"/>
                    <a:pt x="116" y="732"/>
                    <a:pt x="81" y="766"/>
                  </a:cubicBezTo>
                  <a:cubicBezTo>
                    <a:pt x="46" y="799"/>
                    <a:pt x="124" y="806"/>
                    <a:pt x="155" y="806"/>
                  </a:cubicBezTo>
                  <a:cubicBezTo>
                    <a:pt x="186" y="806"/>
                    <a:pt x="179" y="825"/>
                    <a:pt x="179" y="842"/>
                  </a:cubicBezTo>
                  <a:cubicBezTo>
                    <a:pt x="179" y="858"/>
                    <a:pt x="179" y="862"/>
                    <a:pt x="201" y="888"/>
                  </a:cubicBezTo>
                  <a:cubicBezTo>
                    <a:pt x="223" y="914"/>
                    <a:pt x="203" y="938"/>
                    <a:pt x="199" y="955"/>
                  </a:cubicBezTo>
                  <a:cubicBezTo>
                    <a:pt x="194" y="971"/>
                    <a:pt x="183" y="982"/>
                    <a:pt x="164" y="1008"/>
                  </a:cubicBezTo>
                  <a:cubicBezTo>
                    <a:pt x="144" y="1034"/>
                    <a:pt x="118" y="1021"/>
                    <a:pt x="87" y="1010"/>
                  </a:cubicBezTo>
                  <a:cubicBezTo>
                    <a:pt x="57" y="999"/>
                    <a:pt x="72" y="1047"/>
                    <a:pt x="72" y="1064"/>
                  </a:cubicBezTo>
                  <a:cubicBezTo>
                    <a:pt x="72" y="1081"/>
                    <a:pt x="72" y="1077"/>
                    <a:pt x="72" y="1110"/>
                  </a:cubicBezTo>
                  <a:cubicBezTo>
                    <a:pt x="72" y="1144"/>
                    <a:pt x="44" y="1133"/>
                    <a:pt x="33" y="1171"/>
                  </a:cubicBezTo>
                  <a:cubicBezTo>
                    <a:pt x="22" y="1210"/>
                    <a:pt x="46" y="1234"/>
                    <a:pt x="83" y="1246"/>
                  </a:cubicBezTo>
                  <a:cubicBezTo>
                    <a:pt x="120" y="1257"/>
                    <a:pt x="122" y="1270"/>
                    <a:pt x="122" y="1288"/>
                  </a:cubicBezTo>
                  <a:cubicBezTo>
                    <a:pt x="122" y="1307"/>
                    <a:pt x="138" y="1320"/>
                    <a:pt x="159" y="1338"/>
                  </a:cubicBezTo>
                  <a:cubicBezTo>
                    <a:pt x="181" y="1357"/>
                    <a:pt x="183" y="1375"/>
                    <a:pt x="181" y="1399"/>
                  </a:cubicBezTo>
                  <a:cubicBezTo>
                    <a:pt x="179" y="1424"/>
                    <a:pt x="170" y="1438"/>
                    <a:pt x="146" y="1470"/>
                  </a:cubicBezTo>
                  <a:cubicBezTo>
                    <a:pt x="122" y="1501"/>
                    <a:pt x="127" y="1500"/>
                    <a:pt x="131" y="1540"/>
                  </a:cubicBezTo>
                  <a:cubicBezTo>
                    <a:pt x="135" y="1581"/>
                    <a:pt x="118" y="1581"/>
                    <a:pt x="90" y="1601"/>
                  </a:cubicBezTo>
                  <a:cubicBezTo>
                    <a:pt x="61" y="1622"/>
                    <a:pt x="81" y="1655"/>
                    <a:pt x="122" y="1683"/>
                  </a:cubicBezTo>
                  <a:cubicBezTo>
                    <a:pt x="130" y="1688"/>
                    <a:pt x="134" y="1693"/>
                    <a:pt x="137" y="1697"/>
                  </a:cubicBezTo>
                  <a:cubicBezTo>
                    <a:pt x="170" y="1691"/>
                    <a:pt x="204" y="1699"/>
                    <a:pt x="221" y="1701"/>
                  </a:cubicBezTo>
                  <a:cubicBezTo>
                    <a:pt x="245" y="1705"/>
                    <a:pt x="264" y="1716"/>
                    <a:pt x="297" y="1722"/>
                  </a:cubicBezTo>
                  <a:cubicBezTo>
                    <a:pt x="330" y="1727"/>
                    <a:pt x="334" y="1729"/>
                    <a:pt x="360" y="1724"/>
                  </a:cubicBezTo>
                  <a:cubicBezTo>
                    <a:pt x="387" y="1718"/>
                    <a:pt x="382" y="1722"/>
                    <a:pt x="404" y="1731"/>
                  </a:cubicBezTo>
                  <a:cubicBezTo>
                    <a:pt x="426" y="1740"/>
                    <a:pt x="437" y="1737"/>
                    <a:pt x="446" y="1718"/>
                  </a:cubicBezTo>
                  <a:cubicBezTo>
                    <a:pt x="485" y="1672"/>
                    <a:pt x="485" y="1716"/>
                    <a:pt x="520" y="1716"/>
                  </a:cubicBezTo>
                  <a:cubicBezTo>
                    <a:pt x="528" y="1716"/>
                    <a:pt x="533" y="1716"/>
                    <a:pt x="536" y="1717"/>
                  </a:cubicBezTo>
                  <a:cubicBezTo>
                    <a:pt x="547" y="1706"/>
                    <a:pt x="555" y="1692"/>
                    <a:pt x="536" y="1675"/>
                  </a:cubicBezTo>
                  <a:cubicBezTo>
                    <a:pt x="500" y="1641"/>
                    <a:pt x="467" y="1627"/>
                    <a:pt x="490" y="1597"/>
                  </a:cubicBezTo>
                  <a:cubicBezTo>
                    <a:pt x="513" y="1566"/>
                    <a:pt x="513" y="1552"/>
                    <a:pt x="539" y="1544"/>
                  </a:cubicBezTo>
                  <a:cubicBezTo>
                    <a:pt x="566" y="1536"/>
                    <a:pt x="562" y="1516"/>
                    <a:pt x="582" y="1477"/>
                  </a:cubicBezTo>
                  <a:cubicBezTo>
                    <a:pt x="602" y="1438"/>
                    <a:pt x="592" y="1391"/>
                    <a:pt x="634" y="1388"/>
                  </a:cubicBezTo>
                  <a:cubicBezTo>
                    <a:pt x="677" y="1386"/>
                    <a:pt x="664" y="1374"/>
                    <a:pt x="684" y="1344"/>
                  </a:cubicBezTo>
                  <a:cubicBezTo>
                    <a:pt x="703" y="1313"/>
                    <a:pt x="720" y="1322"/>
                    <a:pt x="733" y="1313"/>
                  </a:cubicBezTo>
                  <a:cubicBezTo>
                    <a:pt x="746" y="1305"/>
                    <a:pt x="736" y="1244"/>
                    <a:pt x="792" y="1241"/>
                  </a:cubicBezTo>
                  <a:cubicBezTo>
                    <a:pt x="847" y="1238"/>
                    <a:pt x="887" y="1252"/>
                    <a:pt x="906" y="1219"/>
                  </a:cubicBezTo>
                  <a:cubicBezTo>
                    <a:pt x="926" y="1185"/>
                    <a:pt x="952" y="1180"/>
                    <a:pt x="962" y="1152"/>
                  </a:cubicBezTo>
                  <a:cubicBezTo>
                    <a:pt x="968" y="1135"/>
                    <a:pt x="976" y="1125"/>
                    <a:pt x="985" y="1110"/>
                  </a:cubicBezTo>
                  <a:cubicBezTo>
                    <a:pt x="953" y="1082"/>
                    <a:pt x="922" y="1049"/>
                    <a:pt x="924" y="1018"/>
                  </a:cubicBezTo>
                  <a:cubicBezTo>
                    <a:pt x="913" y="1022"/>
                    <a:pt x="902" y="1028"/>
                    <a:pt x="897" y="1035"/>
                  </a:cubicBezTo>
                  <a:cubicBezTo>
                    <a:pt x="883" y="1052"/>
                    <a:pt x="874" y="1066"/>
                    <a:pt x="841" y="1049"/>
                  </a:cubicBezTo>
                  <a:cubicBezTo>
                    <a:pt x="808" y="1032"/>
                    <a:pt x="802" y="999"/>
                    <a:pt x="782" y="1024"/>
                  </a:cubicBezTo>
                  <a:cubicBezTo>
                    <a:pt x="762" y="1049"/>
                    <a:pt x="746" y="1044"/>
                    <a:pt x="723" y="1021"/>
                  </a:cubicBezTo>
                  <a:cubicBezTo>
                    <a:pt x="700" y="999"/>
                    <a:pt x="690" y="969"/>
                    <a:pt x="707" y="957"/>
                  </a:cubicBezTo>
                  <a:cubicBezTo>
                    <a:pt x="723" y="946"/>
                    <a:pt x="736" y="924"/>
                    <a:pt x="723" y="907"/>
                  </a:cubicBezTo>
                  <a:cubicBezTo>
                    <a:pt x="710" y="891"/>
                    <a:pt x="710" y="866"/>
                    <a:pt x="710" y="843"/>
                  </a:cubicBezTo>
                  <a:cubicBezTo>
                    <a:pt x="710" y="821"/>
                    <a:pt x="707" y="799"/>
                    <a:pt x="680" y="805"/>
                  </a:cubicBezTo>
                  <a:cubicBezTo>
                    <a:pt x="654" y="810"/>
                    <a:pt x="631" y="818"/>
                    <a:pt x="631" y="838"/>
                  </a:cubicBezTo>
                  <a:cubicBezTo>
                    <a:pt x="631" y="857"/>
                    <a:pt x="621" y="877"/>
                    <a:pt x="602" y="860"/>
                  </a:cubicBezTo>
                  <a:cubicBezTo>
                    <a:pt x="582" y="843"/>
                    <a:pt x="572" y="835"/>
                    <a:pt x="536" y="846"/>
                  </a:cubicBezTo>
                  <a:cubicBezTo>
                    <a:pt x="500" y="857"/>
                    <a:pt x="467" y="863"/>
                    <a:pt x="444" y="843"/>
                  </a:cubicBezTo>
                  <a:cubicBezTo>
                    <a:pt x="422" y="824"/>
                    <a:pt x="395" y="807"/>
                    <a:pt x="395" y="782"/>
                  </a:cubicBezTo>
                  <a:cubicBezTo>
                    <a:pt x="395" y="757"/>
                    <a:pt x="389" y="735"/>
                    <a:pt x="412" y="721"/>
                  </a:cubicBezTo>
                  <a:cubicBezTo>
                    <a:pt x="435" y="707"/>
                    <a:pt x="438" y="696"/>
                    <a:pt x="458" y="693"/>
                  </a:cubicBezTo>
                  <a:cubicBezTo>
                    <a:pt x="477" y="691"/>
                    <a:pt x="494" y="677"/>
                    <a:pt x="484" y="663"/>
                  </a:cubicBezTo>
                  <a:cubicBezTo>
                    <a:pt x="474" y="649"/>
                    <a:pt x="451" y="604"/>
                    <a:pt x="481" y="585"/>
                  </a:cubicBezTo>
                  <a:cubicBezTo>
                    <a:pt x="510" y="565"/>
                    <a:pt x="543" y="571"/>
                    <a:pt x="546" y="540"/>
                  </a:cubicBezTo>
                  <a:cubicBezTo>
                    <a:pt x="549" y="510"/>
                    <a:pt x="543" y="507"/>
                    <a:pt x="572" y="485"/>
                  </a:cubicBezTo>
                  <a:cubicBezTo>
                    <a:pt x="602" y="463"/>
                    <a:pt x="608" y="460"/>
                    <a:pt x="634" y="482"/>
                  </a:cubicBezTo>
                  <a:cubicBezTo>
                    <a:pt x="661" y="504"/>
                    <a:pt x="693" y="538"/>
                    <a:pt x="733" y="532"/>
                  </a:cubicBezTo>
                  <a:cubicBezTo>
                    <a:pt x="772" y="527"/>
                    <a:pt x="831" y="527"/>
                    <a:pt x="798" y="552"/>
                  </a:cubicBezTo>
                  <a:cubicBezTo>
                    <a:pt x="766" y="577"/>
                    <a:pt x="762" y="604"/>
                    <a:pt x="779" y="616"/>
                  </a:cubicBezTo>
                  <a:cubicBezTo>
                    <a:pt x="795" y="627"/>
                    <a:pt x="802" y="646"/>
                    <a:pt x="838" y="649"/>
                  </a:cubicBezTo>
                  <a:cubicBezTo>
                    <a:pt x="874" y="652"/>
                    <a:pt x="893" y="668"/>
                    <a:pt x="870" y="693"/>
                  </a:cubicBezTo>
                  <a:cubicBezTo>
                    <a:pt x="847" y="718"/>
                    <a:pt x="854" y="743"/>
                    <a:pt x="867" y="757"/>
                  </a:cubicBezTo>
                  <a:cubicBezTo>
                    <a:pt x="880" y="771"/>
                    <a:pt x="923" y="788"/>
                    <a:pt x="933" y="805"/>
                  </a:cubicBezTo>
                  <a:cubicBezTo>
                    <a:pt x="942" y="821"/>
                    <a:pt x="949" y="818"/>
                    <a:pt x="962" y="824"/>
                  </a:cubicBezTo>
                  <a:cubicBezTo>
                    <a:pt x="975" y="830"/>
                    <a:pt x="982" y="852"/>
                    <a:pt x="982" y="866"/>
                  </a:cubicBezTo>
                  <a:cubicBezTo>
                    <a:pt x="982" y="876"/>
                    <a:pt x="990" y="881"/>
                    <a:pt x="996" y="895"/>
                  </a:cubicBezTo>
                  <a:cubicBezTo>
                    <a:pt x="1007" y="897"/>
                    <a:pt x="1021" y="903"/>
                    <a:pt x="1035" y="908"/>
                  </a:cubicBezTo>
                  <a:cubicBezTo>
                    <a:pt x="1066" y="919"/>
                    <a:pt x="1079" y="886"/>
                    <a:pt x="1123" y="875"/>
                  </a:cubicBezTo>
                  <a:cubicBezTo>
                    <a:pt x="1166" y="864"/>
                    <a:pt x="1223" y="853"/>
                    <a:pt x="1232" y="823"/>
                  </a:cubicBezTo>
                  <a:cubicBezTo>
                    <a:pt x="1241" y="793"/>
                    <a:pt x="1241" y="693"/>
                    <a:pt x="1293" y="667"/>
                  </a:cubicBezTo>
                  <a:cubicBezTo>
                    <a:pt x="1311" y="659"/>
                    <a:pt x="1329" y="649"/>
                    <a:pt x="1348" y="636"/>
                  </a:cubicBezTo>
                  <a:cubicBezTo>
                    <a:pt x="1317" y="593"/>
                    <a:pt x="1259" y="533"/>
                    <a:pt x="1251" y="514"/>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53" name="Freeform 33"/>
            <p:cNvSpPr/>
            <p:nvPr/>
          </p:nvSpPr>
          <p:spPr bwMode="auto">
            <a:xfrm>
              <a:off x="4183" y="1579"/>
              <a:ext cx="205" cy="193"/>
            </a:xfrm>
            <a:custGeom>
              <a:avLst/>
              <a:gdLst>
                <a:gd name="T0" fmla="*/ 347 w 442"/>
                <a:gd name="T1" fmla="*/ 322 h 417"/>
                <a:gd name="T2" fmla="*/ 399 w 442"/>
                <a:gd name="T3" fmla="*/ 286 h 417"/>
                <a:gd name="T4" fmla="*/ 393 w 442"/>
                <a:gd name="T5" fmla="*/ 219 h 417"/>
                <a:gd name="T6" fmla="*/ 424 w 442"/>
                <a:gd name="T7" fmla="*/ 183 h 417"/>
                <a:gd name="T8" fmla="*/ 390 w 442"/>
                <a:gd name="T9" fmla="*/ 156 h 417"/>
                <a:gd name="T10" fmla="*/ 409 w 442"/>
                <a:gd name="T11" fmla="*/ 92 h 417"/>
                <a:gd name="T12" fmla="*/ 344 w 442"/>
                <a:gd name="T13" fmla="*/ 72 h 417"/>
                <a:gd name="T14" fmla="*/ 245 w 442"/>
                <a:gd name="T15" fmla="*/ 22 h 417"/>
                <a:gd name="T16" fmla="*/ 183 w 442"/>
                <a:gd name="T17" fmla="*/ 25 h 417"/>
                <a:gd name="T18" fmla="*/ 157 w 442"/>
                <a:gd name="T19" fmla="*/ 80 h 417"/>
                <a:gd name="T20" fmla="*/ 92 w 442"/>
                <a:gd name="T21" fmla="*/ 125 h 417"/>
                <a:gd name="T22" fmla="*/ 95 w 442"/>
                <a:gd name="T23" fmla="*/ 203 h 417"/>
                <a:gd name="T24" fmla="*/ 69 w 442"/>
                <a:gd name="T25" fmla="*/ 233 h 417"/>
                <a:gd name="T26" fmla="*/ 23 w 442"/>
                <a:gd name="T27" fmla="*/ 261 h 417"/>
                <a:gd name="T28" fmla="*/ 6 w 442"/>
                <a:gd name="T29" fmla="*/ 322 h 417"/>
                <a:gd name="T30" fmla="*/ 55 w 442"/>
                <a:gd name="T31" fmla="*/ 383 h 417"/>
                <a:gd name="T32" fmla="*/ 147 w 442"/>
                <a:gd name="T33" fmla="*/ 386 h 417"/>
                <a:gd name="T34" fmla="*/ 213 w 442"/>
                <a:gd name="T35" fmla="*/ 400 h 417"/>
                <a:gd name="T36" fmla="*/ 242 w 442"/>
                <a:gd name="T37" fmla="*/ 378 h 417"/>
                <a:gd name="T38" fmla="*/ 291 w 442"/>
                <a:gd name="T39" fmla="*/ 345 h 417"/>
                <a:gd name="T40" fmla="*/ 306 w 442"/>
                <a:gd name="T41" fmla="*/ 345 h 417"/>
                <a:gd name="T42" fmla="*/ 347 w 442"/>
                <a:gd name="T43" fmla="*/ 322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2" h="417">
                  <a:moveTo>
                    <a:pt x="347" y="322"/>
                  </a:moveTo>
                  <a:cubicBezTo>
                    <a:pt x="383" y="325"/>
                    <a:pt x="406" y="311"/>
                    <a:pt x="399" y="286"/>
                  </a:cubicBezTo>
                  <a:cubicBezTo>
                    <a:pt x="393" y="261"/>
                    <a:pt x="367" y="247"/>
                    <a:pt x="393" y="219"/>
                  </a:cubicBezTo>
                  <a:cubicBezTo>
                    <a:pt x="408" y="204"/>
                    <a:pt x="416" y="194"/>
                    <a:pt x="424" y="183"/>
                  </a:cubicBezTo>
                  <a:cubicBezTo>
                    <a:pt x="408" y="176"/>
                    <a:pt x="401" y="163"/>
                    <a:pt x="390" y="156"/>
                  </a:cubicBezTo>
                  <a:cubicBezTo>
                    <a:pt x="373" y="144"/>
                    <a:pt x="377" y="117"/>
                    <a:pt x="409" y="92"/>
                  </a:cubicBezTo>
                  <a:cubicBezTo>
                    <a:pt x="442" y="67"/>
                    <a:pt x="383" y="67"/>
                    <a:pt x="344" y="72"/>
                  </a:cubicBezTo>
                  <a:cubicBezTo>
                    <a:pt x="304" y="78"/>
                    <a:pt x="272" y="44"/>
                    <a:pt x="245" y="22"/>
                  </a:cubicBezTo>
                  <a:cubicBezTo>
                    <a:pt x="219" y="0"/>
                    <a:pt x="213" y="3"/>
                    <a:pt x="183" y="25"/>
                  </a:cubicBezTo>
                  <a:cubicBezTo>
                    <a:pt x="154" y="47"/>
                    <a:pt x="160" y="50"/>
                    <a:pt x="157" y="80"/>
                  </a:cubicBezTo>
                  <a:cubicBezTo>
                    <a:pt x="154" y="111"/>
                    <a:pt x="121" y="105"/>
                    <a:pt x="92" y="125"/>
                  </a:cubicBezTo>
                  <a:cubicBezTo>
                    <a:pt x="62" y="144"/>
                    <a:pt x="85" y="189"/>
                    <a:pt x="95" y="203"/>
                  </a:cubicBezTo>
                  <a:cubicBezTo>
                    <a:pt x="105" y="217"/>
                    <a:pt x="88" y="231"/>
                    <a:pt x="69" y="233"/>
                  </a:cubicBezTo>
                  <a:cubicBezTo>
                    <a:pt x="49" y="236"/>
                    <a:pt x="46" y="247"/>
                    <a:pt x="23" y="261"/>
                  </a:cubicBezTo>
                  <a:cubicBezTo>
                    <a:pt x="0" y="275"/>
                    <a:pt x="6" y="297"/>
                    <a:pt x="6" y="322"/>
                  </a:cubicBezTo>
                  <a:cubicBezTo>
                    <a:pt x="6" y="347"/>
                    <a:pt x="33" y="364"/>
                    <a:pt x="55" y="383"/>
                  </a:cubicBezTo>
                  <a:cubicBezTo>
                    <a:pt x="78" y="403"/>
                    <a:pt x="111" y="397"/>
                    <a:pt x="147" y="386"/>
                  </a:cubicBezTo>
                  <a:cubicBezTo>
                    <a:pt x="183" y="375"/>
                    <a:pt x="193" y="383"/>
                    <a:pt x="213" y="400"/>
                  </a:cubicBezTo>
                  <a:cubicBezTo>
                    <a:pt x="232" y="417"/>
                    <a:pt x="242" y="397"/>
                    <a:pt x="242" y="378"/>
                  </a:cubicBezTo>
                  <a:cubicBezTo>
                    <a:pt x="242" y="358"/>
                    <a:pt x="265" y="350"/>
                    <a:pt x="291" y="345"/>
                  </a:cubicBezTo>
                  <a:cubicBezTo>
                    <a:pt x="297" y="343"/>
                    <a:pt x="302" y="344"/>
                    <a:pt x="306" y="345"/>
                  </a:cubicBezTo>
                  <a:cubicBezTo>
                    <a:pt x="318" y="332"/>
                    <a:pt x="333" y="321"/>
                    <a:pt x="347" y="322"/>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54" name="Freeform 34"/>
            <p:cNvSpPr/>
            <p:nvPr/>
          </p:nvSpPr>
          <p:spPr bwMode="auto">
            <a:xfrm>
              <a:off x="4323" y="1664"/>
              <a:ext cx="141" cy="196"/>
            </a:xfrm>
            <a:custGeom>
              <a:avLst/>
              <a:gdLst>
                <a:gd name="T0" fmla="*/ 292 w 306"/>
                <a:gd name="T1" fmla="*/ 223 h 423"/>
                <a:gd name="T2" fmla="*/ 272 w 306"/>
                <a:gd name="T3" fmla="*/ 181 h 423"/>
                <a:gd name="T4" fmla="*/ 243 w 306"/>
                <a:gd name="T5" fmla="*/ 162 h 423"/>
                <a:gd name="T6" fmla="*/ 177 w 306"/>
                <a:gd name="T7" fmla="*/ 114 h 423"/>
                <a:gd name="T8" fmla="*/ 180 w 306"/>
                <a:gd name="T9" fmla="*/ 50 h 423"/>
                <a:gd name="T10" fmla="*/ 148 w 306"/>
                <a:gd name="T11" fmla="*/ 6 h 423"/>
                <a:gd name="T12" fmla="*/ 123 w 306"/>
                <a:gd name="T13" fmla="*/ 0 h 423"/>
                <a:gd name="T14" fmla="*/ 92 w 306"/>
                <a:gd name="T15" fmla="*/ 36 h 423"/>
                <a:gd name="T16" fmla="*/ 98 w 306"/>
                <a:gd name="T17" fmla="*/ 103 h 423"/>
                <a:gd name="T18" fmla="*/ 46 w 306"/>
                <a:gd name="T19" fmla="*/ 139 h 423"/>
                <a:gd name="T20" fmla="*/ 5 w 306"/>
                <a:gd name="T21" fmla="*/ 162 h 423"/>
                <a:gd name="T22" fmla="*/ 20 w 306"/>
                <a:gd name="T23" fmla="*/ 200 h 423"/>
                <a:gd name="T24" fmla="*/ 33 w 306"/>
                <a:gd name="T25" fmla="*/ 264 h 423"/>
                <a:gd name="T26" fmla="*/ 17 w 306"/>
                <a:gd name="T27" fmla="*/ 314 h 423"/>
                <a:gd name="T28" fmla="*/ 33 w 306"/>
                <a:gd name="T29" fmla="*/ 378 h 423"/>
                <a:gd name="T30" fmla="*/ 92 w 306"/>
                <a:gd name="T31" fmla="*/ 381 h 423"/>
                <a:gd name="T32" fmla="*/ 151 w 306"/>
                <a:gd name="T33" fmla="*/ 406 h 423"/>
                <a:gd name="T34" fmla="*/ 207 w 306"/>
                <a:gd name="T35" fmla="*/ 392 h 423"/>
                <a:gd name="T36" fmla="*/ 234 w 306"/>
                <a:gd name="T37" fmla="*/ 375 h 423"/>
                <a:gd name="T38" fmla="*/ 236 w 306"/>
                <a:gd name="T39" fmla="*/ 362 h 423"/>
                <a:gd name="T40" fmla="*/ 280 w 306"/>
                <a:gd name="T41" fmla="*/ 269 h 423"/>
                <a:gd name="T42" fmla="*/ 306 w 306"/>
                <a:gd name="T43" fmla="*/ 252 h 423"/>
                <a:gd name="T44" fmla="*/ 292 w 306"/>
                <a:gd name="T45" fmla="*/ 223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6" h="423">
                  <a:moveTo>
                    <a:pt x="292" y="223"/>
                  </a:moveTo>
                  <a:cubicBezTo>
                    <a:pt x="292" y="209"/>
                    <a:pt x="285" y="187"/>
                    <a:pt x="272" y="181"/>
                  </a:cubicBezTo>
                  <a:cubicBezTo>
                    <a:pt x="259" y="175"/>
                    <a:pt x="252" y="178"/>
                    <a:pt x="243" y="162"/>
                  </a:cubicBezTo>
                  <a:cubicBezTo>
                    <a:pt x="233" y="145"/>
                    <a:pt x="190" y="128"/>
                    <a:pt x="177" y="114"/>
                  </a:cubicBezTo>
                  <a:cubicBezTo>
                    <a:pt x="164" y="100"/>
                    <a:pt x="157" y="75"/>
                    <a:pt x="180" y="50"/>
                  </a:cubicBezTo>
                  <a:cubicBezTo>
                    <a:pt x="203" y="25"/>
                    <a:pt x="184" y="9"/>
                    <a:pt x="148" y="6"/>
                  </a:cubicBezTo>
                  <a:cubicBezTo>
                    <a:pt x="137" y="5"/>
                    <a:pt x="130" y="3"/>
                    <a:pt x="123" y="0"/>
                  </a:cubicBezTo>
                  <a:cubicBezTo>
                    <a:pt x="115" y="11"/>
                    <a:pt x="107" y="21"/>
                    <a:pt x="92" y="36"/>
                  </a:cubicBezTo>
                  <a:cubicBezTo>
                    <a:pt x="66" y="64"/>
                    <a:pt x="92" y="78"/>
                    <a:pt x="98" y="103"/>
                  </a:cubicBezTo>
                  <a:cubicBezTo>
                    <a:pt x="105" y="128"/>
                    <a:pt x="82" y="142"/>
                    <a:pt x="46" y="139"/>
                  </a:cubicBezTo>
                  <a:cubicBezTo>
                    <a:pt x="32" y="138"/>
                    <a:pt x="17" y="149"/>
                    <a:pt x="5" y="162"/>
                  </a:cubicBezTo>
                  <a:cubicBezTo>
                    <a:pt x="18" y="166"/>
                    <a:pt x="20" y="183"/>
                    <a:pt x="20" y="200"/>
                  </a:cubicBezTo>
                  <a:cubicBezTo>
                    <a:pt x="20" y="223"/>
                    <a:pt x="20" y="248"/>
                    <a:pt x="33" y="264"/>
                  </a:cubicBezTo>
                  <a:cubicBezTo>
                    <a:pt x="46" y="281"/>
                    <a:pt x="33" y="303"/>
                    <a:pt x="17" y="314"/>
                  </a:cubicBezTo>
                  <a:cubicBezTo>
                    <a:pt x="0" y="326"/>
                    <a:pt x="10" y="356"/>
                    <a:pt x="33" y="378"/>
                  </a:cubicBezTo>
                  <a:cubicBezTo>
                    <a:pt x="56" y="401"/>
                    <a:pt x="72" y="406"/>
                    <a:pt x="92" y="381"/>
                  </a:cubicBezTo>
                  <a:cubicBezTo>
                    <a:pt x="112" y="356"/>
                    <a:pt x="118" y="389"/>
                    <a:pt x="151" y="406"/>
                  </a:cubicBezTo>
                  <a:cubicBezTo>
                    <a:pt x="184" y="423"/>
                    <a:pt x="193" y="409"/>
                    <a:pt x="207" y="392"/>
                  </a:cubicBezTo>
                  <a:cubicBezTo>
                    <a:pt x="212" y="385"/>
                    <a:pt x="223" y="379"/>
                    <a:pt x="234" y="375"/>
                  </a:cubicBezTo>
                  <a:cubicBezTo>
                    <a:pt x="234" y="370"/>
                    <a:pt x="235" y="366"/>
                    <a:pt x="236" y="362"/>
                  </a:cubicBezTo>
                  <a:cubicBezTo>
                    <a:pt x="249" y="325"/>
                    <a:pt x="271" y="299"/>
                    <a:pt x="280" y="269"/>
                  </a:cubicBezTo>
                  <a:cubicBezTo>
                    <a:pt x="284" y="253"/>
                    <a:pt x="294" y="250"/>
                    <a:pt x="306" y="252"/>
                  </a:cubicBezTo>
                  <a:cubicBezTo>
                    <a:pt x="300" y="238"/>
                    <a:pt x="292" y="233"/>
                    <a:pt x="292" y="223"/>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55" name="Freeform 35"/>
            <p:cNvSpPr/>
            <p:nvPr/>
          </p:nvSpPr>
          <p:spPr bwMode="auto">
            <a:xfrm>
              <a:off x="5023" y="3295"/>
              <a:ext cx="201" cy="412"/>
            </a:xfrm>
            <a:custGeom>
              <a:avLst/>
              <a:gdLst>
                <a:gd name="T0" fmla="*/ 172 w 434"/>
                <a:gd name="T1" fmla="*/ 136 h 890"/>
                <a:gd name="T2" fmla="*/ 137 w 434"/>
                <a:gd name="T3" fmla="*/ 212 h 890"/>
                <a:gd name="T4" fmla="*/ 102 w 434"/>
                <a:gd name="T5" fmla="*/ 249 h 890"/>
                <a:gd name="T6" fmla="*/ 78 w 434"/>
                <a:gd name="T7" fmla="*/ 336 h 890"/>
                <a:gd name="T8" fmla="*/ 50 w 434"/>
                <a:gd name="T9" fmla="*/ 406 h 890"/>
                <a:gd name="T10" fmla="*/ 43 w 434"/>
                <a:gd name="T11" fmla="*/ 445 h 890"/>
                <a:gd name="T12" fmla="*/ 13 w 434"/>
                <a:gd name="T13" fmla="*/ 506 h 890"/>
                <a:gd name="T14" fmla="*/ 32 w 434"/>
                <a:gd name="T15" fmla="*/ 545 h 890"/>
                <a:gd name="T16" fmla="*/ 28 w 434"/>
                <a:gd name="T17" fmla="*/ 625 h 890"/>
                <a:gd name="T18" fmla="*/ 72 w 434"/>
                <a:gd name="T19" fmla="*/ 668 h 890"/>
                <a:gd name="T20" fmla="*/ 111 w 434"/>
                <a:gd name="T21" fmla="*/ 734 h 890"/>
                <a:gd name="T22" fmla="*/ 185 w 434"/>
                <a:gd name="T23" fmla="*/ 773 h 890"/>
                <a:gd name="T24" fmla="*/ 244 w 434"/>
                <a:gd name="T25" fmla="*/ 834 h 890"/>
                <a:gd name="T26" fmla="*/ 284 w 434"/>
                <a:gd name="T27" fmla="*/ 888 h 890"/>
                <a:gd name="T28" fmla="*/ 312 w 434"/>
                <a:gd name="T29" fmla="*/ 855 h 890"/>
                <a:gd name="T30" fmla="*/ 301 w 434"/>
                <a:gd name="T31" fmla="*/ 788 h 890"/>
                <a:gd name="T32" fmla="*/ 318 w 434"/>
                <a:gd name="T33" fmla="*/ 705 h 890"/>
                <a:gd name="T34" fmla="*/ 364 w 434"/>
                <a:gd name="T35" fmla="*/ 619 h 890"/>
                <a:gd name="T36" fmla="*/ 377 w 434"/>
                <a:gd name="T37" fmla="*/ 580 h 890"/>
                <a:gd name="T38" fmla="*/ 388 w 434"/>
                <a:gd name="T39" fmla="*/ 492 h 890"/>
                <a:gd name="T40" fmla="*/ 401 w 434"/>
                <a:gd name="T41" fmla="*/ 438 h 890"/>
                <a:gd name="T42" fmla="*/ 397 w 434"/>
                <a:gd name="T43" fmla="*/ 386 h 890"/>
                <a:gd name="T44" fmla="*/ 419 w 434"/>
                <a:gd name="T45" fmla="*/ 336 h 890"/>
                <a:gd name="T46" fmla="*/ 404 w 434"/>
                <a:gd name="T47" fmla="*/ 278 h 890"/>
                <a:gd name="T48" fmla="*/ 432 w 434"/>
                <a:gd name="T49" fmla="*/ 206 h 890"/>
                <a:gd name="T50" fmla="*/ 406 w 434"/>
                <a:gd name="T51" fmla="*/ 115 h 890"/>
                <a:gd name="T52" fmla="*/ 406 w 434"/>
                <a:gd name="T53" fmla="*/ 45 h 890"/>
                <a:gd name="T54" fmla="*/ 329 w 434"/>
                <a:gd name="T55" fmla="*/ 30 h 890"/>
                <a:gd name="T56" fmla="*/ 294 w 434"/>
                <a:gd name="T57" fmla="*/ 15 h 890"/>
                <a:gd name="T58" fmla="*/ 238 w 434"/>
                <a:gd name="T59" fmla="*/ 62 h 890"/>
                <a:gd name="T60" fmla="*/ 183 w 434"/>
                <a:gd name="T61" fmla="*/ 93 h 890"/>
                <a:gd name="T62" fmla="*/ 172 w 434"/>
                <a:gd name="T63" fmla="*/ 136 h 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34" h="890">
                  <a:moveTo>
                    <a:pt x="172" y="136"/>
                  </a:moveTo>
                  <a:cubicBezTo>
                    <a:pt x="172" y="136"/>
                    <a:pt x="166" y="208"/>
                    <a:pt x="137" y="212"/>
                  </a:cubicBezTo>
                  <a:cubicBezTo>
                    <a:pt x="109" y="215"/>
                    <a:pt x="111" y="225"/>
                    <a:pt x="102" y="249"/>
                  </a:cubicBezTo>
                  <a:cubicBezTo>
                    <a:pt x="93" y="273"/>
                    <a:pt x="93" y="317"/>
                    <a:pt x="78" y="336"/>
                  </a:cubicBezTo>
                  <a:cubicBezTo>
                    <a:pt x="63" y="354"/>
                    <a:pt x="48" y="391"/>
                    <a:pt x="50" y="406"/>
                  </a:cubicBezTo>
                  <a:cubicBezTo>
                    <a:pt x="52" y="421"/>
                    <a:pt x="56" y="434"/>
                    <a:pt x="43" y="445"/>
                  </a:cubicBezTo>
                  <a:cubicBezTo>
                    <a:pt x="30" y="456"/>
                    <a:pt x="8" y="484"/>
                    <a:pt x="13" y="506"/>
                  </a:cubicBezTo>
                  <a:cubicBezTo>
                    <a:pt x="17" y="529"/>
                    <a:pt x="32" y="516"/>
                    <a:pt x="32" y="545"/>
                  </a:cubicBezTo>
                  <a:cubicBezTo>
                    <a:pt x="32" y="575"/>
                    <a:pt x="0" y="595"/>
                    <a:pt x="28" y="625"/>
                  </a:cubicBezTo>
                  <a:cubicBezTo>
                    <a:pt x="56" y="655"/>
                    <a:pt x="67" y="649"/>
                    <a:pt x="72" y="668"/>
                  </a:cubicBezTo>
                  <a:cubicBezTo>
                    <a:pt x="76" y="686"/>
                    <a:pt x="83" y="710"/>
                    <a:pt x="111" y="734"/>
                  </a:cubicBezTo>
                  <a:cubicBezTo>
                    <a:pt x="139" y="758"/>
                    <a:pt x="166" y="747"/>
                    <a:pt x="185" y="773"/>
                  </a:cubicBezTo>
                  <a:cubicBezTo>
                    <a:pt x="205" y="799"/>
                    <a:pt x="240" y="808"/>
                    <a:pt x="244" y="834"/>
                  </a:cubicBezTo>
                  <a:cubicBezTo>
                    <a:pt x="249" y="860"/>
                    <a:pt x="266" y="886"/>
                    <a:pt x="284" y="888"/>
                  </a:cubicBezTo>
                  <a:cubicBezTo>
                    <a:pt x="301" y="890"/>
                    <a:pt x="325" y="881"/>
                    <a:pt x="312" y="855"/>
                  </a:cubicBezTo>
                  <a:cubicBezTo>
                    <a:pt x="299" y="829"/>
                    <a:pt x="308" y="816"/>
                    <a:pt x="301" y="788"/>
                  </a:cubicBezTo>
                  <a:cubicBezTo>
                    <a:pt x="294" y="760"/>
                    <a:pt x="294" y="727"/>
                    <a:pt x="318" y="705"/>
                  </a:cubicBezTo>
                  <a:cubicBezTo>
                    <a:pt x="342" y="682"/>
                    <a:pt x="362" y="645"/>
                    <a:pt x="364" y="619"/>
                  </a:cubicBezTo>
                  <a:cubicBezTo>
                    <a:pt x="366" y="593"/>
                    <a:pt x="358" y="593"/>
                    <a:pt x="377" y="580"/>
                  </a:cubicBezTo>
                  <a:cubicBezTo>
                    <a:pt x="397" y="568"/>
                    <a:pt x="371" y="512"/>
                    <a:pt x="388" y="492"/>
                  </a:cubicBezTo>
                  <a:cubicBezTo>
                    <a:pt x="406" y="471"/>
                    <a:pt x="415" y="451"/>
                    <a:pt x="401" y="438"/>
                  </a:cubicBezTo>
                  <a:cubicBezTo>
                    <a:pt x="388" y="425"/>
                    <a:pt x="380" y="395"/>
                    <a:pt x="397" y="386"/>
                  </a:cubicBezTo>
                  <a:cubicBezTo>
                    <a:pt x="415" y="377"/>
                    <a:pt x="432" y="356"/>
                    <a:pt x="419" y="336"/>
                  </a:cubicBezTo>
                  <a:cubicBezTo>
                    <a:pt x="406" y="315"/>
                    <a:pt x="397" y="306"/>
                    <a:pt x="404" y="278"/>
                  </a:cubicBezTo>
                  <a:cubicBezTo>
                    <a:pt x="410" y="251"/>
                    <a:pt x="430" y="239"/>
                    <a:pt x="432" y="206"/>
                  </a:cubicBezTo>
                  <a:cubicBezTo>
                    <a:pt x="434" y="173"/>
                    <a:pt x="401" y="149"/>
                    <a:pt x="406" y="115"/>
                  </a:cubicBezTo>
                  <a:cubicBezTo>
                    <a:pt x="410" y="82"/>
                    <a:pt x="423" y="58"/>
                    <a:pt x="406" y="45"/>
                  </a:cubicBezTo>
                  <a:cubicBezTo>
                    <a:pt x="388" y="32"/>
                    <a:pt x="340" y="41"/>
                    <a:pt x="329" y="30"/>
                  </a:cubicBezTo>
                  <a:cubicBezTo>
                    <a:pt x="318" y="19"/>
                    <a:pt x="312" y="0"/>
                    <a:pt x="294" y="15"/>
                  </a:cubicBezTo>
                  <a:cubicBezTo>
                    <a:pt x="277" y="30"/>
                    <a:pt x="259" y="56"/>
                    <a:pt x="238" y="62"/>
                  </a:cubicBezTo>
                  <a:cubicBezTo>
                    <a:pt x="216" y="67"/>
                    <a:pt x="198" y="78"/>
                    <a:pt x="183" y="93"/>
                  </a:cubicBezTo>
                  <a:cubicBezTo>
                    <a:pt x="168" y="108"/>
                    <a:pt x="172" y="113"/>
                    <a:pt x="172" y="136"/>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56" name="Freeform 36"/>
            <p:cNvSpPr/>
            <p:nvPr/>
          </p:nvSpPr>
          <p:spPr bwMode="auto">
            <a:xfrm>
              <a:off x="5438" y="3349"/>
              <a:ext cx="38" cy="22"/>
            </a:xfrm>
            <a:custGeom>
              <a:avLst/>
              <a:gdLst>
                <a:gd name="T0" fmla="*/ 53 w 81"/>
                <a:gd name="T1" fmla="*/ 2 h 48"/>
                <a:gd name="T2" fmla="*/ 5 w 81"/>
                <a:gd name="T3" fmla="*/ 19 h 48"/>
                <a:gd name="T4" fmla="*/ 31 w 81"/>
                <a:gd name="T5" fmla="*/ 45 h 48"/>
                <a:gd name="T6" fmla="*/ 53 w 81"/>
                <a:gd name="T7" fmla="*/ 2 h 48"/>
              </a:gdLst>
              <a:ahLst/>
              <a:cxnLst>
                <a:cxn ang="0">
                  <a:pos x="T0" y="T1"/>
                </a:cxn>
                <a:cxn ang="0">
                  <a:pos x="T2" y="T3"/>
                </a:cxn>
                <a:cxn ang="0">
                  <a:pos x="T4" y="T5"/>
                </a:cxn>
                <a:cxn ang="0">
                  <a:pos x="T6" y="T7"/>
                </a:cxn>
              </a:cxnLst>
              <a:rect l="0" t="0" r="r" b="b"/>
              <a:pathLst>
                <a:path w="81" h="48">
                  <a:moveTo>
                    <a:pt x="53" y="2"/>
                  </a:moveTo>
                  <a:cubicBezTo>
                    <a:pt x="53" y="2"/>
                    <a:pt x="0" y="0"/>
                    <a:pt x="5" y="19"/>
                  </a:cubicBezTo>
                  <a:cubicBezTo>
                    <a:pt x="9" y="37"/>
                    <a:pt x="5" y="41"/>
                    <a:pt x="31" y="45"/>
                  </a:cubicBezTo>
                  <a:cubicBezTo>
                    <a:pt x="57" y="48"/>
                    <a:pt x="81" y="15"/>
                    <a:pt x="53" y="2"/>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57" name="Freeform 37"/>
            <p:cNvSpPr/>
            <p:nvPr/>
          </p:nvSpPr>
          <p:spPr bwMode="auto">
            <a:xfrm>
              <a:off x="5489" y="3325"/>
              <a:ext cx="25" cy="32"/>
            </a:xfrm>
            <a:custGeom>
              <a:avLst/>
              <a:gdLst>
                <a:gd name="T0" fmla="*/ 33 w 55"/>
                <a:gd name="T1" fmla="*/ 0 h 69"/>
                <a:gd name="T2" fmla="*/ 3 w 55"/>
                <a:gd name="T3" fmla="*/ 34 h 69"/>
                <a:gd name="T4" fmla="*/ 35 w 55"/>
                <a:gd name="T5" fmla="*/ 50 h 69"/>
                <a:gd name="T6" fmla="*/ 33 w 55"/>
                <a:gd name="T7" fmla="*/ 0 h 69"/>
              </a:gdLst>
              <a:ahLst/>
              <a:cxnLst>
                <a:cxn ang="0">
                  <a:pos x="T0" y="T1"/>
                </a:cxn>
                <a:cxn ang="0">
                  <a:pos x="T2" y="T3"/>
                </a:cxn>
                <a:cxn ang="0">
                  <a:pos x="T4" y="T5"/>
                </a:cxn>
                <a:cxn ang="0">
                  <a:pos x="T6" y="T7"/>
                </a:cxn>
              </a:cxnLst>
              <a:rect l="0" t="0" r="r" b="b"/>
              <a:pathLst>
                <a:path w="55" h="69">
                  <a:moveTo>
                    <a:pt x="33" y="0"/>
                  </a:moveTo>
                  <a:cubicBezTo>
                    <a:pt x="33" y="0"/>
                    <a:pt x="0" y="15"/>
                    <a:pt x="3" y="34"/>
                  </a:cubicBezTo>
                  <a:cubicBezTo>
                    <a:pt x="5" y="52"/>
                    <a:pt x="31" y="69"/>
                    <a:pt x="35" y="50"/>
                  </a:cubicBezTo>
                  <a:cubicBezTo>
                    <a:pt x="40" y="32"/>
                    <a:pt x="55" y="4"/>
                    <a:pt x="33" y="0"/>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58" name="Freeform 38"/>
            <p:cNvSpPr/>
            <p:nvPr/>
          </p:nvSpPr>
          <p:spPr bwMode="auto">
            <a:xfrm>
              <a:off x="5605" y="3264"/>
              <a:ext cx="36" cy="26"/>
            </a:xfrm>
            <a:custGeom>
              <a:avLst/>
              <a:gdLst>
                <a:gd name="T0" fmla="*/ 45 w 78"/>
                <a:gd name="T1" fmla="*/ 9 h 55"/>
                <a:gd name="T2" fmla="*/ 2 w 78"/>
                <a:gd name="T3" fmla="*/ 11 h 55"/>
                <a:gd name="T4" fmla="*/ 19 w 78"/>
                <a:gd name="T5" fmla="*/ 40 h 55"/>
                <a:gd name="T6" fmla="*/ 50 w 78"/>
                <a:gd name="T7" fmla="*/ 44 h 55"/>
                <a:gd name="T8" fmla="*/ 45 w 78"/>
                <a:gd name="T9" fmla="*/ 9 h 55"/>
              </a:gdLst>
              <a:ahLst/>
              <a:cxnLst>
                <a:cxn ang="0">
                  <a:pos x="T0" y="T1"/>
                </a:cxn>
                <a:cxn ang="0">
                  <a:pos x="T2" y="T3"/>
                </a:cxn>
                <a:cxn ang="0">
                  <a:pos x="T4" y="T5"/>
                </a:cxn>
                <a:cxn ang="0">
                  <a:pos x="T6" y="T7"/>
                </a:cxn>
                <a:cxn ang="0">
                  <a:pos x="T8" y="T9"/>
                </a:cxn>
              </a:cxnLst>
              <a:rect l="0" t="0" r="r" b="b"/>
              <a:pathLst>
                <a:path w="78" h="55">
                  <a:moveTo>
                    <a:pt x="45" y="9"/>
                  </a:moveTo>
                  <a:cubicBezTo>
                    <a:pt x="45" y="9"/>
                    <a:pt x="0" y="0"/>
                    <a:pt x="2" y="11"/>
                  </a:cubicBezTo>
                  <a:cubicBezTo>
                    <a:pt x="4" y="22"/>
                    <a:pt x="15" y="28"/>
                    <a:pt x="19" y="40"/>
                  </a:cubicBezTo>
                  <a:cubicBezTo>
                    <a:pt x="24" y="53"/>
                    <a:pt x="43" y="55"/>
                    <a:pt x="50" y="44"/>
                  </a:cubicBezTo>
                  <a:cubicBezTo>
                    <a:pt x="56" y="33"/>
                    <a:pt x="78" y="9"/>
                    <a:pt x="45" y="9"/>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grpSp>
      <p:sp>
        <p:nvSpPr>
          <p:cNvPr id="988" name="Shape 988"/>
          <p:cNvSpPr/>
          <p:nvPr/>
        </p:nvSpPr>
        <p:spPr>
          <a:xfrm>
            <a:off x="13487400" y="9423400"/>
            <a:ext cx="3289300" cy="2235200"/>
          </a:xfrm>
          <a:prstGeom prst="roundRect">
            <a:avLst>
              <a:gd name="adj" fmla="val 6776"/>
            </a:avLst>
          </a:prstGeom>
          <a:solidFill>
            <a:srgbClr val="7E4BC7"/>
          </a:solidFill>
          <a:ln w="12700">
            <a:miter lim="400000"/>
          </a:ln>
        </p:spPr>
        <p:txBody>
          <a:bodyPr lIns="50800" tIns="50800" rIns="50800" bIns="50800" anchor="ctr"/>
          <a:lstStyle/>
          <a:p>
            <a:pPr lvl="0" defTabSz="914400">
              <a:defRPr sz="1800">
                <a:solidFill>
                  <a:srgbClr val="FFFFFF"/>
                </a:solidFill>
                <a:latin typeface="Arial" panose="020B0604020202020204"/>
                <a:ea typeface="Arial" panose="020B0604020202020204"/>
                <a:cs typeface="Arial" panose="020B0604020202020204"/>
                <a:sym typeface="Arial" panose="020B0604020202020204"/>
              </a:defRPr>
            </a:pPr>
            <a:endParaRPr/>
          </a:p>
        </p:txBody>
      </p:sp>
      <p:sp>
        <p:nvSpPr>
          <p:cNvPr id="989" name="Shape 989"/>
          <p:cNvSpPr/>
          <p:nvPr/>
        </p:nvSpPr>
        <p:spPr>
          <a:xfrm>
            <a:off x="13487400" y="6731000"/>
            <a:ext cx="3289300" cy="2235200"/>
          </a:xfrm>
          <a:prstGeom prst="roundRect">
            <a:avLst>
              <a:gd name="adj" fmla="val 6776"/>
            </a:avLst>
          </a:prstGeom>
          <a:solidFill>
            <a:srgbClr val="03CADF"/>
          </a:solidFill>
          <a:ln w="12700">
            <a:miter lim="400000"/>
          </a:ln>
        </p:spPr>
        <p:txBody>
          <a:bodyPr lIns="50800" tIns="50800" rIns="50800" bIns="50800"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990" name="Shape 990"/>
          <p:cNvSpPr/>
          <p:nvPr/>
        </p:nvSpPr>
        <p:spPr>
          <a:xfrm>
            <a:off x="13487400" y="4051300"/>
            <a:ext cx="3289300" cy="2235200"/>
          </a:xfrm>
          <a:prstGeom prst="roundRect">
            <a:avLst>
              <a:gd name="adj" fmla="val 6776"/>
            </a:avLst>
          </a:prstGeom>
          <a:solidFill>
            <a:srgbClr val="38DDAA"/>
          </a:solidFill>
          <a:ln w="12700">
            <a:miter lim="400000"/>
          </a:ln>
        </p:spPr>
        <p:txBody>
          <a:bodyPr lIns="50800" tIns="50800" rIns="50800" bIns="50800" anchor="ctr"/>
          <a:lstStyle/>
          <a:p>
            <a:pPr lvl="0" defTabSz="914400">
              <a:defRPr sz="1800">
                <a:solidFill>
                  <a:srgbClr val="FFFFFF"/>
                </a:solidFill>
                <a:latin typeface="Arial" panose="020B0604020202020204"/>
                <a:ea typeface="Arial" panose="020B0604020202020204"/>
                <a:cs typeface="Arial" panose="020B0604020202020204"/>
                <a:sym typeface="Arial" panose="020B0604020202020204"/>
              </a:defRPr>
            </a:pPr>
            <a:endParaRPr/>
          </a:p>
        </p:txBody>
      </p:sp>
      <p:sp>
        <p:nvSpPr>
          <p:cNvPr id="993" name="Shape 993"/>
          <p:cNvSpPr/>
          <p:nvPr/>
        </p:nvSpPr>
        <p:spPr>
          <a:xfrm>
            <a:off x="13906500" y="4241800"/>
            <a:ext cx="2679700" cy="1651000"/>
          </a:xfrm>
          <a:prstGeom prst="rect">
            <a:avLst/>
          </a:prstGeom>
          <a:ln w="12700">
            <a:miter lim="400000"/>
          </a:ln>
        </p:spPr>
        <p:txBody>
          <a:bodyPr lIns="50800" tIns="50800" rIns="50800" bIns="50800" anchor="ctr"/>
          <a:lstStyle/>
          <a:p>
            <a:pPr marL="40640" marR="40640" lvl="0" algn="ctr" defTabSz="914400">
              <a:buClr>
                <a:srgbClr val="FFFFFF"/>
              </a:buClr>
              <a:buFont typeface="Arial" panose="020B0604020202020204"/>
              <a:defRPr sz="1800">
                <a:solidFill>
                  <a:srgbClr val="000000"/>
                </a:solidFill>
              </a:defRPr>
            </a:pPr>
            <a:r>
              <a:rPr sz="9600">
                <a:solidFill>
                  <a:srgbClr val="FFFFFF"/>
                </a:solidFill>
                <a:uFill>
                  <a:solidFill>
                    <a:srgbClr val="42505D"/>
                  </a:solidFill>
                </a:uFill>
                <a:latin typeface="Open Sans" panose="020B0606030504020204"/>
                <a:ea typeface="Open Sans" panose="020B0606030504020204"/>
                <a:cs typeface="Open Sans" panose="020B0606030504020204"/>
                <a:sym typeface="Open Sans" panose="020B0606030504020204"/>
              </a:rPr>
              <a:t>21</a:t>
            </a:r>
            <a:r>
              <a:rPr sz="4800">
                <a:solidFill>
                  <a:srgbClr val="FFFFFF"/>
                </a:solidFill>
                <a:uFill>
                  <a:solidFill>
                    <a:srgbClr val="42505D"/>
                  </a:solidFill>
                </a:uFill>
              </a:rPr>
              <a:t>%</a:t>
            </a:r>
          </a:p>
        </p:txBody>
      </p:sp>
      <p:sp>
        <p:nvSpPr>
          <p:cNvPr id="994" name="Shape 994"/>
          <p:cNvSpPr/>
          <p:nvPr/>
        </p:nvSpPr>
        <p:spPr>
          <a:xfrm>
            <a:off x="13906500" y="6934200"/>
            <a:ext cx="2679700" cy="1651000"/>
          </a:xfrm>
          <a:prstGeom prst="rect">
            <a:avLst/>
          </a:prstGeom>
          <a:ln w="12700">
            <a:miter lim="400000"/>
          </a:ln>
        </p:spPr>
        <p:txBody>
          <a:bodyPr lIns="50800" tIns="50800" rIns="50800" bIns="50800" anchor="ctr"/>
          <a:lstStyle/>
          <a:p>
            <a:pPr marL="40640" marR="40640" lvl="0" algn="ctr" defTabSz="914400">
              <a:buClr>
                <a:srgbClr val="FFFFFF"/>
              </a:buClr>
              <a:buFont typeface="Arial" panose="020B0604020202020204"/>
              <a:defRPr sz="1800">
                <a:solidFill>
                  <a:srgbClr val="000000"/>
                </a:solidFill>
              </a:defRPr>
            </a:pPr>
            <a:r>
              <a:rPr sz="9600">
                <a:solidFill>
                  <a:srgbClr val="FFFFFF"/>
                </a:solidFill>
                <a:uFill>
                  <a:solidFill>
                    <a:srgbClr val="42505D"/>
                  </a:solidFill>
                </a:uFill>
                <a:latin typeface="Open Sans" panose="020B0606030504020204"/>
                <a:ea typeface="Open Sans" panose="020B0606030504020204"/>
                <a:cs typeface="Open Sans" panose="020B0606030504020204"/>
                <a:sym typeface="Open Sans" panose="020B0606030504020204"/>
              </a:rPr>
              <a:t>32</a:t>
            </a:r>
            <a:r>
              <a:rPr sz="4800">
                <a:solidFill>
                  <a:srgbClr val="FFFFFF"/>
                </a:solidFill>
                <a:uFill>
                  <a:solidFill>
                    <a:srgbClr val="42505D"/>
                  </a:solidFill>
                </a:uFill>
              </a:rPr>
              <a:t>%</a:t>
            </a:r>
          </a:p>
        </p:txBody>
      </p:sp>
      <p:sp>
        <p:nvSpPr>
          <p:cNvPr id="995" name="Shape 995"/>
          <p:cNvSpPr/>
          <p:nvPr/>
        </p:nvSpPr>
        <p:spPr>
          <a:xfrm>
            <a:off x="13906500" y="9550400"/>
            <a:ext cx="2679700" cy="1651000"/>
          </a:xfrm>
          <a:prstGeom prst="rect">
            <a:avLst/>
          </a:prstGeom>
          <a:ln w="12700">
            <a:miter lim="400000"/>
          </a:ln>
        </p:spPr>
        <p:txBody>
          <a:bodyPr lIns="50800" tIns="50800" rIns="50800" bIns="50800" anchor="ctr"/>
          <a:lstStyle/>
          <a:p>
            <a:pPr marL="40640" marR="40640" lvl="0" algn="ctr" defTabSz="914400">
              <a:buClr>
                <a:srgbClr val="FFFFFF"/>
              </a:buClr>
              <a:buFont typeface="Arial" panose="020B0604020202020204"/>
              <a:defRPr sz="1800">
                <a:solidFill>
                  <a:srgbClr val="000000"/>
                </a:solidFill>
              </a:defRPr>
            </a:pPr>
            <a:r>
              <a:rPr sz="9600">
                <a:solidFill>
                  <a:srgbClr val="FFFFFF"/>
                </a:solidFill>
                <a:uFill>
                  <a:solidFill>
                    <a:srgbClr val="42505D"/>
                  </a:solidFill>
                </a:uFill>
                <a:latin typeface="Open Sans" panose="020B0606030504020204"/>
                <a:ea typeface="Open Sans" panose="020B0606030504020204"/>
                <a:cs typeface="Open Sans" panose="020B0606030504020204"/>
                <a:sym typeface="Open Sans" panose="020B0606030504020204"/>
              </a:rPr>
              <a:t>42</a:t>
            </a:r>
            <a:r>
              <a:rPr sz="4800">
                <a:solidFill>
                  <a:srgbClr val="FFFFFF"/>
                </a:solidFill>
                <a:uFill>
                  <a:solidFill>
                    <a:srgbClr val="42505D"/>
                  </a:solidFill>
                </a:uFill>
              </a:rPr>
              <a:t>%</a:t>
            </a:r>
          </a:p>
        </p:txBody>
      </p:sp>
      <p:sp>
        <p:nvSpPr>
          <p:cNvPr id="996" name="Shape 996"/>
          <p:cNvSpPr/>
          <p:nvPr/>
        </p:nvSpPr>
        <p:spPr>
          <a:xfrm>
            <a:off x="17094200" y="4051300"/>
            <a:ext cx="5588000" cy="2260600"/>
          </a:xfrm>
          <a:prstGeom prst="rect">
            <a:avLst/>
          </a:prstGeom>
          <a:ln w="12700">
            <a:miter lim="400000"/>
          </a:ln>
        </p:spPr>
        <p:txBody>
          <a:bodyPr lIns="50800" tIns="50800" rIns="50800" bIns="50800"/>
          <a:lstStyle/>
          <a:p>
            <a:pPr lvl="0">
              <a:defRPr sz="1800">
                <a:solidFill>
                  <a:srgbClr val="000000"/>
                </a:solidFill>
              </a:defRPr>
            </a:pPr>
            <a:r>
              <a:rPr sz="3000">
                <a:solidFill>
                  <a:srgbClr val="45454F"/>
                </a:solidFill>
                <a:latin typeface="+mn-lt"/>
                <a:ea typeface="+mn-ea"/>
                <a:cs typeface="+mn-cs"/>
                <a:sym typeface="Open Sans Semibold" panose="020B0706030804020204"/>
              </a:rPr>
              <a:t>Open Source Software</a:t>
            </a:r>
          </a:p>
          <a:p>
            <a:pPr lvl="0">
              <a:defRPr sz="1800">
                <a:solidFill>
                  <a:srgbClr val="000000"/>
                </a:solidFill>
              </a:defRPr>
            </a:pPr>
            <a:r>
              <a:rPr sz="2400">
                <a:solidFill>
                  <a:srgbClr val="767982"/>
                </a:solidFill>
                <a:latin typeface="Open Sans" panose="020B0606030504020204"/>
                <a:ea typeface="Open Sans" panose="020B0606030504020204"/>
                <a:cs typeface="Open Sans" panose="020B0606030504020204"/>
                <a:sym typeface="Open Sans" panose="020B0606030504020204"/>
              </a:rPr>
              <a:t>Integer posuere erat a ante venenatis dapibus posuere velit aliquet Integer velit aliquet Integer posuere. </a:t>
            </a:r>
          </a:p>
        </p:txBody>
      </p:sp>
      <p:sp>
        <p:nvSpPr>
          <p:cNvPr id="997" name="Shape 997"/>
          <p:cNvSpPr/>
          <p:nvPr/>
        </p:nvSpPr>
        <p:spPr>
          <a:xfrm>
            <a:off x="17094200" y="6692900"/>
            <a:ext cx="5588000" cy="2260600"/>
          </a:xfrm>
          <a:prstGeom prst="rect">
            <a:avLst/>
          </a:prstGeom>
          <a:ln w="12700">
            <a:miter lim="400000"/>
          </a:ln>
        </p:spPr>
        <p:txBody>
          <a:bodyPr lIns="50800" tIns="50800" rIns="50800" bIns="50800"/>
          <a:lstStyle/>
          <a:p>
            <a:pPr lvl="0">
              <a:defRPr sz="1800">
                <a:solidFill>
                  <a:srgbClr val="000000"/>
                </a:solidFill>
              </a:defRPr>
            </a:pPr>
            <a:r>
              <a:rPr sz="3000">
                <a:solidFill>
                  <a:srgbClr val="45454F"/>
                </a:solidFill>
                <a:latin typeface="+mn-lt"/>
                <a:ea typeface="+mn-ea"/>
                <a:cs typeface="+mn-cs"/>
                <a:sym typeface="Open Sans Semibold" panose="020B0706030804020204"/>
              </a:rPr>
              <a:t>Community Apps</a:t>
            </a:r>
          </a:p>
          <a:p>
            <a:pPr lvl="0">
              <a:defRPr sz="1800">
                <a:solidFill>
                  <a:srgbClr val="000000"/>
                </a:solidFill>
              </a:defRPr>
            </a:pPr>
            <a:r>
              <a:rPr sz="2400">
                <a:solidFill>
                  <a:srgbClr val="767982"/>
                </a:solidFill>
                <a:latin typeface="Open Sans" panose="020B0606030504020204"/>
                <a:ea typeface="Open Sans" panose="020B0606030504020204"/>
                <a:cs typeface="Open Sans" panose="020B0606030504020204"/>
                <a:sym typeface="Open Sans" panose="020B0606030504020204"/>
              </a:rPr>
              <a:t>Integer posuere erat a ante venenatis dapibus posuere velit aliquet Integer velit aliquet Integer posuere. </a:t>
            </a:r>
          </a:p>
        </p:txBody>
      </p:sp>
      <p:sp>
        <p:nvSpPr>
          <p:cNvPr id="998" name="Shape 998"/>
          <p:cNvSpPr/>
          <p:nvPr/>
        </p:nvSpPr>
        <p:spPr>
          <a:xfrm>
            <a:off x="17094200" y="9334500"/>
            <a:ext cx="5588000" cy="2260600"/>
          </a:xfrm>
          <a:prstGeom prst="rect">
            <a:avLst/>
          </a:prstGeom>
          <a:ln w="12700">
            <a:miter lim="400000"/>
          </a:ln>
        </p:spPr>
        <p:txBody>
          <a:bodyPr lIns="50800" tIns="50800" rIns="50800" bIns="50800"/>
          <a:lstStyle/>
          <a:p>
            <a:pPr lvl="0">
              <a:defRPr sz="1800">
                <a:solidFill>
                  <a:srgbClr val="000000"/>
                </a:solidFill>
              </a:defRPr>
            </a:pPr>
            <a:r>
              <a:rPr sz="3000">
                <a:solidFill>
                  <a:srgbClr val="45454F"/>
                </a:solidFill>
                <a:latin typeface="+mn-lt"/>
                <a:ea typeface="+mn-ea"/>
                <a:cs typeface="+mn-cs"/>
                <a:sym typeface="Open Sans Semibold" panose="020B0706030804020204"/>
              </a:rPr>
              <a:t>Uncategorized Software</a:t>
            </a:r>
          </a:p>
          <a:p>
            <a:pPr lvl="0">
              <a:defRPr sz="1800">
                <a:solidFill>
                  <a:srgbClr val="000000"/>
                </a:solidFill>
              </a:defRPr>
            </a:pPr>
            <a:r>
              <a:rPr sz="2400">
                <a:solidFill>
                  <a:srgbClr val="767982"/>
                </a:solidFill>
                <a:latin typeface="Open Sans" panose="020B0606030504020204"/>
                <a:ea typeface="Open Sans" panose="020B0606030504020204"/>
                <a:cs typeface="Open Sans" panose="020B0606030504020204"/>
                <a:sym typeface="Open Sans" panose="020B0606030504020204"/>
              </a:rPr>
              <a:t>Integer posuere erat a ante venenatis dapibus posuere velit aliquet Integer velit aliquet Integer posuere. </a:t>
            </a:r>
          </a:p>
        </p:txBody>
      </p:sp>
      <p:sp>
        <p:nvSpPr>
          <p:cNvPr id="999" name="Shape 999"/>
          <p:cNvSpPr/>
          <p:nvPr/>
        </p:nvSpPr>
        <p:spPr>
          <a:xfrm>
            <a:off x="9606905" y="6068831"/>
            <a:ext cx="622301" cy="6223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7E4BC7"/>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00" name="Shape 1000"/>
          <p:cNvSpPr/>
          <p:nvPr/>
        </p:nvSpPr>
        <p:spPr>
          <a:xfrm>
            <a:off x="7581900" y="7670799"/>
            <a:ext cx="368300" cy="36830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03CADF"/>
          </a:solidFill>
          <a:ln w="12700">
            <a:miter lim="400000"/>
          </a:ln>
        </p:spPr>
        <p:txBody>
          <a:bodyPr lIns="0" tIns="0" rIns="0" bIns="0"/>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01" name="Shape 1001"/>
          <p:cNvSpPr/>
          <p:nvPr/>
        </p:nvSpPr>
        <p:spPr>
          <a:xfrm>
            <a:off x="4102100" y="6667499"/>
            <a:ext cx="368300" cy="36830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7E4BC7"/>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02" name="Shape 1002"/>
          <p:cNvSpPr/>
          <p:nvPr/>
        </p:nvSpPr>
        <p:spPr>
          <a:xfrm>
            <a:off x="8627807" y="9593826"/>
            <a:ext cx="368300" cy="36830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03CADF"/>
          </a:solidFill>
          <a:ln w="12700">
            <a:miter lim="400000"/>
          </a:ln>
        </p:spPr>
        <p:txBody>
          <a:bodyPr lIns="0" tIns="0" rIns="0" bIns="0"/>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03" name="Shape 1003"/>
          <p:cNvSpPr/>
          <p:nvPr/>
        </p:nvSpPr>
        <p:spPr>
          <a:xfrm>
            <a:off x="4648200" y="8331199"/>
            <a:ext cx="622301" cy="6223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38DDAA"/>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04" name="Shape 1004"/>
          <p:cNvSpPr/>
          <p:nvPr/>
        </p:nvSpPr>
        <p:spPr>
          <a:xfrm>
            <a:off x="2140974" y="7359648"/>
            <a:ext cx="622301" cy="6223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38DDAA"/>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05" name="Shape 1005"/>
          <p:cNvSpPr/>
          <p:nvPr/>
        </p:nvSpPr>
        <p:spPr>
          <a:xfrm>
            <a:off x="1690129" y="1832553"/>
            <a:ext cx="5222583"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solidFill>
                  <a:srgbClr val="45454F"/>
                </a:solidFill>
                <a:latin typeface="造字工房悦黑（非商用）常规体" pitchFamily="50" charset="-122"/>
                <a:ea typeface="造字工房悦黑（非商用）常规体" pitchFamily="50" charset="-122"/>
              </a:rPr>
              <a:t>销售地图分析</a:t>
            </a:r>
            <a:endParaRPr sz="6600" dirty="0">
              <a:solidFill>
                <a:srgbClr val="45454F"/>
              </a:solidFill>
              <a:latin typeface="造字工房悦黑（非商用）常规体" pitchFamily="50" charset="-122"/>
              <a:ea typeface="造字工房悦黑（非商用）常规体" pitchFamily="50" charset="-122"/>
            </a:endParaRPr>
          </a:p>
        </p:txBody>
      </p:sp>
      <p:sp>
        <p:nvSpPr>
          <p:cNvPr id="1006" name="Shape 1006"/>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INFOGRAPHICS</a:t>
            </a:r>
          </a:p>
        </p:txBody>
      </p:sp>
      <p:sp>
        <p:nvSpPr>
          <p:cNvPr id="1007" name="Shape 1007"/>
          <p:cNvSpPr/>
          <p:nvPr/>
        </p:nvSpPr>
        <p:spPr>
          <a:xfrm>
            <a:off x="1819512" y="3051479"/>
            <a:ext cx="962791"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008" name="Shape 1008"/>
          <p:cNvSpPr/>
          <p:nvPr/>
        </p:nvSpPr>
        <p:spPr>
          <a:xfrm>
            <a:off x="23129752" y="249897"/>
            <a:ext cx="734315"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43</a:t>
            </a: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0" name="Shape 1010"/>
          <p:cNvSpPr/>
          <p:nvPr/>
        </p:nvSpPr>
        <p:spPr>
          <a:xfrm>
            <a:off x="1638300" y="4457700"/>
            <a:ext cx="1854200" cy="1384300"/>
          </a:xfrm>
          <a:prstGeom prst="roundRect">
            <a:avLst>
              <a:gd name="adj" fmla="val 4959"/>
            </a:avLst>
          </a:prstGeom>
          <a:solidFill>
            <a:srgbClr val="EDEDEF"/>
          </a:solidFill>
          <a:ln w="25400">
            <a:solidFill>
              <a:srgbClr val="E3E3E5"/>
            </a:solidFill>
            <a:miter lim="400000"/>
          </a:ln>
        </p:spPr>
        <p:txBody>
          <a:bodyPr lIns="50800" tIns="50800" rIns="50800" bIns="50800" anchor="ctr"/>
          <a:lstStyle/>
          <a:p>
            <a:pPr lvl="0" algn="ctr">
              <a:defRPr sz="4000">
                <a:solidFill>
                  <a:srgbClr val="42505D"/>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013" name="Shape 1013"/>
          <p:cNvSpPr/>
          <p:nvPr/>
        </p:nvSpPr>
        <p:spPr>
          <a:xfrm flipH="1">
            <a:off x="4025899" y="4630678"/>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38DDAA"/>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14" name="Shape 1014"/>
          <p:cNvSpPr/>
          <p:nvPr/>
        </p:nvSpPr>
        <p:spPr>
          <a:xfrm flipH="1">
            <a:off x="4639574" y="4627493"/>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38DDAA"/>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15" name="Shape 1015"/>
          <p:cNvSpPr/>
          <p:nvPr/>
        </p:nvSpPr>
        <p:spPr>
          <a:xfrm flipH="1">
            <a:off x="5253249" y="4627493"/>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38DDAA"/>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16" name="Shape 1016"/>
          <p:cNvSpPr/>
          <p:nvPr/>
        </p:nvSpPr>
        <p:spPr>
          <a:xfrm flipH="1">
            <a:off x="5866924" y="4627493"/>
            <a:ext cx="484026"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38DDAA"/>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17" name="Shape 1017"/>
          <p:cNvSpPr/>
          <p:nvPr/>
        </p:nvSpPr>
        <p:spPr>
          <a:xfrm flipH="1">
            <a:off x="6480600" y="4627493"/>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38DDAA"/>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18" name="Shape 1018"/>
          <p:cNvSpPr/>
          <p:nvPr/>
        </p:nvSpPr>
        <p:spPr>
          <a:xfrm flipH="1">
            <a:off x="7094273" y="4627493"/>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38DDAA"/>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19" name="Shape 1019"/>
          <p:cNvSpPr/>
          <p:nvPr/>
        </p:nvSpPr>
        <p:spPr>
          <a:xfrm flipH="1">
            <a:off x="7707949" y="4627493"/>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D8DEE3"/>
          </a:solidFill>
          <a:ln w="12700">
            <a:miter lim="400000"/>
          </a:ln>
        </p:spPr>
        <p:txBody>
          <a:bodyPr lIns="38100" tIns="38100" rIns="38100" bIns="38100" anchor="ctr"/>
          <a:lstStyle/>
          <a:p>
            <a:pPr lvl="0" algn="ctr"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020" name="Shape 1020"/>
          <p:cNvSpPr/>
          <p:nvPr/>
        </p:nvSpPr>
        <p:spPr>
          <a:xfrm flipH="1">
            <a:off x="8321624" y="4627493"/>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D8DEE3"/>
          </a:solidFill>
          <a:ln w="12700">
            <a:miter lim="400000"/>
          </a:ln>
        </p:spPr>
        <p:txBody>
          <a:bodyPr lIns="38100" tIns="38100" rIns="38100" bIns="38100" anchor="ctr"/>
          <a:lstStyle/>
          <a:p>
            <a:pPr lvl="0" algn="ctr"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021" name="Shape 1021"/>
          <p:cNvSpPr/>
          <p:nvPr/>
        </p:nvSpPr>
        <p:spPr>
          <a:xfrm flipH="1">
            <a:off x="8935300" y="4627493"/>
            <a:ext cx="484026"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D8DEE3"/>
          </a:solidFill>
          <a:ln w="12700">
            <a:miter lim="400000"/>
          </a:ln>
        </p:spPr>
        <p:txBody>
          <a:bodyPr lIns="38100" tIns="38100" rIns="38100" bIns="38100" anchor="ctr"/>
          <a:lstStyle/>
          <a:p>
            <a:pPr lvl="0" algn="ctr"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022" name="Shape 1022"/>
          <p:cNvSpPr/>
          <p:nvPr/>
        </p:nvSpPr>
        <p:spPr>
          <a:xfrm flipH="1">
            <a:off x="9548974" y="4627493"/>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D8DEE3"/>
          </a:solidFill>
          <a:ln w="12700">
            <a:miter lim="400000"/>
          </a:ln>
        </p:spPr>
        <p:txBody>
          <a:bodyPr lIns="38100" tIns="38100" rIns="38100" bIns="38100" anchor="ctr"/>
          <a:lstStyle/>
          <a:p>
            <a:pPr lvl="0" algn="ctr"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023" name="Shape 1023"/>
          <p:cNvSpPr/>
          <p:nvPr/>
        </p:nvSpPr>
        <p:spPr>
          <a:xfrm>
            <a:off x="1663700" y="6070600"/>
            <a:ext cx="8153400" cy="1612900"/>
          </a:xfrm>
          <a:prstGeom prst="rect">
            <a:avLst/>
          </a:prstGeom>
          <a:ln w="12700">
            <a:miter lim="400000"/>
          </a:ln>
        </p:spPr>
        <p:txBody>
          <a:bodyPr lIns="50800" tIns="50800" rIns="50800" bIns="50800"/>
          <a:lstStyle/>
          <a:p>
            <a:pPr lvl="0" defTabSz="825500">
              <a:lnSpc>
                <a:spcPct val="110000"/>
              </a:lnSpc>
              <a:defRPr sz="1800">
                <a:solidFill>
                  <a:srgbClr val="000000"/>
                </a:solidFill>
              </a:defRPr>
            </a:pPr>
            <a:r>
              <a:rPr sz="2700" spc="26">
                <a:solidFill>
                  <a:srgbClr val="42505D"/>
                </a:solidFill>
                <a:latin typeface="Open Sans" panose="020B0606030504020204"/>
                <a:ea typeface="Open Sans" panose="020B0606030504020204"/>
                <a:cs typeface="Open Sans" panose="020B0606030504020204"/>
                <a:sym typeface="Open Sans" panose="020B0606030504020204"/>
              </a:rPr>
              <a:t>Example text</a:t>
            </a:r>
          </a:p>
          <a:p>
            <a:pPr lvl="0" defTabSz="825500">
              <a:lnSpc>
                <a:spcPct val="110000"/>
              </a:lnSpc>
              <a:defRPr sz="1800">
                <a:solidFill>
                  <a:srgbClr val="000000"/>
                </a:solidFill>
              </a:defRPr>
            </a:pPr>
            <a:r>
              <a:rPr sz="2400">
                <a:solidFill>
                  <a:srgbClr val="748A9F"/>
                </a:solidFill>
                <a:latin typeface="Open Sans" panose="020B0606030504020204"/>
                <a:ea typeface="Open Sans" panose="020B0606030504020204"/>
                <a:cs typeface="Open Sans" panose="020B0606030504020204"/>
                <a:sym typeface="Open Sans" panose="020B0606030504020204"/>
              </a:rPr>
              <a:t>Integer posuere erat a ante venenatis Integer posuere erat a ante venenatis Integer posuere erat a ant</a:t>
            </a:r>
          </a:p>
        </p:txBody>
      </p:sp>
      <p:sp>
        <p:nvSpPr>
          <p:cNvPr id="1024" name="Shape 1024"/>
          <p:cNvSpPr/>
          <p:nvPr/>
        </p:nvSpPr>
        <p:spPr>
          <a:xfrm flipH="1">
            <a:off x="4025899" y="8572500"/>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7E4BC7"/>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25" name="Shape 1025"/>
          <p:cNvSpPr/>
          <p:nvPr/>
        </p:nvSpPr>
        <p:spPr>
          <a:xfrm flipH="1">
            <a:off x="4635499" y="8559800"/>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7E4BC7"/>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26" name="Shape 1026"/>
          <p:cNvSpPr/>
          <p:nvPr/>
        </p:nvSpPr>
        <p:spPr>
          <a:xfrm flipH="1">
            <a:off x="5257799" y="8559800"/>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7E4BC7"/>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27" name="Shape 1027"/>
          <p:cNvSpPr/>
          <p:nvPr/>
        </p:nvSpPr>
        <p:spPr>
          <a:xfrm flipH="1">
            <a:off x="5867399" y="8559800"/>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7E4BC7"/>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28" name="Shape 1028"/>
          <p:cNvSpPr/>
          <p:nvPr/>
        </p:nvSpPr>
        <p:spPr>
          <a:xfrm flipH="1">
            <a:off x="6476999" y="8559800"/>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7E4BC7"/>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29" name="Shape 1029"/>
          <p:cNvSpPr/>
          <p:nvPr/>
        </p:nvSpPr>
        <p:spPr>
          <a:xfrm flipH="1">
            <a:off x="7099299" y="8559800"/>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7E4BC7"/>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30" name="Shape 1030"/>
          <p:cNvSpPr/>
          <p:nvPr/>
        </p:nvSpPr>
        <p:spPr>
          <a:xfrm flipH="1">
            <a:off x="7708899" y="8559800"/>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7E4BC7"/>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31" name="Shape 1031"/>
          <p:cNvSpPr/>
          <p:nvPr/>
        </p:nvSpPr>
        <p:spPr>
          <a:xfrm flipH="1">
            <a:off x="8318499" y="8559800"/>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7E4BC7"/>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32" name="Shape 1032"/>
          <p:cNvSpPr/>
          <p:nvPr/>
        </p:nvSpPr>
        <p:spPr>
          <a:xfrm flipH="1">
            <a:off x="8940799" y="8559800"/>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D8DEE3"/>
          </a:solidFill>
          <a:ln w="12700">
            <a:miter lim="400000"/>
          </a:ln>
        </p:spPr>
        <p:txBody>
          <a:bodyPr lIns="38100" tIns="38100" rIns="38100" bIns="38100" anchor="ctr"/>
          <a:lstStyle/>
          <a:p>
            <a:pPr lvl="0" algn="ctr"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033" name="Shape 1033"/>
          <p:cNvSpPr/>
          <p:nvPr/>
        </p:nvSpPr>
        <p:spPr>
          <a:xfrm flipH="1">
            <a:off x="9550399" y="8559800"/>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D8DEE3"/>
          </a:solidFill>
          <a:ln w="12700">
            <a:miter lim="400000"/>
          </a:ln>
        </p:spPr>
        <p:txBody>
          <a:bodyPr lIns="38100" tIns="38100" rIns="38100" bIns="38100" anchor="ctr"/>
          <a:lstStyle/>
          <a:p>
            <a:pPr lvl="0" algn="ctr"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034" name="Shape 1034"/>
          <p:cNvSpPr/>
          <p:nvPr/>
        </p:nvSpPr>
        <p:spPr>
          <a:xfrm>
            <a:off x="1574800" y="9918700"/>
            <a:ext cx="8153400" cy="1612900"/>
          </a:xfrm>
          <a:prstGeom prst="rect">
            <a:avLst/>
          </a:prstGeom>
          <a:ln w="12700">
            <a:miter lim="400000"/>
          </a:ln>
        </p:spPr>
        <p:txBody>
          <a:bodyPr lIns="50800" tIns="50800" rIns="50800" bIns="50800"/>
          <a:lstStyle/>
          <a:p>
            <a:pPr lvl="0" defTabSz="825500">
              <a:lnSpc>
                <a:spcPct val="110000"/>
              </a:lnSpc>
              <a:defRPr sz="1800">
                <a:solidFill>
                  <a:srgbClr val="000000"/>
                </a:solidFill>
              </a:defRPr>
            </a:pPr>
            <a:r>
              <a:rPr sz="2700" spc="26">
                <a:solidFill>
                  <a:srgbClr val="42505D"/>
                </a:solidFill>
                <a:latin typeface="Open Sans" panose="020B0606030504020204"/>
                <a:ea typeface="Open Sans" panose="020B0606030504020204"/>
                <a:cs typeface="Open Sans" panose="020B0606030504020204"/>
                <a:sym typeface="Open Sans" panose="020B0606030504020204"/>
              </a:rPr>
              <a:t>Example text</a:t>
            </a:r>
          </a:p>
          <a:p>
            <a:pPr lvl="0" defTabSz="825500">
              <a:lnSpc>
                <a:spcPct val="110000"/>
              </a:lnSpc>
              <a:defRPr sz="1800">
                <a:solidFill>
                  <a:srgbClr val="000000"/>
                </a:solidFill>
              </a:defRPr>
            </a:pPr>
            <a:r>
              <a:rPr sz="2400">
                <a:solidFill>
                  <a:srgbClr val="748A9F"/>
                </a:solidFill>
                <a:latin typeface="Open Sans" panose="020B0606030504020204"/>
                <a:ea typeface="Open Sans" panose="020B0606030504020204"/>
                <a:cs typeface="Open Sans" panose="020B0606030504020204"/>
                <a:sym typeface="Open Sans" panose="020B0606030504020204"/>
              </a:rPr>
              <a:t>Integer posuere erat a ante venenatis Integer posuere erat a ante venenatis Integer posuere erat a ant</a:t>
            </a:r>
          </a:p>
        </p:txBody>
      </p:sp>
      <p:sp>
        <p:nvSpPr>
          <p:cNvPr id="1035" name="Shape 1035"/>
          <p:cNvSpPr/>
          <p:nvPr/>
        </p:nvSpPr>
        <p:spPr>
          <a:xfrm>
            <a:off x="1879600" y="4667250"/>
            <a:ext cx="1377685" cy="927100"/>
          </a:xfrm>
          <a:prstGeom prst="rect">
            <a:avLst/>
          </a:prstGeom>
          <a:ln w="12700">
            <a:miter lim="400000"/>
          </a:ln>
        </p:spPr>
        <p:txBody>
          <a:bodyPr wrap="none" lIns="50800" tIns="50800" rIns="50800" bIns="50800" anchor="ctr">
            <a:spAutoFit/>
          </a:bodyPr>
          <a:lstStyle>
            <a:lvl1pPr defTabSz="825500">
              <a:lnSpc>
                <a:spcPct val="110000"/>
              </a:lnSpc>
              <a:defRPr sz="4800" b="1" spc="48">
                <a:solidFill>
                  <a:srgbClr val="42505D"/>
                </a:solidFill>
                <a:latin typeface="Open Sans" panose="020B0606030504020204"/>
                <a:ea typeface="Open Sans" panose="020B0606030504020204"/>
                <a:cs typeface="Open Sans" panose="020B0606030504020204"/>
                <a:sym typeface="Open Sans" panose="020B0606030504020204"/>
              </a:defRPr>
            </a:lvl1pPr>
          </a:lstStyle>
          <a:p>
            <a:pPr lvl="0">
              <a:defRPr sz="1800" b="0" spc="0">
                <a:solidFill>
                  <a:srgbClr val="000000"/>
                </a:solidFill>
              </a:defRPr>
            </a:pPr>
            <a:r>
              <a:rPr sz="4800" b="1" spc="48">
                <a:solidFill>
                  <a:srgbClr val="42505D"/>
                </a:solidFill>
              </a:rPr>
              <a:t>52%</a:t>
            </a:r>
          </a:p>
        </p:txBody>
      </p:sp>
      <p:sp>
        <p:nvSpPr>
          <p:cNvPr id="1036" name="Shape 1036"/>
          <p:cNvSpPr/>
          <p:nvPr/>
        </p:nvSpPr>
        <p:spPr>
          <a:xfrm>
            <a:off x="1638300" y="8305800"/>
            <a:ext cx="1854200" cy="1384300"/>
          </a:xfrm>
          <a:prstGeom prst="roundRect">
            <a:avLst>
              <a:gd name="adj" fmla="val 4959"/>
            </a:avLst>
          </a:prstGeom>
          <a:solidFill>
            <a:srgbClr val="EDEDEF"/>
          </a:solidFill>
          <a:ln w="25400">
            <a:solidFill>
              <a:srgbClr val="E3E3E5"/>
            </a:solidFill>
            <a:miter lim="400000"/>
          </a:ln>
        </p:spPr>
        <p:txBody>
          <a:bodyPr lIns="50800" tIns="50800" rIns="50800" bIns="50800" anchor="ctr"/>
          <a:lstStyle/>
          <a:p>
            <a:pPr lvl="0" algn="ctr">
              <a:defRPr sz="4000">
                <a:solidFill>
                  <a:srgbClr val="42505D"/>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037" name="Shape 1037"/>
          <p:cNvSpPr/>
          <p:nvPr/>
        </p:nvSpPr>
        <p:spPr>
          <a:xfrm>
            <a:off x="1879600" y="8521700"/>
            <a:ext cx="1377685" cy="927100"/>
          </a:xfrm>
          <a:prstGeom prst="rect">
            <a:avLst/>
          </a:prstGeom>
          <a:ln w="12700">
            <a:miter lim="400000"/>
          </a:ln>
        </p:spPr>
        <p:txBody>
          <a:bodyPr wrap="none" lIns="50800" tIns="50800" rIns="50800" bIns="50800" anchor="ctr">
            <a:spAutoFit/>
          </a:bodyPr>
          <a:lstStyle>
            <a:lvl1pPr defTabSz="825500">
              <a:lnSpc>
                <a:spcPct val="110000"/>
              </a:lnSpc>
              <a:defRPr sz="4800" b="1" spc="48">
                <a:solidFill>
                  <a:srgbClr val="42505D"/>
                </a:solidFill>
                <a:latin typeface="Open Sans" panose="020B0606030504020204"/>
                <a:ea typeface="Open Sans" panose="020B0606030504020204"/>
                <a:cs typeface="Open Sans" panose="020B0606030504020204"/>
                <a:sym typeface="Open Sans" panose="020B0606030504020204"/>
              </a:defRPr>
            </a:lvl1pPr>
          </a:lstStyle>
          <a:p>
            <a:pPr lvl="0">
              <a:defRPr sz="1800" b="0" spc="0">
                <a:solidFill>
                  <a:srgbClr val="000000"/>
                </a:solidFill>
              </a:defRPr>
            </a:pPr>
            <a:r>
              <a:rPr sz="4800" b="1" spc="48">
                <a:solidFill>
                  <a:srgbClr val="42505D"/>
                </a:solidFill>
              </a:rPr>
              <a:t>86%</a:t>
            </a:r>
          </a:p>
        </p:txBody>
      </p:sp>
      <p:sp>
        <p:nvSpPr>
          <p:cNvPr id="1039" name="Shape 1039"/>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INFOGRAPHICS</a:t>
            </a:r>
          </a:p>
        </p:txBody>
      </p:sp>
      <p:sp>
        <p:nvSpPr>
          <p:cNvPr id="1040" name="Shape 1040"/>
          <p:cNvSpPr/>
          <p:nvPr/>
        </p:nvSpPr>
        <p:spPr>
          <a:xfrm>
            <a:off x="1819512" y="3051479"/>
            <a:ext cx="962791"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041" name="Shape 1041"/>
          <p:cNvSpPr/>
          <p:nvPr/>
        </p:nvSpPr>
        <p:spPr>
          <a:xfrm>
            <a:off x="23129752" y="249897"/>
            <a:ext cx="752984"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44</a:t>
            </a:r>
          </a:p>
        </p:txBody>
      </p:sp>
      <p:sp>
        <p:nvSpPr>
          <p:cNvPr id="34" name="Shape 1005"/>
          <p:cNvSpPr/>
          <p:nvPr/>
        </p:nvSpPr>
        <p:spPr>
          <a:xfrm>
            <a:off x="1690129" y="1832553"/>
            <a:ext cx="5222583"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solidFill>
                  <a:srgbClr val="45454F"/>
                </a:solidFill>
                <a:latin typeface="造字工房悦黑（非商用）常规体" pitchFamily="50" charset="-122"/>
                <a:ea typeface="造字工房悦黑（非商用）常规体" pitchFamily="50" charset="-122"/>
              </a:rPr>
              <a:t>销售地图分析</a:t>
            </a:r>
            <a:endParaRPr sz="6600" dirty="0">
              <a:solidFill>
                <a:srgbClr val="45454F"/>
              </a:solidFill>
              <a:latin typeface="造字工房悦黑（非商用）常规体" pitchFamily="50" charset="-122"/>
              <a:ea typeface="造字工房悦黑（非商用）常规体" pitchFamily="50" charset="-122"/>
            </a:endParaRPr>
          </a:p>
        </p:txBody>
      </p:sp>
      <p:grpSp>
        <p:nvGrpSpPr>
          <p:cNvPr id="35" name="Group 4"/>
          <p:cNvGrpSpPr>
            <a:grpSpLocks noChangeAspect="1"/>
          </p:cNvGrpSpPr>
          <p:nvPr/>
        </p:nvGrpSpPr>
        <p:grpSpPr bwMode="auto">
          <a:xfrm>
            <a:off x="11202861" y="4008778"/>
            <a:ext cx="11384442" cy="8185415"/>
            <a:chOff x="-9" y="5"/>
            <a:chExt cx="5769" cy="4314"/>
          </a:xfrm>
          <a:solidFill>
            <a:schemeClr val="bg1">
              <a:lumMod val="85000"/>
            </a:schemeClr>
          </a:solidFill>
        </p:grpSpPr>
        <p:sp>
          <p:nvSpPr>
            <p:cNvPr id="36" name="Freeform 5"/>
            <p:cNvSpPr/>
            <p:nvPr/>
          </p:nvSpPr>
          <p:spPr bwMode="auto">
            <a:xfrm>
              <a:off x="3679" y="4064"/>
              <a:ext cx="312" cy="255"/>
            </a:xfrm>
            <a:custGeom>
              <a:avLst/>
              <a:gdLst>
                <a:gd name="T0" fmla="*/ 553 w 673"/>
                <a:gd name="T1" fmla="*/ 13 h 550"/>
                <a:gd name="T2" fmla="*/ 520 w 673"/>
                <a:gd name="T3" fmla="*/ 52 h 550"/>
                <a:gd name="T4" fmla="*/ 454 w 673"/>
                <a:gd name="T5" fmla="*/ 35 h 550"/>
                <a:gd name="T6" fmla="*/ 411 w 673"/>
                <a:gd name="T7" fmla="*/ 61 h 550"/>
                <a:gd name="T8" fmla="*/ 358 w 673"/>
                <a:gd name="T9" fmla="*/ 78 h 550"/>
                <a:gd name="T10" fmla="*/ 319 w 673"/>
                <a:gd name="T11" fmla="*/ 70 h 550"/>
                <a:gd name="T12" fmla="*/ 284 w 673"/>
                <a:gd name="T13" fmla="*/ 48 h 550"/>
                <a:gd name="T14" fmla="*/ 260 w 673"/>
                <a:gd name="T15" fmla="*/ 89 h 550"/>
                <a:gd name="T16" fmla="*/ 232 w 673"/>
                <a:gd name="T17" fmla="*/ 111 h 550"/>
                <a:gd name="T18" fmla="*/ 160 w 673"/>
                <a:gd name="T19" fmla="*/ 102 h 550"/>
                <a:gd name="T20" fmla="*/ 175 w 673"/>
                <a:gd name="T21" fmla="*/ 148 h 550"/>
                <a:gd name="T22" fmla="*/ 120 w 673"/>
                <a:gd name="T23" fmla="*/ 185 h 550"/>
                <a:gd name="T24" fmla="*/ 53 w 673"/>
                <a:gd name="T25" fmla="*/ 246 h 550"/>
                <a:gd name="T26" fmla="*/ 20 w 673"/>
                <a:gd name="T27" fmla="*/ 280 h 550"/>
                <a:gd name="T28" fmla="*/ 33 w 673"/>
                <a:gd name="T29" fmla="*/ 317 h 550"/>
                <a:gd name="T30" fmla="*/ 33 w 673"/>
                <a:gd name="T31" fmla="*/ 387 h 550"/>
                <a:gd name="T32" fmla="*/ 55 w 673"/>
                <a:gd name="T33" fmla="*/ 437 h 550"/>
                <a:gd name="T34" fmla="*/ 81 w 673"/>
                <a:gd name="T35" fmla="*/ 476 h 550"/>
                <a:gd name="T36" fmla="*/ 138 w 673"/>
                <a:gd name="T37" fmla="*/ 498 h 550"/>
                <a:gd name="T38" fmla="*/ 219 w 673"/>
                <a:gd name="T39" fmla="*/ 500 h 550"/>
                <a:gd name="T40" fmla="*/ 341 w 673"/>
                <a:gd name="T41" fmla="*/ 534 h 550"/>
                <a:gd name="T42" fmla="*/ 374 w 673"/>
                <a:gd name="T43" fmla="*/ 476 h 550"/>
                <a:gd name="T44" fmla="*/ 459 w 673"/>
                <a:gd name="T45" fmla="*/ 426 h 550"/>
                <a:gd name="T46" fmla="*/ 507 w 673"/>
                <a:gd name="T47" fmla="*/ 395 h 550"/>
                <a:gd name="T48" fmla="*/ 568 w 673"/>
                <a:gd name="T49" fmla="*/ 356 h 550"/>
                <a:gd name="T50" fmla="*/ 551 w 673"/>
                <a:gd name="T51" fmla="*/ 306 h 550"/>
                <a:gd name="T52" fmla="*/ 592 w 673"/>
                <a:gd name="T53" fmla="*/ 272 h 550"/>
                <a:gd name="T54" fmla="*/ 572 w 673"/>
                <a:gd name="T55" fmla="*/ 228 h 550"/>
                <a:gd name="T56" fmla="*/ 633 w 673"/>
                <a:gd name="T57" fmla="*/ 156 h 550"/>
                <a:gd name="T58" fmla="*/ 671 w 673"/>
                <a:gd name="T59" fmla="*/ 124 h 550"/>
                <a:gd name="T60" fmla="*/ 649 w 673"/>
                <a:gd name="T61" fmla="*/ 43 h 550"/>
                <a:gd name="T62" fmla="*/ 590 w 673"/>
                <a:gd name="T63" fmla="*/ 31 h 550"/>
                <a:gd name="T64" fmla="*/ 553 w 673"/>
                <a:gd name="T65" fmla="*/ 13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73" h="550">
                  <a:moveTo>
                    <a:pt x="553" y="13"/>
                  </a:moveTo>
                  <a:cubicBezTo>
                    <a:pt x="553" y="13"/>
                    <a:pt x="540" y="59"/>
                    <a:pt x="520" y="52"/>
                  </a:cubicBezTo>
                  <a:cubicBezTo>
                    <a:pt x="500" y="44"/>
                    <a:pt x="476" y="33"/>
                    <a:pt x="454" y="35"/>
                  </a:cubicBezTo>
                  <a:cubicBezTo>
                    <a:pt x="433" y="37"/>
                    <a:pt x="426" y="46"/>
                    <a:pt x="411" y="61"/>
                  </a:cubicBezTo>
                  <a:cubicBezTo>
                    <a:pt x="395" y="76"/>
                    <a:pt x="378" y="85"/>
                    <a:pt x="358" y="78"/>
                  </a:cubicBezTo>
                  <a:cubicBezTo>
                    <a:pt x="339" y="70"/>
                    <a:pt x="330" y="85"/>
                    <a:pt x="319" y="70"/>
                  </a:cubicBezTo>
                  <a:cubicBezTo>
                    <a:pt x="308" y="55"/>
                    <a:pt x="297" y="35"/>
                    <a:pt x="284" y="48"/>
                  </a:cubicBezTo>
                  <a:cubicBezTo>
                    <a:pt x="271" y="61"/>
                    <a:pt x="258" y="68"/>
                    <a:pt x="260" y="89"/>
                  </a:cubicBezTo>
                  <a:cubicBezTo>
                    <a:pt x="262" y="109"/>
                    <a:pt x="245" y="119"/>
                    <a:pt x="232" y="111"/>
                  </a:cubicBezTo>
                  <a:cubicBezTo>
                    <a:pt x="219" y="104"/>
                    <a:pt x="162" y="83"/>
                    <a:pt x="160" y="102"/>
                  </a:cubicBezTo>
                  <a:cubicBezTo>
                    <a:pt x="157" y="120"/>
                    <a:pt x="194" y="135"/>
                    <a:pt x="175" y="148"/>
                  </a:cubicBezTo>
                  <a:cubicBezTo>
                    <a:pt x="155" y="161"/>
                    <a:pt x="140" y="178"/>
                    <a:pt x="120" y="185"/>
                  </a:cubicBezTo>
                  <a:cubicBezTo>
                    <a:pt x="101" y="193"/>
                    <a:pt x="72" y="230"/>
                    <a:pt x="53" y="246"/>
                  </a:cubicBezTo>
                  <a:cubicBezTo>
                    <a:pt x="33" y="263"/>
                    <a:pt x="0" y="261"/>
                    <a:pt x="20" y="280"/>
                  </a:cubicBezTo>
                  <a:cubicBezTo>
                    <a:pt x="39" y="298"/>
                    <a:pt x="44" y="296"/>
                    <a:pt x="33" y="317"/>
                  </a:cubicBezTo>
                  <a:cubicBezTo>
                    <a:pt x="22" y="337"/>
                    <a:pt x="35" y="371"/>
                    <a:pt x="33" y="387"/>
                  </a:cubicBezTo>
                  <a:cubicBezTo>
                    <a:pt x="31" y="404"/>
                    <a:pt x="48" y="413"/>
                    <a:pt x="55" y="437"/>
                  </a:cubicBezTo>
                  <a:cubicBezTo>
                    <a:pt x="61" y="461"/>
                    <a:pt x="50" y="459"/>
                    <a:pt x="81" y="476"/>
                  </a:cubicBezTo>
                  <a:cubicBezTo>
                    <a:pt x="112" y="493"/>
                    <a:pt x="103" y="484"/>
                    <a:pt x="138" y="498"/>
                  </a:cubicBezTo>
                  <a:cubicBezTo>
                    <a:pt x="173" y="513"/>
                    <a:pt x="197" y="487"/>
                    <a:pt x="219" y="500"/>
                  </a:cubicBezTo>
                  <a:cubicBezTo>
                    <a:pt x="240" y="513"/>
                    <a:pt x="332" y="550"/>
                    <a:pt x="341" y="534"/>
                  </a:cubicBezTo>
                  <a:cubicBezTo>
                    <a:pt x="350" y="517"/>
                    <a:pt x="341" y="476"/>
                    <a:pt x="374" y="476"/>
                  </a:cubicBezTo>
                  <a:cubicBezTo>
                    <a:pt x="406" y="476"/>
                    <a:pt x="452" y="441"/>
                    <a:pt x="459" y="426"/>
                  </a:cubicBezTo>
                  <a:cubicBezTo>
                    <a:pt x="465" y="411"/>
                    <a:pt x="489" y="395"/>
                    <a:pt x="507" y="395"/>
                  </a:cubicBezTo>
                  <a:cubicBezTo>
                    <a:pt x="524" y="395"/>
                    <a:pt x="588" y="371"/>
                    <a:pt x="568" y="356"/>
                  </a:cubicBezTo>
                  <a:cubicBezTo>
                    <a:pt x="548" y="341"/>
                    <a:pt x="531" y="309"/>
                    <a:pt x="551" y="306"/>
                  </a:cubicBezTo>
                  <a:cubicBezTo>
                    <a:pt x="570" y="302"/>
                    <a:pt x="609" y="283"/>
                    <a:pt x="592" y="272"/>
                  </a:cubicBezTo>
                  <a:cubicBezTo>
                    <a:pt x="575" y="261"/>
                    <a:pt x="531" y="267"/>
                    <a:pt x="572" y="228"/>
                  </a:cubicBezTo>
                  <a:cubicBezTo>
                    <a:pt x="614" y="189"/>
                    <a:pt x="609" y="159"/>
                    <a:pt x="633" y="156"/>
                  </a:cubicBezTo>
                  <a:cubicBezTo>
                    <a:pt x="658" y="152"/>
                    <a:pt x="673" y="156"/>
                    <a:pt x="671" y="124"/>
                  </a:cubicBezTo>
                  <a:cubicBezTo>
                    <a:pt x="668" y="93"/>
                    <a:pt x="668" y="52"/>
                    <a:pt x="649" y="43"/>
                  </a:cubicBezTo>
                  <a:cubicBezTo>
                    <a:pt x="629" y="33"/>
                    <a:pt x="599" y="41"/>
                    <a:pt x="590" y="31"/>
                  </a:cubicBezTo>
                  <a:cubicBezTo>
                    <a:pt x="581" y="22"/>
                    <a:pt x="555" y="0"/>
                    <a:pt x="553" y="13"/>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37" name="Freeform 6"/>
            <p:cNvSpPr/>
            <p:nvPr/>
          </p:nvSpPr>
          <p:spPr bwMode="auto">
            <a:xfrm>
              <a:off x="-9" y="633"/>
              <a:ext cx="2307" cy="1593"/>
            </a:xfrm>
            <a:custGeom>
              <a:avLst/>
              <a:gdLst>
                <a:gd name="T0" fmla="*/ 4317 w 4981"/>
                <a:gd name="T1" fmla="*/ 2284 h 3440"/>
                <a:gd name="T2" fmla="*/ 4622 w 4981"/>
                <a:gd name="T3" fmla="*/ 2061 h 3440"/>
                <a:gd name="T4" fmla="*/ 4946 w 4981"/>
                <a:gd name="T5" fmla="*/ 1850 h 3440"/>
                <a:gd name="T6" fmla="*/ 4930 w 4981"/>
                <a:gd name="T7" fmla="*/ 1693 h 3440"/>
                <a:gd name="T8" fmla="*/ 4812 w 4981"/>
                <a:gd name="T9" fmla="*/ 1470 h 3440"/>
                <a:gd name="T10" fmla="*/ 4636 w 4981"/>
                <a:gd name="T11" fmla="*/ 1342 h 3440"/>
                <a:gd name="T12" fmla="*/ 4488 w 4981"/>
                <a:gd name="T13" fmla="*/ 1228 h 3440"/>
                <a:gd name="T14" fmla="*/ 4082 w 4981"/>
                <a:gd name="T15" fmla="*/ 1137 h 3440"/>
                <a:gd name="T16" fmla="*/ 3931 w 4981"/>
                <a:gd name="T17" fmla="*/ 906 h 3440"/>
                <a:gd name="T18" fmla="*/ 3984 w 4981"/>
                <a:gd name="T19" fmla="*/ 684 h 3440"/>
                <a:gd name="T20" fmla="*/ 3787 w 4981"/>
                <a:gd name="T21" fmla="*/ 408 h 3440"/>
                <a:gd name="T22" fmla="*/ 3607 w 4981"/>
                <a:gd name="T23" fmla="*/ 314 h 3440"/>
                <a:gd name="T24" fmla="*/ 3476 w 4981"/>
                <a:gd name="T25" fmla="*/ 141 h 3440"/>
                <a:gd name="T26" fmla="*/ 3472 w 4981"/>
                <a:gd name="T27" fmla="*/ 7 h 3440"/>
                <a:gd name="T28" fmla="*/ 3233 w 4981"/>
                <a:gd name="T29" fmla="*/ 27 h 3440"/>
                <a:gd name="T30" fmla="*/ 3096 w 4981"/>
                <a:gd name="T31" fmla="*/ 155 h 3440"/>
                <a:gd name="T32" fmla="*/ 2965 w 4981"/>
                <a:gd name="T33" fmla="*/ 333 h 3440"/>
                <a:gd name="T34" fmla="*/ 2876 w 4981"/>
                <a:gd name="T35" fmla="*/ 497 h 3440"/>
                <a:gd name="T36" fmla="*/ 2726 w 4981"/>
                <a:gd name="T37" fmla="*/ 478 h 3440"/>
                <a:gd name="T38" fmla="*/ 2359 w 4981"/>
                <a:gd name="T39" fmla="*/ 536 h 3440"/>
                <a:gd name="T40" fmla="*/ 2224 w 4981"/>
                <a:gd name="T41" fmla="*/ 781 h 3440"/>
                <a:gd name="T42" fmla="*/ 2175 w 4981"/>
                <a:gd name="T43" fmla="*/ 850 h 3440"/>
                <a:gd name="T44" fmla="*/ 2008 w 4981"/>
                <a:gd name="T45" fmla="*/ 809 h 3440"/>
                <a:gd name="T46" fmla="*/ 1710 w 4981"/>
                <a:gd name="T47" fmla="*/ 836 h 3440"/>
                <a:gd name="T48" fmla="*/ 1759 w 4981"/>
                <a:gd name="T49" fmla="*/ 1017 h 3440"/>
                <a:gd name="T50" fmla="*/ 1775 w 4981"/>
                <a:gd name="T51" fmla="*/ 1290 h 3440"/>
                <a:gd name="T52" fmla="*/ 1674 w 4981"/>
                <a:gd name="T53" fmla="*/ 1378 h 3440"/>
                <a:gd name="T54" fmla="*/ 1559 w 4981"/>
                <a:gd name="T55" fmla="*/ 1562 h 3440"/>
                <a:gd name="T56" fmla="*/ 1287 w 4981"/>
                <a:gd name="T57" fmla="*/ 1623 h 3440"/>
                <a:gd name="T58" fmla="*/ 1051 w 4981"/>
                <a:gd name="T59" fmla="*/ 1715 h 3440"/>
                <a:gd name="T60" fmla="*/ 760 w 4981"/>
                <a:gd name="T61" fmla="*/ 1768 h 3440"/>
                <a:gd name="T62" fmla="*/ 563 w 4981"/>
                <a:gd name="T63" fmla="*/ 1787 h 3440"/>
                <a:gd name="T64" fmla="*/ 370 w 4981"/>
                <a:gd name="T65" fmla="*/ 1723 h 3440"/>
                <a:gd name="T66" fmla="*/ 180 w 4981"/>
                <a:gd name="T67" fmla="*/ 1768 h 3440"/>
                <a:gd name="T68" fmla="*/ 42 w 4981"/>
                <a:gd name="T69" fmla="*/ 1934 h 3440"/>
                <a:gd name="T70" fmla="*/ 23 w 4981"/>
                <a:gd name="T71" fmla="*/ 2093 h 3440"/>
                <a:gd name="T72" fmla="*/ 232 w 4981"/>
                <a:gd name="T73" fmla="*/ 2199 h 3440"/>
                <a:gd name="T74" fmla="*/ 190 w 4981"/>
                <a:gd name="T75" fmla="*/ 2415 h 3440"/>
                <a:gd name="T76" fmla="*/ 105 w 4981"/>
                <a:gd name="T77" fmla="*/ 2454 h 3440"/>
                <a:gd name="T78" fmla="*/ 53 w 4981"/>
                <a:gd name="T79" fmla="*/ 2535 h 3440"/>
                <a:gd name="T80" fmla="*/ 219 w 4981"/>
                <a:gd name="T81" fmla="*/ 2595 h 3440"/>
                <a:gd name="T82" fmla="*/ 307 w 4981"/>
                <a:gd name="T83" fmla="*/ 2806 h 3440"/>
                <a:gd name="T84" fmla="*/ 442 w 4981"/>
                <a:gd name="T85" fmla="*/ 2962 h 3440"/>
                <a:gd name="T86" fmla="*/ 717 w 4981"/>
                <a:gd name="T87" fmla="*/ 3144 h 3440"/>
                <a:gd name="T88" fmla="*/ 861 w 4981"/>
                <a:gd name="T89" fmla="*/ 3385 h 3440"/>
                <a:gd name="T90" fmla="*/ 1054 w 4981"/>
                <a:gd name="T91" fmla="*/ 3422 h 3440"/>
                <a:gd name="T92" fmla="*/ 1241 w 4981"/>
                <a:gd name="T93" fmla="*/ 3196 h 3440"/>
                <a:gd name="T94" fmla="*/ 1547 w 4981"/>
                <a:gd name="T95" fmla="*/ 3325 h 3440"/>
                <a:gd name="T96" fmla="*/ 1779 w 4981"/>
                <a:gd name="T97" fmla="*/ 3247 h 3440"/>
                <a:gd name="T98" fmla="*/ 2063 w 4981"/>
                <a:gd name="T99" fmla="*/ 3348 h 3440"/>
                <a:gd name="T100" fmla="*/ 2355 w 4981"/>
                <a:gd name="T101" fmla="*/ 3325 h 3440"/>
                <a:gd name="T102" fmla="*/ 2823 w 4981"/>
                <a:gd name="T103" fmla="*/ 3221 h 3440"/>
                <a:gd name="T104" fmla="*/ 3303 w 4981"/>
                <a:gd name="T105" fmla="*/ 3314 h 3440"/>
                <a:gd name="T106" fmla="*/ 3657 w 4981"/>
                <a:gd name="T107" fmla="*/ 3310 h 3440"/>
                <a:gd name="T108" fmla="*/ 3683 w 4981"/>
                <a:gd name="T109" fmla="*/ 3162 h 3440"/>
                <a:gd name="T110" fmla="*/ 3640 w 4981"/>
                <a:gd name="T111" fmla="*/ 2988 h 3440"/>
                <a:gd name="T112" fmla="*/ 3701 w 4981"/>
                <a:gd name="T113" fmla="*/ 2721 h 3440"/>
                <a:gd name="T114" fmla="*/ 4129 w 4981"/>
                <a:gd name="T115" fmla="*/ 2651 h 3440"/>
                <a:gd name="T116" fmla="*/ 4380 w 4981"/>
                <a:gd name="T117" fmla="*/ 2630 h 3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981" h="3440">
                  <a:moveTo>
                    <a:pt x="4343" y="2565"/>
                  </a:moveTo>
                  <a:cubicBezTo>
                    <a:pt x="4365" y="2536"/>
                    <a:pt x="4347" y="2491"/>
                    <a:pt x="4343" y="2454"/>
                  </a:cubicBezTo>
                  <a:cubicBezTo>
                    <a:pt x="4339" y="2417"/>
                    <a:pt x="4317" y="2350"/>
                    <a:pt x="4317" y="2284"/>
                  </a:cubicBezTo>
                  <a:cubicBezTo>
                    <a:pt x="4317" y="2217"/>
                    <a:pt x="4391" y="2195"/>
                    <a:pt x="4430" y="2191"/>
                  </a:cubicBezTo>
                  <a:cubicBezTo>
                    <a:pt x="4470" y="2187"/>
                    <a:pt x="4500" y="2180"/>
                    <a:pt x="4513" y="2143"/>
                  </a:cubicBezTo>
                  <a:cubicBezTo>
                    <a:pt x="4526" y="2106"/>
                    <a:pt x="4592" y="2095"/>
                    <a:pt x="4622" y="2061"/>
                  </a:cubicBezTo>
                  <a:cubicBezTo>
                    <a:pt x="4653" y="2028"/>
                    <a:pt x="4701" y="2035"/>
                    <a:pt x="4745" y="2006"/>
                  </a:cubicBezTo>
                  <a:cubicBezTo>
                    <a:pt x="4788" y="1976"/>
                    <a:pt x="4841" y="1987"/>
                    <a:pt x="4911" y="1965"/>
                  </a:cubicBezTo>
                  <a:cubicBezTo>
                    <a:pt x="4981" y="1943"/>
                    <a:pt x="4933" y="1895"/>
                    <a:pt x="4946" y="1850"/>
                  </a:cubicBezTo>
                  <a:cubicBezTo>
                    <a:pt x="4951" y="1831"/>
                    <a:pt x="4965" y="1812"/>
                    <a:pt x="4978" y="1797"/>
                  </a:cubicBezTo>
                  <a:cubicBezTo>
                    <a:pt x="4972" y="1792"/>
                    <a:pt x="4980" y="1784"/>
                    <a:pt x="4976" y="1765"/>
                  </a:cubicBezTo>
                  <a:cubicBezTo>
                    <a:pt x="4970" y="1734"/>
                    <a:pt x="4947" y="1718"/>
                    <a:pt x="4930" y="1693"/>
                  </a:cubicBezTo>
                  <a:cubicBezTo>
                    <a:pt x="4914" y="1668"/>
                    <a:pt x="4891" y="1681"/>
                    <a:pt x="4885" y="1631"/>
                  </a:cubicBezTo>
                  <a:cubicBezTo>
                    <a:pt x="4878" y="1581"/>
                    <a:pt x="4852" y="1551"/>
                    <a:pt x="4845" y="1523"/>
                  </a:cubicBezTo>
                  <a:cubicBezTo>
                    <a:pt x="4839" y="1495"/>
                    <a:pt x="4852" y="1495"/>
                    <a:pt x="4812" y="1470"/>
                  </a:cubicBezTo>
                  <a:cubicBezTo>
                    <a:pt x="4773" y="1445"/>
                    <a:pt x="4803" y="1442"/>
                    <a:pt x="4796" y="1409"/>
                  </a:cubicBezTo>
                  <a:cubicBezTo>
                    <a:pt x="4790" y="1376"/>
                    <a:pt x="4757" y="1387"/>
                    <a:pt x="4721" y="1384"/>
                  </a:cubicBezTo>
                  <a:cubicBezTo>
                    <a:pt x="4685" y="1381"/>
                    <a:pt x="4675" y="1362"/>
                    <a:pt x="4636" y="1342"/>
                  </a:cubicBezTo>
                  <a:cubicBezTo>
                    <a:pt x="4596" y="1323"/>
                    <a:pt x="4629" y="1328"/>
                    <a:pt x="4596" y="1301"/>
                  </a:cubicBezTo>
                  <a:cubicBezTo>
                    <a:pt x="4563" y="1273"/>
                    <a:pt x="4560" y="1278"/>
                    <a:pt x="4524" y="1276"/>
                  </a:cubicBezTo>
                  <a:cubicBezTo>
                    <a:pt x="4488" y="1273"/>
                    <a:pt x="4495" y="1251"/>
                    <a:pt x="4488" y="1228"/>
                  </a:cubicBezTo>
                  <a:cubicBezTo>
                    <a:pt x="4482" y="1206"/>
                    <a:pt x="4452" y="1206"/>
                    <a:pt x="4416" y="1184"/>
                  </a:cubicBezTo>
                  <a:cubicBezTo>
                    <a:pt x="4380" y="1162"/>
                    <a:pt x="4252" y="1167"/>
                    <a:pt x="4210" y="1164"/>
                  </a:cubicBezTo>
                  <a:cubicBezTo>
                    <a:pt x="4167" y="1162"/>
                    <a:pt x="4147" y="1145"/>
                    <a:pt x="4082" y="1137"/>
                  </a:cubicBezTo>
                  <a:cubicBezTo>
                    <a:pt x="4016" y="1128"/>
                    <a:pt x="4056" y="1120"/>
                    <a:pt x="3957" y="1095"/>
                  </a:cubicBezTo>
                  <a:cubicBezTo>
                    <a:pt x="3859" y="1070"/>
                    <a:pt x="3885" y="1031"/>
                    <a:pt x="3879" y="1003"/>
                  </a:cubicBezTo>
                  <a:cubicBezTo>
                    <a:pt x="3872" y="975"/>
                    <a:pt x="3889" y="936"/>
                    <a:pt x="3931" y="906"/>
                  </a:cubicBezTo>
                  <a:cubicBezTo>
                    <a:pt x="3974" y="875"/>
                    <a:pt x="3974" y="850"/>
                    <a:pt x="3948" y="814"/>
                  </a:cubicBezTo>
                  <a:cubicBezTo>
                    <a:pt x="3921" y="778"/>
                    <a:pt x="3948" y="781"/>
                    <a:pt x="3977" y="753"/>
                  </a:cubicBezTo>
                  <a:cubicBezTo>
                    <a:pt x="4007" y="725"/>
                    <a:pt x="3990" y="714"/>
                    <a:pt x="3984" y="684"/>
                  </a:cubicBezTo>
                  <a:cubicBezTo>
                    <a:pt x="3977" y="653"/>
                    <a:pt x="3964" y="625"/>
                    <a:pt x="3928" y="595"/>
                  </a:cubicBezTo>
                  <a:cubicBezTo>
                    <a:pt x="3892" y="564"/>
                    <a:pt x="3885" y="481"/>
                    <a:pt x="3875" y="444"/>
                  </a:cubicBezTo>
                  <a:cubicBezTo>
                    <a:pt x="3866" y="408"/>
                    <a:pt x="3830" y="408"/>
                    <a:pt x="3787" y="408"/>
                  </a:cubicBezTo>
                  <a:cubicBezTo>
                    <a:pt x="3744" y="408"/>
                    <a:pt x="3751" y="369"/>
                    <a:pt x="3731" y="347"/>
                  </a:cubicBezTo>
                  <a:cubicBezTo>
                    <a:pt x="3712" y="325"/>
                    <a:pt x="3689" y="344"/>
                    <a:pt x="3653" y="364"/>
                  </a:cubicBezTo>
                  <a:cubicBezTo>
                    <a:pt x="3617" y="383"/>
                    <a:pt x="3626" y="358"/>
                    <a:pt x="3607" y="314"/>
                  </a:cubicBezTo>
                  <a:cubicBezTo>
                    <a:pt x="3587" y="269"/>
                    <a:pt x="3577" y="283"/>
                    <a:pt x="3564" y="239"/>
                  </a:cubicBezTo>
                  <a:cubicBezTo>
                    <a:pt x="3551" y="194"/>
                    <a:pt x="3499" y="203"/>
                    <a:pt x="3469" y="189"/>
                  </a:cubicBezTo>
                  <a:cubicBezTo>
                    <a:pt x="3440" y="175"/>
                    <a:pt x="3450" y="175"/>
                    <a:pt x="3476" y="141"/>
                  </a:cubicBezTo>
                  <a:cubicBezTo>
                    <a:pt x="3502" y="108"/>
                    <a:pt x="3450" y="108"/>
                    <a:pt x="3430" y="91"/>
                  </a:cubicBezTo>
                  <a:cubicBezTo>
                    <a:pt x="3410" y="75"/>
                    <a:pt x="3417" y="72"/>
                    <a:pt x="3453" y="50"/>
                  </a:cubicBezTo>
                  <a:cubicBezTo>
                    <a:pt x="3467" y="41"/>
                    <a:pt x="3471" y="24"/>
                    <a:pt x="3472" y="7"/>
                  </a:cubicBezTo>
                  <a:cubicBezTo>
                    <a:pt x="3467" y="9"/>
                    <a:pt x="3462" y="9"/>
                    <a:pt x="3436" y="11"/>
                  </a:cubicBezTo>
                  <a:cubicBezTo>
                    <a:pt x="3391" y="14"/>
                    <a:pt x="3351" y="25"/>
                    <a:pt x="3341" y="14"/>
                  </a:cubicBezTo>
                  <a:cubicBezTo>
                    <a:pt x="3332" y="2"/>
                    <a:pt x="3233" y="0"/>
                    <a:pt x="3233" y="27"/>
                  </a:cubicBezTo>
                  <a:cubicBezTo>
                    <a:pt x="3233" y="55"/>
                    <a:pt x="3256" y="58"/>
                    <a:pt x="3227" y="91"/>
                  </a:cubicBezTo>
                  <a:cubicBezTo>
                    <a:pt x="3197" y="125"/>
                    <a:pt x="3201" y="128"/>
                    <a:pt x="3171" y="139"/>
                  </a:cubicBezTo>
                  <a:cubicBezTo>
                    <a:pt x="3142" y="150"/>
                    <a:pt x="3125" y="158"/>
                    <a:pt x="3096" y="155"/>
                  </a:cubicBezTo>
                  <a:cubicBezTo>
                    <a:pt x="3066" y="153"/>
                    <a:pt x="3053" y="128"/>
                    <a:pt x="3027" y="158"/>
                  </a:cubicBezTo>
                  <a:cubicBezTo>
                    <a:pt x="3001" y="189"/>
                    <a:pt x="2965" y="236"/>
                    <a:pt x="2965" y="264"/>
                  </a:cubicBezTo>
                  <a:cubicBezTo>
                    <a:pt x="2965" y="292"/>
                    <a:pt x="2965" y="305"/>
                    <a:pt x="2965" y="333"/>
                  </a:cubicBezTo>
                  <a:cubicBezTo>
                    <a:pt x="2965" y="361"/>
                    <a:pt x="2955" y="367"/>
                    <a:pt x="2968" y="392"/>
                  </a:cubicBezTo>
                  <a:cubicBezTo>
                    <a:pt x="2981" y="417"/>
                    <a:pt x="2981" y="419"/>
                    <a:pt x="2965" y="442"/>
                  </a:cubicBezTo>
                  <a:cubicBezTo>
                    <a:pt x="2948" y="464"/>
                    <a:pt x="2893" y="494"/>
                    <a:pt x="2876" y="497"/>
                  </a:cubicBezTo>
                  <a:cubicBezTo>
                    <a:pt x="2860" y="500"/>
                    <a:pt x="2824" y="494"/>
                    <a:pt x="2814" y="511"/>
                  </a:cubicBezTo>
                  <a:cubicBezTo>
                    <a:pt x="2804" y="528"/>
                    <a:pt x="2778" y="517"/>
                    <a:pt x="2768" y="508"/>
                  </a:cubicBezTo>
                  <a:cubicBezTo>
                    <a:pt x="2758" y="500"/>
                    <a:pt x="2762" y="478"/>
                    <a:pt x="2726" y="478"/>
                  </a:cubicBezTo>
                  <a:cubicBezTo>
                    <a:pt x="2690" y="478"/>
                    <a:pt x="2621" y="489"/>
                    <a:pt x="2588" y="456"/>
                  </a:cubicBezTo>
                  <a:cubicBezTo>
                    <a:pt x="2555" y="422"/>
                    <a:pt x="2460" y="330"/>
                    <a:pt x="2444" y="400"/>
                  </a:cubicBezTo>
                  <a:cubicBezTo>
                    <a:pt x="2427" y="469"/>
                    <a:pt x="2382" y="503"/>
                    <a:pt x="2359" y="536"/>
                  </a:cubicBezTo>
                  <a:cubicBezTo>
                    <a:pt x="2336" y="570"/>
                    <a:pt x="2319" y="589"/>
                    <a:pt x="2293" y="631"/>
                  </a:cubicBezTo>
                  <a:cubicBezTo>
                    <a:pt x="2267" y="672"/>
                    <a:pt x="2290" y="689"/>
                    <a:pt x="2260" y="711"/>
                  </a:cubicBezTo>
                  <a:cubicBezTo>
                    <a:pt x="2231" y="734"/>
                    <a:pt x="2178" y="759"/>
                    <a:pt x="2224" y="781"/>
                  </a:cubicBezTo>
                  <a:cubicBezTo>
                    <a:pt x="2270" y="803"/>
                    <a:pt x="2293" y="823"/>
                    <a:pt x="2273" y="845"/>
                  </a:cubicBezTo>
                  <a:cubicBezTo>
                    <a:pt x="2254" y="867"/>
                    <a:pt x="2247" y="917"/>
                    <a:pt x="2224" y="884"/>
                  </a:cubicBezTo>
                  <a:cubicBezTo>
                    <a:pt x="2201" y="850"/>
                    <a:pt x="2205" y="842"/>
                    <a:pt x="2175" y="850"/>
                  </a:cubicBezTo>
                  <a:cubicBezTo>
                    <a:pt x="2146" y="859"/>
                    <a:pt x="2113" y="859"/>
                    <a:pt x="2106" y="836"/>
                  </a:cubicBezTo>
                  <a:cubicBezTo>
                    <a:pt x="2100" y="814"/>
                    <a:pt x="2113" y="784"/>
                    <a:pt x="2077" y="797"/>
                  </a:cubicBezTo>
                  <a:cubicBezTo>
                    <a:pt x="2041" y="811"/>
                    <a:pt x="2038" y="809"/>
                    <a:pt x="2008" y="809"/>
                  </a:cubicBezTo>
                  <a:cubicBezTo>
                    <a:pt x="1979" y="809"/>
                    <a:pt x="1949" y="836"/>
                    <a:pt x="1913" y="817"/>
                  </a:cubicBezTo>
                  <a:cubicBezTo>
                    <a:pt x="1877" y="797"/>
                    <a:pt x="1854" y="828"/>
                    <a:pt x="1825" y="828"/>
                  </a:cubicBezTo>
                  <a:cubicBezTo>
                    <a:pt x="1795" y="828"/>
                    <a:pt x="1713" y="814"/>
                    <a:pt x="1710" y="836"/>
                  </a:cubicBezTo>
                  <a:cubicBezTo>
                    <a:pt x="1707" y="859"/>
                    <a:pt x="1694" y="881"/>
                    <a:pt x="1733" y="886"/>
                  </a:cubicBezTo>
                  <a:cubicBezTo>
                    <a:pt x="1772" y="892"/>
                    <a:pt x="1821" y="895"/>
                    <a:pt x="1798" y="925"/>
                  </a:cubicBezTo>
                  <a:cubicBezTo>
                    <a:pt x="1775" y="956"/>
                    <a:pt x="1756" y="973"/>
                    <a:pt x="1759" y="1017"/>
                  </a:cubicBezTo>
                  <a:cubicBezTo>
                    <a:pt x="1762" y="1062"/>
                    <a:pt x="1746" y="1089"/>
                    <a:pt x="1766" y="1145"/>
                  </a:cubicBezTo>
                  <a:cubicBezTo>
                    <a:pt x="1785" y="1201"/>
                    <a:pt x="1782" y="1209"/>
                    <a:pt x="1782" y="1237"/>
                  </a:cubicBezTo>
                  <a:cubicBezTo>
                    <a:pt x="1782" y="1265"/>
                    <a:pt x="1759" y="1256"/>
                    <a:pt x="1775" y="1290"/>
                  </a:cubicBezTo>
                  <a:cubicBezTo>
                    <a:pt x="1792" y="1323"/>
                    <a:pt x="1779" y="1337"/>
                    <a:pt x="1759" y="1323"/>
                  </a:cubicBezTo>
                  <a:cubicBezTo>
                    <a:pt x="1739" y="1309"/>
                    <a:pt x="1716" y="1306"/>
                    <a:pt x="1707" y="1328"/>
                  </a:cubicBezTo>
                  <a:cubicBezTo>
                    <a:pt x="1697" y="1351"/>
                    <a:pt x="1707" y="1376"/>
                    <a:pt x="1674" y="1378"/>
                  </a:cubicBezTo>
                  <a:cubicBezTo>
                    <a:pt x="1641" y="1381"/>
                    <a:pt x="1621" y="1390"/>
                    <a:pt x="1625" y="1429"/>
                  </a:cubicBezTo>
                  <a:cubicBezTo>
                    <a:pt x="1628" y="1467"/>
                    <a:pt x="1648" y="1492"/>
                    <a:pt x="1625" y="1523"/>
                  </a:cubicBezTo>
                  <a:cubicBezTo>
                    <a:pt x="1602" y="1554"/>
                    <a:pt x="1602" y="1565"/>
                    <a:pt x="1559" y="1562"/>
                  </a:cubicBezTo>
                  <a:cubicBezTo>
                    <a:pt x="1517" y="1559"/>
                    <a:pt x="1513" y="1590"/>
                    <a:pt x="1481" y="1593"/>
                  </a:cubicBezTo>
                  <a:cubicBezTo>
                    <a:pt x="1448" y="1595"/>
                    <a:pt x="1395" y="1581"/>
                    <a:pt x="1369" y="1595"/>
                  </a:cubicBezTo>
                  <a:cubicBezTo>
                    <a:pt x="1343" y="1609"/>
                    <a:pt x="1323" y="1623"/>
                    <a:pt x="1287" y="1623"/>
                  </a:cubicBezTo>
                  <a:cubicBezTo>
                    <a:pt x="1251" y="1623"/>
                    <a:pt x="1241" y="1626"/>
                    <a:pt x="1209" y="1643"/>
                  </a:cubicBezTo>
                  <a:cubicBezTo>
                    <a:pt x="1176" y="1659"/>
                    <a:pt x="1150" y="1676"/>
                    <a:pt x="1124" y="1701"/>
                  </a:cubicBezTo>
                  <a:cubicBezTo>
                    <a:pt x="1097" y="1726"/>
                    <a:pt x="1074" y="1734"/>
                    <a:pt x="1051" y="1715"/>
                  </a:cubicBezTo>
                  <a:cubicBezTo>
                    <a:pt x="1028" y="1695"/>
                    <a:pt x="933" y="1732"/>
                    <a:pt x="920" y="1704"/>
                  </a:cubicBezTo>
                  <a:cubicBezTo>
                    <a:pt x="907" y="1676"/>
                    <a:pt x="868" y="1640"/>
                    <a:pt x="835" y="1676"/>
                  </a:cubicBezTo>
                  <a:cubicBezTo>
                    <a:pt x="802" y="1712"/>
                    <a:pt x="776" y="1737"/>
                    <a:pt x="760" y="1768"/>
                  </a:cubicBezTo>
                  <a:cubicBezTo>
                    <a:pt x="743" y="1798"/>
                    <a:pt x="691" y="1840"/>
                    <a:pt x="671" y="1812"/>
                  </a:cubicBezTo>
                  <a:cubicBezTo>
                    <a:pt x="652" y="1784"/>
                    <a:pt x="658" y="1782"/>
                    <a:pt x="632" y="1787"/>
                  </a:cubicBezTo>
                  <a:cubicBezTo>
                    <a:pt x="606" y="1793"/>
                    <a:pt x="573" y="1826"/>
                    <a:pt x="563" y="1787"/>
                  </a:cubicBezTo>
                  <a:cubicBezTo>
                    <a:pt x="553" y="1748"/>
                    <a:pt x="563" y="1709"/>
                    <a:pt x="537" y="1706"/>
                  </a:cubicBezTo>
                  <a:cubicBezTo>
                    <a:pt x="511" y="1704"/>
                    <a:pt x="475" y="1757"/>
                    <a:pt x="455" y="1734"/>
                  </a:cubicBezTo>
                  <a:cubicBezTo>
                    <a:pt x="436" y="1712"/>
                    <a:pt x="380" y="1698"/>
                    <a:pt x="370" y="1723"/>
                  </a:cubicBezTo>
                  <a:cubicBezTo>
                    <a:pt x="360" y="1748"/>
                    <a:pt x="344" y="1754"/>
                    <a:pt x="321" y="1754"/>
                  </a:cubicBezTo>
                  <a:cubicBezTo>
                    <a:pt x="298" y="1754"/>
                    <a:pt x="301" y="1784"/>
                    <a:pt x="268" y="1782"/>
                  </a:cubicBezTo>
                  <a:cubicBezTo>
                    <a:pt x="236" y="1779"/>
                    <a:pt x="213" y="1743"/>
                    <a:pt x="180" y="1768"/>
                  </a:cubicBezTo>
                  <a:cubicBezTo>
                    <a:pt x="147" y="1793"/>
                    <a:pt x="128" y="1793"/>
                    <a:pt x="128" y="1837"/>
                  </a:cubicBezTo>
                  <a:cubicBezTo>
                    <a:pt x="128" y="1882"/>
                    <a:pt x="147" y="1890"/>
                    <a:pt x="101" y="1896"/>
                  </a:cubicBezTo>
                  <a:cubicBezTo>
                    <a:pt x="55" y="1901"/>
                    <a:pt x="39" y="1904"/>
                    <a:pt x="42" y="1934"/>
                  </a:cubicBezTo>
                  <a:cubicBezTo>
                    <a:pt x="46" y="1965"/>
                    <a:pt x="0" y="1965"/>
                    <a:pt x="33" y="1987"/>
                  </a:cubicBezTo>
                  <a:cubicBezTo>
                    <a:pt x="65" y="2009"/>
                    <a:pt x="75" y="2015"/>
                    <a:pt x="49" y="2037"/>
                  </a:cubicBezTo>
                  <a:cubicBezTo>
                    <a:pt x="23" y="2060"/>
                    <a:pt x="19" y="2068"/>
                    <a:pt x="23" y="2093"/>
                  </a:cubicBezTo>
                  <a:cubicBezTo>
                    <a:pt x="26" y="2118"/>
                    <a:pt x="49" y="2165"/>
                    <a:pt x="72" y="2146"/>
                  </a:cubicBezTo>
                  <a:cubicBezTo>
                    <a:pt x="95" y="2126"/>
                    <a:pt x="88" y="2115"/>
                    <a:pt x="141" y="2132"/>
                  </a:cubicBezTo>
                  <a:cubicBezTo>
                    <a:pt x="193" y="2148"/>
                    <a:pt x="219" y="2168"/>
                    <a:pt x="232" y="2199"/>
                  </a:cubicBezTo>
                  <a:cubicBezTo>
                    <a:pt x="245" y="2229"/>
                    <a:pt x="203" y="2226"/>
                    <a:pt x="206" y="2265"/>
                  </a:cubicBezTo>
                  <a:cubicBezTo>
                    <a:pt x="209" y="2304"/>
                    <a:pt x="242" y="2335"/>
                    <a:pt x="216" y="2357"/>
                  </a:cubicBezTo>
                  <a:cubicBezTo>
                    <a:pt x="190" y="2379"/>
                    <a:pt x="180" y="2379"/>
                    <a:pt x="190" y="2415"/>
                  </a:cubicBezTo>
                  <a:cubicBezTo>
                    <a:pt x="200" y="2451"/>
                    <a:pt x="229" y="2479"/>
                    <a:pt x="196" y="2496"/>
                  </a:cubicBezTo>
                  <a:cubicBezTo>
                    <a:pt x="164" y="2513"/>
                    <a:pt x="150" y="2527"/>
                    <a:pt x="128" y="2499"/>
                  </a:cubicBezTo>
                  <a:cubicBezTo>
                    <a:pt x="114" y="2482"/>
                    <a:pt x="113" y="2466"/>
                    <a:pt x="105" y="2454"/>
                  </a:cubicBezTo>
                  <a:cubicBezTo>
                    <a:pt x="92" y="2456"/>
                    <a:pt x="80" y="2456"/>
                    <a:pt x="73" y="2456"/>
                  </a:cubicBezTo>
                  <a:cubicBezTo>
                    <a:pt x="55" y="2456"/>
                    <a:pt x="63" y="2479"/>
                    <a:pt x="52" y="2498"/>
                  </a:cubicBezTo>
                  <a:cubicBezTo>
                    <a:pt x="47" y="2506"/>
                    <a:pt x="49" y="2522"/>
                    <a:pt x="53" y="2535"/>
                  </a:cubicBezTo>
                  <a:cubicBezTo>
                    <a:pt x="56" y="2536"/>
                    <a:pt x="59" y="2536"/>
                    <a:pt x="62" y="2536"/>
                  </a:cubicBezTo>
                  <a:cubicBezTo>
                    <a:pt x="93" y="2536"/>
                    <a:pt x="106" y="2547"/>
                    <a:pt x="141" y="2565"/>
                  </a:cubicBezTo>
                  <a:cubicBezTo>
                    <a:pt x="176" y="2584"/>
                    <a:pt x="176" y="2580"/>
                    <a:pt x="219" y="2595"/>
                  </a:cubicBezTo>
                  <a:cubicBezTo>
                    <a:pt x="263" y="2610"/>
                    <a:pt x="245" y="2654"/>
                    <a:pt x="272" y="2658"/>
                  </a:cubicBezTo>
                  <a:cubicBezTo>
                    <a:pt x="298" y="2662"/>
                    <a:pt x="307" y="2677"/>
                    <a:pt x="333" y="2721"/>
                  </a:cubicBezTo>
                  <a:cubicBezTo>
                    <a:pt x="359" y="2766"/>
                    <a:pt x="328" y="2784"/>
                    <a:pt x="307" y="2806"/>
                  </a:cubicBezTo>
                  <a:cubicBezTo>
                    <a:pt x="285" y="2829"/>
                    <a:pt x="302" y="2836"/>
                    <a:pt x="320" y="2862"/>
                  </a:cubicBezTo>
                  <a:cubicBezTo>
                    <a:pt x="337" y="2888"/>
                    <a:pt x="337" y="2914"/>
                    <a:pt x="377" y="2914"/>
                  </a:cubicBezTo>
                  <a:cubicBezTo>
                    <a:pt x="416" y="2914"/>
                    <a:pt x="407" y="2918"/>
                    <a:pt x="442" y="2962"/>
                  </a:cubicBezTo>
                  <a:cubicBezTo>
                    <a:pt x="477" y="3007"/>
                    <a:pt x="538" y="3025"/>
                    <a:pt x="582" y="3055"/>
                  </a:cubicBezTo>
                  <a:cubicBezTo>
                    <a:pt x="626" y="3084"/>
                    <a:pt x="669" y="3073"/>
                    <a:pt x="722" y="3073"/>
                  </a:cubicBezTo>
                  <a:cubicBezTo>
                    <a:pt x="774" y="3073"/>
                    <a:pt x="713" y="3129"/>
                    <a:pt x="717" y="3144"/>
                  </a:cubicBezTo>
                  <a:cubicBezTo>
                    <a:pt x="722" y="3158"/>
                    <a:pt x="730" y="3214"/>
                    <a:pt x="726" y="3255"/>
                  </a:cubicBezTo>
                  <a:cubicBezTo>
                    <a:pt x="722" y="3296"/>
                    <a:pt x="752" y="3310"/>
                    <a:pt x="774" y="3333"/>
                  </a:cubicBezTo>
                  <a:cubicBezTo>
                    <a:pt x="796" y="3355"/>
                    <a:pt x="822" y="3362"/>
                    <a:pt x="861" y="3385"/>
                  </a:cubicBezTo>
                  <a:cubicBezTo>
                    <a:pt x="870" y="3389"/>
                    <a:pt x="874" y="3394"/>
                    <a:pt x="875" y="3399"/>
                  </a:cubicBezTo>
                  <a:cubicBezTo>
                    <a:pt x="901" y="3404"/>
                    <a:pt x="929" y="3410"/>
                    <a:pt x="949" y="3418"/>
                  </a:cubicBezTo>
                  <a:cubicBezTo>
                    <a:pt x="992" y="3436"/>
                    <a:pt x="1027" y="3440"/>
                    <a:pt x="1054" y="3422"/>
                  </a:cubicBezTo>
                  <a:cubicBezTo>
                    <a:pt x="1080" y="3403"/>
                    <a:pt x="1075" y="3396"/>
                    <a:pt x="1084" y="3366"/>
                  </a:cubicBezTo>
                  <a:cubicBezTo>
                    <a:pt x="1093" y="3336"/>
                    <a:pt x="1145" y="3303"/>
                    <a:pt x="1180" y="3270"/>
                  </a:cubicBezTo>
                  <a:cubicBezTo>
                    <a:pt x="1215" y="3236"/>
                    <a:pt x="1198" y="3155"/>
                    <a:pt x="1241" y="3196"/>
                  </a:cubicBezTo>
                  <a:cubicBezTo>
                    <a:pt x="1285" y="3236"/>
                    <a:pt x="1290" y="3251"/>
                    <a:pt x="1324" y="3255"/>
                  </a:cubicBezTo>
                  <a:cubicBezTo>
                    <a:pt x="1359" y="3259"/>
                    <a:pt x="1438" y="3247"/>
                    <a:pt x="1460" y="3281"/>
                  </a:cubicBezTo>
                  <a:cubicBezTo>
                    <a:pt x="1482" y="3314"/>
                    <a:pt x="1504" y="3351"/>
                    <a:pt x="1547" y="3325"/>
                  </a:cubicBezTo>
                  <a:cubicBezTo>
                    <a:pt x="1591" y="3299"/>
                    <a:pt x="1604" y="3247"/>
                    <a:pt x="1648" y="3244"/>
                  </a:cubicBezTo>
                  <a:cubicBezTo>
                    <a:pt x="1691" y="3240"/>
                    <a:pt x="1691" y="3210"/>
                    <a:pt x="1713" y="3236"/>
                  </a:cubicBezTo>
                  <a:cubicBezTo>
                    <a:pt x="1735" y="3262"/>
                    <a:pt x="1718" y="3240"/>
                    <a:pt x="1779" y="3247"/>
                  </a:cubicBezTo>
                  <a:cubicBezTo>
                    <a:pt x="1840" y="3255"/>
                    <a:pt x="1875" y="3255"/>
                    <a:pt x="1901" y="3273"/>
                  </a:cubicBezTo>
                  <a:cubicBezTo>
                    <a:pt x="1927" y="3292"/>
                    <a:pt x="1923" y="3325"/>
                    <a:pt x="1975" y="3333"/>
                  </a:cubicBezTo>
                  <a:cubicBezTo>
                    <a:pt x="2028" y="3340"/>
                    <a:pt x="2041" y="3325"/>
                    <a:pt x="2063" y="3348"/>
                  </a:cubicBezTo>
                  <a:cubicBezTo>
                    <a:pt x="2085" y="3370"/>
                    <a:pt x="2111" y="3381"/>
                    <a:pt x="2150" y="3351"/>
                  </a:cubicBezTo>
                  <a:cubicBezTo>
                    <a:pt x="2189" y="3322"/>
                    <a:pt x="2202" y="3322"/>
                    <a:pt x="2255" y="3322"/>
                  </a:cubicBezTo>
                  <a:cubicBezTo>
                    <a:pt x="2307" y="3322"/>
                    <a:pt x="2316" y="3318"/>
                    <a:pt x="2355" y="3325"/>
                  </a:cubicBezTo>
                  <a:cubicBezTo>
                    <a:pt x="2395" y="3333"/>
                    <a:pt x="2412" y="3336"/>
                    <a:pt x="2460" y="3307"/>
                  </a:cubicBezTo>
                  <a:cubicBezTo>
                    <a:pt x="2508" y="3277"/>
                    <a:pt x="2543" y="3233"/>
                    <a:pt x="2604" y="3236"/>
                  </a:cubicBezTo>
                  <a:cubicBezTo>
                    <a:pt x="2665" y="3240"/>
                    <a:pt x="2783" y="3247"/>
                    <a:pt x="2823" y="3221"/>
                  </a:cubicBezTo>
                  <a:cubicBezTo>
                    <a:pt x="2862" y="3196"/>
                    <a:pt x="2862" y="3181"/>
                    <a:pt x="2932" y="3192"/>
                  </a:cubicBezTo>
                  <a:cubicBezTo>
                    <a:pt x="3002" y="3203"/>
                    <a:pt x="3146" y="3247"/>
                    <a:pt x="3194" y="3273"/>
                  </a:cubicBezTo>
                  <a:cubicBezTo>
                    <a:pt x="3242" y="3299"/>
                    <a:pt x="3255" y="3322"/>
                    <a:pt x="3303" y="3314"/>
                  </a:cubicBezTo>
                  <a:cubicBezTo>
                    <a:pt x="3351" y="3307"/>
                    <a:pt x="3377" y="3292"/>
                    <a:pt x="3430" y="3314"/>
                  </a:cubicBezTo>
                  <a:cubicBezTo>
                    <a:pt x="3482" y="3336"/>
                    <a:pt x="3491" y="3362"/>
                    <a:pt x="3583" y="3340"/>
                  </a:cubicBezTo>
                  <a:cubicBezTo>
                    <a:pt x="3675" y="3318"/>
                    <a:pt x="3618" y="3310"/>
                    <a:pt x="3657" y="3310"/>
                  </a:cubicBezTo>
                  <a:cubicBezTo>
                    <a:pt x="3696" y="3310"/>
                    <a:pt x="3723" y="3292"/>
                    <a:pt x="3661" y="3277"/>
                  </a:cubicBezTo>
                  <a:cubicBezTo>
                    <a:pt x="3600" y="3262"/>
                    <a:pt x="3574" y="3244"/>
                    <a:pt x="3609" y="3207"/>
                  </a:cubicBezTo>
                  <a:cubicBezTo>
                    <a:pt x="3644" y="3170"/>
                    <a:pt x="3640" y="3181"/>
                    <a:pt x="3683" y="3162"/>
                  </a:cubicBezTo>
                  <a:cubicBezTo>
                    <a:pt x="3727" y="3144"/>
                    <a:pt x="3705" y="3129"/>
                    <a:pt x="3718" y="3110"/>
                  </a:cubicBezTo>
                  <a:cubicBezTo>
                    <a:pt x="3731" y="3092"/>
                    <a:pt x="3766" y="3084"/>
                    <a:pt x="3740" y="3051"/>
                  </a:cubicBezTo>
                  <a:cubicBezTo>
                    <a:pt x="3714" y="3018"/>
                    <a:pt x="3648" y="3018"/>
                    <a:pt x="3640" y="2988"/>
                  </a:cubicBezTo>
                  <a:cubicBezTo>
                    <a:pt x="3631" y="2958"/>
                    <a:pt x="3548" y="2969"/>
                    <a:pt x="3548" y="2921"/>
                  </a:cubicBezTo>
                  <a:cubicBezTo>
                    <a:pt x="3548" y="2873"/>
                    <a:pt x="3522" y="2814"/>
                    <a:pt x="3570" y="2784"/>
                  </a:cubicBezTo>
                  <a:cubicBezTo>
                    <a:pt x="3618" y="2754"/>
                    <a:pt x="3631" y="2714"/>
                    <a:pt x="3701" y="2721"/>
                  </a:cubicBezTo>
                  <a:cubicBezTo>
                    <a:pt x="3771" y="2729"/>
                    <a:pt x="3784" y="2717"/>
                    <a:pt x="3867" y="2714"/>
                  </a:cubicBezTo>
                  <a:cubicBezTo>
                    <a:pt x="3950" y="2710"/>
                    <a:pt x="3950" y="2677"/>
                    <a:pt x="4011" y="2673"/>
                  </a:cubicBezTo>
                  <a:cubicBezTo>
                    <a:pt x="4072" y="2669"/>
                    <a:pt x="4081" y="2647"/>
                    <a:pt x="4129" y="2651"/>
                  </a:cubicBezTo>
                  <a:cubicBezTo>
                    <a:pt x="4177" y="2654"/>
                    <a:pt x="4216" y="2677"/>
                    <a:pt x="4238" y="2647"/>
                  </a:cubicBezTo>
                  <a:cubicBezTo>
                    <a:pt x="4260" y="2617"/>
                    <a:pt x="4260" y="2588"/>
                    <a:pt x="4295" y="2617"/>
                  </a:cubicBezTo>
                  <a:cubicBezTo>
                    <a:pt x="4315" y="2634"/>
                    <a:pt x="4346" y="2633"/>
                    <a:pt x="4380" y="2630"/>
                  </a:cubicBezTo>
                  <a:cubicBezTo>
                    <a:pt x="4351" y="2567"/>
                    <a:pt x="4325" y="2590"/>
                    <a:pt x="4343" y="2565"/>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38" name="Freeform 7"/>
            <p:cNvSpPr/>
            <p:nvPr/>
          </p:nvSpPr>
          <p:spPr bwMode="auto">
            <a:xfrm>
              <a:off x="271" y="2094"/>
              <a:ext cx="2249" cy="1097"/>
            </a:xfrm>
            <a:custGeom>
              <a:avLst/>
              <a:gdLst>
                <a:gd name="T0" fmla="*/ 4405 w 4857"/>
                <a:gd name="T1" fmla="*/ 1256 h 2368"/>
                <a:gd name="T2" fmla="*/ 4222 w 4857"/>
                <a:gd name="T3" fmla="*/ 1404 h 2368"/>
                <a:gd name="T4" fmla="*/ 4032 w 4857"/>
                <a:gd name="T5" fmla="*/ 1381 h 2368"/>
                <a:gd name="T6" fmla="*/ 3838 w 4857"/>
                <a:gd name="T7" fmla="*/ 1190 h 2368"/>
                <a:gd name="T8" fmla="*/ 3484 w 4857"/>
                <a:gd name="T9" fmla="*/ 1142 h 2368"/>
                <a:gd name="T10" fmla="*/ 3239 w 4857"/>
                <a:gd name="T11" fmla="*/ 1084 h 2368"/>
                <a:gd name="T12" fmla="*/ 2996 w 4857"/>
                <a:gd name="T13" fmla="*/ 984 h 2368"/>
                <a:gd name="T14" fmla="*/ 2787 w 4857"/>
                <a:gd name="T15" fmla="*/ 856 h 2368"/>
                <a:gd name="T16" fmla="*/ 2665 w 4857"/>
                <a:gd name="T17" fmla="*/ 620 h 2368"/>
                <a:gd name="T18" fmla="*/ 2737 w 4857"/>
                <a:gd name="T19" fmla="*/ 514 h 2368"/>
                <a:gd name="T20" fmla="*/ 2764 w 4857"/>
                <a:gd name="T21" fmla="*/ 339 h 2368"/>
                <a:gd name="T22" fmla="*/ 2718 w 4857"/>
                <a:gd name="T23" fmla="*/ 225 h 2368"/>
                <a:gd name="T24" fmla="*/ 2699 w 4857"/>
                <a:gd name="T25" fmla="*/ 159 h 2368"/>
                <a:gd name="T26" fmla="*/ 2219 w 4857"/>
                <a:gd name="T27" fmla="*/ 66 h 2368"/>
                <a:gd name="T28" fmla="*/ 1751 w 4857"/>
                <a:gd name="T29" fmla="*/ 170 h 2368"/>
                <a:gd name="T30" fmla="*/ 1459 w 4857"/>
                <a:gd name="T31" fmla="*/ 193 h 2368"/>
                <a:gd name="T32" fmla="*/ 1175 w 4857"/>
                <a:gd name="T33" fmla="*/ 92 h 2368"/>
                <a:gd name="T34" fmla="*/ 943 w 4857"/>
                <a:gd name="T35" fmla="*/ 170 h 2368"/>
                <a:gd name="T36" fmla="*/ 637 w 4857"/>
                <a:gd name="T37" fmla="*/ 41 h 2368"/>
                <a:gd name="T38" fmla="*/ 450 w 4857"/>
                <a:gd name="T39" fmla="*/ 267 h 2368"/>
                <a:gd name="T40" fmla="*/ 201 w 4857"/>
                <a:gd name="T41" fmla="*/ 304 h 2368"/>
                <a:gd name="T42" fmla="*/ 205 w 4857"/>
                <a:gd name="T43" fmla="*/ 493 h 2368"/>
                <a:gd name="T44" fmla="*/ 275 w 4857"/>
                <a:gd name="T45" fmla="*/ 689 h 2368"/>
                <a:gd name="T46" fmla="*/ 96 w 4857"/>
                <a:gd name="T47" fmla="*/ 678 h 2368"/>
                <a:gd name="T48" fmla="*/ 52 w 4857"/>
                <a:gd name="T49" fmla="*/ 837 h 2368"/>
                <a:gd name="T50" fmla="*/ 78 w 4857"/>
                <a:gd name="T51" fmla="*/ 975 h 2368"/>
                <a:gd name="T52" fmla="*/ 205 w 4857"/>
                <a:gd name="T53" fmla="*/ 1097 h 2368"/>
                <a:gd name="T54" fmla="*/ 406 w 4857"/>
                <a:gd name="T55" fmla="*/ 1275 h 2368"/>
                <a:gd name="T56" fmla="*/ 550 w 4857"/>
                <a:gd name="T57" fmla="*/ 1379 h 2368"/>
                <a:gd name="T58" fmla="*/ 768 w 4857"/>
                <a:gd name="T59" fmla="*/ 1445 h 2368"/>
                <a:gd name="T60" fmla="*/ 1039 w 4857"/>
                <a:gd name="T61" fmla="*/ 1731 h 2368"/>
                <a:gd name="T62" fmla="*/ 1175 w 4857"/>
                <a:gd name="T63" fmla="*/ 1809 h 2368"/>
                <a:gd name="T64" fmla="*/ 1380 w 4857"/>
                <a:gd name="T65" fmla="*/ 1923 h 2368"/>
                <a:gd name="T66" fmla="*/ 1511 w 4857"/>
                <a:gd name="T67" fmla="*/ 2012 h 2368"/>
                <a:gd name="T68" fmla="*/ 1651 w 4857"/>
                <a:gd name="T69" fmla="*/ 2105 h 2368"/>
                <a:gd name="T70" fmla="*/ 1856 w 4857"/>
                <a:gd name="T71" fmla="*/ 2164 h 2368"/>
                <a:gd name="T72" fmla="*/ 2131 w 4857"/>
                <a:gd name="T73" fmla="*/ 2172 h 2368"/>
                <a:gd name="T74" fmla="*/ 2245 w 4857"/>
                <a:gd name="T75" fmla="*/ 2316 h 2368"/>
                <a:gd name="T76" fmla="*/ 2586 w 4857"/>
                <a:gd name="T77" fmla="*/ 2127 h 2368"/>
                <a:gd name="T78" fmla="*/ 2795 w 4857"/>
                <a:gd name="T79" fmla="*/ 2227 h 2368"/>
                <a:gd name="T80" fmla="*/ 2983 w 4857"/>
                <a:gd name="T81" fmla="*/ 2309 h 2368"/>
                <a:gd name="T82" fmla="*/ 3241 w 4857"/>
                <a:gd name="T83" fmla="*/ 2268 h 2368"/>
                <a:gd name="T84" fmla="*/ 3538 w 4857"/>
                <a:gd name="T85" fmla="*/ 2101 h 2368"/>
                <a:gd name="T86" fmla="*/ 3914 w 4857"/>
                <a:gd name="T87" fmla="*/ 2057 h 2368"/>
                <a:gd name="T88" fmla="*/ 4154 w 4857"/>
                <a:gd name="T89" fmla="*/ 2001 h 2368"/>
                <a:gd name="T90" fmla="*/ 4211 w 4857"/>
                <a:gd name="T91" fmla="*/ 2094 h 2368"/>
                <a:gd name="T92" fmla="*/ 4246 w 4857"/>
                <a:gd name="T93" fmla="*/ 2220 h 2368"/>
                <a:gd name="T94" fmla="*/ 4447 w 4857"/>
                <a:gd name="T95" fmla="*/ 2220 h 2368"/>
                <a:gd name="T96" fmla="*/ 4594 w 4857"/>
                <a:gd name="T97" fmla="*/ 2315 h 2368"/>
                <a:gd name="T98" fmla="*/ 4722 w 4857"/>
                <a:gd name="T99" fmla="*/ 2268 h 2368"/>
                <a:gd name="T100" fmla="*/ 4770 w 4857"/>
                <a:gd name="T101" fmla="*/ 2072 h 2368"/>
                <a:gd name="T102" fmla="*/ 4822 w 4857"/>
                <a:gd name="T103" fmla="*/ 1820 h 2368"/>
                <a:gd name="T104" fmla="*/ 4730 w 4857"/>
                <a:gd name="T105" fmla="*/ 1564 h 2368"/>
                <a:gd name="T106" fmla="*/ 4704 w 4857"/>
                <a:gd name="T107" fmla="*/ 1367 h 2368"/>
                <a:gd name="T108" fmla="*/ 4481 w 4857"/>
                <a:gd name="T109" fmla="*/ 1186 h 2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857" h="2368">
                  <a:moveTo>
                    <a:pt x="4418" y="1148"/>
                  </a:moveTo>
                  <a:cubicBezTo>
                    <a:pt x="4385" y="1153"/>
                    <a:pt x="4402" y="1187"/>
                    <a:pt x="4415" y="1198"/>
                  </a:cubicBezTo>
                  <a:cubicBezTo>
                    <a:pt x="4428" y="1209"/>
                    <a:pt x="4418" y="1226"/>
                    <a:pt x="4405" y="1256"/>
                  </a:cubicBezTo>
                  <a:cubicBezTo>
                    <a:pt x="4392" y="1287"/>
                    <a:pt x="4392" y="1306"/>
                    <a:pt x="4366" y="1323"/>
                  </a:cubicBezTo>
                  <a:cubicBezTo>
                    <a:pt x="4339" y="1340"/>
                    <a:pt x="4343" y="1340"/>
                    <a:pt x="4303" y="1395"/>
                  </a:cubicBezTo>
                  <a:cubicBezTo>
                    <a:pt x="4264" y="1451"/>
                    <a:pt x="4244" y="1417"/>
                    <a:pt x="4222" y="1404"/>
                  </a:cubicBezTo>
                  <a:cubicBezTo>
                    <a:pt x="4199" y="1390"/>
                    <a:pt x="4199" y="1387"/>
                    <a:pt x="4166" y="1409"/>
                  </a:cubicBezTo>
                  <a:cubicBezTo>
                    <a:pt x="4133" y="1431"/>
                    <a:pt x="4127" y="1420"/>
                    <a:pt x="4104" y="1404"/>
                  </a:cubicBezTo>
                  <a:cubicBezTo>
                    <a:pt x="4081" y="1387"/>
                    <a:pt x="4068" y="1384"/>
                    <a:pt x="4032" y="1381"/>
                  </a:cubicBezTo>
                  <a:cubicBezTo>
                    <a:pt x="3995" y="1379"/>
                    <a:pt x="4012" y="1359"/>
                    <a:pt x="4002" y="1315"/>
                  </a:cubicBezTo>
                  <a:cubicBezTo>
                    <a:pt x="3992" y="1270"/>
                    <a:pt x="3943" y="1276"/>
                    <a:pt x="3920" y="1262"/>
                  </a:cubicBezTo>
                  <a:cubicBezTo>
                    <a:pt x="3897" y="1248"/>
                    <a:pt x="3881" y="1226"/>
                    <a:pt x="3838" y="1190"/>
                  </a:cubicBezTo>
                  <a:cubicBezTo>
                    <a:pt x="3796" y="1153"/>
                    <a:pt x="3740" y="1173"/>
                    <a:pt x="3701" y="1165"/>
                  </a:cubicBezTo>
                  <a:cubicBezTo>
                    <a:pt x="3661" y="1156"/>
                    <a:pt x="3648" y="1153"/>
                    <a:pt x="3609" y="1156"/>
                  </a:cubicBezTo>
                  <a:cubicBezTo>
                    <a:pt x="3570" y="1159"/>
                    <a:pt x="3537" y="1151"/>
                    <a:pt x="3484" y="1142"/>
                  </a:cubicBezTo>
                  <a:cubicBezTo>
                    <a:pt x="3432" y="1134"/>
                    <a:pt x="3435" y="1139"/>
                    <a:pt x="3393" y="1106"/>
                  </a:cubicBezTo>
                  <a:cubicBezTo>
                    <a:pt x="3350" y="1073"/>
                    <a:pt x="3344" y="1109"/>
                    <a:pt x="3301" y="1120"/>
                  </a:cubicBezTo>
                  <a:cubicBezTo>
                    <a:pt x="3258" y="1131"/>
                    <a:pt x="3258" y="1106"/>
                    <a:pt x="3239" y="1084"/>
                  </a:cubicBezTo>
                  <a:cubicBezTo>
                    <a:pt x="3219" y="1062"/>
                    <a:pt x="3193" y="1053"/>
                    <a:pt x="3173" y="1031"/>
                  </a:cubicBezTo>
                  <a:cubicBezTo>
                    <a:pt x="3154" y="1009"/>
                    <a:pt x="3111" y="1020"/>
                    <a:pt x="3078" y="1012"/>
                  </a:cubicBezTo>
                  <a:cubicBezTo>
                    <a:pt x="3045" y="1003"/>
                    <a:pt x="3016" y="1003"/>
                    <a:pt x="2996" y="984"/>
                  </a:cubicBezTo>
                  <a:cubicBezTo>
                    <a:pt x="2977" y="964"/>
                    <a:pt x="2914" y="975"/>
                    <a:pt x="2862" y="967"/>
                  </a:cubicBezTo>
                  <a:cubicBezTo>
                    <a:pt x="2810" y="959"/>
                    <a:pt x="2819" y="934"/>
                    <a:pt x="2816" y="906"/>
                  </a:cubicBezTo>
                  <a:cubicBezTo>
                    <a:pt x="2813" y="878"/>
                    <a:pt x="2806" y="875"/>
                    <a:pt x="2787" y="856"/>
                  </a:cubicBezTo>
                  <a:cubicBezTo>
                    <a:pt x="2767" y="836"/>
                    <a:pt x="2754" y="800"/>
                    <a:pt x="2747" y="773"/>
                  </a:cubicBezTo>
                  <a:cubicBezTo>
                    <a:pt x="2741" y="745"/>
                    <a:pt x="2711" y="709"/>
                    <a:pt x="2678" y="684"/>
                  </a:cubicBezTo>
                  <a:cubicBezTo>
                    <a:pt x="2646" y="659"/>
                    <a:pt x="2662" y="645"/>
                    <a:pt x="2665" y="620"/>
                  </a:cubicBezTo>
                  <a:cubicBezTo>
                    <a:pt x="2669" y="595"/>
                    <a:pt x="2656" y="564"/>
                    <a:pt x="2656" y="542"/>
                  </a:cubicBezTo>
                  <a:cubicBezTo>
                    <a:pt x="2656" y="520"/>
                    <a:pt x="2685" y="525"/>
                    <a:pt x="2708" y="533"/>
                  </a:cubicBezTo>
                  <a:cubicBezTo>
                    <a:pt x="2731" y="542"/>
                    <a:pt x="2737" y="531"/>
                    <a:pt x="2737" y="514"/>
                  </a:cubicBezTo>
                  <a:cubicBezTo>
                    <a:pt x="2737" y="497"/>
                    <a:pt x="2734" y="481"/>
                    <a:pt x="2721" y="456"/>
                  </a:cubicBezTo>
                  <a:cubicBezTo>
                    <a:pt x="2708" y="431"/>
                    <a:pt x="2734" y="420"/>
                    <a:pt x="2751" y="389"/>
                  </a:cubicBezTo>
                  <a:cubicBezTo>
                    <a:pt x="2767" y="358"/>
                    <a:pt x="2741" y="358"/>
                    <a:pt x="2764" y="339"/>
                  </a:cubicBezTo>
                  <a:cubicBezTo>
                    <a:pt x="2787" y="319"/>
                    <a:pt x="2793" y="303"/>
                    <a:pt x="2793" y="283"/>
                  </a:cubicBezTo>
                  <a:cubicBezTo>
                    <a:pt x="2793" y="264"/>
                    <a:pt x="2783" y="256"/>
                    <a:pt x="2760" y="247"/>
                  </a:cubicBezTo>
                  <a:cubicBezTo>
                    <a:pt x="2737" y="239"/>
                    <a:pt x="2728" y="247"/>
                    <a:pt x="2718" y="225"/>
                  </a:cubicBezTo>
                  <a:cubicBezTo>
                    <a:pt x="2708" y="203"/>
                    <a:pt x="2767" y="214"/>
                    <a:pt x="2787" y="186"/>
                  </a:cubicBezTo>
                  <a:cubicBezTo>
                    <a:pt x="2794" y="176"/>
                    <a:pt x="2794" y="162"/>
                    <a:pt x="2792" y="149"/>
                  </a:cubicBezTo>
                  <a:cubicBezTo>
                    <a:pt x="2760" y="144"/>
                    <a:pt x="2736" y="154"/>
                    <a:pt x="2699" y="159"/>
                  </a:cubicBezTo>
                  <a:cubicBezTo>
                    <a:pt x="2651" y="167"/>
                    <a:pt x="2638" y="144"/>
                    <a:pt x="2590" y="118"/>
                  </a:cubicBezTo>
                  <a:cubicBezTo>
                    <a:pt x="2542" y="92"/>
                    <a:pt x="2398" y="48"/>
                    <a:pt x="2328" y="37"/>
                  </a:cubicBezTo>
                  <a:cubicBezTo>
                    <a:pt x="2258" y="26"/>
                    <a:pt x="2258" y="41"/>
                    <a:pt x="2219" y="66"/>
                  </a:cubicBezTo>
                  <a:cubicBezTo>
                    <a:pt x="2179" y="92"/>
                    <a:pt x="2061" y="85"/>
                    <a:pt x="2000" y="81"/>
                  </a:cubicBezTo>
                  <a:cubicBezTo>
                    <a:pt x="1939" y="78"/>
                    <a:pt x="1904" y="122"/>
                    <a:pt x="1856" y="152"/>
                  </a:cubicBezTo>
                  <a:cubicBezTo>
                    <a:pt x="1808" y="181"/>
                    <a:pt x="1791" y="178"/>
                    <a:pt x="1751" y="170"/>
                  </a:cubicBezTo>
                  <a:cubicBezTo>
                    <a:pt x="1712" y="163"/>
                    <a:pt x="1703" y="167"/>
                    <a:pt x="1651" y="167"/>
                  </a:cubicBezTo>
                  <a:cubicBezTo>
                    <a:pt x="1598" y="167"/>
                    <a:pt x="1585" y="167"/>
                    <a:pt x="1546" y="196"/>
                  </a:cubicBezTo>
                  <a:cubicBezTo>
                    <a:pt x="1507" y="226"/>
                    <a:pt x="1481" y="215"/>
                    <a:pt x="1459" y="193"/>
                  </a:cubicBezTo>
                  <a:cubicBezTo>
                    <a:pt x="1437" y="170"/>
                    <a:pt x="1424" y="185"/>
                    <a:pt x="1371" y="178"/>
                  </a:cubicBezTo>
                  <a:cubicBezTo>
                    <a:pt x="1319" y="170"/>
                    <a:pt x="1323" y="137"/>
                    <a:pt x="1297" y="118"/>
                  </a:cubicBezTo>
                  <a:cubicBezTo>
                    <a:pt x="1271" y="100"/>
                    <a:pt x="1236" y="100"/>
                    <a:pt x="1175" y="92"/>
                  </a:cubicBezTo>
                  <a:cubicBezTo>
                    <a:pt x="1114" y="85"/>
                    <a:pt x="1131" y="107"/>
                    <a:pt x="1109" y="81"/>
                  </a:cubicBezTo>
                  <a:cubicBezTo>
                    <a:pt x="1087" y="55"/>
                    <a:pt x="1087" y="85"/>
                    <a:pt x="1044" y="89"/>
                  </a:cubicBezTo>
                  <a:cubicBezTo>
                    <a:pt x="1000" y="92"/>
                    <a:pt x="987" y="144"/>
                    <a:pt x="943" y="170"/>
                  </a:cubicBezTo>
                  <a:cubicBezTo>
                    <a:pt x="900" y="196"/>
                    <a:pt x="878" y="159"/>
                    <a:pt x="856" y="126"/>
                  </a:cubicBezTo>
                  <a:cubicBezTo>
                    <a:pt x="834" y="92"/>
                    <a:pt x="755" y="104"/>
                    <a:pt x="720" y="100"/>
                  </a:cubicBezTo>
                  <a:cubicBezTo>
                    <a:pt x="686" y="96"/>
                    <a:pt x="681" y="81"/>
                    <a:pt x="637" y="41"/>
                  </a:cubicBezTo>
                  <a:cubicBezTo>
                    <a:pt x="594" y="0"/>
                    <a:pt x="611" y="81"/>
                    <a:pt x="576" y="115"/>
                  </a:cubicBezTo>
                  <a:cubicBezTo>
                    <a:pt x="541" y="148"/>
                    <a:pt x="489" y="181"/>
                    <a:pt x="480" y="211"/>
                  </a:cubicBezTo>
                  <a:cubicBezTo>
                    <a:pt x="471" y="241"/>
                    <a:pt x="476" y="248"/>
                    <a:pt x="450" y="267"/>
                  </a:cubicBezTo>
                  <a:cubicBezTo>
                    <a:pt x="423" y="285"/>
                    <a:pt x="388" y="281"/>
                    <a:pt x="345" y="263"/>
                  </a:cubicBezTo>
                  <a:cubicBezTo>
                    <a:pt x="325" y="255"/>
                    <a:pt x="297" y="249"/>
                    <a:pt x="271" y="244"/>
                  </a:cubicBezTo>
                  <a:cubicBezTo>
                    <a:pt x="276" y="263"/>
                    <a:pt x="238" y="283"/>
                    <a:pt x="201" y="304"/>
                  </a:cubicBezTo>
                  <a:cubicBezTo>
                    <a:pt x="153" y="330"/>
                    <a:pt x="214" y="352"/>
                    <a:pt x="236" y="374"/>
                  </a:cubicBezTo>
                  <a:cubicBezTo>
                    <a:pt x="257" y="396"/>
                    <a:pt x="236" y="411"/>
                    <a:pt x="201" y="422"/>
                  </a:cubicBezTo>
                  <a:cubicBezTo>
                    <a:pt x="166" y="433"/>
                    <a:pt x="170" y="467"/>
                    <a:pt x="205" y="493"/>
                  </a:cubicBezTo>
                  <a:cubicBezTo>
                    <a:pt x="240" y="519"/>
                    <a:pt x="231" y="530"/>
                    <a:pt x="262" y="545"/>
                  </a:cubicBezTo>
                  <a:cubicBezTo>
                    <a:pt x="292" y="559"/>
                    <a:pt x="284" y="578"/>
                    <a:pt x="262" y="597"/>
                  </a:cubicBezTo>
                  <a:cubicBezTo>
                    <a:pt x="240" y="615"/>
                    <a:pt x="275" y="641"/>
                    <a:pt x="275" y="689"/>
                  </a:cubicBezTo>
                  <a:cubicBezTo>
                    <a:pt x="275" y="737"/>
                    <a:pt x="227" y="715"/>
                    <a:pt x="205" y="708"/>
                  </a:cubicBezTo>
                  <a:cubicBezTo>
                    <a:pt x="183" y="700"/>
                    <a:pt x="174" y="723"/>
                    <a:pt x="144" y="730"/>
                  </a:cubicBezTo>
                  <a:cubicBezTo>
                    <a:pt x="113" y="737"/>
                    <a:pt x="105" y="708"/>
                    <a:pt x="96" y="678"/>
                  </a:cubicBezTo>
                  <a:cubicBezTo>
                    <a:pt x="87" y="648"/>
                    <a:pt x="43" y="652"/>
                    <a:pt x="22" y="671"/>
                  </a:cubicBezTo>
                  <a:cubicBezTo>
                    <a:pt x="0" y="689"/>
                    <a:pt x="13" y="730"/>
                    <a:pt x="26" y="756"/>
                  </a:cubicBezTo>
                  <a:cubicBezTo>
                    <a:pt x="39" y="782"/>
                    <a:pt x="65" y="811"/>
                    <a:pt x="52" y="837"/>
                  </a:cubicBezTo>
                  <a:cubicBezTo>
                    <a:pt x="39" y="863"/>
                    <a:pt x="30" y="867"/>
                    <a:pt x="52" y="900"/>
                  </a:cubicBezTo>
                  <a:cubicBezTo>
                    <a:pt x="74" y="934"/>
                    <a:pt x="35" y="938"/>
                    <a:pt x="39" y="960"/>
                  </a:cubicBezTo>
                  <a:cubicBezTo>
                    <a:pt x="43" y="982"/>
                    <a:pt x="70" y="989"/>
                    <a:pt x="78" y="975"/>
                  </a:cubicBezTo>
                  <a:cubicBezTo>
                    <a:pt x="87" y="960"/>
                    <a:pt x="109" y="967"/>
                    <a:pt x="122" y="978"/>
                  </a:cubicBezTo>
                  <a:cubicBezTo>
                    <a:pt x="135" y="989"/>
                    <a:pt x="148" y="1049"/>
                    <a:pt x="153" y="1071"/>
                  </a:cubicBezTo>
                  <a:cubicBezTo>
                    <a:pt x="157" y="1093"/>
                    <a:pt x="188" y="1112"/>
                    <a:pt x="205" y="1097"/>
                  </a:cubicBezTo>
                  <a:cubicBezTo>
                    <a:pt x="222" y="1082"/>
                    <a:pt x="244" y="1112"/>
                    <a:pt x="266" y="1138"/>
                  </a:cubicBezTo>
                  <a:cubicBezTo>
                    <a:pt x="288" y="1164"/>
                    <a:pt x="327" y="1201"/>
                    <a:pt x="340" y="1230"/>
                  </a:cubicBezTo>
                  <a:cubicBezTo>
                    <a:pt x="354" y="1260"/>
                    <a:pt x="406" y="1264"/>
                    <a:pt x="406" y="1275"/>
                  </a:cubicBezTo>
                  <a:cubicBezTo>
                    <a:pt x="406" y="1286"/>
                    <a:pt x="445" y="1304"/>
                    <a:pt x="467" y="1327"/>
                  </a:cubicBezTo>
                  <a:cubicBezTo>
                    <a:pt x="489" y="1349"/>
                    <a:pt x="493" y="1342"/>
                    <a:pt x="493" y="1390"/>
                  </a:cubicBezTo>
                  <a:cubicBezTo>
                    <a:pt x="493" y="1438"/>
                    <a:pt x="541" y="1397"/>
                    <a:pt x="550" y="1379"/>
                  </a:cubicBezTo>
                  <a:cubicBezTo>
                    <a:pt x="559" y="1360"/>
                    <a:pt x="611" y="1345"/>
                    <a:pt x="637" y="1319"/>
                  </a:cubicBezTo>
                  <a:cubicBezTo>
                    <a:pt x="664" y="1293"/>
                    <a:pt x="672" y="1356"/>
                    <a:pt x="694" y="1390"/>
                  </a:cubicBezTo>
                  <a:cubicBezTo>
                    <a:pt x="716" y="1423"/>
                    <a:pt x="729" y="1397"/>
                    <a:pt x="768" y="1445"/>
                  </a:cubicBezTo>
                  <a:cubicBezTo>
                    <a:pt x="808" y="1493"/>
                    <a:pt x="812" y="1464"/>
                    <a:pt x="856" y="1505"/>
                  </a:cubicBezTo>
                  <a:cubicBezTo>
                    <a:pt x="900" y="1545"/>
                    <a:pt x="939" y="1564"/>
                    <a:pt x="974" y="1582"/>
                  </a:cubicBezTo>
                  <a:cubicBezTo>
                    <a:pt x="1009" y="1601"/>
                    <a:pt x="1017" y="1694"/>
                    <a:pt x="1039" y="1731"/>
                  </a:cubicBezTo>
                  <a:cubicBezTo>
                    <a:pt x="1061" y="1768"/>
                    <a:pt x="1109" y="1723"/>
                    <a:pt x="1135" y="1690"/>
                  </a:cubicBezTo>
                  <a:cubicBezTo>
                    <a:pt x="1162" y="1657"/>
                    <a:pt x="1170" y="1712"/>
                    <a:pt x="1170" y="1723"/>
                  </a:cubicBezTo>
                  <a:cubicBezTo>
                    <a:pt x="1170" y="1734"/>
                    <a:pt x="1175" y="1783"/>
                    <a:pt x="1175" y="1809"/>
                  </a:cubicBezTo>
                  <a:cubicBezTo>
                    <a:pt x="1175" y="1834"/>
                    <a:pt x="1236" y="1849"/>
                    <a:pt x="1271" y="1860"/>
                  </a:cubicBezTo>
                  <a:cubicBezTo>
                    <a:pt x="1306" y="1872"/>
                    <a:pt x="1310" y="1905"/>
                    <a:pt x="1358" y="1901"/>
                  </a:cubicBezTo>
                  <a:cubicBezTo>
                    <a:pt x="1406" y="1897"/>
                    <a:pt x="1389" y="1912"/>
                    <a:pt x="1380" y="1923"/>
                  </a:cubicBezTo>
                  <a:cubicBezTo>
                    <a:pt x="1371" y="1935"/>
                    <a:pt x="1398" y="1957"/>
                    <a:pt x="1398" y="1972"/>
                  </a:cubicBezTo>
                  <a:cubicBezTo>
                    <a:pt x="1398" y="1986"/>
                    <a:pt x="1441" y="2001"/>
                    <a:pt x="1459" y="1990"/>
                  </a:cubicBezTo>
                  <a:cubicBezTo>
                    <a:pt x="1476" y="1979"/>
                    <a:pt x="1494" y="1998"/>
                    <a:pt x="1511" y="2012"/>
                  </a:cubicBezTo>
                  <a:cubicBezTo>
                    <a:pt x="1529" y="2027"/>
                    <a:pt x="1559" y="2023"/>
                    <a:pt x="1555" y="2061"/>
                  </a:cubicBezTo>
                  <a:cubicBezTo>
                    <a:pt x="1594" y="2142"/>
                    <a:pt x="1598" y="2094"/>
                    <a:pt x="1612" y="2072"/>
                  </a:cubicBezTo>
                  <a:cubicBezTo>
                    <a:pt x="1625" y="2049"/>
                    <a:pt x="1633" y="2075"/>
                    <a:pt x="1651" y="2105"/>
                  </a:cubicBezTo>
                  <a:cubicBezTo>
                    <a:pt x="1668" y="2135"/>
                    <a:pt x="1725" y="2094"/>
                    <a:pt x="1747" y="2079"/>
                  </a:cubicBezTo>
                  <a:cubicBezTo>
                    <a:pt x="1769" y="2064"/>
                    <a:pt x="1782" y="2101"/>
                    <a:pt x="1786" y="2116"/>
                  </a:cubicBezTo>
                  <a:cubicBezTo>
                    <a:pt x="1791" y="2131"/>
                    <a:pt x="1843" y="2142"/>
                    <a:pt x="1856" y="2164"/>
                  </a:cubicBezTo>
                  <a:cubicBezTo>
                    <a:pt x="1869" y="2187"/>
                    <a:pt x="1895" y="2187"/>
                    <a:pt x="1948" y="2172"/>
                  </a:cubicBezTo>
                  <a:cubicBezTo>
                    <a:pt x="2000" y="2157"/>
                    <a:pt x="1992" y="2190"/>
                    <a:pt x="2040" y="2194"/>
                  </a:cubicBezTo>
                  <a:cubicBezTo>
                    <a:pt x="2088" y="2198"/>
                    <a:pt x="2079" y="2172"/>
                    <a:pt x="2131" y="2172"/>
                  </a:cubicBezTo>
                  <a:cubicBezTo>
                    <a:pt x="2184" y="2172"/>
                    <a:pt x="2179" y="2172"/>
                    <a:pt x="2214" y="2146"/>
                  </a:cubicBezTo>
                  <a:cubicBezTo>
                    <a:pt x="2249" y="2120"/>
                    <a:pt x="2267" y="2168"/>
                    <a:pt x="2284" y="2205"/>
                  </a:cubicBezTo>
                  <a:cubicBezTo>
                    <a:pt x="2302" y="2242"/>
                    <a:pt x="2241" y="2264"/>
                    <a:pt x="2245" y="2316"/>
                  </a:cubicBezTo>
                  <a:cubicBezTo>
                    <a:pt x="2249" y="2368"/>
                    <a:pt x="2337" y="2283"/>
                    <a:pt x="2350" y="2264"/>
                  </a:cubicBezTo>
                  <a:cubicBezTo>
                    <a:pt x="2363" y="2246"/>
                    <a:pt x="2420" y="2194"/>
                    <a:pt x="2446" y="2164"/>
                  </a:cubicBezTo>
                  <a:cubicBezTo>
                    <a:pt x="2472" y="2135"/>
                    <a:pt x="2542" y="2142"/>
                    <a:pt x="2586" y="2127"/>
                  </a:cubicBezTo>
                  <a:cubicBezTo>
                    <a:pt x="2629" y="2112"/>
                    <a:pt x="2647" y="2153"/>
                    <a:pt x="2660" y="2175"/>
                  </a:cubicBezTo>
                  <a:cubicBezTo>
                    <a:pt x="2673" y="2198"/>
                    <a:pt x="2664" y="2198"/>
                    <a:pt x="2704" y="2198"/>
                  </a:cubicBezTo>
                  <a:cubicBezTo>
                    <a:pt x="2743" y="2198"/>
                    <a:pt x="2773" y="2205"/>
                    <a:pt x="2795" y="2227"/>
                  </a:cubicBezTo>
                  <a:cubicBezTo>
                    <a:pt x="2817" y="2250"/>
                    <a:pt x="2861" y="2246"/>
                    <a:pt x="2874" y="2224"/>
                  </a:cubicBezTo>
                  <a:cubicBezTo>
                    <a:pt x="2887" y="2201"/>
                    <a:pt x="2922" y="2227"/>
                    <a:pt x="2966" y="2253"/>
                  </a:cubicBezTo>
                  <a:cubicBezTo>
                    <a:pt x="3009" y="2279"/>
                    <a:pt x="2974" y="2287"/>
                    <a:pt x="2983" y="2309"/>
                  </a:cubicBezTo>
                  <a:cubicBezTo>
                    <a:pt x="2992" y="2331"/>
                    <a:pt x="3057" y="2339"/>
                    <a:pt x="3071" y="2316"/>
                  </a:cubicBezTo>
                  <a:cubicBezTo>
                    <a:pt x="3084" y="2294"/>
                    <a:pt x="3114" y="2305"/>
                    <a:pt x="3140" y="2320"/>
                  </a:cubicBezTo>
                  <a:cubicBezTo>
                    <a:pt x="3167" y="2335"/>
                    <a:pt x="3223" y="2305"/>
                    <a:pt x="3241" y="2268"/>
                  </a:cubicBezTo>
                  <a:cubicBezTo>
                    <a:pt x="3258" y="2231"/>
                    <a:pt x="3237" y="2227"/>
                    <a:pt x="3285" y="2220"/>
                  </a:cubicBezTo>
                  <a:cubicBezTo>
                    <a:pt x="3333" y="2213"/>
                    <a:pt x="3341" y="2179"/>
                    <a:pt x="3376" y="2138"/>
                  </a:cubicBezTo>
                  <a:cubicBezTo>
                    <a:pt x="3411" y="2098"/>
                    <a:pt x="3481" y="2112"/>
                    <a:pt x="3538" y="2101"/>
                  </a:cubicBezTo>
                  <a:cubicBezTo>
                    <a:pt x="3595" y="2090"/>
                    <a:pt x="3630" y="2038"/>
                    <a:pt x="3700" y="1990"/>
                  </a:cubicBezTo>
                  <a:cubicBezTo>
                    <a:pt x="3769" y="1942"/>
                    <a:pt x="3796" y="2005"/>
                    <a:pt x="3813" y="2016"/>
                  </a:cubicBezTo>
                  <a:cubicBezTo>
                    <a:pt x="3831" y="2027"/>
                    <a:pt x="3887" y="2031"/>
                    <a:pt x="3914" y="2057"/>
                  </a:cubicBezTo>
                  <a:cubicBezTo>
                    <a:pt x="3940" y="2083"/>
                    <a:pt x="3949" y="2035"/>
                    <a:pt x="3975" y="2009"/>
                  </a:cubicBezTo>
                  <a:cubicBezTo>
                    <a:pt x="4001" y="1983"/>
                    <a:pt x="4023" y="1975"/>
                    <a:pt x="4058" y="1960"/>
                  </a:cubicBezTo>
                  <a:cubicBezTo>
                    <a:pt x="4093" y="1946"/>
                    <a:pt x="4132" y="1975"/>
                    <a:pt x="4154" y="2001"/>
                  </a:cubicBezTo>
                  <a:cubicBezTo>
                    <a:pt x="4176" y="2027"/>
                    <a:pt x="4132" y="2027"/>
                    <a:pt x="4119" y="2061"/>
                  </a:cubicBezTo>
                  <a:cubicBezTo>
                    <a:pt x="4106" y="2094"/>
                    <a:pt x="4154" y="2086"/>
                    <a:pt x="4167" y="2064"/>
                  </a:cubicBezTo>
                  <a:cubicBezTo>
                    <a:pt x="4180" y="2042"/>
                    <a:pt x="4202" y="2064"/>
                    <a:pt x="4211" y="2094"/>
                  </a:cubicBezTo>
                  <a:cubicBezTo>
                    <a:pt x="4219" y="2124"/>
                    <a:pt x="4228" y="2127"/>
                    <a:pt x="4206" y="2150"/>
                  </a:cubicBezTo>
                  <a:cubicBezTo>
                    <a:pt x="4184" y="2172"/>
                    <a:pt x="4167" y="2168"/>
                    <a:pt x="4158" y="2205"/>
                  </a:cubicBezTo>
                  <a:cubicBezTo>
                    <a:pt x="4149" y="2242"/>
                    <a:pt x="4228" y="2205"/>
                    <a:pt x="4246" y="2220"/>
                  </a:cubicBezTo>
                  <a:cubicBezTo>
                    <a:pt x="4263" y="2235"/>
                    <a:pt x="4285" y="2253"/>
                    <a:pt x="4320" y="2250"/>
                  </a:cubicBezTo>
                  <a:cubicBezTo>
                    <a:pt x="4355" y="2246"/>
                    <a:pt x="4346" y="2242"/>
                    <a:pt x="4385" y="2268"/>
                  </a:cubicBezTo>
                  <a:cubicBezTo>
                    <a:pt x="4425" y="2294"/>
                    <a:pt x="4425" y="2246"/>
                    <a:pt x="4447" y="2220"/>
                  </a:cubicBezTo>
                  <a:cubicBezTo>
                    <a:pt x="4468" y="2194"/>
                    <a:pt x="4495" y="2209"/>
                    <a:pt x="4508" y="2235"/>
                  </a:cubicBezTo>
                  <a:cubicBezTo>
                    <a:pt x="4521" y="2261"/>
                    <a:pt x="4530" y="2250"/>
                    <a:pt x="4564" y="2272"/>
                  </a:cubicBezTo>
                  <a:cubicBezTo>
                    <a:pt x="4585" y="2285"/>
                    <a:pt x="4590" y="2296"/>
                    <a:pt x="4594" y="2315"/>
                  </a:cubicBezTo>
                  <a:cubicBezTo>
                    <a:pt x="4599" y="2309"/>
                    <a:pt x="4605" y="2302"/>
                    <a:pt x="4613" y="2294"/>
                  </a:cubicBezTo>
                  <a:cubicBezTo>
                    <a:pt x="4656" y="2246"/>
                    <a:pt x="4639" y="2290"/>
                    <a:pt x="4674" y="2305"/>
                  </a:cubicBezTo>
                  <a:cubicBezTo>
                    <a:pt x="4709" y="2320"/>
                    <a:pt x="4717" y="2301"/>
                    <a:pt x="4722" y="2268"/>
                  </a:cubicBezTo>
                  <a:cubicBezTo>
                    <a:pt x="4726" y="2235"/>
                    <a:pt x="4713" y="2183"/>
                    <a:pt x="4713" y="2142"/>
                  </a:cubicBezTo>
                  <a:cubicBezTo>
                    <a:pt x="4713" y="2101"/>
                    <a:pt x="4726" y="2124"/>
                    <a:pt x="4770" y="2112"/>
                  </a:cubicBezTo>
                  <a:cubicBezTo>
                    <a:pt x="4813" y="2101"/>
                    <a:pt x="4770" y="2112"/>
                    <a:pt x="4770" y="2072"/>
                  </a:cubicBezTo>
                  <a:cubicBezTo>
                    <a:pt x="4770" y="2031"/>
                    <a:pt x="4796" y="2053"/>
                    <a:pt x="4827" y="2035"/>
                  </a:cubicBezTo>
                  <a:cubicBezTo>
                    <a:pt x="4857" y="2016"/>
                    <a:pt x="4827" y="2001"/>
                    <a:pt x="4818" y="1968"/>
                  </a:cubicBezTo>
                  <a:cubicBezTo>
                    <a:pt x="4809" y="1935"/>
                    <a:pt x="4827" y="1857"/>
                    <a:pt x="4822" y="1820"/>
                  </a:cubicBezTo>
                  <a:cubicBezTo>
                    <a:pt x="4818" y="1783"/>
                    <a:pt x="4822" y="1771"/>
                    <a:pt x="4818" y="1731"/>
                  </a:cubicBezTo>
                  <a:cubicBezTo>
                    <a:pt x="4813" y="1690"/>
                    <a:pt x="4796" y="1660"/>
                    <a:pt x="4792" y="1631"/>
                  </a:cubicBezTo>
                  <a:cubicBezTo>
                    <a:pt x="4787" y="1601"/>
                    <a:pt x="4752" y="1594"/>
                    <a:pt x="4730" y="1564"/>
                  </a:cubicBezTo>
                  <a:cubicBezTo>
                    <a:pt x="4709" y="1534"/>
                    <a:pt x="4744" y="1542"/>
                    <a:pt x="4792" y="1531"/>
                  </a:cubicBezTo>
                  <a:cubicBezTo>
                    <a:pt x="4840" y="1519"/>
                    <a:pt x="4774" y="1475"/>
                    <a:pt x="4744" y="1449"/>
                  </a:cubicBezTo>
                  <a:cubicBezTo>
                    <a:pt x="4713" y="1423"/>
                    <a:pt x="4709" y="1408"/>
                    <a:pt x="4704" y="1367"/>
                  </a:cubicBezTo>
                  <a:cubicBezTo>
                    <a:pt x="4700" y="1327"/>
                    <a:pt x="4656" y="1312"/>
                    <a:pt x="4647" y="1264"/>
                  </a:cubicBezTo>
                  <a:cubicBezTo>
                    <a:pt x="4639" y="1215"/>
                    <a:pt x="4608" y="1230"/>
                    <a:pt x="4582" y="1227"/>
                  </a:cubicBezTo>
                  <a:cubicBezTo>
                    <a:pt x="4556" y="1223"/>
                    <a:pt x="4516" y="1193"/>
                    <a:pt x="4481" y="1186"/>
                  </a:cubicBezTo>
                  <a:cubicBezTo>
                    <a:pt x="4454" y="1180"/>
                    <a:pt x="4462" y="1168"/>
                    <a:pt x="4478" y="1157"/>
                  </a:cubicBezTo>
                  <a:cubicBezTo>
                    <a:pt x="4460" y="1150"/>
                    <a:pt x="4440" y="1144"/>
                    <a:pt x="4418" y="1148"/>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39" name="Freeform 8"/>
            <p:cNvSpPr/>
            <p:nvPr/>
          </p:nvSpPr>
          <p:spPr bwMode="auto">
            <a:xfrm>
              <a:off x="1496" y="1832"/>
              <a:ext cx="1455" cy="934"/>
            </a:xfrm>
            <a:custGeom>
              <a:avLst/>
              <a:gdLst>
                <a:gd name="T0" fmla="*/ 3054 w 3142"/>
                <a:gd name="T1" fmla="*/ 771 h 2018"/>
                <a:gd name="T2" fmla="*/ 2993 w 3142"/>
                <a:gd name="T3" fmla="*/ 656 h 2018"/>
                <a:gd name="T4" fmla="*/ 2875 w 3142"/>
                <a:gd name="T5" fmla="*/ 478 h 2018"/>
                <a:gd name="T6" fmla="*/ 2652 w 3142"/>
                <a:gd name="T7" fmla="*/ 396 h 2018"/>
                <a:gd name="T8" fmla="*/ 2460 w 3142"/>
                <a:gd name="T9" fmla="*/ 204 h 2018"/>
                <a:gd name="T10" fmla="*/ 2298 w 3142"/>
                <a:gd name="T11" fmla="*/ 200 h 2018"/>
                <a:gd name="T12" fmla="*/ 2023 w 3142"/>
                <a:gd name="T13" fmla="*/ 152 h 2018"/>
                <a:gd name="T14" fmla="*/ 1700 w 3142"/>
                <a:gd name="T15" fmla="*/ 185 h 2018"/>
                <a:gd name="T16" fmla="*/ 1482 w 3142"/>
                <a:gd name="T17" fmla="*/ 118 h 2018"/>
                <a:gd name="T18" fmla="*/ 1206 w 3142"/>
                <a:gd name="T19" fmla="*/ 40 h 2018"/>
                <a:gd name="T20" fmla="*/ 988 w 3142"/>
                <a:gd name="T21" fmla="*/ 59 h 2018"/>
                <a:gd name="T22" fmla="*/ 761 w 3142"/>
                <a:gd name="T23" fmla="*/ 85 h 2018"/>
                <a:gd name="T24" fmla="*/ 451 w 3142"/>
                <a:gd name="T25" fmla="*/ 133 h 2018"/>
                <a:gd name="T26" fmla="*/ 298 w 3142"/>
                <a:gd name="T27" fmla="*/ 333 h 2018"/>
                <a:gd name="T28" fmla="*/ 490 w 3142"/>
                <a:gd name="T29" fmla="*/ 463 h 2018"/>
                <a:gd name="T30" fmla="*/ 433 w 3142"/>
                <a:gd name="T31" fmla="*/ 574 h 2018"/>
                <a:gd name="T32" fmla="*/ 411 w 3142"/>
                <a:gd name="T33" fmla="*/ 689 h 2018"/>
                <a:gd name="T34" fmla="*/ 333 w 3142"/>
                <a:gd name="T35" fmla="*/ 752 h 2018"/>
                <a:gd name="T36" fmla="*/ 146 w 3142"/>
                <a:gd name="T37" fmla="*/ 716 h 2018"/>
                <a:gd name="T38" fmla="*/ 72 w 3142"/>
                <a:gd name="T39" fmla="*/ 792 h 2018"/>
                <a:gd name="T40" fmla="*/ 147 w 3142"/>
                <a:gd name="T41" fmla="*/ 850 h 2018"/>
                <a:gd name="T42" fmla="*/ 105 w 3142"/>
                <a:gd name="T43" fmla="*/ 956 h 2018"/>
                <a:gd name="T44" fmla="*/ 91 w 3142"/>
                <a:gd name="T45" fmla="*/ 1081 h 2018"/>
                <a:gd name="T46" fmla="*/ 10 w 3142"/>
                <a:gd name="T47" fmla="*/ 1109 h 2018"/>
                <a:gd name="T48" fmla="*/ 32 w 3142"/>
                <a:gd name="T49" fmla="*/ 1251 h 2018"/>
                <a:gd name="T50" fmla="*/ 141 w 3142"/>
                <a:gd name="T51" fmla="*/ 1423 h 2018"/>
                <a:gd name="T52" fmla="*/ 216 w 3142"/>
                <a:gd name="T53" fmla="*/ 1534 h 2018"/>
                <a:gd name="T54" fmla="*/ 432 w 3142"/>
                <a:gd name="T55" fmla="*/ 1579 h 2018"/>
                <a:gd name="T56" fmla="*/ 593 w 3142"/>
                <a:gd name="T57" fmla="*/ 1651 h 2018"/>
                <a:gd name="T58" fmla="*/ 747 w 3142"/>
                <a:gd name="T59" fmla="*/ 1673 h 2018"/>
                <a:gd name="T60" fmla="*/ 963 w 3142"/>
                <a:gd name="T61" fmla="*/ 1723 h 2018"/>
                <a:gd name="T62" fmla="*/ 1192 w 3142"/>
                <a:gd name="T63" fmla="*/ 1757 h 2018"/>
                <a:gd name="T64" fmla="*/ 1356 w 3142"/>
                <a:gd name="T65" fmla="*/ 1882 h 2018"/>
                <a:gd name="T66" fmla="*/ 1458 w 3142"/>
                <a:gd name="T67" fmla="*/ 1971 h 2018"/>
                <a:gd name="T68" fmla="*/ 1576 w 3142"/>
                <a:gd name="T69" fmla="*/ 1971 h 2018"/>
                <a:gd name="T70" fmla="*/ 1720 w 3142"/>
                <a:gd name="T71" fmla="*/ 1890 h 2018"/>
                <a:gd name="T72" fmla="*/ 1769 w 3142"/>
                <a:gd name="T73" fmla="*/ 1765 h 2018"/>
                <a:gd name="T74" fmla="*/ 1832 w 3142"/>
                <a:gd name="T75" fmla="*/ 1724 h 2018"/>
                <a:gd name="T76" fmla="*/ 1853 w 3142"/>
                <a:gd name="T77" fmla="*/ 1631 h 2018"/>
                <a:gd name="T78" fmla="*/ 2036 w 3142"/>
                <a:gd name="T79" fmla="*/ 1586 h 2018"/>
                <a:gd name="T80" fmla="*/ 2189 w 3142"/>
                <a:gd name="T81" fmla="*/ 1597 h 2018"/>
                <a:gd name="T82" fmla="*/ 2347 w 3142"/>
                <a:gd name="T83" fmla="*/ 1597 h 2018"/>
                <a:gd name="T84" fmla="*/ 2499 w 3142"/>
                <a:gd name="T85" fmla="*/ 1738 h 2018"/>
                <a:gd name="T86" fmla="*/ 2661 w 3142"/>
                <a:gd name="T87" fmla="*/ 1686 h 2018"/>
                <a:gd name="T88" fmla="*/ 2805 w 3142"/>
                <a:gd name="T89" fmla="*/ 1649 h 2018"/>
                <a:gd name="T90" fmla="*/ 2949 w 3142"/>
                <a:gd name="T91" fmla="*/ 1656 h 2018"/>
                <a:gd name="T92" fmla="*/ 3011 w 3142"/>
                <a:gd name="T93" fmla="*/ 1530 h 2018"/>
                <a:gd name="T94" fmla="*/ 2831 w 3142"/>
                <a:gd name="T95" fmla="*/ 1441 h 2018"/>
                <a:gd name="T96" fmla="*/ 2661 w 3142"/>
                <a:gd name="T97" fmla="*/ 1323 h 2018"/>
                <a:gd name="T98" fmla="*/ 2818 w 3142"/>
                <a:gd name="T99" fmla="*/ 1382 h 2018"/>
                <a:gd name="T100" fmla="*/ 2884 w 3142"/>
                <a:gd name="T101" fmla="*/ 1234 h 2018"/>
                <a:gd name="T102" fmla="*/ 2976 w 3142"/>
                <a:gd name="T103" fmla="*/ 1115 h 2018"/>
                <a:gd name="T104" fmla="*/ 3032 w 3142"/>
                <a:gd name="T105" fmla="*/ 1026 h 2018"/>
                <a:gd name="T106" fmla="*/ 3089 w 3142"/>
                <a:gd name="T107" fmla="*/ 997 h 2018"/>
                <a:gd name="T108" fmla="*/ 3085 w 3142"/>
                <a:gd name="T109" fmla="*/ 823 h 2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42" h="2018">
                  <a:moveTo>
                    <a:pt x="3085" y="823"/>
                  </a:moveTo>
                  <a:cubicBezTo>
                    <a:pt x="3054" y="797"/>
                    <a:pt x="3054" y="789"/>
                    <a:pt x="3054" y="771"/>
                  </a:cubicBezTo>
                  <a:cubicBezTo>
                    <a:pt x="3054" y="752"/>
                    <a:pt x="3063" y="726"/>
                    <a:pt x="3032" y="708"/>
                  </a:cubicBezTo>
                  <a:cubicBezTo>
                    <a:pt x="2962" y="682"/>
                    <a:pt x="2976" y="678"/>
                    <a:pt x="2993" y="656"/>
                  </a:cubicBezTo>
                  <a:cubicBezTo>
                    <a:pt x="3011" y="633"/>
                    <a:pt x="2980" y="604"/>
                    <a:pt x="2971" y="574"/>
                  </a:cubicBezTo>
                  <a:cubicBezTo>
                    <a:pt x="2962" y="545"/>
                    <a:pt x="2901" y="530"/>
                    <a:pt x="2875" y="478"/>
                  </a:cubicBezTo>
                  <a:cubicBezTo>
                    <a:pt x="2849" y="426"/>
                    <a:pt x="2796" y="489"/>
                    <a:pt x="2762" y="496"/>
                  </a:cubicBezTo>
                  <a:cubicBezTo>
                    <a:pt x="2727" y="504"/>
                    <a:pt x="2679" y="426"/>
                    <a:pt x="2652" y="396"/>
                  </a:cubicBezTo>
                  <a:cubicBezTo>
                    <a:pt x="2626" y="367"/>
                    <a:pt x="2547" y="348"/>
                    <a:pt x="2499" y="330"/>
                  </a:cubicBezTo>
                  <a:cubicBezTo>
                    <a:pt x="2451" y="311"/>
                    <a:pt x="2464" y="244"/>
                    <a:pt x="2460" y="204"/>
                  </a:cubicBezTo>
                  <a:cubicBezTo>
                    <a:pt x="2456" y="163"/>
                    <a:pt x="2403" y="207"/>
                    <a:pt x="2360" y="226"/>
                  </a:cubicBezTo>
                  <a:cubicBezTo>
                    <a:pt x="2316" y="244"/>
                    <a:pt x="2303" y="229"/>
                    <a:pt x="2298" y="200"/>
                  </a:cubicBezTo>
                  <a:cubicBezTo>
                    <a:pt x="2294" y="170"/>
                    <a:pt x="2224" y="170"/>
                    <a:pt x="2141" y="126"/>
                  </a:cubicBezTo>
                  <a:cubicBezTo>
                    <a:pt x="2058" y="81"/>
                    <a:pt x="2050" y="122"/>
                    <a:pt x="2023" y="152"/>
                  </a:cubicBezTo>
                  <a:cubicBezTo>
                    <a:pt x="1997" y="181"/>
                    <a:pt x="1910" y="144"/>
                    <a:pt x="1844" y="133"/>
                  </a:cubicBezTo>
                  <a:cubicBezTo>
                    <a:pt x="1779" y="122"/>
                    <a:pt x="1770" y="159"/>
                    <a:pt x="1700" y="185"/>
                  </a:cubicBezTo>
                  <a:cubicBezTo>
                    <a:pt x="1630" y="211"/>
                    <a:pt x="1639" y="215"/>
                    <a:pt x="1595" y="207"/>
                  </a:cubicBezTo>
                  <a:cubicBezTo>
                    <a:pt x="1552" y="200"/>
                    <a:pt x="1517" y="166"/>
                    <a:pt x="1482" y="118"/>
                  </a:cubicBezTo>
                  <a:cubicBezTo>
                    <a:pt x="1447" y="70"/>
                    <a:pt x="1420" y="96"/>
                    <a:pt x="1368" y="92"/>
                  </a:cubicBezTo>
                  <a:cubicBezTo>
                    <a:pt x="1316" y="89"/>
                    <a:pt x="1263" y="48"/>
                    <a:pt x="1206" y="40"/>
                  </a:cubicBezTo>
                  <a:cubicBezTo>
                    <a:pt x="1150" y="33"/>
                    <a:pt x="1080" y="59"/>
                    <a:pt x="1045" y="29"/>
                  </a:cubicBezTo>
                  <a:cubicBezTo>
                    <a:pt x="1010" y="0"/>
                    <a:pt x="1010" y="29"/>
                    <a:pt x="988" y="59"/>
                  </a:cubicBezTo>
                  <a:cubicBezTo>
                    <a:pt x="966" y="89"/>
                    <a:pt x="927" y="66"/>
                    <a:pt x="879" y="63"/>
                  </a:cubicBezTo>
                  <a:cubicBezTo>
                    <a:pt x="831" y="59"/>
                    <a:pt x="822" y="81"/>
                    <a:pt x="761" y="85"/>
                  </a:cubicBezTo>
                  <a:cubicBezTo>
                    <a:pt x="700" y="89"/>
                    <a:pt x="700" y="122"/>
                    <a:pt x="617" y="126"/>
                  </a:cubicBezTo>
                  <a:cubicBezTo>
                    <a:pt x="534" y="129"/>
                    <a:pt x="521" y="141"/>
                    <a:pt x="451" y="133"/>
                  </a:cubicBezTo>
                  <a:cubicBezTo>
                    <a:pt x="381" y="126"/>
                    <a:pt x="368" y="166"/>
                    <a:pt x="320" y="196"/>
                  </a:cubicBezTo>
                  <a:cubicBezTo>
                    <a:pt x="272" y="226"/>
                    <a:pt x="298" y="285"/>
                    <a:pt x="298" y="333"/>
                  </a:cubicBezTo>
                  <a:cubicBezTo>
                    <a:pt x="298" y="381"/>
                    <a:pt x="381" y="370"/>
                    <a:pt x="390" y="400"/>
                  </a:cubicBezTo>
                  <a:cubicBezTo>
                    <a:pt x="398" y="430"/>
                    <a:pt x="464" y="430"/>
                    <a:pt x="490" y="463"/>
                  </a:cubicBezTo>
                  <a:cubicBezTo>
                    <a:pt x="516" y="496"/>
                    <a:pt x="481" y="504"/>
                    <a:pt x="468" y="522"/>
                  </a:cubicBezTo>
                  <a:cubicBezTo>
                    <a:pt x="455" y="541"/>
                    <a:pt x="477" y="556"/>
                    <a:pt x="433" y="574"/>
                  </a:cubicBezTo>
                  <a:cubicBezTo>
                    <a:pt x="390" y="593"/>
                    <a:pt x="394" y="582"/>
                    <a:pt x="359" y="619"/>
                  </a:cubicBezTo>
                  <a:cubicBezTo>
                    <a:pt x="324" y="656"/>
                    <a:pt x="350" y="674"/>
                    <a:pt x="411" y="689"/>
                  </a:cubicBezTo>
                  <a:cubicBezTo>
                    <a:pt x="473" y="704"/>
                    <a:pt x="446" y="722"/>
                    <a:pt x="407" y="722"/>
                  </a:cubicBezTo>
                  <a:cubicBezTo>
                    <a:pt x="368" y="722"/>
                    <a:pt x="425" y="730"/>
                    <a:pt x="333" y="752"/>
                  </a:cubicBezTo>
                  <a:cubicBezTo>
                    <a:pt x="241" y="774"/>
                    <a:pt x="232" y="748"/>
                    <a:pt x="180" y="726"/>
                  </a:cubicBezTo>
                  <a:cubicBezTo>
                    <a:pt x="167" y="721"/>
                    <a:pt x="156" y="718"/>
                    <a:pt x="146" y="716"/>
                  </a:cubicBezTo>
                  <a:cubicBezTo>
                    <a:pt x="148" y="729"/>
                    <a:pt x="148" y="743"/>
                    <a:pt x="141" y="753"/>
                  </a:cubicBezTo>
                  <a:cubicBezTo>
                    <a:pt x="121" y="781"/>
                    <a:pt x="62" y="770"/>
                    <a:pt x="72" y="792"/>
                  </a:cubicBezTo>
                  <a:cubicBezTo>
                    <a:pt x="82" y="814"/>
                    <a:pt x="91" y="806"/>
                    <a:pt x="114" y="814"/>
                  </a:cubicBezTo>
                  <a:cubicBezTo>
                    <a:pt x="137" y="823"/>
                    <a:pt x="147" y="831"/>
                    <a:pt x="147" y="850"/>
                  </a:cubicBezTo>
                  <a:cubicBezTo>
                    <a:pt x="147" y="870"/>
                    <a:pt x="141" y="886"/>
                    <a:pt x="118" y="906"/>
                  </a:cubicBezTo>
                  <a:cubicBezTo>
                    <a:pt x="95" y="925"/>
                    <a:pt x="121" y="925"/>
                    <a:pt x="105" y="956"/>
                  </a:cubicBezTo>
                  <a:cubicBezTo>
                    <a:pt x="88" y="987"/>
                    <a:pt x="62" y="998"/>
                    <a:pt x="75" y="1023"/>
                  </a:cubicBezTo>
                  <a:cubicBezTo>
                    <a:pt x="88" y="1048"/>
                    <a:pt x="91" y="1064"/>
                    <a:pt x="91" y="1081"/>
                  </a:cubicBezTo>
                  <a:cubicBezTo>
                    <a:pt x="91" y="1098"/>
                    <a:pt x="85" y="1109"/>
                    <a:pt x="62" y="1100"/>
                  </a:cubicBezTo>
                  <a:cubicBezTo>
                    <a:pt x="39" y="1092"/>
                    <a:pt x="10" y="1087"/>
                    <a:pt x="10" y="1109"/>
                  </a:cubicBezTo>
                  <a:cubicBezTo>
                    <a:pt x="10" y="1131"/>
                    <a:pt x="23" y="1162"/>
                    <a:pt x="19" y="1187"/>
                  </a:cubicBezTo>
                  <a:cubicBezTo>
                    <a:pt x="16" y="1212"/>
                    <a:pt x="0" y="1226"/>
                    <a:pt x="32" y="1251"/>
                  </a:cubicBezTo>
                  <a:cubicBezTo>
                    <a:pt x="65" y="1276"/>
                    <a:pt x="95" y="1312"/>
                    <a:pt x="101" y="1340"/>
                  </a:cubicBezTo>
                  <a:cubicBezTo>
                    <a:pt x="108" y="1367"/>
                    <a:pt x="121" y="1403"/>
                    <a:pt x="141" y="1423"/>
                  </a:cubicBezTo>
                  <a:cubicBezTo>
                    <a:pt x="160" y="1442"/>
                    <a:pt x="167" y="1445"/>
                    <a:pt x="170" y="1473"/>
                  </a:cubicBezTo>
                  <a:cubicBezTo>
                    <a:pt x="173" y="1501"/>
                    <a:pt x="164" y="1526"/>
                    <a:pt x="216" y="1534"/>
                  </a:cubicBezTo>
                  <a:cubicBezTo>
                    <a:pt x="268" y="1542"/>
                    <a:pt x="331" y="1531"/>
                    <a:pt x="350" y="1551"/>
                  </a:cubicBezTo>
                  <a:cubicBezTo>
                    <a:pt x="370" y="1570"/>
                    <a:pt x="399" y="1570"/>
                    <a:pt x="432" y="1579"/>
                  </a:cubicBezTo>
                  <a:cubicBezTo>
                    <a:pt x="465" y="1587"/>
                    <a:pt x="508" y="1576"/>
                    <a:pt x="527" y="1598"/>
                  </a:cubicBezTo>
                  <a:cubicBezTo>
                    <a:pt x="547" y="1620"/>
                    <a:pt x="573" y="1629"/>
                    <a:pt x="593" y="1651"/>
                  </a:cubicBezTo>
                  <a:cubicBezTo>
                    <a:pt x="612" y="1673"/>
                    <a:pt x="612" y="1698"/>
                    <a:pt x="655" y="1687"/>
                  </a:cubicBezTo>
                  <a:cubicBezTo>
                    <a:pt x="698" y="1676"/>
                    <a:pt x="704" y="1640"/>
                    <a:pt x="747" y="1673"/>
                  </a:cubicBezTo>
                  <a:cubicBezTo>
                    <a:pt x="789" y="1706"/>
                    <a:pt x="786" y="1701"/>
                    <a:pt x="838" y="1709"/>
                  </a:cubicBezTo>
                  <a:cubicBezTo>
                    <a:pt x="891" y="1718"/>
                    <a:pt x="924" y="1726"/>
                    <a:pt x="963" y="1723"/>
                  </a:cubicBezTo>
                  <a:cubicBezTo>
                    <a:pt x="1002" y="1720"/>
                    <a:pt x="1015" y="1723"/>
                    <a:pt x="1055" y="1732"/>
                  </a:cubicBezTo>
                  <a:cubicBezTo>
                    <a:pt x="1094" y="1740"/>
                    <a:pt x="1150" y="1720"/>
                    <a:pt x="1192" y="1757"/>
                  </a:cubicBezTo>
                  <a:cubicBezTo>
                    <a:pt x="1235" y="1793"/>
                    <a:pt x="1251" y="1815"/>
                    <a:pt x="1274" y="1829"/>
                  </a:cubicBezTo>
                  <a:cubicBezTo>
                    <a:pt x="1297" y="1843"/>
                    <a:pt x="1346" y="1837"/>
                    <a:pt x="1356" y="1882"/>
                  </a:cubicBezTo>
                  <a:cubicBezTo>
                    <a:pt x="1366" y="1926"/>
                    <a:pt x="1349" y="1946"/>
                    <a:pt x="1386" y="1948"/>
                  </a:cubicBezTo>
                  <a:cubicBezTo>
                    <a:pt x="1422" y="1951"/>
                    <a:pt x="1435" y="1954"/>
                    <a:pt x="1458" y="1971"/>
                  </a:cubicBezTo>
                  <a:cubicBezTo>
                    <a:pt x="1481" y="1987"/>
                    <a:pt x="1487" y="1998"/>
                    <a:pt x="1520" y="1976"/>
                  </a:cubicBezTo>
                  <a:cubicBezTo>
                    <a:pt x="1553" y="1954"/>
                    <a:pt x="1553" y="1957"/>
                    <a:pt x="1576" y="1971"/>
                  </a:cubicBezTo>
                  <a:cubicBezTo>
                    <a:pt x="1598" y="1984"/>
                    <a:pt x="1618" y="2018"/>
                    <a:pt x="1657" y="1962"/>
                  </a:cubicBezTo>
                  <a:cubicBezTo>
                    <a:pt x="1697" y="1907"/>
                    <a:pt x="1693" y="1907"/>
                    <a:pt x="1720" y="1890"/>
                  </a:cubicBezTo>
                  <a:cubicBezTo>
                    <a:pt x="1746" y="1873"/>
                    <a:pt x="1746" y="1854"/>
                    <a:pt x="1759" y="1823"/>
                  </a:cubicBezTo>
                  <a:cubicBezTo>
                    <a:pt x="1772" y="1793"/>
                    <a:pt x="1782" y="1776"/>
                    <a:pt x="1769" y="1765"/>
                  </a:cubicBezTo>
                  <a:cubicBezTo>
                    <a:pt x="1756" y="1754"/>
                    <a:pt x="1739" y="1720"/>
                    <a:pt x="1772" y="1715"/>
                  </a:cubicBezTo>
                  <a:cubicBezTo>
                    <a:pt x="1794" y="1711"/>
                    <a:pt x="1814" y="1717"/>
                    <a:pt x="1832" y="1724"/>
                  </a:cubicBezTo>
                  <a:cubicBezTo>
                    <a:pt x="1837" y="1721"/>
                    <a:pt x="1843" y="1718"/>
                    <a:pt x="1849" y="1716"/>
                  </a:cubicBezTo>
                  <a:cubicBezTo>
                    <a:pt x="1875" y="1705"/>
                    <a:pt x="1840" y="1645"/>
                    <a:pt x="1853" y="1631"/>
                  </a:cubicBezTo>
                  <a:cubicBezTo>
                    <a:pt x="1866" y="1616"/>
                    <a:pt x="1879" y="1605"/>
                    <a:pt x="1918" y="1586"/>
                  </a:cubicBezTo>
                  <a:cubicBezTo>
                    <a:pt x="1958" y="1568"/>
                    <a:pt x="2015" y="1586"/>
                    <a:pt x="2036" y="1586"/>
                  </a:cubicBezTo>
                  <a:cubicBezTo>
                    <a:pt x="2058" y="1586"/>
                    <a:pt x="2102" y="1590"/>
                    <a:pt x="2124" y="1571"/>
                  </a:cubicBezTo>
                  <a:cubicBezTo>
                    <a:pt x="2146" y="1553"/>
                    <a:pt x="2163" y="1571"/>
                    <a:pt x="2189" y="1597"/>
                  </a:cubicBezTo>
                  <a:cubicBezTo>
                    <a:pt x="2215" y="1623"/>
                    <a:pt x="2233" y="1605"/>
                    <a:pt x="2264" y="1631"/>
                  </a:cubicBezTo>
                  <a:cubicBezTo>
                    <a:pt x="2294" y="1656"/>
                    <a:pt x="2316" y="1616"/>
                    <a:pt x="2347" y="1597"/>
                  </a:cubicBezTo>
                  <a:cubicBezTo>
                    <a:pt x="2377" y="1579"/>
                    <a:pt x="2399" y="1608"/>
                    <a:pt x="2412" y="1638"/>
                  </a:cubicBezTo>
                  <a:cubicBezTo>
                    <a:pt x="2425" y="1668"/>
                    <a:pt x="2469" y="1705"/>
                    <a:pt x="2499" y="1738"/>
                  </a:cubicBezTo>
                  <a:cubicBezTo>
                    <a:pt x="2530" y="1771"/>
                    <a:pt x="2574" y="1768"/>
                    <a:pt x="2626" y="1768"/>
                  </a:cubicBezTo>
                  <a:cubicBezTo>
                    <a:pt x="2679" y="1768"/>
                    <a:pt x="2661" y="1716"/>
                    <a:pt x="2661" y="1686"/>
                  </a:cubicBezTo>
                  <a:cubicBezTo>
                    <a:pt x="2661" y="1656"/>
                    <a:pt x="2705" y="1631"/>
                    <a:pt x="2735" y="1608"/>
                  </a:cubicBezTo>
                  <a:cubicBezTo>
                    <a:pt x="2766" y="1586"/>
                    <a:pt x="2779" y="1616"/>
                    <a:pt x="2805" y="1649"/>
                  </a:cubicBezTo>
                  <a:cubicBezTo>
                    <a:pt x="2831" y="1682"/>
                    <a:pt x="2862" y="1656"/>
                    <a:pt x="2888" y="1627"/>
                  </a:cubicBezTo>
                  <a:cubicBezTo>
                    <a:pt x="2914" y="1597"/>
                    <a:pt x="2932" y="1631"/>
                    <a:pt x="2949" y="1656"/>
                  </a:cubicBezTo>
                  <a:cubicBezTo>
                    <a:pt x="2967" y="1682"/>
                    <a:pt x="2997" y="1649"/>
                    <a:pt x="2997" y="1619"/>
                  </a:cubicBezTo>
                  <a:cubicBezTo>
                    <a:pt x="2997" y="1590"/>
                    <a:pt x="3015" y="1575"/>
                    <a:pt x="3011" y="1530"/>
                  </a:cubicBezTo>
                  <a:cubicBezTo>
                    <a:pt x="3006" y="1486"/>
                    <a:pt x="2971" y="1504"/>
                    <a:pt x="2928" y="1501"/>
                  </a:cubicBezTo>
                  <a:cubicBezTo>
                    <a:pt x="2884" y="1497"/>
                    <a:pt x="2853" y="1475"/>
                    <a:pt x="2831" y="1441"/>
                  </a:cubicBezTo>
                  <a:cubicBezTo>
                    <a:pt x="2810" y="1408"/>
                    <a:pt x="2753" y="1423"/>
                    <a:pt x="2696" y="1416"/>
                  </a:cubicBezTo>
                  <a:cubicBezTo>
                    <a:pt x="2639" y="1408"/>
                    <a:pt x="2644" y="1367"/>
                    <a:pt x="2661" y="1323"/>
                  </a:cubicBezTo>
                  <a:cubicBezTo>
                    <a:pt x="2679" y="1278"/>
                    <a:pt x="2692" y="1319"/>
                    <a:pt x="2722" y="1353"/>
                  </a:cubicBezTo>
                  <a:cubicBezTo>
                    <a:pt x="2753" y="1386"/>
                    <a:pt x="2779" y="1371"/>
                    <a:pt x="2818" y="1382"/>
                  </a:cubicBezTo>
                  <a:cubicBezTo>
                    <a:pt x="2858" y="1393"/>
                    <a:pt x="2866" y="1375"/>
                    <a:pt x="2875" y="1341"/>
                  </a:cubicBezTo>
                  <a:cubicBezTo>
                    <a:pt x="2884" y="1308"/>
                    <a:pt x="2888" y="1282"/>
                    <a:pt x="2884" y="1234"/>
                  </a:cubicBezTo>
                  <a:cubicBezTo>
                    <a:pt x="2879" y="1186"/>
                    <a:pt x="2932" y="1208"/>
                    <a:pt x="2958" y="1182"/>
                  </a:cubicBezTo>
                  <a:cubicBezTo>
                    <a:pt x="2984" y="1156"/>
                    <a:pt x="2997" y="1134"/>
                    <a:pt x="2976" y="1115"/>
                  </a:cubicBezTo>
                  <a:cubicBezTo>
                    <a:pt x="2954" y="1097"/>
                    <a:pt x="2976" y="1063"/>
                    <a:pt x="2993" y="1067"/>
                  </a:cubicBezTo>
                  <a:cubicBezTo>
                    <a:pt x="3011" y="1071"/>
                    <a:pt x="3024" y="1060"/>
                    <a:pt x="3032" y="1026"/>
                  </a:cubicBezTo>
                  <a:cubicBezTo>
                    <a:pt x="3041" y="993"/>
                    <a:pt x="3032" y="1026"/>
                    <a:pt x="3059" y="1045"/>
                  </a:cubicBezTo>
                  <a:cubicBezTo>
                    <a:pt x="3085" y="1063"/>
                    <a:pt x="3089" y="1012"/>
                    <a:pt x="3089" y="997"/>
                  </a:cubicBezTo>
                  <a:cubicBezTo>
                    <a:pt x="3089" y="982"/>
                    <a:pt x="3107" y="967"/>
                    <a:pt x="3124" y="926"/>
                  </a:cubicBezTo>
                  <a:cubicBezTo>
                    <a:pt x="3142" y="886"/>
                    <a:pt x="3115" y="848"/>
                    <a:pt x="3085" y="823"/>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40" name="Freeform 9"/>
            <p:cNvSpPr/>
            <p:nvPr/>
          </p:nvSpPr>
          <p:spPr bwMode="auto">
            <a:xfrm>
              <a:off x="4417" y="5"/>
              <a:ext cx="1343" cy="1064"/>
            </a:xfrm>
            <a:custGeom>
              <a:avLst/>
              <a:gdLst>
                <a:gd name="T0" fmla="*/ 2816 w 2901"/>
                <a:gd name="T1" fmla="*/ 823 h 2299"/>
                <a:gd name="T2" fmla="*/ 2595 w 2901"/>
                <a:gd name="T3" fmla="*/ 966 h 2299"/>
                <a:gd name="T4" fmla="*/ 2459 w 2901"/>
                <a:gd name="T5" fmla="*/ 1101 h 2299"/>
                <a:gd name="T6" fmla="*/ 2172 w 2901"/>
                <a:gd name="T7" fmla="*/ 1175 h 2299"/>
                <a:gd name="T8" fmla="*/ 2095 w 2901"/>
                <a:gd name="T9" fmla="*/ 1030 h 2299"/>
                <a:gd name="T10" fmla="*/ 1971 w 2901"/>
                <a:gd name="T11" fmla="*/ 915 h 2299"/>
                <a:gd name="T12" fmla="*/ 1823 w 2901"/>
                <a:gd name="T13" fmla="*/ 855 h 2299"/>
                <a:gd name="T14" fmla="*/ 1589 w 2901"/>
                <a:gd name="T15" fmla="*/ 817 h 2299"/>
                <a:gd name="T16" fmla="*/ 1344 w 2901"/>
                <a:gd name="T17" fmla="*/ 713 h 2299"/>
                <a:gd name="T18" fmla="*/ 1154 w 2901"/>
                <a:gd name="T19" fmla="*/ 491 h 2299"/>
                <a:gd name="T20" fmla="*/ 1073 w 2901"/>
                <a:gd name="T21" fmla="*/ 352 h 2299"/>
                <a:gd name="T22" fmla="*/ 954 w 2901"/>
                <a:gd name="T23" fmla="*/ 188 h 2299"/>
                <a:gd name="T24" fmla="*/ 814 w 2901"/>
                <a:gd name="T25" fmla="*/ 82 h 2299"/>
                <a:gd name="T26" fmla="*/ 641 w 2901"/>
                <a:gd name="T27" fmla="*/ 75 h 2299"/>
                <a:gd name="T28" fmla="*/ 330 w 2901"/>
                <a:gd name="T29" fmla="*/ 32 h 2299"/>
                <a:gd name="T30" fmla="*/ 64 w 2901"/>
                <a:gd name="T31" fmla="*/ 131 h 2299"/>
                <a:gd name="T32" fmla="*/ 99 w 2901"/>
                <a:gd name="T33" fmla="*/ 248 h 2299"/>
                <a:gd name="T34" fmla="*/ 210 w 2901"/>
                <a:gd name="T35" fmla="*/ 370 h 2299"/>
                <a:gd name="T36" fmla="*/ 348 w 2901"/>
                <a:gd name="T37" fmla="*/ 403 h 2299"/>
                <a:gd name="T38" fmla="*/ 623 w 2901"/>
                <a:gd name="T39" fmla="*/ 576 h 2299"/>
                <a:gd name="T40" fmla="*/ 920 w 2901"/>
                <a:gd name="T41" fmla="*/ 505 h 2299"/>
                <a:gd name="T42" fmla="*/ 970 w 2901"/>
                <a:gd name="T43" fmla="*/ 724 h 2299"/>
                <a:gd name="T44" fmla="*/ 961 w 2901"/>
                <a:gd name="T45" fmla="*/ 1069 h 2299"/>
                <a:gd name="T46" fmla="*/ 911 w 2901"/>
                <a:gd name="T47" fmla="*/ 1289 h 2299"/>
                <a:gd name="T48" fmla="*/ 835 w 2901"/>
                <a:gd name="T49" fmla="*/ 1269 h 2299"/>
                <a:gd name="T50" fmla="*/ 605 w 2901"/>
                <a:gd name="T51" fmla="*/ 1563 h 2299"/>
                <a:gd name="T52" fmla="*/ 721 w 2901"/>
                <a:gd name="T53" fmla="*/ 1730 h 2299"/>
                <a:gd name="T54" fmla="*/ 813 w 2901"/>
                <a:gd name="T55" fmla="*/ 1775 h 2299"/>
                <a:gd name="T56" fmla="*/ 766 w 2901"/>
                <a:gd name="T57" fmla="*/ 1889 h 2299"/>
                <a:gd name="T58" fmla="*/ 934 w 2901"/>
                <a:gd name="T59" fmla="*/ 1865 h 2299"/>
                <a:gd name="T60" fmla="*/ 1114 w 2901"/>
                <a:gd name="T61" fmla="*/ 2027 h 2299"/>
                <a:gd name="T62" fmla="*/ 1330 w 2901"/>
                <a:gd name="T63" fmla="*/ 1982 h 2299"/>
                <a:gd name="T64" fmla="*/ 1520 w 2901"/>
                <a:gd name="T65" fmla="*/ 1990 h 2299"/>
                <a:gd name="T66" fmla="*/ 1651 w 2901"/>
                <a:gd name="T67" fmla="*/ 2118 h 2299"/>
                <a:gd name="T68" fmla="*/ 1868 w 2901"/>
                <a:gd name="T69" fmla="*/ 2210 h 2299"/>
                <a:gd name="T70" fmla="*/ 1914 w 2901"/>
                <a:gd name="T71" fmla="*/ 2071 h 2299"/>
                <a:gd name="T72" fmla="*/ 1976 w 2901"/>
                <a:gd name="T73" fmla="*/ 2205 h 2299"/>
                <a:gd name="T74" fmla="*/ 2156 w 2901"/>
                <a:gd name="T75" fmla="*/ 2255 h 2299"/>
                <a:gd name="T76" fmla="*/ 2284 w 2901"/>
                <a:gd name="T77" fmla="*/ 2138 h 2299"/>
                <a:gd name="T78" fmla="*/ 2431 w 2901"/>
                <a:gd name="T79" fmla="*/ 2205 h 2299"/>
                <a:gd name="T80" fmla="*/ 2507 w 2901"/>
                <a:gd name="T81" fmla="*/ 1988 h 2299"/>
                <a:gd name="T82" fmla="*/ 2515 w 2901"/>
                <a:gd name="T83" fmla="*/ 1808 h 2299"/>
                <a:gd name="T84" fmla="*/ 2733 w 2901"/>
                <a:gd name="T85" fmla="*/ 1728 h 2299"/>
                <a:gd name="T86" fmla="*/ 2800 w 2901"/>
                <a:gd name="T87" fmla="*/ 1657 h 2299"/>
                <a:gd name="T88" fmla="*/ 2824 w 2901"/>
                <a:gd name="T89" fmla="*/ 1501 h 2299"/>
                <a:gd name="T90" fmla="*/ 2857 w 2901"/>
                <a:gd name="T91" fmla="*/ 1357 h 2299"/>
                <a:gd name="T92" fmla="*/ 2834 w 2901"/>
                <a:gd name="T93" fmla="*/ 1193 h 2299"/>
                <a:gd name="T94" fmla="*/ 2870 w 2901"/>
                <a:gd name="T95" fmla="*/ 1063 h 2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901" h="2299">
                  <a:moveTo>
                    <a:pt x="2867" y="958"/>
                  </a:moveTo>
                  <a:cubicBezTo>
                    <a:pt x="2834" y="938"/>
                    <a:pt x="2815" y="941"/>
                    <a:pt x="2819" y="905"/>
                  </a:cubicBezTo>
                  <a:cubicBezTo>
                    <a:pt x="2824" y="869"/>
                    <a:pt x="2841" y="823"/>
                    <a:pt x="2816" y="823"/>
                  </a:cubicBezTo>
                  <a:cubicBezTo>
                    <a:pt x="2792" y="823"/>
                    <a:pt x="2754" y="840"/>
                    <a:pt x="2728" y="859"/>
                  </a:cubicBezTo>
                  <a:cubicBezTo>
                    <a:pt x="2701" y="879"/>
                    <a:pt x="2665" y="895"/>
                    <a:pt x="2647" y="919"/>
                  </a:cubicBezTo>
                  <a:cubicBezTo>
                    <a:pt x="2629" y="942"/>
                    <a:pt x="2624" y="966"/>
                    <a:pt x="2595" y="966"/>
                  </a:cubicBezTo>
                  <a:cubicBezTo>
                    <a:pt x="2566" y="966"/>
                    <a:pt x="2538" y="976"/>
                    <a:pt x="2525" y="998"/>
                  </a:cubicBezTo>
                  <a:cubicBezTo>
                    <a:pt x="2511" y="1020"/>
                    <a:pt x="2475" y="1056"/>
                    <a:pt x="2479" y="1077"/>
                  </a:cubicBezTo>
                  <a:cubicBezTo>
                    <a:pt x="2482" y="1098"/>
                    <a:pt x="2485" y="1091"/>
                    <a:pt x="2459" y="1101"/>
                  </a:cubicBezTo>
                  <a:cubicBezTo>
                    <a:pt x="2433" y="1111"/>
                    <a:pt x="2377" y="1127"/>
                    <a:pt x="2351" y="1140"/>
                  </a:cubicBezTo>
                  <a:cubicBezTo>
                    <a:pt x="2325" y="1152"/>
                    <a:pt x="2258" y="1138"/>
                    <a:pt x="2238" y="1163"/>
                  </a:cubicBezTo>
                  <a:cubicBezTo>
                    <a:pt x="2218" y="1189"/>
                    <a:pt x="2194" y="1200"/>
                    <a:pt x="2172" y="1175"/>
                  </a:cubicBezTo>
                  <a:cubicBezTo>
                    <a:pt x="2151" y="1150"/>
                    <a:pt x="2140" y="1122"/>
                    <a:pt x="2113" y="1109"/>
                  </a:cubicBezTo>
                  <a:cubicBezTo>
                    <a:pt x="2087" y="1097"/>
                    <a:pt x="2076" y="1098"/>
                    <a:pt x="2090" y="1080"/>
                  </a:cubicBezTo>
                  <a:cubicBezTo>
                    <a:pt x="2105" y="1062"/>
                    <a:pt x="2113" y="1047"/>
                    <a:pt x="2095" y="1030"/>
                  </a:cubicBezTo>
                  <a:cubicBezTo>
                    <a:pt x="2077" y="1013"/>
                    <a:pt x="2035" y="1002"/>
                    <a:pt x="2035" y="977"/>
                  </a:cubicBezTo>
                  <a:cubicBezTo>
                    <a:pt x="2035" y="952"/>
                    <a:pt x="2036" y="926"/>
                    <a:pt x="2022" y="916"/>
                  </a:cubicBezTo>
                  <a:cubicBezTo>
                    <a:pt x="2007" y="906"/>
                    <a:pt x="1979" y="895"/>
                    <a:pt x="1971" y="915"/>
                  </a:cubicBezTo>
                  <a:cubicBezTo>
                    <a:pt x="1963" y="934"/>
                    <a:pt x="1964" y="934"/>
                    <a:pt x="1928" y="919"/>
                  </a:cubicBezTo>
                  <a:cubicBezTo>
                    <a:pt x="1892" y="904"/>
                    <a:pt x="1874" y="898"/>
                    <a:pt x="1863" y="888"/>
                  </a:cubicBezTo>
                  <a:cubicBezTo>
                    <a:pt x="1851" y="879"/>
                    <a:pt x="1828" y="865"/>
                    <a:pt x="1823" y="855"/>
                  </a:cubicBezTo>
                  <a:cubicBezTo>
                    <a:pt x="1819" y="845"/>
                    <a:pt x="1786" y="812"/>
                    <a:pt x="1763" y="829"/>
                  </a:cubicBezTo>
                  <a:cubicBezTo>
                    <a:pt x="1740" y="845"/>
                    <a:pt x="1715" y="863"/>
                    <a:pt x="1684" y="851"/>
                  </a:cubicBezTo>
                  <a:cubicBezTo>
                    <a:pt x="1653" y="838"/>
                    <a:pt x="1612" y="802"/>
                    <a:pt x="1589" y="817"/>
                  </a:cubicBezTo>
                  <a:cubicBezTo>
                    <a:pt x="1566" y="833"/>
                    <a:pt x="1479" y="873"/>
                    <a:pt x="1452" y="852"/>
                  </a:cubicBezTo>
                  <a:cubicBezTo>
                    <a:pt x="1424" y="831"/>
                    <a:pt x="1362" y="833"/>
                    <a:pt x="1362" y="792"/>
                  </a:cubicBezTo>
                  <a:cubicBezTo>
                    <a:pt x="1362" y="752"/>
                    <a:pt x="1378" y="733"/>
                    <a:pt x="1344" y="713"/>
                  </a:cubicBezTo>
                  <a:cubicBezTo>
                    <a:pt x="1309" y="694"/>
                    <a:pt x="1293" y="677"/>
                    <a:pt x="1291" y="655"/>
                  </a:cubicBezTo>
                  <a:cubicBezTo>
                    <a:pt x="1289" y="633"/>
                    <a:pt x="1276" y="596"/>
                    <a:pt x="1258" y="584"/>
                  </a:cubicBezTo>
                  <a:cubicBezTo>
                    <a:pt x="1240" y="571"/>
                    <a:pt x="1149" y="507"/>
                    <a:pt x="1154" y="491"/>
                  </a:cubicBezTo>
                  <a:cubicBezTo>
                    <a:pt x="1158" y="474"/>
                    <a:pt x="1176" y="462"/>
                    <a:pt x="1152" y="444"/>
                  </a:cubicBezTo>
                  <a:cubicBezTo>
                    <a:pt x="1127" y="425"/>
                    <a:pt x="1093" y="417"/>
                    <a:pt x="1093" y="399"/>
                  </a:cubicBezTo>
                  <a:cubicBezTo>
                    <a:pt x="1093" y="381"/>
                    <a:pt x="1103" y="366"/>
                    <a:pt x="1073" y="352"/>
                  </a:cubicBezTo>
                  <a:cubicBezTo>
                    <a:pt x="1044" y="338"/>
                    <a:pt x="1029" y="328"/>
                    <a:pt x="1029" y="298"/>
                  </a:cubicBezTo>
                  <a:cubicBezTo>
                    <a:pt x="1029" y="267"/>
                    <a:pt x="1004" y="256"/>
                    <a:pt x="991" y="245"/>
                  </a:cubicBezTo>
                  <a:cubicBezTo>
                    <a:pt x="978" y="234"/>
                    <a:pt x="985" y="204"/>
                    <a:pt x="954" y="188"/>
                  </a:cubicBezTo>
                  <a:cubicBezTo>
                    <a:pt x="923" y="171"/>
                    <a:pt x="896" y="181"/>
                    <a:pt x="896" y="159"/>
                  </a:cubicBezTo>
                  <a:cubicBezTo>
                    <a:pt x="896" y="136"/>
                    <a:pt x="900" y="121"/>
                    <a:pt x="870" y="111"/>
                  </a:cubicBezTo>
                  <a:cubicBezTo>
                    <a:pt x="841" y="102"/>
                    <a:pt x="826" y="97"/>
                    <a:pt x="814" y="82"/>
                  </a:cubicBezTo>
                  <a:cubicBezTo>
                    <a:pt x="803" y="67"/>
                    <a:pt x="773" y="56"/>
                    <a:pt x="759" y="49"/>
                  </a:cubicBezTo>
                  <a:cubicBezTo>
                    <a:pt x="744" y="42"/>
                    <a:pt x="724" y="32"/>
                    <a:pt x="711" y="39"/>
                  </a:cubicBezTo>
                  <a:cubicBezTo>
                    <a:pt x="698" y="46"/>
                    <a:pt x="669" y="72"/>
                    <a:pt x="641" y="75"/>
                  </a:cubicBezTo>
                  <a:cubicBezTo>
                    <a:pt x="613" y="78"/>
                    <a:pt x="569" y="56"/>
                    <a:pt x="539" y="42"/>
                  </a:cubicBezTo>
                  <a:cubicBezTo>
                    <a:pt x="510" y="28"/>
                    <a:pt x="447" y="0"/>
                    <a:pt x="426" y="6"/>
                  </a:cubicBezTo>
                  <a:cubicBezTo>
                    <a:pt x="405" y="11"/>
                    <a:pt x="344" y="17"/>
                    <a:pt x="330" y="32"/>
                  </a:cubicBezTo>
                  <a:cubicBezTo>
                    <a:pt x="315" y="47"/>
                    <a:pt x="285" y="67"/>
                    <a:pt x="246" y="68"/>
                  </a:cubicBezTo>
                  <a:cubicBezTo>
                    <a:pt x="207" y="70"/>
                    <a:pt x="164" y="68"/>
                    <a:pt x="138" y="88"/>
                  </a:cubicBezTo>
                  <a:cubicBezTo>
                    <a:pt x="112" y="107"/>
                    <a:pt x="97" y="120"/>
                    <a:pt x="64" y="131"/>
                  </a:cubicBezTo>
                  <a:cubicBezTo>
                    <a:pt x="56" y="134"/>
                    <a:pt x="46" y="136"/>
                    <a:pt x="36" y="137"/>
                  </a:cubicBezTo>
                  <a:cubicBezTo>
                    <a:pt x="45" y="150"/>
                    <a:pt x="55" y="162"/>
                    <a:pt x="66" y="170"/>
                  </a:cubicBezTo>
                  <a:cubicBezTo>
                    <a:pt x="105" y="198"/>
                    <a:pt x="131" y="209"/>
                    <a:pt x="99" y="248"/>
                  </a:cubicBezTo>
                  <a:cubicBezTo>
                    <a:pt x="66" y="286"/>
                    <a:pt x="0" y="342"/>
                    <a:pt x="66" y="353"/>
                  </a:cubicBezTo>
                  <a:cubicBezTo>
                    <a:pt x="131" y="364"/>
                    <a:pt x="138" y="353"/>
                    <a:pt x="164" y="387"/>
                  </a:cubicBezTo>
                  <a:cubicBezTo>
                    <a:pt x="190" y="420"/>
                    <a:pt x="210" y="403"/>
                    <a:pt x="210" y="370"/>
                  </a:cubicBezTo>
                  <a:cubicBezTo>
                    <a:pt x="210" y="336"/>
                    <a:pt x="236" y="309"/>
                    <a:pt x="256" y="336"/>
                  </a:cubicBezTo>
                  <a:cubicBezTo>
                    <a:pt x="275" y="364"/>
                    <a:pt x="282" y="375"/>
                    <a:pt x="308" y="375"/>
                  </a:cubicBezTo>
                  <a:cubicBezTo>
                    <a:pt x="334" y="375"/>
                    <a:pt x="348" y="353"/>
                    <a:pt x="348" y="403"/>
                  </a:cubicBezTo>
                  <a:cubicBezTo>
                    <a:pt x="348" y="453"/>
                    <a:pt x="361" y="492"/>
                    <a:pt x="367" y="526"/>
                  </a:cubicBezTo>
                  <a:cubicBezTo>
                    <a:pt x="374" y="559"/>
                    <a:pt x="400" y="598"/>
                    <a:pt x="452" y="603"/>
                  </a:cubicBezTo>
                  <a:cubicBezTo>
                    <a:pt x="505" y="609"/>
                    <a:pt x="570" y="587"/>
                    <a:pt x="623" y="576"/>
                  </a:cubicBezTo>
                  <a:cubicBezTo>
                    <a:pt x="675" y="564"/>
                    <a:pt x="701" y="581"/>
                    <a:pt x="741" y="542"/>
                  </a:cubicBezTo>
                  <a:cubicBezTo>
                    <a:pt x="780" y="503"/>
                    <a:pt x="773" y="448"/>
                    <a:pt x="839" y="453"/>
                  </a:cubicBezTo>
                  <a:cubicBezTo>
                    <a:pt x="905" y="459"/>
                    <a:pt x="878" y="474"/>
                    <a:pt x="920" y="505"/>
                  </a:cubicBezTo>
                  <a:cubicBezTo>
                    <a:pt x="961" y="537"/>
                    <a:pt x="1007" y="546"/>
                    <a:pt x="1009" y="574"/>
                  </a:cubicBezTo>
                  <a:cubicBezTo>
                    <a:pt x="1012" y="602"/>
                    <a:pt x="963" y="620"/>
                    <a:pt x="981" y="648"/>
                  </a:cubicBezTo>
                  <a:cubicBezTo>
                    <a:pt x="998" y="676"/>
                    <a:pt x="983" y="705"/>
                    <a:pt x="970" y="724"/>
                  </a:cubicBezTo>
                  <a:cubicBezTo>
                    <a:pt x="957" y="742"/>
                    <a:pt x="933" y="789"/>
                    <a:pt x="937" y="831"/>
                  </a:cubicBezTo>
                  <a:cubicBezTo>
                    <a:pt x="942" y="874"/>
                    <a:pt x="931" y="920"/>
                    <a:pt x="955" y="948"/>
                  </a:cubicBezTo>
                  <a:cubicBezTo>
                    <a:pt x="979" y="976"/>
                    <a:pt x="990" y="1050"/>
                    <a:pt x="961" y="1069"/>
                  </a:cubicBezTo>
                  <a:cubicBezTo>
                    <a:pt x="933" y="1087"/>
                    <a:pt x="911" y="1094"/>
                    <a:pt x="911" y="1119"/>
                  </a:cubicBezTo>
                  <a:cubicBezTo>
                    <a:pt x="911" y="1143"/>
                    <a:pt x="891" y="1174"/>
                    <a:pt x="896" y="1204"/>
                  </a:cubicBezTo>
                  <a:cubicBezTo>
                    <a:pt x="900" y="1233"/>
                    <a:pt x="896" y="1269"/>
                    <a:pt x="911" y="1289"/>
                  </a:cubicBezTo>
                  <a:cubicBezTo>
                    <a:pt x="926" y="1309"/>
                    <a:pt x="933" y="1367"/>
                    <a:pt x="911" y="1356"/>
                  </a:cubicBezTo>
                  <a:cubicBezTo>
                    <a:pt x="889" y="1345"/>
                    <a:pt x="867" y="1335"/>
                    <a:pt x="861" y="1309"/>
                  </a:cubicBezTo>
                  <a:cubicBezTo>
                    <a:pt x="854" y="1283"/>
                    <a:pt x="861" y="1239"/>
                    <a:pt x="835" y="1269"/>
                  </a:cubicBezTo>
                  <a:cubicBezTo>
                    <a:pt x="808" y="1298"/>
                    <a:pt x="806" y="1326"/>
                    <a:pt x="771" y="1365"/>
                  </a:cubicBezTo>
                  <a:cubicBezTo>
                    <a:pt x="736" y="1404"/>
                    <a:pt x="686" y="1452"/>
                    <a:pt x="666" y="1484"/>
                  </a:cubicBezTo>
                  <a:cubicBezTo>
                    <a:pt x="647" y="1515"/>
                    <a:pt x="629" y="1545"/>
                    <a:pt x="605" y="1563"/>
                  </a:cubicBezTo>
                  <a:cubicBezTo>
                    <a:pt x="581" y="1582"/>
                    <a:pt x="562" y="1624"/>
                    <a:pt x="579" y="1645"/>
                  </a:cubicBezTo>
                  <a:cubicBezTo>
                    <a:pt x="597" y="1665"/>
                    <a:pt x="640" y="1684"/>
                    <a:pt x="658" y="1699"/>
                  </a:cubicBezTo>
                  <a:cubicBezTo>
                    <a:pt x="675" y="1713"/>
                    <a:pt x="673" y="1721"/>
                    <a:pt x="721" y="1730"/>
                  </a:cubicBezTo>
                  <a:cubicBezTo>
                    <a:pt x="769" y="1739"/>
                    <a:pt x="776" y="1750"/>
                    <a:pt x="806" y="1732"/>
                  </a:cubicBezTo>
                  <a:cubicBezTo>
                    <a:pt x="837" y="1713"/>
                    <a:pt x="843" y="1712"/>
                    <a:pt x="843" y="1728"/>
                  </a:cubicBezTo>
                  <a:cubicBezTo>
                    <a:pt x="843" y="1745"/>
                    <a:pt x="835" y="1767"/>
                    <a:pt x="813" y="1775"/>
                  </a:cubicBezTo>
                  <a:cubicBezTo>
                    <a:pt x="791" y="1782"/>
                    <a:pt x="736" y="1776"/>
                    <a:pt x="730" y="1799"/>
                  </a:cubicBezTo>
                  <a:cubicBezTo>
                    <a:pt x="723" y="1821"/>
                    <a:pt x="712" y="1849"/>
                    <a:pt x="728" y="1864"/>
                  </a:cubicBezTo>
                  <a:cubicBezTo>
                    <a:pt x="739" y="1875"/>
                    <a:pt x="763" y="1878"/>
                    <a:pt x="766" y="1889"/>
                  </a:cubicBezTo>
                  <a:cubicBezTo>
                    <a:pt x="776" y="1887"/>
                    <a:pt x="789" y="1883"/>
                    <a:pt x="806" y="1879"/>
                  </a:cubicBezTo>
                  <a:cubicBezTo>
                    <a:pt x="852" y="1868"/>
                    <a:pt x="849" y="1854"/>
                    <a:pt x="878" y="1854"/>
                  </a:cubicBezTo>
                  <a:cubicBezTo>
                    <a:pt x="908" y="1854"/>
                    <a:pt x="918" y="1838"/>
                    <a:pt x="934" y="1865"/>
                  </a:cubicBezTo>
                  <a:cubicBezTo>
                    <a:pt x="950" y="1893"/>
                    <a:pt x="937" y="1932"/>
                    <a:pt x="970" y="1949"/>
                  </a:cubicBezTo>
                  <a:cubicBezTo>
                    <a:pt x="1003" y="1965"/>
                    <a:pt x="1000" y="1979"/>
                    <a:pt x="1039" y="2007"/>
                  </a:cubicBezTo>
                  <a:cubicBezTo>
                    <a:pt x="1078" y="2035"/>
                    <a:pt x="1085" y="2041"/>
                    <a:pt x="1114" y="2027"/>
                  </a:cubicBezTo>
                  <a:cubicBezTo>
                    <a:pt x="1144" y="2013"/>
                    <a:pt x="1144" y="1988"/>
                    <a:pt x="1176" y="1999"/>
                  </a:cubicBezTo>
                  <a:cubicBezTo>
                    <a:pt x="1209" y="2010"/>
                    <a:pt x="1212" y="2021"/>
                    <a:pt x="1242" y="2004"/>
                  </a:cubicBezTo>
                  <a:cubicBezTo>
                    <a:pt x="1271" y="1988"/>
                    <a:pt x="1304" y="1952"/>
                    <a:pt x="1330" y="1982"/>
                  </a:cubicBezTo>
                  <a:cubicBezTo>
                    <a:pt x="1357" y="2013"/>
                    <a:pt x="1334" y="2021"/>
                    <a:pt x="1383" y="2024"/>
                  </a:cubicBezTo>
                  <a:cubicBezTo>
                    <a:pt x="1432" y="2027"/>
                    <a:pt x="1435" y="2038"/>
                    <a:pt x="1455" y="2018"/>
                  </a:cubicBezTo>
                  <a:cubicBezTo>
                    <a:pt x="1475" y="1999"/>
                    <a:pt x="1475" y="1985"/>
                    <a:pt x="1520" y="1990"/>
                  </a:cubicBezTo>
                  <a:cubicBezTo>
                    <a:pt x="1566" y="1996"/>
                    <a:pt x="1609" y="2013"/>
                    <a:pt x="1625" y="2027"/>
                  </a:cubicBezTo>
                  <a:cubicBezTo>
                    <a:pt x="1642" y="2041"/>
                    <a:pt x="1632" y="2054"/>
                    <a:pt x="1619" y="2077"/>
                  </a:cubicBezTo>
                  <a:cubicBezTo>
                    <a:pt x="1606" y="2099"/>
                    <a:pt x="1619" y="2116"/>
                    <a:pt x="1651" y="2118"/>
                  </a:cubicBezTo>
                  <a:cubicBezTo>
                    <a:pt x="1684" y="2121"/>
                    <a:pt x="1737" y="2077"/>
                    <a:pt x="1746" y="2107"/>
                  </a:cubicBezTo>
                  <a:cubicBezTo>
                    <a:pt x="1756" y="2138"/>
                    <a:pt x="1766" y="2166"/>
                    <a:pt x="1796" y="2188"/>
                  </a:cubicBezTo>
                  <a:cubicBezTo>
                    <a:pt x="1825" y="2210"/>
                    <a:pt x="1851" y="2210"/>
                    <a:pt x="1868" y="2210"/>
                  </a:cubicBezTo>
                  <a:cubicBezTo>
                    <a:pt x="1884" y="2210"/>
                    <a:pt x="1907" y="2199"/>
                    <a:pt x="1891" y="2180"/>
                  </a:cubicBezTo>
                  <a:cubicBezTo>
                    <a:pt x="1874" y="2160"/>
                    <a:pt x="1851" y="2149"/>
                    <a:pt x="1855" y="2118"/>
                  </a:cubicBezTo>
                  <a:cubicBezTo>
                    <a:pt x="1858" y="2088"/>
                    <a:pt x="1874" y="2068"/>
                    <a:pt x="1914" y="2071"/>
                  </a:cubicBezTo>
                  <a:cubicBezTo>
                    <a:pt x="1953" y="2074"/>
                    <a:pt x="1943" y="2082"/>
                    <a:pt x="1943" y="2107"/>
                  </a:cubicBezTo>
                  <a:cubicBezTo>
                    <a:pt x="1943" y="2132"/>
                    <a:pt x="1923" y="2149"/>
                    <a:pt x="1946" y="2166"/>
                  </a:cubicBezTo>
                  <a:cubicBezTo>
                    <a:pt x="1969" y="2182"/>
                    <a:pt x="1976" y="2185"/>
                    <a:pt x="1976" y="2205"/>
                  </a:cubicBezTo>
                  <a:cubicBezTo>
                    <a:pt x="1976" y="2224"/>
                    <a:pt x="2041" y="2221"/>
                    <a:pt x="2054" y="2252"/>
                  </a:cubicBezTo>
                  <a:cubicBezTo>
                    <a:pt x="2068" y="2282"/>
                    <a:pt x="2081" y="2299"/>
                    <a:pt x="2110" y="2296"/>
                  </a:cubicBezTo>
                  <a:cubicBezTo>
                    <a:pt x="2140" y="2293"/>
                    <a:pt x="2159" y="2288"/>
                    <a:pt x="2156" y="2255"/>
                  </a:cubicBezTo>
                  <a:cubicBezTo>
                    <a:pt x="2153" y="2221"/>
                    <a:pt x="2136" y="2207"/>
                    <a:pt x="2169" y="2199"/>
                  </a:cubicBezTo>
                  <a:cubicBezTo>
                    <a:pt x="2202" y="2191"/>
                    <a:pt x="2228" y="2196"/>
                    <a:pt x="2241" y="2168"/>
                  </a:cubicBezTo>
                  <a:cubicBezTo>
                    <a:pt x="2254" y="2141"/>
                    <a:pt x="2274" y="2110"/>
                    <a:pt x="2284" y="2138"/>
                  </a:cubicBezTo>
                  <a:cubicBezTo>
                    <a:pt x="2294" y="2166"/>
                    <a:pt x="2297" y="2177"/>
                    <a:pt x="2330" y="2152"/>
                  </a:cubicBezTo>
                  <a:cubicBezTo>
                    <a:pt x="2362" y="2127"/>
                    <a:pt x="2336" y="2096"/>
                    <a:pt x="2376" y="2152"/>
                  </a:cubicBezTo>
                  <a:cubicBezTo>
                    <a:pt x="2415" y="2207"/>
                    <a:pt x="2395" y="2202"/>
                    <a:pt x="2431" y="2205"/>
                  </a:cubicBezTo>
                  <a:cubicBezTo>
                    <a:pt x="2460" y="2207"/>
                    <a:pt x="2517" y="2214"/>
                    <a:pt x="2587" y="2205"/>
                  </a:cubicBezTo>
                  <a:cubicBezTo>
                    <a:pt x="2577" y="2174"/>
                    <a:pt x="2552" y="2158"/>
                    <a:pt x="2552" y="2128"/>
                  </a:cubicBezTo>
                  <a:cubicBezTo>
                    <a:pt x="2552" y="2095"/>
                    <a:pt x="2539" y="2018"/>
                    <a:pt x="2507" y="1988"/>
                  </a:cubicBezTo>
                  <a:cubicBezTo>
                    <a:pt x="2474" y="1957"/>
                    <a:pt x="2457" y="1927"/>
                    <a:pt x="2438" y="1908"/>
                  </a:cubicBezTo>
                  <a:cubicBezTo>
                    <a:pt x="2418" y="1890"/>
                    <a:pt x="2405" y="1863"/>
                    <a:pt x="2436" y="1854"/>
                  </a:cubicBezTo>
                  <a:cubicBezTo>
                    <a:pt x="2467" y="1846"/>
                    <a:pt x="2510" y="1835"/>
                    <a:pt x="2515" y="1808"/>
                  </a:cubicBezTo>
                  <a:cubicBezTo>
                    <a:pt x="2520" y="1782"/>
                    <a:pt x="2533" y="1715"/>
                    <a:pt x="2559" y="1718"/>
                  </a:cubicBezTo>
                  <a:cubicBezTo>
                    <a:pt x="2585" y="1721"/>
                    <a:pt x="2621" y="1736"/>
                    <a:pt x="2661" y="1735"/>
                  </a:cubicBezTo>
                  <a:cubicBezTo>
                    <a:pt x="2700" y="1733"/>
                    <a:pt x="2718" y="1738"/>
                    <a:pt x="2733" y="1728"/>
                  </a:cubicBezTo>
                  <a:cubicBezTo>
                    <a:pt x="2747" y="1718"/>
                    <a:pt x="2751" y="1722"/>
                    <a:pt x="2760" y="1726"/>
                  </a:cubicBezTo>
                  <a:cubicBezTo>
                    <a:pt x="2770" y="1731"/>
                    <a:pt x="2806" y="1735"/>
                    <a:pt x="2810" y="1722"/>
                  </a:cubicBezTo>
                  <a:cubicBezTo>
                    <a:pt x="2813" y="1710"/>
                    <a:pt x="2811" y="1672"/>
                    <a:pt x="2800" y="1657"/>
                  </a:cubicBezTo>
                  <a:cubicBezTo>
                    <a:pt x="2788" y="1642"/>
                    <a:pt x="2775" y="1617"/>
                    <a:pt x="2795" y="1603"/>
                  </a:cubicBezTo>
                  <a:cubicBezTo>
                    <a:pt x="2815" y="1589"/>
                    <a:pt x="2847" y="1560"/>
                    <a:pt x="2831" y="1542"/>
                  </a:cubicBezTo>
                  <a:cubicBezTo>
                    <a:pt x="2815" y="1523"/>
                    <a:pt x="2805" y="1512"/>
                    <a:pt x="2824" y="1501"/>
                  </a:cubicBezTo>
                  <a:cubicBezTo>
                    <a:pt x="2844" y="1490"/>
                    <a:pt x="2857" y="1482"/>
                    <a:pt x="2851" y="1465"/>
                  </a:cubicBezTo>
                  <a:cubicBezTo>
                    <a:pt x="2844" y="1448"/>
                    <a:pt x="2813" y="1430"/>
                    <a:pt x="2839" y="1415"/>
                  </a:cubicBezTo>
                  <a:cubicBezTo>
                    <a:pt x="2865" y="1400"/>
                    <a:pt x="2877" y="1380"/>
                    <a:pt x="2857" y="1357"/>
                  </a:cubicBezTo>
                  <a:cubicBezTo>
                    <a:pt x="2837" y="1333"/>
                    <a:pt x="2811" y="1326"/>
                    <a:pt x="2836" y="1308"/>
                  </a:cubicBezTo>
                  <a:cubicBezTo>
                    <a:pt x="2860" y="1290"/>
                    <a:pt x="2851" y="1266"/>
                    <a:pt x="2836" y="1247"/>
                  </a:cubicBezTo>
                  <a:cubicBezTo>
                    <a:pt x="2821" y="1227"/>
                    <a:pt x="2826" y="1211"/>
                    <a:pt x="2834" y="1193"/>
                  </a:cubicBezTo>
                  <a:cubicBezTo>
                    <a:pt x="2842" y="1175"/>
                    <a:pt x="2859" y="1163"/>
                    <a:pt x="2841" y="1148"/>
                  </a:cubicBezTo>
                  <a:cubicBezTo>
                    <a:pt x="2823" y="1133"/>
                    <a:pt x="2810" y="1104"/>
                    <a:pt x="2828" y="1088"/>
                  </a:cubicBezTo>
                  <a:cubicBezTo>
                    <a:pt x="2846" y="1073"/>
                    <a:pt x="2854" y="1065"/>
                    <a:pt x="2870" y="1063"/>
                  </a:cubicBezTo>
                  <a:cubicBezTo>
                    <a:pt x="2887" y="1062"/>
                    <a:pt x="2901" y="1036"/>
                    <a:pt x="2901" y="1013"/>
                  </a:cubicBezTo>
                  <a:cubicBezTo>
                    <a:pt x="2901" y="991"/>
                    <a:pt x="2900" y="977"/>
                    <a:pt x="2867" y="958"/>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41" name="Freeform 10"/>
            <p:cNvSpPr/>
            <p:nvPr/>
          </p:nvSpPr>
          <p:spPr bwMode="auto">
            <a:xfrm>
              <a:off x="4491" y="1174"/>
              <a:ext cx="677" cy="606"/>
            </a:xfrm>
            <a:custGeom>
              <a:avLst/>
              <a:gdLst>
                <a:gd name="T0" fmla="*/ 1410 w 1462"/>
                <a:gd name="T1" fmla="*/ 456 h 1310"/>
                <a:gd name="T2" fmla="*/ 1321 w 1462"/>
                <a:gd name="T3" fmla="*/ 328 h 1310"/>
                <a:gd name="T4" fmla="*/ 1288 w 1462"/>
                <a:gd name="T5" fmla="*/ 242 h 1310"/>
                <a:gd name="T6" fmla="*/ 1187 w 1462"/>
                <a:gd name="T7" fmla="*/ 148 h 1310"/>
                <a:gd name="T8" fmla="*/ 1125 w 1462"/>
                <a:gd name="T9" fmla="*/ 78 h 1310"/>
                <a:gd name="T10" fmla="*/ 1056 w 1462"/>
                <a:gd name="T11" fmla="*/ 117 h 1310"/>
                <a:gd name="T12" fmla="*/ 1013 w 1462"/>
                <a:gd name="T13" fmla="*/ 61 h 1310"/>
                <a:gd name="T14" fmla="*/ 935 w 1462"/>
                <a:gd name="T15" fmla="*/ 31 h 1310"/>
                <a:gd name="T16" fmla="*/ 895 w 1462"/>
                <a:gd name="T17" fmla="*/ 22 h 1310"/>
                <a:gd name="T18" fmla="*/ 886 w 1462"/>
                <a:gd name="T19" fmla="*/ 47 h 1310"/>
                <a:gd name="T20" fmla="*/ 891 w 1462"/>
                <a:gd name="T21" fmla="*/ 57 h 1310"/>
                <a:gd name="T22" fmla="*/ 873 w 1462"/>
                <a:gd name="T23" fmla="*/ 127 h 1310"/>
                <a:gd name="T24" fmla="*/ 817 w 1462"/>
                <a:gd name="T25" fmla="*/ 172 h 1310"/>
                <a:gd name="T26" fmla="*/ 775 w 1462"/>
                <a:gd name="T27" fmla="*/ 227 h 1310"/>
                <a:gd name="T28" fmla="*/ 718 w 1462"/>
                <a:gd name="T29" fmla="*/ 236 h 1310"/>
                <a:gd name="T30" fmla="*/ 668 w 1462"/>
                <a:gd name="T31" fmla="*/ 227 h 1310"/>
                <a:gd name="T32" fmla="*/ 640 w 1462"/>
                <a:gd name="T33" fmla="*/ 327 h 1310"/>
                <a:gd name="T34" fmla="*/ 557 w 1462"/>
                <a:gd name="T35" fmla="*/ 316 h 1310"/>
                <a:gd name="T36" fmla="*/ 493 w 1462"/>
                <a:gd name="T37" fmla="*/ 338 h 1310"/>
                <a:gd name="T38" fmla="*/ 454 w 1462"/>
                <a:gd name="T39" fmla="*/ 355 h 1310"/>
                <a:gd name="T40" fmla="*/ 413 w 1462"/>
                <a:gd name="T41" fmla="*/ 414 h 1310"/>
                <a:gd name="T42" fmla="*/ 356 w 1462"/>
                <a:gd name="T43" fmla="*/ 444 h 1310"/>
                <a:gd name="T44" fmla="*/ 290 w 1462"/>
                <a:gd name="T45" fmla="*/ 520 h 1310"/>
                <a:gd name="T46" fmla="*/ 233 w 1462"/>
                <a:gd name="T47" fmla="*/ 583 h 1310"/>
                <a:gd name="T48" fmla="*/ 179 w 1462"/>
                <a:gd name="T49" fmla="*/ 505 h 1310"/>
                <a:gd name="T50" fmla="*/ 107 w 1462"/>
                <a:gd name="T51" fmla="*/ 461 h 1310"/>
                <a:gd name="T52" fmla="*/ 65 w 1462"/>
                <a:gd name="T53" fmla="*/ 468 h 1310"/>
                <a:gd name="T54" fmla="*/ 61 w 1462"/>
                <a:gd name="T55" fmla="*/ 516 h 1310"/>
                <a:gd name="T56" fmla="*/ 78 w 1462"/>
                <a:gd name="T57" fmla="*/ 555 h 1310"/>
                <a:gd name="T58" fmla="*/ 94 w 1462"/>
                <a:gd name="T59" fmla="*/ 633 h 1310"/>
                <a:gd name="T60" fmla="*/ 107 w 1462"/>
                <a:gd name="T61" fmla="*/ 705 h 1310"/>
                <a:gd name="T62" fmla="*/ 54 w 1462"/>
                <a:gd name="T63" fmla="*/ 791 h 1310"/>
                <a:gd name="T64" fmla="*/ 24 w 1462"/>
                <a:gd name="T65" fmla="*/ 854 h 1310"/>
                <a:gd name="T66" fmla="*/ 94 w 1462"/>
                <a:gd name="T67" fmla="*/ 894 h 1310"/>
                <a:gd name="T68" fmla="*/ 198 w 1462"/>
                <a:gd name="T69" fmla="*/ 930 h 1310"/>
                <a:gd name="T70" fmla="*/ 295 w 1462"/>
                <a:gd name="T71" fmla="*/ 1052 h 1310"/>
                <a:gd name="T72" fmla="*/ 415 w 1462"/>
                <a:gd name="T73" fmla="*/ 928 h 1310"/>
                <a:gd name="T74" fmla="*/ 550 w 1462"/>
                <a:gd name="T75" fmla="*/ 757 h 1310"/>
                <a:gd name="T76" fmla="*/ 716 w 1462"/>
                <a:gd name="T77" fmla="*/ 791 h 1310"/>
                <a:gd name="T78" fmla="*/ 764 w 1462"/>
                <a:gd name="T79" fmla="*/ 872 h 1310"/>
                <a:gd name="T80" fmla="*/ 672 w 1462"/>
                <a:gd name="T81" fmla="*/ 991 h 1310"/>
                <a:gd name="T82" fmla="*/ 633 w 1462"/>
                <a:gd name="T83" fmla="*/ 1091 h 1310"/>
                <a:gd name="T84" fmla="*/ 699 w 1462"/>
                <a:gd name="T85" fmla="*/ 1139 h 1310"/>
                <a:gd name="T86" fmla="*/ 725 w 1462"/>
                <a:gd name="T87" fmla="*/ 1161 h 1310"/>
                <a:gd name="T88" fmla="*/ 664 w 1462"/>
                <a:gd name="T89" fmla="*/ 1228 h 1310"/>
                <a:gd name="T90" fmla="*/ 620 w 1462"/>
                <a:gd name="T91" fmla="*/ 1284 h 1310"/>
                <a:gd name="T92" fmla="*/ 712 w 1462"/>
                <a:gd name="T93" fmla="*/ 1269 h 1310"/>
                <a:gd name="T94" fmla="*/ 830 w 1462"/>
                <a:gd name="T95" fmla="*/ 1161 h 1310"/>
                <a:gd name="T96" fmla="*/ 956 w 1462"/>
                <a:gd name="T97" fmla="*/ 1028 h 1310"/>
                <a:gd name="T98" fmla="*/ 1061 w 1462"/>
                <a:gd name="T99" fmla="*/ 965 h 1310"/>
                <a:gd name="T100" fmla="*/ 1170 w 1462"/>
                <a:gd name="T101" fmla="*/ 920 h 1310"/>
                <a:gd name="T102" fmla="*/ 1239 w 1462"/>
                <a:gd name="T103" fmla="*/ 884 h 1310"/>
                <a:gd name="T104" fmla="*/ 1262 w 1462"/>
                <a:gd name="T105" fmla="*/ 802 h 1310"/>
                <a:gd name="T106" fmla="*/ 1411 w 1462"/>
                <a:gd name="T107" fmla="*/ 657 h 1310"/>
                <a:gd name="T108" fmla="*/ 1460 w 1462"/>
                <a:gd name="T109" fmla="*/ 630 h 1310"/>
                <a:gd name="T110" fmla="*/ 1462 w 1462"/>
                <a:gd name="T111" fmla="*/ 528 h 1310"/>
                <a:gd name="T112" fmla="*/ 1410 w 1462"/>
                <a:gd name="T113" fmla="*/ 456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62" h="1310">
                  <a:moveTo>
                    <a:pt x="1410" y="456"/>
                  </a:moveTo>
                  <a:cubicBezTo>
                    <a:pt x="1374" y="428"/>
                    <a:pt x="1321" y="384"/>
                    <a:pt x="1321" y="328"/>
                  </a:cubicBezTo>
                  <a:cubicBezTo>
                    <a:pt x="1321" y="273"/>
                    <a:pt x="1324" y="275"/>
                    <a:pt x="1288" y="242"/>
                  </a:cubicBezTo>
                  <a:cubicBezTo>
                    <a:pt x="1252" y="209"/>
                    <a:pt x="1213" y="195"/>
                    <a:pt x="1187" y="148"/>
                  </a:cubicBezTo>
                  <a:cubicBezTo>
                    <a:pt x="1161" y="100"/>
                    <a:pt x="1144" y="78"/>
                    <a:pt x="1125" y="78"/>
                  </a:cubicBezTo>
                  <a:cubicBezTo>
                    <a:pt x="1105" y="78"/>
                    <a:pt x="1098" y="173"/>
                    <a:pt x="1056" y="117"/>
                  </a:cubicBezTo>
                  <a:cubicBezTo>
                    <a:pt x="1013" y="61"/>
                    <a:pt x="1056" y="67"/>
                    <a:pt x="1013" y="61"/>
                  </a:cubicBezTo>
                  <a:cubicBezTo>
                    <a:pt x="971" y="56"/>
                    <a:pt x="957" y="47"/>
                    <a:pt x="935" y="31"/>
                  </a:cubicBezTo>
                  <a:cubicBezTo>
                    <a:pt x="912" y="14"/>
                    <a:pt x="908" y="0"/>
                    <a:pt x="895" y="22"/>
                  </a:cubicBezTo>
                  <a:cubicBezTo>
                    <a:pt x="890" y="31"/>
                    <a:pt x="888" y="40"/>
                    <a:pt x="886" y="47"/>
                  </a:cubicBezTo>
                  <a:cubicBezTo>
                    <a:pt x="888" y="49"/>
                    <a:pt x="890" y="52"/>
                    <a:pt x="891" y="57"/>
                  </a:cubicBezTo>
                  <a:cubicBezTo>
                    <a:pt x="895" y="81"/>
                    <a:pt x="908" y="105"/>
                    <a:pt x="873" y="127"/>
                  </a:cubicBezTo>
                  <a:cubicBezTo>
                    <a:pt x="838" y="149"/>
                    <a:pt x="817" y="140"/>
                    <a:pt x="817" y="172"/>
                  </a:cubicBezTo>
                  <a:cubicBezTo>
                    <a:pt x="817" y="203"/>
                    <a:pt x="797" y="222"/>
                    <a:pt x="775" y="227"/>
                  </a:cubicBezTo>
                  <a:cubicBezTo>
                    <a:pt x="753" y="233"/>
                    <a:pt x="734" y="246"/>
                    <a:pt x="718" y="236"/>
                  </a:cubicBezTo>
                  <a:cubicBezTo>
                    <a:pt x="703" y="227"/>
                    <a:pt x="675" y="211"/>
                    <a:pt x="668" y="227"/>
                  </a:cubicBezTo>
                  <a:cubicBezTo>
                    <a:pt x="662" y="244"/>
                    <a:pt x="681" y="331"/>
                    <a:pt x="640" y="327"/>
                  </a:cubicBezTo>
                  <a:cubicBezTo>
                    <a:pt x="598" y="324"/>
                    <a:pt x="576" y="285"/>
                    <a:pt x="557" y="316"/>
                  </a:cubicBezTo>
                  <a:cubicBezTo>
                    <a:pt x="537" y="348"/>
                    <a:pt x="513" y="338"/>
                    <a:pt x="493" y="338"/>
                  </a:cubicBezTo>
                  <a:cubicBezTo>
                    <a:pt x="474" y="338"/>
                    <a:pt x="458" y="331"/>
                    <a:pt x="454" y="355"/>
                  </a:cubicBezTo>
                  <a:cubicBezTo>
                    <a:pt x="450" y="379"/>
                    <a:pt x="441" y="401"/>
                    <a:pt x="413" y="414"/>
                  </a:cubicBezTo>
                  <a:cubicBezTo>
                    <a:pt x="384" y="427"/>
                    <a:pt x="373" y="424"/>
                    <a:pt x="356" y="444"/>
                  </a:cubicBezTo>
                  <a:cubicBezTo>
                    <a:pt x="338" y="464"/>
                    <a:pt x="297" y="494"/>
                    <a:pt x="290" y="520"/>
                  </a:cubicBezTo>
                  <a:cubicBezTo>
                    <a:pt x="284" y="546"/>
                    <a:pt x="260" y="620"/>
                    <a:pt x="233" y="583"/>
                  </a:cubicBezTo>
                  <a:cubicBezTo>
                    <a:pt x="207" y="546"/>
                    <a:pt x="209" y="535"/>
                    <a:pt x="179" y="505"/>
                  </a:cubicBezTo>
                  <a:cubicBezTo>
                    <a:pt x="148" y="476"/>
                    <a:pt x="124" y="487"/>
                    <a:pt x="107" y="461"/>
                  </a:cubicBezTo>
                  <a:cubicBezTo>
                    <a:pt x="89" y="435"/>
                    <a:pt x="72" y="453"/>
                    <a:pt x="65" y="468"/>
                  </a:cubicBezTo>
                  <a:cubicBezTo>
                    <a:pt x="59" y="483"/>
                    <a:pt x="35" y="503"/>
                    <a:pt x="61" y="516"/>
                  </a:cubicBezTo>
                  <a:cubicBezTo>
                    <a:pt x="87" y="529"/>
                    <a:pt x="78" y="539"/>
                    <a:pt x="78" y="555"/>
                  </a:cubicBezTo>
                  <a:cubicBezTo>
                    <a:pt x="78" y="572"/>
                    <a:pt x="70" y="600"/>
                    <a:pt x="94" y="633"/>
                  </a:cubicBezTo>
                  <a:cubicBezTo>
                    <a:pt x="118" y="666"/>
                    <a:pt x="129" y="681"/>
                    <a:pt x="107" y="705"/>
                  </a:cubicBezTo>
                  <a:cubicBezTo>
                    <a:pt x="85" y="729"/>
                    <a:pt x="59" y="763"/>
                    <a:pt x="54" y="791"/>
                  </a:cubicBezTo>
                  <a:cubicBezTo>
                    <a:pt x="50" y="818"/>
                    <a:pt x="0" y="818"/>
                    <a:pt x="24" y="854"/>
                  </a:cubicBezTo>
                  <a:cubicBezTo>
                    <a:pt x="48" y="889"/>
                    <a:pt x="63" y="891"/>
                    <a:pt x="94" y="894"/>
                  </a:cubicBezTo>
                  <a:cubicBezTo>
                    <a:pt x="124" y="898"/>
                    <a:pt x="190" y="907"/>
                    <a:pt x="198" y="930"/>
                  </a:cubicBezTo>
                  <a:cubicBezTo>
                    <a:pt x="206" y="949"/>
                    <a:pt x="264" y="1009"/>
                    <a:pt x="295" y="1052"/>
                  </a:cubicBezTo>
                  <a:cubicBezTo>
                    <a:pt x="330" y="1027"/>
                    <a:pt x="369" y="991"/>
                    <a:pt x="415" y="928"/>
                  </a:cubicBezTo>
                  <a:cubicBezTo>
                    <a:pt x="485" y="831"/>
                    <a:pt x="445" y="754"/>
                    <a:pt x="550" y="757"/>
                  </a:cubicBezTo>
                  <a:cubicBezTo>
                    <a:pt x="655" y="761"/>
                    <a:pt x="694" y="761"/>
                    <a:pt x="716" y="791"/>
                  </a:cubicBezTo>
                  <a:cubicBezTo>
                    <a:pt x="738" y="820"/>
                    <a:pt x="808" y="817"/>
                    <a:pt x="764" y="872"/>
                  </a:cubicBezTo>
                  <a:cubicBezTo>
                    <a:pt x="720" y="928"/>
                    <a:pt x="694" y="972"/>
                    <a:pt x="672" y="991"/>
                  </a:cubicBezTo>
                  <a:cubicBezTo>
                    <a:pt x="651" y="1009"/>
                    <a:pt x="594" y="1065"/>
                    <a:pt x="633" y="1091"/>
                  </a:cubicBezTo>
                  <a:cubicBezTo>
                    <a:pt x="672" y="1117"/>
                    <a:pt x="655" y="1135"/>
                    <a:pt x="699" y="1139"/>
                  </a:cubicBezTo>
                  <a:cubicBezTo>
                    <a:pt x="742" y="1143"/>
                    <a:pt x="738" y="1117"/>
                    <a:pt x="725" y="1161"/>
                  </a:cubicBezTo>
                  <a:cubicBezTo>
                    <a:pt x="712" y="1206"/>
                    <a:pt x="720" y="1213"/>
                    <a:pt x="664" y="1228"/>
                  </a:cubicBezTo>
                  <a:cubicBezTo>
                    <a:pt x="607" y="1243"/>
                    <a:pt x="616" y="1258"/>
                    <a:pt x="620" y="1284"/>
                  </a:cubicBezTo>
                  <a:cubicBezTo>
                    <a:pt x="624" y="1310"/>
                    <a:pt x="668" y="1295"/>
                    <a:pt x="712" y="1269"/>
                  </a:cubicBezTo>
                  <a:cubicBezTo>
                    <a:pt x="755" y="1243"/>
                    <a:pt x="803" y="1206"/>
                    <a:pt x="830" y="1161"/>
                  </a:cubicBezTo>
                  <a:cubicBezTo>
                    <a:pt x="856" y="1117"/>
                    <a:pt x="895" y="1057"/>
                    <a:pt x="956" y="1028"/>
                  </a:cubicBezTo>
                  <a:cubicBezTo>
                    <a:pt x="1018" y="998"/>
                    <a:pt x="1009" y="987"/>
                    <a:pt x="1061" y="965"/>
                  </a:cubicBezTo>
                  <a:cubicBezTo>
                    <a:pt x="1114" y="943"/>
                    <a:pt x="1127" y="935"/>
                    <a:pt x="1170" y="920"/>
                  </a:cubicBezTo>
                  <a:cubicBezTo>
                    <a:pt x="1202" y="909"/>
                    <a:pt x="1216" y="885"/>
                    <a:pt x="1239" y="884"/>
                  </a:cubicBezTo>
                  <a:cubicBezTo>
                    <a:pt x="1240" y="852"/>
                    <a:pt x="1245" y="812"/>
                    <a:pt x="1262" y="802"/>
                  </a:cubicBezTo>
                  <a:cubicBezTo>
                    <a:pt x="1293" y="783"/>
                    <a:pt x="1358" y="683"/>
                    <a:pt x="1411" y="657"/>
                  </a:cubicBezTo>
                  <a:cubicBezTo>
                    <a:pt x="1425" y="650"/>
                    <a:pt x="1443" y="640"/>
                    <a:pt x="1460" y="630"/>
                  </a:cubicBezTo>
                  <a:cubicBezTo>
                    <a:pt x="1461" y="592"/>
                    <a:pt x="1462" y="543"/>
                    <a:pt x="1462" y="528"/>
                  </a:cubicBezTo>
                  <a:cubicBezTo>
                    <a:pt x="1462" y="503"/>
                    <a:pt x="1446" y="484"/>
                    <a:pt x="1410" y="456"/>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42" name="Freeform 11"/>
            <p:cNvSpPr/>
            <p:nvPr/>
          </p:nvSpPr>
          <p:spPr bwMode="auto">
            <a:xfrm>
              <a:off x="4637" y="856"/>
              <a:ext cx="985" cy="609"/>
            </a:xfrm>
            <a:custGeom>
              <a:avLst/>
              <a:gdLst>
                <a:gd name="T0" fmla="*/ 2111 w 2127"/>
                <a:gd name="T1" fmla="*/ 367 h 1316"/>
                <a:gd name="T2" fmla="*/ 1900 w 2127"/>
                <a:gd name="T3" fmla="*/ 314 h 1316"/>
                <a:gd name="T4" fmla="*/ 1808 w 2127"/>
                <a:gd name="T5" fmla="*/ 300 h 1316"/>
                <a:gd name="T6" fmla="*/ 1693 w 2127"/>
                <a:gd name="T7" fmla="*/ 361 h 1316"/>
                <a:gd name="T8" fmla="*/ 1634 w 2127"/>
                <a:gd name="T9" fmla="*/ 458 h 1316"/>
                <a:gd name="T10" fmla="*/ 1500 w 2127"/>
                <a:gd name="T11" fmla="*/ 367 h 1316"/>
                <a:gd name="T12" fmla="*/ 1467 w 2127"/>
                <a:gd name="T13" fmla="*/ 269 h 1316"/>
                <a:gd name="T14" fmla="*/ 1379 w 2127"/>
                <a:gd name="T15" fmla="*/ 280 h 1316"/>
                <a:gd name="T16" fmla="*/ 1392 w 2127"/>
                <a:gd name="T17" fmla="*/ 372 h 1316"/>
                <a:gd name="T18" fmla="*/ 1270 w 2127"/>
                <a:gd name="T19" fmla="*/ 269 h 1316"/>
                <a:gd name="T20" fmla="*/ 1143 w 2127"/>
                <a:gd name="T21" fmla="*/ 239 h 1316"/>
                <a:gd name="T22" fmla="*/ 1044 w 2127"/>
                <a:gd name="T23" fmla="*/ 152 h 1316"/>
                <a:gd name="T24" fmla="*/ 907 w 2127"/>
                <a:gd name="T25" fmla="*/ 186 h 1316"/>
                <a:gd name="T26" fmla="*/ 766 w 2127"/>
                <a:gd name="T27" fmla="*/ 166 h 1316"/>
                <a:gd name="T28" fmla="*/ 638 w 2127"/>
                <a:gd name="T29" fmla="*/ 189 h 1316"/>
                <a:gd name="T30" fmla="*/ 494 w 2127"/>
                <a:gd name="T31" fmla="*/ 111 h 1316"/>
                <a:gd name="T32" fmla="*/ 402 w 2127"/>
                <a:gd name="T33" fmla="*/ 16 h 1316"/>
                <a:gd name="T34" fmla="*/ 290 w 2127"/>
                <a:gd name="T35" fmla="*/ 51 h 1316"/>
                <a:gd name="T36" fmla="*/ 245 w 2127"/>
                <a:gd name="T37" fmla="*/ 114 h 1316"/>
                <a:gd name="T38" fmla="*/ 160 w 2127"/>
                <a:gd name="T39" fmla="*/ 157 h 1316"/>
                <a:gd name="T40" fmla="*/ 64 w 2127"/>
                <a:gd name="T41" fmla="*/ 146 h 1316"/>
                <a:gd name="T42" fmla="*/ 103 w 2127"/>
                <a:gd name="T43" fmla="*/ 239 h 1316"/>
                <a:gd name="T44" fmla="*/ 177 w 2127"/>
                <a:gd name="T45" fmla="*/ 316 h 1316"/>
                <a:gd name="T46" fmla="*/ 180 w 2127"/>
                <a:gd name="T47" fmla="*/ 478 h 1316"/>
                <a:gd name="T48" fmla="*/ 271 w 2127"/>
                <a:gd name="T49" fmla="*/ 569 h 1316"/>
                <a:gd name="T50" fmla="*/ 404 w 2127"/>
                <a:gd name="T51" fmla="*/ 493 h 1316"/>
                <a:gd name="T52" fmla="*/ 512 w 2127"/>
                <a:gd name="T53" fmla="*/ 637 h 1316"/>
                <a:gd name="T54" fmla="*/ 570 w 2127"/>
                <a:gd name="T55" fmla="*/ 733 h 1316"/>
                <a:gd name="T56" fmla="*/ 619 w 2127"/>
                <a:gd name="T57" fmla="*/ 717 h 1316"/>
                <a:gd name="T58" fmla="*/ 740 w 2127"/>
                <a:gd name="T59" fmla="*/ 803 h 1316"/>
                <a:gd name="T60" fmla="*/ 871 w 2127"/>
                <a:gd name="T61" fmla="*/ 834 h 1316"/>
                <a:gd name="T62" fmla="*/ 1005 w 2127"/>
                <a:gd name="T63" fmla="*/ 1014 h 1316"/>
                <a:gd name="T64" fmla="*/ 1146 w 2127"/>
                <a:gd name="T65" fmla="*/ 1214 h 1316"/>
                <a:gd name="T66" fmla="*/ 1243 w 2127"/>
                <a:gd name="T67" fmla="*/ 1228 h 1316"/>
                <a:gd name="T68" fmla="*/ 1339 w 2127"/>
                <a:gd name="T69" fmla="*/ 995 h 1316"/>
                <a:gd name="T70" fmla="*/ 1470 w 2127"/>
                <a:gd name="T71" fmla="*/ 1039 h 1316"/>
                <a:gd name="T72" fmla="*/ 1552 w 2127"/>
                <a:gd name="T73" fmla="*/ 1039 h 1316"/>
                <a:gd name="T74" fmla="*/ 1647 w 2127"/>
                <a:gd name="T75" fmla="*/ 1017 h 1316"/>
                <a:gd name="T76" fmla="*/ 1587 w 2127"/>
                <a:gd name="T77" fmla="*/ 911 h 1316"/>
                <a:gd name="T78" fmla="*/ 1693 w 2127"/>
                <a:gd name="T79" fmla="*/ 846 h 1316"/>
                <a:gd name="T80" fmla="*/ 1811 w 2127"/>
                <a:gd name="T81" fmla="*/ 714 h 1316"/>
                <a:gd name="T82" fmla="*/ 1862 w 2127"/>
                <a:gd name="T83" fmla="*/ 588 h 1316"/>
                <a:gd name="T84" fmla="*/ 1978 w 2127"/>
                <a:gd name="T85" fmla="*/ 596 h 1316"/>
                <a:gd name="T86" fmla="*/ 2127 w 2127"/>
                <a:gd name="T87" fmla="*/ 489 h 1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127" h="1316">
                  <a:moveTo>
                    <a:pt x="2114" y="376"/>
                  </a:moveTo>
                  <a:cubicBezTo>
                    <a:pt x="2113" y="373"/>
                    <a:pt x="2112" y="370"/>
                    <a:pt x="2111" y="367"/>
                  </a:cubicBezTo>
                  <a:cubicBezTo>
                    <a:pt x="2041" y="376"/>
                    <a:pt x="1984" y="369"/>
                    <a:pt x="1955" y="367"/>
                  </a:cubicBezTo>
                  <a:cubicBezTo>
                    <a:pt x="1919" y="364"/>
                    <a:pt x="1939" y="369"/>
                    <a:pt x="1900" y="314"/>
                  </a:cubicBezTo>
                  <a:cubicBezTo>
                    <a:pt x="1860" y="258"/>
                    <a:pt x="1886" y="289"/>
                    <a:pt x="1854" y="314"/>
                  </a:cubicBezTo>
                  <a:cubicBezTo>
                    <a:pt x="1821" y="339"/>
                    <a:pt x="1818" y="328"/>
                    <a:pt x="1808" y="300"/>
                  </a:cubicBezTo>
                  <a:cubicBezTo>
                    <a:pt x="1798" y="272"/>
                    <a:pt x="1778" y="303"/>
                    <a:pt x="1765" y="330"/>
                  </a:cubicBezTo>
                  <a:cubicBezTo>
                    <a:pt x="1752" y="358"/>
                    <a:pt x="1726" y="353"/>
                    <a:pt x="1693" y="361"/>
                  </a:cubicBezTo>
                  <a:cubicBezTo>
                    <a:pt x="1660" y="369"/>
                    <a:pt x="1677" y="383"/>
                    <a:pt x="1680" y="417"/>
                  </a:cubicBezTo>
                  <a:cubicBezTo>
                    <a:pt x="1683" y="450"/>
                    <a:pt x="1664" y="455"/>
                    <a:pt x="1634" y="458"/>
                  </a:cubicBezTo>
                  <a:cubicBezTo>
                    <a:pt x="1605" y="461"/>
                    <a:pt x="1592" y="444"/>
                    <a:pt x="1578" y="414"/>
                  </a:cubicBezTo>
                  <a:cubicBezTo>
                    <a:pt x="1565" y="383"/>
                    <a:pt x="1500" y="386"/>
                    <a:pt x="1500" y="367"/>
                  </a:cubicBezTo>
                  <a:cubicBezTo>
                    <a:pt x="1500" y="347"/>
                    <a:pt x="1493" y="344"/>
                    <a:pt x="1470" y="328"/>
                  </a:cubicBezTo>
                  <a:cubicBezTo>
                    <a:pt x="1447" y="311"/>
                    <a:pt x="1467" y="294"/>
                    <a:pt x="1467" y="269"/>
                  </a:cubicBezTo>
                  <a:cubicBezTo>
                    <a:pt x="1467" y="244"/>
                    <a:pt x="1477" y="236"/>
                    <a:pt x="1438" y="233"/>
                  </a:cubicBezTo>
                  <a:cubicBezTo>
                    <a:pt x="1398" y="230"/>
                    <a:pt x="1382" y="250"/>
                    <a:pt x="1379" y="280"/>
                  </a:cubicBezTo>
                  <a:cubicBezTo>
                    <a:pt x="1375" y="311"/>
                    <a:pt x="1398" y="322"/>
                    <a:pt x="1415" y="342"/>
                  </a:cubicBezTo>
                  <a:cubicBezTo>
                    <a:pt x="1431" y="361"/>
                    <a:pt x="1408" y="372"/>
                    <a:pt x="1392" y="372"/>
                  </a:cubicBezTo>
                  <a:cubicBezTo>
                    <a:pt x="1375" y="372"/>
                    <a:pt x="1349" y="372"/>
                    <a:pt x="1320" y="350"/>
                  </a:cubicBezTo>
                  <a:cubicBezTo>
                    <a:pt x="1290" y="328"/>
                    <a:pt x="1280" y="300"/>
                    <a:pt x="1270" y="269"/>
                  </a:cubicBezTo>
                  <a:cubicBezTo>
                    <a:pt x="1261" y="239"/>
                    <a:pt x="1208" y="283"/>
                    <a:pt x="1175" y="280"/>
                  </a:cubicBezTo>
                  <a:cubicBezTo>
                    <a:pt x="1143" y="278"/>
                    <a:pt x="1130" y="261"/>
                    <a:pt x="1143" y="239"/>
                  </a:cubicBezTo>
                  <a:cubicBezTo>
                    <a:pt x="1156" y="216"/>
                    <a:pt x="1166" y="203"/>
                    <a:pt x="1149" y="189"/>
                  </a:cubicBezTo>
                  <a:cubicBezTo>
                    <a:pt x="1133" y="175"/>
                    <a:pt x="1090" y="158"/>
                    <a:pt x="1044" y="152"/>
                  </a:cubicBezTo>
                  <a:cubicBezTo>
                    <a:pt x="999" y="147"/>
                    <a:pt x="999" y="161"/>
                    <a:pt x="979" y="180"/>
                  </a:cubicBezTo>
                  <a:cubicBezTo>
                    <a:pt x="959" y="200"/>
                    <a:pt x="956" y="189"/>
                    <a:pt x="907" y="186"/>
                  </a:cubicBezTo>
                  <a:cubicBezTo>
                    <a:pt x="858" y="183"/>
                    <a:pt x="881" y="175"/>
                    <a:pt x="854" y="144"/>
                  </a:cubicBezTo>
                  <a:cubicBezTo>
                    <a:pt x="828" y="114"/>
                    <a:pt x="795" y="150"/>
                    <a:pt x="766" y="166"/>
                  </a:cubicBezTo>
                  <a:cubicBezTo>
                    <a:pt x="736" y="183"/>
                    <a:pt x="733" y="172"/>
                    <a:pt x="700" y="161"/>
                  </a:cubicBezTo>
                  <a:cubicBezTo>
                    <a:pt x="668" y="150"/>
                    <a:pt x="668" y="175"/>
                    <a:pt x="638" y="189"/>
                  </a:cubicBezTo>
                  <a:cubicBezTo>
                    <a:pt x="609" y="203"/>
                    <a:pt x="602" y="197"/>
                    <a:pt x="563" y="169"/>
                  </a:cubicBezTo>
                  <a:cubicBezTo>
                    <a:pt x="524" y="141"/>
                    <a:pt x="527" y="127"/>
                    <a:pt x="494" y="111"/>
                  </a:cubicBezTo>
                  <a:cubicBezTo>
                    <a:pt x="461" y="94"/>
                    <a:pt x="474" y="55"/>
                    <a:pt x="458" y="27"/>
                  </a:cubicBezTo>
                  <a:cubicBezTo>
                    <a:pt x="442" y="0"/>
                    <a:pt x="432" y="16"/>
                    <a:pt x="402" y="16"/>
                  </a:cubicBezTo>
                  <a:cubicBezTo>
                    <a:pt x="373" y="16"/>
                    <a:pt x="376" y="30"/>
                    <a:pt x="330" y="41"/>
                  </a:cubicBezTo>
                  <a:cubicBezTo>
                    <a:pt x="313" y="45"/>
                    <a:pt x="300" y="49"/>
                    <a:pt x="290" y="51"/>
                  </a:cubicBezTo>
                  <a:cubicBezTo>
                    <a:pt x="291" y="55"/>
                    <a:pt x="290" y="59"/>
                    <a:pt x="287" y="64"/>
                  </a:cubicBezTo>
                  <a:cubicBezTo>
                    <a:pt x="271" y="89"/>
                    <a:pt x="243" y="81"/>
                    <a:pt x="245" y="114"/>
                  </a:cubicBezTo>
                  <a:cubicBezTo>
                    <a:pt x="247" y="148"/>
                    <a:pt x="265" y="213"/>
                    <a:pt x="221" y="189"/>
                  </a:cubicBezTo>
                  <a:cubicBezTo>
                    <a:pt x="177" y="165"/>
                    <a:pt x="180" y="139"/>
                    <a:pt x="160" y="157"/>
                  </a:cubicBezTo>
                  <a:cubicBezTo>
                    <a:pt x="140" y="176"/>
                    <a:pt x="142" y="183"/>
                    <a:pt x="116" y="170"/>
                  </a:cubicBezTo>
                  <a:cubicBezTo>
                    <a:pt x="90" y="157"/>
                    <a:pt x="73" y="131"/>
                    <a:pt x="64" y="146"/>
                  </a:cubicBezTo>
                  <a:cubicBezTo>
                    <a:pt x="55" y="161"/>
                    <a:pt x="0" y="215"/>
                    <a:pt x="35" y="226"/>
                  </a:cubicBezTo>
                  <a:cubicBezTo>
                    <a:pt x="70" y="237"/>
                    <a:pt x="99" y="211"/>
                    <a:pt x="103" y="239"/>
                  </a:cubicBezTo>
                  <a:cubicBezTo>
                    <a:pt x="107" y="266"/>
                    <a:pt x="110" y="266"/>
                    <a:pt x="134" y="278"/>
                  </a:cubicBezTo>
                  <a:cubicBezTo>
                    <a:pt x="158" y="289"/>
                    <a:pt x="180" y="292"/>
                    <a:pt x="177" y="316"/>
                  </a:cubicBezTo>
                  <a:cubicBezTo>
                    <a:pt x="175" y="341"/>
                    <a:pt x="136" y="392"/>
                    <a:pt x="147" y="420"/>
                  </a:cubicBezTo>
                  <a:cubicBezTo>
                    <a:pt x="158" y="448"/>
                    <a:pt x="169" y="457"/>
                    <a:pt x="180" y="478"/>
                  </a:cubicBezTo>
                  <a:cubicBezTo>
                    <a:pt x="190" y="498"/>
                    <a:pt x="219" y="502"/>
                    <a:pt x="225" y="535"/>
                  </a:cubicBezTo>
                  <a:cubicBezTo>
                    <a:pt x="232" y="569"/>
                    <a:pt x="236" y="593"/>
                    <a:pt x="271" y="569"/>
                  </a:cubicBezTo>
                  <a:cubicBezTo>
                    <a:pt x="306" y="544"/>
                    <a:pt x="341" y="537"/>
                    <a:pt x="352" y="515"/>
                  </a:cubicBezTo>
                  <a:cubicBezTo>
                    <a:pt x="363" y="493"/>
                    <a:pt x="398" y="463"/>
                    <a:pt x="404" y="493"/>
                  </a:cubicBezTo>
                  <a:cubicBezTo>
                    <a:pt x="411" y="522"/>
                    <a:pt x="463" y="531"/>
                    <a:pt x="468" y="567"/>
                  </a:cubicBezTo>
                  <a:cubicBezTo>
                    <a:pt x="472" y="602"/>
                    <a:pt x="498" y="607"/>
                    <a:pt x="512" y="637"/>
                  </a:cubicBezTo>
                  <a:cubicBezTo>
                    <a:pt x="525" y="667"/>
                    <a:pt x="503" y="721"/>
                    <a:pt x="522" y="730"/>
                  </a:cubicBezTo>
                  <a:cubicBezTo>
                    <a:pt x="538" y="737"/>
                    <a:pt x="560" y="726"/>
                    <a:pt x="570" y="733"/>
                  </a:cubicBezTo>
                  <a:cubicBezTo>
                    <a:pt x="572" y="726"/>
                    <a:pt x="574" y="717"/>
                    <a:pt x="579" y="708"/>
                  </a:cubicBezTo>
                  <a:cubicBezTo>
                    <a:pt x="592" y="686"/>
                    <a:pt x="596" y="700"/>
                    <a:pt x="619" y="717"/>
                  </a:cubicBezTo>
                  <a:cubicBezTo>
                    <a:pt x="641" y="733"/>
                    <a:pt x="655" y="742"/>
                    <a:pt x="697" y="747"/>
                  </a:cubicBezTo>
                  <a:cubicBezTo>
                    <a:pt x="740" y="753"/>
                    <a:pt x="697" y="747"/>
                    <a:pt x="740" y="803"/>
                  </a:cubicBezTo>
                  <a:cubicBezTo>
                    <a:pt x="782" y="859"/>
                    <a:pt x="789" y="764"/>
                    <a:pt x="809" y="764"/>
                  </a:cubicBezTo>
                  <a:cubicBezTo>
                    <a:pt x="828" y="764"/>
                    <a:pt x="845" y="786"/>
                    <a:pt x="871" y="834"/>
                  </a:cubicBezTo>
                  <a:cubicBezTo>
                    <a:pt x="897" y="881"/>
                    <a:pt x="936" y="895"/>
                    <a:pt x="972" y="928"/>
                  </a:cubicBezTo>
                  <a:cubicBezTo>
                    <a:pt x="1008" y="961"/>
                    <a:pt x="1005" y="959"/>
                    <a:pt x="1005" y="1014"/>
                  </a:cubicBezTo>
                  <a:cubicBezTo>
                    <a:pt x="1005" y="1070"/>
                    <a:pt x="1058" y="1114"/>
                    <a:pt x="1094" y="1142"/>
                  </a:cubicBezTo>
                  <a:cubicBezTo>
                    <a:pt x="1130" y="1170"/>
                    <a:pt x="1146" y="1189"/>
                    <a:pt x="1146" y="1214"/>
                  </a:cubicBezTo>
                  <a:cubicBezTo>
                    <a:pt x="1146" y="1229"/>
                    <a:pt x="1145" y="1278"/>
                    <a:pt x="1144" y="1316"/>
                  </a:cubicBezTo>
                  <a:cubicBezTo>
                    <a:pt x="1188" y="1289"/>
                    <a:pt x="1234" y="1255"/>
                    <a:pt x="1243" y="1228"/>
                  </a:cubicBezTo>
                  <a:cubicBezTo>
                    <a:pt x="1256" y="1191"/>
                    <a:pt x="1296" y="1139"/>
                    <a:pt x="1300" y="1106"/>
                  </a:cubicBezTo>
                  <a:cubicBezTo>
                    <a:pt x="1304" y="1073"/>
                    <a:pt x="1313" y="995"/>
                    <a:pt x="1339" y="995"/>
                  </a:cubicBezTo>
                  <a:cubicBezTo>
                    <a:pt x="1365" y="995"/>
                    <a:pt x="1392" y="1002"/>
                    <a:pt x="1409" y="1021"/>
                  </a:cubicBezTo>
                  <a:cubicBezTo>
                    <a:pt x="1427" y="1039"/>
                    <a:pt x="1440" y="1043"/>
                    <a:pt x="1470" y="1039"/>
                  </a:cubicBezTo>
                  <a:cubicBezTo>
                    <a:pt x="1501" y="1036"/>
                    <a:pt x="1492" y="1024"/>
                    <a:pt x="1515" y="1039"/>
                  </a:cubicBezTo>
                  <a:cubicBezTo>
                    <a:pt x="1537" y="1055"/>
                    <a:pt x="1544" y="1048"/>
                    <a:pt x="1552" y="1039"/>
                  </a:cubicBezTo>
                  <a:cubicBezTo>
                    <a:pt x="1560" y="1031"/>
                    <a:pt x="1580" y="1010"/>
                    <a:pt x="1595" y="1021"/>
                  </a:cubicBezTo>
                  <a:cubicBezTo>
                    <a:pt x="1610" y="1032"/>
                    <a:pt x="1639" y="1043"/>
                    <a:pt x="1647" y="1017"/>
                  </a:cubicBezTo>
                  <a:cubicBezTo>
                    <a:pt x="1655" y="991"/>
                    <a:pt x="1672" y="975"/>
                    <a:pt x="1649" y="960"/>
                  </a:cubicBezTo>
                  <a:cubicBezTo>
                    <a:pt x="1626" y="945"/>
                    <a:pt x="1587" y="936"/>
                    <a:pt x="1587" y="911"/>
                  </a:cubicBezTo>
                  <a:cubicBezTo>
                    <a:pt x="1587" y="886"/>
                    <a:pt x="1585" y="853"/>
                    <a:pt x="1613" y="854"/>
                  </a:cubicBezTo>
                  <a:cubicBezTo>
                    <a:pt x="1641" y="856"/>
                    <a:pt x="1657" y="863"/>
                    <a:pt x="1693" y="846"/>
                  </a:cubicBezTo>
                  <a:cubicBezTo>
                    <a:pt x="1729" y="829"/>
                    <a:pt x="1752" y="842"/>
                    <a:pt x="1773" y="802"/>
                  </a:cubicBezTo>
                  <a:cubicBezTo>
                    <a:pt x="1795" y="761"/>
                    <a:pt x="1777" y="722"/>
                    <a:pt x="1811" y="714"/>
                  </a:cubicBezTo>
                  <a:cubicBezTo>
                    <a:pt x="1845" y="706"/>
                    <a:pt x="1890" y="693"/>
                    <a:pt x="1881" y="667"/>
                  </a:cubicBezTo>
                  <a:cubicBezTo>
                    <a:pt x="1873" y="640"/>
                    <a:pt x="1859" y="604"/>
                    <a:pt x="1862" y="588"/>
                  </a:cubicBezTo>
                  <a:cubicBezTo>
                    <a:pt x="1865" y="571"/>
                    <a:pt x="1883" y="522"/>
                    <a:pt x="1922" y="546"/>
                  </a:cubicBezTo>
                  <a:cubicBezTo>
                    <a:pt x="1962" y="569"/>
                    <a:pt x="1937" y="586"/>
                    <a:pt x="1978" y="596"/>
                  </a:cubicBezTo>
                  <a:cubicBezTo>
                    <a:pt x="2019" y="606"/>
                    <a:pt x="1998" y="572"/>
                    <a:pt x="2034" y="553"/>
                  </a:cubicBezTo>
                  <a:cubicBezTo>
                    <a:pt x="2070" y="533"/>
                    <a:pt x="2127" y="526"/>
                    <a:pt x="2127" y="489"/>
                  </a:cubicBezTo>
                  <a:cubicBezTo>
                    <a:pt x="2127" y="451"/>
                    <a:pt x="2122" y="414"/>
                    <a:pt x="2114" y="376"/>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43" name="Freeform 12"/>
            <p:cNvSpPr/>
            <p:nvPr/>
          </p:nvSpPr>
          <p:spPr bwMode="auto">
            <a:xfrm>
              <a:off x="2375" y="68"/>
              <a:ext cx="2536" cy="2030"/>
            </a:xfrm>
            <a:custGeom>
              <a:avLst/>
              <a:gdLst>
                <a:gd name="T0" fmla="*/ 318 w 5477"/>
                <a:gd name="T1" fmla="*/ 3541 h 4382"/>
                <a:gd name="T2" fmla="*/ 498 w 5477"/>
                <a:gd name="T3" fmla="*/ 3760 h 4382"/>
                <a:gd name="T4" fmla="*/ 1096 w 5477"/>
                <a:gd name="T5" fmla="*/ 4000 h 4382"/>
                <a:gd name="T6" fmla="*/ 1349 w 5477"/>
                <a:gd name="T7" fmla="*/ 4245 h 4382"/>
                <a:gd name="T8" fmla="*/ 1817 w 5477"/>
                <a:gd name="T9" fmla="*/ 4278 h 4382"/>
                <a:gd name="T10" fmla="*/ 2000 w 5477"/>
                <a:gd name="T11" fmla="*/ 3871 h 4382"/>
                <a:gd name="T12" fmla="*/ 2166 w 5477"/>
                <a:gd name="T13" fmla="*/ 4182 h 4382"/>
                <a:gd name="T14" fmla="*/ 2516 w 5477"/>
                <a:gd name="T15" fmla="*/ 4204 h 4382"/>
                <a:gd name="T16" fmla="*/ 2765 w 5477"/>
                <a:gd name="T17" fmla="*/ 3860 h 4382"/>
                <a:gd name="T18" fmla="*/ 3057 w 5477"/>
                <a:gd name="T19" fmla="*/ 3737 h 4382"/>
                <a:gd name="T20" fmla="*/ 3385 w 5477"/>
                <a:gd name="T21" fmla="*/ 3504 h 4382"/>
                <a:gd name="T22" fmla="*/ 3547 w 5477"/>
                <a:gd name="T23" fmla="*/ 3352 h 4382"/>
                <a:gd name="T24" fmla="*/ 3625 w 5477"/>
                <a:gd name="T25" fmla="*/ 3059 h 4382"/>
                <a:gd name="T26" fmla="*/ 4005 w 5477"/>
                <a:gd name="T27" fmla="*/ 3029 h 4382"/>
                <a:gd name="T28" fmla="*/ 4237 w 5477"/>
                <a:gd name="T29" fmla="*/ 2837 h 4382"/>
                <a:gd name="T30" fmla="*/ 4477 w 5477"/>
                <a:gd name="T31" fmla="*/ 3129 h 4382"/>
                <a:gd name="T32" fmla="*/ 4647 w 5477"/>
                <a:gd name="T33" fmla="*/ 2942 h 4382"/>
                <a:gd name="T34" fmla="*/ 4802 w 5477"/>
                <a:gd name="T35" fmla="*/ 2970 h 4382"/>
                <a:gd name="T36" fmla="*/ 5062 w 5477"/>
                <a:gd name="T37" fmla="*/ 2725 h 4382"/>
                <a:gd name="T38" fmla="*/ 5344 w 5477"/>
                <a:gd name="T39" fmla="*/ 2614 h 4382"/>
                <a:gd name="T40" fmla="*/ 5397 w 5477"/>
                <a:gd name="T41" fmla="*/ 2338 h 4382"/>
                <a:gd name="T42" fmla="*/ 5110 w 5477"/>
                <a:gd name="T43" fmla="*/ 2236 h 4382"/>
                <a:gd name="T44" fmla="*/ 4988 w 5477"/>
                <a:gd name="T45" fmla="*/ 1940 h 4382"/>
                <a:gd name="T46" fmla="*/ 5106 w 5477"/>
                <a:gd name="T47" fmla="*/ 1890 h 4382"/>
                <a:gd name="T48" fmla="*/ 5222 w 5477"/>
                <a:gd name="T49" fmla="*/ 1638 h 4382"/>
                <a:gd name="T50" fmla="*/ 4988 w 5477"/>
                <a:gd name="T51" fmla="*/ 1508 h 4382"/>
                <a:gd name="T52" fmla="*/ 5270 w 5477"/>
                <a:gd name="T53" fmla="*/ 1172 h 4382"/>
                <a:gd name="T54" fmla="*/ 5370 w 5477"/>
                <a:gd name="T55" fmla="*/ 932 h 4382"/>
                <a:gd name="T56" fmla="*/ 5418 w 5477"/>
                <a:gd name="T57" fmla="*/ 437 h 4382"/>
                <a:gd name="T58" fmla="*/ 4861 w 5477"/>
                <a:gd name="T59" fmla="*/ 466 h 4382"/>
                <a:gd name="T60" fmla="*/ 4619 w 5477"/>
                <a:gd name="T61" fmla="*/ 233 h 4382"/>
                <a:gd name="T62" fmla="*/ 4445 w 5477"/>
                <a:gd name="T63" fmla="*/ 0 h 4382"/>
                <a:gd name="T64" fmla="*/ 4370 w 5477"/>
                <a:gd name="T65" fmla="*/ 226 h 4382"/>
                <a:gd name="T66" fmla="*/ 4303 w 5477"/>
                <a:gd name="T67" fmla="*/ 541 h 4382"/>
                <a:gd name="T68" fmla="*/ 4239 w 5477"/>
                <a:gd name="T69" fmla="*/ 747 h 4382"/>
                <a:gd name="T70" fmla="*/ 4144 w 5477"/>
                <a:gd name="T71" fmla="*/ 957 h 4382"/>
                <a:gd name="T72" fmla="*/ 3764 w 5477"/>
                <a:gd name="T73" fmla="*/ 1100 h 4382"/>
                <a:gd name="T74" fmla="*/ 3630 w 5477"/>
                <a:gd name="T75" fmla="*/ 1506 h 4382"/>
                <a:gd name="T76" fmla="*/ 3970 w 5477"/>
                <a:gd name="T77" fmla="*/ 1564 h 4382"/>
                <a:gd name="T78" fmla="*/ 4314 w 5477"/>
                <a:gd name="T79" fmla="*/ 1498 h 4382"/>
                <a:gd name="T80" fmla="*/ 4429 w 5477"/>
                <a:gd name="T81" fmla="*/ 1778 h 4382"/>
                <a:gd name="T82" fmla="*/ 4108 w 5477"/>
                <a:gd name="T83" fmla="*/ 1831 h 4382"/>
                <a:gd name="T84" fmla="*/ 3843 w 5477"/>
                <a:gd name="T85" fmla="*/ 2098 h 4382"/>
                <a:gd name="T86" fmla="*/ 3361 w 5477"/>
                <a:gd name="T87" fmla="*/ 2387 h 4382"/>
                <a:gd name="T88" fmla="*/ 2945 w 5477"/>
                <a:gd name="T89" fmla="*/ 2498 h 4382"/>
                <a:gd name="T90" fmla="*/ 2883 w 5477"/>
                <a:gd name="T91" fmla="*/ 2807 h 4382"/>
                <a:gd name="T92" fmla="*/ 2381 w 5477"/>
                <a:gd name="T93" fmla="*/ 3068 h 4382"/>
                <a:gd name="T94" fmla="*/ 1756 w 5477"/>
                <a:gd name="T95" fmla="*/ 3241 h 4382"/>
                <a:gd name="T96" fmla="*/ 1372 w 5477"/>
                <a:gd name="T97" fmla="*/ 3280 h 4382"/>
                <a:gd name="T98" fmla="*/ 753 w 5477"/>
                <a:gd name="T99" fmla="*/ 3085 h 4382"/>
                <a:gd name="T100" fmla="*/ 137 w 5477"/>
                <a:gd name="T101" fmla="*/ 3043 h 4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477" h="4382">
                  <a:moveTo>
                    <a:pt x="26" y="3270"/>
                  </a:moveTo>
                  <a:cubicBezTo>
                    <a:pt x="0" y="3300"/>
                    <a:pt x="21" y="3322"/>
                    <a:pt x="21" y="3356"/>
                  </a:cubicBezTo>
                  <a:cubicBezTo>
                    <a:pt x="21" y="3389"/>
                    <a:pt x="61" y="3422"/>
                    <a:pt x="78" y="3459"/>
                  </a:cubicBezTo>
                  <a:cubicBezTo>
                    <a:pt x="96" y="3496"/>
                    <a:pt x="135" y="3519"/>
                    <a:pt x="187" y="3570"/>
                  </a:cubicBezTo>
                  <a:cubicBezTo>
                    <a:pt x="240" y="3622"/>
                    <a:pt x="292" y="3574"/>
                    <a:pt x="318" y="3541"/>
                  </a:cubicBezTo>
                  <a:cubicBezTo>
                    <a:pt x="345" y="3507"/>
                    <a:pt x="349" y="3500"/>
                    <a:pt x="375" y="3493"/>
                  </a:cubicBezTo>
                  <a:cubicBezTo>
                    <a:pt x="401" y="3485"/>
                    <a:pt x="546" y="3485"/>
                    <a:pt x="607" y="3507"/>
                  </a:cubicBezTo>
                  <a:cubicBezTo>
                    <a:pt x="668" y="3530"/>
                    <a:pt x="659" y="3567"/>
                    <a:pt x="655" y="3608"/>
                  </a:cubicBezTo>
                  <a:cubicBezTo>
                    <a:pt x="650" y="3648"/>
                    <a:pt x="607" y="3656"/>
                    <a:pt x="572" y="3667"/>
                  </a:cubicBezTo>
                  <a:cubicBezTo>
                    <a:pt x="537" y="3678"/>
                    <a:pt x="502" y="3741"/>
                    <a:pt x="498" y="3760"/>
                  </a:cubicBezTo>
                  <a:cubicBezTo>
                    <a:pt x="493" y="3778"/>
                    <a:pt x="581" y="3789"/>
                    <a:pt x="616" y="3826"/>
                  </a:cubicBezTo>
                  <a:cubicBezTo>
                    <a:pt x="650" y="3863"/>
                    <a:pt x="672" y="3848"/>
                    <a:pt x="720" y="3848"/>
                  </a:cubicBezTo>
                  <a:cubicBezTo>
                    <a:pt x="768" y="3848"/>
                    <a:pt x="733" y="3926"/>
                    <a:pt x="764" y="3963"/>
                  </a:cubicBezTo>
                  <a:cubicBezTo>
                    <a:pt x="795" y="4000"/>
                    <a:pt x="830" y="3982"/>
                    <a:pt x="891" y="4012"/>
                  </a:cubicBezTo>
                  <a:cubicBezTo>
                    <a:pt x="952" y="4041"/>
                    <a:pt x="1026" y="4015"/>
                    <a:pt x="1096" y="4000"/>
                  </a:cubicBezTo>
                  <a:cubicBezTo>
                    <a:pt x="1166" y="3986"/>
                    <a:pt x="1231" y="3904"/>
                    <a:pt x="1271" y="3871"/>
                  </a:cubicBezTo>
                  <a:cubicBezTo>
                    <a:pt x="1310" y="3837"/>
                    <a:pt x="1393" y="3874"/>
                    <a:pt x="1437" y="3904"/>
                  </a:cubicBezTo>
                  <a:cubicBezTo>
                    <a:pt x="1480" y="3934"/>
                    <a:pt x="1480" y="3974"/>
                    <a:pt x="1476" y="4034"/>
                  </a:cubicBezTo>
                  <a:cubicBezTo>
                    <a:pt x="1472" y="4093"/>
                    <a:pt x="1428" y="4119"/>
                    <a:pt x="1380" y="4134"/>
                  </a:cubicBezTo>
                  <a:cubicBezTo>
                    <a:pt x="1332" y="4149"/>
                    <a:pt x="1362" y="4201"/>
                    <a:pt x="1349" y="4245"/>
                  </a:cubicBezTo>
                  <a:cubicBezTo>
                    <a:pt x="1336" y="4290"/>
                    <a:pt x="1380" y="4293"/>
                    <a:pt x="1419" y="4323"/>
                  </a:cubicBezTo>
                  <a:cubicBezTo>
                    <a:pt x="1459" y="4353"/>
                    <a:pt x="1459" y="4382"/>
                    <a:pt x="1502" y="4375"/>
                  </a:cubicBezTo>
                  <a:cubicBezTo>
                    <a:pt x="1546" y="4367"/>
                    <a:pt x="1528" y="4330"/>
                    <a:pt x="1581" y="4345"/>
                  </a:cubicBezTo>
                  <a:cubicBezTo>
                    <a:pt x="1633" y="4360"/>
                    <a:pt x="1690" y="4315"/>
                    <a:pt x="1708" y="4282"/>
                  </a:cubicBezTo>
                  <a:cubicBezTo>
                    <a:pt x="1725" y="4249"/>
                    <a:pt x="1764" y="4282"/>
                    <a:pt x="1817" y="4278"/>
                  </a:cubicBezTo>
                  <a:cubicBezTo>
                    <a:pt x="1869" y="4275"/>
                    <a:pt x="1852" y="4208"/>
                    <a:pt x="1830" y="4197"/>
                  </a:cubicBezTo>
                  <a:cubicBezTo>
                    <a:pt x="1808" y="4186"/>
                    <a:pt x="1830" y="4138"/>
                    <a:pt x="1856" y="4112"/>
                  </a:cubicBezTo>
                  <a:cubicBezTo>
                    <a:pt x="1882" y="4086"/>
                    <a:pt x="1860" y="4037"/>
                    <a:pt x="1856" y="4004"/>
                  </a:cubicBezTo>
                  <a:cubicBezTo>
                    <a:pt x="1852" y="3971"/>
                    <a:pt x="1887" y="3960"/>
                    <a:pt x="1913" y="3923"/>
                  </a:cubicBezTo>
                  <a:cubicBezTo>
                    <a:pt x="1939" y="3886"/>
                    <a:pt x="1974" y="3889"/>
                    <a:pt x="2000" y="3871"/>
                  </a:cubicBezTo>
                  <a:cubicBezTo>
                    <a:pt x="2026" y="3852"/>
                    <a:pt x="2044" y="3889"/>
                    <a:pt x="2061" y="3904"/>
                  </a:cubicBezTo>
                  <a:cubicBezTo>
                    <a:pt x="2079" y="3919"/>
                    <a:pt x="2101" y="3949"/>
                    <a:pt x="2088" y="3978"/>
                  </a:cubicBezTo>
                  <a:cubicBezTo>
                    <a:pt x="2075" y="4008"/>
                    <a:pt x="2048" y="4023"/>
                    <a:pt x="2022" y="4049"/>
                  </a:cubicBezTo>
                  <a:cubicBezTo>
                    <a:pt x="1996" y="4075"/>
                    <a:pt x="2000" y="4134"/>
                    <a:pt x="2040" y="4160"/>
                  </a:cubicBezTo>
                  <a:cubicBezTo>
                    <a:pt x="2079" y="4186"/>
                    <a:pt x="2092" y="4160"/>
                    <a:pt x="2166" y="4182"/>
                  </a:cubicBezTo>
                  <a:cubicBezTo>
                    <a:pt x="2240" y="4204"/>
                    <a:pt x="2223" y="4252"/>
                    <a:pt x="2249" y="4252"/>
                  </a:cubicBezTo>
                  <a:cubicBezTo>
                    <a:pt x="2275" y="4252"/>
                    <a:pt x="2323" y="4264"/>
                    <a:pt x="2341" y="4241"/>
                  </a:cubicBezTo>
                  <a:cubicBezTo>
                    <a:pt x="2358" y="4219"/>
                    <a:pt x="2389" y="4252"/>
                    <a:pt x="2415" y="4278"/>
                  </a:cubicBezTo>
                  <a:cubicBezTo>
                    <a:pt x="2441" y="4304"/>
                    <a:pt x="2463" y="4256"/>
                    <a:pt x="2494" y="4256"/>
                  </a:cubicBezTo>
                  <a:cubicBezTo>
                    <a:pt x="2524" y="4256"/>
                    <a:pt x="2516" y="4241"/>
                    <a:pt x="2516" y="4204"/>
                  </a:cubicBezTo>
                  <a:cubicBezTo>
                    <a:pt x="2516" y="4167"/>
                    <a:pt x="2546" y="4156"/>
                    <a:pt x="2564" y="4130"/>
                  </a:cubicBezTo>
                  <a:cubicBezTo>
                    <a:pt x="2581" y="4104"/>
                    <a:pt x="2616" y="4082"/>
                    <a:pt x="2629" y="4052"/>
                  </a:cubicBezTo>
                  <a:cubicBezTo>
                    <a:pt x="2642" y="4023"/>
                    <a:pt x="2629" y="4023"/>
                    <a:pt x="2699" y="4015"/>
                  </a:cubicBezTo>
                  <a:cubicBezTo>
                    <a:pt x="2769" y="4008"/>
                    <a:pt x="2712" y="3960"/>
                    <a:pt x="2708" y="3923"/>
                  </a:cubicBezTo>
                  <a:cubicBezTo>
                    <a:pt x="2704" y="3886"/>
                    <a:pt x="2738" y="3882"/>
                    <a:pt x="2765" y="3860"/>
                  </a:cubicBezTo>
                  <a:cubicBezTo>
                    <a:pt x="2791" y="3837"/>
                    <a:pt x="2782" y="3823"/>
                    <a:pt x="2782" y="3797"/>
                  </a:cubicBezTo>
                  <a:cubicBezTo>
                    <a:pt x="2782" y="3771"/>
                    <a:pt x="2839" y="3811"/>
                    <a:pt x="2861" y="3826"/>
                  </a:cubicBezTo>
                  <a:cubicBezTo>
                    <a:pt x="2883" y="3841"/>
                    <a:pt x="2904" y="3830"/>
                    <a:pt x="2939" y="3774"/>
                  </a:cubicBezTo>
                  <a:cubicBezTo>
                    <a:pt x="2974" y="3719"/>
                    <a:pt x="2974" y="3774"/>
                    <a:pt x="3018" y="3793"/>
                  </a:cubicBezTo>
                  <a:cubicBezTo>
                    <a:pt x="3062" y="3811"/>
                    <a:pt x="3057" y="3774"/>
                    <a:pt x="3057" y="3737"/>
                  </a:cubicBezTo>
                  <a:cubicBezTo>
                    <a:pt x="3057" y="3700"/>
                    <a:pt x="3097" y="3726"/>
                    <a:pt x="3110" y="3734"/>
                  </a:cubicBezTo>
                  <a:cubicBezTo>
                    <a:pt x="3123" y="3741"/>
                    <a:pt x="3153" y="3722"/>
                    <a:pt x="3162" y="3697"/>
                  </a:cubicBezTo>
                  <a:cubicBezTo>
                    <a:pt x="3171" y="3671"/>
                    <a:pt x="3197" y="3589"/>
                    <a:pt x="3215" y="3563"/>
                  </a:cubicBezTo>
                  <a:cubicBezTo>
                    <a:pt x="3232" y="3537"/>
                    <a:pt x="3284" y="3548"/>
                    <a:pt x="3319" y="3563"/>
                  </a:cubicBezTo>
                  <a:cubicBezTo>
                    <a:pt x="3354" y="3578"/>
                    <a:pt x="3372" y="3530"/>
                    <a:pt x="3385" y="3504"/>
                  </a:cubicBezTo>
                  <a:cubicBezTo>
                    <a:pt x="3398" y="3478"/>
                    <a:pt x="3420" y="3500"/>
                    <a:pt x="3442" y="3519"/>
                  </a:cubicBezTo>
                  <a:cubicBezTo>
                    <a:pt x="3464" y="3537"/>
                    <a:pt x="3499" y="3515"/>
                    <a:pt x="3503" y="3489"/>
                  </a:cubicBezTo>
                  <a:cubicBezTo>
                    <a:pt x="3507" y="3463"/>
                    <a:pt x="3542" y="3478"/>
                    <a:pt x="3577" y="3470"/>
                  </a:cubicBezTo>
                  <a:cubicBezTo>
                    <a:pt x="3612" y="3463"/>
                    <a:pt x="3590" y="3411"/>
                    <a:pt x="3595" y="3396"/>
                  </a:cubicBezTo>
                  <a:cubicBezTo>
                    <a:pt x="3599" y="3381"/>
                    <a:pt x="3564" y="3381"/>
                    <a:pt x="3547" y="3352"/>
                  </a:cubicBezTo>
                  <a:cubicBezTo>
                    <a:pt x="3529" y="3322"/>
                    <a:pt x="3516" y="3311"/>
                    <a:pt x="3538" y="3300"/>
                  </a:cubicBezTo>
                  <a:cubicBezTo>
                    <a:pt x="3560" y="3289"/>
                    <a:pt x="3533" y="3270"/>
                    <a:pt x="3538" y="3233"/>
                  </a:cubicBezTo>
                  <a:cubicBezTo>
                    <a:pt x="3542" y="3196"/>
                    <a:pt x="3538" y="3189"/>
                    <a:pt x="3555" y="3185"/>
                  </a:cubicBezTo>
                  <a:cubicBezTo>
                    <a:pt x="3573" y="3181"/>
                    <a:pt x="3590" y="3159"/>
                    <a:pt x="3590" y="3129"/>
                  </a:cubicBezTo>
                  <a:cubicBezTo>
                    <a:pt x="3590" y="3100"/>
                    <a:pt x="3595" y="3089"/>
                    <a:pt x="3625" y="3059"/>
                  </a:cubicBezTo>
                  <a:cubicBezTo>
                    <a:pt x="3656" y="3029"/>
                    <a:pt x="3678" y="3026"/>
                    <a:pt x="3708" y="3048"/>
                  </a:cubicBezTo>
                  <a:cubicBezTo>
                    <a:pt x="3739" y="3070"/>
                    <a:pt x="3699" y="3129"/>
                    <a:pt x="3739" y="3166"/>
                  </a:cubicBezTo>
                  <a:cubicBezTo>
                    <a:pt x="3778" y="3204"/>
                    <a:pt x="3826" y="3118"/>
                    <a:pt x="3857" y="3085"/>
                  </a:cubicBezTo>
                  <a:cubicBezTo>
                    <a:pt x="3887" y="3052"/>
                    <a:pt x="3909" y="3048"/>
                    <a:pt x="3935" y="3070"/>
                  </a:cubicBezTo>
                  <a:cubicBezTo>
                    <a:pt x="3962" y="3092"/>
                    <a:pt x="3979" y="3066"/>
                    <a:pt x="4005" y="3029"/>
                  </a:cubicBezTo>
                  <a:cubicBezTo>
                    <a:pt x="4031" y="2992"/>
                    <a:pt x="4058" y="3018"/>
                    <a:pt x="4084" y="3033"/>
                  </a:cubicBezTo>
                  <a:cubicBezTo>
                    <a:pt x="4110" y="3048"/>
                    <a:pt x="4123" y="3018"/>
                    <a:pt x="4119" y="2996"/>
                  </a:cubicBezTo>
                  <a:cubicBezTo>
                    <a:pt x="4114" y="2974"/>
                    <a:pt x="4097" y="2959"/>
                    <a:pt x="4093" y="2929"/>
                  </a:cubicBezTo>
                  <a:cubicBezTo>
                    <a:pt x="4088" y="2900"/>
                    <a:pt x="4119" y="2885"/>
                    <a:pt x="4184" y="2870"/>
                  </a:cubicBezTo>
                  <a:cubicBezTo>
                    <a:pt x="4250" y="2855"/>
                    <a:pt x="4184" y="2870"/>
                    <a:pt x="4237" y="2837"/>
                  </a:cubicBezTo>
                  <a:cubicBezTo>
                    <a:pt x="4289" y="2803"/>
                    <a:pt x="4311" y="2855"/>
                    <a:pt x="4311" y="2855"/>
                  </a:cubicBezTo>
                  <a:cubicBezTo>
                    <a:pt x="4311" y="2855"/>
                    <a:pt x="4350" y="2914"/>
                    <a:pt x="4377" y="2929"/>
                  </a:cubicBezTo>
                  <a:cubicBezTo>
                    <a:pt x="4403" y="2944"/>
                    <a:pt x="4394" y="2959"/>
                    <a:pt x="4394" y="2992"/>
                  </a:cubicBezTo>
                  <a:cubicBezTo>
                    <a:pt x="4394" y="3026"/>
                    <a:pt x="4394" y="3037"/>
                    <a:pt x="4425" y="3052"/>
                  </a:cubicBezTo>
                  <a:cubicBezTo>
                    <a:pt x="4455" y="3066"/>
                    <a:pt x="4442" y="3103"/>
                    <a:pt x="4477" y="3129"/>
                  </a:cubicBezTo>
                  <a:cubicBezTo>
                    <a:pt x="4512" y="3155"/>
                    <a:pt x="4543" y="3129"/>
                    <a:pt x="4582" y="3129"/>
                  </a:cubicBezTo>
                  <a:cubicBezTo>
                    <a:pt x="4599" y="3129"/>
                    <a:pt x="4627" y="3126"/>
                    <a:pt x="4652" y="3122"/>
                  </a:cubicBezTo>
                  <a:cubicBezTo>
                    <a:pt x="4659" y="3111"/>
                    <a:pt x="4668" y="3101"/>
                    <a:pt x="4676" y="3092"/>
                  </a:cubicBezTo>
                  <a:cubicBezTo>
                    <a:pt x="4698" y="3068"/>
                    <a:pt x="4687" y="3053"/>
                    <a:pt x="4663" y="3020"/>
                  </a:cubicBezTo>
                  <a:cubicBezTo>
                    <a:pt x="4639" y="2987"/>
                    <a:pt x="4647" y="2959"/>
                    <a:pt x="4647" y="2942"/>
                  </a:cubicBezTo>
                  <a:cubicBezTo>
                    <a:pt x="4647" y="2926"/>
                    <a:pt x="4656" y="2916"/>
                    <a:pt x="4630" y="2903"/>
                  </a:cubicBezTo>
                  <a:cubicBezTo>
                    <a:pt x="4604" y="2890"/>
                    <a:pt x="4628" y="2870"/>
                    <a:pt x="4634" y="2855"/>
                  </a:cubicBezTo>
                  <a:cubicBezTo>
                    <a:pt x="4641" y="2840"/>
                    <a:pt x="4658" y="2822"/>
                    <a:pt x="4676" y="2848"/>
                  </a:cubicBezTo>
                  <a:cubicBezTo>
                    <a:pt x="4693" y="2874"/>
                    <a:pt x="4717" y="2863"/>
                    <a:pt x="4748" y="2892"/>
                  </a:cubicBezTo>
                  <a:cubicBezTo>
                    <a:pt x="4778" y="2922"/>
                    <a:pt x="4776" y="2933"/>
                    <a:pt x="4802" y="2970"/>
                  </a:cubicBezTo>
                  <a:cubicBezTo>
                    <a:pt x="4829" y="3007"/>
                    <a:pt x="4853" y="2933"/>
                    <a:pt x="4859" y="2907"/>
                  </a:cubicBezTo>
                  <a:cubicBezTo>
                    <a:pt x="4866" y="2881"/>
                    <a:pt x="4907" y="2851"/>
                    <a:pt x="4925" y="2831"/>
                  </a:cubicBezTo>
                  <a:cubicBezTo>
                    <a:pt x="4942" y="2811"/>
                    <a:pt x="4953" y="2814"/>
                    <a:pt x="4982" y="2801"/>
                  </a:cubicBezTo>
                  <a:cubicBezTo>
                    <a:pt x="5010" y="2788"/>
                    <a:pt x="5019" y="2766"/>
                    <a:pt x="5023" y="2742"/>
                  </a:cubicBezTo>
                  <a:cubicBezTo>
                    <a:pt x="5027" y="2718"/>
                    <a:pt x="5043" y="2725"/>
                    <a:pt x="5062" y="2725"/>
                  </a:cubicBezTo>
                  <a:cubicBezTo>
                    <a:pt x="5082" y="2725"/>
                    <a:pt x="5106" y="2735"/>
                    <a:pt x="5126" y="2703"/>
                  </a:cubicBezTo>
                  <a:cubicBezTo>
                    <a:pt x="5145" y="2672"/>
                    <a:pt x="5167" y="2711"/>
                    <a:pt x="5209" y="2714"/>
                  </a:cubicBezTo>
                  <a:cubicBezTo>
                    <a:pt x="5250" y="2718"/>
                    <a:pt x="5231" y="2631"/>
                    <a:pt x="5237" y="2614"/>
                  </a:cubicBezTo>
                  <a:cubicBezTo>
                    <a:pt x="5244" y="2598"/>
                    <a:pt x="5272" y="2614"/>
                    <a:pt x="5287" y="2623"/>
                  </a:cubicBezTo>
                  <a:cubicBezTo>
                    <a:pt x="5303" y="2633"/>
                    <a:pt x="5322" y="2620"/>
                    <a:pt x="5344" y="2614"/>
                  </a:cubicBezTo>
                  <a:cubicBezTo>
                    <a:pt x="5366" y="2609"/>
                    <a:pt x="5386" y="2590"/>
                    <a:pt x="5386" y="2559"/>
                  </a:cubicBezTo>
                  <a:cubicBezTo>
                    <a:pt x="5386" y="2527"/>
                    <a:pt x="5407" y="2536"/>
                    <a:pt x="5442" y="2514"/>
                  </a:cubicBezTo>
                  <a:cubicBezTo>
                    <a:pt x="5477" y="2492"/>
                    <a:pt x="5464" y="2468"/>
                    <a:pt x="5460" y="2444"/>
                  </a:cubicBezTo>
                  <a:cubicBezTo>
                    <a:pt x="5455" y="2420"/>
                    <a:pt x="5427" y="2440"/>
                    <a:pt x="5407" y="2431"/>
                  </a:cubicBezTo>
                  <a:cubicBezTo>
                    <a:pt x="5388" y="2422"/>
                    <a:pt x="5410" y="2368"/>
                    <a:pt x="5397" y="2338"/>
                  </a:cubicBezTo>
                  <a:cubicBezTo>
                    <a:pt x="5383" y="2308"/>
                    <a:pt x="5357" y="2303"/>
                    <a:pt x="5353" y="2268"/>
                  </a:cubicBezTo>
                  <a:cubicBezTo>
                    <a:pt x="5348" y="2232"/>
                    <a:pt x="5296" y="2223"/>
                    <a:pt x="5289" y="2194"/>
                  </a:cubicBezTo>
                  <a:cubicBezTo>
                    <a:pt x="5283" y="2164"/>
                    <a:pt x="5248" y="2194"/>
                    <a:pt x="5237" y="2216"/>
                  </a:cubicBezTo>
                  <a:cubicBezTo>
                    <a:pt x="5226" y="2238"/>
                    <a:pt x="5191" y="2245"/>
                    <a:pt x="5156" y="2270"/>
                  </a:cubicBezTo>
                  <a:cubicBezTo>
                    <a:pt x="5121" y="2294"/>
                    <a:pt x="5117" y="2270"/>
                    <a:pt x="5110" y="2236"/>
                  </a:cubicBezTo>
                  <a:cubicBezTo>
                    <a:pt x="5104" y="2203"/>
                    <a:pt x="5075" y="2199"/>
                    <a:pt x="5065" y="2179"/>
                  </a:cubicBezTo>
                  <a:cubicBezTo>
                    <a:pt x="5054" y="2158"/>
                    <a:pt x="5043" y="2149"/>
                    <a:pt x="5032" y="2121"/>
                  </a:cubicBezTo>
                  <a:cubicBezTo>
                    <a:pt x="5021" y="2093"/>
                    <a:pt x="5060" y="2042"/>
                    <a:pt x="5062" y="2017"/>
                  </a:cubicBezTo>
                  <a:cubicBezTo>
                    <a:pt x="5065" y="1993"/>
                    <a:pt x="5043" y="1990"/>
                    <a:pt x="5019" y="1979"/>
                  </a:cubicBezTo>
                  <a:cubicBezTo>
                    <a:pt x="4995" y="1967"/>
                    <a:pt x="4992" y="1967"/>
                    <a:pt x="4988" y="1940"/>
                  </a:cubicBezTo>
                  <a:cubicBezTo>
                    <a:pt x="4984" y="1912"/>
                    <a:pt x="4955" y="1938"/>
                    <a:pt x="4920" y="1927"/>
                  </a:cubicBezTo>
                  <a:cubicBezTo>
                    <a:pt x="4885" y="1916"/>
                    <a:pt x="4940" y="1862"/>
                    <a:pt x="4949" y="1847"/>
                  </a:cubicBezTo>
                  <a:cubicBezTo>
                    <a:pt x="4958" y="1832"/>
                    <a:pt x="4975" y="1858"/>
                    <a:pt x="5001" y="1871"/>
                  </a:cubicBezTo>
                  <a:cubicBezTo>
                    <a:pt x="5027" y="1884"/>
                    <a:pt x="5025" y="1877"/>
                    <a:pt x="5045" y="1858"/>
                  </a:cubicBezTo>
                  <a:cubicBezTo>
                    <a:pt x="5065" y="1840"/>
                    <a:pt x="5062" y="1866"/>
                    <a:pt x="5106" y="1890"/>
                  </a:cubicBezTo>
                  <a:cubicBezTo>
                    <a:pt x="5150" y="1914"/>
                    <a:pt x="5132" y="1849"/>
                    <a:pt x="5130" y="1815"/>
                  </a:cubicBezTo>
                  <a:cubicBezTo>
                    <a:pt x="5128" y="1782"/>
                    <a:pt x="5156" y="1790"/>
                    <a:pt x="5172" y="1765"/>
                  </a:cubicBezTo>
                  <a:cubicBezTo>
                    <a:pt x="5187" y="1741"/>
                    <a:pt x="5152" y="1741"/>
                    <a:pt x="5137" y="1727"/>
                  </a:cubicBezTo>
                  <a:cubicBezTo>
                    <a:pt x="5121" y="1712"/>
                    <a:pt x="5132" y="1684"/>
                    <a:pt x="5139" y="1662"/>
                  </a:cubicBezTo>
                  <a:cubicBezTo>
                    <a:pt x="5145" y="1639"/>
                    <a:pt x="5200" y="1645"/>
                    <a:pt x="5222" y="1638"/>
                  </a:cubicBezTo>
                  <a:cubicBezTo>
                    <a:pt x="5244" y="1630"/>
                    <a:pt x="5252" y="1608"/>
                    <a:pt x="5252" y="1591"/>
                  </a:cubicBezTo>
                  <a:cubicBezTo>
                    <a:pt x="5252" y="1575"/>
                    <a:pt x="5246" y="1576"/>
                    <a:pt x="5215" y="1595"/>
                  </a:cubicBezTo>
                  <a:cubicBezTo>
                    <a:pt x="5185" y="1613"/>
                    <a:pt x="5178" y="1602"/>
                    <a:pt x="5130" y="1593"/>
                  </a:cubicBezTo>
                  <a:cubicBezTo>
                    <a:pt x="5082" y="1584"/>
                    <a:pt x="5084" y="1576"/>
                    <a:pt x="5067" y="1562"/>
                  </a:cubicBezTo>
                  <a:cubicBezTo>
                    <a:pt x="5049" y="1547"/>
                    <a:pt x="5006" y="1528"/>
                    <a:pt x="4988" y="1508"/>
                  </a:cubicBezTo>
                  <a:cubicBezTo>
                    <a:pt x="4971" y="1487"/>
                    <a:pt x="4990" y="1445"/>
                    <a:pt x="5014" y="1426"/>
                  </a:cubicBezTo>
                  <a:cubicBezTo>
                    <a:pt x="5038" y="1408"/>
                    <a:pt x="5056" y="1378"/>
                    <a:pt x="5075" y="1347"/>
                  </a:cubicBezTo>
                  <a:cubicBezTo>
                    <a:pt x="5095" y="1315"/>
                    <a:pt x="5145" y="1267"/>
                    <a:pt x="5180" y="1228"/>
                  </a:cubicBezTo>
                  <a:cubicBezTo>
                    <a:pt x="5215" y="1189"/>
                    <a:pt x="5217" y="1161"/>
                    <a:pt x="5244" y="1132"/>
                  </a:cubicBezTo>
                  <a:cubicBezTo>
                    <a:pt x="5270" y="1102"/>
                    <a:pt x="5263" y="1146"/>
                    <a:pt x="5270" y="1172"/>
                  </a:cubicBezTo>
                  <a:cubicBezTo>
                    <a:pt x="5276" y="1198"/>
                    <a:pt x="5298" y="1208"/>
                    <a:pt x="5320" y="1219"/>
                  </a:cubicBezTo>
                  <a:cubicBezTo>
                    <a:pt x="5342" y="1230"/>
                    <a:pt x="5335" y="1172"/>
                    <a:pt x="5320" y="1152"/>
                  </a:cubicBezTo>
                  <a:cubicBezTo>
                    <a:pt x="5305" y="1132"/>
                    <a:pt x="5309" y="1096"/>
                    <a:pt x="5305" y="1067"/>
                  </a:cubicBezTo>
                  <a:cubicBezTo>
                    <a:pt x="5300" y="1037"/>
                    <a:pt x="5320" y="1006"/>
                    <a:pt x="5320" y="982"/>
                  </a:cubicBezTo>
                  <a:cubicBezTo>
                    <a:pt x="5320" y="957"/>
                    <a:pt x="5342" y="950"/>
                    <a:pt x="5370" y="932"/>
                  </a:cubicBezTo>
                  <a:cubicBezTo>
                    <a:pt x="5399" y="913"/>
                    <a:pt x="5388" y="839"/>
                    <a:pt x="5364" y="811"/>
                  </a:cubicBezTo>
                  <a:cubicBezTo>
                    <a:pt x="5340" y="783"/>
                    <a:pt x="5351" y="737"/>
                    <a:pt x="5346" y="694"/>
                  </a:cubicBezTo>
                  <a:cubicBezTo>
                    <a:pt x="5342" y="652"/>
                    <a:pt x="5366" y="605"/>
                    <a:pt x="5379" y="587"/>
                  </a:cubicBezTo>
                  <a:cubicBezTo>
                    <a:pt x="5392" y="568"/>
                    <a:pt x="5407" y="539"/>
                    <a:pt x="5390" y="511"/>
                  </a:cubicBezTo>
                  <a:cubicBezTo>
                    <a:pt x="5372" y="483"/>
                    <a:pt x="5421" y="465"/>
                    <a:pt x="5418" y="437"/>
                  </a:cubicBezTo>
                  <a:cubicBezTo>
                    <a:pt x="5416" y="409"/>
                    <a:pt x="5370" y="400"/>
                    <a:pt x="5329" y="368"/>
                  </a:cubicBezTo>
                  <a:cubicBezTo>
                    <a:pt x="5287" y="337"/>
                    <a:pt x="5314" y="322"/>
                    <a:pt x="5248" y="316"/>
                  </a:cubicBezTo>
                  <a:cubicBezTo>
                    <a:pt x="5182" y="311"/>
                    <a:pt x="5189" y="366"/>
                    <a:pt x="5150" y="405"/>
                  </a:cubicBezTo>
                  <a:cubicBezTo>
                    <a:pt x="5110" y="444"/>
                    <a:pt x="5084" y="427"/>
                    <a:pt x="5032" y="439"/>
                  </a:cubicBezTo>
                  <a:cubicBezTo>
                    <a:pt x="4979" y="450"/>
                    <a:pt x="4914" y="472"/>
                    <a:pt x="4861" y="466"/>
                  </a:cubicBezTo>
                  <a:cubicBezTo>
                    <a:pt x="4809" y="461"/>
                    <a:pt x="4783" y="422"/>
                    <a:pt x="4776" y="389"/>
                  </a:cubicBezTo>
                  <a:cubicBezTo>
                    <a:pt x="4770" y="355"/>
                    <a:pt x="4757" y="316"/>
                    <a:pt x="4757" y="266"/>
                  </a:cubicBezTo>
                  <a:cubicBezTo>
                    <a:pt x="4757" y="216"/>
                    <a:pt x="4743" y="238"/>
                    <a:pt x="4717" y="238"/>
                  </a:cubicBezTo>
                  <a:cubicBezTo>
                    <a:pt x="4691" y="238"/>
                    <a:pt x="4684" y="227"/>
                    <a:pt x="4665" y="199"/>
                  </a:cubicBezTo>
                  <a:cubicBezTo>
                    <a:pt x="4645" y="172"/>
                    <a:pt x="4619" y="199"/>
                    <a:pt x="4619" y="233"/>
                  </a:cubicBezTo>
                  <a:cubicBezTo>
                    <a:pt x="4619" y="266"/>
                    <a:pt x="4599" y="283"/>
                    <a:pt x="4573" y="250"/>
                  </a:cubicBezTo>
                  <a:cubicBezTo>
                    <a:pt x="4547" y="216"/>
                    <a:pt x="4540" y="227"/>
                    <a:pt x="4475" y="216"/>
                  </a:cubicBezTo>
                  <a:cubicBezTo>
                    <a:pt x="4409" y="205"/>
                    <a:pt x="4475" y="149"/>
                    <a:pt x="4508" y="111"/>
                  </a:cubicBezTo>
                  <a:cubicBezTo>
                    <a:pt x="4540" y="72"/>
                    <a:pt x="4514" y="61"/>
                    <a:pt x="4475" y="33"/>
                  </a:cubicBezTo>
                  <a:cubicBezTo>
                    <a:pt x="4464" y="25"/>
                    <a:pt x="4454" y="13"/>
                    <a:pt x="4445" y="0"/>
                  </a:cubicBezTo>
                  <a:cubicBezTo>
                    <a:pt x="4418" y="4"/>
                    <a:pt x="4389" y="5"/>
                    <a:pt x="4375" y="22"/>
                  </a:cubicBezTo>
                  <a:cubicBezTo>
                    <a:pt x="4355" y="44"/>
                    <a:pt x="4301" y="126"/>
                    <a:pt x="4280" y="147"/>
                  </a:cubicBezTo>
                  <a:cubicBezTo>
                    <a:pt x="4259" y="168"/>
                    <a:pt x="4231" y="179"/>
                    <a:pt x="4242" y="201"/>
                  </a:cubicBezTo>
                  <a:cubicBezTo>
                    <a:pt x="4254" y="223"/>
                    <a:pt x="4270" y="241"/>
                    <a:pt x="4291" y="226"/>
                  </a:cubicBezTo>
                  <a:cubicBezTo>
                    <a:pt x="4313" y="211"/>
                    <a:pt x="4360" y="198"/>
                    <a:pt x="4370" y="226"/>
                  </a:cubicBezTo>
                  <a:cubicBezTo>
                    <a:pt x="4380" y="254"/>
                    <a:pt x="4370" y="248"/>
                    <a:pt x="4372" y="269"/>
                  </a:cubicBezTo>
                  <a:cubicBezTo>
                    <a:pt x="4373" y="290"/>
                    <a:pt x="4399" y="291"/>
                    <a:pt x="4408" y="315"/>
                  </a:cubicBezTo>
                  <a:cubicBezTo>
                    <a:pt x="4416" y="338"/>
                    <a:pt x="4409" y="376"/>
                    <a:pt x="4396" y="393"/>
                  </a:cubicBezTo>
                  <a:cubicBezTo>
                    <a:pt x="4383" y="409"/>
                    <a:pt x="4332" y="437"/>
                    <a:pt x="4319" y="465"/>
                  </a:cubicBezTo>
                  <a:cubicBezTo>
                    <a:pt x="4306" y="493"/>
                    <a:pt x="4301" y="528"/>
                    <a:pt x="4303" y="541"/>
                  </a:cubicBezTo>
                  <a:cubicBezTo>
                    <a:pt x="4304" y="555"/>
                    <a:pt x="4303" y="565"/>
                    <a:pt x="4288" y="573"/>
                  </a:cubicBezTo>
                  <a:cubicBezTo>
                    <a:pt x="4273" y="582"/>
                    <a:pt x="4270" y="594"/>
                    <a:pt x="4277" y="615"/>
                  </a:cubicBezTo>
                  <a:cubicBezTo>
                    <a:pt x="4283" y="636"/>
                    <a:pt x="4277" y="644"/>
                    <a:pt x="4264" y="655"/>
                  </a:cubicBezTo>
                  <a:cubicBezTo>
                    <a:pt x="4250" y="667"/>
                    <a:pt x="4249" y="673"/>
                    <a:pt x="4254" y="696"/>
                  </a:cubicBezTo>
                  <a:cubicBezTo>
                    <a:pt x="4259" y="718"/>
                    <a:pt x="4254" y="730"/>
                    <a:pt x="4239" y="747"/>
                  </a:cubicBezTo>
                  <a:cubicBezTo>
                    <a:pt x="4224" y="764"/>
                    <a:pt x="4209" y="780"/>
                    <a:pt x="4211" y="799"/>
                  </a:cubicBezTo>
                  <a:cubicBezTo>
                    <a:pt x="4213" y="817"/>
                    <a:pt x="4205" y="826"/>
                    <a:pt x="4218" y="837"/>
                  </a:cubicBezTo>
                  <a:cubicBezTo>
                    <a:pt x="4231" y="849"/>
                    <a:pt x="4249" y="840"/>
                    <a:pt x="4252" y="867"/>
                  </a:cubicBezTo>
                  <a:cubicBezTo>
                    <a:pt x="4255" y="893"/>
                    <a:pt x="4247" y="918"/>
                    <a:pt x="4223" y="928"/>
                  </a:cubicBezTo>
                  <a:cubicBezTo>
                    <a:pt x="4198" y="938"/>
                    <a:pt x="4162" y="938"/>
                    <a:pt x="4144" y="957"/>
                  </a:cubicBezTo>
                  <a:cubicBezTo>
                    <a:pt x="4126" y="976"/>
                    <a:pt x="4069" y="1024"/>
                    <a:pt x="4047" y="1047"/>
                  </a:cubicBezTo>
                  <a:cubicBezTo>
                    <a:pt x="4026" y="1071"/>
                    <a:pt x="4011" y="1111"/>
                    <a:pt x="3957" y="1090"/>
                  </a:cubicBezTo>
                  <a:cubicBezTo>
                    <a:pt x="3903" y="1070"/>
                    <a:pt x="3938" y="1056"/>
                    <a:pt x="3888" y="1058"/>
                  </a:cubicBezTo>
                  <a:cubicBezTo>
                    <a:pt x="3850" y="1061"/>
                    <a:pt x="3806" y="1053"/>
                    <a:pt x="3777" y="1036"/>
                  </a:cubicBezTo>
                  <a:cubicBezTo>
                    <a:pt x="3771" y="1061"/>
                    <a:pt x="3765" y="1086"/>
                    <a:pt x="3764" y="1100"/>
                  </a:cubicBezTo>
                  <a:cubicBezTo>
                    <a:pt x="3761" y="1134"/>
                    <a:pt x="3738" y="1181"/>
                    <a:pt x="3725" y="1225"/>
                  </a:cubicBezTo>
                  <a:cubicBezTo>
                    <a:pt x="3711" y="1270"/>
                    <a:pt x="3705" y="1298"/>
                    <a:pt x="3695" y="1339"/>
                  </a:cubicBezTo>
                  <a:cubicBezTo>
                    <a:pt x="3685" y="1381"/>
                    <a:pt x="3675" y="1384"/>
                    <a:pt x="3675" y="1423"/>
                  </a:cubicBezTo>
                  <a:cubicBezTo>
                    <a:pt x="3675" y="1462"/>
                    <a:pt x="3666" y="1462"/>
                    <a:pt x="3636" y="1459"/>
                  </a:cubicBezTo>
                  <a:cubicBezTo>
                    <a:pt x="3607" y="1456"/>
                    <a:pt x="3623" y="1487"/>
                    <a:pt x="3630" y="1506"/>
                  </a:cubicBezTo>
                  <a:cubicBezTo>
                    <a:pt x="3636" y="1525"/>
                    <a:pt x="3649" y="1550"/>
                    <a:pt x="3682" y="1581"/>
                  </a:cubicBezTo>
                  <a:cubicBezTo>
                    <a:pt x="3715" y="1612"/>
                    <a:pt x="3725" y="1584"/>
                    <a:pt x="3751" y="1559"/>
                  </a:cubicBezTo>
                  <a:cubicBezTo>
                    <a:pt x="3777" y="1534"/>
                    <a:pt x="3787" y="1537"/>
                    <a:pt x="3810" y="1545"/>
                  </a:cubicBezTo>
                  <a:cubicBezTo>
                    <a:pt x="3833" y="1553"/>
                    <a:pt x="3872" y="1523"/>
                    <a:pt x="3892" y="1520"/>
                  </a:cubicBezTo>
                  <a:cubicBezTo>
                    <a:pt x="3911" y="1517"/>
                    <a:pt x="3951" y="1545"/>
                    <a:pt x="3970" y="1564"/>
                  </a:cubicBezTo>
                  <a:cubicBezTo>
                    <a:pt x="3990" y="1584"/>
                    <a:pt x="4016" y="1564"/>
                    <a:pt x="4016" y="1553"/>
                  </a:cubicBezTo>
                  <a:cubicBezTo>
                    <a:pt x="4016" y="1542"/>
                    <a:pt x="4042" y="1492"/>
                    <a:pt x="4055" y="1467"/>
                  </a:cubicBezTo>
                  <a:cubicBezTo>
                    <a:pt x="4069" y="1442"/>
                    <a:pt x="4101" y="1453"/>
                    <a:pt x="4134" y="1445"/>
                  </a:cubicBezTo>
                  <a:cubicBezTo>
                    <a:pt x="4167" y="1437"/>
                    <a:pt x="4213" y="1450"/>
                    <a:pt x="4223" y="1467"/>
                  </a:cubicBezTo>
                  <a:cubicBezTo>
                    <a:pt x="4232" y="1484"/>
                    <a:pt x="4291" y="1500"/>
                    <a:pt x="4314" y="1498"/>
                  </a:cubicBezTo>
                  <a:cubicBezTo>
                    <a:pt x="4337" y="1495"/>
                    <a:pt x="4344" y="1523"/>
                    <a:pt x="4344" y="1542"/>
                  </a:cubicBezTo>
                  <a:cubicBezTo>
                    <a:pt x="4344" y="1562"/>
                    <a:pt x="4399" y="1564"/>
                    <a:pt x="4439" y="1592"/>
                  </a:cubicBezTo>
                  <a:cubicBezTo>
                    <a:pt x="4478" y="1620"/>
                    <a:pt x="4481" y="1637"/>
                    <a:pt x="4511" y="1659"/>
                  </a:cubicBezTo>
                  <a:cubicBezTo>
                    <a:pt x="4540" y="1681"/>
                    <a:pt x="4544" y="1717"/>
                    <a:pt x="4527" y="1748"/>
                  </a:cubicBezTo>
                  <a:cubicBezTo>
                    <a:pt x="4511" y="1778"/>
                    <a:pt x="4491" y="1778"/>
                    <a:pt x="4429" y="1778"/>
                  </a:cubicBezTo>
                  <a:cubicBezTo>
                    <a:pt x="4367" y="1778"/>
                    <a:pt x="4373" y="1778"/>
                    <a:pt x="4360" y="1762"/>
                  </a:cubicBezTo>
                  <a:cubicBezTo>
                    <a:pt x="4347" y="1745"/>
                    <a:pt x="4311" y="1773"/>
                    <a:pt x="4311" y="1773"/>
                  </a:cubicBezTo>
                  <a:cubicBezTo>
                    <a:pt x="4311" y="1773"/>
                    <a:pt x="4282" y="1776"/>
                    <a:pt x="4229" y="1767"/>
                  </a:cubicBezTo>
                  <a:cubicBezTo>
                    <a:pt x="4177" y="1759"/>
                    <a:pt x="4183" y="1795"/>
                    <a:pt x="4147" y="1826"/>
                  </a:cubicBezTo>
                  <a:cubicBezTo>
                    <a:pt x="4111" y="1856"/>
                    <a:pt x="4114" y="1853"/>
                    <a:pt x="4108" y="1831"/>
                  </a:cubicBezTo>
                  <a:cubicBezTo>
                    <a:pt x="4101" y="1809"/>
                    <a:pt x="4055" y="1840"/>
                    <a:pt x="4052" y="1879"/>
                  </a:cubicBezTo>
                  <a:cubicBezTo>
                    <a:pt x="4049" y="1917"/>
                    <a:pt x="4036" y="1898"/>
                    <a:pt x="3980" y="1898"/>
                  </a:cubicBezTo>
                  <a:cubicBezTo>
                    <a:pt x="3924" y="1898"/>
                    <a:pt x="3977" y="1920"/>
                    <a:pt x="3918" y="1954"/>
                  </a:cubicBezTo>
                  <a:cubicBezTo>
                    <a:pt x="3859" y="1987"/>
                    <a:pt x="3852" y="2023"/>
                    <a:pt x="3865" y="2051"/>
                  </a:cubicBezTo>
                  <a:cubicBezTo>
                    <a:pt x="3879" y="2079"/>
                    <a:pt x="3885" y="2081"/>
                    <a:pt x="3843" y="2098"/>
                  </a:cubicBezTo>
                  <a:cubicBezTo>
                    <a:pt x="3800" y="2115"/>
                    <a:pt x="3813" y="2143"/>
                    <a:pt x="3748" y="2179"/>
                  </a:cubicBezTo>
                  <a:cubicBezTo>
                    <a:pt x="3682" y="2215"/>
                    <a:pt x="3646" y="2201"/>
                    <a:pt x="3594" y="2198"/>
                  </a:cubicBezTo>
                  <a:cubicBezTo>
                    <a:pt x="3541" y="2195"/>
                    <a:pt x="3551" y="2234"/>
                    <a:pt x="3518" y="2268"/>
                  </a:cubicBezTo>
                  <a:cubicBezTo>
                    <a:pt x="3485" y="2301"/>
                    <a:pt x="3505" y="2315"/>
                    <a:pt x="3453" y="2332"/>
                  </a:cubicBezTo>
                  <a:cubicBezTo>
                    <a:pt x="3400" y="2348"/>
                    <a:pt x="3410" y="2368"/>
                    <a:pt x="3361" y="2387"/>
                  </a:cubicBezTo>
                  <a:cubicBezTo>
                    <a:pt x="3312" y="2407"/>
                    <a:pt x="3266" y="2398"/>
                    <a:pt x="3227" y="2393"/>
                  </a:cubicBezTo>
                  <a:cubicBezTo>
                    <a:pt x="3187" y="2387"/>
                    <a:pt x="3174" y="2387"/>
                    <a:pt x="3148" y="2357"/>
                  </a:cubicBezTo>
                  <a:cubicBezTo>
                    <a:pt x="3122" y="2326"/>
                    <a:pt x="3105" y="2343"/>
                    <a:pt x="3060" y="2343"/>
                  </a:cubicBezTo>
                  <a:cubicBezTo>
                    <a:pt x="3014" y="2343"/>
                    <a:pt x="2991" y="2373"/>
                    <a:pt x="2981" y="2401"/>
                  </a:cubicBezTo>
                  <a:cubicBezTo>
                    <a:pt x="2971" y="2429"/>
                    <a:pt x="2965" y="2457"/>
                    <a:pt x="2945" y="2498"/>
                  </a:cubicBezTo>
                  <a:cubicBezTo>
                    <a:pt x="2925" y="2540"/>
                    <a:pt x="2945" y="2529"/>
                    <a:pt x="2961" y="2571"/>
                  </a:cubicBezTo>
                  <a:cubicBezTo>
                    <a:pt x="2978" y="2612"/>
                    <a:pt x="3004" y="2601"/>
                    <a:pt x="3037" y="2623"/>
                  </a:cubicBezTo>
                  <a:cubicBezTo>
                    <a:pt x="3069" y="2646"/>
                    <a:pt x="3073" y="2654"/>
                    <a:pt x="3063" y="2682"/>
                  </a:cubicBezTo>
                  <a:cubicBezTo>
                    <a:pt x="3053" y="2710"/>
                    <a:pt x="3007" y="2729"/>
                    <a:pt x="2974" y="2749"/>
                  </a:cubicBezTo>
                  <a:cubicBezTo>
                    <a:pt x="2942" y="2768"/>
                    <a:pt x="2915" y="2785"/>
                    <a:pt x="2883" y="2807"/>
                  </a:cubicBezTo>
                  <a:cubicBezTo>
                    <a:pt x="2850" y="2829"/>
                    <a:pt x="2850" y="2865"/>
                    <a:pt x="2804" y="2921"/>
                  </a:cubicBezTo>
                  <a:cubicBezTo>
                    <a:pt x="2758" y="2977"/>
                    <a:pt x="2758" y="2982"/>
                    <a:pt x="2702" y="2993"/>
                  </a:cubicBezTo>
                  <a:cubicBezTo>
                    <a:pt x="2647" y="3004"/>
                    <a:pt x="2657" y="3007"/>
                    <a:pt x="2614" y="3038"/>
                  </a:cubicBezTo>
                  <a:cubicBezTo>
                    <a:pt x="2571" y="3068"/>
                    <a:pt x="2529" y="3049"/>
                    <a:pt x="2483" y="3068"/>
                  </a:cubicBezTo>
                  <a:cubicBezTo>
                    <a:pt x="2437" y="3088"/>
                    <a:pt x="2414" y="3079"/>
                    <a:pt x="2381" y="3068"/>
                  </a:cubicBezTo>
                  <a:cubicBezTo>
                    <a:pt x="2349" y="3057"/>
                    <a:pt x="2332" y="3071"/>
                    <a:pt x="2306" y="3079"/>
                  </a:cubicBezTo>
                  <a:cubicBezTo>
                    <a:pt x="2280" y="3088"/>
                    <a:pt x="2234" y="3091"/>
                    <a:pt x="2178" y="3079"/>
                  </a:cubicBezTo>
                  <a:cubicBezTo>
                    <a:pt x="2123" y="3068"/>
                    <a:pt x="2149" y="3082"/>
                    <a:pt x="2116" y="3104"/>
                  </a:cubicBezTo>
                  <a:cubicBezTo>
                    <a:pt x="2083" y="3127"/>
                    <a:pt x="2070" y="3124"/>
                    <a:pt x="1992" y="3135"/>
                  </a:cubicBezTo>
                  <a:cubicBezTo>
                    <a:pt x="1913" y="3146"/>
                    <a:pt x="1824" y="3213"/>
                    <a:pt x="1756" y="3241"/>
                  </a:cubicBezTo>
                  <a:cubicBezTo>
                    <a:pt x="1687" y="3268"/>
                    <a:pt x="1713" y="3280"/>
                    <a:pt x="1661" y="3327"/>
                  </a:cubicBezTo>
                  <a:cubicBezTo>
                    <a:pt x="1608" y="3374"/>
                    <a:pt x="1592" y="3332"/>
                    <a:pt x="1553" y="3324"/>
                  </a:cubicBezTo>
                  <a:cubicBezTo>
                    <a:pt x="1513" y="3316"/>
                    <a:pt x="1543" y="3299"/>
                    <a:pt x="1536" y="3260"/>
                  </a:cubicBezTo>
                  <a:cubicBezTo>
                    <a:pt x="1530" y="3221"/>
                    <a:pt x="1494" y="3257"/>
                    <a:pt x="1467" y="3271"/>
                  </a:cubicBezTo>
                  <a:cubicBezTo>
                    <a:pt x="1441" y="3285"/>
                    <a:pt x="1405" y="3280"/>
                    <a:pt x="1372" y="3280"/>
                  </a:cubicBezTo>
                  <a:cubicBezTo>
                    <a:pt x="1340" y="3280"/>
                    <a:pt x="1245" y="3243"/>
                    <a:pt x="1215" y="3229"/>
                  </a:cubicBezTo>
                  <a:cubicBezTo>
                    <a:pt x="1186" y="3216"/>
                    <a:pt x="1123" y="3210"/>
                    <a:pt x="1051" y="3191"/>
                  </a:cubicBezTo>
                  <a:cubicBezTo>
                    <a:pt x="979" y="3171"/>
                    <a:pt x="1025" y="3152"/>
                    <a:pt x="989" y="3118"/>
                  </a:cubicBezTo>
                  <a:cubicBezTo>
                    <a:pt x="953" y="3085"/>
                    <a:pt x="907" y="3096"/>
                    <a:pt x="861" y="3093"/>
                  </a:cubicBezTo>
                  <a:cubicBezTo>
                    <a:pt x="815" y="3091"/>
                    <a:pt x="799" y="3091"/>
                    <a:pt x="753" y="3085"/>
                  </a:cubicBezTo>
                  <a:cubicBezTo>
                    <a:pt x="707" y="3079"/>
                    <a:pt x="707" y="3074"/>
                    <a:pt x="648" y="3057"/>
                  </a:cubicBezTo>
                  <a:cubicBezTo>
                    <a:pt x="589" y="3040"/>
                    <a:pt x="543" y="3071"/>
                    <a:pt x="491" y="3088"/>
                  </a:cubicBezTo>
                  <a:cubicBezTo>
                    <a:pt x="439" y="3104"/>
                    <a:pt x="435" y="3085"/>
                    <a:pt x="380" y="3082"/>
                  </a:cubicBezTo>
                  <a:cubicBezTo>
                    <a:pt x="324" y="3079"/>
                    <a:pt x="294" y="3077"/>
                    <a:pt x="245" y="3071"/>
                  </a:cubicBezTo>
                  <a:cubicBezTo>
                    <a:pt x="196" y="3065"/>
                    <a:pt x="173" y="3071"/>
                    <a:pt x="137" y="3043"/>
                  </a:cubicBezTo>
                  <a:cubicBezTo>
                    <a:pt x="101" y="3015"/>
                    <a:pt x="82" y="3049"/>
                    <a:pt x="59" y="3054"/>
                  </a:cubicBezTo>
                  <a:cubicBezTo>
                    <a:pt x="45" y="3058"/>
                    <a:pt x="34" y="3057"/>
                    <a:pt x="18" y="3050"/>
                  </a:cubicBezTo>
                  <a:cubicBezTo>
                    <a:pt x="19" y="3100"/>
                    <a:pt x="34" y="3164"/>
                    <a:pt x="43" y="3189"/>
                  </a:cubicBezTo>
                  <a:cubicBezTo>
                    <a:pt x="56" y="3222"/>
                    <a:pt x="52" y="3241"/>
                    <a:pt x="26" y="3270"/>
                  </a:cubicBezTo>
                  <a:close/>
                </a:path>
              </a:pathLst>
            </a:custGeom>
            <a:solidFill>
              <a:srgbClr val="D9D9D9"/>
            </a:solid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44" name="Freeform 13"/>
            <p:cNvSpPr/>
            <p:nvPr/>
          </p:nvSpPr>
          <p:spPr bwMode="auto">
            <a:xfrm>
              <a:off x="3796" y="3407"/>
              <a:ext cx="875" cy="659"/>
            </a:xfrm>
            <a:custGeom>
              <a:avLst/>
              <a:gdLst>
                <a:gd name="T0" fmla="*/ 1778 w 1889"/>
                <a:gd name="T1" fmla="*/ 152 h 1423"/>
                <a:gd name="T2" fmla="*/ 1673 w 1889"/>
                <a:gd name="T3" fmla="*/ 115 h 1423"/>
                <a:gd name="T4" fmla="*/ 1507 w 1889"/>
                <a:gd name="T5" fmla="*/ 82 h 1423"/>
                <a:gd name="T6" fmla="*/ 1385 w 1889"/>
                <a:gd name="T7" fmla="*/ 134 h 1423"/>
                <a:gd name="T8" fmla="*/ 1127 w 1889"/>
                <a:gd name="T9" fmla="*/ 215 h 1423"/>
                <a:gd name="T10" fmla="*/ 1210 w 1889"/>
                <a:gd name="T11" fmla="*/ 59 h 1423"/>
                <a:gd name="T12" fmla="*/ 1127 w 1889"/>
                <a:gd name="T13" fmla="*/ 22 h 1423"/>
                <a:gd name="T14" fmla="*/ 1012 w 1889"/>
                <a:gd name="T15" fmla="*/ 3 h 1423"/>
                <a:gd name="T16" fmla="*/ 861 w 1889"/>
                <a:gd name="T17" fmla="*/ 28 h 1423"/>
                <a:gd name="T18" fmla="*/ 758 w 1889"/>
                <a:gd name="T19" fmla="*/ 56 h 1423"/>
                <a:gd name="T20" fmla="*/ 686 w 1889"/>
                <a:gd name="T21" fmla="*/ 126 h 1423"/>
                <a:gd name="T22" fmla="*/ 570 w 1889"/>
                <a:gd name="T23" fmla="*/ 193 h 1423"/>
                <a:gd name="T24" fmla="*/ 520 w 1889"/>
                <a:gd name="T25" fmla="*/ 263 h 1423"/>
                <a:gd name="T26" fmla="*/ 536 w 1889"/>
                <a:gd name="T27" fmla="*/ 356 h 1423"/>
                <a:gd name="T28" fmla="*/ 444 w 1889"/>
                <a:gd name="T29" fmla="*/ 514 h 1423"/>
                <a:gd name="T30" fmla="*/ 383 w 1889"/>
                <a:gd name="T31" fmla="*/ 743 h 1423"/>
                <a:gd name="T32" fmla="*/ 267 w 1889"/>
                <a:gd name="T33" fmla="*/ 853 h 1423"/>
                <a:gd name="T34" fmla="*/ 190 w 1889"/>
                <a:gd name="T35" fmla="*/ 912 h 1423"/>
                <a:gd name="T36" fmla="*/ 83 w 1889"/>
                <a:gd name="T37" fmla="*/ 997 h 1423"/>
                <a:gd name="T38" fmla="*/ 29 w 1889"/>
                <a:gd name="T39" fmla="*/ 1064 h 1423"/>
                <a:gd name="T40" fmla="*/ 44 w 1889"/>
                <a:gd name="T41" fmla="*/ 1116 h 1423"/>
                <a:gd name="T42" fmla="*/ 22 w 1889"/>
                <a:gd name="T43" fmla="*/ 1223 h 1423"/>
                <a:gd name="T44" fmla="*/ 70 w 1889"/>
                <a:gd name="T45" fmla="*/ 1353 h 1423"/>
                <a:gd name="T46" fmla="*/ 254 w 1889"/>
                <a:gd name="T47" fmla="*/ 1375 h 1423"/>
                <a:gd name="T48" fmla="*/ 201 w 1889"/>
                <a:gd name="T49" fmla="*/ 1249 h 1423"/>
                <a:gd name="T50" fmla="*/ 232 w 1889"/>
                <a:gd name="T51" fmla="*/ 1157 h 1423"/>
                <a:gd name="T52" fmla="*/ 346 w 1889"/>
                <a:gd name="T53" fmla="*/ 1097 h 1423"/>
                <a:gd name="T54" fmla="*/ 564 w 1889"/>
                <a:gd name="T55" fmla="*/ 1019 h 1423"/>
                <a:gd name="T56" fmla="*/ 743 w 1889"/>
                <a:gd name="T57" fmla="*/ 971 h 1423"/>
                <a:gd name="T58" fmla="*/ 883 w 1889"/>
                <a:gd name="T59" fmla="*/ 897 h 1423"/>
                <a:gd name="T60" fmla="*/ 1014 w 1889"/>
                <a:gd name="T61" fmla="*/ 827 h 1423"/>
                <a:gd name="T62" fmla="*/ 979 w 1889"/>
                <a:gd name="T63" fmla="*/ 693 h 1423"/>
                <a:gd name="T64" fmla="*/ 1088 w 1889"/>
                <a:gd name="T65" fmla="*/ 730 h 1423"/>
                <a:gd name="T66" fmla="*/ 1237 w 1889"/>
                <a:gd name="T67" fmla="*/ 738 h 1423"/>
                <a:gd name="T68" fmla="*/ 1328 w 1889"/>
                <a:gd name="T69" fmla="*/ 686 h 1423"/>
                <a:gd name="T70" fmla="*/ 1473 w 1889"/>
                <a:gd name="T71" fmla="*/ 634 h 1423"/>
                <a:gd name="T72" fmla="*/ 1538 w 1889"/>
                <a:gd name="T73" fmla="*/ 597 h 1423"/>
                <a:gd name="T74" fmla="*/ 1748 w 1889"/>
                <a:gd name="T75" fmla="*/ 556 h 1423"/>
                <a:gd name="T76" fmla="*/ 1835 w 1889"/>
                <a:gd name="T77" fmla="*/ 423 h 1423"/>
                <a:gd name="T78" fmla="*/ 1839 w 1889"/>
                <a:gd name="T79" fmla="*/ 267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89" h="1423">
                  <a:moveTo>
                    <a:pt x="1839" y="267"/>
                  </a:moveTo>
                  <a:cubicBezTo>
                    <a:pt x="1844" y="211"/>
                    <a:pt x="1787" y="182"/>
                    <a:pt x="1778" y="152"/>
                  </a:cubicBezTo>
                  <a:cubicBezTo>
                    <a:pt x="1770" y="123"/>
                    <a:pt x="1765" y="100"/>
                    <a:pt x="1743" y="119"/>
                  </a:cubicBezTo>
                  <a:cubicBezTo>
                    <a:pt x="1722" y="137"/>
                    <a:pt x="1687" y="134"/>
                    <a:pt x="1673" y="115"/>
                  </a:cubicBezTo>
                  <a:cubicBezTo>
                    <a:pt x="1660" y="97"/>
                    <a:pt x="1639" y="78"/>
                    <a:pt x="1617" y="82"/>
                  </a:cubicBezTo>
                  <a:cubicBezTo>
                    <a:pt x="1595" y="85"/>
                    <a:pt x="1521" y="52"/>
                    <a:pt x="1507" y="82"/>
                  </a:cubicBezTo>
                  <a:cubicBezTo>
                    <a:pt x="1494" y="111"/>
                    <a:pt x="1521" y="189"/>
                    <a:pt x="1486" y="174"/>
                  </a:cubicBezTo>
                  <a:cubicBezTo>
                    <a:pt x="1451" y="160"/>
                    <a:pt x="1420" y="104"/>
                    <a:pt x="1385" y="134"/>
                  </a:cubicBezTo>
                  <a:cubicBezTo>
                    <a:pt x="1350" y="163"/>
                    <a:pt x="1298" y="152"/>
                    <a:pt x="1254" y="186"/>
                  </a:cubicBezTo>
                  <a:cubicBezTo>
                    <a:pt x="1210" y="219"/>
                    <a:pt x="1162" y="245"/>
                    <a:pt x="1127" y="215"/>
                  </a:cubicBezTo>
                  <a:cubicBezTo>
                    <a:pt x="1093" y="186"/>
                    <a:pt x="1084" y="152"/>
                    <a:pt x="1132" y="126"/>
                  </a:cubicBezTo>
                  <a:cubicBezTo>
                    <a:pt x="1180" y="100"/>
                    <a:pt x="1206" y="82"/>
                    <a:pt x="1210" y="59"/>
                  </a:cubicBezTo>
                  <a:cubicBezTo>
                    <a:pt x="1215" y="37"/>
                    <a:pt x="1206" y="22"/>
                    <a:pt x="1189" y="11"/>
                  </a:cubicBezTo>
                  <a:cubicBezTo>
                    <a:pt x="1171" y="0"/>
                    <a:pt x="1167" y="0"/>
                    <a:pt x="1127" y="22"/>
                  </a:cubicBezTo>
                  <a:cubicBezTo>
                    <a:pt x="1088" y="45"/>
                    <a:pt x="1044" y="52"/>
                    <a:pt x="1031" y="30"/>
                  </a:cubicBezTo>
                  <a:cubicBezTo>
                    <a:pt x="1026" y="22"/>
                    <a:pt x="1019" y="13"/>
                    <a:pt x="1012" y="3"/>
                  </a:cubicBezTo>
                  <a:cubicBezTo>
                    <a:pt x="983" y="24"/>
                    <a:pt x="958" y="34"/>
                    <a:pt x="929" y="45"/>
                  </a:cubicBezTo>
                  <a:cubicBezTo>
                    <a:pt x="892" y="58"/>
                    <a:pt x="887" y="41"/>
                    <a:pt x="861" y="28"/>
                  </a:cubicBezTo>
                  <a:cubicBezTo>
                    <a:pt x="835" y="15"/>
                    <a:pt x="839" y="6"/>
                    <a:pt x="819" y="8"/>
                  </a:cubicBezTo>
                  <a:cubicBezTo>
                    <a:pt x="800" y="9"/>
                    <a:pt x="791" y="41"/>
                    <a:pt x="758" y="56"/>
                  </a:cubicBezTo>
                  <a:cubicBezTo>
                    <a:pt x="726" y="71"/>
                    <a:pt x="780" y="80"/>
                    <a:pt x="765" y="132"/>
                  </a:cubicBezTo>
                  <a:cubicBezTo>
                    <a:pt x="750" y="184"/>
                    <a:pt x="741" y="152"/>
                    <a:pt x="686" y="126"/>
                  </a:cubicBezTo>
                  <a:cubicBezTo>
                    <a:pt x="632" y="100"/>
                    <a:pt x="610" y="119"/>
                    <a:pt x="575" y="132"/>
                  </a:cubicBezTo>
                  <a:cubicBezTo>
                    <a:pt x="540" y="145"/>
                    <a:pt x="560" y="163"/>
                    <a:pt x="570" y="193"/>
                  </a:cubicBezTo>
                  <a:cubicBezTo>
                    <a:pt x="581" y="223"/>
                    <a:pt x="573" y="221"/>
                    <a:pt x="553" y="223"/>
                  </a:cubicBezTo>
                  <a:cubicBezTo>
                    <a:pt x="503" y="226"/>
                    <a:pt x="529" y="234"/>
                    <a:pt x="520" y="263"/>
                  </a:cubicBezTo>
                  <a:cubicBezTo>
                    <a:pt x="512" y="293"/>
                    <a:pt x="538" y="289"/>
                    <a:pt x="549" y="313"/>
                  </a:cubicBezTo>
                  <a:cubicBezTo>
                    <a:pt x="560" y="337"/>
                    <a:pt x="557" y="343"/>
                    <a:pt x="536" y="356"/>
                  </a:cubicBezTo>
                  <a:cubicBezTo>
                    <a:pt x="514" y="369"/>
                    <a:pt x="522" y="391"/>
                    <a:pt x="520" y="432"/>
                  </a:cubicBezTo>
                  <a:cubicBezTo>
                    <a:pt x="518" y="473"/>
                    <a:pt x="498" y="462"/>
                    <a:pt x="444" y="514"/>
                  </a:cubicBezTo>
                  <a:cubicBezTo>
                    <a:pt x="389" y="565"/>
                    <a:pt x="411" y="636"/>
                    <a:pt x="422" y="669"/>
                  </a:cubicBezTo>
                  <a:cubicBezTo>
                    <a:pt x="433" y="703"/>
                    <a:pt x="407" y="714"/>
                    <a:pt x="383" y="743"/>
                  </a:cubicBezTo>
                  <a:cubicBezTo>
                    <a:pt x="359" y="773"/>
                    <a:pt x="297" y="797"/>
                    <a:pt x="276" y="804"/>
                  </a:cubicBezTo>
                  <a:cubicBezTo>
                    <a:pt x="254" y="812"/>
                    <a:pt x="252" y="830"/>
                    <a:pt x="267" y="853"/>
                  </a:cubicBezTo>
                  <a:cubicBezTo>
                    <a:pt x="282" y="875"/>
                    <a:pt x="267" y="875"/>
                    <a:pt x="256" y="899"/>
                  </a:cubicBezTo>
                  <a:cubicBezTo>
                    <a:pt x="245" y="923"/>
                    <a:pt x="223" y="929"/>
                    <a:pt x="190" y="912"/>
                  </a:cubicBezTo>
                  <a:cubicBezTo>
                    <a:pt x="158" y="895"/>
                    <a:pt x="173" y="925"/>
                    <a:pt x="173" y="968"/>
                  </a:cubicBezTo>
                  <a:cubicBezTo>
                    <a:pt x="173" y="1010"/>
                    <a:pt x="114" y="997"/>
                    <a:pt x="83" y="997"/>
                  </a:cubicBezTo>
                  <a:cubicBezTo>
                    <a:pt x="53" y="997"/>
                    <a:pt x="68" y="1006"/>
                    <a:pt x="68" y="1027"/>
                  </a:cubicBezTo>
                  <a:cubicBezTo>
                    <a:pt x="68" y="1047"/>
                    <a:pt x="51" y="1055"/>
                    <a:pt x="29" y="1064"/>
                  </a:cubicBezTo>
                  <a:cubicBezTo>
                    <a:pt x="19" y="1068"/>
                    <a:pt x="12" y="1080"/>
                    <a:pt x="6" y="1092"/>
                  </a:cubicBezTo>
                  <a:cubicBezTo>
                    <a:pt x="11" y="1116"/>
                    <a:pt x="21" y="1116"/>
                    <a:pt x="44" y="1116"/>
                  </a:cubicBezTo>
                  <a:cubicBezTo>
                    <a:pt x="70" y="1116"/>
                    <a:pt x="92" y="1108"/>
                    <a:pt x="57" y="1145"/>
                  </a:cubicBezTo>
                  <a:cubicBezTo>
                    <a:pt x="22" y="1183"/>
                    <a:pt x="18" y="1190"/>
                    <a:pt x="22" y="1223"/>
                  </a:cubicBezTo>
                  <a:cubicBezTo>
                    <a:pt x="27" y="1257"/>
                    <a:pt x="0" y="1279"/>
                    <a:pt x="44" y="1301"/>
                  </a:cubicBezTo>
                  <a:cubicBezTo>
                    <a:pt x="88" y="1323"/>
                    <a:pt x="44" y="1309"/>
                    <a:pt x="70" y="1353"/>
                  </a:cubicBezTo>
                  <a:cubicBezTo>
                    <a:pt x="97" y="1398"/>
                    <a:pt x="40" y="1394"/>
                    <a:pt x="123" y="1398"/>
                  </a:cubicBezTo>
                  <a:cubicBezTo>
                    <a:pt x="206" y="1401"/>
                    <a:pt x="241" y="1423"/>
                    <a:pt x="254" y="1375"/>
                  </a:cubicBezTo>
                  <a:cubicBezTo>
                    <a:pt x="267" y="1327"/>
                    <a:pt x="197" y="1305"/>
                    <a:pt x="210" y="1286"/>
                  </a:cubicBezTo>
                  <a:cubicBezTo>
                    <a:pt x="223" y="1268"/>
                    <a:pt x="245" y="1246"/>
                    <a:pt x="201" y="1249"/>
                  </a:cubicBezTo>
                  <a:cubicBezTo>
                    <a:pt x="158" y="1253"/>
                    <a:pt x="132" y="1242"/>
                    <a:pt x="162" y="1216"/>
                  </a:cubicBezTo>
                  <a:cubicBezTo>
                    <a:pt x="193" y="1190"/>
                    <a:pt x="193" y="1153"/>
                    <a:pt x="232" y="1157"/>
                  </a:cubicBezTo>
                  <a:cubicBezTo>
                    <a:pt x="271" y="1160"/>
                    <a:pt x="267" y="1153"/>
                    <a:pt x="284" y="1131"/>
                  </a:cubicBezTo>
                  <a:cubicBezTo>
                    <a:pt x="302" y="1108"/>
                    <a:pt x="315" y="1097"/>
                    <a:pt x="346" y="1097"/>
                  </a:cubicBezTo>
                  <a:cubicBezTo>
                    <a:pt x="376" y="1097"/>
                    <a:pt x="450" y="1060"/>
                    <a:pt x="481" y="1057"/>
                  </a:cubicBezTo>
                  <a:cubicBezTo>
                    <a:pt x="512" y="1053"/>
                    <a:pt x="551" y="1060"/>
                    <a:pt x="564" y="1019"/>
                  </a:cubicBezTo>
                  <a:cubicBezTo>
                    <a:pt x="577" y="979"/>
                    <a:pt x="625" y="949"/>
                    <a:pt x="651" y="964"/>
                  </a:cubicBezTo>
                  <a:cubicBezTo>
                    <a:pt x="678" y="979"/>
                    <a:pt x="734" y="1008"/>
                    <a:pt x="743" y="971"/>
                  </a:cubicBezTo>
                  <a:cubicBezTo>
                    <a:pt x="752" y="934"/>
                    <a:pt x="787" y="971"/>
                    <a:pt x="822" y="942"/>
                  </a:cubicBezTo>
                  <a:cubicBezTo>
                    <a:pt x="857" y="912"/>
                    <a:pt x="878" y="938"/>
                    <a:pt x="883" y="897"/>
                  </a:cubicBezTo>
                  <a:cubicBezTo>
                    <a:pt x="887" y="856"/>
                    <a:pt x="922" y="853"/>
                    <a:pt x="935" y="864"/>
                  </a:cubicBezTo>
                  <a:cubicBezTo>
                    <a:pt x="948" y="875"/>
                    <a:pt x="992" y="849"/>
                    <a:pt x="1014" y="827"/>
                  </a:cubicBezTo>
                  <a:cubicBezTo>
                    <a:pt x="1036" y="804"/>
                    <a:pt x="1079" y="804"/>
                    <a:pt x="1040" y="764"/>
                  </a:cubicBezTo>
                  <a:cubicBezTo>
                    <a:pt x="1001" y="723"/>
                    <a:pt x="996" y="730"/>
                    <a:pt x="979" y="693"/>
                  </a:cubicBezTo>
                  <a:cubicBezTo>
                    <a:pt x="961" y="656"/>
                    <a:pt x="940" y="615"/>
                    <a:pt x="996" y="641"/>
                  </a:cubicBezTo>
                  <a:cubicBezTo>
                    <a:pt x="1053" y="667"/>
                    <a:pt x="1075" y="701"/>
                    <a:pt x="1088" y="730"/>
                  </a:cubicBezTo>
                  <a:cubicBezTo>
                    <a:pt x="1101" y="760"/>
                    <a:pt x="1175" y="790"/>
                    <a:pt x="1206" y="764"/>
                  </a:cubicBezTo>
                  <a:cubicBezTo>
                    <a:pt x="1237" y="738"/>
                    <a:pt x="1197" y="749"/>
                    <a:pt x="1237" y="738"/>
                  </a:cubicBezTo>
                  <a:cubicBezTo>
                    <a:pt x="1276" y="727"/>
                    <a:pt x="1285" y="716"/>
                    <a:pt x="1289" y="686"/>
                  </a:cubicBezTo>
                  <a:cubicBezTo>
                    <a:pt x="1293" y="656"/>
                    <a:pt x="1298" y="667"/>
                    <a:pt x="1328" y="686"/>
                  </a:cubicBezTo>
                  <a:cubicBezTo>
                    <a:pt x="1359" y="704"/>
                    <a:pt x="1363" y="686"/>
                    <a:pt x="1385" y="664"/>
                  </a:cubicBezTo>
                  <a:cubicBezTo>
                    <a:pt x="1407" y="641"/>
                    <a:pt x="1468" y="615"/>
                    <a:pt x="1473" y="634"/>
                  </a:cubicBezTo>
                  <a:cubicBezTo>
                    <a:pt x="1477" y="653"/>
                    <a:pt x="1560" y="660"/>
                    <a:pt x="1538" y="641"/>
                  </a:cubicBezTo>
                  <a:cubicBezTo>
                    <a:pt x="1516" y="623"/>
                    <a:pt x="1507" y="582"/>
                    <a:pt x="1538" y="597"/>
                  </a:cubicBezTo>
                  <a:cubicBezTo>
                    <a:pt x="1569" y="612"/>
                    <a:pt x="1586" y="638"/>
                    <a:pt x="1647" y="604"/>
                  </a:cubicBezTo>
                  <a:cubicBezTo>
                    <a:pt x="1708" y="571"/>
                    <a:pt x="1735" y="556"/>
                    <a:pt x="1748" y="556"/>
                  </a:cubicBezTo>
                  <a:cubicBezTo>
                    <a:pt x="1761" y="556"/>
                    <a:pt x="1778" y="526"/>
                    <a:pt x="1778" y="504"/>
                  </a:cubicBezTo>
                  <a:cubicBezTo>
                    <a:pt x="1778" y="482"/>
                    <a:pt x="1826" y="460"/>
                    <a:pt x="1835" y="423"/>
                  </a:cubicBezTo>
                  <a:cubicBezTo>
                    <a:pt x="1841" y="398"/>
                    <a:pt x="1861" y="375"/>
                    <a:pt x="1889" y="354"/>
                  </a:cubicBezTo>
                  <a:cubicBezTo>
                    <a:pt x="1864" y="331"/>
                    <a:pt x="1837" y="298"/>
                    <a:pt x="1839" y="267"/>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45" name="Freeform 14"/>
            <p:cNvSpPr/>
            <p:nvPr/>
          </p:nvSpPr>
          <p:spPr bwMode="auto">
            <a:xfrm>
              <a:off x="3625" y="2903"/>
              <a:ext cx="665" cy="641"/>
            </a:xfrm>
            <a:custGeom>
              <a:avLst/>
              <a:gdLst>
                <a:gd name="T0" fmla="*/ 1367 w 1437"/>
                <a:gd name="T1" fmla="*/ 819 h 1384"/>
                <a:gd name="T2" fmla="*/ 1289 w 1437"/>
                <a:gd name="T3" fmla="*/ 678 h 1384"/>
                <a:gd name="T4" fmla="*/ 1236 w 1437"/>
                <a:gd name="T5" fmla="*/ 492 h 1384"/>
                <a:gd name="T6" fmla="*/ 1306 w 1437"/>
                <a:gd name="T7" fmla="*/ 277 h 1384"/>
                <a:gd name="T8" fmla="*/ 1175 w 1437"/>
                <a:gd name="T9" fmla="*/ 148 h 1384"/>
                <a:gd name="T10" fmla="*/ 1092 w 1437"/>
                <a:gd name="T11" fmla="*/ 48 h 1384"/>
                <a:gd name="T12" fmla="*/ 992 w 1437"/>
                <a:gd name="T13" fmla="*/ 59 h 1384"/>
                <a:gd name="T14" fmla="*/ 900 w 1437"/>
                <a:gd name="T15" fmla="*/ 77 h 1384"/>
                <a:gd name="T16" fmla="*/ 708 w 1437"/>
                <a:gd name="T17" fmla="*/ 29 h 1384"/>
                <a:gd name="T18" fmla="*/ 472 w 1437"/>
                <a:gd name="T19" fmla="*/ 0 h 1384"/>
                <a:gd name="T20" fmla="*/ 398 w 1437"/>
                <a:gd name="T21" fmla="*/ 133 h 1384"/>
                <a:gd name="T22" fmla="*/ 236 w 1437"/>
                <a:gd name="T23" fmla="*/ 100 h 1384"/>
                <a:gd name="T24" fmla="*/ 96 w 1437"/>
                <a:gd name="T25" fmla="*/ 281 h 1384"/>
                <a:gd name="T26" fmla="*/ 118 w 1437"/>
                <a:gd name="T27" fmla="*/ 470 h 1384"/>
                <a:gd name="T28" fmla="*/ 153 w 1437"/>
                <a:gd name="T29" fmla="*/ 615 h 1384"/>
                <a:gd name="T30" fmla="*/ 57 w 1437"/>
                <a:gd name="T31" fmla="*/ 756 h 1384"/>
                <a:gd name="T32" fmla="*/ 109 w 1437"/>
                <a:gd name="T33" fmla="*/ 782 h 1384"/>
                <a:gd name="T34" fmla="*/ 188 w 1437"/>
                <a:gd name="T35" fmla="*/ 863 h 1384"/>
                <a:gd name="T36" fmla="*/ 184 w 1437"/>
                <a:gd name="T37" fmla="*/ 941 h 1384"/>
                <a:gd name="T38" fmla="*/ 214 w 1437"/>
                <a:gd name="T39" fmla="*/ 1042 h 1384"/>
                <a:gd name="T40" fmla="*/ 318 w 1437"/>
                <a:gd name="T41" fmla="*/ 1042 h 1384"/>
                <a:gd name="T42" fmla="*/ 442 w 1437"/>
                <a:gd name="T43" fmla="*/ 1036 h 1384"/>
                <a:gd name="T44" fmla="*/ 531 w 1437"/>
                <a:gd name="T45" fmla="*/ 959 h 1384"/>
                <a:gd name="T46" fmla="*/ 629 w 1437"/>
                <a:gd name="T47" fmla="*/ 934 h 1384"/>
                <a:gd name="T48" fmla="*/ 668 w 1437"/>
                <a:gd name="T49" fmla="*/ 1039 h 1384"/>
                <a:gd name="T50" fmla="*/ 672 w 1437"/>
                <a:gd name="T51" fmla="*/ 1189 h 1384"/>
                <a:gd name="T52" fmla="*/ 747 w 1437"/>
                <a:gd name="T53" fmla="*/ 1267 h 1384"/>
                <a:gd name="T54" fmla="*/ 849 w 1437"/>
                <a:gd name="T55" fmla="*/ 1320 h 1384"/>
                <a:gd name="T56" fmla="*/ 924 w 1437"/>
                <a:gd name="T57" fmla="*/ 1312 h 1384"/>
                <a:gd name="T58" fmla="*/ 946 w 1437"/>
                <a:gd name="T59" fmla="*/ 1221 h 1384"/>
                <a:gd name="T60" fmla="*/ 1136 w 1437"/>
                <a:gd name="T61" fmla="*/ 1221 h 1384"/>
                <a:gd name="T62" fmla="*/ 1190 w 1437"/>
                <a:gd name="T63" fmla="*/ 1097 h 1384"/>
                <a:gd name="T64" fmla="*/ 1300 w 1437"/>
                <a:gd name="T65" fmla="*/ 1134 h 1384"/>
                <a:gd name="T66" fmla="*/ 1363 w 1437"/>
                <a:gd name="T67" fmla="*/ 1030 h 1384"/>
                <a:gd name="T68" fmla="*/ 1411 w 1437"/>
                <a:gd name="T69" fmla="*/ 885 h 1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37" h="1384">
                  <a:moveTo>
                    <a:pt x="1411" y="885"/>
                  </a:moveTo>
                  <a:cubicBezTo>
                    <a:pt x="1385" y="863"/>
                    <a:pt x="1389" y="841"/>
                    <a:pt x="1367" y="819"/>
                  </a:cubicBezTo>
                  <a:cubicBezTo>
                    <a:pt x="1346" y="796"/>
                    <a:pt x="1302" y="793"/>
                    <a:pt x="1302" y="756"/>
                  </a:cubicBezTo>
                  <a:cubicBezTo>
                    <a:pt x="1302" y="719"/>
                    <a:pt x="1289" y="711"/>
                    <a:pt x="1289" y="678"/>
                  </a:cubicBezTo>
                  <a:cubicBezTo>
                    <a:pt x="1289" y="644"/>
                    <a:pt x="1271" y="656"/>
                    <a:pt x="1241" y="615"/>
                  </a:cubicBezTo>
                  <a:cubicBezTo>
                    <a:pt x="1210" y="574"/>
                    <a:pt x="1193" y="530"/>
                    <a:pt x="1236" y="492"/>
                  </a:cubicBezTo>
                  <a:cubicBezTo>
                    <a:pt x="1280" y="455"/>
                    <a:pt x="1332" y="429"/>
                    <a:pt x="1337" y="381"/>
                  </a:cubicBezTo>
                  <a:cubicBezTo>
                    <a:pt x="1341" y="333"/>
                    <a:pt x="1298" y="296"/>
                    <a:pt x="1306" y="277"/>
                  </a:cubicBezTo>
                  <a:cubicBezTo>
                    <a:pt x="1315" y="259"/>
                    <a:pt x="1302" y="229"/>
                    <a:pt x="1276" y="207"/>
                  </a:cubicBezTo>
                  <a:cubicBezTo>
                    <a:pt x="1249" y="185"/>
                    <a:pt x="1175" y="203"/>
                    <a:pt x="1175" y="148"/>
                  </a:cubicBezTo>
                  <a:cubicBezTo>
                    <a:pt x="1175" y="92"/>
                    <a:pt x="1206" y="66"/>
                    <a:pt x="1166" y="44"/>
                  </a:cubicBezTo>
                  <a:cubicBezTo>
                    <a:pt x="1127" y="22"/>
                    <a:pt x="1123" y="14"/>
                    <a:pt x="1092" y="48"/>
                  </a:cubicBezTo>
                  <a:cubicBezTo>
                    <a:pt x="1062" y="81"/>
                    <a:pt x="1075" y="133"/>
                    <a:pt x="1031" y="111"/>
                  </a:cubicBezTo>
                  <a:cubicBezTo>
                    <a:pt x="987" y="88"/>
                    <a:pt x="974" y="70"/>
                    <a:pt x="992" y="59"/>
                  </a:cubicBezTo>
                  <a:cubicBezTo>
                    <a:pt x="1009" y="48"/>
                    <a:pt x="1000" y="14"/>
                    <a:pt x="970" y="25"/>
                  </a:cubicBezTo>
                  <a:cubicBezTo>
                    <a:pt x="939" y="37"/>
                    <a:pt x="948" y="59"/>
                    <a:pt x="900" y="77"/>
                  </a:cubicBezTo>
                  <a:cubicBezTo>
                    <a:pt x="852" y="96"/>
                    <a:pt x="821" y="111"/>
                    <a:pt x="791" y="81"/>
                  </a:cubicBezTo>
                  <a:cubicBezTo>
                    <a:pt x="760" y="51"/>
                    <a:pt x="778" y="18"/>
                    <a:pt x="708" y="29"/>
                  </a:cubicBezTo>
                  <a:cubicBezTo>
                    <a:pt x="638" y="40"/>
                    <a:pt x="603" y="37"/>
                    <a:pt x="577" y="22"/>
                  </a:cubicBezTo>
                  <a:cubicBezTo>
                    <a:pt x="551" y="7"/>
                    <a:pt x="511" y="0"/>
                    <a:pt x="472" y="0"/>
                  </a:cubicBezTo>
                  <a:cubicBezTo>
                    <a:pt x="433" y="0"/>
                    <a:pt x="350" y="11"/>
                    <a:pt x="380" y="40"/>
                  </a:cubicBezTo>
                  <a:cubicBezTo>
                    <a:pt x="411" y="70"/>
                    <a:pt x="446" y="137"/>
                    <a:pt x="398" y="133"/>
                  </a:cubicBezTo>
                  <a:cubicBezTo>
                    <a:pt x="350" y="129"/>
                    <a:pt x="337" y="107"/>
                    <a:pt x="315" y="126"/>
                  </a:cubicBezTo>
                  <a:cubicBezTo>
                    <a:pt x="293" y="144"/>
                    <a:pt x="275" y="81"/>
                    <a:pt x="236" y="100"/>
                  </a:cubicBezTo>
                  <a:cubicBezTo>
                    <a:pt x="197" y="118"/>
                    <a:pt x="144" y="137"/>
                    <a:pt x="127" y="174"/>
                  </a:cubicBezTo>
                  <a:cubicBezTo>
                    <a:pt x="109" y="211"/>
                    <a:pt x="96" y="229"/>
                    <a:pt x="96" y="281"/>
                  </a:cubicBezTo>
                  <a:cubicBezTo>
                    <a:pt x="96" y="333"/>
                    <a:pt x="105" y="385"/>
                    <a:pt x="122" y="411"/>
                  </a:cubicBezTo>
                  <a:cubicBezTo>
                    <a:pt x="140" y="437"/>
                    <a:pt x="92" y="441"/>
                    <a:pt x="118" y="470"/>
                  </a:cubicBezTo>
                  <a:cubicBezTo>
                    <a:pt x="144" y="500"/>
                    <a:pt x="153" y="496"/>
                    <a:pt x="140" y="533"/>
                  </a:cubicBezTo>
                  <a:cubicBezTo>
                    <a:pt x="127" y="570"/>
                    <a:pt x="131" y="581"/>
                    <a:pt x="153" y="615"/>
                  </a:cubicBezTo>
                  <a:cubicBezTo>
                    <a:pt x="175" y="648"/>
                    <a:pt x="201" y="681"/>
                    <a:pt x="166" y="689"/>
                  </a:cubicBezTo>
                  <a:cubicBezTo>
                    <a:pt x="131" y="696"/>
                    <a:pt x="79" y="730"/>
                    <a:pt x="57" y="756"/>
                  </a:cubicBezTo>
                  <a:cubicBezTo>
                    <a:pt x="35" y="782"/>
                    <a:pt x="0" y="789"/>
                    <a:pt x="39" y="804"/>
                  </a:cubicBezTo>
                  <a:cubicBezTo>
                    <a:pt x="79" y="819"/>
                    <a:pt x="66" y="774"/>
                    <a:pt x="109" y="782"/>
                  </a:cubicBezTo>
                  <a:cubicBezTo>
                    <a:pt x="153" y="789"/>
                    <a:pt x="197" y="752"/>
                    <a:pt x="201" y="796"/>
                  </a:cubicBezTo>
                  <a:cubicBezTo>
                    <a:pt x="205" y="841"/>
                    <a:pt x="210" y="852"/>
                    <a:pt x="188" y="863"/>
                  </a:cubicBezTo>
                  <a:cubicBezTo>
                    <a:pt x="166" y="874"/>
                    <a:pt x="184" y="889"/>
                    <a:pt x="197" y="908"/>
                  </a:cubicBezTo>
                  <a:cubicBezTo>
                    <a:pt x="210" y="926"/>
                    <a:pt x="201" y="919"/>
                    <a:pt x="184" y="941"/>
                  </a:cubicBezTo>
                  <a:cubicBezTo>
                    <a:pt x="166" y="963"/>
                    <a:pt x="192" y="1004"/>
                    <a:pt x="201" y="1015"/>
                  </a:cubicBezTo>
                  <a:cubicBezTo>
                    <a:pt x="205" y="1020"/>
                    <a:pt x="211" y="1030"/>
                    <a:pt x="214" y="1042"/>
                  </a:cubicBezTo>
                  <a:cubicBezTo>
                    <a:pt x="238" y="1043"/>
                    <a:pt x="262" y="1046"/>
                    <a:pt x="269" y="1059"/>
                  </a:cubicBezTo>
                  <a:cubicBezTo>
                    <a:pt x="282" y="1084"/>
                    <a:pt x="315" y="1070"/>
                    <a:pt x="318" y="1042"/>
                  </a:cubicBezTo>
                  <a:cubicBezTo>
                    <a:pt x="321" y="1014"/>
                    <a:pt x="347" y="945"/>
                    <a:pt x="377" y="992"/>
                  </a:cubicBezTo>
                  <a:cubicBezTo>
                    <a:pt x="406" y="1039"/>
                    <a:pt x="357" y="1050"/>
                    <a:pt x="442" y="1036"/>
                  </a:cubicBezTo>
                  <a:cubicBezTo>
                    <a:pt x="478" y="997"/>
                    <a:pt x="482" y="1011"/>
                    <a:pt x="488" y="984"/>
                  </a:cubicBezTo>
                  <a:cubicBezTo>
                    <a:pt x="495" y="956"/>
                    <a:pt x="505" y="953"/>
                    <a:pt x="531" y="959"/>
                  </a:cubicBezTo>
                  <a:cubicBezTo>
                    <a:pt x="557" y="964"/>
                    <a:pt x="567" y="967"/>
                    <a:pt x="580" y="956"/>
                  </a:cubicBezTo>
                  <a:cubicBezTo>
                    <a:pt x="593" y="945"/>
                    <a:pt x="596" y="922"/>
                    <a:pt x="629" y="934"/>
                  </a:cubicBezTo>
                  <a:cubicBezTo>
                    <a:pt x="662" y="945"/>
                    <a:pt x="688" y="942"/>
                    <a:pt x="672" y="972"/>
                  </a:cubicBezTo>
                  <a:cubicBezTo>
                    <a:pt x="655" y="1003"/>
                    <a:pt x="636" y="1039"/>
                    <a:pt x="668" y="1039"/>
                  </a:cubicBezTo>
                  <a:cubicBezTo>
                    <a:pt x="701" y="1039"/>
                    <a:pt x="714" y="1034"/>
                    <a:pt x="711" y="1067"/>
                  </a:cubicBezTo>
                  <a:cubicBezTo>
                    <a:pt x="708" y="1100"/>
                    <a:pt x="731" y="1145"/>
                    <a:pt x="672" y="1189"/>
                  </a:cubicBezTo>
                  <a:cubicBezTo>
                    <a:pt x="613" y="1234"/>
                    <a:pt x="613" y="1253"/>
                    <a:pt x="659" y="1253"/>
                  </a:cubicBezTo>
                  <a:cubicBezTo>
                    <a:pt x="705" y="1253"/>
                    <a:pt x="737" y="1237"/>
                    <a:pt x="747" y="1267"/>
                  </a:cubicBezTo>
                  <a:cubicBezTo>
                    <a:pt x="757" y="1298"/>
                    <a:pt x="754" y="1384"/>
                    <a:pt x="793" y="1353"/>
                  </a:cubicBezTo>
                  <a:cubicBezTo>
                    <a:pt x="832" y="1323"/>
                    <a:pt x="822" y="1314"/>
                    <a:pt x="849" y="1320"/>
                  </a:cubicBezTo>
                  <a:cubicBezTo>
                    <a:pt x="868" y="1324"/>
                    <a:pt x="866" y="1313"/>
                    <a:pt x="892" y="1322"/>
                  </a:cubicBezTo>
                  <a:cubicBezTo>
                    <a:pt x="893" y="1316"/>
                    <a:pt x="900" y="1313"/>
                    <a:pt x="924" y="1312"/>
                  </a:cubicBezTo>
                  <a:cubicBezTo>
                    <a:pt x="944" y="1310"/>
                    <a:pt x="952" y="1312"/>
                    <a:pt x="941" y="1282"/>
                  </a:cubicBezTo>
                  <a:cubicBezTo>
                    <a:pt x="931" y="1252"/>
                    <a:pt x="911" y="1234"/>
                    <a:pt x="946" y="1221"/>
                  </a:cubicBezTo>
                  <a:cubicBezTo>
                    <a:pt x="981" y="1208"/>
                    <a:pt x="1003" y="1189"/>
                    <a:pt x="1057" y="1215"/>
                  </a:cubicBezTo>
                  <a:cubicBezTo>
                    <a:pt x="1112" y="1241"/>
                    <a:pt x="1121" y="1273"/>
                    <a:pt x="1136" y="1221"/>
                  </a:cubicBezTo>
                  <a:cubicBezTo>
                    <a:pt x="1151" y="1169"/>
                    <a:pt x="1097" y="1160"/>
                    <a:pt x="1129" y="1145"/>
                  </a:cubicBezTo>
                  <a:cubicBezTo>
                    <a:pt x="1162" y="1130"/>
                    <a:pt x="1171" y="1098"/>
                    <a:pt x="1190" y="1097"/>
                  </a:cubicBezTo>
                  <a:cubicBezTo>
                    <a:pt x="1210" y="1095"/>
                    <a:pt x="1206" y="1104"/>
                    <a:pt x="1232" y="1117"/>
                  </a:cubicBezTo>
                  <a:cubicBezTo>
                    <a:pt x="1258" y="1130"/>
                    <a:pt x="1263" y="1147"/>
                    <a:pt x="1300" y="1134"/>
                  </a:cubicBezTo>
                  <a:cubicBezTo>
                    <a:pt x="1329" y="1123"/>
                    <a:pt x="1354" y="1113"/>
                    <a:pt x="1383" y="1092"/>
                  </a:cubicBezTo>
                  <a:cubicBezTo>
                    <a:pt x="1371" y="1075"/>
                    <a:pt x="1360" y="1055"/>
                    <a:pt x="1363" y="1030"/>
                  </a:cubicBezTo>
                  <a:cubicBezTo>
                    <a:pt x="1367" y="989"/>
                    <a:pt x="1337" y="971"/>
                    <a:pt x="1385" y="937"/>
                  </a:cubicBezTo>
                  <a:cubicBezTo>
                    <a:pt x="1433" y="904"/>
                    <a:pt x="1437" y="908"/>
                    <a:pt x="1411" y="885"/>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46" name="Freeform 15"/>
            <p:cNvSpPr/>
            <p:nvPr/>
          </p:nvSpPr>
          <p:spPr bwMode="auto">
            <a:xfrm>
              <a:off x="2302" y="3034"/>
              <a:ext cx="1049" cy="967"/>
            </a:xfrm>
            <a:custGeom>
              <a:avLst/>
              <a:gdLst>
                <a:gd name="T0" fmla="*/ 2228 w 2266"/>
                <a:gd name="T1" fmla="*/ 1313 h 2088"/>
                <a:gd name="T2" fmla="*/ 2073 w 2266"/>
                <a:gd name="T3" fmla="*/ 1311 h 2088"/>
                <a:gd name="T4" fmla="*/ 1891 w 2266"/>
                <a:gd name="T5" fmla="*/ 1218 h 2088"/>
                <a:gd name="T6" fmla="*/ 1828 w 2266"/>
                <a:gd name="T7" fmla="*/ 1154 h 2088"/>
                <a:gd name="T8" fmla="*/ 1774 w 2266"/>
                <a:gd name="T9" fmla="*/ 939 h 2088"/>
                <a:gd name="T10" fmla="*/ 1831 w 2266"/>
                <a:gd name="T11" fmla="*/ 709 h 2088"/>
                <a:gd name="T12" fmla="*/ 1686 w 2266"/>
                <a:gd name="T13" fmla="*/ 690 h 2088"/>
                <a:gd name="T14" fmla="*/ 1608 w 2266"/>
                <a:gd name="T15" fmla="*/ 579 h 2088"/>
                <a:gd name="T16" fmla="*/ 1717 w 2266"/>
                <a:gd name="T17" fmla="*/ 509 h 2088"/>
                <a:gd name="T18" fmla="*/ 1957 w 2266"/>
                <a:gd name="T19" fmla="*/ 475 h 2088"/>
                <a:gd name="T20" fmla="*/ 1909 w 2266"/>
                <a:gd name="T21" fmla="*/ 312 h 2088"/>
                <a:gd name="T22" fmla="*/ 1743 w 2266"/>
                <a:gd name="T23" fmla="*/ 249 h 2088"/>
                <a:gd name="T24" fmla="*/ 1617 w 2266"/>
                <a:gd name="T25" fmla="*/ 205 h 2088"/>
                <a:gd name="T26" fmla="*/ 1516 w 2266"/>
                <a:gd name="T27" fmla="*/ 405 h 2088"/>
                <a:gd name="T28" fmla="*/ 1411 w 2266"/>
                <a:gd name="T29" fmla="*/ 635 h 2088"/>
                <a:gd name="T30" fmla="*/ 1280 w 2266"/>
                <a:gd name="T31" fmla="*/ 757 h 2088"/>
                <a:gd name="T32" fmla="*/ 1036 w 2266"/>
                <a:gd name="T33" fmla="*/ 709 h 2088"/>
                <a:gd name="T34" fmla="*/ 848 w 2266"/>
                <a:gd name="T35" fmla="*/ 397 h 2088"/>
                <a:gd name="T36" fmla="*/ 673 w 2266"/>
                <a:gd name="T37" fmla="*/ 190 h 2088"/>
                <a:gd name="T38" fmla="*/ 472 w 2266"/>
                <a:gd name="T39" fmla="*/ 223 h 2088"/>
                <a:gd name="T40" fmla="*/ 442 w 2266"/>
                <a:gd name="T41" fmla="*/ 5 h 2088"/>
                <a:gd name="T42" fmla="*/ 328 w 2266"/>
                <a:gd name="T43" fmla="*/ 112 h 2088"/>
                <a:gd name="T44" fmla="*/ 228 w 2266"/>
                <a:gd name="T45" fmla="*/ 264 h 2088"/>
                <a:gd name="T46" fmla="*/ 241 w 2266"/>
                <a:gd name="T47" fmla="*/ 409 h 2088"/>
                <a:gd name="T48" fmla="*/ 354 w 2266"/>
                <a:gd name="T49" fmla="*/ 546 h 2088"/>
                <a:gd name="T50" fmla="*/ 337 w 2266"/>
                <a:gd name="T51" fmla="*/ 861 h 2088"/>
                <a:gd name="T52" fmla="*/ 158 w 2266"/>
                <a:gd name="T53" fmla="*/ 1005 h 2088"/>
                <a:gd name="T54" fmla="*/ 31 w 2266"/>
                <a:gd name="T55" fmla="*/ 1213 h 2088"/>
                <a:gd name="T56" fmla="*/ 136 w 2266"/>
                <a:gd name="T57" fmla="*/ 1302 h 2088"/>
                <a:gd name="T58" fmla="*/ 332 w 2266"/>
                <a:gd name="T59" fmla="*/ 1343 h 2088"/>
                <a:gd name="T60" fmla="*/ 376 w 2266"/>
                <a:gd name="T61" fmla="*/ 1535 h 2088"/>
                <a:gd name="T62" fmla="*/ 503 w 2266"/>
                <a:gd name="T63" fmla="*/ 1635 h 2088"/>
                <a:gd name="T64" fmla="*/ 533 w 2266"/>
                <a:gd name="T65" fmla="*/ 1821 h 2088"/>
                <a:gd name="T66" fmla="*/ 660 w 2266"/>
                <a:gd name="T67" fmla="*/ 1932 h 2088"/>
                <a:gd name="T68" fmla="*/ 787 w 2266"/>
                <a:gd name="T69" fmla="*/ 1991 h 2088"/>
                <a:gd name="T70" fmla="*/ 988 w 2266"/>
                <a:gd name="T71" fmla="*/ 2047 h 2088"/>
                <a:gd name="T72" fmla="*/ 1114 w 2266"/>
                <a:gd name="T73" fmla="*/ 1995 h 2088"/>
                <a:gd name="T74" fmla="*/ 1075 w 2266"/>
                <a:gd name="T75" fmla="*/ 1743 h 2088"/>
                <a:gd name="T76" fmla="*/ 1206 w 2266"/>
                <a:gd name="T77" fmla="*/ 1750 h 2088"/>
                <a:gd name="T78" fmla="*/ 1433 w 2266"/>
                <a:gd name="T79" fmla="*/ 1728 h 2088"/>
                <a:gd name="T80" fmla="*/ 1603 w 2266"/>
                <a:gd name="T81" fmla="*/ 1650 h 2088"/>
                <a:gd name="T82" fmla="*/ 1783 w 2266"/>
                <a:gd name="T83" fmla="*/ 1658 h 2088"/>
                <a:gd name="T84" fmla="*/ 1918 w 2266"/>
                <a:gd name="T85" fmla="*/ 1558 h 2088"/>
                <a:gd name="T86" fmla="*/ 2093 w 2266"/>
                <a:gd name="T87" fmla="*/ 1528 h 2088"/>
                <a:gd name="T88" fmla="*/ 2240 w 2266"/>
                <a:gd name="T89" fmla="*/ 1453 h 2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66" h="2088">
                  <a:moveTo>
                    <a:pt x="2240" y="1453"/>
                  </a:moveTo>
                  <a:cubicBezTo>
                    <a:pt x="2266" y="1442"/>
                    <a:pt x="2264" y="1420"/>
                    <a:pt x="2263" y="1388"/>
                  </a:cubicBezTo>
                  <a:cubicBezTo>
                    <a:pt x="2261" y="1356"/>
                    <a:pt x="2251" y="1342"/>
                    <a:pt x="2228" y="1313"/>
                  </a:cubicBezTo>
                  <a:cubicBezTo>
                    <a:pt x="2205" y="1283"/>
                    <a:pt x="2192" y="1315"/>
                    <a:pt x="2164" y="1321"/>
                  </a:cubicBezTo>
                  <a:cubicBezTo>
                    <a:pt x="2136" y="1326"/>
                    <a:pt x="2131" y="1314"/>
                    <a:pt x="2115" y="1296"/>
                  </a:cubicBezTo>
                  <a:cubicBezTo>
                    <a:pt x="2099" y="1278"/>
                    <a:pt x="2097" y="1287"/>
                    <a:pt x="2073" y="1311"/>
                  </a:cubicBezTo>
                  <a:cubicBezTo>
                    <a:pt x="2048" y="1335"/>
                    <a:pt x="2004" y="1296"/>
                    <a:pt x="1996" y="1283"/>
                  </a:cubicBezTo>
                  <a:cubicBezTo>
                    <a:pt x="1987" y="1271"/>
                    <a:pt x="1982" y="1261"/>
                    <a:pt x="1976" y="1235"/>
                  </a:cubicBezTo>
                  <a:cubicBezTo>
                    <a:pt x="1969" y="1208"/>
                    <a:pt x="1915" y="1219"/>
                    <a:pt x="1891" y="1218"/>
                  </a:cubicBezTo>
                  <a:cubicBezTo>
                    <a:pt x="1866" y="1217"/>
                    <a:pt x="1873" y="1218"/>
                    <a:pt x="1866" y="1239"/>
                  </a:cubicBezTo>
                  <a:cubicBezTo>
                    <a:pt x="1860" y="1260"/>
                    <a:pt x="1838" y="1250"/>
                    <a:pt x="1819" y="1205"/>
                  </a:cubicBezTo>
                  <a:cubicBezTo>
                    <a:pt x="1810" y="1186"/>
                    <a:pt x="1817" y="1168"/>
                    <a:pt x="1828" y="1154"/>
                  </a:cubicBezTo>
                  <a:cubicBezTo>
                    <a:pt x="1813" y="1145"/>
                    <a:pt x="1809" y="1131"/>
                    <a:pt x="1831" y="1113"/>
                  </a:cubicBezTo>
                  <a:cubicBezTo>
                    <a:pt x="1870" y="1079"/>
                    <a:pt x="1883" y="1035"/>
                    <a:pt x="1857" y="1013"/>
                  </a:cubicBezTo>
                  <a:cubicBezTo>
                    <a:pt x="1831" y="991"/>
                    <a:pt x="1774" y="965"/>
                    <a:pt x="1774" y="939"/>
                  </a:cubicBezTo>
                  <a:cubicBezTo>
                    <a:pt x="1774" y="913"/>
                    <a:pt x="1739" y="887"/>
                    <a:pt x="1774" y="842"/>
                  </a:cubicBezTo>
                  <a:cubicBezTo>
                    <a:pt x="1809" y="798"/>
                    <a:pt x="1813" y="798"/>
                    <a:pt x="1831" y="776"/>
                  </a:cubicBezTo>
                  <a:cubicBezTo>
                    <a:pt x="1848" y="753"/>
                    <a:pt x="1848" y="724"/>
                    <a:pt x="1831" y="709"/>
                  </a:cubicBezTo>
                  <a:cubicBezTo>
                    <a:pt x="1813" y="694"/>
                    <a:pt x="1809" y="668"/>
                    <a:pt x="1783" y="664"/>
                  </a:cubicBezTo>
                  <a:cubicBezTo>
                    <a:pt x="1756" y="661"/>
                    <a:pt x="1739" y="698"/>
                    <a:pt x="1726" y="687"/>
                  </a:cubicBezTo>
                  <a:cubicBezTo>
                    <a:pt x="1713" y="675"/>
                    <a:pt x="1686" y="668"/>
                    <a:pt x="1686" y="690"/>
                  </a:cubicBezTo>
                  <a:cubicBezTo>
                    <a:pt x="1686" y="713"/>
                    <a:pt x="1652" y="709"/>
                    <a:pt x="1625" y="690"/>
                  </a:cubicBezTo>
                  <a:cubicBezTo>
                    <a:pt x="1599" y="672"/>
                    <a:pt x="1582" y="627"/>
                    <a:pt x="1603" y="616"/>
                  </a:cubicBezTo>
                  <a:cubicBezTo>
                    <a:pt x="1625" y="605"/>
                    <a:pt x="1634" y="601"/>
                    <a:pt x="1608" y="579"/>
                  </a:cubicBezTo>
                  <a:cubicBezTo>
                    <a:pt x="1582" y="557"/>
                    <a:pt x="1573" y="579"/>
                    <a:pt x="1608" y="535"/>
                  </a:cubicBezTo>
                  <a:cubicBezTo>
                    <a:pt x="1643" y="490"/>
                    <a:pt x="1652" y="446"/>
                    <a:pt x="1669" y="479"/>
                  </a:cubicBezTo>
                  <a:cubicBezTo>
                    <a:pt x="1686" y="512"/>
                    <a:pt x="1686" y="538"/>
                    <a:pt x="1717" y="509"/>
                  </a:cubicBezTo>
                  <a:cubicBezTo>
                    <a:pt x="1748" y="479"/>
                    <a:pt x="1682" y="464"/>
                    <a:pt x="1748" y="479"/>
                  </a:cubicBezTo>
                  <a:cubicBezTo>
                    <a:pt x="1813" y="494"/>
                    <a:pt x="1818" y="498"/>
                    <a:pt x="1866" y="490"/>
                  </a:cubicBezTo>
                  <a:cubicBezTo>
                    <a:pt x="1914" y="483"/>
                    <a:pt x="1931" y="479"/>
                    <a:pt x="1957" y="475"/>
                  </a:cubicBezTo>
                  <a:cubicBezTo>
                    <a:pt x="1984" y="472"/>
                    <a:pt x="1988" y="409"/>
                    <a:pt x="1992" y="379"/>
                  </a:cubicBezTo>
                  <a:cubicBezTo>
                    <a:pt x="1997" y="349"/>
                    <a:pt x="1984" y="320"/>
                    <a:pt x="1966" y="312"/>
                  </a:cubicBezTo>
                  <a:cubicBezTo>
                    <a:pt x="1949" y="305"/>
                    <a:pt x="1922" y="290"/>
                    <a:pt x="1909" y="312"/>
                  </a:cubicBezTo>
                  <a:cubicBezTo>
                    <a:pt x="1896" y="334"/>
                    <a:pt x="1857" y="368"/>
                    <a:pt x="1818" y="360"/>
                  </a:cubicBezTo>
                  <a:cubicBezTo>
                    <a:pt x="1778" y="353"/>
                    <a:pt x="1735" y="334"/>
                    <a:pt x="1756" y="316"/>
                  </a:cubicBezTo>
                  <a:cubicBezTo>
                    <a:pt x="1778" y="297"/>
                    <a:pt x="1765" y="268"/>
                    <a:pt x="1743" y="249"/>
                  </a:cubicBezTo>
                  <a:cubicBezTo>
                    <a:pt x="1721" y="231"/>
                    <a:pt x="1721" y="212"/>
                    <a:pt x="1730" y="201"/>
                  </a:cubicBezTo>
                  <a:cubicBezTo>
                    <a:pt x="1739" y="190"/>
                    <a:pt x="1761" y="160"/>
                    <a:pt x="1717" y="164"/>
                  </a:cubicBezTo>
                  <a:cubicBezTo>
                    <a:pt x="1673" y="168"/>
                    <a:pt x="1577" y="179"/>
                    <a:pt x="1617" y="205"/>
                  </a:cubicBezTo>
                  <a:cubicBezTo>
                    <a:pt x="1656" y="231"/>
                    <a:pt x="1643" y="257"/>
                    <a:pt x="1608" y="264"/>
                  </a:cubicBezTo>
                  <a:cubicBezTo>
                    <a:pt x="1573" y="271"/>
                    <a:pt x="1503" y="290"/>
                    <a:pt x="1525" y="316"/>
                  </a:cubicBezTo>
                  <a:cubicBezTo>
                    <a:pt x="1547" y="342"/>
                    <a:pt x="1542" y="379"/>
                    <a:pt x="1516" y="405"/>
                  </a:cubicBezTo>
                  <a:cubicBezTo>
                    <a:pt x="1490" y="431"/>
                    <a:pt x="1477" y="486"/>
                    <a:pt x="1437" y="490"/>
                  </a:cubicBezTo>
                  <a:cubicBezTo>
                    <a:pt x="1398" y="494"/>
                    <a:pt x="1389" y="516"/>
                    <a:pt x="1394" y="549"/>
                  </a:cubicBezTo>
                  <a:cubicBezTo>
                    <a:pt x="1398" y="583"/>
                    <a:pt x="1385" y="594"/>
                    <a:pt x="1411" y="635"/>
                  </a:cubicBezTo>
                  <a:cubicBezTo>
                    <a:pt x="1437" y="675"/>
                    <a:pt x="1442" y="727"/>
                    <a:pt x="1411" y="753"/>
                  </a:cubicBezTo>
                  <a:cubicBezTo>
                    <a:pt x="1381" y="779"/>
                    <a:pt x="1337" y="787"/>
                    <a:pt x="1333" y="776"/>
                  </a:cubicBezTo>
                  <a:cubicBezTo>
                    <a:pt x="1328" y="764"/>
                    <a:pt x="1315" y="720"/>
                    <a:pt x="1280" y="757"/>
                  </a:cubicBezTo>
                  <a:cubicBezTo>
                    <a:pt x="1245" y="794"/>
                    <a:pt x="1197" y="827"/>
                    <a:pt x="1158" y="824"/>
                  </a:cubicBezTo>
                  <a:cubicBezTo>
                    <a:pt x="1119" y="820"/>
                    <a:pt x="1071" y="790"/>
                    <a:pt x="1066" y="779"/>
                  </a:cubicBezTo>
                  <a:cubicBezTo>
                    <a:pt x="1062" y="768"/>
                    <a:pt x="1075" y="731"/>
                    <a:pt x="1036" y="709"/>
                  </a:cubicBezTo>
                  <a:cubicBezTo>
                    <a:pt x="996" y="687"/>
                    <a:pt x="1040" y="642"/>
                    <a:pt x="996" y="612"/>
                  </a:cubicBezTo>
                  <a:cubicBezTo>
                    <a:pt x="953" y="583"/>
                    <a:pt x="961" y="568"/>
                    <a:pt x="948" y="527"/>
                  </a:cubicBezTo>
                  <a:cubicBezTo>
                    <a:pt x="935" y="486"/>
                    <a:pt x="878" y="427"/>
                    <a:pt x="848" y="397"/>
                  </a:cubicBezTo>
                  <a:cubicBezTo>
                    <a:pt x="817" y="368"/>
                    <a:pt x="730" y="375"/>
                    <a:pt x="704" y="331"/>
                  </a:cubicBezTo>
                  <a:cubicBezTo>
                    <a:pt x="677" y="286"/>
                    <a:pt x="660" y="268"/>
                    <a:pt x="686" y="242"/>
                  </a:cubicBezTo>
                  <a:cubicBezTo>
                    <a:pt x="712" y="216"/>
                    <a:pt x="699" y="201"/>
                    <a:pt x="673" y="190"/>
                  </a:cubicBezTo>
                  <a:cubicBezTo>
                    <a:pt x="647" y="179"/>
                    <a:pt x="616" y="201"/>
                    <a:pt x="608" y="223"/>
                  </a:cubicBezTo>
                  <a:cubicBezTo>
                    <a:pt x="599" y="246"/>
                    <a:pt x="568" y="257"/>
                    <a:pt x="542" y="268"/>
                  </a:cubicBezTo>
                  <a:cubicBezTo>
                    <a:pt x="516" y="279"/>
                    <a:pt x="481" y="297"/>
                    <a:pt x="472" y="223"/>
                  </a:cubicBezTo>
                  <a:cubicBezTo>
                    <a:pt x="463" y="149"/>
                    <a:pt x="468" y="105"/>
                    <a:pt x="468" y="68"/>
                  </a:cubicBezTo>
                  <a:cubicBezTo>
                    <a:pt x="468" y="43"/>
                    <a:pt x="468" y="23"/>
                    <a:pt x="448" y="0"/>
                  </a:cubicBezTo>
                  <a:cubicBezTo>
                    <a:pt x="446" y="2"/>
                    <a:pt x="444" y="3"/>
                    <a:pt x="442" y="5"/>
                  </a:cubicBezTo>
                  <a:cubicBezTo>
                    <a:pt x="411" y="23"/>
                    <a:pt x="385" y="1"/>
                    <a:pt x="385" y="42"/>
                  </a:cubicBezTo>
                  <a:cubicBezTo>
                    <a:pt x="385" y="82"/>
                    <a:pt x="428" y="71"/>
                    <a:pt x="385" y="82"/>
                  </a:cubicBezTo>
                  <a:cubicBezTo>
                    <a:pt x="341" y="94"/>
                    <a:pt x="328" y="71"/>
                    <a:pt x="328" y="112"/>
                  </a:cubicBezTo>
                  <a:cubicBezTo>
                    <a:pt x="328" y="153"/>
                    <a:pt x="341" y="205"/>
                    <a:pt x="337" y="238"/>
                  </a:cubicBezTo>
                  <a:cubicBezTo>
                    <a:pt x="332" y="271"/>
                    <a:pt x="324" y="290"/>
                    <a:pt x="289" y="275"/>
                  </a:cubicBezTo>
                  <a:cubicBezTo>
                    <a:pt x="254" y="260"/>
                    <a:pt x="271" y="216"/>
                    <a:pt x="228" y="264"/>
                  </a:cubicBezTo>
                  <a:cubicBezTo>
                    <a:pt x="220" y="272"/>
                    <a:pt x="214" y="279"/>
                    <a:pt x="209" y="285"/>
                  </a:cubicBezTo>
                  <a:cubicBezTo>
                    <a:pt x="212" y="298"/>
                    <a:pt x="213" y="315"/>
                    <a:pt x="219" y="338"/>
                  </a:cubicBezTo>
                  <a:cubicBezTo>
                    <a:pt x="232" y="394"/>
                    <a:pt x="232" y="383"/>
                    <a:pt x="241" y="409"/>
                  </a:cubicBezTo>
                  <a:cubicBezTo>
                    <a:pt x="249" y="435"/>
                    <a:pt x="254" y="431"/>
                    <a:pt x="293" y="397"/>
                  </a:cubicBezTo>
                  <a:cubicBezTo>
                    <a:pt x="332" y="364"/>
                    <a:pt x="311" y="416"/>
                    <a:pt x="341" y="438"/>
                  </a:cubicBezTo>
                  <a:cubicBezTo>
                    <a:pt x="372" y="461"/>
                    <a:pt x="345" y="498"/>
                    <a:pt x="354" y="546"/>
                  </a:cubicBezTo>
                  <a:cubicBezTo>
                    <a:pt x="363" y="594"/>
                    <a:pt x="367" y="609"/>
                    <a:pt x="363" y="650"/>
                  </a:cubicBezTo>
                  <a:cubicBezTo>
                    <a:pt x="359" y="690"/>
                    <a:pt x="337" y="750"/>
                    <a:pt x="337" y="787"/>
                  </a:cubicBezTo>
                  <a:cubicBezTo>
                    <a:pt x="337" y="824"/>
                    <a:pt x="311" y="824"/>
                    <a:pt x="337" y="861"/>
                  </a:cubicBezTo>
                  <a:cubicBezTo>
                    <a:pt x="363" y="898"/>
                    <a:pt x="271" y="872"/>
                    <a:pt x="267" y="898"/>
                  </a:cubicBezTo>
                  <a:cubicBezTo>
                    <a:pt x="262" y="924"/>
                    <a:pt x="249" y="935"/>
                    <a:pt x="210" y="931"/>
                  </a:cubicBezTo>
                  <a:cubicBezTo>
                    <a:pt x="171" y="928"/>
                    <a:pt x="184" y="987"/>
                    <a:pt x="158" y="1005"/>
                  </a:cubicBezTo>
                  <a:cubicBezTo>
                    <a:pt x="131" y="1024"/>
                    <a:pt x="79" y="1042"/>
                    <a:pt x="79" y="1087"/>
                  </a:cubicBezTo>
                  <a:cubicBezTo>
                    <a:pt x="79" y="1131"/>
                    <a:pt x="53" y="1131"/>
                    <a:pt x="27" y="1146"/>
                  </a:cubicBezTo>
                  <a:cubicBezTo>
                    <a:pt x="0" y="1161"/>
                    <a:pt x="22" y="1191"/>
                    <a:pt x="31" y="1213"/>
                  </a:cubicBezTo>
                  <a:cubicBezTo>
                    <a:pt x="40" y="1235"/>
                    <a:pt x="75" y="1254"/>
                    <a:pt x="70" y="1280"/>
                  </a:cubicBezTo>
                  <a:cubicBezTo>
                    <a:pt x="66" y="1306"/>
                    <a:pt x="22" y="1298"/>
                    <a:pt x="27" y="1343"/>
                  </a:cubicBezTo>
                  <a:cubicBezTo>
                    <a:pt x="31" y="1387"/>
                    <a:pt x="105" y="1328"/>
                    <a:pt x="136" y="1302"/>
                  </a:cubicBezTo>
                  <a:cubicBezTo>
                    <a:pt x="166" y="1276"/>
                    <a:pt x="201" y="1294"/>
                    <a:pt x="236" y="1302"/>
                  </a:cubicBezTo>
                  <a:cubicBezTo>
                    <a:pt x="271" y="1309"/>
                    <a:pt x="311" y="1306"/>
                    <a:pt x="341" y="1287"/>
                  </a:cubicBezTo>
                  <a:cubicBezTo>
                    <a:pt x="372" y="1268"/>
                    <a:pt x="354" y="1320"/>
                    <a:pt x="332" y="1343"/>
                  </a:cubicBezTo>
                  <a:cubicBezTo>
                    <a:pt x="311" y="1365"/>
                    <a:pt x="328" y="1387"/>
                    <a:pt x="350" y="1413"/>
                  </a:cubicBezTo>
                  <a:cubicBezTo>
                    <a:pt x="372" y="1439"/>
                    <a:pt x="341" y="1465"/>
                    <a:pt x="372" y="1480"/>
                  </a:cubicBezTo>
                  <a:cubicBezTo>
                    <a:pt x="402" y="1495"/>
                    <a:pt x="363" y="1517"/>
                    <a:pt x="376" y="1535"/>
                  </a:cubicBezTo>
                  <a:cubicBezTo>
                    <a:pt x="389" y="1554"/>
                    <a:pt x="424" y="1565"/>
                    <a:pt x="442" y="1558"/>
                  </a:cubicBezTo>
                  <a:cubicBezTo>
                    <a:pt x="459" y="1550"/>
                    <a:pt x="490" y="1546"/>
                    <a:pt x="520" y="1572"/>
                  </a:cubicBezTo>
                  <a:cubicBezTo>
                    <a:pt x="551" y="1598"/>
                    <a:pt x="529" y="1613"/>
                    <a:pt x="503" y="1635"/>
                  </a:cubicBezTo>
                  <a:cubicBezTo>
                    <a:pt x="476" y="1658"/>
                    <a:pt x="481" y="1669"/>
                    <a:pt x="485" y="1698"/>
                  </a:cubicBezTo>
                  <a:cubicBezTo>
                    <a:pt x="490" y="1728"/>
                    <a:pt x="442" y="1780"/>
                    <a:pt x="437" y="1806"/>
                  </a:cubicBezTo>
                  <a:cubicBezTo>
                    <a:pt x="433" y="1832"/>
                    <a:pt x="507" y="1806"/>
                    <a:pt x="533" y="1821"/>
                  </a:cubicBezTo>
                  <a:cubicBezTo>
                    <a:pt x="559" y="1836"/>
                    <a:pt x="590" y="1839"/>
                    <a:pt x="621" y="1839"/>
                  </a:cubicBezTo>
                  <a:cubicBezTo>
                    <a:pt x="651" y="1839"/>
                    <a:pt x="647" y="1869"/>
                    <a:pt x="629" y="1895"/>
                  </a:cubicBezTo>
                  <a:cubicBezTo>
                    <a:pt x="612" y="1921"/>
                    <a:pt x="629" y="1928"/>
                    <a:pt x="660" y="1932"/>
                  </a:cubicBezTo>
                  <a:cubicBezTo>
                    <a:pt x="691" y="1936"/>
                    <a:pt x="691" y="1954"/>
                    <a:pt x="691" y="1976"/>
                  </a:cubicBezTo>
                  <a:cubicBezTo>
                    <a:pt x="691" y="1999"/>
                    <a:pt x="717" y="1999"/>
                    <a:pt x="730" y="1973"/>
                  </a:cubicBezTo>
                  <a:cubicBezTo>
                    <a:pt x="743" y="1947"/>
                    <a:pt x="756" y="1969"/>
                    <a:pt x="787" y="1991"/>
                  </a:cubicBezTo>
                  <a:cubicBezTo>
                    <a:pt x="817" y="2013"/>
                    <a:pt x="857" y="1958"/>
                    <a:pt x="896" y="1932"/>
                  </a:cubicBezTo>
                  <a:cubicBezTo>
                    <a:pt x="935" y="1906"/>
                    <a:pt x="957" y="1928"/>
                    <a:pt x="953" y="1939"/>
                  </a:cubicBezTo>
                  <a:cubicBezTo>
                    <a:pt x="948" y="1950"/>
                    <a:pt x="966" y="2006"/>
                    <a:pt x="988" y="2047"/>
                  </a:cubicBezTo>
                  <a:cubicBezTo>
                    <a:pt x="1009" y="2088"/>
                    <a:pt x="1018" y="2065"/>
                    <a:pt x="1044" y="2051"/>
                  </a:cubicBezTo>
                  <a:cubicBezTo>
                    <a:pt x="1071" y="2036"/>
                    <a:pt x="1088" y="2065"/>
                    <a:pt x="1123" y="2062"/>
                  </a:cubicBezTo>
                  <a:cubicBezTo>
                    <a:pt x="1158" y="2058"/>
                    <a:pt x="1132" y="2032"/>
                    <a:pt x="1114" y="1995"/>
                  </a:cubicBezTo>
                  <a:cubicBezTo>
                    <a:pt x="1097" y="1958"/>
                    <a:pt x="1119" y="1965"/>
                    <a:pt x="1123" y="1939"/>
                  </a:cubicBezTo>
                  <a:cubicBezTo>
                    <a:pt x="1127" y="1913"/>
                    <a:pt x="1079" y="1854"/>
                    <a:pt x="1071" y="1832"/>
                  </a:cubicBezTo>
                  <a:cubicBezTo>
                    <a:pt x="1062" y="1810"/>
                    <a:pt x="1053" y="1773"/>
                    <a:pt x="1075" y="1743"/>
                  </a:cubicBezTo>
                  <a:cubicBezTo>
                    <a:pt x="1097" y="1713"/>
                    <a:pt x="1114" y="1717"/>
                    <a:pt x="1123" y="1732"/>
                  </a:cubicBezTo>
                  <a:cubicBezTo>
                    <a:pt x="1132" y="1747"/>
                    <a:pt x="1132" y="1754"/>
                    <a:pt x="1145" y="1743"/>
                  </a:cubicBezTo>
                  <a:cubicBezTo>
                    <a:pt x="1158" y="1732"/>
                    <a:pt x="1167" y="1739"/>
                    <a:pt x="1206" y="1750"/>
                  </a:cubicBezTo>
                  <a:cubicBezTo>
                    <a:pt x="1245" y="1761"/>
                    <a:pt x="1228" y="1739"/>
                    <a:pt x="1267" y="1695"/>
                  </a:cubicBezTo>
                  <a:cubicBezTo>
                    <a:pt x="1306" y="1650"/>
                    <a:pt x="1324" y="1658"/>
                    <a:pt x="1350" y="1669"/>
                  </a:cubicBezTo>
                  <a:cubicBezTo>
                    <a:pt x="1376" y="1680"/>
                    <a:pt x="1403" y="1710"/>
                    <a:pt x="1433" y="1728"/>
                  </a:cubicBezTo>
                  <a:cubicBezTo>
                    <a:pt x="1464" y="1747"/>
                    <a:pt x="1494" y="1706"/>
                    <a:pt x="1512" y="1665"/>
                  </a:cubicBezTo>
                  <a:cubicBezTo>
                    <a:pt x="1529" y="1624"/>
                    <a:pt x="1547" y="1661"/>
                    <a:pt x="1560" y="1680"/>
                  </a:cubicBezTo>
                  <a:cubicBezTo>
                    <a:pt x="1573" y="1698"/>
                    <a:pt x="1595" y="1684"/>
                    <a:pt x="1603" y="1650"/>
                  </a:cubicBezTo>
                  <a:cubicBezTo>
                    <a:pt x="1612" y="1617"/>
                    <a:pt x="1656" y="1687"/>
                    <a:pt x="1686" y="1706"/>
                  </a:cubicBezTo>
                  <a:cubicBezTo>
                    <a:pt x="1717" y="1724"/>
                    <a:pt x="1708" y="1661"/>
                    <a:pt x="1721" y="1643"/>
                  </a:cubicBezTo>
                  <a:cubicBezTo>
                    <a:pt x="1735" y="1624"/>
                    <a:pt x="1769" y="1647"/>
                    <a:pt x="1783" y="1658"/>
                  </a:cubicBezTo>
                  <a:cubicBezTo>
                    <a:pt x="1796" y="1669"/>
                    <a:pt x="1822" y="1661"/>
                    <a:pt x="1839" y="1643"/>
                  </a:cubicBezTo>
                  <a:cubicBezTo>
                    <a:pt x="1857" y="1624"/>
                    <a:pt x="1879" y="1624"/>
                    <a:pt x="1909" y="1609"/>
                  </a:cubicBezTo>
                  <a:cubicBezTo>
                    <a:pt x="1940" y="1595"/>
                    <a:pt x="1918" y="1587"/>
                    <a:pt x="1918" y="1558"/>
                  </a:cubicBezTo>
                  <a:cubicBezTo>
                    <a:pt x="1918" y="1528"/>
                    <a:pt x="1940" y="1528"/>
                    <a:pt x="1975" y="1528"/>
                  </a:cubicBezTo>
                  <a:cubicBezTo>
                    <a:pt x="2010" y="1528"/>
                    <a:pt x="2010" y="1517"/>
                    <a:pt x="2036" y="1491"/>
                  </a:cubicBezTo>
                  <a:cubicBezTo>
                    <a:pt x="2062" y="1465"/>
                    <a:pt x="2067" y="1509"/>
                    <a:pt x="2093" y="1528"/>
                  </a:cubicBezTo>
                  <a:cubicBezTo>
                    <a:pt x="2093" y="1528"/>
                    <a:pt x="2094" y="1529"/>
                    <a:pt x="2094" y="1529"/>
                  </a:cubicBezTo>
                  <a:cubicBezTo>
                    <a:pt x="2116" y="1504"/>
                    <a:pt x="2145" y="1483"/>
                    <a:pt x="2154" y="1463"/>
                  </a:cubicBezTo>
                  <a:cubicBezTo>
                    <a:pt x="2168" y="1435"/>
                    <a:pt x="2213" y="1464"/>
                    <a:pt x="2240" y="1453"/>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47" name="Freeform 16"/>
            <p:cNvSpPr/>
            <p:nvPr/>
          </p:nvSpPr>
          <p:spPr bwMode="auto">
            <a:xfrm>
              <a:off x="3140" y="3330"/>
              <a:ext cx="916" cy="601"/>
            </a:xfrm>
            <a:custGeom>
              <a:avLst/>
              <a:gdLst>
                <a:gd name="T0" fmla="*/ 1938 w 1978"/>
                <a:gd name="T1" fmla="*/ 430 h 1298"/>
                <a:gd name="T2" fmla="*/ 1896 w 1978"/>
                <a:gd name="T3" fmla="*/ 398 h 1298"/>
                <a:gd name="T4" fmla="*/ 1794 w 1978"/>
                <a:gd name="T5" fmla="*/ 345 h 1298"/>
                <a:gd name="T6" fmla="*/ 1719 w 1978"/>
                <a:gd name="T7" fmla="*/ 267 h 1298"/>
                <a:gd name="T8" fmla="*/ 1715 w 1978"/>
                <a:gd name="T9" fmla="*/ 117 h 1298"/>
                <a:gd name="T10" fmla="*/ 1676 w 1978"/>
                <a:gd name="T11" fmla="*/ 12 h 1298"/>
                <a:gd name="T12" fmla="*/ 1578 w 1978"/>
                <a:gd name="T13" fmla="*/ 37 h 1298"/>
                <a:gd name="T14" fmla="*/ 1489 w 1978"/>
                <a:gd name="T15" fmla="*/ 114 h 1298"/>
                <a:gd name="T16" fmla="*/ 1365 w 1978"/>
                <a:gd name="T17" fmla="*/ 120 h 1298"/>
                <a:gd name="T18" fmla="*/ 1261 w 1978"/>
                <a:gd name="T19" fmla="*/ 120 h 1298"/>
                <a:gd name="T20" fmla="*/ 1200 w 1978"/>
                <a:gd name="T21" fmla="*/ 197 h 1298"/>
                <a:gd name="T22" fmla="*/ 1135 w 1978"/>
                <a:gd name="T23" fmla="*/ 264 h 1298"/>
                <a:gd name="T24" fmla="*/ 1012 w 1978"/>
                <a:gd name="T25" fmla="*/ 290 h 1298"/>
                <a:gd name="T26" fmla="*/ 907 w 1978"/>
                <a:gd name="T27" fmla="*/ 360 h 1298"/>
                <a:gd name="T28" fmla="*/ 798 w 1978"/>
                <a:gd name="T29" fmla="*/ 349 h 1298"/>
                <a:gd name="T30" fmla="*/ 685 w 1978"/>
                <a:gd name="T31" fmla="*/ 301 h 1298"/>
                <a:gd name="T32" fmla="*/ 523 w 1978"/>
                <a:gd name="T33" fmla="*/ 412 h 1298"/>
                <a:gd name="T34" fmla="*/ 379 w 1978"/>
                <a:gd name="T35" fmla="*/ 516 h 1298"/>
                <a:gd name="T36" fmla="*/ 195 w 1978"/>
                <a:gd name="T37" fmla="*/ 445 h 1298"/>
                <a:gd name="T38" fmla="*/ 69 w 1978"/>
                <a:gd name="T39" fmla="*/ 527 h 1298"/>
                <a:gd name="T40" fmla="*/ 9 w 1978"/>
                <a:gd name="T41" fmla="*/ 567 h 1298"/>
                <a:gd name="T42" fmla="*/ 81 w 1978"/>
                <a:gd name="T43" fmla="*/ 580 h 1298"/>
                <a:gd name="T44" fmla="*/ 186 w 1978"/>
                <a:gd name="T45" fmla="*/ 645 h 1298"/>
                <a:gd name="T46" fmla="*/ 305 w 1978"/>
                <a:gd name="T47" fmla="*/ 658 h 1298"/>
                <a:gd name="T48" fmla="*/ 418 w 1978"/>
                <a:gd name="T49" fmla="*/ 675 h 1298"/>
                <a:gd name="T50" fmla="*/ 430 w 1978"/>
                <a:gd name="T51" fmla="*/ 815 h 1298"/>
                <a:gd name="T52" fmla="*/ 284 w 1978"/>
                <a:gd name="T53" fmla="*/ 891 h 1298"/>
                <a:gd name="T54" fmla="*/ 427 w 1978"/>
                <a:gd name="T55" fmla="*/ 931 h 1298"/>
                <a:gd name="T56" fmla="*/ 545 w 1978"/>
                <a:gd name="T57" fmla="*/ 957 h 1298"/>
                <a:gd name="T58" fmla="*/ 593 w 1978"/>
                <a:gd name="T59" fmla="*/ 1038 h 1298"/>
                <a:gd name="T60" fmla="*/ 623 w 1978"/>
                <a:gd name="T61" fmla="*/ 1153 h 1298"/>
                <a:gd name="T62" fmla="*/ 720 w 1978"/>
                <a:gd name="T63" fmla="*/ 1220 h 1298"/>
                <a:gd name="T64" fmla="*/ 929 w 1978"/>
                <a:gd name="T65" fmla="*/ 1253 h 1298"/>
                <a:gd name="T66" fmla="*/ 1065 w 1978"/>
                <a:gd name="T67" fmla="*/ 1264 h 1298"/>
                <a:gd name="T68" fmla="*/ 1161 w 1978"/>
                <a:gd name="T69" fmla="*/ 1220 h 1298"/>
                <a:gd name="T70" fmla="*/ 1296 w 1978"/>
                <a:gd name="T71" fmla="*/ 1294 h 1298"/>
                <a:gd name="T72" fmla="*/ 1423 w 1978"/>
                <a:gd name="T73" fmla="*/ 1249 h 1298"/>
                <a:gd name="T74" fmla="*/ 1447 w 1978"/>
                <a:gd name="T75" fmla="*/ 1231 h 1298"/>
                <a:gd name="T76" fmla="*/ 1501 w 1978"/>
                <a:gd name="T77" fmla="*/ 1164 h 1298"/>
                <a:gd name="T78" fmla="*/ 1608 w 1978"/>
                <a:gd name="T79" fmla="*/ 1079 h 1298"/>
                <a:gd name="T80" fmla="*/ 1685 w 1978"/>
                <a:gd name="T81" fmla="*/ 1020 h 1298"/>
                <a:gd name="T82" fmla="*/ 1801 w 1978"/>
                <a:gd name="T83" fmla="*/ 910 h 1298"/>
                <a:gd name="T84" fmla="*/ 1862 w 1978"/>
                <a:gd name="T85" fmla="*/ 681 h 1298"/>
                <a:gd name="T86" fmla="*/ 1954 w 1978"/>
                <a:gd name="T87" fmla="*/ 523 h 1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78" h="1298">
                  <a:moveTo>
                    <a:pt x="1967" y="480"/>
                  </a:moveTo>
                  <a:cubicBezTo>
                    <a:pt x="1956" y="456"/>
                    <a:pt x="1930" y="460"/>
                    <a:pt x="1938" y="430"/>
                  </a:cubicBezTo>
                  <a:cubicBezTo>
                    <a:pt x="1943" y="415"/>
                    <a:pt x="1938" y="406"/>
                    <a:pt x="1939" y="400"/>
                  </a:cubicBezTo>
                  <a:cubicBezTo>
                    <a:pt x="1913" y="391"/>
                    <a:pt x="1915" y="402"/>
                    <a:pt x="1896" y="398"/>
                  </a:cubicBezTo>
                  <a:cubicBezTo>
                    <a:pt x="1869" y="392"/>
                    <a:pt x="1879" y="401"/>
                    <a:pt x="1840" y="431"/>
                  </a:cubicBezTo>
                  <a:cubicBezTo>
                    <a:pt x="1801" y="462"/>
                    <a:pt x="1804" y="376"/>
                    <a:pt x="1794" y="345"/>
                  </a:cubicBezTo>
                  <a:cubicBezTo>
                    <a:pt x="1784" y="315"/>
                    <a:pt x="1752" y="331"/>
                    <a:pt x="1706" y="331"/>
                  </a:cubicBezTo>
                  <a:cubicBezTo>
                    <a:pt x="1660" y="331"/>
                    <a:pt x="1660" y="312"/>
                    <a:pt x="1719" y="267"/>
                  </a:cubicBezTo>
                  <a:cubicBezTo>
                    <a:pt x="1778" y="223"/>
                    <a:pt x="1755" y="178"/>
                    <a:pt x="1758" y="145"/>
                  </a:cubicBezTo>
                  <a:cubicBezTo>
                    <a:pt x="1761" y="112"/>
                    <a:pt x="1748" y="117"/>
                    <a:pt x="1715" y="117"/>
                  </a:cubicBezTo>
                  <a:cubicBezTo>
                    <a:pt x="1683" y="117"/>
                    <a:pt x="1702" y="81"/>
                    <a:pt x="1719" y="50"/>
                  </a:cubicBezTo>
                  <a:cubicBezTo>
                    <a:pt x="1735" y="20"/>
                    <a:pt x="1709" y="23"/>
                    <a:pt x="1676" y="12"/>
                  </a:cubicBezTo>
                  <a:cubicBezTo>
                    <a:pt x="1643" y="0"/>
                    <a:pt x="1640" y="23"/>
                    <a:pt x="1627" y="34"/>
                  </a:cubicBezTo>
                  <a:cubicBezTo>
                    <a:pt x="1614" y="45"/>
                    <a:pt x="1604" y="42"/>
                    <a:pt x="1578" y="37"/>
                  </a:cubicBezTo>
                  <a:cubicBezTo>
                    <a:pt x="1552" y="31"/>
                    <a:pt x="1542" y="34"/>
                    <a:pt x="1535" y="62"/>
                  </a:cubicBezTo>
                  <a:cubicBezTo>
                    <a:pt x="1529" y="89"/>
                    <a:pt x="1525" y="75"/>
                    <a:pt x="1489" y="114"/>
                  </a:cubicBezTo>
                  <a:cubicBezTo>
                    <a:pt x="1404" y="128"/>
                    <a:pt x="1453" y="117"/>
                    <a:pt x="1424" y="70"/>
                  </a:cubicBezTo>
                  <a:cubicBezTo>
                    <a:pt x="1394" y="23"/>
                    <a:pt x="1368" y="92"/>
                    <a:pt x="1365" y="120"/>
                  </a:cubicBezTo>
                  <a:cubicBezTo>
                    <a:pt x="1362" y="148"/>
                    <a:pt x="1329" y="162"/>
                    <a:pt x="1316" y="137"/>
                  </a:cubicBezTo>
                  <a:cubicBezTo>
                    <a:pt x="1309" y="124"/>
                    <a:pt x="1285" y="121"/>
                    <a:pt x="1261" y="120"/>
                  </a:cubicBezTo>
                  <a:cubicBezTo>
                    <a:pt x="1265" y="134"/>
                    <a:pt x="1264" y="150"/>
                    <a:pt x="1252" y="167"/>
                  </a:cubicBezTo>
                  <a:cubicBezTo>
                    <a:pt x="1231" y="201"/>
                    <a:pt x="1218" y="212"/>
                    <a:pt x="1200" y="197"/>
                  </a:cubicBezTo>
                  <a:cubicBezTo>
                    <a:pt x="1183" y="182"/>
                    <a:pt x="1135" y="178"/>
                    <a:pt x="1135" y="208"/>
                  </a:cubicBezTo>
                  <a:cubicBezTo>
                    <a:pt x="1135" y="238"/>
                    <a:pt x="1178" y="264"/>
                    <a:pt x="1135" y="264"/>
                  </a:cubicBezTo>
                  <a:cubicBezTo>
                    <a:pt x="1091" y="264"/>
                    <a:pt x="1073" y="249"/>
                    <a:pt x="1065" y="275"/>
                  </a:cubicBezTo>
                  <a:cubicBezTo>
                    <a:pt x="1056" y="301"/>
                    <a:pt x="1043" y="308"/>
                    <a:pt x="1012" y="290"/>
                  </a:cubicBezTo>
                  <a:cubicBezTo>
                    <a:pt x="982" y="271"/>
                    <a:pt x="942" y="278"/>
                    <a:pt x="934" y="304"/>
                  </a:cubicBezTo>
                  <a:cubicBezTo>
                    <a:pt x="925" y="330"/>
                    <a:pt x="938" y="353"/>
                    <a:pt x="907" y="360"/>
                  </a:cubicBezTo>
                  <a:cubicBezTo>
                    <a:pt x="877" y="367"/>
                    <a:pt x="877" y="404"/>
                    <a:pt x="851" y="378"/>
                  </a:cubicBezTo>
                  <a:cubicBezTo>
                    <a:pt x="824" y="353"/>
                    <a:pt x="816" y="338"/>
                    <a:pt x="798" y="349"/>
                  </a:cubicBezTo>
                  <a:cubicBezTo>
                    <a:pt x="781" y="360"/>
                    <a:pt x="750" y="360"/>
                    <a:pt x="733" y="327"/>
                  </a:cubicBezTo>
                  <a:cubicBezTo>
                    <a:pt x="715" y="293"/>
                    <a:pt x="724" y="264"/>
                    <a:pt x="685" y="301"/>
                  </a:cubicBezTo>
                  <a:cubicBezTo>
                    <a:pt x="645" y="338"/>
                    <a:pt x="658" y="367"/>
                    <a:pt x="610" y="371"/>
                  </a:cubicBezTo>
                  <a:cubicBezTo>
                    <a:pt x="562" y="375"/>
                    <a:pt x="545" y="390"/>
                    <a:pt x="523" y="412"/>
                  </a:cubicBezTo>
                  <a:cubicBezTo>
                    <a:pt x="501" y="434"/>
                    <a:pt x="436" y="423"/>
                    <a:pt x="436" y="460"/>
                  </a:cubicBezTo>
                  <a:cubicBezTo>
                    <a:pt x="436" y="497"/>
                    <a:pt x="414" y="538"/>
                    <a:pt x="379" y="516"/>
                  </a:cubicBezTo>
                  <a:cubicBezTo>
                    <a:pt x="344" y="493"/>
                    <a:pt x="313" y="479"/>
                    <a:pt x="287" y="482"/>
                  </a:cubicBezTo>
                  <a:cubicBezTo>
                    <a:pt x="261" y="486"/>
                    <a:pt x="230" y="441"/>
                    <a:pt x="195" y="445"/>
                  </a:cubicBezTo>
                  <a:cubicBezTo>
                    <a:pt x="160" y="449"/>
                    <a:pt x="156" y="464"/>
                    <a:pt x="139" y="486"/>
                  </a:cubicBezTo>
                  <a:cubicBezTo>
                    <a:pt x="121" y="508"/>
                    <a:pt x="112" y="527"/>
                    <a:pt x="69" y="527"/>
                  </a:cubicBezTo>
                  <a:cubicBezTo>
                    <a:pt x="49" y="527"/>
                    <a:pt x="30" y="523"/>
                    <a:pt x="18" y="516"/>
                  </a:cubicBezTo>
                  <a:cubicBezTo>
                    <a:pt x="7" y="530"/>
                    <a:pt x="0" y="548"/>
                    <a:pt x="9" y="567"/>
                  </a:cubicBezTo>
                  <a:cubicBezTo>
                    <a:pt x="28" y="612"/>
                    <a:pt x="50" y="622"/>
                    <a:pt x="56" y="601"/>
                  </a:cubicBezTo>
                  <a:cubicBezTo>
                    <a:pt x="63" y="580"/>
                    <a:pt x="56" y="579"/>
                    <a:pt x="81" y="580"/>
                  </a:cubicBezTo>
                  <a:cubicBezTo>
                    <a:pt x="105" y="581"/>
                    <a:pt x="159" y="570"/>
                    <a:pt x="166" y="597"/>
                  </a:cubicBezTo>
                  <a:cubicBezTo>
                    <a:pt x="172" y="623"/>
                    <a:pt x="177" y="633"/>
                    <a:pt x="186" y="645"/>
                  </a:cubicBezTo>
                  <a:cubicBezTo>
                    <a:pt x="194" y="658"/>
                    <a:pt x="238" y="697"/>
                    <a:pt x="263" y="673"/>
                  </a:cubicBezTo>
                  <a:cubicBezTo>
                    <a:pt x="287" y="649"/>
                    <a:pt x="289" y="640"/>
                    <a:pt x="305" y="658"/>
                  </a:cubicBezTo>
                  <a:cubicBezTo>
                    <a:pt x="321" y="676"/>
                    <a:pt x="326" y="688"/>
                    <a:pt x="354" y="683"/>
                  </a:cubicBezTo>
                  <a:cubicBezTo>
                    <a:pt x="382" y="677"/>
                    <a:pt x="395" y="645"/>
                    <a:pt x="418" y="675"/>
                  </a:cubicBezTo>
                  <a:cubicBezTo>
                    <a:pt x="441" y="704"/>
                    <a:pt x="451" y="718"/>
                    <a:pt x="453" y="750"/>
                  </a:cubicBezTo>
                  <a:cubicBezTo>
                    <a:pt x="454" y="782"/>
                    <a:pt x="456" y="804"/>
                    <a:pt x="430" y="815"/>
                  </a:cubicBezTo>
                  <a:cubicBezTo>
                    <a:pt x="403" y="826"/>
                    <a:pt x="358" y="797"/>
                    <a:pt x="344" y="825"/>
                  </a:cubicBezTo>
                  <a:cubicBezTo>
                    <a:pt x="335" y="845"/>
                    <a:pt x="306" y="866"/>
                    <a:pt x="284" y="891"/>
                  </a:cubicBezTo>
                  <a:cubicBezTo>
                    <a:pt x="310" y="908"/>
                    <a:pt x="331" y="902"/>
                    <a:pt x="361" y="938"/>
                  </a:cubicBezTo>
                  <a:cubicBezTo>
                    <a:pt x="392" y="975"/>
                    <a:pt x="405" y="949"/>
                    <a:pt x="427" y="931"/>
                  </a:cubicBezTo>
                  <a:cubicBezTo>
                    <a:pt x="449" y="912"/>
                    <a:pt x="466" y="938"/>
                    <a:pt x="488" y="957"/>
                  </a:cubicBezTo>
                  <a:cubicBezTo>
                    <a:pt x="510" y="975"/>
                    <a:pt x="527" y="975"/>
                    <a:pt x="545" y="957"/>
                  </a:cubicBezTo>
                  <a:cubicBezTo>
                    <a:pt x="562" y="938"/>
                    <a:pt x="593" y="953"/>
                    <a:pt x="619" y="964"/>
                  </a:cubicBezTo>
                  <a:cubicBezTo>
                    <a:pt x="645" y="975"/>
                    <a:pt x="619" y="1016"/>
                    <a:pt x="593" y="1038"/>
                  </a:cubicBezTo>
                  <a:cubicBezTo>
                    <a:pt x="567" y="1060"/>
                    <a:pt x="571" y="1075"/>
                    <a:pt x="588" y="1090"/>
                  </a:cubicBezTo>
                  <a:cubicBezTo>
                    <a:pt x="606" y="1105"/>
                    <a:pt x="610" y="1135"/>
                    <a:pt x="623" y="1153"/>
                  </a:cubicBezTo>
                  <a:cubicBezTo>
                    <a:pt x="637" y="1172"/>
                    <a:pt x="632" y="1190"/>
                    <a:pt x="654" y="1186"/>
                  </a:cubicBezTo>
                  <a:cubicBezTo>
                    <a:pt x="676" y="1183"/>
                    <a:pt x="698" y="1194"/>
                    <a:pt x="720" y="1220"/>
                  </a:cubicBezTo>
                  <a:cubicBezTo>
                    <a:pt x="741" y="1246"/>
                    <a:pt x="811" y="1257"/>
                    <a:pt x="842" y="1275"/>
                  </a:cubicBezTo>
                  <a:cubicBezTo>
                    <a:pt x="872" y="1294"/>
                    <a:pt x="907" y="1246"/>
                    <a:pt x="929" y="1253"/>
                  </a:cubicBezTo>
                  <a:cubicBezTo>
                    <a:pt x="939" y="1256"/>
                    <a:pt x="958" y="1273"/>
                    <a:pt x="976" y="1290"/>
                  </a:cubicBezTo>
                  <a:cubicBezTo>
                    <a:pt x="996" y="1262"/>
                    <a:pt x="1013" y="1264"/>
                    <a:pt x="1065" y="1264"/>
                  </a:cubicBezTo>
                  <a:cubicBezTo>
                    <a:pt x="1126" y="1264"/>
                    <a:pt x="1139" y="1275"/>
                    <a:pt x="1126" y="1238"/>
                  </a:cubicBezTo>
                  <a:cubicBezTo>
                    <a:pt x="1113" y="1201"/>
                    <a:pt x="1121" y="1168"/>
                    <a:pt x="1161" y="1220"/>
                  </a:cubicBezTo>
                  <a:cubicBezTo>
                    <a:pt x="1200" y="1272"/>
                    <a:pt x="1148" y="1249"/>
                    <a:pt x="1213" y="1253"/>
                  </a:cubicBezTo>
                  <a:cubicBezTo>
                    <a:pt x="1279" y="1257"/>
                    <a:pt x="1231" y="1290"/>
                    <a:pt x="1296" y="1294"/>
                  </a:cubicBezTo>
                  <a:cubicBezTo>
                    <a:pt x="1362" y="1298"/>
                    <a:pt x="1392" y="1279"/>
                    <a:pt x="1392" y="1264"/>
                  </a:cubicBezTo>
                  <a:cubicBezTo>
                    <a:pt x="1392" y="1249"/>
                    <a:pt x="1418" y="1216"/>
                    <a:pt x="1423" y="1249"/>
                  </a:cubicBezTo>
                  <a:cubicBezTo>
                    <a:pt x="1423" y="1253"/>
                    <a:pt x="1424" y="1256"/>
                    <a:pt x="1424" y="1259"/>
                  </a:cubicBezTo>
                  <a:cubicBezTo>
                    <a:pt x="1430" y="1247"/>
                    <a:pt x="1437" y="1235"/>
                    <a:pt x="1447" y="1231"/>
                  </a:cubicBezTo>
                  <a:cubicBezTo>
                    <a:pt x="1469" y="1222"/>
                    <a:pt x="1486" y="1214"/>
                    <a:pt x="1486" y="1194"/>
                  </a:cubicBezTo>
                  <a:cubicBezTo>
                    <a:pt x="1486" y="1173"/>
                    <a:pt x="1471" y="1164"/>
                    <a:pt x="1501" y="1164"/>
                  </a:cubicBezTo>
                  <a:cubicBezTo>
                    <a:pt x="1532" y="1164"/>
                    <a:pt x="1591" y="1177"/>
                    <a:pt x="1591" y="1135"/>
                  </a:cubicBezTo>
                  <a:cubicBezTo>
                    <a:pt x="1591" y="1092"/>
                    <a:pt x="1576" y="1062"/>
                    <a:pt x="1608" y="1079"/>
                  </a:cubicBezTo>
                  <a:cubicBezTo>
                    <a:pt x="1641" y="1096"/>
                    <a:pt x="1663" y="1090"/>
                    <a:pt x="1674" y="1066"/>
                  </a:cubicBezTo>
                  <a:cubicBezTo>
                    <a:pt x="1685" y="1042"/>
                    <a:pt x="1700" y="1042"/>
                    <a:pt x="1685" y="1020"/>
                  </a:cubicBezTo>
                  <a:cubicBezTo>
                    <a:pt x="1670" y="997"/>
                    <a:pt x="1672" y="979"/>
                    <a:pt x="1694" y="971"/>
                  </a:cubicBezTo>
                  <a:cubicBezTo>
                    <a:pt x="1715" y="964"/>
                    <a:pt x="1777" y="940"/>
                    <a:pt x="1801" y="910"/>
                  </a:cubicBezTo>
                  <a:cubicBezTo>
                    <a:pt x="1825" y="881"/>
                    <a:pt x="1851" y="870"/>
                    <a:pt x="1840" y="836"/>
                  </a:cubicBezTo>
                  <a:cubicBezTo>
                    <a:pt x="1829" y="803"/>
                    <a:pt x="1807" y="732"/>
                    <a:pt x="1862" y="681"/>
                  </a:cubicBezTo>
                  <a:cubicBezTo>
                    <a:pt x="1916" y="629"/>
                    <a:pt x="1936" y="640"/>
                    <a:pt x="1938" y="599"/>
                  </a:cubicBezTo>
                  <a:cubicBezTo>
                    <a:pt x="1940" y="558"/>
                    <a:pt x="1932" y="536"/>
                    <a:pt x="1954" y="523"/>
                  </a:cubicBezTo>
                  <a:cubicBezTo>
                    <a:pt x="1975" y="510"/>
                    <a:pt x="1978" y="504"/>
                    <a:pt x="1967" y="480"/>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48" name="Freeform 17"/>
            <p:cNvSpPr/>
            <p:nvPr/>
          </p:nvSpPr>
          <p:spPr bwMode="auto">
            <a:xfrm>
              <a:off x="3238" y="1805"/>
              <a:ext cx="590" cy="922"/>
            </a:xfrm>
            <a:custGeom>
              <a:avLst/>
              <a:gdLst>
                <a:gd name="T0" fmla="*/ 1149 w 1273"/>
                <a:gd name="T1" fmla="*/ 1405 h 1992"/>
                <a:gd name="T2" fmla="*/ 1053 w 1273"/>
                <a:gd name="T3" fmla="*/ 1201 h 1992"/>
                <a:gd name="T4" fmla="*/ 1105 w 1273"/>
                <a:gd name="T5" fmla="*/ 957 h 1992"/>
                <a:gd name="T6" fmla="*/ 1044 w 1273"/>
                <a:gd name="T7" fmla="*/ 727 h 1992"/>
                <a:gd name="T8" fmla="*/ 1088 w 1273"/>
                <a:gd name="T9" fmla="*/ 590 h 1992"/>
                <a:gd name="T10" fmla="*/ 1088 w 1273"/>
                <a:gd name="T11" fmla="*/ 486 h 1992"/>
                <a:gd name="T12" fmla="*/ 1094 w 1273"/>
                <a:gd name="T13" fmla="*/ 280 h 1992"/>
                <a:gd name="T14" fmla="*/ 1131 w 1273"/>
                <a:gd name="T15" fmla="*/ 132 h 1992"/>
                <a:gd name="T16" fmla="*/ 1098 w 1273"/>
                <a:gd name="T17" fmla="*/ 0 h 1992"/>
                <a:gd name="T18" fmla="*/ 996 w 1273"/>
                <a:gd name="T19" fmla="*/ 76 h 1992"/>
                <a:gd name="T20" fmla="*/ 900 w 1273"/>
                <a:gd name="T21" fmla="*/ 110 h 1992"/>
                <a:gd name="T22" fmla="*/ 834 w 1273"/>
                <a:gd name="T23" fmla="*/ 265 h 1992"/>
                <a:gd name="T24" fmla="*/ 699 w 1273"/>
                <a:gd name="T25" fmla="*/ 380 h 1992"/>
                <a:gd name="T26" fmla="*/ 629 w 1273"/>
                <a:gd name="T27" fmla="*/ 506 h 1992"/>
                <a:gd name="T28" fmla="*/ 476 w 1273"/>
                <a:gd name="T29" fmla="*/ 491 h 1992"/>
                <a:gd name="T30" fmla="*/ 377 w 1273"/>
                <a:gd name="T31" fmla="*/ 501 h 1992"/>
                <a:gd name="T32" fmla="*/ 314 w 1273"/>
                <a:gd name="T33" fmla="*/ 595 h 1992"/>
                <a:gd name="T34" fmla="*/ 327 w 1273"/>
                <a:gd name="T35" fmla="*/ 704 h 1992"/>
                <a:gd name="T36" fmla="*/ 500 w 1273"/>
                <a:gd name="T37" fmla="*/ 784 h 1992"/>
                <a:gd name="T38" fmla="*/ 664 w 1273"/>
                <a:gd name="T39" fmla="*/ 901 h 1992"/>
                <a:gd name="T40" fmla="*/ 642 w 1273"/>
                <a:gd name="T41" fmla="*/ 1038 h 1992"/>
                <a:gd name="T42" fmla="*/ 563 w 1273"/>
                <a:gd name="T43" fmla="*/ 1120 h 1992"/>
                <a:gd name="T44" fmla="*/ 509 w 1273"/>
                <a:gd name="T45" fmla="*/ 1127 h 1992"/>
                <a:gd name="T46" fmla="*/ 472 w 1273"/>
                <a:gd name="T47" fmla="*/ 1196 h 1992"/>
                <a:gd name="T48" fmla="*/ 356 w 1273"/>
                <a:gd name="T49" fmla="*/ 1225 h 1992"/>
                <a:gd name="T50" fmla="*/ 205 w 1273"/>
                <a:gd name="T51" fmla="*/ 1183 h 1992"/>
                <a:gd name="T52" fmla="*/ 175 w 1273"/>
                <a:gd name="T53" fmla="*/ 1277 h 1992"/>
                <a:gd name="T54" fmla="*/ 179 w 1273"/>
                <a:gd name="T55" fmla="*/ 1331 h 1992"/>
                <a:gd name="T56" fmla="*/ 212 w 1273"/>
                <a:gd name="T57" fmla="*/ 1416 h 1992"/>
                <a:gd name="T58" fmla="*/ 179 w 1273"/>
                <a:gd name="T59" fmla="*/ 1481 h 1992"/>
                <a:gd name="T60" fmla="*/ 201 w 1273"/>
                <a:gd name="T61" fmla="*/ 1540 h 1992"/>
                <a:gd name="T62" fmla="*/ 148 w 1273"/>
                <a:gd name="T63" fmla="*/ 1551 h 1992"/>
                <a:gd name="T64" fmla="*/ 76 w 1273"/>
                <a:gd name="T65" fmla="*/ 1564 h 1992"/>
                <a:gd name="T66" fmla="*/ 61 w 1273"/>
                <a:gd name="T67" fmla="*/ 1624 h 1992"/>
                <a:gd name="T68" fmla="*/ 61 w 1273"/>
                <a:gd name="T69" fmla="*/ 1698 h 1992"/>
                <a:gd name="T70" fmla="*/ 46 w 1273"/>
                <a:gd name="T71" fmla="*/ 1735 h 1992"/>
                <a:gd name="T72" fmla="*/ 214 w 1273"/>
                <a:gd name="T73" fmla="*/ 1789 h 1992"/>
                <a:gd name="T74" fmla="*/ 349 w 1273"/>
                <a:gd name="T75" fmla="*/ 1823 h 1992"/>
                <a:gd name="T76" fmla="*/ 438 w 1273"/>
                <a:gd name="T77" fmla="*/ 1834 h 1992"/>
                <a:gd name="T78" fmla="*/ 536 w 1273"/>
                <a:gd name="T79" fmla="*/ 1890 h 1992"/>
                <a:gd name="T80" fmla="*/ 677 w 1273"/>
                <a:gd name="T81" fmla="*/ 1876 h 1992"/>
                <a:gd name="T82" fmla="*/ 805 w 1273"/>
                <a:gd name="T83" fmla="*/ 1929 h 1992"/>
                <a:gd name="T84" fmla="*/ 939 w 1273"/>
                <a:gd name="T85" fmla="*/ 1959 h 1992"/>
                <a:gd name="T86" fmla="*/ 970 w 1273"/>
                <a:gd name="T87" fmla="*/ 1909 h 1992"/>
                <a:gd name="T88" fmla="*/ 930 w 1273"/>
                <a:gd name="T89" fmla="*/ 1816 h 1992"/>
                <a:gd name="T90" fmla="*/ 1059 w 1273"/>
                <a:gd name="T91" fmla="*/ 1752 h 1992"/>
                <a:gd name="T92" fmla="*/ 974 w 1273"/>
                <a:gd name="T93" fmla="*/ 1679 h 1992"/>
                <a:gd name="T94" fmla="*/ 913 w 1273"/>
                <a:gd name="T95" fmla="*/ 1626 h 1992"/>
                <a:gd name="T96" fmla="*/ 1048 w 1273"/>
                <a:gd name="T97" fmla="*/ 1603 h 1992"/>
                <a:gd name="T98" fmla="*/ 1168 w 1273"/>
                <a:gd name="T99" fmla="*/ 1607 h 1992"/>
                <a:gd name="T100" fmla="*/ 1256 w 1273"/>
                <a:gd name="T101" fmla="*/ 1527 h 1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73" h="1992">
                  <a:moveTo>
                    <a:pt x="1256" y="1527"/>
                  </a:moveTo>
                  <a:cubicBezTo>
                    <a:pt x="1238" y="1499"/>
                    <a:pt x="1164" y="1449"/>
                    <a:pt x="1149" y="1405"/>
                  </a:cubicBezTo>
                  <a:cubicBezTo>
                    <a:pt x="1133" y="1360"/>
                    <a:pt x="1118" y="1342"/>
                    <a:pt x="1092" y="1314"/>
                  </a:cubicBezTo>
                  <a:cubicBezTo>
                    <a:pt x="1066" y="1286"/>
                    <a:pt x="1055" y="1257"/>
                    <a:pt x="1053" y="1201"/>
                  </a:cubicBezTo>
                  <a:cubicBezTo>
                    <a:pt x="1050" y="1146"/>
                    <a:pt x="1066" y="1110"/>
                    <a:pt x="1081" y="1075"/>
                  </a:cubicBezTo>
                  <a:cubicBezTo>
                    <a:pt x="1096" y="1040"/>
                    <a:pt x="1131" y="1016"/>
                    <a:pt x="1105" y="957"/>
                  </a:cubicBezTo>
                  <a:cubicBezTo>
                    <a:pt x="1079" y="897"/>
                    <a:pt x="1063" y="888"/>
                    <a:pt x="1063" y="853"/>
                  </a:cubicBezTo>
                  <a:cubicBezTo>
                    <a:pt x="1063" y="818"/>
                    <a:pt x="1070" y="753"/>
                    <a:pt x="1044" y="727"/>
                  </a:cubicBezTo>
                  <a:cubicBezTo>
                    <a:pt x="1018" y="701"/>
                    <a:pt x="1033" y="664"/>
                    <a:pt x="1048" y="638"/>
                  </a:cubicBezTo>
                  <a:cubicBezTo>
                    <a:pt x="1063" y="612"/>
                    <a:pt x="1107" y="617"/>
                    <a:pt x="1088" y="590"/>
                  </a:cubicBezTo>
                  <a:cubicBezTo>
                    <a:pt x="1068" y="562"/>
                    <a:pt x="1066" y="556"/>
                    <a:pt x="1085" y="540"/>
                  </a:cubicBezTo>
                  <a:cubicBezTo>
                    <a:pt x="1105" y="523"/>
                    <a:pt x="1103" y="504"/>
                    <a:pt x="1088" y="486"/>
                  </a:cubicBezTo>
                  <a:cubicBezTo>
                    <a:pt x="1072" y="467"/>
                    <a:pt x="989" y="395"/>
                    <a:pt x="1029" y="360"/>
                  </a:cubicBezTo>
                  <a:cubicBezTo>
                    <a:pt x="1068" y="325"/>
                    <a:pt x="1092" y="328"/>
                    <a:pt x="1094" y="280"/>
                  </a:cubicBezTo>
                  <a:cubicBezTo>
                    <a:pt x="1096" y="232"/>
                    <a:pt x="1101" y="236"/>
                    <a:pt x="1107" y="199"/>
                  </a:cubicBezTo>
                  <a:cubicBezTo>
                    <a:pt x="1114" y="161"/>
                    <a:pt x="1116" y="148"/>
                    <a:pt x="1131" y="132"/>
                  </a:cubicBezTo>
                  <a:cubicBezTo>
                    <a:pt x="1146" y="115"/>
                    <a:pt x="1155" y="84"/>
                    <a:pt x="1140" y="65"/>
                  </a:cubicBezTo>
                  <a:cubicBezTo>
                    <a:pt x="1128" y="51"/>
                    <a:pt x="1107" y="25"/>
                    <a:pt x="1098" y="0"/>
                  </a:cubicBezTo>
                  <a:cubicBezTo>
                    <a:pt x="1092" y="1"/>
                    <a:pt x="1085" y="8"/>
                    <a:pt x="1074" y="24"/>
                  </a:cubicBezTo>
                  <a:cubicBezTo>
                    <a:pt x="1039" y="80"/>
                    <a:pt x="1018" y="91"/>
                    <a:pt x="996" y="76"/>
                  </a:cubicBezTo>
                  <a:cubicBezTo>
                    <a:pt x="974" y="61"/>
                    <a:pt x="917" y="21"/>
                    <a:pt x="917" y="47"/>
                  </a:cubicBezTo>
                  <a:cubicBezTo>
                    <a:pt x="917" y="73"/>
                    <a:pt x="926" y="87"/>
                    <a:pt x="900" y="110"/>
                  </a:cubicBezTo>
                  <a:cubicBezTo>
                    <a:pt x="873" y="132"/>
                    <a:pt x="839" y="136"/>
                    <a:pt x="843" y="173"/>
                  </a:cubicBezTo>
                  <a:cubicBezTo>
                    <a:pt x="847" y="210"/>
                    <a:pt x="904" y="258"/>
                    <a:pt x="834" y="265"/>
                  </a:cubicBezTo>
                  <a:cubicBezTo>
                    <a:pt x="764" y="273"/>
                    <a:pt x="777" y="273"/>
                    <a:pt x="764" y="302"/>
                  </a:cubicBezTo>
                  <a:cubicBezTo>
                    <a:pt x="751" y="332"/>
                    <a:pt x="716" y="354"/>
                    <a:pt x="699" y="380"/>
                  </a:cubicBezTo>
                  <a:cubicBezTo>
                    <a:pt x="681" y="406"/>
                    <a:pt x="651" y="417"/>
                    <a:pt x="651" y="454"/>
                  </a:cubicBezTo>
                  <a:cubicBezTo>
                    <a:pt x="651" y="491"/>
                    <a:pt x="659" y="506"/>
                    <a:pt x="629" y="506"/>
                  </a:cubicBezTo>
                  <a:cubicBezTo>
                    <a:pt x="598" y="506"/>
                    <a:pt x="576" y="554"/>
                    <a:pt x="550" y="528"/>
                  </a:cubicBezTo>
                  <a:cubicBezTo>
                    <a:pt x="524" y="502"/>
                    <a:pt x="493" y="469"/>
                    <a:pt x="476" y="491"/>
                  </a:cubicBezTo>
                  <a:cubicBezTo>
                    <a:pt x="458" y="514"/>
                    <a:pt x="410" y="502"/>
                    <a:pt x="384" y="502"/>
                  </a:cubicBezTo>
                  <a:cubicBezTo>
                    <a:pt x="381" y="502"/>
                    <a:pt x="379" y="502"/>
                    <a:pt x="377" y="501"/>
                  </a:cubicBezTo>
                  <a:cubicBezTo>
                    <a:pt x="364" y="519"/>
                    <a:pt x="352" y="532"/>
                    <a:pt x="334" y="545"/>
                  </a:cubicBezTo>
                  <a:cubicBezTo>
                    <a:pt x="310" y="562"/>
                    <a:pt x="323" y="573"/>
                    <a:pt x="314" y="595"/>
                  </a:cubicBezTo>
                  <a:cubicBezTo>
                    <a:pt x="306" y="617"/>
                    <a:pt x="306" y="623"/>
                    <a:pt x="323" y="645"/>
                  </a:cubicBezTo>
                  <a:cubicBezTo>
                    <a:pt x="341" y="667"/>
                    <a:pt x="319" y="679"/>
                    <a:pt x="327" y="704"/>
                  </a:cubicBezTo>
                  <a:cubicBezTo>
                    <a:pt x="336" y="730"/>
                    <a:pt x="391" y="740"/>
                    <a:pt x="430" y="747"/>
                  </a:cubicBezTo>
                  <a:cubicBezTo>
                    <a:pt x="469" y="754"/>
                    <a:pt x="472" y="760"/>
                    <a:pt x="500" y="784"/>
                  </a:cubicBezTo>
                  <a:cubicBezTo>
                    <a:pt x="528" y="808"/>
                    <a:pt x="592" y="814"/>
                    <a:pt x="631" y="825"/>
                  </a:cubicBezTo>
                  <a:cubicBezTo>
                    <a:pt x="670" y="836"/>
                    <a:pt x="648" y="868"/>
                    <a:pt x="664" y="901"/>
                  </a:cubicBezTo>
                  <a:cubicBezTo>
                    <a:pt x="679" y="934"/>
                    <a:pt x="646" y="938"/>
                    <a:pt x="624" y="966"/>
                  </a:cubicBezTo>
                  <a:cubicBezTo>
                    <a:pt x="603" y="994"/>
                    <a:pt x="622" y="1016"/>
                    <a:pt x="642" y="1038"/>
                  </a:cubicBezTo>
                  <a:cubicBezTo>
                    <a:pt x="662" y="1060"/>
                    <a:pt x="668" y="1070"/>
                    <a:pt x="662" y="1095"/>
                  </a:cubicBezTo>
                  <a:cubicBezTo>
                    <a:pt x="655" y="1121"/>
                    <a:pt x="590" y="1123"/>
                    <a:pt x="563" y="1120"/>
                  </a:cubicBezTo>
                  <a:cubicBezTo>
                    <a:pt x="537" y="1116"/>
                    <a:pt x="544" y="1114"/>
                    <a:pt x="537" y="1127"/>
                  </a:cubicBezTo>
                  <a:cubicBezTo>
                    <a:pt x="531" y="1140"/>
                    <a:pt x="526" y="1138"/>
                    <a:pt x="509" y="1127"/>
                  </a:cubicBezTo>
                  <a:cubicBezTo>
                    <a:pt x="491" y="1116"/>
                    <a:pt x="489" y="1129"/>
                    <a:pt x="461" y="1136"/>
                  </a:cubicBezTo>
                  <a:cubicBezTo>
                    <a:pt x="432" y="1144"/>
                    <a:pt x="472" y="1162"/>
                    <a:pt x="472" y="1196"/>
                  </a:cubicBezTo>
                  <a:cubicBezTo>
                    <a:pt x="472" y="1229"/>
                    <a:pt x="445" y="1209"/>
                    <a:pt x="419" y="1209"/>
                  </a:cubicBezTo>
                  <a:cubicBezTo>
                    <a:pt x="393" y="1209"/>
                    <a:pt x="389" y="1222"/>
                    <a:pt x="356" y="1225"/>
                  </a:cubicBezTo>
                  <a:cubicBezTo>
                    <a:pt x="323" y="1229"/>
                    <a:pt x="297" y="1207"/>
                    <a:pt x="288" y="1188"/>
                  </a:cubicBezTo>
                  <a:cubicBezTo>
                    <a:pt x="279" y="1170"/>
                    <a:pt x="249" y="1179"/>
                    <a:pt x="205" y="1183"/>
                  </a:cubicBezTo>
                  <a:cubicBezTo>
                    <a:pt x="161" y="1186"/>
                    <a:pt x="172" y="1222"/>
                    <a:pt x="183" y="1238"/>
                  </a:cubicBezTo>
                  <a:cubicBezTo>
                    <a:pt x="194" y="1255"/>
                    <a:pt x="192" y="1270"/>
                    <a:pt x="175" y="1277"/>
                  </a:cubicBezTo>
                  <a:cubicBezTo>
                    <a:pt x="157" y="1285"/>
                    <a:pt x="144" y="1305"/>
                    <a:pt x="142" y="1320"/>
                  </a:cubicBezTo>
                  <a:cubicBezTo>
                    <a:pt x="140" y="1335"/>
                    <a:pt x="159" y="1335"/>
                    <a:pt x="179" y="1331"/>
                  </a:cubicBezTo>
                  <a:cubicBezTo>
                    <a:pt x="199" y="1327"/>
                    <a:pt x="207" y="1348"/>
                    <a:pt x="223" y="1362"/>
                  </a:cubicBezTo>
                  <a:cubicBezTo>
                    <a:pt x="238" y="1377"/>
                    <a:pt x="210" y="1394"/>
                    <a:pt x="212" y="1416"/>
                  </a:cubicBezTo>
                  <a:cubicBezTo>
                    <a:pt x="214" y="1438"/>
                    <a:pt x="199" y="1438"/>
                    <a:pt x="188" y="1455"/>
                  </a:cubicBezTo>
                  <a:cubicBezTo>
                    <a:pt x="177" y="1472"/>
                    <a:pt x="168" y="1474"/>
                    <a:pt x="179" y="1481"/>
                  </a:cubicBezTo>
                  <a:cubicBezTo>
                    <a:pt x="190" y="1488"/>
                    <a:pt x="199" y="1498"/>
                    <a:pt x="181" y="1514"/>
                  </a:cubicBezTo>
                  <a:cubicBezTo>
                    <a:pt x="164" y="1531"/>
                    <a:pt x="181" y="1525"/>
                    <a:pt x="201" y="1540"/>
                  </a:cubicBezTo>
                  <a:cubicBezTo>
                    <a:pt x="220" y="1555"/>
                    <a:pt x="214" y="1570"/>
                    <a:pt x="185" y="1572"/>
                  </a:cubicBezTo>
                  <a:cubicBezTo>
                    <a:pt x="157" y="1574"/>
                    <a:pt x="161" y="1562"/>
                    <a:pt x="148" y="1551"/>
                  </a:cubicBezTo>
                  <a:cubicBezTo>
                    <a:pt x="135" y="1540"/>
                    <a:pt x="129" y="1555"/>
                    <a:pt x="124" y="1568"/>
                  </a:cubicBezTo>
                  <a:cubicBezTo>
                    <a:pt x="120" y="1581"/>
                    <a:pt x="92" y="1568"/>
                    <a:pt x="76" y="1564"/>
                  </a:cubicBezTo>
                  <a:cubicBezTo>
                    <a:pt x="61" y="1561"/>
                    <a:pt x="48" y="1579"/>
                    <a:pt x="24" y="1592"/>
                  </a:cubicBezTo>
                  <a:cubicBezTo>
                    <a:pt x="0" y="1605"/>
                    <a:pt x="37" y="1616"/>
                    <a:pt x="61" y="1624"/>
                  </a:cubicBezTo>
                  <a:cubicBezTo>
                    <a:pt x="85" y="1631"/>
                    <a:pt x="83" y="1638"/>
                    <a:pt x="68" y="1655"/>
                  </a:cubicBezTo>
                  <a:cubicBezTo>
                    <a:pt x="52" y="1672"/>
                    <a:pt x="83" y="1685"/>
                    <a:pt x="61" y="1698"/>
                  </a:cubicBezTo>
                  <a:cubicBezTo>
                    <a:pt x="49" y="1705"/>
                    <a:pt x="34" y="1721"/>
                    <a:pt x="24" y="1734"/>
                  </a:cubicBezTo>
                  <a:cubicBezTo>
                    <a:pt x="32" y="1734"/>
                    <a:pt x="39" y="1735"/>
                    <a:pt x="46" y="1735"/>
                  </a:cubicBezTo>
                  <a:cubicBezTo>
                    <a:pt x="78" y="1735"/>
                    <a:pt x="81" y="1768"/>
                    <a:pt x="109" y="1800"/>
                  </a:cubicBezTo>
                  <a:cubicBezTo>
                    <a:pt x="137" y="1831"/>
                    <a:pt x="179" y="1807"/>
                    <a:pt x="214" y="1789"/>
                  </a:cubicBezTo>
                  <a:cubicBezTo>
                    <a:pt x="249" y="1770"/>
                    <a:pt x="271" y="1778"/>
                    <a:pt x="313" y="1776"/>
                  </a:cubicBezTo>
                  <a:cubicBezTo>
                    <a:pt x="356" y="1773"/>
                    <a:pt x="333" y="1803"/>
                    <a:pt x="349" y="1823"/>
                  </a:cubicBezTo>
                  <a:cubicBezTo>
                    <a:pt x="366" y="1842"/>
                    <a:pt x="382" y="1831"/>
                    <a:pt x="402" y="1823"/>
                  </a:cubicBezTo>
                  <a:cubicBezTo>
                    <a:pt x="421" y="1815"/>
                    <a:pt x="428" y="1817"/>
                    <a:pt x="438" y="1834"/>
                  </a:cubicBezTo>
                  <a:cubicBezTo>
                    <a:pt x="448" y="1851"/>
                    <a:pt x="457" y="1851"/>
                    <a:pt x="474" y="1845"/>
                  </a:cubicBezTo>
                  <a:cubicBezTo>
                    <a:pt x="490" y="1840"/>
                    <a:pt x="510" y="1867"/>
                    <a:pt x="536" y="1890"/>
                  </a:cubicBezTo>
                  <a:cubicBezTo>
                    <a:pt x="562" y="1912"/>
                    <a:pt x="585" y="1895"/>
                    <a:pt x="611" y="1876"/>
                  </a:cubicBezTo>
                  <a:cubicBezTo>
                    <a:pt x="638" y="1856"/>
                    <a:pt x="654" y="1876"/>
                    <a:pt x="677" y="1876"/>
                  </a:cubicBezTo>
                  <a:cubicBezTo>
                    <a:pt x="700" y="1876"/>
                    <a:pt x="723" y="1895"/>
                    <a:pt x="739" y="1912"/>
                  </a:cubicBezTo>
                  <a:cubicBezTo>
                    <a:pt x="756" y="1929"/>
                    <a:pt x="769" y="1931"/>
                    <a:pt x="805" y="1929"/>
                  </a:cubicBezTo>
                  <a:cubicBezTo>
                    <a:pt x="841" y="1926"/>
                    <a:pt x="828" y="1937"/>
                    <a:pt x="857" y="1965"/>
                  </a:cubicBezTo>
                  <a:cubicBezTo>
                    <a:pt x="887" y="1992"/>
                    <a:pt x="903" y="1976"/>
                    <a:pt x="939" y="1959"/>
                  </a:cubicBezTo>
                  <a:cubicBezTo>
                    <a:pt x="947" y="1955"/>
                    <a:pt x="955" y="1954"/>
                    <a:pt x="963" y="1952"/>
                  </a:cubicBezTo>
                  <a:cubicBezTo>
                    <a:pt x="968" y="1936"/>
                    <a:pt x="973" y="1918"/>
                    <a:pt x="970" y="1909"/>
                  </a:cubicBezTo>
                  <a:cubicBezTo>
                    <a:pt x="963" y="1891"/>
                    <a:pt x="948" y="1874"/>
                    <a:pt x="928" y="1859"/>
                  </a:cubicBezTo>
                  <a:cubicBezTo>
                    <a:pt x="908" y="1844"/>
                    <a:pt x="915" y="1837"/>
                    <a:pt x="930" y="1816"/>
                  </a:cubicBezTo>
                  <a:cubicBezTo>
                    <a:pt x="946" y="1796"/>
                    <a:pt x="943" y="1768"/>
                    <a:pt x="978" y="1770"/>
                  </a:cubicBezTo>
                  <a:cubicBezTo>
                    <a:pt x="1013" y="1772"/>
                    <a:pt x="1057" y="1774"/>
                    <a:pt x="1059" y="1752"/>
                  </a:cubicBezTo>
                  <a:cubicBezTo>
                    <a:pt x="1061" y="1729"/>
                    <a:pt x="1074" y="1696"/>
                    <a:pt x="1044" y="1694"/>
                  </a:cubicBezTo>
                  <a:cubicBezTo>
                    <a:pt x="1013" y="1692"/>
                    <a:pt x="972" y="1698"/>
                    <a:pt x="974" y="1679"/>
                  </a:cubicBezTo>
                  <a:cubicBezTo>
                    <a:pt x="976" y="1661"/>
                    <a:pt x="978" y="1644"/>
                    <a:pt x="952" y="1644"/>
                  </a:cubicBezTo>
                  <a:cubicBezTo>
                    <a:pt x="926" y="1644"/>
                    <a:pt x="913" y="1637"/>
                    <a:pt x="913" y="1626"/>
                  </a:cubicBezTo>
                  <a:cubicBezTo>
                    <a:pt x="913" y="1614"/>
                    <a:pt x="904" y="1592"/>
                    <a:pt x="965" y="1600"/>
                  </a:cubicBezTo>
                  <a:cubicBezTo>
                    <a:pt x="1026" y="1607"/>
                    <a:pt x="1042" y="1587"/>
                    <a:pt x="1048" y="1603"/>
                  </a:cubicBezTo>
                  <a:cubicBezTo>
                    <a:pt x="1055" y="1620"/>
                    <a:pt x="1059" y="1620"/>
                    <a:pt x="1092" y="1620"/>
                  </a:cubicBezTo>
                  <a:cubicBezTo>
                    <a:pt x="1125" y="1620"/>
                    <a:pt x="1127" y="1588"/>
                    <a:pt x="1168" y="1607"/>
                  </a:cubicBezTo>
                  <a:cubicBezTo>
                    <a:pt x="1210" y="1626"/>
                    <a:pt x="1210" y="1614"/>
                    <a:pt x="1232" y="1592"/>
                  </a:cubicBezTo>
                  <a:cubicBezTo>
                    <a:pt x="1254" y="1570"/>
                    <a:pt x="1273" y="1555"/>
                    <a:pt x="1256" y="1527"/>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49" name="Freeform 18"/>
            <p:cNvSpPr/>
            <p:nvPr/>
          </p:nvSpPr>
          <p:spPr bwMode="auto">
            <a:xfrm>
              <a:off x="3030" y="3028"/>
              <a:ext cx="700" cy="551"/>
            </a:xfrm>
            <a:custGeom>
              <a:avLst/>
              <a:gdLst>
                <a:gd name="T0" fmla="*/ 1227 w 1511"/>
                <a:gd name="T1" fmla="*/ 158 h 1190"/>
                <a:gd name="T2" fmla="*/ 1173 w 1511"/>
                <a:gd name="T3" fmla="*/ 104 h 1190"/>
                <a:gd name="T4" fmla="*/ 1123 w 1511"/>
                <a:gd name="T5" fmla="*/ 32 h 1190"/>
                <a:gd name="T6" fmla="*/ 1024 w 1511"/>
                <a:gd name="T7" fmla="*/ 35 h 1190"/>
                <a:gd name="T8" fmla="*/ 943 w 1511"/>
                <a:gd name="T9" fmla="*/ 43 h 1190"/>
                <a:gd name="T10" fmla="*/ 880 w 1511"/>
                <a:gd name="T11" fmla="*/ 89 h 1190"/>
                <a:gd name="T12" fmla="*/ 756 w 1511"/>
                <a:gd name="T13" fmla="*/ 180 h 1190"/>
                <a:gd name="T14" fmla="*/ 592 w 1511"/>
                <a:gd name="T15" fmla="*/ 139 h 1190"/>
                <a:gd name="T16" fmla="*/ 500 w 1511"/>
                <a:gd name="T17" fmla="*/ 191 h 1190"/>
                <a:gd name="T18" fmla="*/ 620 w 1511"/>
                <a:gd name="T19" fmla="*/ 287 h 1190"/>
                <a:gd name="T20" fmla="*/ 675 w 1511"/>
                <a:gd name="T21" fmla="*/ 361 h 1190"/>
                <a:gd name="T22" fmla="*/ 572 w 1511"/>
                <a:gd name="T23" fmla="*/ 389 h 1190"/>
                <a:gd name="T24" fmla="*/ 469 w 1511"/>
                <a:gd name="T25" fmla="*/ 393 h 1190"/>
                <a:gd name="T26" fmla="*/ 419 w 1511"/>
                <a:gd name="T27" fmla="*/ 398 h 1190"/>
                <a:gd name="T28" fmla="*/ 293 w 1511"/>
                <a:gd name="T29" fmla="*/ 504 h 1190"/>
                <a:gd name="T30" fmla="*/ 144 w 1511"/>
                <a:gd name="T31" fmla="*/ 523 h 1190"/>
                <a:gd name="T32" fmla="*/ 35 w 1511"/>
                <a:gd name="T33" fmla="*/ 549 h 1190"/>
                <a:gd name="T34" fmla="*/ 30 w 1511"/>
                <a:gd name="T35" fmla="*/ 630 h 1190"/>
                <a:gd name="T36" fmla="*/ 113 w 1511"/>
                <a:gd name="T37" fmla="*/ 704 h 1190"/>
                <a:gd name="T38" fmla="*/ 210 w 1511"/>
                <a:gd name="T39" fmla="*/ 678 h 1190"/>
                <a:gd name="T40" fmla="*/ 258 w 1511"/>
                <a:gd name="T41" fmla="*/ 790 h 1190"/>
                <a:gd name="T42" fmla="*/ 201 w 1511"/>
                <a:gd name="T43" fmla="*/ 953 h 1190"/>
                <a:gd name="T44" fmla="*/ 258 w 1511"/>
                <a:gd name="T45" fmla="*/ 1127 h 1190"/>
                <a:gd name="T46" fmla="*/ 376 w 1511"/>
                <a:gd name="T47" fmla="*/ 1138 h 1190"/>
                <a:gd name="T48" fmla="*/ 524 w 1511"/>
                <a:gd name="T49" fmla="*/ 1134 h 1190"/>
                <a:gd name="T50" fmla="*/ 673 w 1511"/>
                <a:gd name="T51" fmla="*/ 1112 h 1190"/>
                <a:gd name="T52" fmla="*/ 847 w 1511"/>
                <a:gd name="T53" fmla="*/ 1023 h 1190"/>
                <a:gd name="T54" fmla="*/ 970 w 1511"/>
                <a:gd name="T55" fmla="*/ 979 h 1190"/>
                <a:gd name="T56" fmla="*/ 1088 w 1511"/>
                <a:gd name="T57" fmla="*/ 1030 h 1190"/>
                <a:gd name="T58" fmla="*/ 1171 w 1511"/>
                <a:gd name="T59" fmla="*/ 956 h 1190"/>
                <a:gd name="T60" fmla="*/ 1302 w 1511"/>
                <a:gd name="T61" fmla="*/ 927 h 1190"/>
                <a:gd name="T62" fmla="*/ 1372 w 1511"/>
                <a:gd name="T63" fmla="*/ 860 h 1190"/>
                <a:gd name="T64" fmla="*/ 1489 w 1511"/>
                <a:gd name="T65" fmla="*/ 819 h 1190"/>
                <a:gd name="T66" fmla="*/ 1468 w 1511"/>
                <a:gd name="T67" fmla="*/ 671 h 1190"/>
                <a:gd name="T68" fmla="*/ 1472 w 1511"/>
                <a:gd name="T69" fmla="*/ 593 h 1190"/>
                <a:gd name="T70" fmla="*/ 1393 w 1511"/>
                <a:gd name="T71" fmla="*/ 512 h 1190"/>
                <a:gd name="T72" fmla="*/ 1341 w 1511"/>
                <a:gd name="T73" fmla="*/ 486 h 1190"/>
                <a:gd name="T74" fmla="*/ 1437 w 1511"/>
                <a:gd name="T75" fmla="*/ 345 h 1190"/>
                <a:gd name="T76" fmla="*/ 1402 w 1511"/>
                <a:gd name="T77" fmla="*/ 200 h 1190"/>
                <a:gd name="T78" fmla="*/ 1352 w 1511"/>
                <a:gd name="T79" fmla="*/ 222 h 1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11" h="1190">
                  <a:moveTo>
                    <a:pt x="1275" y="219"/>
                  </a:moveTo>
                  <a:cubicBezTo>
                    <a:pt x="1234" y="202"/>
                    <a:pt x="1240" y="182"/>
                    <a:pt x="1227" y="158"/>
                  </a:cubicBezTo>
                  <a:cubicBezTo>
                    <a:pt x="1214" y="134"/>
                    <a:pt x="1195" y="132"/>
                    <a:pt x="1171" y="128"/>
                  </a:cubicBezTo>
                  <a:cubicBezTo>
                    <a:pt x="1147" y="124"/>
                    <a:pt x="1162" y="121"/>
                    <a:pt x="1173" y="104"/>
                  </a:cubicBezTo>
                  <a:cubicBezTo>
                    <a:pt x="1184" y="87"/>
                    <a:pt x="1160" y="80"/>
                    <a:pt x="1160" y="65"/>
                  </a:cubicBezTo>
                  <a:cubicBezTo>
                    <a:pt x="1160" y="50"/>
                    <a:pt x="1151" y="33"/>
                    <a:pt x="1123" y="32"/>
                  </a:cubicBezTo>
                  <a:cubicBezTo>
                    <a:pt x="1094" y="30"/>
                    <a:pt x="1083" y="33"/>
                    <a:pt x="1066" y="54"/>
                  </a:cubicBezTo>
                  <a:cubicBezTo>
                    <a:pt x="1048" y="74"/>
                    <a:pt x="1029" y="54"/>
                    <a:pt x="1024" y="35"/>
                  </a:cubicBezTo>
                  <a:cubicBezTo>
                    <a:pt x="1020" y="17"/>
                    <a:pt x="991" y="11"/>
                    <a:pt x="965" y="6"/>
                  </a:cubicBezTo>
                  <a:cubicBezTo>
                    <a:pt x="939" y="0"/>
                    <a:pt x="924" y="24"/>
                    <a:pt x="943" y="43"/>
                  </a:cubicBezTo>
                  <a:cubicBezTo>
                    <a:pt x="963" y="61"/>
                    <a:pt x="954" y="76"/>
                    <a:pt x="941" y="95"/>
                  </a:cubicBezTo>
                  <a:cubicBezTo>
                    <a:pt x="928" y="113"/>
                    <a:pt x="913" y="115"/>
                    <a:pt x="880" y="89"/>
                  </a:cubicBezTo>
                  <a:cubicBezTo>
                    <a:pt x="847" y="63"/>
                    <a:pt x="823" y="113"/>
                    <a:pt x="784" y="119"/>
                  </a:cubicBezTo>
                  <a:cubicBezTo>
                    <a:pt x="745" y="124"/>
                    <a:pt x="784" y="156"/>
                    <a:pt x="756" y="180"/>
                  </a:cubicBezTo>
                  <a:cubicBezTo>
                    <a:pt x="727" y="204"/>
                    <a:pt x="688" y="191"/>
                    <a:pt x="657" y="187"/>
                  </a:cubicBezTo>
                  <a:cubicBezTo>
                    <a:pt x="627" y="184"/>
                    <a:pt x="620" y="161"/>
                    <a:pt x="592" y="139"/>
                  </a:cubicBezTo>
                  <a:cubicBezTo>
                    <a:pt x="563" y="117"/>
                    <a:pt x="570" y="146"/>
                    <a:pt x="555" y="163"/>
                  </a:cubicBezTo>
                  <a:cubicBezTo>
                    <a:pt x="539" y="180"/>
                    <a:pt x="518" y="176"/>
                    <a:pt x="500" y="191"/>
                  </a:cubicBezTo>
                  <a:cubicBezTo>
                    <a:pt x="483" y="206"/>
                    <a:pt x="504" y="235"/>
                    <a:pt x="531" y="254"/>
                  </a:cubicBezTo>
                  <a:cubicBezTo>
                    <a:pt x="557" y="272"/>
                    <a:pt x="579" y="287"/>
                    <a:pt x="620" y="287"/>
                  </a:cubicBezTo>
                  <a:cubicBezTo>
                    <a:pt x="662" y="287"/>
                    <a:pt x="642" y="300"/>
                    <a:pt x="644" y="317"/>
                  </a:cubicBezTo>
                  <a:cubicBezTo>
                    <a:pt x="646" y="334"/>
                    <a:pt x="660" y="341"/>
                    <a:pt x="675" y="361"/>
                  </a:cubicBezTo>
                  <a:cubicBezTo>
                    <a:pt x="690" y="382"/>
                    <a:pt x="662" y="384"/>
                    <a:pt x="635" y="382"/>
                  </a:cubicBezTo>
                  <a:cubicBezTo>
                    <a:pt x="609" y="380"/>
                    <a:pt x="596" y="389"/>
                    <a:pt x="572" y="389"/>
                  </a:cubicBezTo>
                  <a:cubicBezTo>
                    <a:pt x="548" y="389"/>
                    <a:pt x="548" y="399"/>
                    <a:pt x="522" y="410"/>
                  </a:cubicBezTo>
                  <a:cubicBezTo>
                    <a:pt x="496" y="421"/>
                    <a:pt x="483" y="408"/>
                    <a:pt x="469" y="393"/>
                  </a:cubicBezTo>
                  <a:cubicBezTo>
                    <a:pt x="456" y="378"/>
                    <a:pt x="450" y="387"/>
                    <a:pt x="437" y="399"/>
                  </a:cubicBezTo>
                  <a:cubicBezTo>
                    <a:pt x="433" y="402"/>
                    <a:pt x="426" y="401"/>
                    <a:pt x="419" y="398"/>
                  </a:cubicBezTo>
                  <a:cubicBezTo>
                    <a:pt x="414" y="430"/>
                    <a:pt x="409" y="486"/>
                    <a:pt x="384" y="489"/>
                  </a:cubicBezTo>
                  <a:cubicBezTo>
                    <a:pt x="358" y="493"/>
                    <a:pt x="341" y="497"/>
                    <a:pt x="293" y="504"/>
                  </a:cubicBezTo>
                  <a:cubicBezTo>
                    <a:pt x="245" y="512"/>
                    <a:pt x="240" y="508"/>
                    <a:pt x="175" y="493"/>
                  </a:cubicBezTo>
                  <a:cubicBezTo>
                    <a:pt x="109" y="478"/>
                    <a:pt x="175" y="493"/>
                    <a:pt x="144" y="523"/>
                  </a:cubicBezTo>
                  <a:cubicBezTo>
                    <a:pt x="113" y="552"/>
                    <a:pt x="113" y="526"/>
                    <a:pt x="96" y="493"/>
                  </a:cubicBezTo>
                  <a:cubicBezTo>
                    <a:pt x="79" y="460"/>
                    <a:pt x="70" y="504"/>
                    <a:pt x="35" y="549"/>
                  </a:cubicBezTo>
                  <a:cubicBezTo>
                    <a:pt x="0" y="593"/>
                    <a:pt x="9" y="571"/>
                    <a:pt x="35" y="593"/>
                  </a:cubicBezTo>
                  <a:cubicBezTo>
                    <a:pt x="61" y="615"/>
                    <a:pt x="52" y="619"/>
                    <a:pt x="30" y="630"/>
                  </a:cubicBezTo>
                  <a:cubicBezTo>
                    <a:pt x="9" y="641"/>
                    <a:pt x="26" y="686"/>
                    <a:pt x="52" y="704"/>
                  </a:cubicBezTo>
                  <a:cubicBezTo>
                    <a:pt x="79" y="723"/>
                    <a:pt x="113" y="727"/>
                    <a:pt x="113" y="704"/>
                  </a:cubicBezTo>
                  <a:cubicBezTo>
                    <a:pt x="113" y="682"/>
                    <a:pt x="140" y="689"/>
                    <a:pt x="153" y="701"/>
                  </a:cubicBezTo>
                  <a:cubicBezTo>
                    <a:pt x="166" y="712"/>
                    <a:pt x="183" y="675"/>
                    <a:pt x="210" y="678"/>
                  </a:cubicBezTo>
                  <a:cubicBezTo>
                    <a:pt x="236" y="682"/>
                    <a:pt x="240" y="708"/>
                    <a:pt x="258" y="723"/>
                  </a:cubicBezTo>
                  <a:cubicBezTo>
                    <a:pt x="275" y="738"/>
                    <a:pt x="275" y="767"/>
                    <a:pt x="258" y="790"/>
                  </a:cubicBezTo>
                  <a:cubicBezTo>
                    <a:pt x="240" y="812"/>
                    <a:pt x="236" y="812"/>
                    <a:pt x="201" y="856"/>
                  </a:cubicBezTo>
                  <a:cubicBezTo>
                    <a:pt x="166" y="901"/>
                    <a:pt x="201" y="927"/>
                    <a:pt x="201" y="953"/>
                  </a:cubicBezTo>
                  <a:cubicBezTo>
                    <a:pt x="201" y="979"/>
                    <a:pt x="258" y="1005"/>
                    <a:pt x="284" y="1027"/>
                  </a:cubicBezTo>
                  <a:cubicBezTo>
                    <a:pt x="310" y="1049"/>
                    <a:pt x="297" y="1093"/>
                    <a:pt x="258" y="1127"/>
                  </a:cubicBezTo>
                  <a:cubicBezTo>
                    <a:pt x="218" y="1160"/>
                    <a:pt x="262" y="1179"/>
                    <a:pt x="306" y="1179"/>
                  </a:cubicBezTo>
                  <a:cubicBezTo>
                    <a:pt x="349" y="1179"/>
                    <a:pt x="358" y="1160"/>
                    <a:pt x="376" y="1138"/>
                  </a:cubicBezTo>
                  <a:cubicBezTo>
                    <a:pt x="393" y="1116"/>
                    <a:pt x="397" y="1101"/>
                    <a:pt x="432" y="1097"/>
                  </a:cubicBezTo>
                  <a:cubicBezTo>
                    <a:pt x="467" y="1093"/>
                    <a:pt x="498" y="1138"/>
                    <a:pt x="524" y="1134"/>
                  </a:cubicBezTo>
                  <a:cubicBezTo>
                    <a:pt x="550" y="1131"/>
                    <a:pt x="581" y="1145"/>
                    <a:pt x="616" y="1168"/>
                  </a:cubicBezTo>
                  <a:cubicBezTo>
                    <a:pt x="651" y="1190"/>
                    <a:pt x="673" y="1149"/>
                    <a:pt x="673" y="1112"/>
                  </a:cubicBezTo>
                  <a:cubicBezTo>
                    <a:pt x="673" y="1075"/>
                    <a:pt x="738" y="1086"/>
                    <a:pt x="760" y="1064"/>
                  </a:cubicBezTo>
                  <a:cubicBezTo>
                    <a:pt x="782" y="1042"/>
                    <a:pt x="799" y="1027"/>
                    <a:pt x="847" y="1023"/>
                  </a:cubicBezTo>
                  <a:cubicBezTo>
                    <a:pt x="895" y="1019"/>
                    <a:pt x="882" y="990"/>
                    <a:pt x="922" y="953"/>
                  </a:cubicBezTo>
                  <a:cubicBezTo>
                    <a:pt x="961" y="916"/>
                    <a:pt x="952" y="945"/>
                    <a:pt x="970" y="979"/>
                  </a:cubicBezTo>
                  <a:cubicBezTo>
                    <a:pt x="987" y="1012"/>
                    <a:pt x="1018" y="1012"/>
                    <a:pt x="1035" y="1001"/>
                  </a:cubicBezTo>
                  <a:cubicBezTo>
                    <a:pt x="1053" y="990"/>
                    <a:pt x="1061" y="1005"/>
                    <a:pt x="1088" y="1030"/>
                  </a:cubicBezTo>
                  <a:cubicBezTo>
                    <a:pt x="1114" y="1056"/>
                    <a:pt x="1114" y="1019"/>
                    <a:pt x="1144" y="1012"/>
                  </a:cubicBezTo>
                  <a:cubicBezTo>
                    <a:pt x="1175" y="1005"/>
                    <a:pt x="1162" y="982"/>
                    <a:pt x="1171" y="956"/>
                  </a:cubicBezTo>
                  <a:cubicBezTo>
                    <a:pt x="1179" y="930"/>
                    <a:pt x="1219" y="923"/>
                    <a:pt x="1249" y="942"/>
                  </a:cubicBezTo>
                  <a:cubicBezTo>
                    <a:pt x="1280" y="960"/>
                    <a:pt x="1293" y="953"/>
                    <a:pt x="1302" y="927"/>
                  </a:cubicBezTo>
                  <a:cubicBezTo>
                    <a:pt x="1310" y="901"/>
                    <a:pt x="1328" y="916"/>
                    <a:pt x="1372" y="916"/>
                  </a:cubicBezTo>
                  <a:cubicBezTo>
                    <a:pt x="1415" y="916"/>
                    <a:pt x="1372" y="890"/>
                    <a:pt x="1372" y="860"/>
                  </a:cubicBezTo>
                  <a:cubicBezTo>
                    <a:pt x="1372" y="830"/>
                    <a:pt x="1420" y="834"/>
                    <a:pt x="1437" y="849"/>
                  </a:cubicBezTo>
                  <a:cubicBezTo>
                    <a:pt x="1455" y="864"/>
                    <a:pt x="1468" y="853"/>
                    <a:pt x="1489" y="819"/>
                  </a:cubicBezTo>
                  <a:cubicBezTo>
                    <a:pt x="1511" y="786"/>
                    <a:pt x="1494" y="756"/>
                    <a:pt x="1485" y="745"/>
                  </a:cubicBezTo>
                  <a:cubicBezTo>
                    <a:pt x="1476" y="734"/>
                    <a:pt x="1450" y="693"/>
                    <a:pt x="1468" y="671"/>
                  </a:cubicBezTo>
                  <a:cubicBezTo>
                    <a:pt x="1485" y="649"/>
                    <a:pt x="1494" y="656"/>
                    <a:pt x="1481" y="638"/>
                  </a:cubicBezTo>
                  <a:cubicBezTo>
                    <a:pt x="1468" y="619"/>
                    <a:pt x="1450" y="604"/>
                    <a:pt x="1472" y="593"/>
                  </a:cubicBezTo>
                  <a:cubicBezTo>
                    <a:pt x="1494" y="582"/>
                    <a:pt x="1489" y="571"/>
                    <a:pt x="1485" y="526"/>
                  </a:cubicBezTo>
                  <a:cubicBezTo>
                    <a:pt x="1481" y="482"/>
                    <a:pt x="1437" y="519"/>
                    <a:pt x="1393" y="512"/>
                  </a:cubicBezTo>
                  <a:cubicBezTo>
                    <a:pt x="1350" y="504"/>
                    <a:pt x="1363" y="549"/>
                    <a:pt x="1323" y="534"/>
                  </a:cubicBezTo>
                  <a:cubicBezTo>
                    <a:pt x="1284" y="519"/>
                    <a:pt x="1319" y="512"/>
                    <a:pt x="1341" y="486"/>
                  </a:cubicBezTo>
                  <a:cubicBezTo>
                    <a:pt x="1363" y="460"/>
                    <a:pt x="1415" y="426"/>
                    <a:pt x="1450" y="419"/>
                  </a:cubicBezTo>
                  <a:cubicBezTo>
                    <a:pt x="1485" y="411"/>
                    <a:pt x="1459" y="378"/>
                    <a:pt x="1437" y="345"/>
                  </a:cubicBezTo>
                  <a:cubicBezTo>
                    <a:pt x="1415" y="311"/>
                    <a:pt x="1411" y="300"/>
                    <a:pt x="1424" y="263"/>
                  </a:cubicBezTo>
                  <a:cubicBezTo>
                    <a:pt x="1437" y="226"/>
                    <a:pt x="1428" y="230"/>
                    <a:pt x="1402" y="200"/>
                  </a:cubicBezTo>
                  <a:cubicBezTo>
                    <a:pt x="1401" y="199"/>
                    <a:pt x="1401" y="199"/>
                    <a:pt x="1400" y="198"/>
                  </a:cubicBezTo>
                  <a:cubicBezTo>
                    <a:pt x="1384" y="208"/>
                    <a:pt x="1373" y="217"/>
                    <a:pt x="1352" y="222"/>
                  </a:cubicBezTo>
                  <a:cubicBezTo>
                    <a:pt x="1319" y="232"/>
                    <a:pt x="1317" y="235"/>
                    <a:pt x="1275" y="219"/>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50" name="Freeform 19"/>
            <p:cNvSpPr/>
            <p:nvPr/>
          </p:nvSpPr>
          <p:spPr bwMode="auto">
            <a:xfrm>
              <a:off x="2330" y="2463"/>
              <a:ext cx="1424" cy="954"/>
            </a:xfrm>
            <a:custGeom>
              <a:avLst/>
              <a:gdLst>
                <a:gd name="T0" fmla="*/ 3008 w 3074"/>
                <a:gd name="T1" fmla="*/ 534 h 2060"/>
                <a:gd name="T2" fmla="*/ 2766 w 3074"/>
                <a:gd name="T3" fmla="*/ 507 h 2060"/>
                <a:gd name="T4" fmla="*/ 2572 w 3074"/>
                <a:gd name="T5" fmla="*/ 454 h 2060"/>
                <a:gd name="T6" fmla="*/ 2399 w 3074"/>
                <a:gd name="T7" fmla="*/ 412 h 2060"/>
                <a:gd name="T8" fmla="*/ 2274 w 3074"/>
                <a:gd name="T9" fmla="*/ 354 h 2060"/>
                <a:gd name="T10" fmla="*/ 2007 w 3074"/>
                <a:gd name="T11" fmla="*/ 313 h 2060"/>
                <a:gd name="T12" fmla="*/ 1797 w 3074"/>
                <a:gd name="T13" fmla="*/ 402 h 2060"/>
                <a:gd name="T14" fmla="*/ 1646 w 3074"/>
                <a:gd name="T15" fmla="*/ 276 h 2060"/>
                <a:gd name="T16" fmla="*/ 1524 w 3074"/>
                <a:gd name="T17" fmla="*/ 248 h 2060"/>
                <a:gd name="T18" fmla="*/ 1413 w 3074"/>
                <a:gd name="T19" fmla="*/ 129 h 2060"/>
                <a:gd name="T20" fmla="*/ 1264 w 3074"/>
                <a:gd name="T21" fmla="*/ 22 h 2060"/>
                <a:gd name="T22" fmla="*/ 1179 w 3074"/>
                <a:gd name="T23" fmla="*/ 136 h 2060"/>
                <a:gd name="T24" fmla="*/ 1148 w 3074"/>
                <a:gd name="T25" fmla="*/ 292 h 2060"/>
                <a:gd name="T26" fmla="*/ 934 w 3074"/>
                <a:gd name="T27" fmla="*/ 244 h 2060"/>
                <a:gd name="T28" fmla="*/ 698 w 3074"/>
                <a:gd name="T29" fmla="*/ 374 h 2060"/>
                <a:gd name="T30" fmla="*/ 463 w 3074"/>
                <a:gd name="T31" fmla="*/ 267 h 2060"/>
                <a:gd name="T32" fmla="*/ 235 w 3074"/>
                <a:gd name="T33" fmla="*/ 222 h 2060"/>
                <a:gd name="T34" fmla="*/ 48 w 3074"/>
                <a:gd name="T35" fmla="*/ 352 h 2060"/>
                <a:gd name="T36" fmla="*/ 200 w 3074"/>
                <a:gd name="T37" fmla="*/ 467 h 2060"/>
                <a:gd name="T38" fmla="*/ 345 w 3074"/>
                <a:gd name="T39" fmla="*/ 734 h 2060"/>
                <a:gd name="T40" fmla="*/ 371 w 3074"/>
                <a:gd name="T41" fmla="*/ 934 h 2060"/>
                <a:gd name="T42" fmla="*/ 386 w 3074"/>
                <a:gd name="T43" fmla="*/ 1233 h 2060"/>
                <a:gd name="T44" fmla="*/ 480 w 3074"/>
                <a:gd name="T45" fmla="*/ 1501 h 2060"/>
                <a:gd name="T46" fmla="*/ 624 w 3074"/>
                <a:gd name="T47" fmla="*/ 1475 h 2060"/>
                <a:gd name="T48" fmla="*/ 886 w 3074"/>
                <a:gd name="T49" fmla="*/ 1760 h 2060"/>
                <a:gd name="T50" fmla="*/ 1004 w 3074"/>
                <a:gd name="T51" fmla="*/ 2012 h 2060"/>
                <a:gd name="T52" fmla="*/ 1271 w 3074"/>
                <a:gd name="T53" fmla="*/ 2009 h 2060"/>
                <a:gd name="T54" fmla="*/ 1332 w 3074"/>
                <a:gd name="T55" fmla="*/ 1782 h 2060"/>
                <a:gd name="T56" fmla="*/ 1463 w 3074"/>
                <a:gd name="T57" fmla="*/ 1549 h 2060"/>
                <a:gd name="T58" fmla="*/ 1655 w 3074"/>
                <a:gd name="T59" fmla="*/ 1397 h 2060"/>
                <a:gd name="T60" fmla="*/ 1694 w 3074"/>
                <a:gd name="T61" fmla="*/ 1549 h 2060"/>
                <a:gd name="T62" fmla="*/ 1904 w 3074"/>
                <a:gd name="T63" fmla="*/ 1545 h 2060"/>
                <a:gd name="T64" fmla="*/ 1948 w 3074"/>
                <a:gd name="T65" fmla="*/ 1618 h 2060"/>
                <a:gd name="T66" fmla="*/ 2083 w 3074"/>
                <a:gd name="T67" fmla="*/ 1608 h 2060"/>
                <a:gd name="T68" fmla="*/ 2155 w 3074"/>
                <a:gd name="T69" fmla="*/ 1536 h 2060"/>
                <a:gd name="T70" fmla="*/ 2011 w 3074"/>
                <a:gd name="T71" fmla="*/ 1410 h 2060"/>
                <a:gd name="T72" fmla="*/ 2168 w 3074"/>
                <a:gd name="T73" fmla="*/ 1406 h 2060"/>
                <a:gd name="T74" fmla="*/ 2391 w 3074"/>
                <a:gd name="T75" fmla="*/ 1308 h 2060"/>
                <a:gd name="T76" fmla="*/ 2476 w 3074"/>
                <a:gd name="T77" fmla="*/ 1225 h 2060"/>
                <a:gd name="T78" fmla="*/ 2634 w 3074"/>
                <a:gd name="T79" fmla="*/ 1251 h 2060"/>
                <a:gd name="T80" fmla="*/ 2682 w 3074"/>
                <a:gd name="T81" fmla="*/ 1347 h 2060"/>
                <a:gd name="T82" fmla="*/ 2863 w 3074"/>
                <a:gd name="T83" fmla="*/ 1441 h 2060"/>
                <a:gd name="T84" fmla="*/ 2891 w 3074"/>
                <a:gd name="T85" fmla="*/ 1230 h 2060"/>
                <a:gd name="T86" fmla="*/ 2785 w 3074"/>
                <a:gd name="T87" fmla="*/ 1126 h 2060"/>
                <a:gd name="T88" fmla="*/ 2697 w 3074"/>
                <a:gd name="T89" fmla="*/ 982 h 2060"/>
                <a:gd name="T90" fmla="*/ 2720 w 3074"/>
                <a:gd name="T91" fmla="*/ 873 h 2060"/>
                <a:gd name="T92" fmla="*/ 2946 w 3074"/>
                <a:gd name="T93" fmla="*/ 821 h 2060"/>
                <a:gd name="T94" fmla="*/ 3057 w 3074"/>
                <a:gd name="T95" fmla="*/ 643 h 2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074" h="2060">
                  <a:moveTo>
                    <a:pt x="3057" y="643"/>
                  </a:moveTo>
                  <a:cubicBezTo>
                    <a:pt x="3041" y="612"/>
                    <a:pt x="3008" y="604"/>
                    <a:pt x="3011" y="584"/>
                  </a:cubicBezTo>
                  <a:cubicBezTo>
                    <a:pt x="3015" y="565"/>
                    <a:pt x="3038" y="532"/>
                    <a:pt x="3008" y="534"/>
                  </a:cubicBezTo>
                  <a:cubicBezTo>
                    <a:pt x="2979" y="537"/>
                    <a:pt x="2936" y="520"/>
                    <a:pt x="2900" y="537"/>
                  </a:cubicBezTo>
                  <a:cubicBezTo>
                    <a:pt x="2864" y="554"/>
                    <a:pt x="2848" y="570"/>
                    <a:pt x="2818" y="543"/>
                  </a:cubicBezTo>
                  <a:cubicBezTo>
                    <a:pt x="2789" y="515"/>
                    <a:pt x="2802" y="504"/>
                    <a:pt x="2766" y="507"/>
                  </a:cubicBezTo>
                  <a:cubicBezTo>
                    <a:pt x="2730" y="509"/>
                    <a:pt x="2717" y="507"/>
                    <a:pt x="2700" y="490"/>
                  </a:cubicBezTo>
                  <a:cubicBezTo>
                    <a:pt x="2684" y="473"/>
                    <a:pt x="2661" y="454"/>
                    <a:pt x="2638" y="454"/>
                  </a:cubicBezTo>
                  <a:cubicBezTo>
                    <a:pt x="2615" y="454"/>
                    <a:pt x="2599" y="434"/>
                    <a:pt x="2572" y="454"/>
                  </a:cubicBezTo>
                  <a:cubicBezTo>
                    <a:pt x="2546" y="473"/>
                    <a:pt x="2523" y="490"/>
                    <a:pt x="2497" y="468"/>
                  </a:cubicBezTo>
                  <a:cubicBezTo>
                    <a:pt x="2471" y="445"/>
                    <a:pt x="2451" y="418"/>
                    <a:pt x="2435" y="423"/>
                  </a:cubicBezTo>
                  <a:cubicBezTo>
                    <a:pt x="2418" y="429"/>
                    <a:pt x="2409" y="429"/>
                    <a:pt x="2399" y="412"/>
                  </a:cubicBezTo>
                  <a:cubicBezTo>
                    <a:pt x="2389" y="395"/>
                    <a:pt x="2382" y="393"/>
                    <a:pt x="2363" y="401"/>
                  </a:cubicBezTo>
                  <a:cubicBezTo>
                    <a:pt x="2343" y="409"/>
                    <a:pt x="2327" y="420"/>
                    <a:pt x="2310" y="401"/>
                  </a:cubicBezTo>
                  <a:cubicBezTo>
                    <a:pt x="2294" y="381"/>
                    <a:pt x="2317" y="351"/>
                    <a:pt x="2274" y="354"/>
                  </a:cubicBezTo>
                  <a:cubicBezTo>
                    <a:pt x="2232" y="356"/>
                    <a:pt x="2210" y="348"/>
                    <a:pt x="2175" y="367"/>
                  </a:cubicBezTo>
                  <a:cubicBezTo>
                    <a:pt x="2140" y="385"/>
                    <a:pt x="2098" y="409"/>
                    <a:pt x="2070" y="378"/>
                  </a:cubicBezTo>
                  <a:cubicBezTo>
                    <a:pt x="2042" y="346"/>
                    <a:pt x="2039" y="313"/>
                    <a:pt x="2007" y="313"/>
                  </a:cubicBezTo>
                  <a:cubicBezTo>
                    <a:pt x="1974" y="313"/>
                    <a:pt x="1917" y="304"/>
                    <a:pt x="1915" y="320"/>
                  </a:cubicBezTo>
                  <a:cubicBezTo>
                    <a:pt x="1913" y="337"/>
                    <a:pt x="1935" y="376"/>
                    <a:pt x="1884" y="393"/>
                  </a:cubicBezTo>
                  <a:cubicBezTo>
                    <a:pt x="1834" y="409"/>
                    <a:pt x="1845" y="420"/>
                    <a:pt x="1797" y="402"/>
                  </a:cubicBezTo>
                  <a:cubicBezTo>
                    <a:pt x="1749" y="383"/>
                    <a:pt x="1747" y="402"/>
                    <a:pt x="1721" y="385"/>
                  </a:cubicBezTo>
                  <a:cubicBezTo>
                    <a:pt x="1694" y="368"/>
                    <a:pt x="1673" y="365"/>
                    <a:pt x="1670" y="344"/>
                  </a:cubicBezTo>
                  <a:cubicBezTo>
                    <a:pt x="1668" y="324"/>
                    <a:pt x="1673" y="296"/>
                    <a:pt x="1646" y="276"/>
                  </a:cubicBezTo>
                  <a:cubicBezTo>
                    <a:pt x="1620" y="255"/>
                    <a:pt x="1653" y="242"/>
                    <a:pt x="1629" y="228"/>
                  </a:cubicBezTo>
                  <a:cubicBezTo>
                    <a:pt x="1605" y="213"/>
                    <a:pt x="1587" y="222"/>
                    <a:pt x="1574" y="239"/>
                  </a:cubicBezTo>
                  <a:cubicBezTo>
                    <a:pt x="1561" y="255"/>
                    <a:pt x="1541" y="261"/>
                    <a:pt x="1524" y="248"/>
                  </a:cubicBezTo>
                  <a:cubicBezTo>
                    <a:pt x="1507" y="235"/>
                    <a:pt x="1496" y="218"/>
                    <a:pt x="1474" y="202"/>
                  </a:cubicBezTo>
                  <a:cubicBezTo>
                    <a:pt x="1452" y="185"/>
                    <a:pt x="1439" y="187"/>
                    <a:pt x="1437" y="172"/>
                  </a:cubicBezTo>
                  <a:cubicBezTo>
                    <a:pt x="1434" y="157"/>
                    <a:pt x="1448" y="133"/>
                    <a:pt x="1413" y="129"/>
                  </a:cubicBezTo>
                  <a:cubicBezTo>
                    <a:pt x="1378" y="126"/>
                    <a:pt x="1367" y="128"/>
                    <a:pt x="1367" y="105"/>
                  </a:cubicBezTo>
                  <a:cubicBezTo>
                    <a:pt x="1367" y="83"/>
                    <a:pt x="1378" y="20"/>
                    <a:pt x="1345" y="14"/>
                  </a:cubicBezTo>
                  <a:cubicBezTo>
                    <a:pt x="1312" y="9"/>
                    <a:pt x="1314" y="0"/>
                    <a:pt x="1264" y="22"/>
                  </a:cubicBezTo>
                  <a:cubicBezTo>
                    <a:pt x="1214" y="44"/>
                    <a:pt x="1214" y="50"/>
                    <a:pt x="1194" y="50"/>
                  </a:cubicBezTo>
                  <a:cubicBezTo>
                    <a:pt x="1175" y="50"/>
                    <a:pt x="1142" y="59"/>
                    <a:pt x="1146" y="79"/>
                  </a:cubicBezTo>
                  <a:cubicBezTo>
                    <a:pt x="1149" y="95"/>
                    <a:pt x="1172" y="115"/>
                    <a:pt x="1179" y="136"/>
                  </a:cubicBezTo>
                  <a:cubicBezTo>
                    <a:pt x="1196" y="137"/>
                    <a:pt x="1207" y="142"/>
                    <a:pt x="1210" y="166"/>
                  </a:cubicBezTo>
                  <a:cubicBezTo>
                    <a:pt x="1214" y="211"/>
                    <a:pt x="1196" y="226"/>
                    <a:pt x="1196" y="255"/>
                  </a:cubicBezTo>
                  <a:cubicBezTo>
                    <a:pt x="1196" y="285"/>
                    <a:pt x="1166" y="318"/>
                    <a:pt x="1148" y="292"/>
                  </a:cubicBezTo>
                  <a:cubicBezTo>
                    <a:pt x="1131" y="267"/>
                    <a:pt x="1113" y="233"/>
                    <a:pt x="1087" y="263"/>
                  </a:cubicBezTo>
                  <a:cubicBezTo>
                    <a:pt x="1061" y="292"/>
                    <a:pt x="1030" y="318"/>
                    <a:pt x="1004" y="285"/>
                  </a:cubicBezTo>
                  <a:cubicBezTo>
                    <a:pt x="978" y="252"/>
                    <a:pt x="965" y="222"/>
                    <a:pt x="934" y="244"/>
                  </a:cubicBezTo>
                  <a:cubicBezTo>
                    <a:pt x="904" y="267"/>
                    <a:pt x="860" y="292"/>
                    <a:pt x="860" y="322"/>
                  </a:cubicBezTo>
                  <a:cubicBezTo>
                    <a:pt x="860" y="352"/>
                    <a:pt x="878" y="404"/>
                    <a:pt x="825" y="404"/>
                  </a:cubicBezTo>
                  <a:cubicBezTo>
                    <a:pt x="773" y="404"/>
                    <a:pt x="729" y="407"/>
                    <a:pt x="698" y="374"/>
                  </a:cubicBezTo>
                  <a:cubicBezTo>
                    <a:pt x="668" y="341"/>
                    <a:pt x="624" y="304"/>
                    <a:pt x="611" y="274"/>
                  </a:cubicBezTo>
                  <a:cubicBezTo>
                    <a:pt x="598" y="244"/>
                    <a:pt x="576" y="215"/>
                    <a:pt x="546" y="233"/>
                  </a:cubicBezTo>
                  <a:cubicBezTo>
                    <a:pt x="515" y="252"/>
                    <a:pt x="493" y="292"/>
                    <a:pt x="463" y="267"/>
                  </a:cubicBezTo>
                  <a:cubicBezTo>
                    <a:pt x="432" y="241"/>
                    <a:pt x="414" y="259"/>
                    <a:pt x="388" y="233"/>
                  </a:cubicBezTo>
                  <a:cubicBezTo>
                    <a:pt x="362" y="207"/>
                    <a:pt x="345" y="189"/>
                    <a:pt x="323" y="207"/>
                  </a:cubicBezTo>
                  <a:cubicBezTo>
                    <a:pt x="301" y="226"/>
                    <a:pt x="257" y="222"/>
                    <a:pt x="235" y="222"/>
                  </a:cubicBezTo>
                  <a:cubicBezTo>
                    <a:pt x="214" y="222"/>
                    <a:pt x="157" y="204"/>
                    <a:pt x="117" y="222"/>
                  </a:cubicBezTo>
                  <a:cubicBezTo>
                    <a:pt x="78" y="241"/>
                    <a:pt x="65" y="252"/>
                    <a:pt x="52" y="267"/>
                  </a:cubicBezTo>
                  <a:cubicBezTo>
                    <a:pt x="39" y="281"/>
                    <a:pt x="74" y="341"/>
                    <a:pt x="48" y="352"/>
                  </a:cubicBezTo>
                  <a:cubicBezTo>
                    <a:pt x="21" y="363"/>
                    <a:pt x="0" y="381"/>
                    <a:pt x="34" y="389"/>
                  </a:cubicBezTo>
                  <a:cubicBezTo>
                    <a:pt x="69" y="396"/>
                    <a:pt x="109" y="426"/>
                    <a:pt x="135" y="430"/>
                  </a:cubicBezTo>
                  <a:cubicBezTo>
                    <a:pt x="161" y="433"/>
                    <a:pt x="192" y="418"/>
                    <a:pt x="200" y="467"/>
                  </a:cubicBezTo>
                  <a:cubicBezTo>
                    <a:pt x="209" y="515"/>
                    <a:pt x="253" y="530"/>
                    <a:pt x="257" y="570"/>
                  </a:cubicBezTo>
                  <a:cubicBezTo>
                    <a:pt x="262" y="611"/>
                    <a:pt x="266" y="626"/>
                    <a:pt x="297" y="652"/>
                  </a:cubicBezTo>
                  <a:cubicBezTo>
                    <a:pt x="327" y="678"/>
                    <a:pt x="393" y="722"/>
                    <a:pt x="345" y="734"/>
                  </a:cubicBezTo>
                  <a:cubicBezTo>
                    <a:pt x="297" y="745"/>
                    <a:pt x="262" y="737"/>
                    <a:pt x="283" y="767"/>
                  </a:cubicBezTo>
                  <a:cubicBezTo>
                    <a:pt x="305" y="797"/>
                    <a:pt x="340" y="804"/>
                    <a:pt x="345" y="834"/>
                  </a:cubicBezTo>
                  <a:cubicBezTo>
                    <a:pt x="349" y="863"/>
                    <a:pt x="366" y="893"/>
                    <a:pt x="371" y="934"/>
                  </a:cubicBezTo>
                  <a:cubicBezTo>
                    <a:pt x="375" y="974"/>
                    <a:pt x="371" y="986"/>
                    <a:pt x="375" y="1023"/>
                  </a:cubicBezTo>
                  <a:cubicBezTo>
                    <a:pt x="380" y="1060"/>
                    <a:pt x="362" y="1138"/>
                    <a:pt x="371" y="1171"/>
                  </a:cubicBezTo>
                  <a:cubicBezTo>
                    <a:pt x="379" y="1201"/>
                    <a:pt x="405" y="1216"/>
                    <a:pt x="386" y="1233"/>
                  </a:cubicBezTo>
                  <a:cubicBezTo>
                    <a:pt x="406" y="1256"/>
                    <a:pt x="406" y="1276"/>
                    <a:pt x="406" y="1301"/>
                  </a:cubicBezTo>
                  <a:cubicBezTo>
                    <a:pt x="406" y="1338"/>
                    <a:pt x="401" y="1382"/>
                    <a:pt x="410" y="1456"/>
                  </a:cubicBezTo>
                  <a:cubicBezTo>
                    <a:pt x="419" y="1530"/>
                    <a:pt x="454" y="1512"/>
                    <a:pt x="480" y="1501"/>
                  </a:cubicBezTo>
                  <a:cubicBezTo>
                    <a:pt x="506" y="1490"/>
                    <a:pt x="537" y="1479"/>
                    <a:pt x="546" y="1456"/>
                  </a:cubicBezTo>
                  <a:cubicBezTo>
                    <a:pt x="554" y="1434"/>
                    <a:pt x="585" y="1412"/>
                    <a:pt x="611" y="1423"/>
                  </a:cubicBezTo>
                  <a:cubicBezTo>
                    <a:pt x="637" y="1434"/>
                    <a:pt x="650" y="1449"/>
                    <a:pt x="624" y="1475"/>
                  </a:cubicBezTo>
                  <a:cubicBezTo>
                    <a:pt x="598" y="1501"/>
                    <a:pt x="615" y="1519"/>
                    <a:pt x="642" y="1564"/>
                  </a:cubicBezTo>
                  <a:cubicBezTo>
                    <a:pt x="668" y="1608"/>
                    <a:pt x="755" y="1601"/>
                    <a:pt x="786" y="1630"/>
                  </a:cubicBezTo>
                  <a:cubicBezTo>
                    <a:pt x="816" y="1660"/>
                    <a:pt x="873" y="1719"/>
                    <a:pt x="886" y="1760"/>
                  </a:cubicBezTo>
                  <a:cubicBezTo>
                    <a:pt x="899" y="1801"/>
                    <a:pt x="891" y="1816"/>
                    <a:pt x="934" y="1845"/>
                  </a:cubicBezTo>
                  <a:cubicBezTo>
                    <a:pt x="978" y="1875"/>
                    <a:pt x="934" y="1920"/>
                    <a:pt x="974" y="1942"/>
                  </a:cubicBezTo>
                  <a:cubicBezTo>
                    <a:pt x="1013" y="1964"/>
                    <a:pt x="1000" y="2001"/>
                    <a:pt x="1004" y="2012"/>
                  </a:cubicBezTo>
                  <a:cubicBezTo>
                    <a:pt x="1009" y="2023"/>
                    <a:pt x="1057" y="2053"/>
                    <a:pt x="1096" y="2057"/>
                  </a:cubicBezTo>
                  <a:cubicBezTo>
                    <a:pt x="1135" y="2060"/>
                    <a:pt x="1183" y="2027"/>
                    <a:pt x="1218" y="1990"/>
                  </a:cubicBezTo>
                  <a:cubicBezTo>
                    <a:pt x="1253" y="1953"/>
                    <a:pt x="1266" y="1997"/>
                    <a:pt x="1271" y="2009"/>
                  </a:cubicBezTo>
                  <a:cubicBezTo>
                    <a:pt x="1275" y="2020"/>
                    <a:pt x="1319" y="2012"/>
                    <a:pt x="1349" y="1986"/>
                  </a:cubicBezTo>
                  <a:cubicBezTo>
                    <a:pt x="1380" y="1960"/>
                    <a:pt x="1375" y="1908"/>
                    <a:pt x="1349" y="1868"/>
                  </a:cubicBezTo>
                  <a:cubicBezTo>
                    <a:pt x="1323" y="1827"/>
                    <a:pt x="1336" y="1816"/>
                    <a:pt x="1332" y="1782"/>
                  </a:cubicBezTo>
                  <a:cubicBezTo>
                    <a:pt x="1327" y="1749"/>
                    <a:pt x="1336" y="1727"/>
                    <a:pt x="1375" y="1723"/>
                  </a:cubicBezTo>
                  <a:cubicBezTo>
                    <a:pt x="1415" y="1719"/>
                    <a:pt x="1428" y="1664"/>
                    <a:pt x="1454" y="1638"/>
                  </a:cubicBezTo>
                  <a:cubicBezTo>
                    <a:pt x="1480" y="1612"/>
                    <a:pt x="1485" y="1575"/>
                    <a:pt x="1463" y="1549"/>
                  </a:cubicBezTo>
                  <a:cubicBezTo>
                    <a:pt x="1441" y="1523"/>
                    <a:pt x="1511" y="1504"/>
                    <a:pt x="1546" y="1497"/>
                  </a:cubicBezTo>
                  <a:cubicBezTo>
                    <a:pt x="1581" y="1490"/>
                    <a:pt x="1594" y="1464"/>
                    <a:pt x="1555" y="1438"/>
                  </a:cubicBezTo>
                  <a:cubicBezTo>
                    <a:pt x="1515" y="1412"/>
                    <a:pt x="1611" y="1401"/>
                    <a:pt x="1655" y="1397"/>
                  </a:cubicBezTo>
                  <a:cubicBezTo>
                    <a:pt x="1699" y="1393"/>
                    <a:pt x="1677" y="1423"/>
                    <a:pt x="1668" y="1434"/>
                  </a:cubicBezTo>
                  <a:cubicBezTo>
                    <a:pt x="1659" y="1445"/>
                    <a:pt x="1659" y="1464"/>
                    <a:pt x="1681" y="1482"/>
                  </a:cubicBezTo>
                  <a:cubicBezTo>
                    <a:pt x="1703" y="1501"/>
                    <a:pt x="1716" y="1530"/>
                    <a:pt x="1694" y="1549"/>
                  </a:cubicBezTo>
                  <a:cubicBezTo>
                    <a:pt x="1673" y="1567"/>
                    <a:pt x="1716" y="1586"/>
                    <a:pt x="1756" y="1593"/>
                  </a:cubicBezTo>
                  <a:cubicBezTo>
                    <a:pt x="1795" y="1601"/>
                    <a:pt x="1834" y="1567"/>
                    <a:pt x="1847" y="1545"/>
                  </a:cubicBezTo>
                  <a:cubicBezTo>
                    <a:pt x="1860" y="1523"/>
                    <a:pt x="1887" y="1538"/>
                    <a:pt x="1904" y="1545"/>
                  </a:cubicBezTo>
                  <a:cubicBezTo>
                    <a:pt x="1922" y="1553"/>
                    <a:pt x="1935" y="1582"/>
                    <a:pt x="1930" y="1612"/>
                  </a:cubicBezTo>
                  <a:cubicBezTo>
                    <a:pt x="1930" y="1614"/>
                    <a:pt x="1930" y="1615"/>
                    <a:pt x="1930" y="1617"/>
                  </a:cubicBezTo>
                  <a:cubicBezTo>
                    <a:pt x="1937" y="1620"/>
                    <a:pt x="1944" y="1621"/>
                    <a:pt x="1948" y="1618"/>
                  </a:cubicBezTo>
                  <a:cubicBezTo>
                    <a:pt x="1961" y="1606"/>
                    <a:pt x="1967" y="1597"/>
                    <a:pt x="1980" y="1612"/>
                  </a:cubicBezTo>
                  <a:cubicBezTo>
                    <a:pt x="1994" y="1627"/>
                    <a:pt x="2007" y="1640"/>
                    <a:pt x="2033" y="1629"/>
                  </a:cubicBezTo>
                  <a:cubicBezTo>
                    <a:pt x="2059" y="1618"/>
                    <a:pt x="2059" y="1608"/>
                    <a:pt x="2083" y="1608"/>
                  </a:cubicBezTo>
                  <a:cubicBezTo>
                    <a:pt x="2107" y="1608"/>
                    <a:pt x="2120" y="1599"/>
                    <a:pt x="2146" y="1601"/>
                  </a:cubicBezTo>
                  <a:cubicBezTo>
                    <a:pt x="2173" y="1603"/>
                    <a:pt x="2201" y="1601"/>
                    <a:pt x="2186" y="1580"/>
                  </a:cubicBezTo>
                  <a:cubicBezTo>
                    <a:pt x="2171" y="1560"/>
                    <a:pt x="2157" y="1553"/>
                    <a:pt x="2155" y="1536"/>
                  </a:cubicBezTo>
                  <a:cubicBezTo>
                    <a:pt x="2153" y="1519"/>
                    <a:pt x="2173" y="1506"/>
                    <a:pt x="2131" y="1506"/>
                  </a:cubicBezTo>
                  <a:cubicBezTo>
                    <a:pt x="2090" y="1506"/>
                    <a:pt x="2068" y="1491"/>
                    <a:pt x="2042" y="1473"/>
                  </a:cubicBezTo>
                  <a:cubicBezTo>
                    <a:pt x="2015" y="1454"/>
                    <a:pt x="1994" y="1425"/>
                    <a:pt x="2011" y="1410"/>
                  </a:cubicBezTo>
                  <a:cubicBezTo>
                    <a:pt x="2029" y="1395"/>
                    <a:pt x="2050" y="1399"/>
                    <a:pt x="2066" y="1382"/>
                  </a:cubicBezTo>
                  <a:cubicBezTo>
                    <a:pt x="2081" y="1365"/>
                    <a:pt x="2074" y="1336"/>
                    <a:pt x="2103" y="1358"/>
                  </a:cubicBezTo>
                  <a:cubicBezTo>
                    <a:pt x="2131" y="1380"/>
                    <a:pt x="2138" y="1403"/>
                    <a:pt x="2168" y="1406"/>
                  </a:cubicBezTo>
                  <a:cubicBezTo>
                    <a:pt x="2199" y="1410"/>
                    <a:pt x="2238" y="1423"/>
                    <a:pt x="2267" y="1399"/>
                  </a:cubicBezTo>
                  <a:cubicBezTo>
                    <a:pt x="2295" y="1375"/>
                    <a:pt x="2256" y="1343"/>
                    <a:pt x="2295" y="1338"/>
                  </a:cubicBezTo>
                  <a:cubicBezTo>
                    <a:pt x="2334" y="1332"/>
                    <a:pt x="2358" y="1282"/>
                    <a:pt x="2391" y="1308"/>
                  </a:cubicBezTo>
                  <a:cubicBezTo>
                    <a:pt x="2424" y="1334"/>
                    <a:pt x="2439" y="1332"/>
                    <a:pt x="2452" y="1314"/>
                  </a:cubicBezTo>
                  <a:cubicBezTo>
                    <a:pt x="2465" y="1295"/>
                    <a:pt x="2474" y="1280"/>
                    <a:pt x="2454" y="1262"/>
                  </a:cubicBezTo>
                  <a:cubicBezTo>
                    <a:pt x="2435" y="1243"/>
                    <a:pt x="2450" y="1219"/>
                    <a:pt x="2476" y="1225"/>
                  </a:cubicBezTo>
                  <a:cubicBezTo>
                    <a:pt x="2502" y="1230"/>
                    <a:pt x="2531" y="1236"/>
                    <a:pt x="2535" y="1254"/>
                  </a:cubicBezTo>
                  <a:cubicBezTo>
                    <a:pt x="2540" y="1273"/>
                    <a:pt x="2559" y="1293"/>
                    <a:pt x="2577" y="1273"/>
                  </a:cubicBezTo>
                  <a:cubicBezTo>
                    <a:pt x="2594" y="1252"/>
                    <a:pt x="2605" y="1249"/>
                    <a:pt x="2634" y="1251"/>
                  </a:cubicBezTo>
                  <a:cubicBezTo>
                    <a:pt x="2662" y="1252"/>
                    <a:pt x="2671" y="1269"/>
                    <a:pt x="2671" y="1284"/>
                  </a:cubicBezTo>
                  <a:cubicBezTo>
                    <a:pt x="2671" y="1299"/>
                    <a:pt x="2695" y="1306"/>
                    <a:pt x="2684" y="1323"/>
                  </a:cubicBezTo>
                  <a:cubicBezTo>
                    <a:pt x="2673" y="1340"/>
                    <a:pt x="2658" y="1343"/>
                    <a:pt x="2682" y="1347"/>
                  </a:cubicBezTo>
                  <a:cubicBezTo>
                    <a:pt x="2706" y="1351"/>
                    <a:pt x="2725" y="1353"/>
                    <a:pt x="2738" y="1377"/>
                  </a:cubicBezTo>
                  <a:cubicBezTo>
                    <a:pt x="2751" y="1401"/>
                    <a:pt x="2745" y="1421"/>
                    <a:pt x="2786" y="1438"/>
                  </a:cubicBezTo>
                  <a:cubicBezTo>
                    <a:pt x="2828" y="1454"/>
                    <a:pt x="2830" y="1451"/>
                    <a:pt x="2863" y="1441"/>
                  </a:cubicBezTo>
                  <a:cubicBezTo>
                    <a:pt x="2884" y="1436"/>
                    <a:pt x="2895" y="1427"/>
                    <a:pt x="2911" y="1417"/>
                  </a:cubicBezTo>
                  <a:cubicBezTo>
                    <a:pt x="2890" y="1389"/>
                    <a:pt x="2934" y="1385"/>
                    <a:pt x="2917" y="1360"/>
                  </a:cubicBezTo>
                  <a:cubicBezTo>
                    <a:pt x="2900" y="1334"/>
                    <a:pt x="2891" y="1282"/>
                    <a:pt x="2891" y="1230"/>
                  </a:cubicBezTo>
                  <a:cubicBezTo>
                    <a:pt x="2891" y="1226"/>
                    <a:pt x="2891" y="1221"/>
                    <a:pt x="2892" y="1217"/>
                  </a:cubicBezTo>
                  <a:cubicBezTo>
                    <a:pt x="2838" y="1185"/>
                    <a:pt x="2838" y="1185"/>
                    <a:pt x="2838" y="1185"/>
                  </a:cubicBezTo>
                  <a:cubicBezTo>
                    <a:pt x="2838" y="1185"/>
                    <a:pt x="2782" y="1157"/>
                    <a:pt x="2785" y="1126"/>
                  </a:cubicBezTo>
                  <a:cubicBezTo>
                    <a:pt x="2789" y="1096"/>
                    <a:pt x="2802" y="1113"/>
                    <a:pt x="2766" y="1093"/>
                  </a:cubicBezTo>
                  <a:cubicBezTo>
                    <a:pt x="2730" y="1074"/>
                    <a:pt x="2730" y="1068"/>
                    <a:pt x="2713" y="1049"/>
                  </a:cubicBezTo>
                  <a:cubicBezTo>
                    <a:pt x="2697" y="1029"/>
                    <a:pt x="2694" y="1004"/>
                    <a:pt x="2697" y="982"/>
                  </a:cubicBezTo>
                  <a:cubicBezTo>
                    <a:pt x="2700" y="960"/>
                    <a:pt x="2723" y="948"/>
                    <a:pt x="2697" y="940"/>
                  </a:cubicBezTo>
                  <a:cubicBezTo>
                    <a:pt x="2671" y="932"/>
                    <a:pt x="2631" y="921"/>
                    <a:pt x="2667" y="898"/>
                  </a:cubicBezTo>
                  <a:cubicBezTo>
                    <a:pt x="2703" y="876"/>
                    <a:pt x="2720" y="873"/>
                    <a:pt x="2720" y="873"/>
                  </a:cubicBezTo>
                  <a:cubicBezTo>
                    <a:pt x="2720" y="873"/>
                    <a:pt x="2736" y="871"/>
                    <a:pt x="2769" y="862"/>
                  </a:cubicBezTo>
                  <a:cubicBezTo>
                    <a:pt x="2802" y="854"/>
                    <a:pt x="2834" y="854"/>
                    <a:pt x="2857" y="854"/>
                  </a:cubicBezTo>
                  <a:cubicBezTo>
                    <a:pt x="2880" y="854"/>
                    <a:pt x="2929" y="840"/>
                    <a:pt x="2946" y="821"/>
                  </a:cubicBezTo>
                  <a:cubicBezTo>
                    <a:pt x="2962" y="801"/>
                    <a:pt x="3005" y="759"/>
                    <a:pt x="3021" y="771"/>
                  </a:cubicBezTo>
                  <a:cubicBezTo>
                    <a:pt x="3038" y="782"/>
                    <a:pt x="3074" y="779"/>
                    <a:pt x="3074" y="743"/>
                  </a:cubicBezTo>
                  <a:cubicBezTo>
                    <a:pt x="3074" y="707"/>
                    <a:pt x="3074" y="673"/>
                    <a:pt x="3057" y="643"/>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51" name="Freeform 20"/>
            <p:cNvSpPr/>
            <p:nvPr/>
          </p:nvSpPr>
          <p:spPr bwMode="auto">
            <a:xfrm>
              <a:off x="1990" y="1454"/>
              <a:ext cx="1563" cy="1204"/>
            </a:xfrm>
            <a:custGeom>
              <a:avLst/>
              <a:gdLst>
                <a:gd name="T0" fmla="*/ 3326 w 3374"/>
                <a:gd name="T1" fmla="*/ 1582 h 2599"/>
                <a:gd name="T2" fmla="*/ 3022 w 3374"/>
                <a:gd name="T3" fmla="*/ 1461 h 2599"/>
                <a:gd name="T4" fmla="*/ 2905 w 3374"/>
                <a:gd name="T5" fmla="*/ 1423 h 2599"/>
                <a:gd name="T6" fmla="*/ 2850 w 3374"/>
                <a:gd name="T7" fmla="*/ 1556 h 2599"/>
                <a:gd name="T8" fmla="*/ 2957 w 3374"/>
                <a:gd name="T9" fmla="*/ 1714 h 2599"/>
                <a:gd name="T10" fmla="*/ 2863 w 3374"/>
                <a:gd name="T11" fmla="*/ 1817 h 2599"/>
                <a:gd name="T12" fmla="*/ 2804 w 3374"/>
                <a:gd name="T13" fmla="*/ 1882 h 2599"/>
                <a:gd name="T14" fmla="*/ 2651 w 3374"/>
                <a:gd name="T15" fmla="*/ 1793 h 2599"/>
                <a:gd name="T16" fmla="*/ 2573 w 3374"/>
                <a:gd name="T17" fmla="*/ 1593 h 2599"/>
                <a:gd name="T18" fmla="*/ 2448 w 3374"/>
                <a:gd name="T19" fmla="*/ 1424 h 2599"/>
                <a:gd name="T20" fmla="*/ 2411 w 3374"/>
                <a:gd name="T21" fmla="*/ 1352 h 2599"/>
                <a:gd name="T22" fmla="*/ 2179 w 3374"/>
                <a:gd name="T23" fmla="*/ 1252 h 2599"/>
                <a:gd name="T24" fmla="*/ 2267 w 3374"/>
                <a:gd name="T25" fmla="*/ 911 h 2599"/>
                <a:gd name="T26" fmla="*/ 1721 w 3374"/>
                <a:gd name="T27" fmla="*/ 1019 h 2599"/>
                <a:gd name="T28" fmla="*/ 1446 w 3374"/>
                <a:gd name="T29" fmla="*/ 833 h 2599"/>
                <a:gd name="T30" fmla="*/ 1485 w 3374"/>
                <a:gd name="T31" fmla="*/ 615 h 2599"/>
                <a:gd name="T32" fmla="*/ 1148 w 3374"/>
                <a:gd name="T33" fmla="*/ 548 h 2599"/>
                <a:gd name="T34" fmla="*/ 851 w 3374"/>
                <a:gd name="T35" fmla="*/ 363 h 2599"/>
                <a:gd name="T36" fmla="*/ 848 w 3374"/>
                <a:gd name="T37" fmla="*/ 57 h 2599"/>
                <a:gd name="T38" fmla="*/ 661 w 3374"/>
                <a:gd name="T39" fmla="*/ 24 h 2599"/>
                <a:gd name="T40" fmla="*/ 428 w 3374"/>
                <a:gd name="T41" fmla="*/ 233 h 2599"/>
                <a:gd name="T42" fmla="*/ 113 w 3374"/>
                <a:gd name="T43" fmla="*/ 418 h 2599"/>
                <a:gd name="T44" fmla="*/ 26 w 3374"/>
                <a:gd name="T45" fmla="*/ 792 h 2599"/>
                <a:gd name="T46" fmla="*/ 301 w 3374"/>
                <a:gd name="T47" fmla="*/ 907 h 2599"/>
                <a:gd name="T48" fmla="*/ 633 w 3374"/>
                <a:gd name="T49" fmla="*/ 1000 h 2599"/>
                <a:gd name="T50" fmla="*/ 1074 w 3374"/>
                <a:gd name="T51" fmla="*/ 941 h 2599"/>
                <a:gd name="T52" fmla="*/ 1393 w 3374"/>
                <a:gd name="T53" fmla="*/ 1019 h 2599"/>
                <a:gd name="T54" fmla="*/ 1695 w 3374"/>
                <a:gd name="T55" fmla="*/ 1311 h 2599"/>
                <a:gd name="T56" fmla="*/ 1926 w 3374"/>
                <a:gd name="T57" fmla="*/ 1471 h 2599"/>
                <a:gd name="T58" fmla="*/ 2018 w 3374"/>
                <a:gd name="T59" fmla="*/ 1638 h 2599"/>
                <a:gd name="T60" fmla="*/ 1992 w 3374"/>
                <a:gd name="T61" fmla="*/ 1860 h 2599"/>
                <a:gd name="T62" fmla="*/ 1909 w 3374"/>
                <a:gd name="T63" fmla="*/ 1930 h 2599"/>
                <a:gd name="T64" fmla="*/ 1808 w 3374"/>
                <a:gd name="T65" fmla="*/ 2156 h 2599"/>
                <a:gd name="T66" fmla="*/ 1594 w 3374"/>
                <a:gd name="T67" fmla="*/ 2138 h 2599"/>
                <a:gd name="T68" fmla="*/ 1861 w 3374"/>
                <a:gd name="T69" fmla="*/ 2316 h 2599"/>
                <a:gd name="T70" fmla="*/ 1928 w 3374"/>
                <a:gd name="T71" fmla="*/ 2229 h 2599"/>
                <a:gd name="T72" fmla="*/ 2101 w 3374"/>
                <a:gd name="T73" fmla="*/ 2284 h 2599"/>
                <a:gd name="T74" fmla="*/ 2208 w 3374"/>
                <a:gd name="T75" fmla="*/ 2381 h 2599"/>
                <a:gd name="T76" fmla="*/ 2363 w 3374"/>
                <a:gd name="T77" fmla="*/ 2407 h 2599"/>
                <a:gd name="T78" fmla="*/ 2455 w 3374"/>
                <a:gd name="T79" fmla="*/ 2564 h 2599"/>
                <a:gd name="T80" fmla="*/ 2649 w 3374"/>
                <a:gd name="T81" fmla="*/ 2499 h 2599"/>
                <a:gd name="T82" fmla="*/ 2763 w 3374"/>
                <a:gd name="T83" fmla="*/ 2412 h 2599"/>
                <a:gd name="T84" fmla="*/ 2771 w 3374"/>
                <a:gd name="T85" fmla="*/ 2321 h 2599"/>
                <a:gd name="T86" fmla="*/ 2880 w 3374"/>
                <a:gd name="T87" fmla="*/ 2329 h 2599"/>
                <a:gd name="T88" fmla="*/ 2874 w 3374"/>
                <a:gd name="T89" fmla="*/ 2238 h 2599"/>
                <a:gd name="T90" fmla="*/ 2918 w 3374"/>
                <a:gd name="T91" fmla="*/ 2119 h 2599"/>
                <a:gd name="T92" fmla="*/ 2870 w 3374"/>
                <a:gd name="T93" fmla="*/ 2034 h 2599"/>
                <a:gd name="T94" fmla="*/ 2983 w 3374"/>
                <a:gd name="T95" fmla="*/ 1945 h 2599"/>
                <a:gd name="T96" fmla="*/ 3167 w 3374"/>
                <a:gd name="T97" fmla="*/ 1953 h 2599"/>
                <a:gd name="T98" fmla="*/ 3232 w 3374"/>
                <a:gd name="T99" fmla="*/ 1884 h 2599"/>
                <a:gd name="T100" fmla="*/ 3337 w 3374"/>
                <a:gd name="T101" fmla="*/ 1795 h 2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374" h="2599">
                  <a:moveTo>
                    <a:pt x="3319" y="1723"/>
                  </a:moveTo>
                  <a:cubicBezTo>
                    <a:pt x="3341" y="1695"/>
                    <a:pt x="3374" y="1691"/>
                    <a:pt x="3359" y="1658"/>
                  </a:cubicBezTo>
                  <a:cubicBezTo>
                    <a:pt x="3343" y="1625"/>
                    <a:pt x="3365" y="1593"/>
                    <a:pt x="3326" y="1582"/>
                  </a:cubicBezTo>
                  <a:cubicBezTo>
                    <a:pt x="3287" y="1571"/>
                    <a:pt x="3223" y="1565"/>
                    <a:pt x="3195" y="1541"/>
                  </a:cubicBezTo>
                  <a:cubicBezTo>
                    <a:pt x="3167" y="1517"/>
                    <a:pt x="3164" y="1511"/>
                    <a:pt x="3125" y="1504"/>
                  </a:cubicBezTo>
                  <a:cubicBezTo>
                    <a:pt x="3086" y="1497"/>
                    <a:pt x="3031" y="1487"/>
                    <a:pt x="3022" y="1461"/>
                  </a:cubicBezTo>
                  <a:cubicBezTo>
                    <a:pt x="3017" y="1447"/>
                    <a:pt x="3023" y="1437"/>
                    <a:pt x="3024" y="1426"/>
                  </a:cubicBezTo>
                  <a:cubicBezTo>
                    <a:pt x="3009" y="1428"/>
                    <a:pt x="2990" y="1430"/>
                    <a:pt x="2972" y="1430"/>
                  </a:cubicBezTo>
                  <a:cubicBezTo>
                    <a:pt x="2924" y="1430"/>
                    <a:pt x="2918" y="1437"/>
                    <a:pt x="2905" y="1423"/>
                  </a:cubicBezTo>
                  <a:cubicBezTo>
                    <a:pt x="2891" y="1408"/>
                    <a:pt x="2885" y="1417"/>
                    <a:pt x="2874" y="1432"/>
                  </a:cubicBezTo>
                  <a:cubicBezTo>
                    <a:pt x="2863" y="1447"/>
                    <a:pt x="2870" y="1484"/>
                    <a:pt x="2874" y="1513"/>
                  </a:cubicBezTo>
                  <a:cubicBezTo>
                    <a:pt x="2878" y="1543"/>
                    <a:pt x="2867" y="1543"/>
                    <a:pt x="2850" y="1556"/>
                  </a:cubicBezTo>
                  <a:cubicBezTo>
                    <a:pt x="2832" y="1569"/>
                    <a:pt x="2848" y="1582"/>
                    <a:pt x="2846" y="1628"/>
                  </a:cubicBezTo>
                  <a:cubicBezTo>
                    <a:pt x="2843" y="1675"/>
                    <a:pt x="2887" y="1654"/>
                    <a:pt x="2920" y="1665"/>
                  </a:cubicBezTo>
                  <a:cubicBezTo>
                    <a:pt x="2953" y="1676"/>
                    <a:pt x="2963" y="1695"/>
                    <a:pt x="2957" y="1714"/>
                  </a:cubicBezTo>
                  <a:cubicBezTo>
                    <a:pt x="2950" y="1732"/>
                    <a:pt x="2961" y="1749"/>
                    <a:pt x="2948" y="1778"/>
                  </a:cubicBezTo>
                  <a:cubicBezTo>
                    <a:pt x="2935" y="1808"/>
                    <a:pt x="2902" y="1793"/>
                    <a:pt x="2870" y="1780"/>
                  </a:cubicBezTo>
                  <a:cubicBezTo>
                    <a:pt x="2837" y="1767"/>
                    <a:pt x="2865" y="1808"/>
                    <a:pt x="2863" y="1817"/>
                  </a:cubicBezTo>
                  <a:cubicBezTo>
                    <a:pt x="2861" y="1827"/>
                    <a:pt x="2839" y="1836"/>
                    <a:pt x="2861" y="1849"/>
                  </a:cubicBezTo>
                  <a:cubicBezTo>
                    <a:pt x="2883" y="1862"/>
                    <a:pt x="2867" y="1862"/>
                    <a:pt x="2843" y="1877"/>
                  </a:cubicBezTo>
                  <a:cubicBezTo>
                    <a:pt x="2819" y="1891"/>
                    <a:pt x="2811" y="1895"/>
                    <a:pt x="2804" y="1882"/>
                  </a:cubicBezTo>
                  <a:cubicBezTo>
                    <a:pt x="2797" y="1869"/>
                    <a:pt x="2782" y="1862"/>
                    <a:pt x="2763" y="1862"/>
                  </a:cubicBezTo>
                  <a:cubicBezTo>
                    <a:pt x="2712" y="1867"/>
                    <a:pt x="2710" y="1851"/>
                    <a:pt x="2704" y="1819"/>
                  </a:cubicBezTo>
                  <a:cubicBezTo>
                    <a:pt x="2697" y="1788"/>
                    <a:pt x="2675" y="1793"/>
                    <a:pt x="2651" y="1793"/>
                  </a:cubicBezTo>
                  <a:cubicBezTo>
                    <a:pt x="2627" y="1793"/>
                    <a:pt x="2629" y="1784"/>
                    <a:pt x="2597" y="1760"/>
                  </a:cubicBezTo>
                  <a:cubicBezTo>
                    <a:pt x="2564" y="1736"/>
                    <a:pt x="2592" y="1738"/>
                    <a:pt x="2607" y="1691"/>
                  </a:cubicBezTo>
                  <a:cubicBezTo>
                    <a:pt x="2623" y="1645"/>
                    <a:pt x="2594" y="1623"/>
                    <a:pt x="2573" y="1593"/>
                  </a:cubicBezTo>
                  <a:cubicBezTo>
                    <a:pt x="2551" y="1563"/>
                    <a:pt x="2549" y="1532"/>
                    <a:pt x="2542" y="1495"/>
                  </a:cubicBezTo>
                  <a:cubicBezTo>
                    <a:pt x="2535" y="1458"/>
                    <a:pt x="2490" y="1467"/>
                    <a:pt x="2485" y="1454"/>
                  </a:cubicBezTo>
                  <a:cubicBezTo>
                    <a:pt x="2481" y="1441"/>
                    <a:pt x="2479" y="1436"/>
                    <a:pt x="2448" y="1424"/>
                  </a:cubicBezTo>
                  <a:cubicBezTo>
                    <a:pt x="2417" y="1413"/>
                    <a:pt x="2426" y="1411"/>
                    <a:pt x="2424" y="1380"/>
                  </a:cubicBezTo>
                  <a:cubicBezTo>
                    <a:pt x="2423" y="1371"/>
                    <a:pt x="2421" y="1362"/>
                    <a:pt x="2418" y="1354"/>
                  </a:cubicBezTo>
                  <a:cubicBezTo>
                    <a:pt x="2415" y="1353"/>
                    <a:pt x="2413" y="1353"/>
                    <a:pt x="2411" y="1352"/>
                  </a:cubicBezTo>
                  <a:cubicBezTo>
                    <a:pt x="2358" y="1337"/>
                    <a:pt x="2376" y="1374"/>
                    <a:pt x="2332" y="1382"/>
                  </a:cubicBezTo>
                  <a:cubicBezTo>
                    <a:pt x="2289" y="1389"/>
                    <a:pt x="2289" y="1360"/>
                    <a:pt x="2249" y="1330"/>
                  </a:cubicBezTo>
                  <a:cubicBezTo>
                    <a:pt x="2210" y="1300"/>
                    <a:pt x="2166" y="1297"/>
                    <a:pt x="2179" y="1252"/>
                  </a:cubicBezTo>
                  <a:cubicBezTo>
                    <a:pt x="2192" y="1208"/>
                    <a:pt x="2162" y="1156"/>
                    <a:pt x="2210" y="1141"/>
                  </a:cubicBezTo>
                  <a:cubicBezTo>
                    <a:pt x="2258" y="1126"/>
                    <a:pt x="2302" y="1100"/>
                    <a:pt x="2306" y="1041"/>
                  </a:cubicBezTo>
                  <a:cubicBezTo>
                    <a:pt x="2310" y="981"/>
                    <a:pt x="2310" y="941"/>
                    <a:pt x="2267" y="911"/>
                  </a:cubicBezTo>
                  <a:cubicBezTo>
                    <a:pt x="2223" y="881"/>
                    <a:pt x="2140" y="844"/>
                    <a:pt x="2101" y="878"/>
                  </a:cubicBezTo>
                  <a:cubicBezTo>
                    <a:pt x="2061" y="911"/>
                    <a:pt x="1996" y="993"/>
                    <a:pt x="1926" y="1007"/>
                  </a:cubicBezTo>
                  <a:cubicBezTo>
                    <a:pt x="1856" y="1022"/>
                    <a:pt x="1782" y="1048"/>
                    <a:pt x="1721" y="1019"/>
                  </a:cubicBezTo>
                  <a:cubicBezTo>
                    <a:pt x="1660" y="989"/>
                    <a:pt x="1625" y="1007"/>
                    <a:pt x="1594" y="970"/>
                  </a:cubicBezTo>
                  <a:cubicBezTo>
                    <a:pt x="1563" y="933"/>
                    <a:pt x="1598" y="855"/>
                    <a:pt x="1550" y="855"/>
                  </a:cubicBezTo>
                  <a:cubicBezTo>
                    <a:pt x="1502" y="855"/>
                    <a:pt x="1480" y="870"/>
                    <a:pt x="1446" y="833"/>
                  </a:cubicBezTo>
                  <a:cubicBezTo>
                    <a:pt x="1411" y="796"/>
                    <a:pt x="1323" y="785"/>
                    <a:pt x="1328" y="767"/>
                  </a:cubicBezTo>
                  <a:cubicBezTo>
                    <a:pt x="1332" y="748"/>
                    <a:pt x="1367" y="685"/>
                    <a:pt x="1402" y="674"/>
                  </a:cubicBezTo>
                  <a:cubicBezTo>
                    <a:pt x="1437" y="663"/>
                    <a:pt x="1480" y="655"/>
                    <a:pt x="1485" y="615"/>
                  </a:cubicBezTo>
                  <a:cubicBezTo>
                    <a:pt x="1489" y="574"/>
                    <a:pt x="1498" y="537"/>
                    <a:pt x="1437" y="514"/>
                  </a:cubicBezTo>
                  <a:cubicBezTo>
                    <a:pt x="1376" y="492"/>
                    <a:pt x="1231" y="492"/>
                    <a:pt x="1205" y="500"/>
                  </a:cubicBezTo>
                  <a:cubicBezTo>
                    <a:pt x="1179" y="507"/>
                    <a:pt x="1175" y="514"/>
                    <a:pt x="1148" y="548"/>
                  </a:cubicBezTo>
                  <a:cubicBezTo>
                    <a:pt x="1122" y="581"/>
                    <a:pt x="1070" y="629"/>
                    <a:pt x="1017" y="577"/>
                  </a:cubicBezTo>
                  <a:cubicBezTo>
                    <a:pt x="965" y="526"/>
                    <a:pt x="926" y="503"/>
                    <a:pt x="908" y="466"/>
                  </a:cubicBezTo>
                  <a:cubicBezTo>
                    <a:pt x="891" y="429"/>
                    <a:pt x="851" y="396"/>
                    <a:pt x="851" y="363"/>
                  </a:cubicBezTo>
                  <a:cubicBezTo>
                    <a:pt x="851" y="329"/>
                    <a:pt x="830" y="307"/>
                    <a:pt x="856" y="277"/>
                  </a:cubicBezTo>
                  <a:cubicBezTo>
                    <a:pt x="882" y="248"/>
                    <a:pt x="886" y="229"/>
                    <a:pt x="873" y="196"/>
                  </a:cubicBezTo>
                  <a:cubicBezTo>
                    <a:pt x="864" y="171"/>
                    <a:pt x="849" y="107"/>
                    <a:pt x="848" y="57"/>
                  </a:cubicBezTo>
                  <a:cubicBezTo>
                    <a:pt x="836" y="52"/>
                    <a:pt x="821" y="44"/>
                    <a:pt x="800" y="31"/>
                  </a:cubicBezTo>
                  <a:cubicBezTo>
                    <a:pt x="751" y="0"/>
                    <a:pt x="744" y="36"/>
                    <a:pt x="692" y="31"/>
                  </a:cubicBezTo>
                  <a:cubicBezTo>
                    <a:pt x="673" y="29"/>
                    <a:pt x="664" y="27"/>
                    <a:pt x="661" y="24"/>
                  </a:cubicBezTo>
                  <a:cubicBezTo>
                    <a:pt x="648" y="39"/>
                    <a:pt x="634" y="58"/>
                    <a:pt x="629" y="77"/>
                  </a:cubicBezTo>
                  <a:cubicBezTo>
                    <a:pt x="616" y="122"/>
                    <a:pt x="664" y="170"/>
                    <a:pt x="594" y="192"/>
                  </a:cubicBezTo>
                  <a:cubicBezTo>
                    <a:pt x="524" y="214"/>
                    <a:pt x="471" y="203"/>
                    <a:pt x="428" y="233"/>
                  </a:cubicBezTo>
                  <a:cubicBezTo>
                    <a:pt x="384" y="262"/>
                    <a:pt x="336" y="255"/>
                    <a:pt x="305" y="288"/>
                  </a:cubicBezTo>
                  <a:cubicBezTo>
                    <a:pt x="275" y="322"/>
                    <a:pt x="209" y="333"/>
                    <a:pt x="196" y="370"/>
                  </a:cubicBezTo>
                  <a:cubicBezTo>
                    <a:pt x="183" y="407"/>
                    <a:pt x="153" y="414"/>
                    <a:pt x="113" y="418"/>
                  </a:cubicBezTo>
                  <a:cubicBezTo>
                    <a:pt x="74" y="422"/>
                    <a:pt x="0" y="444"/>
                    <a:pt x="0" y="511"/>
                  </a:cubicBezTo>
                  <a:cubicBezTo>
                    <a:pt x="0" y="577"/>
                    <a:pt x="22" y="644"/>
                    <a:pt x="26" y="681"/>
                  </a:cubicBezTo>
                  <a:cubicBezTo>
                    <a:pt x="30" y="718"/>
                    <a:pt x="48" y="763"/>
                    <a:pt x="26" y="792"/>
                  </a:cubicBezTo>
                  <a:cubicBezTo>
                    <a:pt x="8" y="817"/>
                    <a:pt x="34" y="794"/>
                    <a:pt x="63" y="857"/>
                  </a:cubicBezTo>
                  <a:cubicBezTo>
                    <a:pt x="88" y="855"/>
                    <a:pt x="115" y="852"/>
                    <a:pt x="139" y="855"/>
                  </a:cubicBezTo>
                  <a:cubicBezTo>
                    <a:pt x="196" y="863"/>
                    <a:pt x="249" y="904"/>
                    <a:pt x="301" y="907"/>
                  </a:cubicBezTo>
                  <a:cubicBezTo>
                    <a:pt x="353" y="911"/>
                    <a:pt x="380" y="885"/>
                    <a:pt x="415" y="933"/>
                  </a:cubicBezTo>
                  <a:cubicBezTo>
                    <a:pt x="450" y="981"/>
                    <a:pt x="485" y="1015"/>
                    <a:pt x="528" y="1022"/>
                  </a:cubicBezTo>
                  <a:cubicBezTo>
                    <a:pt x="572" y="1030"/>
                    <a:pt x="563" y="1026"/>
                    <a:pt x="633" y="1000"/>
                  </a:cubicBezTo>
                  <a:cubicBezTo>
                    <a:pt x="703" y="974"/>
                    <a:pt x="712" y="937"/>
                    <a:pt x="777" y="948"/>
                  </a:cubicBezTo>
                  <a:cubicBezTo>
                    <a:pt x="843" y="959"/>
                    <a:pt x="930" y="996"/>
                    <a:pt x="956" y="967"/>
                  </a:cubicBezTo>
                  <a:cubicBezTo>
                    <a:pt x="983" y="937"/>
                    <a:pt x="991" y="896"/>
                    <a:pt x="1074" y="941"/>
                  </a:cubicBezTo>
                  <a:cubicBezTo>
                    <a:pt x="1157" y="985"/>
                    <a:pt x="1227" y="985"/>
                    <a:pt x="1231" y="1015"/>
                  </a:cubicBezTo>
                  <a:cubicBezTo>
                    <a:pt x="1236" y="1044"/>
                    <a:pt x="1249" y="1059"/>
                    <a:pt x="1293" y="1041"/>
                  </a:cubicBezTo>
                  <a:cubicBezTo>
                    <a:pt x="1336" y="1022"/>
                    <a:pt x="1389" y="978"/>
                    <a:pt x="1393" y="1019"/>
                  </a:cubicBezTo>
                  <a:cubicBezTo>
                    <a:pt x="1397" y="1059"/>
                    <a:pt x="1384" y="1126"/>
                    <a:pt x="1432" y="1145"/>
                  </a:cubicBezTo>
                  <a:cubicBezTo>
                    <a:pt x="1480" y="1163"/>
                    <a:pt x="1559" y="1182"/>
                    <a:pt x="1585" y="1211"/>
                  </a:cubicBezTo>
                  <a:cubicBezTo>
                    <a:pt x="1612" y="1241"/>
                    <a:pt x="1660" y="1319"/>
                    <a:pt x="1695" y="1311"/>
                  </a:cubicBezTo>
                  <a:cubicBezTo>
                    <a:pt x="1729" y="1304"/>
                    <a:pt x="1782" y="1241"/>
                    <a:pt x="1808" y="1293"/>
                  </a:cubicBezTo>
                  <a:cubicBezTo>
                    <a:pt x="1834" y="1345"/>
                    <a:pt x="1895" y="1360"/>
                    <a:pt x="1904" y="1389"/>
                  </a:cubicBezTo>
                  <a:cubicBezTo>
                    <a:pt x="1913" y="1419"/>
                    <a:pt x="1944" y="1448"/>
                    <a:pt x="1926" y="1471"/>
                  </a:cubicBezTo>
                  <a:cubicBezTo>
                    <a:pt x="1909" y="1493"/>
                    <a:pt x="1895" y="1497"/>
                    <a:pt x="1965" y="1523"/>
                  </a:cubicBezTo>
                  <a:cubicBezTo>
                    <a:pt x="1996" y="1541"/>
                    <a:pt x="1987" y="1567"/>
                    <a:pt x="1987" y="1586"/>
                  </a:cubicBezTo>
                  <a:cubicBezTo>
                    <a:pt x="1987" y="1604"/>
                    <a:pt x="1987" y="1612"/>
                    <a:pt x="2018" y="1638"/>
                  </a:cubicBezTo>
                  <a:cubicBezTo>
                    <a:pt x="2048" y="1663"/>
                    <a:pt x="2075" y="1701"/>
                    <a:pt x="2057" y="1741"/>
                  </a:cubicBezTo>
                  <a:cubicBezTo>
                    <a:pt x="2040" y="1782"/>
                    <a:pt x="2022" y="1797"/>
                    <a:pt x="2022" y="1812"/>
                  </a:cubicBezTo>
                  <a:cubicBezTo>
                    <a:pt x="2022" y="1827"/>
                    <a:pt x="2018" y="1878"/>
                    <a:pt x="1992" y="1860"/>
                  </a:cubicBezTo>
                  <a:cubicBezTo>
                    <a:pt x="1965" y="1841"/>
                    <a:pt x="1974" y="1808"/>
                    <a:pt x="1965" y="1841"/>
                  </a:cubicBezTo>
                  <a:cubicBezTo>
                    <a:pt x="1957" y="1875"/>
                    <a:pt x="1944" y="1886"/>
                    <a:pt x="1926" y="1882"/>
                  </a:cubicBezTo>
                  <a:cubicBezTo>
                    <a:pt x="1909" y="1878"/>
                    <a:pt x="1887" y="1912"/>
                    <a:pt x="1909" y="1930"/>
                  </a:cubicBezTo>
                  <a:cubicBezTo>
                    <a:pt x="1930" y="1949"/>
                    <a:pt x="1917" y="1971"/>
                    <a:pt x="1891" y="1997"/>
                  </a:cubicBezTo>
                  <a:cubicBezTo>
                    <a:pt x="1865" y="2023"/>
                    <a:pt x="1812" y="2001"/>
                    <a:pt x="1817" y="2049"/>
                  </a:cubicBezTo>
                  <a:cubicBezTo>
                    <a:pt x="1821" y="2097"/>
                    <a:pt x="1817" y="2123"/>
                    <a:pt x="1808" y="2156"/>
                  </a:cubicBezTo>
                  <a:cubicBezTo>
                    <a:pt x="1799" y="2190"/>
                    <a:pt x="1791" y="2208"/>
                    <a:pt x="1751" y="2197"/>
                  </a:cubicBezTo>
                  <a:cubicBezTo>
                    <a:pt x="1712" y="2186"/>
                    <a:pt x="1686" y="2201"/>
                    <a:pt x="1655" y="2168"/>
                  </a:cubicBezTo>
                  <a:cubicBezTo>
                    <a:pt x="1625" y="2134"/>
                    <a:pt x="1612" y="2093"/>
                    <a:pt x="1594" y="2138"/>
                  </a:cubicBezTo>
                  <a:cubicBezTo>
                    <a:pt x="1577" y="2182"/>
                    <a:pt x="1572" y="2223"/>
                    <a:pt x="1629" y="2231"/>
                  </a:cubicBezTo>
                  <a:cubicBezTo>
                    <a:pt x="1686" y="2238"/>
                    <a:pt x="1743" y="2223"/>
                    <a:pt x="1764" y="2256"/>
                  </a:cubicBezTo>
                  <a:cubicBezTo>
                    <a:pt x="1786" y="2290"/>
                    <a:pt x="1817" y="2312"/>
                    <a:pt x="1861" y="2316"/>
                  </a:cubicBezTo>
                  <a:cubicBezTo>
                    <a:pt x="1881" y="2317"/>
                    <a:pt x="1899" y="2315"/>
                    <a:pt x="1913" y="2315"/>
                  </a:cubicBezTo>
                  <a:cubicBezTo>
                    <a:pt x="1906" y="2294"/>
                    <a:pt x="1883" y="2274"/>
                    <a:pt x="1880" y="2258"/>
                  </a:cubicBezTo>
                  <a:cubicBezTo>
                    <a:pt x="1876" y="2238"/>
                    <a:pt x="1909" y="2229"/>
                    <a:pt x="1928" y="2229"/>
                  </a:cubicBezTo>
                  <a:cubicBezTo>
                    <a:pt x="1948" y="2229"/>
                    <a:pt x="1948" y="2223"/>
                    <a:pt x="1998" y="2201"/>
                  </a:cubicBezTo>
                  <a:cubicBezTo>
                    <a:pt x="2048" y="2179"/>
                    <a:pt x="2046" y="2188"/>
                    <a:pt x="2079" y="2193"/>
                  </a:cubicBezTo>
                  <a:cubicBezTo>
                    <a:pt x="2112" y="2199"/>
                    <a:pt x="2101" y="2262"/>
                    <a:pt x="2101" y="2284"/>
                  </a:cubicBezTo>
                  <a:cubicBezTo>
                    <a:pt x="2101" y="2307"/>
                    <a:pt x="2112" y="2305"/>
                    <a:pt x="2147" y="2308"/>
                  </a:cubicBezTo>
                  <a:cubicBezTo>
                    <a:pt x="2182" y="2312"/>
                    <a:pt x="2168" y="2336"/>
                    <a:pt x="2171" y="2351"/>
                  </a:cubicBezTo>
                  <a:cubicBezTo>
                    <a:pt x="2173" y="2366"/>
                    <a:pt x="2186" y="2364"/>
                    <a:pt x="2208" y="2381"/>
                  </a:cubicBezTo>
                  <a:cubicBezTo>
                    <a:pt x="2230" y="2397"/>
                    <a:pt x="2241" y="2414"/>
                    <a:pt x="2258" y="2427"/>
                  </a:cubicBezTo>
                  <a:cubicBezTo>
                    <a:pt x="2275" y="2440"/>
                    <a:pt x="2295" y="2434"/>
                    <a:pt x="2308" y="2418"/>
                  </a:cubicBezTo>
                  <a:cubicBezTo>
                    <a:pt x="2321" y="2401"/>
                    <a:pt x="2339" y="2392"/>
                    <a:pt x="2363" y="2407"/>
                  </a:cubicBezTo>
                  <a:cubicBezTo>
                    <a:pt x="2387" y="2421"/>
                    <a:pt x="2354" y="2434"/>
                    <a:pt x="2380" y="2455"/>
                  </a:cubicBezTo>
                  <a:cubicBezTo>
                    <a:pt x="2407" y="2475"/>
                    <a:pt x="2402" y="2503"/>
                    <a:pt x="2404" y="2523"/>
                  </a:cubicBezTo>
                  <a:cubicBezTo>
                    <a:pt x="2407" y="2544"/>
                    <a:pt x="2428" y="2547"/>
                    <a:pt x="2455" y="2564"/>
                  </a:cubicBezTo>
                  <a:cubicBezTo>
                    <a:pt x="2481" y="2581"/>
                    <a:pt x="2483" y="2562"/>
                    <a:pt x="2531" y="2581"/>
                  </a:cubicBezTo>
                  <a:cubicBezTo>
                    <a:pt x="2579" y="2599"/>
                    <a:pt x="2568" y="2588"/>
                    <a:pt x="2618" y="2572"/>
                  </a:cubicBezTo>
                  <a:cubicBezTo>
                    <a:pt x="2669" y="2555"/>
                    <a:pt x="2647" y="2516"/>
                    <a:pt x="2649" y="2499"/>
                  </a:cubicBezTo>
                  <a:cubicBezTo>
                    <a:pt x="2651" y="2486"/>
                    <a:pt x="2687" y="2489"/>
                    <a:pt x="2719" y="2491"/>
                  </a:cubicBezTo>
                  <a:cubicBezTo>
                    <a:pt x="2729" y="2478"/>
                    <a:pt x="2744" y="2462"/>
                    <a:pt x="2756" y="2455"/>
                  </a:cubicBezTo>
                  <a:cubicBezTo>
                    <a:pt x="2778" y="2442"/>
                    <a:pt x="2747" y="2429"/>
                    <a:pt x="2763" y="2412"/>
                  </a:cubicBezTo>
                  <a:cubicBezTo>
                    <a:pt x="2778" y="2395"/>
                    <a:pt x="2780" y="2388"/>
                    <a:pt x="2756" y="2381"/>
                  </a:cubicBezTo>
                  <a:cubicBezTo>
                    <a:pt x="2732" y="2373"/>
                    <a:pt x="2695" y="2362"/>
                    <a:pt x="2719" y="2349"/>
                  </a:cubicBezTo>
                  <a:cubicBezTo>
                    <a:pt x="2743" y="2336"/>
                    <a:pt x="2756" y="2318"/>
                    <a:pt x="2771" y="2321"/>
                  </a:cubicBezTo>
                  <a:cubicBezTo>
                    <a:pt x="2787" y="2325"/>
                    <a:pt x="2815" y="2338"/>
                    <a:pt x="2819" y="2325"/>
                  </a:cubicBezTo>
                  <a:cubicBezTo>
                    <a:pt x="2824" y="2312"/>
                    <a:pt x="2830" y="2297"/>
                    <a:pt x="2843" y="2308"/>
                  </a:cubicBezTo>
                  <a:cubicBezTo>
                    <a:pt x="2856" y="2319"/>
                    <a:pt x="2852" y="2331"/>
                    <a:pt x="2880" y="2329"/>
                  </a:cubicBezTo>
                  <a:cubicBezTo>
                    <a:pt x="2909" y="2327"/>
                    <a:pt x="2915" y="2312"/>
                    <a:pt x="2896" y="2297"/>
                  </a:cubicBezTo>
                  <a:cubicBezTo>
                    <a:pt x="2876" y="2282"/>
                    <a:pt x="2859" y="2288"/>
                    <a:pt x="2876" y="2271"/>
                  </a:cubicBezTo>
                  <a:cubicBezTo>
                    <a:pt x="2894" y="2255"/>
                    <a:pt x="2885" y="2245"/>
                    <a:pt x="2874" y="2238"/>
                  </a:cubicBezTo>
                  <a:cubicBezTo>
                    <a:pt x="2863" y="2231"/>
                    <a:pt x="2872" y="2229"/>
                    <a:pt x="2883" y="2212"/>
                  </a:cubicBezTo>
                  <a:cubicBezTo>
                    <a:pt x="2894" y="2195"/>
                    <a:pt x="2909" y="2195"/>
                    <a:pt x="2907" y="2173"/>
                  </a:cubicBezTo>
                  <a:cubicBezTo>
                    <a:pt x="2905" y="2151"/>
                    <a:pt x="2933" y="2134"/>
                    <a:pt x="2918" y="2119"/>
                  </a:cubicBezTo>
                  <a:cubicBezTo>
                    <a:pt x="2902" y="2105"/>
                    <a:pt x="2894" y="2084"/>
                    <a:pt x="2874" y="2088"/>
                  </a:cubicBezTo>
                  <a:cubicBezTo>
                    <a:pt x="2854" y="2092"/>
                    <a:pt x="2835" y="2092"/>
                    <a:pt x="2837" y="2077"/>
                  </a:cubicBezTo>
                  <a:cubicBezTo>
                    <a:pt x="2839" y="2062"/>
                    <a:pt x="2852" y="2042"/>
                    <a:pt x="2870" y="2034"/>
                  </a:cubicBezTo>
                  <a:cubicBezTo>
                    <a:pt x="2887" y="2027"/>
                    <a:pt x="2889" y="2012"/>
                    <a:pt x="2878" y="1995"/>
                  </a:cubicBezTo>
                  <a:cubicBezTo>
                    <a:pt x="2867" y="1979"/>
                    <a:pt x="2856" y="1943"/>
                    <a:pt x="2900" y="1940"/>
                  </a:cubicBezTo>
                  <a:cubicBezTo>
                    <a:pt x="2944" y="1936"/>
                    <a:pt x="2974" y="1927"/>
                    <a:pt x="2983" y="1945"/>
                  </a:cubicBezTo>
                  <a:cubicBezTo>
                    <a:pt x="2992" y="1964"/>
                    <a:pt x="3018" y="1986"/>
                    <a:pt x="3051" y="1982"/>
                  </a:cubicBezTo>
                  <a:cubicBezTo>
                    <a:pt x="3084" y="1979"/>
                    <a:pt x="3088" y="1966"/>
                    <a:pt x="3114" y="1966"/>
                  </a:cubicBezTo>
                  <a:cubicBezTo>
                    <a:pt x="3140" y="1966"/>
                    <a:pt x="3167" y="1986"/>
                    <a:pt x="3167" y="1953"/>
                  </a:cubicBezTo>
                  <a:cubicBezTo>
                    <a:pt x="3167" y="1919"/>
                    <a:pt x="3127" y="1901"/>
                    <a:pt x="3156" y="1893"/>
                  </a:cubicBezTo>
                  <a:cubicBezTo>
                    <a:pt x="3184" y="1886"/>
                    <a:pt x="3186" y="1873"/>
                    <a:pt x="3204" y="1884"/>
                  </a:cubicBezTo>
                  <a:cubicBezTo>
                    <a:pt x="3221" y="1895"/>
                    <a:pt x="3226" y="1897"/>
                    <a:pt x="3232" y="1884"/>
                  </a:cubicBezTo>
                  <a:cubicBezTo>
                    <a:pt x="3239" y="1871"/>
                    <a:pt x="3232" y="1873"/>
                    <a:pt x="3258" y="1877"/>
                  </a:cubicBezTo>
                  <a:cubicBezTo>
                    <a:pt x="3285" y="1880"/>
                    <a:pt x="3350" y="1878"/>
                    <a:pt x="3357" y="1852"/>
                  </a:cubicBezTo>
                  <a:cubicBezTo>
                    <a:pt x="3363" y="1827"/>
                    <a:pt x="3357" y="1817"/>
                    <a:pt x="3337" y="1795"/>
                  </a:cubicBezTo>
                  <a:cubicBezTo>
                    <a:pt x="3317" y="1773"/>
                    <a:pt x="3298" y="1751"/>
                    <a:pt x="3319" y="1723"/>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52" name="Freeform 21"/>
            <p:cNvSpPr/>
            <p:nvPr/>
          </p:nvSpPr>
          <p:spPr bwMode="auto">
            <a:xfrm>
              <a:off x="3110" y="1852"/>
              <a:ext cx="303" cy="480"/>
            </a:xfrm>
            <a:custGeom>
              <a:avLst/>
              <a:gdLst>
                <a:gd name="T0" fmla="*/ 31 w 655"/>
                <a:gd name="T1" fmla="*/ 565 h 1036"/>
                <a:gd name="T2" fmla="*/ 68 w 655"/>
                <a:gd name="T3" fmla="*/ 595 h 1036"/>
                <a:gd name="T4" fmla="*/ 125 w 655"/>
                <a:gd name="T5" fmla="*/ 636 h 1036"/>
                <a:gd name="T6" fmla="*/ 156 w 655"/>
                <a:gd name="T7" fmla="*/ 734 h 1036"/>
                <a:gd name="T8" fmla="*/ 190 w 655"/>
                <a:gd name="T9" fmla="*/ 832 h 1036"/>
                <a:gd name="T10" fmla="*/ 180 w 655"/>
                <a:gd name="T11" fmla="*/ 901 h 1036"/>
                <a:gd name="T12" fmla="*/ 234 w 655"/>
                <a:gd name="T13" fmla="*/ 934 h 1036"/>
                <a:gd name="T14" fmla="*/ 287 w 655"/>
                <a:gd name="T15" fmla="*/ 960 h 1036"/>
                <a:gd name="T16" fmla="*/ 346 w 655"/>
                <a:gd name="T17" fmla="*/ 1003 h 1036"/>
                <a:gd name="T18" fmla="*/ 387 w 655"/>
                <a:gd name="T19" fmla="*/ 1023 h 1036"/>
                <a:gd name="T20" fmla="*/ 426 w 655"/>
                <a:gd name="T21" fmla="*/ 1018 h 1036"/>
                <a:gd name="T22" fmla="*/ 444 w 655"/>
                <a:gd name="T23" fmla="*/ 990 h 1036"/>
                <a:gd name="T24" fmla="*/ 446 w 655"/>
                <a:gd name="T25" fmla="*/ 958 h 1036"/>
                <a:gd name="T26" fmla="*/ 453 w 655"/>
                <a:gd name="T27" fmla="*/ 921 h 1036"/>
                <a:gd name="T28" fmla="*/ 531 w 655"/>
                <a:gd name="T29" fmla="*/ 919 h 1036"/>
                <a:gd name="T30" fmla="*/ 540 w 655"/>
                <a:gd name="T31" fmla="*/ 855 h 1036"/>
                <a:gd name="T32" fmla="*/ 503 w 655"/>
                <a:gd name="T33" fmla="*/ 806 h 1036"/>
                <a:gd name="T34" fmla="*/ 429 w 655"/>
                <a:gd name="T35" fmla="*/ 769 h 1036"/>
                <a:gd name="T36" fmla="*/ 433 w 655"/>
                <a:gd name="T37" fmla="*/ 697 h 1036"/>
                <a:gd name="T38" fmla="*/ 457 w 655"/>
                <a:gd name="T39" fmla="*/ 654 h 1036"/>
                <a:gd name="T40" fmla="*/ 457 w 655"/>
                <a:gd name="T41" fmla="*/ 573 h 1036"/>
                <a:gd name="T42" fmla="*/ 488 w 655"/>
                <a:gd name="T43" fmla="*/ 564 h 1036"/>
                <a:gd name="T44" fmla="*/ 555 w 655"/>
                <a:gd name="T45" fmla="*/ 571 h 1036"/>
                <a:gd name="T46" fmla="*/ 607 w 655"/>
                <a:gd name="T47" fmla="*/ 567 h 1036"/>
                <a:gd name="T48" fmla="*/ 601 w 655"/>
                <a:gd name="T49" fmla="*/ 543 h 1036"/>
                <a:gd name="T50" fmla="*/ 592 w 655"/>
                <a:gd name="T51" fmla="*/ 493 h 1036"/>
                <a:gd name="T52" fmla="*/ 612 w 655"/>
                <a:gd name="T53" fmla="*/ 443 h 1036"/>
                <a:gd name="T54" fmla="*/ 655 w 655"/>
                <a:gd name="T55" fmla="*/ 399 h 1036"/>
                <a:gd name="T56" fmla="*/ 579 w 655"/>
                <a:gd name="T57" fmla="*/ 330 h 1036"/>
                <a:gd name="T58" fmla="*/ 453 w 655"/>
                <a:gd name="T59" fmla="*/ 308 h 1036"/>
                <a:gd name="T60" fmla="*/ 435 w 655"/>
                <a:gd name="T61" fmla="*/ 197 h 1036"/>
                <a:gd name="T62" fmla="*/ 501 w 655"/>
                <a:gd name="T63" fmla="*/ 126 h 1036"/>
                <a:gd name="T64" fmla="*/ 474 w 655"/>
                <a:gd name="T65" fmla="*/ 52 h 1036"/>
                <a:gd name="T66" fmla="*/ 413 w 655"/>
                <a:gd name="T67" fmla="*/ 19 h 1036"/>
                <a:gd name="T68" fmla="*/ 326 w 655"/>
                <a:gd name="T69" fmla="*/ 71 h 1036"/>
                <a:gd name="T70" fmla="*/ 269 w 655"/>
                <a:gd name="T71" fmla="*/ 152 h 1036"/>
                <a:gd name="T72" fmla="*/ 269 w 655"/>
                <a:gd name="T73" fmla="*/ 260 h 1036"/>
                <a:gd name="T74" fmla="*/ 243 w 655"/>
                <a:gd name="T75" fmla="*/ 345 h 1036"/>
                <a:gd name="T76" fmla="*/ 230 w 655"/>
                <a:gd name="T77" fmla="*/ 426 h 1036"/>
                <a:gd name="T78" fmla="*/ 121 w 655"/>
                <a:gd name="T79" fmla="*/ 430 h 1036"/>
                <a:gd name="T80" fmla="*/ 1 w 655"/>
                <a:gd name="T81" fmla="*/ 495 h 1036"/>
                <a:gd name="T82" fmla="*/ 7 w 655"/>
                <a:gd name="T83" fmla="*/ 521 h 1036"/>
                <a:gd name="T84" fmla="*/ 31 w 655"/>
                <a:gd name="T85" fmla="*/ 565 h 1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55" h="1036">
                  <a:moveTo>
                    <a:pt x="31" y="565"/>
                  </a:moveTo>
                  <a:cubicBezTo>
                    <a:pt x="62" y="577"/>
                    <a:pt x="64" y="582"/>
                    <a:pt x="68" y="595"/>
                  </a:cubicBezTo>
                  <a:cubicBezTo>
                    <a:pt x="73" y="608"/>
                    <a:pt x="118" y="599"/>
                    <a:pt x="125" y="636"/>
                  </a:cubicBezTo>
                  <a:cubicBezTo>
                    <a:pt x="132" y="673"/>
                    <a:pt x="134" y="704"/>
                    <a:pt x="156" y="734"/>
                  </a:cubicBezTo>
                  <a:cubicBezTo>
                    <a:pt x="177" y="764"/>
                    <a:pt x="206" y="786"/>
                    <a:pt x="190" y="832"/>
                  </a:cubicBezTo>
                  <a:cubicBezTo>
                    <a:pt x="175" y="879"/>
                    <a:pt x="147" y="877"/>
                    <a:pt x="180" y="901"/>
                  </a:cubicBezTo>
                  <a:cubicBezTo>
                    <a:pt x="212" y="925"/>
                    <a:pt x="210" y="934"/>
                    <a:pt x="234" y="934"/>
                  </a:cubicBezTo>
                  <a:cubicBezTo>
                    <a:pt x="258" y="934"/>
                    <a:pt x="280" y="929"/>
                    <a:pt x="287" y="960"/>
                  </a:cubicBezTo>
                  <a:cubicBezTo>
                    <a:pt x="293" y="992"/>
                    <a:pt x="295" y="1008"/>
                    <a:pt x="346" y="1003"/>
                  </a:cubicBezTo>
                  <a:cubicBezTo>
                    <a:pt x="365" y="1003"/>
                    <a:pt x="380" y="1010"/>
                    <a:pt x="387" y="1023"/>
                  </a:cubicBezTo>
                  <a:cubicBezTo>
                    <a:pt x="394" y="1036"/>
                    <a:pt x="402" y="1032"/>
                    <a:pt x="426" y="1018"/>
                  </a:cubicBezTo>
                  <a:cubicBezTo>
                    <a:pt x="450" y="1003"/>
                    <a:pt x="466" y="1003"/>
                    <a:pt x="444" y="990"/>
                  </a:cubicBezTo>
                  <a:cubicBezTo>
                    <a:pt x="422" y="977"/>
                    <a:pt x="444" y="968"/>
                    <a:pt x="446" y="958"/>
                  </a:cubicBezTo>
                  <a:cubicBezTo>
                    <a:pt x="448" y="949"/>
                    <a:pt x="420" y="908"/>
                    <a:pt x="453" y="921"/>
                  </a:cubicBezTo>
                  <a:cubicBezTo>
                    <a:pt x="485" y="934"/>
                    <a:pt x="518" y="949"/>
                    <a:pt x="531" y="919"/>
                  </a:cubicBezTo>
                  <a:cubicBezTo>
                    <a:pt x="544" y="890"/>
                    <a:pt x="533" y="873"/>
                    <a:pt x="540" y="855"/>
                  </a:cubicBezTo>
                  <a:cubicBezTo>
                    <a:pt x="546" y="836"/>
                    <a:pt x="536" y="817"/>
                    <a:pt x="503" y="806"/>
                  </a:cubicBezTo>
                  <a:cubicBezTo>
                    <a:pt x="470" y="795"/>
                    <a:pt x="426" y="816"/>
                    <a:pt x="429" y="769"/>
                  </a:cubicBezTo>
                  <a:cubicBezTo>
                    <a:pt x="431" y="723"/>
                    <a:pt x="415" y="710"/>
                    <a:pt x="433" y="697"/>
                  </a:cubicBezTo>
                  <a:cubicBezTo>
                    <a:pt x="450" y="684"/>
                    <a:pt x="461" y="684"/>
                    <a:pt x="457" y="654"/>
                  </a:cubicBezTo>
                  <a:cubicBezTo>
                    <a:pt x="453" y="625"/>
                    <a:pt x="446" y="588"/>
                    <a:pt x="457" y="573"/>
                  </a:cubicBezTo>
                  <a:cubicBezTo>
                    <a:pt x="468" y="558"/>
                    <a:pt x="474" y="549"/>
                    <a:pt x="488" y="564"/>
                  </a:cubicBezTo>
                  <a:cubicBezTo>
                    <a:pt x="501" y="578"/>
                    <a:pt x="507" y="571"/>
                    <a:pt x="555" y="571"/>
                  </a:cubicBezTo>
                  <a:cubicBezTo>
                    <a:pt x="573" y="571"/>
                    <a:pt x="592" y="569"/>
                    <a:pt x="607" y="567"/>
                  </a:cubicBezTo>
                  <a:cubicBezTo>
                    <a:pt x="609" y="560"/>
                    <a:pt x="608" y="553"/>
                    <a:pt x="601" y="543"/>
                  </a:cubicBezTo>
                  <a:cubicBezTo>
                    <a:pt x="584" y="521"/>
                    <a:pt x="584" y="515"/>
                    <a:pt x="592" y="493"/>
                  </a:cubicBezTo>
                  <a:cubicBezTo>
                    <a:pt x="601" y="471"/>
                    <a:pt x="588" y="460"/>
                    <a:pt x="612" y="443"/>
                  </a:cubicBezTo>
                  <a:cubicBezTo>
                    <a:pt x="630" y="430"/>
                    <a:pt x="642" y="417"/>
                    <a:pt x="655" y="399"/>
                  </a:cubicBezTo>
                  <a:cubicBezTo>
                    <a:pt x="639" y="390"/>
                    <a:pt x="645" y="350"/>
                    <a:pt x="579" y="330"/>
                  </a:cubicBezTo>
                  <a:cubicBezTo>
                    <a:pt x="505" y="308"/>
                    <a:pt x="492" y="334"/>
                    <a:pt x="453" y="308"/>
                  </a:cubicBezTo>
                  <a:cubicBezTo>
                    <a:pt x="413" y="282"/>
                    <a:pt x="409" y="223"/>
                    <a:pt x="435" y="197"/>
                  </a:cubicBezTo>
                  <a:cubicBezTo>
                    <a:pt x="461" y="171"/>
                    <a:pt x="488" y="156"/>
                    <a:pt x="501" y="126"/>
                  </a:cubicBezTo>
                  <a:cubicBezTo>
                    <a:pt x="514" y="97"/>
                    <a:pt x="492" y="67"/>
                    <a:pt x="474" y="52"/>
                  </a:cubicBezTo>
                  <a:cubicBezTo>
                    <a:pt x="457" y="37"/>
                    <a:pt x="439" y="0"/>
                    <a:pt x="413" y="19"/>
                  </a:cubicBezTo>
                  <a:cubicBezTo>
                    <a:pt x="387" y="37"/>
                    <a:pt x="352" y="34"/>
                    <a:pt x="326" y="71"/>
                  </a:cubicBezTo>
                  <a:cubicBezTo>
                    <a:pt x="300" y="108"/>
                    <a:pt x="265" y="119"/>
                    <a:pt x="269" y="152"/>
                  </a:cubicBezTo>
                  <a:cubicBezTo>
                    <a:pt x="273" y="185"/>
                    <a:pt x="295" y="234"/>
                    <a:pt x="269" y="260"/>
                  </a:cubicBezTo>
                  <a:cubicBezTo>
                    <a:pt x="243" y="286"/>
                    <a:pt x="221" y="334"/>
                    <a:pt x="243" y="345"/>
                  </a:cubicBezTo>
                  <a:cubicBezTo>
                    <a:pt x="265" y="356"/>
                    <a:pt x="282" y="423"/>
                    <a:pt x="230" y="426"/>
                  </a:cubicBezTo>
                  <a:cubicBezTo>
                    <a:pt x="177" y="430"/>
                    <a:pt x="138" y="397"/>
                    <a:pt x="121" y="430"/>
                  </a:cubicBezTo>
                  <a:cubicBezTo>
                    <a:pt x="104" y="462"/>
                    <a:pt x="51" y="504"/>
                    <a:pt x="1" y="495"/>
                  </a:cubicBezTo>
                  <a:cubicBezTo>
                    <a:pt x="4" y="503"/>
                    <a:pt x="6" y="512"/>
                    <a:pt x="7" y="521"/>
                  </a:cubicBezTo>
                  <a:cubicBezTo>
                    <a:pt x="9" y="552"/>
                    <a:pt x="0" y="554"/>
                    <a:pt x="31" y="565"/>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53" name="Freeform 22"/>
            <p:cNvSpPr/>
            <p:nvPr/>
          </p:nvSpPr>
          <p:spPr bwMode="auto">
            <a:xfrm>
              <a:off x="4177" y="2831"/>
              <a:ext cx="568" cy="690"/>
            </a:xfrm>
            <a:custGeom>
              <a:avLst/>
              <a:gdLst>
                <a:gd name="T0" fmla="*/ 1135 w 1227"/>
                <a:gd name="T1" fmla="*/ 248 h 1490"/>
                <a:gd name="T2" fmla="*/ 1085 w 1227"/>
                <a:gd name="T3" fmla="*/ 118 h 1490"/>
                <a:gd name="T4" fmla="*/ 919 w 1227"/>
                <a:gd name="T5" fmla="*/ 94 h 1490"/>
                <a:gd name="T6" fmla="*/ 784 w 1227"/>
                <a:gd name="T7" fmla="*/ 102 h 1490"/>
                <a:gd name="T8" fmla="*/ 723 w 1227"/>
                <a:gd name="T9" fmla="*/ 89 h 1490"/>
                <a:gd name="T10" fmla="*/ 696 w 1227"/>
                <a:gd name="T11" fmla="*/ 17 h 1490"/>
                <a:gd name="T12" fmla="*/ 578 w 1227"/>
                <a:gd name="T13" fmla="*/ 92 h 1490"/>
                <a:gd name="T14" fmla="*/ 504 w 1227"/>
                <a:gd name="T15" fmla="*/ 120 h 1490"/>
                <a:gd name="T16" fmla="*/ 408 w 1227"/>
                <a:gd name="T17" fmla="*/ 126 h 1490"/>
                <a:gd name="T18" fmla="*/ 319 w 1227"/>
                <a:gd name="T19" fmla="*/ 181 h 1490"/>
                <a:gd name="T20" fmla="*/ 161 w 1227"/>
                <a:gd name="T21" fmla="*/ 257 h 1490"/>
                <a:gd name="T22" fmla="*/ 87 w 1227"/>
                <a:gd name="T23" fmla="*/ 307 h 1490"/>
                <a:gd name="T24" fmla="*/ 83 w 1227"/>
                <a:gd name="T25" fmla="*/ 363 h 1490"/>
                <a:gd name="T26" fmla="*/ 144 w 1227"/>
                <a:gd name="T27" fmla="*/ 537 h 1490"/>
                <a:gd name="T28" fmla="*/ 48 w 1227"/>
                <a:gd name="T29" fmla="*/ 771 h 1490"/>
                <a:gd name="T30" fmla="*/ 109 w 1227"/>
                <a:gd name="T31" fmla="*/ 912 h 1490"/>
                <a:gd name="T32" fmla="*/ 218 w 1227"/>
                <a:gd name="T33" fmla="*/ 1041 h 1490"/>
                <a:gd name="T34" fmla="*/ 170 w 1227"/>
                <a:gd name="T35" fmla="*/ 1186 h 1490"/>
                <a:gd name="T36" fmla="*/ 305 w 1227"/>
                <a:gd name="T37" fmla="*/ 1267 h 1490"/>
                <a:gd name="T38" fmla="*/ 388 w 1227"/>
                <a:gd name="T39" fmla="*/ 1304 h 1490"/>
                <a:gd name="T40" fmla="*/ 305 w 1227"/>
                <a:gd name="T41" fmla="*/ 1460 h 1490"/>
                <a:gd name="T42" fmla="*/ 563 w 1227"/>
                <a:gd name="T43" fmla="*/ 1379 h 1490"/>
                <a:gd name="T44" fmla="*/ 685 w 1227"/>
                <a:gd name="T45" fmla="*/ 1327 h 1490"/>
                <a:gd name="T46" fmla="*/ 681 w 1227"/>
                <a:gd name="T47" fmla="*/ 1269 h 1490"/>
                <a:gd name="T48" fmla="*/ 716 w 1227"/>
                <a:gd name="T49" fmla="*/ 1130 h 1490"/>
                <a:gd name="T50" fmla="*/ 779 w 1227"/>
                <a:gd name="T51" fmla="*/ 1045 h 1490"/>
                <a:gd name="T52" fmla="*/ 782 w 1227"/>
                <a:gd name="T53" fmla="*/ 951 h 1490"/>
                <a:gd name="T54" fmla="*/ 793 w 1227"/>
                <a:gd name="T55" fmla="*/ 795 h 1490"/>
                <a:gd name="T56" fmla="*/ 910 w 1227"/>
                <a:gd name="T57" fmla="*/ 635 h 1490"/>
                <a:gd name="T58" fmla="*/ 978 w 1227"/>
                <a:gd name="T59" fmla="*/ 528 h 1490"/>
                <a:gd name="T60" fmla="*/ 1072 w 1227"/>
                <a:gd name="T61" fmla="*/ 504 h 1490"/>
                <a:gd name="T62" fmla="*/ 1177 w 1227"/>
                <a:gd name="T63" fmla="*/ 448 h 1490"/>
                <a:gd name="T64" fmla="*/ 1201 w 1227"/>
                <a:gd name="T65" fmla="*/ 346 h 1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27" h="1490">
                  <a:moveTo>
                    <a:pt x="1201" y="346"/>
                  </a:moveTo>
                  <a:cubicBezTo>
                    <a:pt x="1175" y="313"/>
                    <a:pt x="1183" y="270"/>
                    <a:pt x="1135" y="248"/>
                  </a:cubicBezTo>
                  <a:cubicBezTo>
                    <a:pt x="1087" y="226"/>
                    <a:pt x="1044" y="217"/>
                    <a:pt x="1050" y="193"/>
                  </a:cubicBezTo>
                  <a:cubicBezTo>
                    <a:pt x="1057" y="168"/>
                    <a:pt x="1116" y="135"/>
                    <a:pt x="1085" y="118"/>
                  </a:cubicBezTo>
                  <a:cubicBezTo>
                    <a:pt x="1055" y="102"/>
                    <a:pt x="1059" y="85"/>
                    <a:pt x="1028" y="92"/>
                  </a:cubicBezTo>
                  <a:cubicBezTo>
                    <a:pt x="998" y="100"/>
                    <a:pt x="950" y="113"/>
                    <a:pt x="919" y="94"/>
                  </a:cubicBezTo>
                  <a:cubicBezTo>
                    <a:pt x="889" y="76"/>
                    <a:pt x="878" y="20"/>
                    <a:pt x="838" y="48"/>
                  </a:cubicBezTo>
                  <a:cubicBezTo>
                    <a:pt x="799" y="76"/>
                    <a:pt x="806" y="80"/>
                    <a:pt x="784" y="102"/>
                  </a:cubicBezTo>
                  <a:cubicBezTo>
                    <a:pt x="762" y="124"/>
                    <a:pt x="744" y="154"/>
                    <a:pt x="718" y="130"/>
                  </a:cubicBezTo>
                  <a:cubicBezTo>
                    <a:pt x="692" y="105"/>
                    <a:pt x="707" y="100"/>
                    <a:pt x="723" y="89"/>
                  </a:cubicBezTo>
                  <a:cubicBezTo>
                    <a:pt x="738" y="78"/>
                    <a:pt x="758" y="63"/>
                    <a:pt x="747" y="44"/>
                  </a:cubicBezTo>
                  <a:cubicBezTo>
                    <a:pt x="736" y="26"/>
                    <a:pt x="714" y="0"/>
                    <a:pt x="696" y="17"/>
                  </a:cubicBezTo>
                  <a:cubicBezTo>
                    <a:pt x="679" y="33"/>
                    <a:pt x="668" y="61"/>
                    <a:pt x="644" y="72"/>
                  </a:cubicBezTo>
                  <a:cubicBezTo>
                    <a:pt x="621" y="83"/>
                    <a:pt x="597" y="108"/>
                    <a:pt x="578" y="92"/>
                  </a:cubicBezTo>
                  <a:cubicBezTo>
                    <a:pt x="571" y="100"/>
                    <a:pt x="563" y="106"/>
                    <a:pt x="554" y="113"/>
                  </a:cubicBezTo>
                  <a:cubicBezTo>
                    <a:pt x="537" y="128"/>
                    <a:pt x="515" y="135"/>
                    <a:pt x="504" y="120"/>
                  </a:cubicBezTo>
                  <a:cubicBezTo>
                    <a:pt x="493" y="105"/>
                    <a:pt x="482" y="102"/>
                    <a:pt x="447" y="102"/>
                  </a:cubicBezTo>
                  <a:cubicBezTo>
                    <a:pt x="412" y="102"/>
                    <a:pt x="410" y="105"/>
                    <a:pt x="408" y="126"/>
                  </a:cubicBezTo>
                  <a:cubicBezTo>
                    <a:pt x="406" y="146"/>
                    <a:pt x="393" y="157"/>
                    <a:pt x="354" y="157"/>
                  </a:cubicBezTo>
                  <a:cubicBezTo>
                    <a:pt x="314" y="157"/>
                    <a:pt x="332" y="165"/>
                    <a:pt x="319" y="181"/>
                  </a:cubicBezTo>
                  <a:cubicBezTo>
                    <a:pt x="305" y="198"/>
                    <a:pt x="286" y="219"/>
                    <a:pt x="244" y="241"/>
                  </a:cubicBezTo>
                  <a:cubicBezTo>
                    <a:pt x="203" y="263"/>
                    <a:pt x="190" y="259"/>
                    <a:pt x="161" y="257"/>
                  </a:cubicBezTo>
                  <a:cubicBezTo>
                    <a:pt x="133" y="256"/>
                    <a:pt x="135" y="269"/>
                    <a:pt x="131" y="280"/>
                  </a:cubicBezTo>
                  <a:cubicBezTo>
                    <a:pt x="126" y="291"/>
                    <a:pt x="122" y="300"/>
                    <a:pt x="87" y="307"/>
                  </a:cubicBezTo>
                  <a:cubicBezTo>
                    <a:pt x="67" y="312"/>
                    <a:pt x="54" y="333"/>
                    <a:pt x="46" y="350"/>
                  </a:cubicBezTo>
                  <a:cubicBezTo>
                    <a:pt x="60" y="353"/>
                    <a:pt x="74" y="356"/>
                    <a:pt x="83" y="363"/>
                  </a:cubicBezTo>
                  <a:cubicBezTo>
                    <a:pt x="109" y="385"/>
                    <a:pt x="122" y="415"/>
                    <a:pt x="113" y="433"/>
                  </a:cubicBezTo>
                  <a:cubicBezTo>
                    <a:pt x="105" y="452"/>
                    <a:pt x="148" y="489"/>
                    <a:pt x="144" y="537"/>
                  </a:cubicBezTo>
                  <a:cubicBezTo>
                    <a:pt x="139" y="585"/>
                    <a:pt x="87" y="611"/>
                    <a:pt x="43" y="648"/>
                  </a:cubicBezTo>
                  <a:cubicBezTo>
                    <a:pt x="0" y="686"/>
                    <a:pt x="17" y="730"/>
                    <a:pt x="48" y="771"/>
                  </a:cubicBezTo>
                  <a:cubicBezTo>
                    <a:pt x="78" y="812"/>
                    <a:pt x="96" y="800"/>
                    <a:pt x="96" y="834"/>
                  </a:cubicBezTo>
                  <a:cubicBezTo>
                    <a:pt x="96" y="867"/>
                    <a:pt x="109" y="875"/>
                    <a:pt x="109" y="912"/>
                  </a:cubicBezTo>
                  <a:cubicBezTo>
                    <a:pt x="109" y="949"/>
                    <a:pt x="153" y="952"/>
                    <a:pt x="174" y="975"/>
                  </a:cubicBezTo>
                  <a:cubicBezTo>
                    <a:pt x="196" y="997"/>
                    <a:pt x="192" y="1019"/>
                    <a:pt x="218" y="1041"/>
                  </a:cubicBezTo>
                  <a:cubicBezTo>
                    <a:pt x="244" y="1064"/>
                    <a:pt x="240" y="1060"/>
                    <a:pt x="192" y="1093"/>
                  </a:cubicBezTo>
                  <a:cubicBezTo>
                    <a:pt x="144" y="1127"/>
                    <a:pt x="174" y="1145"/>
                    <a:pt x="170" y="1186"/>
                  </a:cubicBezTo>
                  <a:cubicBezTo>
                    <a:pt x="166" y="1227"/>
                    <a:pt x="196" y="1253"/>
                    <a:pt x="209" y="1275"/>
                  </a:cubicBezTo>
                  <a:cubicBezTo>
                    <a:pt x="222" y="1297"/>
                    <a:pt x="266" y="1290"/>
                    <a:pt x="305" y="1267"/>
                  </a:cubicBezTo>
                  <a:cubicBezTo>
                    <a:pt x="345" y="1245"/>
                    <a:pt x="349" y="1245"/>
                    <a:pt x="367" y="1256"/>
                  </a:cubicBezTo>
                  <a:cubicBezTo>
                    <a:pt x="384" y="1267"/>
                    <a:pt x="393" y="1282"/>
                    <a:pt x="388" y="1304"/>
                  </a:cubicBezTo>
                  <a:cubicBezTo>
                    <a:pt x="384" y="1327"/>
                    <a:pt x="358" y="1345"/>
                    <a:pt x="310" y="1371"/>
                  </a:cubicBezTo>
                  <a:cubicBezTo>
                    <a:pt x="262" y="1397"/>
                    <a:pt x="271" y="1431"/>
                    <a:pt x="305" y="1460"/>
                  </a:cubicBezTo>
                  <a:cubicBezTo>
                    <a:pt x="340" y="1490"/>
                    <a:pt x="388" y="1464"/>
                    <a:pt x="432" y="1431"/>
                  </a:cubicBezTo>
                  <a:cubicBezTo>
                    <a:pt x="476" y="1397"/>
                    <a:pt x="528" y="1408"/>
                    <a:pt x="563" y="1379"/>
                  </a:cubicBezTo>
                  <a:cubicBezTo>
                    <a:pt x="598" y="1349"/>
                    <a:pt x="629" y="1405"/>
                    <a:pt x="664" y="1419"/>
                  </a:cubicBezTo>
                  <a:cubicBezTo>
                    <a:pt x="699" y="1434"/>
                    <a:pt x="672" y="1356"/>
                    <a:pt x="685" y="1327"/>
                  </a:cubicBezTo>
                  <a:cubicBezTo>
                    <a:pt x="688" y="1322"/>
                    <a:pt x="692" y="1319"/>
                    <a:pt x="697" y="1317"/>
                  </a:cubicBezTo>
                  <a:cubicBezTo>
                    <a:pt x="687" y="1301"/>
                    <a:pt x="676" y="1281"/>
                    <a:pt x="681" y="1269"/>
                  </a:cubicBezTo>
                  <a:cubicBezTo>
                    <a:pt x="690" y="1249"/>
                    <a:pt x="703" y="1236"/>
                    <a:pt x="705" y="1212"/>
                  </a:cubicBezTo>
                  <a:cubicBezTo>
                    <a:pt x="707" y="1188"/>
                    <a:pt x="699" y="1151"/>
                    <a:pt x="716" y="1130"/>
                  </a:cubicBezTo>
                  <a:cubicBezTo>
                    <a:pt x="734" y="1110"/>
                    <a:pt x="734" y="1097"/>
                    <a:pt x="742" y="1082"/>
                  </a:cubicBezTo>
                  <a:cubicBezTo>
                    <a:pt x="751" y="1067"/>
                    <a:pt x="764" y="1062"/>
                    <a:pt x="779" y="1045"/>
                  </a:cubicBezTo>
                  <a:cubicBezTo>
                    <a:pt x="795" y="1028"/>
                    <a:pt x="793" y="1030"/>
                    <a:pt x="786" y="1006"/>
                  </a:cubicBezTo>
                  <a:cubicBezTo>
                    <a:pt x="779" y="982"/>
                    <a:pt x="760" y="967"/>
                    <a:pt x="782" y="951"/>
                  </a:cubicBezTo>
                  <a:cubicBezTo>
                    <a:pt x="803" y="934"/>
                    <a:pt x="834" y="921"/>
                    <a:pt x="801" y="891"/>
                  </a:cubicBezTo>
                  <a:cubicBezTo>
                    <a:pt x="768" y="862"/>
                    <a:pt x="768" y="808"/>
                    <a:pt x="793" y="795"/>
                  </a:cubicBezTo>
                  <a:cubicBezTo>
                    <a:pt x="817" y="782"/>
                    <a:pt x="871" y="789"/>
                    <a:pt x="893" y="743"/>
                  </a:cubicBezTo>
                  <a:cubicBezTo>
                    <a:pt x="915" y="697"/>
                    <a:pt x="921" y="678"/>
                    <a:pt x="910" y="635"/>
                  </a:cubicBezTo>
                  <a:cubicBezTo>
                    <a:pt x="900" y="593"/>
                    <a:pt x="891" y="569"/>
                    <a:pt x="913" y="548"/>
                  </a:cubicBezTo>
                  <a:cubicBezTo>
                    <a:pt x="934" y="528"/>
                    <a:pt x="928" y="524"/>
                    <a:pt x="978" y="528"/>
                  </a:cubicBezTo>
                  <a:cubicBezTo>
                    <a:pt x="1028" y="532"/>
                    <a:pt x="996" y="537"/>
                    <a:pt x="1028" y="532"/>
                  </a:cubicBezTo>
                  <a:cubicBezTo>
                    <a:pt x="1061" y="526"/>
                    <a:pt x="1068" y="522"/>
                    <a:pt x="1072" y="504"/>
                  </a:cubicBezTo>
                  <a:cubicBezTo>
                    <a:pt x="1076" y="485"/>
                    <a:pt x="1072" y="484"/>
                    <a:pt x="1100" y="482"/>
                  </a:cubicBezTo>
                  <a:cubicBezTo>
                    <a:pt x="1129" y="480"/>
                    <a:pt x="1164" y="465"/>
                    <a:pt x="1177" y="448"/>
                  </a:cubicBezTo>
                  <a:cubicBezTo>
                    <a:pt x="1190" y="432"/>
                    <a:pt x="1192" y="421"/>
                    <a:pt x="1194" y="404"/>
                  </a:cubicBezTo>
                  <a:cubicBezTo>
                    <a:pt x="1197" y="387"/>
                    <a:pt x="1227" y="380"/>
                    <a:pt x="1201" y="346"/>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54" name="Freeform 23"/>
            <p:cNvSpPr/>
            <p:nvPr/>
          </p:nvSpPr>
          <p:spPr bwMode="auto">
            <a:xfrm>
              <a:off x="3549" y="2533"/>
              <a:ext cx="896" cy="494"/>
            </a:xfrm>
            <a:custGeom>
              <a:avLst/>
              <a:gdLst>
                <a:gd name="T0" fmla="*/ 1488 w 1935"/>
                <a:gd name="T1" fmla="*/ 922 h 1066"/>
                <a:gd name="T2" fmla="*/ 1601 w 1935"/>
                <a:gd name="T3" fmla="*/ 883 h 1066"/>
                <a:gd name="T4" fmla="*/ 1711 w 1935"/>
                <a:gd name="T5" fmla="*/ 799 h 1066"/>
                <a:gd name="T6" fmla="*/ 1804 w 1935"/>
                <a:gd name="T7" fmla="*/ 744 h 1066"/>
                <a:gd name="T8" fmla="*/ 1911 w 1935"/>
                <a:gd name="T9" fmla="*/ 755 h 1066"/>
                <a:gd name="T10" fmla="*/ 1931 w 1935"/>
                <a:gd name="T11" fmla="*/ 731 h 1066"/>
                <a:gd name="T12" fmla="*/ 1846 w 1935"/>
                <a:gd name="T13" fmla="*/ 575 h 1066"/>
                <a:gd name="T14" fmla="*/ 1835 w 1935"/>
                <a:gd name="T15" fmla="*/ 431 h 1066"/>
                <a:gd name="T16" fmla="*/ 1753 w 1935"/>
                <a:gd name="T17" fmla="*/ 402 h 1066"/>
                <a:gd name="T18" fmla="*/ 1671 w 1935"/>
                <a:gd name="T19" fmla="*/ 360 h 1066"/>
                <a:gd name="T20" fmla="*/ 1609 w 1935"/>
                <a:gd name="T21" fmla="*/ 338 h 1066"/>
                <a:gd name="T22" fmla="*/ 1498 w 1935"/>
                <a:gd name="T23" fmla="*/ 345 h 1066"/>
                <a:gd name="T24" fmla="*/ 1374 w 1935"/>
                <a:gd name="T25" fmla="*/ 296 h 1066"/>
                <a:gd name="T26" fmla="*/ 1276 w 1935"/>
                <a:gd name="T27" fmla="*/ 242 h 1066"/>
                <a:gd name="T28" fmla="*/ 1244 w 1935"/>
                <a:gd name="T29" fmla="*/ 156 h 1066"/>
                <a:gd name="T30" fmla="*/ 1151 w 1935"/>
                <a:gd name="T31" fmla="*/ 181 h 1066"/>
                <a:gd name="T32" fmla="*/ 1041 w 1935"/>
                <a:gd name="T33" fmla="*/ 192 h 1066"/>
                <a:gd name="T34" fmla="*/ 843 w 1935"/>
                <a:gd name="T35" fmla="*/ 187 h 1066"/>
                <a:gd name="T36" fmla="*/ 675 w 1935"/>
                <a:gd name="T37" fmla="*/ 103 h 1066"/>
                <a:gd name="T38" fmla="*/ 562 w 1935"/>
                <a:gd name="T39" fmla="*/ 19 h 1066"/>
                <a:gd name="T40" fmla="*/ 422 w 1935"/>
                <a:gd name="T41" fmla="*/ 47 h 1066"/>
                <a:gd name="T42" fmla="*/ 295 w 1935"/>
                <a:gd name="T43" fmla="*/ 27 h 1066"/>
                <a:gd name="T44" fmla="*/ 282 w 1935"/>
                <a:gd name="T45" fmla="*/ 71 h 1066"/>
                <a:gd name="T46" fmla="*/ 374 w 1935"/>
                <a:gd name="T47" fmla="*/ 121 h 1066"/>
                <a:gd name="T48" fmla="*/ 308 w 1935"/>
                <a:gd name="T49" fmla="*/ 197 h 1066"/>
                <a:gd name="T50" fmla="*/ 258 w 1935"/>
                <a:gd name="T51" fmla="*/ 286 h 1066"/>
                <a:gd name="T52" fmla="*/ 293 w 1935"/>
                <a:gd name="T53" fmla="*/ 379 h 1066"/>
                <a:gd name="T54" fmla="*/ 380 w 1935"/>
                <a:gd name="T55" fmla="*/ 433 h 1066"/>
                <a:gd name="T56" fmla="*/ 443 w 1935"/>
                <a:gd name="T57" fmla="*/ 592 h 1066"/>
                <a:gd name="T58" fmla="*/ 315 w 1935"/>
                <a:gd name="T59" fmla="*/ 670 h 1066"/>
                <a:gd name="T60" fmla="*/ 138 w 1935"/>
                <a:gd name="T61" fmla="*/ 711 h 1066"/>
                <a:gd name="T62" fmla="*/ 36 w 1935"/>
                <a:gd name="T63" fmla="*/ 747 h 1066"/>
                <a:gd name="T64" fmla="*/ 66 w 1935"/>
                <a:gd name="T65" fmla="*/ 831 h 1066"/>
                <a:gd name="T66" fmla="*/ 135 w 1935"/>
                <a:gd name="T67" fmla="*/ 942 h 1066"/>
                <a:gd name="T68" fmla="*/ 207 w 1935"/>
                <a:gd name="T69" fmla="*/ 1034 h 1066"/>
                <a:gd name="T70" fmla="*/ 291 w 1935"/>
                <a:gd name="T71" fmla="*/ 972 h 1066"/>
                <a:gd name="T72" fmla="*/ 479 w 1935"/>
                <a:gd name="T73" fmla="*/ 924 h 1066"/>
                <a:gd name="T74" fmla="*/ 544 w 1935"/>
                <a:gd name="T75" fmla="*/ 838 h 1066"/>
                <a:gd name="T76" fmla="*/ 741 w 1935"/>
                <a:gd name="T77" fmla="*/ 820 h 1066"/>
                <a:gd name="T78" fmla="*/ 955 w 1935"/>
                <a:gd name="T79" fmla="*/ 879 h 1066"/>
                <a:gd name="T80" fmla="*/ 1134 w 1935"/>
                <a:gd name="T81" fmla="*/ 823 h 1066"/>
                <a:gd name="T82" fmla="*/ 1195 w 1935"/>
                <a:gd name="T83" fmla="*/ 909 h 1066"/>
                <a:gd name="T84" fmla="*/ 1330 w 1935"/>
                <a:gd name="T85" fmla="*/ 842 h 1066"/>
                <a:gd name="T86" fmla="*/ 1403 w 1935"/>
                <a:gd name="T87" fmla="*/ 992 h 10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35" h="1066">
                  <a:moveTo>
                    <a:pt x="1444" y="949"/>
                  </a:moveTo>
                  <a:cubicBezTo>
                    <a:pt x="1479" y="942"/>
                    <a:pt x="1483" y="933"/>
                    <a:pt x="1488" y="922"/>
                  </a:cubicBezTo>
                  <a:cubicBezTo>
                    <a:pt x="1492" y="911"/>
                    <a:pt x="1490" y="898"/>
                    <a:pt x="1518" y="899"/>
                  </a:cubicBezTo>
                  <a:cubicBezTo>
                    <a:pt x="1547" y="901"/>
                    <a:pt x="1560" y="905"/>
                    <a:pt x="1601" y="883"/>
                  </a:cubicBezTo>
                  <a:cubicBezTo>
                    <a:pt x="1643" y="861"/>
                    <a:pt x="1662" y="840"/>
                    <a:pt x="1676" y="823"/>
                  </a:cubicBezTo>
                  <a:cubicBezTo>
                    <a:pt x="1689" y="807"/>
                    <a:pt x="1671" y="799"/>
                    <a:pt x="1711" y="799"/>
                  </a:cubicBezTo>
                  <a:cubicBezTo>
                    <a:pt x="1750" y="799"/>
                    <a:pt x="1763" y="788"/>
                    <a:pt x="1765" y="768"/>
                  </a:cubicBezTo>
                  <a:cubicBezTo>
                    <a:pt x="1767" y="747"/>
                    <a:pt x="1769" y="744"/>
                    <a:pt x="1804" y="744"/>
                  </a:cubicBezTo>
                  <a:cubicBezTo>
                    <a:pt x="1839" y="744"/>
                    <a:pt x="1850" y="747"/>
                    <a:pt x="1861" y="762"/>
                  </a:cubicBezTo>
                  <a:cubicBezTo>
                    <a:pt x="1872" y="777"/>
                    <a:pt x="1894" y="770"/>
                    <a:pt x="1911" y="755"/>
                  </a:cubicBezTo>
                  <a:cubicBezTo>
                    <a:pt x="1920" y="748"/>
                    <a:pt x="1928" y="742"/>
                    <a:pt x="1935" y="734"/>
                  </a:cubicBezTo>
                  <a:cubicBezTo>
                    <a:pt x="1934" y="733"/>
                    <a:pt x="1932" y="732"/>
                    <a:pt x="1931" y="731"/>
                  </a:cubicBezTo>
                  <a:cubicBezTo>
                    <a:pt x="1911" y="709"/>
                    <a:pt x="1918" y="690"/>
                    <a:pt x="1896" y="660"/>
                  </a:cubicBezTo>
                  <a:cubicBezTo>
                    <a:pt x="1874" y="631"/>
                    <a:pt x="1842" y="620"/>
                    <a:pt x="1846" y="575"/>
                  </a:cubicBezTo>
                  <a:cubicBezTo>
                    <a:pt x="1850" y="531"/>
                    <a:pt x="1804" y="512"/>
                    <a:pt x="1828" y="490"/>
                  </a:cubicBezTo>
                  <a:cubicBezTo>
                    <a:pt x="1852" y="468"/>
                    <a:pt x="1870" y="453"/>
                    <a:pt x="1835" y="431"/>
                  </a:cubicBezTo>
                  <a:cubicBezTo>
                    <a:pt x="1800" y="408"/>
                    <a:pt x="1813" y="420"/>
                    <a:pt x="1787" y="408"/>
                  </a:cubicBezTo>
                  <a:cubicBezTo>
                    <a:pt x="1761" y="396"/>
                    <a:pt x="1769" y="395"/>
                    <a:pt x="1753" y="402"/>
                  </a:cubicBezTo>
                  <a:cubicBezTo>
                    <a:pt x="1737" y="408"/>
                    <a:pt x="1729" y="415"/>
                    <a:pt x="1714" y="398"/>
                  </a:cubicBezTo>
                  <a:cubicBezTo>
                    <a:pt x="1698" y="381"/>
                    <a:pt x="1685" y="358"/>
                    <a:pt x="1671" y="360"/>
                  </a:cubicBezTo>
                  <a:cubicBezTo>
                    <a:pt x="1657" y="362"/>
                    <a:pt x="1650" y="354"/>
                    <a:pt x="1644" y="345"/>
                  </a:cubicBezTo>
                  <a:cubicBezTo>
                    <a:pt x="1637" y="337"/>
                    <a:pt x="1626" y="316"/>
                    <a:pt x="1609" y="338"/>
                  </a:cubicBezTo>
                  <a:cubicBezTo>
                    <a:pt x="1591" y="360"/>
                    <a:pt x="1579" y="359"/>
                    <a:pt x="1562" y="361"/>
                  </a:cubicBezTo>
                  <a:cubicBezTo>
                    <a:pt x="1545" y="363"/>
                    <a:pt x="1512" y="358"/>
                    <a:pt x="1498" y="345"/>
                  </a:cubicBezTo>
                  <a:cubicBezTo>
                    <a:pt x="1483" y="332"/>
                    <a:pt x="1447" y="281"/>
                    <a:pt x="1421" y="277"/>
                  </a:cubicBezTo>
                  <a:cubicBezTo>
                    <a:pt x="1395" y="272"/>
                    <a:pt x="1398" y="285"/>
                    <a:pt x="1374" y="296"/>
                  </a:cubicBezTo>
                  <a:cubicBezTo>
                    <a:pt x="1350" y="307"/>
                    <a:pt x="1336" y="308"/>
                    <a:pt x="1318" y="293"/>
                  </a:cubicBezTo>
                  <a:cubicBezTo>
                    <a:pt x="1301" y="279"/>
                    <a:pt x="1273" y="263"/>
                    <a:pt x="1276" y="242"/>
                  </a:cubicBezTo>
                  <a:cubicBezTo>
                    <a:pt x="1279" y="220"/>
                    <a:pt x="1285" y="212"/>
                    <a:pt x="1280" y="195"/>
                  </a:cubicBezTo>
                  <a:cubicBezTo>
                    <a:pt x="1276" y="179"/>
                    <a:pt x="1264" y="146"/>
                    <a:pt x="1244" y="156"/>
                  </a:cubicBezTo>
                  <a:cubicBezTo>
                    <a:pt x="1225" y="166"/>
                    <a:pt x="1228" y="197"/>
                    <a:pt x="1196" y="204"/>
                  </a:cubicBezTo>
                  <a:cubicBezTo>
                    <a:pt x="1164" y="210"/>
                    <a:pt x="1164" y="190"/>
                    <a:pt x="1151" y="181"/>
                  </a:cubicBezTo>
                  <a:cubicBezTo>
                    <a:pt x="1138" y="173"/>
                    <a:pt x="1126" y="169"/>
                    <a:pt x="1101" y="172"/>
                  </a:cubicBezTo>
                  <a:cubicBezTo>
                    <a:pt x="1076" y="175"/>
                    <a:pt x="1065" y="182"/>
                    <a:pt x="1041" y="192"/>
                  </a:cubicBezTo>
                  <a:cubicBezTo>
                    <a:pt x="1017" y="203"/>
                    <a:pt x="970" y="210"/>
                    <a:pt x="933" y="205"/>
                  </a:cubicBezTo>
                  <a:cubicBezTo>
                    <a:pt x="896" y="201"/>
                    <a:pt x="893" y="203"/>
                    <a:pt x="843" y="187"/>
                  </a:cubicBezTo>
                  <a:cubicBezTo>
                    <a:pt x="794" y="171"/>
                    <a:pt x="791" y="159"/>
                    <a:pt x="768" y="157"/>
                  </a:cubicBezTo>
                  <a:cubicBezTo>
                    <a:pt x="745" y="155"/>
                    <a:pt x="693" y="127"/>
                    <a:pt x="675" y="103"/>
                  </a:cubicBezTo>
                  <a:cubicBezTo>
                    <a:pt x="660" y="84"/>
                    <a:pt x="619" y="27"/>
                    <a:pt x="580" y="0"/>
                  </a:cubicBezTo>
                  <a:cubicBezTo>
                    <a:pt x="575" y="6"/>
                    <a:pt x="568" y="12"/>
                    <a:pt x="562" y="19"/>
                  </a:cubicBezTo>
                  <a:cubicBezTo>
                    <a:pt x="540" y="41"/>
                    <a:pt x="540" y="53"/>
                    <a:pt x="498" y="34"/>
                  </a:cubicBezTo>
                  <a:cubicBezTo>
                    <a:pt x="457" y="15"/>
                    <a:pt x="455" y="47"/>
                    <a:pt x="422" y="47"/>
                  </a:cubicBezTo>
                  <a:cubicBezTo>
                    <a:pt x="389" y="47"/>
                    <a:pt x="385" y="47"/>
                    <a:pt x="378" y="30"/>
                  </a:cubicBezTo>
                  <a:cubicBezTo>
                    <a:pt x="372" y="14"/>
                    <a:pt x="356" y="34"/>
                    <a:pt x="295" y="27"/>
                  </a:cubicBezTo>
                  <a:cubicBezTo>
                    <a:pt x="234" y="19"/>
                    <a:pt x="243" y="41"/>
                    <a:pt x="243" y="53"/>
                  </a:cubicBezTo>
                  <a:cubicBezTo>
                    <a:pt x="243" y="64"/>
                    <a:pt x="256" y="71"/>
                    <a:pt x="282" y="71"/>
                  </a:cubicBezTo>
                  <a:cubicBezTo>
                    <a:pt x="308" y="71"/>
                    <a:pt x="306" y="88"/>
                    <a:pt x="304" y="106"/>
                  </a:cubicBezTo>
                  <a:cubicBezTo>
                    <a:pt x="302" y="125"/>
                    <a:pt x="343" y="119"/>
                    <a:pt x="374" y="121"/>
                  </a:cubicBezTo>
                  <a:cubicBezTo>
                    <a:pt x="404" y="123"/>
                    <a:pt x="391" y="156"/>
                    <a:pt x="389" y="179"/>
                  </a:cubicBezTo>
                  <a:cubicBezTo>
                    <a:pt x="387" y="201"/>
                    <a:pt x="343" y="199"/>
                    <a:pt x="308" y="197"/>
                  </a:cubicBezTo>
                  <a:cubicBezTo>
                    <a:pt x="273" y="195"/>
                    <a:pt x="276" y="223"/>
                    <a:pt x="260" y="243"/>
                  </a:cubicBezTo>
                  <a:cubicBezTo>
                    <a:pt x="245" y="264"/>
                    <a:pt x="238" y="271"/>
                    <a:pt x="258" y="286"/>
                  </a:cubicBezTo>
                  <a:cubicBezTo>
                    <a:pt x="278" y="301"/>
                    <a:pt x="293" y="318"/>
                    <a:pt x="300" y="336"/>
                  </a:cubicBezTo>
                  <a:cubicBezTo>
                    <a:pt x="303" y="345"/>
                    <a:pt x="298" y="363"/>
                    <a:pt x="293" y="379"/>
                  </a:cubicBezTo>
                  <a:cubicBezTo>
                    <a:pt x="323" y="376"/>
                    <a:pt x="354" y="385"/>
                    <a:pt x="377" y="383"/>
                  </a:cubicBezTo>
                  <a:cubicBezTo>
                    <a:pt x="407" y="381"/>
                    <a:pt x="384" y="414"/>
                    <a:pt x="380" y="433"/>
                  </a:cubicBezTo>
                  <a:cubicBezTo>
                    <a:pt x="377" y="453"/>
                    <a:pt x="410" y="461"/>
                    <a:pt x="426" y="492"/>
                  </a:cubicBezTo>
                  <a:cubicBezTo>
                    <a:pt x="443" y="522"/>
                    <a:pt x="443" y="556"/>
                    <a:pt x="443" y="592"/>
                  </a:cubicBezTo>
                  <a:cubicBezTo>
                    <a:pt x="443" y="628"/>
                    <a:pt x="407" y="631"/>
                    <a:pt x="390" y="620"/>
                  </a:cubicBezTo>
                  <a:cubicBezTo>
                    <a:pt x="374" y="608"/>
                    <a:pt x="331" y="650"/>
                    <a:pt x="315" y="670"/>
                  </a:cubicBezTo>
                  <a:cubicBezTo>
                    <a:pt x="298" y="689"/>
                    <a:pt x="249" y="703"/>
                    <a:pt x="226" y="703"/>
                  </a:cubicBezTo>
                  <a:cubicBezTo>
                    <a:pt x="203" y="703"/>
                    <a:pt x="171" y="703"/>
                    <a:pt x="138" y="711"/>
                  </a:cubicBezTo>
                  <a:cubicBezTo>
                    <a:pt x="105" y="720"/>
                    <a:pt x="89" y="722"/>
                    <a:pt x="89" y="722"/>
                  </a:cubicBezTo>
                  <a:cubicBezTo>
                    <a:pt x="89" y="722"/>
                    <a:pt x="72" y="725"/>
                    <a:pt x="36" y="747"/>
                  </a:cubicBezTo>
                  <a:cubicBezTo>
                    <a:pt x="0" y="770"/>
                    <a:pt x="40" y="781"/>
                    <a:pt x="66" y="789"/>
                  </a:cubicBezTo>
                  <a:cubicBezTo>
                    <a:pt x="92" y="797"/>
                    <a:pt x="69" y="809"/>
                    <a:pt x="66" y="831"/>
                  </a:cubicBezTo>
                  <a:cubicBezTo>
                    <a:pt x="63" y="853"/>
                    <a:pt x="66" y="878"/>
                    <a:pt x="82" y="898"/>
                  </a:cubicBezTo>
                  <a:cubicBezTo>
                    <a:pt x="99" y="917"/>
                    <a:pt x="99" y="923"/>
                    <a:pt x="135" y="942"/>
                  </a:cubicBezTo>
                  <a:cubicBezTo>
                    <a:pt x="171" y="962"/>
                    <a:pt x="158" y="945"/>
                    <a:pt x="154" y="975"/>
                  </a:cubicBezTo>
                  <a:cubicBezTo>
                    <a:pt x="151" y="1006"/>
                    <a:pt x="207" y="1034"/>
                    <a:pt x="207" y="1034"/>
                  </a:cubicBezTo>
                  <a:cubicBezTo>
                    <a:pt x="261" y="1066"/>
                    <a:pt x="261" y="1066"/>
                    <a:pt x="261" y="1066"/>
                  </a:cubicBezTo>
                  <a:cubicBezTo>
                    <a:pt x="263" y="1024"/>
                    <a:pt x="275" y="1005"/>
                    <a:pt x="291" y="972"/>
                  </a:cubicBezTo>
                  <a:cubicBezTo>
                    <a:pt x="308" y="935"/>
                    <a:pt x="361" y="916"/>
                    <a:pt x="400" y="898"/>
                  </a:cubicBezTo>
                  <a:cubicBezTo>
                    <a:pt x="439" y="879"/>
                    <a:pt x="457" y="942"/>
                    <a:pt x="479" y="924"/>
                  </a:cubicBezTo>
                  <a:cubicBezTo>
                    <a:pt x="501" y="905"/>
                    <a:pt x="514" y="927"/>
                    <a:pt x="562" y="931"/>
                  </a:cubicBezTo>
                  <a:cubicBezTo>
                    <a:pt x="610" y="935"/>
                    <a:pt x="575" y="868"/>
                    <a:pt x="544" y="838"/>
                  </a:cubicBezTo>
                  <a:cubicBezTo>
                    <a:pt x="514" y="809"/>
                    <a:pt x="597" y="798"/>
                    <a:pt x="636" y="798"/>
                  </a:cubicBezTo>
                  <a:cubicBezTo>
                    <a:pt x="675" y="798"/>
                    <a:pt x="715" y="805"/>
                    <a:pt x="741" y="820"/>
                  </a:cubicBezTo>
                  <a:cubicBezTo>
                    <a:pt x="767" y="835"/>
                    <a:pt x="802" y="838"/>
                    <a:pt x="872" y="827"/>
                  </a:cubicBezTo>
                  <a:cubicBezTo>
                    <a:pt x="942" y="816"/>
                    <a:pt x="924" y="849"/>
                    <a:pt x="955" y="879"/>
                  </a:cubicBezTo>
                  <a:cubicBezTo>
                    <a:pt x="985" y="909"/>
                    <a:pt x="1016" y="894"/>
                    <a:pt x="1064" y="875"/>
                  </a:cubicBezTo>
                  <a:cubicBezTo>
                    <a:pt x="1112" y="857"/>
                    <a:pt x="1103" y="835"/>
                    <a:pt x="1134" y="823"/>
                  </a:cubicBezTo>
                  <a:cubicBezTo>
                    <a:pt x="1164" y="812"/>
                    <a:pt x="1173" y="846"/>
                    <a:pt x="1156" y="857"/>
                  </a:cubicBezTo>
                  <a:cubicBezTo>
                    <a:pt x="1138" y="868"/>
                    <a:pt x="1151" y="886"/>
                    <a:pt x="1195" y="909"/>
                  </a:cubicBezTo>
                  <a:cubicBezTo>
                    <a:pt x="1239" y="931"/>
                    <a:pt x="1226" y="879"/>
                    <a:pt x="1256" y="846"/>
                  </a:cubicBezTo>
                  <a:cubicBezTo>
                    <a:pt x="1287" y="812"/>
                    <a:pt x="1291" y="820"/>
                    <a:pt x="1330" y="842"/>
                  </a:cubicBezTo>
                  <a:cubicBezTo>
                    <a:pt x="1370" y="864"/>
                    <a:pt x="1339" y="890"/>
                    <a:pt x="1339" y="946"/>
                  </a:cubicBezTo>
                  <a:cubicBezTo>
                    <a:pt x="1339" y="983"/>
                    <a:pt x="1373" y="987"/>
                    <a:pt x="1403" y="992"/>
                  </a:cubicBezTo>
                  <a:cubicBezTo>
                    <a:pt x="1411" y="975"/>
                    <a:pt x="1424" y="954"/>
                    <a:pt x="1444" y="949"/>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55" name="Freeform 24"/>
            <p:cNvSpPr/>
            <p:nvPr/>
          </p:nvSpPr>
          <p:spPr bwMode="auto">
            <a:xfrm>
              <a:off x="4490" y="2997"/>
              <a:ext cx="504" cy="574"/>
            </a:xfrm>
            <a:custGeom>
              <a:avLst/>
              <a:gdLst>
                <a:gd name="T0" fmla="*/ 1034 w 1088"/>
                <a:gd name="T1" fmla="*/ 190 h 1239"/>
                <a:gd name="T2" fmla="*/ 958 w 1088"/>
                <a:gd name="T3" fmla="*/ 203 h 1239"/>
                <a:gd name="T4" fmla="*/ 901 w 1088"/>
                <a:gd name="T5" fmla="*/ 215 h 1239"/>
                <a:gd name="T6" fmla="*/ 854 w 1088"/>
                <a:gd name="T7" fmla="*/ 167 h 1239"/>
                <a:gd name="T8" fmla="*/ 806 w 1088"/>
                <a:gd name="T9" fmla="*/ 176 h 1239"/>
                <a:gd name="T10" fmla="*/ 765 w 1088"/>
                <a:gd name="T11" fmla="*/ 212 h 1239"/>
                <a:gd name="T12" fmla="*/ 698 w 1088"/>
                <a:gd name="T13" fmla="*/ 207 h 1239"/>
                <a:gd name="T14" fmla="*/ 662 w 1088"/>
                <a:gd name="T15" fmla="*/ 158 h 1239"/>
                <a:gd name="T16" fmla="*/ 619 w 1088"/>
                <a:gd name="T17" fmla="*/ 101 h 1239"/>
                <a:gd name="T18" fmla="*/ 614 w 1088"/>
                <a:gd name="T19" fmla="*/ 35 h 1239"/>
                <a:gd name="T20" fmla="*/ 560 w 1088"/>
                <a:gd name="T21" fmla="*/ 30 h 1239"/>
                <a:gd name="T22" fmla="*/ 524 w 1088"/>
                <a:gd name="T23" fmla="*/ 33 h 1239"/>
                <a:gd name="T24" fmla="*/ 518 w 1088"/>
                <a:gd name="T25" fmla="*/ 44 h 1239"/>
                <a:gd name="T26" fmla="*/ 501 w 1088"/>
                <a:gd name="T27" fmla="*/ 88 h 1239"/>
                <a:gd name="T28" fmla="*/ 424 w 1088"/>
                <a:gd name="T29" fmla="*/ 122 h 1239"/>
                <a:gd name="T30" fmla="*/ 396 w 1088"/>
                <a:gd name="T31" fmla="*/ 144 h 1239"/>
                <a:gd name="T32" fmla="*/ 352 w 1088"/>
                <a:gd name="T33" fmla="*/ 172 h 1239"/>
                <a:gd name="T34" fmla="*/ 302 w 1088"/>
                <a:gd name="T35" fmla="*/ 168 h 1239"/>
                <a:gd name="T36" fmla="*/ 237 w 1088"/>
                <a:gd name="T37" fmla="*/ 188 h 1239"/>
                <a:gd name="T38" fmla="*/ 234 w 1088"/>
                <a:gd name="T39" fmla="*/ 275 h 1239"/>
                <a:gd name="T40" fmla="*/ 217 w 1088"/>
                <a:gd name="T41" fmla="*/ 383 h 1239"/>
                <a:gd name="T42" fmla="*/ 117 w 1088"/>
                <a:gd name="T43" fmla="*/ 435 h 1239"/>
                <a:gd name="T44" fmla="*/ 125 w 1088"/>
                <a:gd name="T45" fmla="*/ 531 h 1239"/>
                <a:gd name="T46" fmla="*/ 106 w 1088"/>
                <a:gd name="T47" fmla="*/ 591 h 1239"/>
                <a:gd name="T48" fmla="*/ 110 w 1088"/>
                <a:gd name="T49" fmla="*/ 646 h 1239"/>
                <a:gd name="T50" fmla="*/ 103 w 1088"/>
                <a:gd name="T51" fmla="*/ 685 h 1239"/>
                <a:gd name="T52" fmla="*/ 66 w 1088"/>
                <a:gd name="T53" fmla="*/ 722 h 1239"/>
                <a:gd name="T54" fmla="*/ 40 w 1088"/>
                <a:gd name="T55" fmla="*/ 770 h 1239"/>
                <a:gd name="T56" fmla="*/ 29 w 1088"/>
                <a:gd name="T57" fmla="*/ 852 h 1239"/>
                <a:gd name="T58" fmla="*/ 5 w 1088"/>
                <a:gd name="T59" fmla="*/ 909 h 1239"/>
                <a:gd name="T60" fmla="*/ 21 w 1088"/>
                <a:gd name="T61" fmla="*/ 957 h 1239"/>
                <a:gd name="T62" fmla="*/ 119 w 1088"/>
                <a:gd name="T63" fmla="*/ 967 h 1239"/>
                <a:gd name="T64" fmla="*/ 175 w 1088"/>
                <a:gd name="T65" fmla="*/ 1000 h 1239"/>
                <a:gd name="T66" fmla="*/ 245 w 1088"/>
                <a:gd name="T67" fmla="*/ 1004 h 1239"/>
                <a:gd name="T68" fmla="*/ 280 w 1088"/>
                <a:gd name="T69" fmla="*/ 1037 h 1239"/>
                <a:gd name="T70" fmla="*/ 341 w 1088"/>
                <a:gd name="T71" fmla="*/ 1152 h 1239"/>
                <a:gd name="T72" fmla="*/ 391 w 1088"/>
                <a:gd name="T73" fmla="*/ 1239 h 1239"/>
                <a:gd name="T74" fmla="*/ 438 w 1088"/>
                <a:gd name="T75" fmla="*/ 1211 h 1239"/>
                <a:gd name="T76" fmla="*/ 538 w 1088"/>
                <a:gd name="T77" fmla="*/ 1145 h 1239"/>
                <a:gd name="T78" fmla="*/ 617 w 1088"/>
                <a:gd name="T79" fmla="*/ 1033 h 1239"/>
                <a:gd name="T80" fmla="*/ 652 w 1088"/>
                <a:gd name="T81" fmla="*/ 967 h 1239"/>
                <a:gd name="T82" fmla="*/ 752 w 1088"/>
                <a:gd name="T83" fmla="*/ 919 h 1239"/>
                <a:gd name="T84" fmla="*/ 813 w 1088"/>
                <a:gd name="T85" fmla="*/ 859 h 1239"/>
                <a:gd name="T86" fmla="*/ 813 w 1088"/>
                <a:gd name="T87" fmla="*/ 781 h 1239"/>
                <a:gd name="T88" fmla="*/ 861 w 1088"/>
                <a:gd name="T89" fmla="*/ 730 h 1239"/>
                <a:gd name="T90" fmla="*/ 905 w 1088"/>
                <a:gd name="T91" fmla="*/ 678 h 1239"/>
                <a:gd name="T92" fmla="*/ 944 w 1088"/>
                <a:gd name="T93" fmla="*/ 600 h 1239"/>
                <a:gd name="T94" fmla="*/ 922 w 1088"/>
                <a:gd name="T95" fmla="*/ 515 h 1239"/>
                <a:gd name="T96" fmla="*/ 936 w 1088"/>
                <a:gd name="T97" fmla="*/ 448 h 1239"/>
                <a:gd name="T98" fmla="*/ 914 w 1088"/>
                <a:gd name="T99" fmla="*/ 377 h 1239"/>
                <a:gd name="T100" fmla="*/ 997 w 1088"/>
                <a:gd name="T101" fmla="*/ 351 h 1239"/>
                <a:gd name="T102" fmla="*/ 1062 w 1088"/>
                <a:gd name="T103" fmla="*/ 259 h 1239"/>
                <a:gd name="T104" fmla="*/ 1088 w 1088"/>
                <a:gd name="T105" fmla="*/ 225 h 1239"/>
                <a:gd name="T106" fmla="*/ 1081 w 1088"/>
                <a:gd name="T107" fmla="*/ 224 h 1239"/>
                <a:gd name="T108" fmla="*/ 1034 w 1088"/>
                <a:gd name="T109" fmla="*/ 190 h 1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88" h="1239">
                  <a:moveTo>
                    <a:pt x="1034" y="190"/>
                  </a:moveTo>
                  <a:cubicBezTo>
                    <a:pt x="1024" y="168"/>
                    <a:pt x="985" y="192"/>
                    <a:pt x="958" y="203"/>
                  </a:cubicBezTo>
                  <a:cubicBezTo>
                    <a:pt x="932" y="214"/>
                    <a:pt x="932" y="219"/>
                    <a:pt x="901" y="215"/>
                  </a:cubicBezTo>
                  <a:cubicBezTo>
                    <a:pt x="870" y="211"/>
                    <a:pt x="875" y="201"/>
                    <a:pt x="854" y="167"/>
                  </a:cubicBezTo>
                  <a:cubicBezTo>
                    <a:pt x="832" y="132"/>
                    <a:pt x="816" y="157"/>
                    <a:pt x="806" y="176"/>
                  </a:cubicBezTo>
                  <a:cubicBezTo>
                    <a:pt x="796" y="196"/>
                    <a:pt x="782" y="200"/>
                    <a:pt x="765" y="212"/>
                  </a:cubicBezTo>
                  <a:cubicBezTo>
                    <a:pt x="749" y="225"/>
                    <a:pt x="719" y="217"/>
                    <a:pt x="698" y="207"/>
                  </a:cubicBezTo>
                  <a:cubicBezTo>
                    <a:pt x="677" y="197"/>
                    <a:pt x="667" y="179"/>
                    <a:pt x="662" y="158"/>
                  </a:cubicBezTo>
                  <a:cubicBezTo>
                    <a:pt x="657" y="137"/>
                    <a:pt x="639" y="117"/>
                    <a:pt x="619" y="101"/>
                  </a:cubicBezTo>
                  <a:cubicBezTo>
                    <a:pt x="600" y="86"/>
                    <a:pt x="613" y="69"/>
                    <a:pt x="614" y="35"/>
                  </a:cubicBezTo>
                  <a:cubicBezTo>
                    <a:pt x="616" y="0"/>
                    <a:pt x="578" y="21"/>
                    <a:pt x="560" y="30"/>
                  </a:cubicBezTo>
                  <a:cubicBezTo>
                    <a:pt x="552" y="35"/>
                    <a:pt x="537" y="35"/>
                    <a:pt x="524" y="33"/>
                  </a:cubicBezTo>
                  <a:cubicBezTo>
                    <a:pt x="521" y="36"/>
                    <a:pt x="519" y="40"/>
                    <a:pt x="518" y="44"/>
                  </a:cubicBezTo>
                  <a:cubicBezTo>
                    <a:pt x="516" y="61"/>
                    <a:pt x="514" y="72"/>
                    <a:pt x="501" y="88"/>
                  </a:cubicBezTo>
                  <a:cubicBezTo>
                    <a:pt x="488" y="105"/>
                    <a:pt x="453" y="120"/>
                    <a:pt x="424" y="122"/>
                  </a:cubicBezTo>
                  <a:cubicBezTo>
                    <a:pt x="396" y="124"/>
                    <a:pt x="400" y="125"/>
                    <a:pt x="396" y="144"/>
                  </a:cubicBezTo>
                  <a:cubicBezTo>
                    <a:pt x="392" y="162"/>
                    <a:pt x="385" y="166"/>
                    <a:pt x="352" y="172"/>
                  </a:cubicBezTo>
                  <a:cubicBezTo>
                    <a:pt x="320" y="177"/>
                    <a:pt x="352" y="172"/>
                    <a:pt x="302" y="168"/>
                  </a:cubicBezTo>
                  <a:cubicBezTo>
                    <a:pt x="252" y="164"/>
                    <a:pt x="258" y="168"/>
                    <a:pt x="237" y="188"/>
                  </a:cubicBezTo>
                  <a:cubicBezTo>
                    <a:pt x="215" y="209"/>
                    <a:pt x="224" y="233"/>
                    <a:pt x="234" y="275"/>
                  </a:cubicBezTo>
                  <a:cubicBezTo>
                    <a:pt x="245" y="318"/>
                    <a:pt x="239" y="337"/>
                    <a:pt x="217" y="383"/>
                  </a:cubicBezTo>
                  <a:cubicBezTo>
                    <a:pt x="195" y="429"/>
                    <a:pt x="141" y="422"/>
                    <a:pt x="117" y="435"/>
                  </a:cubicBezTo>
                  <a:cubicBezTo>
                    <a:pt x="92" y="448"/>
                    <a:pt x="92" y="502"/>
                    <a:pt x="125" y="531"/>
                  </a:cubicBezTo>
                  <a:cubicBezTo>
                    <a:pt x="158" y="561"/>
                    <a:pt x="127" y="574"/>
                    <a:pt x="106" y="591"/>
                  </a:cubicBezTo>
                  <a:cubicBezTo>
                    <a:pt x="84" y="607"/>
                    <a:pt x="103" y="622"/>
                    <a:pt x="110" y="646"/>
                  </a:cubicBezTo>
                  <a:cubicBezTo>
                    <a:pt x="117" y="670"/>
                    <a:pt x="119" y="668"/>
                    <a:pt x="103" y="685"/>
                  </a:cubicBezTo>
                  <a:cubicBezTo>
                    <a:pt x="88" y="702"/>
                    <a:pt x="75" y="707"/>
                    <a:pt x="66" y="722"/>
                  </a:cubicBezTo>
                  <a:cubicBezTo>
                    <a:pt x="58" y="737"/>
                    <a:pt x="58" y="750"/>
                    <a:pt x="40" y="770"/>
                  </a:cubicBezTo>
                  <a:cubicBezTo>
                    <a:pt x="23" y="791"/>
                    <a:pt x="31" y="828"/>
                    <a:pt x="29" y="852"/>
                  </a:cubicBezTo>
                  <a:cubicBezTo>
                    <a:pt x="27" y="876"/>
                    <a:pt x="14" y="889"/>
                    <a:pt x="5" y="909"/>
                  </a:cubicBezTo>
                  <a:cubicBezTo>
                    <a:pt x="0" y="921"/>
                    <a:pt x="11" y="941"/>
                    <a:pt x="21" y="957"/>
                  </a:cubicBezTo>
                  <a:cubicBezTo>
                    <a:pt x="47" y="948"/>
                    <a:pt x="101" y="970"/>
                    <a:pt x="119" y="967"/>
                  </a:cubicBezTo>
                  <a:cubicBezTo>
                    <a:pt x="141" y="963"/>
                    <a:pt x="162" y="982"/>
                    <a:pt x="175" y="1000"/>
                  </a:cubicBezTo>
                  <a:cubicBezTo>
                    <a:pt x="189" y="1019"/>
                    <a:pt x="224" y="1022"/>
                    <a:pt x="245" y="1004"/>
                  </a:cubicBezTo>
                  <a:cubicBezTo>
                    <a:pt x="267" y="985"/>
                    <a:pt x="272" y="1008"/>
                    <a:pt x="280" y="1037"/>
                  </a:cubicBezTo>
                  <a:cubicBezTo>
                    <a:pt x="289" y="1067"/>
                    <a:pt x="346" y="1096"/>
                    <a:pt x="341" y="1152"/>
                  </a:cubicBezTo>
                  <a:cubicBezTo>
                    <a:pt x="339" y="1183"/>
                    <a:pt x="366" y="1216"/>
                    <a:pt x="391" y="1239"/>
                  </a:cubicBezTo>
                  <a:cubicBezTo>
                    <a:pt x="405" y="1229"/>
                    <a:pt x="420" y="1220"/>
                    <a:pt x="438" y="1211"/>
                  </a:cubicBezTo>
                  <a:cubicBezTo>
                    <a:pt x="490" y="1185"/>
                    <a:pt x="490" y="1189"/>
                    <a:pt x="538" y="1145"/>
                  </a:cubicBezTo>
                  <a:cubicBezTo>
                    <a:pt x="586" y="1100"/>
                    <a:pt x="608" y="1082"/>
                    <a:pt x="617" y="1033"/>
                  </a:cubicBezTo>
                  <a:cubicBezTo>
                    <a:pt x="625" y="985"/>
                    <a:pt x="582" y="978"/>
                    <a:pt x="652" y="967"/>
                  </a:cubicBezTo>
                  <a:cubicBezTo>
                    <a:pt x="721" y="956"/>
                    <a:pt x="756" y="959"/>
                    <a:pt x="752" y="919"/>
                  </a:cubicBezTo>
                  <a:cubicBezTo>
                    <a:pt x="748" y="878"/>
                    <a:pt x="813" y="889"/>
                    <a:pt x="813" y="859"/>
                  </a:cubicBezTo>
                  <a:cubicBezTo>
                    <a:pt x="813" y="830"/>
                    <a:pt x="770" y="793"/>
                    <a:pt x="813" y="781"/>
                  </a:cubicBezTo>
                  <a:cubicBezTo>
                    <a:pt x="857" y="770"/>
                    <a:pt x="866" y="770"/>
                    <a:pt x="861" y="730"/>
                  </a:cubicBezTo>
                  <a:cubicBezTo>
                    <a:pt x="857" y="689"/>
                    <a:pt x="874" y="681"/>
                    <a:pt x="905" y="678"/>
                  </a:cubicBezTo>
                  <a:cubicBezTo>
                    <a:pt x="936" y="674"/>
                    <a:pt x="944" y="637"/>
                    <a:pt x="944" y="600"/>
                  </a:cubicBezTo>
                  <a:cubicBezTo>
                    <a:pt x="944" y="563"/>
                    <a:pt x="866" y="563"/>
                    <a:pt x="922" y="515"/>
                  </a:cubicBezTo>
                  <a:cubicBezTo>
                    <a:pt x="979" y="466"/>
                    <a:pt x="962" y="474"/>
                    <a:pt x="936" y="448"/>
                  </a:cubicBezTo>
                  <a:cubicBezTo>
                    <a:pt x="909" y="422"/>
                    <a:pt x="857" y="377"/>
                    <a:pt x="914" y="377"/>
                  </a:cubicBezTo>
                  <a:cubicBezTo>
                    <a:pt x="970" y="377"/>
                    <a:pt x="970" y="400"/>
                    <a:pt x="997" y="351"/>
                  </a:cubicBezTo>
                  <a:cubicBezTo>
                    <a:pt x="1023" y="303"/>
                    <a:pt x="1049" y="285"/>
                    <a:pt x="1062" y="259"/>
                  </a:cubicBezTo>
                  <a:cubicBezTo>
                    <a:pt x="1068" y="247"/>
                    <a:pt x="1078" y="237"/>
                    <a:pt x="1088" y="225"/>
                  </a:cubicBezTo>
                  <a:cubicBezTo>
                    <a:pt x="1086" y="224"/>
                    <a:pt x="1084" y="224"/>
                    <a:pt x="1081" y="224"/>
                  </a:cubicBezTo>
                  <a:cubicBezTo>
                    <a:pt x="1062" y="221"/>
                    <a:pt x="1044" y="212"/>
                    <a:pt x="1034" y="190"/>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56" name="Freeform 25"/>
            <p:cNvSpPr/>
            <p:nvPr/>
          </p:nvSpPr>
          <p:spPr bwMode="auto">
            <a:xfrm>
              <a:off x="3696" y="1645"/>
              <a:ext cx="410" cy="745"/>
            </a:xfrm>
            <a:custGeom>
              <a:avLst/>
              <a:gdLst>
                <a:gd name="T0" fmla="*/ 142 w 885"/>
                <a:gd name="T1" fmla="*/ 1606 h 1609"/>
                <a:gd name="T2" fmla="*/ 210 w 885"/>
                <a:gd name="T3" fmla="*/ 1575 h 1609"/>
                <a:gd name="T4" fmla="*/ 306 w 885"/>
                <a:gd name="T5" fmla="*/ 1527 h 1609"/>
                <a:gd name="T6" fmla="*/ 369 w 885"/>
                <a:gd name="T7" fmla="*/ 1504 h 1609"/>
                <a:gd name="T8" fmla="*/ 413 w 885"/>
                <a:gd name="T9" fmla="*/ 1460 h 1609"/>
                <a:gd name="T10" fmla="*/ 468 w 885"/>
                <a:gd name="T11" fmla="*/ 1451 h 1609"/>
                <a:gd name="T12" fmla="*/ 494 w 885"/>
                <a:gd name="T13" fmla="*/ 1410 h 1609"/>
                <a:gd name="T14" fmla="*/ 572 w 885"/>
                <a:gd name="T15" fmla="*/ 1397 h 1609"/>
                <a:gd name="T16" fmla="*/ 623 w 885"/>
                <a:gd name="T17" fmla="*/ 1380 h 1609"/>
                <a:gd name="T18" fmla="*/ 671 w 885"/>
                <a:gd name="T19" fmla="*/ 1382 h 1609"/>
                <a:gd name="T20" fmla="*/ 717 w 885"/>
                <a:gd name="T21" fmla="*/ 1349 h 1609"/>
                <a:gd name="T22" fmla="*/ 786 w 885"/>
                <a:gd name="T23" fmla="*/ 1297 h 1609"/>
                <a:gd name="T24" fmla="*/ 795 w 885"/>
                <a:gd name="T25" fmla="*/ 1236 h 1609"/>
                <a:gd name="T26" fmla="*/ 802 w 885"/>
                <a:gd name="T27" fmla="*/ 1158 h 1609"/>
                <a:gd name="T28" fmla="*/ 784 w 885"/>
                <a:gd name="T29" fmla="*/ 1082 h 1609"/>
                <a:gd name="T30" fmla="*/ 752 w 885"/>
                <a:gd name="T31" fmla="*/ 1000 h 1609"/>
                <a:gd name="T32" fmla="*/ 793 w 885"/>
                <a:gd name="T33" fmla="*/ 939 h 1609"/>
                <a:gd name="T34" fmla="*/ 808 w 885"/>
                <a:gd name="T35" fmla="*/ 869 h 1609"/>
                <a:gd name="T36" fmla="*/ 843 w 885"/>
                <a:gd name="T37" fmla="*/ 798 h 1609"/>
                <a:gd name="T38" fmla="*/ 821 w 885"/>
                <a:gd name="T39" fmla="*/ 737 h 1609"/>
                <a:gd name="T40" fmla="*/ 784 w 885"/>
                <a:gd name="T41" fmla="*/ 687 h 1609"/>
                <a:gd name="T42" fmla="*/ 745 w 885"/>
                <a:gd name="T43" fmla="*/ 645 h 1609"/>
                <a:gd name="T44" fmla="*/ 695 w 885"/>
                <a:gd name="T45" fmla="*/ 570 h 1609"/>
                <a:gd name="T46" fmla="*/ 734 w 885"/>
                <a:gd name="T47" fmla="*/ 509 h 1609"/>
                <a:gd name="T48" fmla="*/ 734 w 885"/>
                <a:gd name="T49" fmla="*/ 463 h 1609"/>
                <a:gd name="T50" fmla="*/ 749 w 885"/>
                <a:gd name="T51" fmla="*/ 409 h 1609"/>
                <a:gd name="T52" fmla="*/ 826 w 885"/>
                <a:gd name="T53" fmla="*/ 407 h 1609"/>
                <a:gd name="T54" fmla="*/ 861 w 885"/>
                <a:gd name="T55" fmla="*/ 354 h 1609"/>
                <a:gd name="T56" fmla="*/ 863 w 885"/>
                <a:gd name="T57" fmla="*/ 287 h 1609"/>
                <a:gd name="T58" fmla="*/ 841 w 885"/>
                <a:gd name="T59" fmla="*/ 241 h 1609"/>
                <a:gd name="T60" fmla="*/ 817 w 885"/>
                <a:gd name="T61" fmla="*/ 205 h 1609"/>
                <a:gd name="T62" fmla="*/ 743 w 885"/>
                <a:gd name="T63" fmla="*/ 165 h 1609"/>
                <a:gd name="T64" fmla="*/ 778 w 885"/>
                <a:gd name="T65" fmla="*/ 131 h 1609"/>
                <a:gd name="T66" fmla="*/ 826 w 885"/>
                <a:gd name="T67" fmla="*/ 96 h 1609"/>
                <a:gd name="T68" fmla="*/ 780 w 885"/>
                <a:gd name="T69" fmla="*/ 65 h 1609"/>
                <a:gd name="T70" fmla="*/ 740 w 885"/>
                <a:gd name="T71" fmla="*/ 0 h 1609"/>
                <a:gd name="T72" fmla="*/ 723 w 885"/>
                <a:gd name="T73" fmla="*/ 66 h 1609"/>
                <a:gd name="T74" fmla="*/ 649 w 885"/>
                <a:gd name="T75" fmla="*/ 85 h 1609"/>
                <a:gd name="T76" fmla="*/ 588 w 885"/>
                <a:gd name="T77" fmla="*/ 115 h 1609"/>
                <a:gd name="T78" fmla="*/ 531 w 885"/>
                <a:gd name="T79" fmla="*/ 100 h 1609"/>
                <a:gd name="T80" fmla="*/ 465 w 885"/>
                <a:gd name="T81" fmla="*/ 159 h 1609"/>
                <a:gd name="T82" fmla="*/ 361 w 885"/>
                <a:gd name="T83" fmla="*/ 159 h 1609"/>
                <a:gd name="T84" fmla="*/ 308 w 885"/>
                <a:gd name="T85" fmla="*/ 293 h 1609"/>
                <a:gd name="T86" fmla="*/ 256 w 885"/>
                <a:gd name="T87" fmla="*/ 330 h 1609"/>
                <a:gd name="T88" fmla="*/ 203 w 885"/>
                <a:gd name="T89" fmla="*/ 333 h 1609"/>
                <a:gd name="T90" fmla="*/ 164 w 885"/>
                <a:gd name="T91" fmla="*/ 389 h 1609"/>
                <a:gd name="T92" fmla="*/ 109 w 885"/>
                <a:gd name="T93" fmla="*/ 346 h 1609"/>
                <a:gd name="T94" fmla="*/ 151 w 885"/>
                <a:gd name="T95" fmla="*/ 411 h 1609"/>
                <a:gd name="T96" fmla="*/ 142 w 885"/>
                <a:gd name="T97" fmla="*/ 478 h 1609"/>
                <a:gd name="T98" fmla="*/ 118 w 885"/>
                <a:gd name="T99" fmla="*/ 545 h 1609"/>
                <a:gd name="T100" fmla="*/ 105 w 885"/>
                <a:gd name="T101" fmla="*/ 626 h 1609"/>
                <a:gd name="T102" fmla="*/ 40 w 885"/>
                <a:gd name="T103" fmla="*/ 706 h 1609"/>
                <a:gd name="T104" fmla="*/ 99 w 885"/>
                <a:gd name="T105" fmla="*/ 832 h 1609"/>
                <a:gd name="T106" fmla="*/ 96 w 885"/>
                <a:gd name="T107" fmla="*/ 886 h 1609"/>
                <a:gd name="T108" fmla="*/ 99 w 885"/>
                <a:gd name="T109" fmla="*/ 936 h 1609"/>
                <a:gd name="T110" fmla="*/ 59 w 885"/>
                <a:gd name="T111" fmla="*/ 984 h 1609"/>
                <a:gd name="T112" fmla="*/ 55 w 885"/>
                <a:gd name="T113" fmla="*/ 1073 h 1609"/>
                <a:gd name="T114" fmla="*/ 74 w 885"/>
                <a:gd name="T115" fmla="*/ 1199 h 1609"/>
                <a:gd name="T116" fmla="*/ 116 w 885"/>
                <a:gd name="T117" fmla="*/ 1303 h 1609"/>
                <a:gd name="T118" fmla="*/ 92 w 885"/>
                <a:gd name="T119" fmla="*/ 1421 h 1609"/>
                <a:gd name="T120" fmla="*/ 64 w 885"/>
                <a:gd name="T121" fmla="*/ 1547 h 1609"/>
                <a:gd name="T122" fmla="*/ 72 w 885"/>
                <a:gd name="T123" fmla="*/ 1606 h 1609"/>
                <a:gd name="T124" fmla="*/ 142 w 885"/>
                <a:gd name="T125" fmla="*/ 1606 h 1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85" h="1609">
                  <a:moveTo>
                    <a:pt x="142" y="1606"/>
                  </a:moveTo>
                  <a:cubicBezTo>
                    <a:pt x="175" y="1603"/>
                    <a:pt x="177" y="1597"/>
                    <a:pt x="210" y="1575"/>
                  </a:cubicBezTo>
                  <a:cubicBezTo>
                    <a:pt x="243" y="1553"/>
                    <a:pt x="265" y="1523"/>
                    <a:pt x="306" y="1527"/>
                  </a:cubicBezTo>
                  <a:cubicBezTo>
                    <a:pt x="347" y="1530"/>
                    <a:pt x="358" y="1519"/>
                    <a:pt x="369" y="1504"/>
                  </a:cubicBezTo>
                  <a:cubicBezTo>
                    <a:pt x="380" y="1490"/>
                    <a:pt x="387" y="1460"/>
                    <a:pt x="413" y="1460"/>
                  </a:cubicBezTo>
                  <a:cubicBezTo>
                    <a:pt x="439" y="1460"/>
                    <a:pt x="463" y="1469"/>
                    <a:pt x="468" y="1451"/>
                  </a:cubicBezTo>
                  <a:cubicBezTo>
                    <a:pt x="472" y="1432"/>
                    <a:pt x="459" y="1408"/>
                    <a:pt x="494" y="1410"/>
                  </a:cubicBezTo>
                  <a:cubicBezTo>
                    <a:pt x="529" y="1412"/>
                    <a:pt x="553" y="1404"/>
                    <a:pt x="572" y="1397"/>
                  </a:cubicBezTo>
                  <a:cubicBezTo>
                    <a:pt x="592" y="1390"/>
                    <a:pt x="612" y="1367"/>
                    <a:pt x="623" y="1380"/>
                  </a:cubicBezTo>
                  <a:cubicBezTo>
                    <a:pt x="634" y="1393"/>
                    <a:pt x="658" y="1399"/>
                    <a:pt x="671" y="1382"/>
                  </a:cubicBezTo>
                  <a:cubicBezTo>
                    <a:pt x="684" y="1366"/>
                    <a:pt x="682" y="1351"/>
                    <a:pt x="717" y="1349"/>
                  </a:cubicBezTo>
                  <a:cubicBezTo>
                    <a:pt x="752" y="1347"/>
                    <a:pt x="769" y="1321"/>
                    <a:pt x="786" y="1297"/>
                  </a:cubicBezTo>
                  <a:cubicBezTo>
                    <a:pt x="804" y="1273"/>
                    <a:pt x="808" y="1245"/>
                    <a:pt x="795" y="1236"/>
                  </a:cubicBezTo>
                  <a:cubicBezTo>
                    <a:pt x="782" y="1227"/>
                    <a:pt x="817" y="1186"/>
                    <a:pt x="802" y="1158"/>
                  </a:cubicBezTo>
                  <a:cubicBezTo>
                    <a:pt x="786" y="1130"/>
                    <a:pt x="826" y="1110"/>
                    <a:pt x="784" y="1082"/>
                  </a:cubicBezTo>
                  <a:cubicBezTo>
                    <a:pt x="743" y="1054"/>
                    <a:pt x="723" y="1021"/>
                    <a:pt x="752" y="1000"/>
                  </a:cubicBezTo>
                  <a:cubicBezTo>
                    <a:pt x="780" y="980"/>
                    <a:pt x="797" y="980"/>
                    <a:pt x="793" y="939"/>
                  </a:cubicBezTo>
                  <a:cubicBezTo>
                    <a:pt x="789" y="899"/>
                    <a:pt x="784" y="900"/>
                    <a:pt x="808" y="869"/>
                  </a:cubicBezTo>
                  <a:cubicBezTo>
                    <a:pt x="832" y="837"/>
                    <a:pt x="841" y="823"/>
                    <a:pt x="843" y="798"/>
                  </a:cubicBezTo>
                  <a:cubicBezTo>
                    <a:pt x="845" y="774"/>
                    <a:pt x="843" y="756"/>
                    <a:pt x="821" y="737"/>
                  </a:cubicBezTo>
                  <a:cubicBezTo>
                    <a:pt x="800" y="719"/>
                    <a:pt x="784" y="706"/>
                    <a:pt x="784" y="687"/>
                  </a:cubicBezTo>
                  <a:cubicBezTo>
                    <a:pt x="784" y="669"/>
                    <a:pt x="782" y="656"/>
                    <a:pt x="745" y="645"/>
                  </a:cubicBezTo>
                  <a:cubicBezTo>
                    <a:pt x="708" y="633"/>
                    <a:pt x="684" y="609"/>
                    <a:pt x="695" y="570"/>
                  </a:cubicBezTo>
                  <a:cubicBezTo>
                    <a:pt x="706" y="532"/>
                    <a:pt x="734" y="543"/>
                    <a:pt x="734" y="509"/>
                  </a:cubicBezTo>
                  <a:cubicBezTo>
                    <a:pt x="734" y="476"/>
                    <a:pt x="734" y="480"/>
                    <a:pt x="734" y="463"/>
                  </a:cubicBezTo>
                  <a:cubicBezTo>
                    <a:pt x="734" y="446"/>
                    <a:pt x="719" y="398"/>
                    <a:pt x="749" y="409"/>
                  </a:cubicBezTo>
                  <a:cubicBezTo>
                    <a:pt x="780" y="420"/>
                    <a:pt x="806" y="433"/>
                    <a:pt x="826" y="407"/>
                  </a:cubicBezTo>
                  <a:cubicBezTo>
                    <a:pt x="845" y="381"/>
                    <a:pt x="856" y="370"/>
                    <a:pt x="861" y="354"/>
                  </a:cubicBezTo>
                  <a:cubicBezTo>
                    <a:pt x="865" y="337"/>
                    <a:pt x="885" y="313"/>
                    <a:pt x="863" y="287"/>
                  </a:cubicBezTo>
                  <a:cubicBezTo>
                    <a:pt x="841" y="261"/>
                    <a:pt x="841" y="257"/>
                    <a:pt x="841" y="241"/>
                  </a:cubicBezTo>
                  <a:cubicBezTo>
                    <a:pt x="841" y="224"/>
                    <a:pt x="848" y="205"/>
                    <a:pt x="817" y="205"/>
                  </a:cubicBezTo>
                  <a:cubicBezTo>
                    <a:pt x="786" y="205"/>
                    <a:pt x="708" y="198"/>
                    <a:pt x="743" y="165"/>
                  </a:cubicBezTo>
                  <a:cubicBezTo>
                    <a:pt x="778" y="131"/>
                    <a:pt x="747" y="139"/>
                    <a:pt x="778" y="131"/>
                  </a:cubicBezTo>
                  <a:cubicBezTo>
                    <a:pt x="808" y="124"/>
                    <a:pt x="841" y="124"/>
                    <a:pt x="826" y="96"/>
                  </a:cubicBezTo>
                  <a:cubicBezTo>
                    <a:pt x="811" y="68"/>
                    <a:pt x="784" y="89"/>
                    <a:pt x="780" y="65"/>
                  </a:cubicBezTo>
                  <a:cubicBezTo>
                    <a:pt x="776" y="43"/>
                    <a:pt x="776" y="14"/>
                    <a:pt x="740" y="0"/>
                  </a:cubicBezTo>
                  <a:cubicBezTo>
                    <a:pt x="741" y="21"/>
                    <a:pt x="753" y="60"/>
                    <a:pt x="723" y="66"/>
                  </a:cubicBezTo>
                  <a:cubicBezTo>
                    <a:pt x="688" y="74"/>
                    <a:pt x="653" y="59"/>
                    <a:pt x="649" y="85"/>
                  </a:cubicBezTo>
                  <a:cubicBezTo>
                    <a:pt x="645" y="111"/>
                    <a:pt x="610" y="133"/>
                    <a:pt x="588" y="115"/>
                  </a:cubicBezTo>
                  <a:cubicBezTo>
                    <a:pt x="566" y="96"/>
                    <a:pt x="544" y="74"/>
                    <a:pt x="531" y="100"/>
                  </a:cubicBezTo>
                  <a:cubicBezTo>
                    <a:pt x="518" y="126"/>
                    <a:pt x="500" y="174"/>
                    <a:pt x="465" y="159"/>
                  </a:cubicBezTo>
                  <a:cubicBezTo>
                    <a:pt x="430" y="144"/>
                    <a:pt x="378" y="133"/>
                    <a:pt x="361" y="159"/>
                  </a:cubicBezTo>
                  <a:cubicBezTo>
                    <a:pt x="343" y="185"/>
                    <a:pt x="317" y="267"/>
                    <a:pt x="308" y="293"/>
                  </a:cubicBezTo>
                  <a:cubicBezTo>
                    <a:pt x="299" y="318"/>
                    <a:pt x="269" y="337"/>
                    <a:pt x="256" y="330"/>
                  </a:cubicBezTo>
                  <a:cubicBezTo>
                    <a:pt x="243" y="322"/>
                    <a:pt x="203" y="296"/>
                    <a:pt x="203" y="333"/>
                  </a:cubicBezTo>
                  <a:cubicBezTo>
                    <a:pt x="203" y="370"/>
                    <a:pt x="208" y="407"/>
                    <a:pt x="164" y="389"/>
                  </a:cubicBezTo>
                  <a:cubicBezTo>
                    <a:pt x="133" y="376"/>
                    <a:pt x="124" y="344"/>
                    <a:pt x="109" y="346"/>
                  </a:cubicBezTo>
                  <a:cubicBezTo>
                    <a:pt x="118" y="371"/>
                    <a:pt x="139" y="397"/>
                    <a:pt x="151" y="411"/>
                  </a:cubicBezTo>
                  <a:cubicBezTo>
                    <a:pt x="166" y="430"/>
                    <a:pt x="157" y="461"/>
                    <a:pt x="142" y="478"/>
                  </a:cubicBezTo>
                  <a:cubicBezTo>
                    <a:pt x="127" y="494"/>
                    <a:pt x="125" y="507"/>
                    <a:pt x="118" y="545"/>
                  </a:cubicBezTo>
                  <a:cubicBezTo>
                    <a:pt x="112" y="582"/>
                    <a:pt x="107" y="578"/>
                    <a:pt x="105" y="626"/>
                  </a:cubicBezTo>
                  <a:cubicBezTo>
                    <a:pt x="103" y="674"/>
                    <a:pt x="79" y="671"/>
                    <a:pt x="40" y="706"/>
                  </a:cubicBezTo>
                  <a:cubicBezTo>
                    <a:pt x="0" y="741"/>
                    <a:pt x="83" y="813"/>
                    <a:pt x="99" y="832"/>
                  </a:cubicBezTo>
                  <a:cubicBezTo>
                    <a:pt x="114" y="850"/>
                    <a:pt x="116" y="869"/>
                    <a:pt x="96" y="886"/>
                  </a:cubicBezTo>
                  <a:cubicBezTo>
                    <a:pt x="77" y="902"/>
                    <a:pt x="79" y="908"/>
                    <a:pt x="99" y="936"/>
                  </a:cubicBezTo>
                  <a:cubicBezTo>
                    <a:pt x="118" y="963"/>
                    <a:pt x="74" y="958"/>
                    <a:pt x="59" y="984"/>
                  </a:cubicBezTo>
                  <a:cubicBezTo>
                    <a:pt x="44" y="1010"/>
                    <a:pt x="29" y="1047"/>
                    <a:pt x="55" y="1073"/>
                  </a:cubicBezTo>
                  <a:cubicBezTo>
                    <a:pt x="81" y="1099"/>
                    <a:pt x="74" y="1164"/>
                    <a:pt x="74" y="1199"/>
                  </a:cubicBezTo>
                  <a:cubicBezTo>
                    <a:pt x="74" y="1234"/>
                    <a:pt x="90" y="1243"/>
                    <a:pt x="116" y="1303"/>
                  </a:cubicBezTo>
                  <a:cubicBezTo>
                    <a:pt x="142" y="1362"/>
                    <a:pt x="107" y="1386"/>
                    <a:pt x="92" y="1421"/>
                  </a:cubicBezTo>
                  <a:cubicBezTo>
                    <a:pt x="77" y="1456"/>
                    <a:pt x="61" y="1492"/>
                    <a:pt x="64" y="1547"/>
                  </a:cubicBezTo>
                  <a:cubicBezTo>
                    <a:pt x="65" y="1571"/>
                    <a:pt x="67" y="1590"/>
                    <a:pt x="72" y="1606"/>
                  </a:cubicBezTo>
                  <a:cubicBezTo>
                    <a:pt x="94" y="1608"/>
                    <a:pt x="123" y="1609"/>
                    <a:pt x="142" y="1606"/>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57" name="Freeform 26"/>
            <p:cNvSpPr/>
            <p:nvPr/>
          </p:nvSpPr>
          <p:spPr bwMode="auto">
            <a:xfrm>
              <a:off x="3730" y="2139"/>
              <a:ext cx="699" cy="563"/>
            </a:xfrm>
            <a:custGeom>
              <a:avLst/>
              <a:gdLst>
                <a:gd name="T0" fmla="*/ 1378 w 1510"/>
                <a:gd name="T1" fmla="*/ 1097 h 1217"/>
                <a:gd name="T2" fmla="*/ 1389 w 1510"/>
                <a:gd name="T3" fmla="*/ 986 h 1217"/>
                <a:gd name="T4" fmla="*/ 1344 w 1510"/>
                <a:gd name="T5" fmla="*/ 936 h 1217"/>
                <a:gd name="T6" fmla="*/ 1241 w 1510"/>
                <a:gd name="T7" fmla="*/ 927 h 1217"/>
                <a:gd name="T8" fmla="*/ 1175 w 1510"/>
                <a:gd name="T9" fmla="*/ 854 h 1217"/>
                <a:gd name="T10" fmla="*/ 1156 w 1510"/>
                <a:gd name="T11" fmla="*/ 808 h 1217"/>
                <a:gd name="T12" fmla="*/ 1217 w 1510"/>
                <a:gd name="T13" fmla="*/ 682 h 1217"/>
                <a:gd name="T14" fmla="*/ 1256 w 1510"/>
                <a:gd name="T15" fmla="*/ 610 h 1217"/>
                <a:gd name="T16" fmla="*/ 1315 w 1510"/>
                <a:gd name="T17" fmla="*/ 558 h 1217"/>
                <a:gd name="T18" fmla="*/ 1424 w 1510"/>
                <a:gd name="T19" fmla="*/ 615 h 1217"/>
                <a:gd name="T20" fmla="*/ 1490 w 1510"/>
                <a:gd name="T21" fmla="*/ 538 h 1217"/>
                <a:gd name="T22" fmla="*/ 1424 w 1510"/>
                <a:gd name="T23" fmla="*/ 465 h 1217"/>
                <a:gd name="T24" fmla="*/ 1330 w 1510"/>
                <a:gd name="T25" fmla="*/ 397 h 1217"/>
                <a:gd name="T26" fmla="*/ 1182 w 1510"/>
                <a:gd name="T27" fmla="*/ 397 h 1217"/>
                <a:gd name="T28" fmla="*/ 1053 w 1510"/>
                <a:gd name="T29" fmla="*/ 330 h 1217"/>
                <a:gd name="T30" fmla="*/ 1090 w 1510"/>
                <a:gd name="T31" fmla="*/ 239 h 1217"/>
                <a:gd name="T32" fmla="*/ 1230 w 1510"/>
                <a:gd name="T33" fmla="*/ 84 h 1217"/>
                <a:gd name="T34" fmla="*/ 1114 w 1510"/>
                <a:gd name="T35" fmla="*/ 102 h 1217"/>
                <a:gd name="T36" fmla="*/ 1036 w 1510"/>
                <a:gd name="T37" fmla="*/ 50 h 1217"/>
                <a:gd name="T38" fmla="*/ 950 w 1510"/>
                <a:gd name="T39" fmla="*/ 56 h 1217"/>
                <a:gd name="T40" fmla="*/ 811 w 1510"/>
                <a:gd name="T41" fmla="*/ 33 h 1217"/>
                <a:gd name="T42" fmla="*/ 730 w 1510"/>
                <a:gd name="T43" fmla="*/ 91 h 1217"/>
                <a:gd name="T44" fmla="*/ 714 w 1510"/>
                <a:gd name="T45" fmla="*/ 230 h 1217"/>
                <a:gd name="T46" fmla="*/ 599 w 1510"/>
                <a:gd name="T47" fmla="*/ 315 h 1217"/>
                <a:gd name="T48" fmla="*/ 500 w 1510"/>
                <a:gd name="T49" fmla="*/ 330 h 1217"/>
                <a:gd name="T50" fmla="*/ 396 w 1510"/>
                <a:gd name="T51" fmla="*/ 384 h 1217"/>
                <a:gd name="T52" fmla="*/ 297 w 1510"/>
                <a:gd name="T53" fmla="*/ 437 h 1217"/>
                <a:gd name="T54" fmla="*/ 138 w 1510"/>
                <a:gd name="T55" fmla="*/ 508 h 1217"/>
                <a:gd name="T56" fmla="*/ 0 w 1510"/>
                <a:gd name="T57" fmla="*/ 539 h 1217"/>
                <a:gd name="T58" fmla="*/ 88 w 1510"/>
                <a:gd name="T59" fmla="*/ 684 h 1217"/>
                <a:gd name="T60" fmla="*/ 189 w 1510"/>
                <a:gd name="T61" fmla="*/ 852 h 1217"/>
                <a:gd name="T62" fmla="*/ 377 w 1510"/>
                <a:gd name="T63" fmla="*/ 1009 h 1217"/>
                <a:gd name="T64" fmla="*/ 542 w 1510"/>
                <a:gd name="T65" fmla="*/ 1057 h 1217"/>
                <a:gd name="T66" fmla="*/ 710 w 1510"/>
                <a:gd name="T67" fmla="*/ 1024 h 1217"/>
                <a:gd name="T68" fmla="*/ 805 w 1510"/>
                <a:gd name="T69" fmla="*/ 1056 h 1217"/>
                <a:gd name="T70" fmla="*/ 889 w 1510"/>
                <a:gd name="T71" fmla="*/ 1047 h 1217"/>
                <a:gd name="T72" fmla="*/ 927 w 1510"/>
                <a:gd name="T73" fmla="*/ 1145 h 1217"/>
                <a:gd name="T74" fmla="*/ 1030 w 1510"/>
                <a:gd name="T75" fmla="*/ 1129 h 1217"/>
                <a:gd name="T76" fmla="*/ 1171 w 1510"/>
                <a:gd name="T77" fmla="*/ 1213 h 1217"/>
                <a:gd name="T78" fmla="*/ 1253 w 1510"/>
                <a:gd name="T79" fmla="*/ 1197 h 1217"/>
                <a:gd name="T80" fmla="*/ 1293 w 1510"/>
                <a:gd name="T81" fmla="*/ 1217 h 1217"/>
                <a:gd name="T82" fmla="*/ 1320 w 1510"/>
                <a:gd name="T83" fmla="*/ 1127 h 1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10" h="1217">
                  <a:moveTo>
                    <a:pt x="1320" y="1127"/>
                  </a:moveTo>
                  <a:cubicBezTo>
                    <a:pt x="1352" y="1118"/>
                    <a:pt x="1352" y="1105"/>
                    <a:pt x="1378" y="1097"/>
                  </a:cubicBezTo>
                  <a:cubicBezTo>
                    <a:pt x="1405" y="1090"/>
                    <a:pt x="1407" y="1092"/>
                    <a:pt x="1405" y="1062"/>
                  </a:cubicBezTo>
                  <a:cubicBezTo>
                    <a:pt x="1402" y="1032"/>
                    <a:pt x="1407" y="1012"/>
                    <a:pt x="1389" y="986"/>
                  </a:cubicBezTo>
                  <a:cubicBezTo>
                    <a:pt x="1372" y="960"/>
                    <a:pt x="1372" y="953"/>
                    <a:pt x="1372" y="942"/>
                  </a:cubicBezTo>
                  <a:cubicBezTo>
                    <a:pt x="1372" y="930"/>
                    <a:pt x="1376" y="892"/>
                    <a:pt x="1344" y="936"/>
                  </a:cubicBezTo>
                  <a:cubicBezTo>
                    <a:pt x="1311" y="980"/>
                    <a:pt x="1298" y="966"/>
                    <a:pt x="1285" y="955"/>
                  </a:cubicBezTo>
                  <a:cubicBezTo>
                    <a:pt x="1271" y="943"/>
                    <a:pt x="1261" y="921"/>
                    <a:pt x="1241" y="927"/>
                  </a:cubicBezTo>
                  <a:cubicBezTo>
                    <a:pt x="1221" y="932"/>
                    <a:pt x="1202" y="925"/>
                    <a:pt x="1202" y="905"/>
                  </a:cubicBezTo>
                  <a:cubicBezTo>
                    <a:pt x="1202" y="884"/>
                    <a:pt x="1212" y="860"/>
                    <a:pt x="1175" y="854"/>
                  </a:cubicBezTo>
                  <a:cubicBezTo>
                    <a:pt x="1138" y="849"/>
                    <a:pt x="1121" y="849"/>
                    <a:pt x="1119" y="823"/>
                  </a:cubicBezTo>
                  <a:cubicBezTo>
                    <a:pt x="1116" y="797"/>
                    <a:pt x="1132" y="806"/>
                    <a:pt x="1156" y="808"/>
                  </a:cubicBezTo>
                  <a:cubicBezTo>
                    <a:pt x="1180" y="810"/>
                    <a:pt x="1210" y="806"/>
                    <a:pt x="1215" y="775"/>
                  </a:cubicBezTo>
                  <a:cubicBezTo>
                    <a:pt x="1219" y="743"/>
                    <a:pt x="1182" y="684"/>
                    <a:pt x="1217" y="682"/>
                  </a:cubicBezTo>
                  <a:cubicBezTo>
                    <a:pt x="1252" y="680"/>
                    <a:pt x="1285" y="686"/>
                    <a:pt x="1267" y="662"/>
                  </a:cubicBezTo>
                  <a:cubicBezTo>
                    <a:pt x="1250" y="638"/>
                    <a:pt x="1271" y="630"/>
                    <a:pt x="1256" y="610"/>
                  </a:cubicBezTo>
                  <a:cubicBezTo>
                    <a:pt x="1241" y="589"/>
                    <a:pt x="1232" y="571"/>
                    <a:pt x="1252" y="565"/>
                  </a:cubicBezTo>
                  <a:cubicBezTo>
                    <a:pt x="1271" y="560"/>
                    <a:pt x="1291" y="536"/>
                    <a:pt x="1315" y="558"/>
                  </a:cubicBezTo>
                  <a:cubicBezTo>
                    <a:pt x="1339" y="580"/>
                    <a:pt x="1357" y="575"/>
                    <a:pt x="1361" y="593"/>
                  </a:cubicBezTo>
                  <a:cubicBezTo>
                    <a:pt x="1365" y="612"/>
                    <a:pt x="1411" y="625"/>
                    <a:pt x="1424" y="615"/>
                  </a:cubicBezTo>
                  <a:cubicBezTo>
                    <a:pt x="1437" y="606"/>
                    <a:pt x="1422" y="591"/>
                    <a:pt x="1453" y="580"/>
                  </a:cubicBezTo>
                  <a:cubicBezTo>
                    <a:pt x="1483" y="569"/>
                    <a:pt x="1510" y="558"/>
                    <a:pt x="1490" y="538"/>
                  </a:cubicBezTo>
                  <a:cubicBezTo>
                    <a:pt x="1470" y="517"/>
                    <a:pt x="1464" y="512"/>
                    <a:pt x="1464" y="495"/>
                  </a:cubicBezTo>
                  <a:cubicBezTo>
                    <a:pt x="1464" y="478"/>
                    <a:pt x="1457" y="465"/>
                    <a:pt x="1424" y="465"/>
                  </a:cubicBezTo>
                  <a:cubicBezTo>
                    <a:pt x="1392" y="465"/>
                    <a:pt x="1378" y="458"/>
                    <a:pt x="1368" y="443"/>
                  </a:cubicBezTo>
                  <a:cubicBezTo>
                    <a:pt x="1357" y="428"/>
                    <a:pt x="1363" y="393"/>
                    <a:pt x="1330" y="397"/>
                  </a:cubicBezTo>
                  <a:cubicBezTo>
                    <a:pt x="1298" y="400"/>
                    <a:pt x="1282" y="432"/>
                    <a:pt x="1243" y="423"/>
                  </a:cubicBezTo>
                  <a:cubicBezTo>
                    <a:pt x="1204" y="413"/>
                    <a:pt x="1191" y="412"/>
                    <a:pt x="1182" y="397"/>
                  </a:cubicBezTo>
                  <a:cubicBezTo>
                    <a:pt x="1173" y="382"/>
                    <a:pt x="1173" y="369"/>
                    <a:pt x="1136" y="356"/>
                  </a:cubicBezTo>
                  <a:cubicBezTo>
                    <a:pt x="1099" y="343"/>
                    <a:pt x="1079" y="345"/>
                    <a:pt x="1053" y="330"/>
                  </a:cubicBezTo>
                  <a:cubicBezTo>
                    <a:pt x="1027" y="315"/>
                    <a:pt x="1031" y="308"/>
                    <a:pt x="1046" y="284"/>
                  </a:cubicBezTo>
                  <a:cubicBezTo>
                    <a:pt x="1062" y="260"/>
                    <a:pt x="1057" y="258"/>
                    <a:pt x="1090" y="239"/>
                  </a:cubicBezTo>
                  <a:cubicBezTo>
                    <a:pt x="1123" y="221"/>
                    <a:pt x="1132" y="187"/>
                    <a:pt x="1154" y="167"/>
                  </a:cubicBezTo>
                  <a:cubicBezTo>
                    <a:pt x="1175" y="147"/>
                    <a:pt x="1206" y="98"/>
                    <a:pt x="1230" y="84"/>
                  </a:cubicBezTo>
                  <a:cubicBezTo>
                    <a:pt x="1254" y="69"/>
                    <a:pt x="1300" y="0"/>
                    <a:pt x="1202" y="80"/>
                  </a:cubicBezTo>
                  <a:cubicBezTo>
                    <a:pt x="1167" y="91"/>
                    <a:pt x="1101" y="156"/>
                    <a:pt x="1114" y="102"/>
                  </a:cubicBezTo>
                  <a:cubicBezTo>
                    <a:pt x="1127" y="48"/>
                    <a:pt x="1145" y="48"/>
                    <a:pt x="1110" y="48"/>
                  </a:cubicBezTo>
                  <a:cubicBezTo>
                    <a:pt x="1075" y="48"/>
                    <a:pt x="1075" y="4"/>
                    <a:pt x="1036" y="50"/>
                  </a:cubicBezTo>
                  <a:cubicBezTo>
                    <a:pt x="1027" y="69"/>
                    <a:pt x="1016" y="72"/>
                    <a:pt x="994" y="63"/>
                  </a:cubicBezTo>
                  <a:cubicBezTo>
                    <a:pt x="972" y="54"/>
                    <a:pt x="977" y="50"/>
                    <a:pt x="950" y="56"/>
                  </a:cubicBezTo>
                  <a:cubicBezTo>
                    <a:pt x="924" y="61"/>
                    <a:pt x="920" y="59"/>
                    <a:pt x="887" y="54"/>
                  </a:cubicBezTo>
                  <a:cubicBezTo>
                    <a:pt x="854" y="48"/>
                    <a:pt x="835" y="37"/>
                    <a:pt x="811" y="33"/>
                  </a:cubicBezTo>
                  <a:cubicBezTo>
                    <a:pt x="794" y="31"/>
                    <a:pt x="760" y="23"/>
                    <a:pt x="727" y="29"/>
                  </a:cubicBezTo>
                  <a:cubicBezTo>
                    <a:pt x="741" y="50"/>
                    <a:pt x="717" y="68"/>
                    <a:pt x="730" y="91"/>
                  </a:cubicBezTo>
                  <a:cubicBezTo>
                    <a:pt x="745" y="119"/>
                    <a:pt x="710" y="160"/>
                    <a:pt x="723" y="169"/>
                  </a:cubicBezTo>
                  <a:cubicBezTo>
                    <a:pt x="736" y="178"/>
                    <a:pt x="732" y="206"/>
                    <a:pt x="714" y="230"/>
                  </a:cubicBezTo>
                  <a:cubicBezTo>
                    <a:pt x="697" y="254"/>
                    <a:pt x="680" y="280"/>
                    <a:pt x="645" y="282"/>
                  </a:cubicBezTo>
                  <a:cubicBezTo>
                    <a:pt x="610" y="284"/>
                    <a:pt x="612" y="299"/>
                    <a:pt x="599" y="315"/>
                  </a:cubicBezTo>
                  <a:cubicBezTo>
                    <a:pt x="586" y="332"/>
                    <a:pt x="562" y="326"/>
                    <a:pt x="551" y="313"/>
                  </a:cubicBezTo>
                  <a:cubicBezTo>
                    <a:pt x="540" y="300"/>
                    <a:pt x="520" y="323"/>
                    <a:pt x="500" y="330"/>
                  </a:cubicBezTo>
                  <a:cubicBezTo>
                    <a:pt x="481" y="337"/>
                    <a:pt x="457" y="345"/>
                    <a:pt x="422" y="343"/>
                  </a:cubicBezTo>
                  <a:cubicBezTo>
                    <a:pt x="387" y="341"/>
                    <a:pt x="400" y="365"/>
                    <a:pt x="396" y="384"/>
                  </a:cubicBezTo>
                  <a:cubicBezTo>
                    <a:pt x="391" y="402"/>
                    <a:pt x="367" y="393"/>
                    <a:pt x="341" y="393"/>
                  </a:cubicBezTo>
                  <a:cubicBezTo>
                    <a:pt x="315" y="393"/>
                    <a:pt x="308" y="423"/>
                    <a:pt x="297" y="437"/>
                  </a:cubicBezTo>
                  <a:cubicBezTo>
                    <a:pt x="286" y="452"/>
                    <a:pt x="275" y="463"/>
                    <a:pt x="234" y="460"/>
                  </a:cubicBezTo>
                  <a:cubicBezTo>
                    <a:pt x="193" y="456"/>
                    <a:pt x="171" y="486"/>
                    <a:pt x="138" y="508"/>
                  </a:cubicBezTo>
                  <a:cubicBezTo>
                    <a:pt x="105" y="530"/>
                    <a:pt x="103" y="536"/>
                    <a:pt x="70" y="539"/>
                  </a:cubicBezTo>
                  <a:cubicBezTo>
                    <a:pt x="51" y="542"/>
                    <a:pt x="22" y="541"/>
                    <a:pt x="0" y="539"/>
                  </a:cubicBezTo>
                  <a:cubicBezTo>
                    <a:pt x="6" y="561"/>
                    <a:pt x="16" y="577"/>
                    <a:pt x="31" y="593"/>
                  </a:cubicBezTo>
                  <a:cubicBezTo>
                    <a:pt x="57" y="621"/>
                    <a:pt x="72" y="639"/>
                    <a:pt x="88" y="684"/>
                  </a:cubicBezTo>
                  <a:cubicBezTo>
                    <a:pt x="103" y="728"/>
                    <a:pt x="177" y="778"/>
                    <a:pt x="195" y="806"/>
                  </a:cubicBezTo>
                  <a:cubicBezTo>
                    <a:pt x="207" y="825"/>
                    <a:pt x="201" y="839"/>
                    <a:pt x="189" y="852"/>
                  </a:cubicBezTo>
                  <a:cubicBezTo>
                    <a:pt x="228" y="879"/>
                    <a:pt x="269" y="936"/>
                    <a:pt x="284" y="955"/>
                  </a:cubicBezTo>
                  <a:cubicBezTo>
                    <a:pt x="302" y="979"/>
                    <a:pt x="354" y="1007"/>
                    <a:pt x="377" y="1009"/>
                  </a:cubicBezTo>
                  <a:cubicBezTo>
                    <a:pt x="400" y="1011"/>
                    <a:pt x="403" y="1023"/>
                    <a:pt x="452" y="1039"/>
                  </a:cubicBezTo>
                  <a:cubicBezTo>
                    <a:pt x="502" y="1055"/>
                    <a:pt x="505" y="1053"/>
                    <a:pt x="542" y="1057"/>
                  </a:cubicBezTo>
                  <a:cubicBezTo>
                    <a:pt x="579" y="1062"/>
                    <a:pt x="626" y="1055"/>
                    <a:pt x="650" y="1044"/>
                  </a:cubicBezTo>
                  <a:cubicBezTo>
                    <a:pt x="674" y="1034"/>
                    <a:pt x="685" y="1027"/>
                    <a:pt x="710" y="1024"/>
                  </a:cubicBezTo>
                  <a:cubicBezTo>
                    <a:pt x="735" y="1021"/>
                    <a:pt x="747" y="1025"/>
                    <a:pt x="760" y="1033"/>
                  </a:cubicBezTo>
                  <a:cubicBezTo>
                    <a:pt x="773" y="1042"/>
                    <a:pt x="773" y="1062"/>
                    <a:pt x="805" y="1056"/>
                  </a:cubicBezTo>
                  <a:cubicBezTo>
                    <a:pt x="837" y="1049"/>
                    <a:pt x="834" y="1018"/>
                    <a:pt x="853" y="1008"/>
                  </a:cubicBezTo>
                  <a:cubicBezTo>
                    <a:pt x="873" y="998"/>
                    <a:pt x="885" y="1031"/>
                    <a:pt x="889" y="1047"/>
                  </a:cubicBezTo>
                  <a:cubicBezTo>
                    <a:pt x="894" y="1064"/>
                    <a:pt x="888" y="1072"/>
                    <a:pt x="885" y="1094"/>
                  </a:cubicBezTo>
                  <a:cubicBezTo>
                    <a:pt x="882" y="1115"/>
                    <a:pt x="910" y="1131"/>
                    <a:pt x="927" y="1145"/>
                  </a:cubicBezTo>
                  <a:cubicBezTo>
                    <a:pt x="945" y="1160"/>
                    <a:pt x="959" y="1159"/>
                    <a:pt x="983" y="1148"/>
                  </a:cubicBezTo>
                  <a:cubicBezTo>
                    <a:pt x="1007" y="1137"/>
                    <a:pt x="1004" y="1124"/>
                    <a:pt x="1030" y="1129"/>
                  </a:cubicBezTo>
                  <a:cubicBezTo>
                    <a:pt x="1056" y="1133"/>
                    <a:pt x="1092" y="1184"/>
                    <a:pt x="1107" y="1197"/>
                  </a:cubicBezTo>
                  <a:cubicBezTo>
                    <a:pt x="1121" y="1210"/>
                    <a:pt x="1154" y="1215"/>
                    <a:pt x="1171" y="1213"/>
                  </a:cubicBezTo>
                  <a:cubicBezTo>
                    <a:pt x="1188" y="1211"/>
                    <a:pt x="1200" y="1212"/>
                    <a:pt x="1218" y="1190"/>
                  </a:cubicBezTo>
                  <a:cubicBezTo>
                    <a:pt x="1235" y="1168"/>
                    <a:pt x="1246" y="1189"/>
                    <a:pt x="1253" y="1197"/>
                  </a:cubicBezTo>
                  <a:cubicBezTo>
                    <a:pt x="1259" y="1206"/>
                    <a:pt x="1266" y="1214"/>
                    <a:pt x="1280" y="1212"/>
                  </a:cubicBezTo>
                  <a:cubicBezTo>
                    <a:pt x="1284" y="1212"/>
                    <a:pt x="1289" y="1213"/>
                    <a:pt x="1293" y="1217"/>
                  </a:cubicBezTo>
                  <a:cubicBezTo>
                    <a:pt x="1297" y="1206"/>
                    <a:pt x="1301" y="1191"/>
                    <a:pt x="1302" y="1177"/>
                  </a:cubicBezTo>
                  <a:cubicBezTo>
                    <a:pt x="1304" y="1147"/>
                    <a:pt x="1287" y="1136"/>
                    <a:pt x="1320" y="1127"/>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58" name="Freeform 27"/>
            <p:cNvSpPr/>
            <p:nvPr/>
          </p:nvSpPr>
          <p:spPr bwMode="auto">
            <a:xfrm>
              <a:off x="4247" y="2313"/>
              <a:ext cx="563" cy="589"/>
            </a:xfrm>
            <a:custGeom>
              <a:avLst/>
              <a:gdLst>
                <a:gd name="T0" fmla="*/ 240 w 1217"/>
                <a:gd name="T1" fmla="*/ 33 h 1271"/>
                <a:gd name="T2" fmla="*/ 308 w 1217"/>
                <a:gd name="T3" fmla="*/ 88 h 1271"/>
                <a:gd name="T4" fmla="*/ 374 w 1217"/>
                <a:gd name="T5" fmla="*/ 161 h 1271"/>
                <a:gd name="T6" fmla="*/ 308 w 1217"/>
                <a:gd name="T7" fmla="*/ 238 h 1271"/>
                <a:gd name="T8" fmla="*/ 199 w 1217"/>
                <a:gd name="T9" fmla="*/ 181 h 1271"/>
                <a:gd name="T10" fmla="*/ 140 w 1217"/>
                <a:gd name="T11" fmla="*/ 233 h 1271"/>
                <a:gd name="T12" fmla="*/ 101 w 1217"/>
                <a:gd name="T13" fmla="*/ 305 h 1271"/>
                <a:gd name="T14" fmla="*/ 40 w 1217"/>
                <a:gd name="T15" fmla="*/ 431 h 1271"/>
                <a:gd name="T16" fmla="*/ 59 w 1217"/>
                <a:gd name="T17" fmla="*/ 477 h 1271"/>
                <a:gd name="T18" fmla="*/ 125 w 1217"/>
                <a:gd name="T19" fmla="*/ 550 h 1271"/>
                <a:gd name="T20" fmla="*/ 228 w 1217"/>
                <a:gd name="T21" fmla="*/ 559 h 1271"/>
                <a:gd name="T22" fmla="*/ 273 w 1217"/>
                <a:gd name="T23" fmla="*/ 609 h 1271"/>
                <a:gd name="T24" fmla="*/ 262 w 1217"/>
                <a:gd name="T25" fmla="*/ 720 h 1271"/>
                <a:gd name="T26" fmla="*/ 186 w 1217"/>
                <a:gd name="T27" fmla="*/ 800 h 1271"/>
                <a:gd name="T28" fmla="*/ 207 w 1217"/>
                <a:gd name="T29" fmla="*/ 873 h 1271"/>
                <a:gd name="T30" fmla="*/ 280 w 1217"/>
                <a:gd name="T31" fmla="*/ 883 h 1271"/>
                <a:gd name="T32" fmla="*/ 321 w 1217"/>
                <a:gd name="T33" fmla="*/ 965 h 1271"/>
                <a:gd name="T34" fmla="*/ 389 w 1217"/>
                <a:gd name="T35" fmla="*/ 1135 h 1271"/>
                <a:gd name="T36" fmla="*/ 494 w 1217"/>
                <a:gd name="T37" fmla="*/ 1189 h 1271"/>
                <a:gd name="T38" fmla="*/ 597 w 1217"/>
                <a:gd name="T39" fmla="*/ 1161 h 1271"/>
                <a:gd name="T40" fmla="*/ 568 w 1217"/>
                <a:gd name="T41" fmla="*/ 1247 h 1271"/>
                <a:gd name="T42" fmla="*/ 688 w 1217"/>
                <a:gd name="T43" fmla="*/ 1165 h 1271"/>
                <a:gd name="T44" fmla="*/ 878 w 1217"/>
                <a:gd name="T45" fmla="*/ 1209 h 1271"/>
                <a:gd name="T46" fmla="*/ 942 w 1217"/>
                <a:gd name="T47" fmla="*/ 1241 h 1271"/>
                <a:gd name="T48" fmla="*/ 1009 w 1217"/>
                <a:gd name="T49" fmla="*/ 1181 h 1271"/>
                <a:gd name="T50" fmla="*/ 1070 w 1217"/>
                <a:gd name="T51" fmla="*/ 1079 h 1271"/>
                <a:gd name="T52" fmla="*/ 1065 w 1217"/>
                <a:gd name="T53" fmla="*/ 992 h 1271"/>
                <a:gd name="T54" fmla="*/ 1175 w 1217"/>
                <a:gd name="T55" fmla="*/ 947 h 1271"/>
                <a:gd name="T56" fmla="*/ 1199 w 1217"/>
                <a:gd name="T57" fmla="*/ 803 h 1271"/>
                <a:gd name="T58" fmla="*/ 1081 w 1217"/>
                <a:gd name="T59" fmla="*/ 744 h 1271"/>
                <a:gd name="T60" fmla="*/ 991 w 1217"/>
                <a:gd name="T61" fmla="*/ 717 h 1271"/>
                <a:gd name="T62" fmla="*/ 906 w 1217"/>
                <a:gd name="T63" fmla="*/ 643 h 1271"/>
                <a:gd name="T64" fmla="*/ 872 w 1217"/>
                <a:gd name="T65" fmla="*/ 562 h 1271"/>
                <a:gd name="T66" fmla="*/ 888 w 1217"/>
                <a:gd name="T67" fmla="*/ 455 h 1271"/>
                <a:gd name="T68" fmla="*/ 1011 w 1217"/>
                <a:gd name="T69" fmla="*/ 444 h 1271"/>
                <a:gd name="T70" fmla="*/ 955 w 1217"/>
                <a:gd name="T71" fmla="*/ 338 h 1271"/>
                <a:gd name="T72" fmla="*/ 898 w 1217"/>
                <a:gd name="T73" fmla="*/ 402 h 1271"/>
                <a:gd name="T74" fmla="*/ 767 w 1217"/>
                <a:gd name="T75" fmla="*/ 315 h 1271"/>
                <a:gd name="T76" fmla="*/ 726 w 1217"/>
                <a:gd name="T77" fmla="*/ 243 h 1271"/>
                <a:gd name="T78" fmla="*/ 682 w 1217"/>
                <a:gd name="T79" fmla="*/ 180 h 1271"/>
                <a:gd name="T80" fmla="*/ 605 w 1217"/>
                <a:gd name="T81" fmla="*/ 138 h 1271"/>
                <a:gd name="T82" fmla="*/ 498 w 1217"/>
                <a:gd name="T83" fmla="*/ 98 h 1271"/>
                <a:gd name="T84" fmla="*/ 420 w 1217"/>
                <a:gd name="T85" fmla="*/ 72 h 1271"/>
                <a:gd name="T86" fmla="*/ 289 w 1217"/>
                <a:gd name="T87" fmla="*/ 5 h 1271"/>
                <a:gd name="T88" fmla="*/ 256 w 1217"/>
                <a:gd name="T89" fmla="*/ 26 h 1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17" h="1271">
                  <a:moveTo>
                    <a:pt x="256" y="26"/>
                  </a:moveTo>
                  <a:cubicBezTo>
                    <a:pt x="252" y="28"/>
                    <a:pt x="246" y="31"/>
                    <a:pt x="240" y="33"/>
                  </a:cubicBezTo>
                  <a:cubicBezTo>
                    <a:pt x="245" y="44"/>
                    <a:pt x="246" y="58"/>
                    <a:pt x="252" y="66"/>
                  </a:cubicBezTo>
                  <a:cubicBezTo>
                    <a:pt x="262" y="81"/>
                    <a:pt x="276" y="88"/>
                    <a:pt x="308" y="88"/>
                  </a:cubicBezTo>
                  <a:cubicBezTo>
                    <a:pt x="341" y="88"/>
                    <a:pt x="348" y="101"/>
                    <a:pt x="348" y="118"/>
                  </a:cubicBezTo>
                  <a:cubicBezTo>
                    <a:pt x="348" y="135"/>
                    <a:pt x="354" y="140"/>
                    <a:pt x="374" y="161"/>
                  </a:cubicBezTo>
                  <a:cubicBezTo>
                    <a:pt x="394" y="181"/>
                    <a:pt x="367" y="192"/>
                    <a:pt x="337" y="203"/>
                  </a:cubicBezTo>
                  <a:cubicBezTo>
                    <a:pt x="306" y="214"/>
                    <a:pt x="321" y="229"/>
                    <a:pt x="308" y="238"/>
                  </a:cubicBezTo>
                  <a:cubicBezTo>
                    <a:pt x="295" y="248"/>
                    <a:pt x="249" y="235"/>
                    <a:pt x="245" y="216"/>
                  </a:cubicBezTo>
                  <a:cubicBezTo>
                    <a:pt x="241" y="198"/>
                    <a:pt x="223" y="203"/>
                    <a:pt x="199" y="181"/>
                  </a:cubicBezTo>
                  <a:cubicBezTo>
                    <a:pt x="175" y="159"/>
                    <a:pt x="155" y="183"/>
                    <a:pt x="136" y="188"/>
                  </a:cubicBezTo>
                  <a:cubicBezTo>
                    <a:pt x="116" y="194"/>
                    <a:pt x="125" y="212"/>
                    <a:pt x="140" y="233"/>
                  </a:cubicBezTo>
                  <a:cubicBezTo>
                    <a:pt x="155" y="253"/>
                    <a:pt x="134" y="261"/>
                    <a:pt x="151" y="285"/>
                  </a:cubicBezTo>
                  <a:cubicBezTo>
                    <a:pt x="169" y="309"/>
                    <a:pt x="136" y="303"/>
                    <a:pt x="101" y="305"/>
                  </a:cubicBezTo>
                  <a:cubicBezTo>
                    <a:pt x="66" y="307"/>
                    <a:pt x="103" y="366"/>
                    <a:pt x="99" y="398"/>
                  </a:cubicBezTo>
                  <a:cubicBezTo>
                    <a:pt x="94" y="429"/>
                    <a:pt x="64" y="433"/>
                    <a:pt x="40" y="431"/>
                  </a:cubicBezTo>
                  <a:cubicBezTo>
                    <a:pt x="16" y="429"/>
                    <a:pt x="0" y="420"/>
                    <a:pt x="3" y="446"/>
                  </a:cubicBezTo>
                  <a:cubicBezTo>
                    <a:pt x="5" y="472"/>
                    <a:pt x="22" y="472"/>
                    <a:pt x="59" y="477"/>
                  </a:cubicBezTo>
                  <a:cubicBezTo>
                    <a:pt x="96" y="483"/>
                    <a:pt x="86" y="507"/>
                    <a:pt x="86" y="528"/>
                  </a:cubicBezTo>
                  <a:cubicBezTo>
                    <a:pt x="86" y="548"/>
                    <a:pt x="105" y="555"/>
                    <a:pt x="125" y="550"/>
                  </a:cubicBezTo>
                  <a:cubicBezTo>
                    <a:pt x="145" y="544"/>
                    <a:pt x="155" y="566"/>
                    <a:pt x="169" y="578"/>
                  </a:cubicBezTo>
                  <a:cubicBezTo>
                    <a:pt x="182" y="589"/>
                    <a:pt x="195" y="603"/>
                    <a:pt x="228" y="559"/>
                  </a:cubicBezTo>
                  <a:cubicBezTo>
                    <a:pt x="260" y="515"/>
                    <a:pt x="256" y="553"/>
                    <a:pt x="256" y="565"/>
                  </a:cubicBezTo>
                  <a:cubicBezTo>
                    <a:pt x="256" y="576"/>
                    <a:pt x="256" y="583"/>
                    <a:pt x="273" y="609"/>
                  </a:cubicBezTo>
                  <a:cubicBezTo>
                    <a:pt x="291" y="635"/>
                    <a:pt x="286" y="655"/>
                    <a:pt x="289" y="685"/>
                  </a:cubicBezTo>
                  <a:cubicBezTo>
                    <a:pt x="291" y="715"/>
                    <a:pt x="289" y="713"/>
                    <a:pt x="262" y="720"/>
                  </a:cubicBezTo>
                  <a:cubicBezTo>
                    <a:pt x="236" y="728"/>
                    <a:pt x="236" y="741"/>
                    <a:pt x="204" y="750"/>
                  </a:cubicBezTo>
                  <a:cubicBezTo>
                    <a:pt x="171" y="759"/>
                    <a:pt x="188" y="770"/>
                    <a:pt x="186" y="800"/>
                  </a:cubicBezTo>
                  <a:cubicBezTo>
                    <a:pt x="185" y="814"/>
                    <a:pt x="181" y="829"/>
                    <a:pt x="177" y="840"/>
                  </a:cubicBezTo>
                  <a:cubicBezTo>
                    <a:pt x="187" y="847"/>
                    <a:pt x="196" y="861"/>
                    <a:pt x="207" y="873"/>
                  </a:cubicBezTo>
                  <a:cubicBezTo>
                    <a:pt x="222" y="890"/>
                    <a:pt x="230" y="883"/>
                    <a:pt x="246" y="877"/>
                  </a:cubicBezTo>
                  <a:cubicBezTo>
                    <a:pt x="262" y="870"/>
                    <a:pt x="254" y="871"/>
                    <a:pt x="280" y="883"/>
                  </a:cubicBezTo>
                  <a:cubicBezTo>
                    <a:pt x="306" y="895"/>
                    <a:pt x="293" y="883"/>
                    <a:pt x="328" y="906"/>
                  </a:cubicBezTo>
                  <a:cubicBezTo>
                    <a:pt x="363" y="928"/>
                    <a:pt x="345" y="943"/>
                    <a:pt x="321" y="965"/>
                  </a:cubicBezTo>
                  <a:cubicBezTo>
                    <a:pt x="297" y="987"/>
                    <a:pt x="343" y="1006"/>
                    <a:pt x="339" y="1050"/>
                  </a:cubicBezTo>
                  <a:cubicBezTo>
                    <a:pt x="335" y="1095"/>
                    <a:pt x="367" y="1106"/>
                    <a:pt x="389" y="1135"/>
                  </a:cubicBezTo>
                  <a:cubicBezTo>
                    <a:pt x="411" y="1165"/>
                    <a:pt x="404" y="1184"/>
                    <a:pt x="424" y="1206"/>
                  </a:cubicBezTo>
                  <a:cubicBezTo>
                    <a:pt x="444" y="1228"/>
                    <a:pt x="470" y="1200"/>
                    <a:pt x="494" y="1189"/>
                  </a:cubicBezTo>
                  <a:cubicBezTo>
                    <a:pt x="518" y="1178"/>
                    <a:pt x="529" y="1150"/>
                    <a:pt x="546" y="1134"/>
                  </a:cubicBezTo>
                  <a:cubicBezTo>
                    <a:pt x="564" y="1117"/>
                    <a:pt x="586" y="1143"/>
                    <a:pt x="597" y="1161"/>
                  </a:cubicBezTo>
                  <a:cubicBezTo>
                    <a:pt x="608" y="1180"/>
                    <a:pt x="588" y="1195"/>
                    <a:pt x="573" y="1206"/>
                  </a:cubicBezTo>
                  <a:cubicBezTo>
                    <a:pt x="557" y="1217"/>
                    <a:pt x="542" y="1222"/>
                    <a:pt x="568" y="1247"/>
                  </a:cubicBezTo>
                  <a:cubicBezTo>
                    <a:pt x="594" y="1271"/>
                    <a:pt x="612" y="1241"/>
                    <a:pt x="634" y="1219"/>
                  </a:cubicBezTo>
                  <a:cubicBezTo>
                    <a:pt x="656" y="1197"/>
                    <a:pt x="649" y="1193"/>
                    <a:pt x="688" y="1165"/>
                  </a:cubicBezTo>
                  <a:cubicBezTo>
                    <a:pt x="728" y="1137"/>
                    <a:pt x="739" y="1193"/>
                    <a:pt x="769" y="1211"/>
                  </a:cubicBezTo>
                  <a:cubicBezTo>
                    <a:pt x="800" y="1230"/>
                    <a:pt x="848" y="1217"/>
                    <a:pt x="878" y="1209"/>
                  </a:cubicBezTo>
                  <a:cubicBezTo>
                    <a:pt x="909" y="1202"/>
                    <a:pt x="905" y="1219"/>
                    <a:pt x="935" y="1235"/>
                  </a:cubicBezTo>
                  <a:cubicBezTo>
                    <a:pt x="939" y="1237"/>
                    <a:pt x="941" y="1239"/>
                    <a:pt x="942" y="1241"/>
                  </a:cubicBezTo>
                  <a:cubicBezTo>
                    <a:pt x="956" y="1238"/>
                    <a:pt x="969" y="1232"/>
                    <a:pt x="973" y="1222"/>
                  </a:cubicBezTo>
                  <a:cubicBezTo>
                    <a:pt x="983" y="1200"/>
                    <a:pt x="995" y="1192"/>
                    <a:pt x="1009" y="1181"/>
                  </a:cubicBezTo>
                  <a:cubicBezTo>
                    <a:pt x="1024" y="1170"/>
                    <a:pt x="1049" y="1159"/>
                    <a:pt x="1052" y="1136"/>
                  </a:cubicBezTo>
                  <a:cubicBezTo>
                    <a:pt x="1055" y="1114"/>
                    <a:pt x="1057" y="1093"/>
                    <a:pt x="1070" y="1079"/>
                  </a:cubicBezTo>
                  <a:cubicBezTo>
                    <a:pt x="1083" y="1065"/>
                    <a:pt x="1096" y="1056"/>
                    <a:pt x="1083" y="1040"/>
                  </a:cubicBezTo>
                  <a:cubicBezTo>
                    <a:pt x="1070" y="1025"/>
                    <a:pt x="1029" y="1000"/>
                    <a:pt x="1065" y="992"/>
                  </a:cubicBezTo>
                  <a:cubicBezTo>
                    <a:pt x="1101" y="983"/>
                    <a:pt x="1113" y="982"/>
                    <a:pt x="1132" y="975"/>
                  </a:cubicBezTo>
                  <a:cubicBezTo>
                    <a:pt x="1152" y="968"/>
                    <a:pt x="1190" y="967"/>
                    <a:pt x="1175" y="947"/>
                  </a:cubicBezTo>
                  <a:cubicBezTo>
                    <a:pt x="1160" y="928"/>
                    <a:pt x="1132" y="915"/>
                    <a:pt x="1157" y="894"/>
                  </a:cubicBezTo>
                  <a:cubicBezTo>
                    <a:pt x="1181" y="874"/>
                    <a:pt x="1217" y="833"/>
                    <a:pt x="1199" y="803"/>
                  </a:cubicBezTo>
                  <a:cubicBezTo>
                    <a:pt x="1181" y="772"/>
                    <a:pt x="1190" y="760"/>
                    <a:pt x="1162" y="758"/>
                  </a:cubicBezTo>
                  <a:cubicBezTo>
                    <a:pt x="1134" y="757"/>
                    <a:pt x="1118" y="715"/>
                    <a:pt x="1081" y="744"/>
                  </a:cubicBezTo>
                  <a:cubicBezTo>
                    <a:pt x="1045" y="774"/>
                    <a:pt x="1011" y="776"/>
                    <a:pt x="998" y="764"/>
                  </a:cubicBezTo>
                  <a:cubicBezTo>
                    <a:pt x="985" y="751"/>
                    <a:pt x="986" y="742"/>
                    <a:pt x="991" y="717"/>
                  </a:cubicBezTo>
                  <a:cubicBezTo>
                    <a:pt x="996" y="692"/>
                    <a:pt x="1011" y="683"/>
                    <a:pt x="978" y="671"/>
                  </a:cubicBezTo>
                  <a:cubicBezTo>
                    <a:pt x="946" y="658"/>
                    <a:pt x="926" y="661"/>
                    <a:pt x="906" y="643"/>
                  </a:cubicBezTo>
                  <a:cubicBezTo>
                    <a:pt x="887" y="625"/>
                    <a:pt x="872" y="628"/>
                    <a:pt x="869" y="608"/>
                  </a:cubicBezTo>
                  <a:cubicBezTo>
                    <a:pt x="865" y="589"/>
                    <a:pt x="842" y="579"/>
                    <a:pt x="872" y="562"/>
                  </a:cubicBezTo>
                  <a:cubicBezTo>
                    <a:pt x="901" y="546"/>
                    <a:pt x="919" y="536"/>
                    <a:pt x="919" y="508"/>
                  </a:cubicBezTo>
                  <a:cubicBezTo>
                    <a:pt x="919" y="480"/>
                    <a:pt x="891" y="466"/>
                    <a:pt x="888" y="455"/>
                  </a:cubicBezTo>
                  <a:cubicBezTo>
                    <a:pt x="885" y="444"/>
                    <a:pt x="916" y="411"/>
                    <a:pt x="942" y="429"/>
                  </a:cubicBezTo>
                  <a:cubicBezTo>
                    <a:pt x="968" y="447"/>
                    <a:pt x="991" y="455"/>
                    <a:pt x="1011" y="444"/>
                  </a:cubicBezTo>
                  <a:cubicBezTo>
                    <a:pt x="1031" y="433"/>
                    <a:pt x="1027" y="415"/>
                    <a:pt x="1013" y="389"/>
                  </a:cubicBezTo>
                  <a:cubicBezTo>
                    <a:pt x="998" y="362"/>
                    <a:pt x="980" y="338"/>
                    <a:pt x="955" y="338"/>
                  </a:cubicBezTo>
                  <a:cubicBezTo>
                    <a:pt x="931" y="338"/>
                    <a:pt x="911" y="344"/>
                    <a:pt x="913" y="366"/>
                  </a:cubicBezTo>
                  <a:cubicBezTo>
                    <a:pt x="914" y="389"/>
                    <a:pt x="918" y="400"/>
                    <a:pt x="898" y="402"/>
                  </a:cubicBezTo>
                  <a:cubicBezTo>
                    <a:pt x="878" y="405"/>
                    <a:pt x="833" y="425"/>
                    <a:pt x="810" y="402"/>
                  </a:cubicBezTo>
                  <a:cubicBezTo>
                    <a:pt x="787" y="380"/>
                    <a:pt x="790" y="315"/>
                    <a:pt x="767" y="315"/>
                  </a:cubicBezTo>
                  <a:cubicBezTo>
                    <a:pt x="744" y="315"/>
                    <a:pt x="701" y="315"/>
                    <a:pt x="705" y="297"/>
                  </a:cubicBezTo>
                  <a:cubicBezTo>
                    <a:pt x="708" y="279"/>
                    <a:pt x="700" y="259"/>
                    <a:pt x="726" y="243"/>
                  </a:cubicBezTo>
                  <a:cubicBezTo>
                    <a:pt x="752" y="226"/>
                    <a:pt x="749" y="208"/>
                    <a:pt x="731" y="191"/>
                  </a:cubicBezTo>
                  <a:cubicBezTo>
                    <a:pt x="713" y="174"/>
                    <a:pt x="695" y="162"/>
                    <a:pt x="682" y="180"/>
                  </a:cubicBezTo>
                  <a:cubicBezTo>
                    <a:pt x="669" y="198"/>
                    <a:pt x="657" y="208"/>
                    <a:pt x="644" y="187"/>
                  </a:cubicBezTo>
                  <a:cubicBezTo>
                    <a:pt x="631" y="166"/>
                    <a:pt x="624" y="154"/>
                    <a:pt x="605" y="138"/>
                  </a:cubicBezTo>
                  <a:cubicBezTo>
                    <a:pt x="585" y="123"/>
                    <a:pt x="585" y="116"/>
                    <a:pt x="541" y="117"/>
                  </a:cubicBezTo>
                  <a:cubicBezTo>
                    <a:pt x="497" y="119"/>
                    <a:pt x="503" y="111"/>
                    <a:pt x="498" y="98"/>
                  </a:cubicBezTo>
                  <a:cubicBezTo>
                    <a:pt x="493" y="86"/>
                    <a:pt x="492" y="80"/>
                    <a:pt x="474" y="81"/>
                  </a:cubicBezTo>
                  <a:cubicBezTo>
                    <a:pt x="456" y="83"/>
                    <a:pt x="436" y="90"/>
                    <a:pt x="420" y="72"/>
                  </a:cubicBezTo>
                  <a:cubicBezTo>
                    <a:pt x="403" y="54"/>
                    <a:pt x="371" y="47"/>
                    <a:pt x="346" y="34"/>
                  </a:cubicBezTo>
                  <a:cubicBezTo>
                    <a:pt x="321" y="22"/>
                    <a:pt x="292" y="19"/>
                    <a:pt x="289" y="5"/>
                  </a:cubicBezTo>
                  <a:cubicBezTo>
                    <a:pt x="288" y="4"/>
                    <a:pt x="288" y="2"/>
                    <a:pt x="288" y="0"/>
                  </a:cubicBezTo>
                  <a:cubicBezTo>
                    <a:pt x="273" y="7"/>
                    <a:pt x="264" y="22"/>
                    <a:pt x="256" y="26"/>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59" name="Freeform 28"/>
            <p:cNvSpPr/>
            <p:nvPr/>
          </p:nvSpPr>
          <p:spPr bwMode="auto">
            <a:xfrm>
              <a:off x="4378" y="2218"/>
              <a:ext cx="671" cy="469"/>
            </a:xfrm>
            <a:custGeom>
              <a:avLst/>
              <a:gdLst>
                <a:gd name="T0" fmla="*/ 963 w 1448"/>
                <a:gd name="T1" fmla="*/ 946 h 1013"/>
                <a:gd name="T2" fmla="*/ 1032 w 1448"/>
                <a:gd name="T3" fmla="*/ 991 h 1013"/>
                <a:gd name="T4" fmla="*/ 1119 w 1448"/>
                <a:gd name="T5" fmla="*/ 992 h 1013"/>
                <a:gd name="T6" fmla="*/ 1191 w 1448"/>
                <a:gd name="T7" fmla="*/ 977 h 1013"/>
                <a:gd name="T8" fmla="*/ 1232 w 1448"/>
                <a:gd name="T9" fmla="*/ 927 h 1013"/>
                <a:gd name="T10" fmla="*/ 1251 w 1448"/>
                <a:gd name="T11" fmla="*/ 843 h 1013"/>
                <a:gd name="T12" fmla="*/ 1246 w 1448"/>
                <a:gd name="T13" fmla="*/ 782 h 1013"/>
                <a:gd name="T14" fmla="*/ 1274 w 1448"/>
                <a:gd name="T15" fmla="*/ 742 h 1013"/>
                <a:gd name="T16" fmla="*/ 1440 w 1448"/>
                <a:gd name="T17" fmla="*/ 785 h 1013"/>
                <a:gd name="T18" fmla="*/ 1370 w 1448"/>
                <a:gd name="T19" fmla="*/ 656 h 1013"/>
                <a:gd name="T20" fmla="*/ 1221 w 1448"/>
                <a:gd name="T21" fmla="*/ 567 h 1013"/>
                <a:gd name="T22" fmla="*/ 1156 w 1448"/>
                <a:gd name="T23" fmla="*/ 474 h 1013"/>
                <a:gd name="T24" fmla="*/ 968 w 1448"/>
                <a:gd name="T25" fmla="*/ 266 h 1013"/>
                <a:gd name="T26" fmla="*/ 867 w 1448"/>
                <a:gd name="T27" fmla="*/ 148 h 1013"/>
                <a:gd name="T28" fmla="*/ 649 w 1448"/>
                <a:gd name="T29" fmla="*/ 52 h 1013"/>
                <a:gd name="T30" fmla="*/ 571 w 1448"/>
                <a:gd name="T31" fmla="*/ 29 h 1013"/>
                <a:gd name="T32" fmla="*/ 478 w 1448"/>
                <a:gd name="T33" fmla="*/ 133 h 1013"/>
                <a:gd name="T34" fmla="*/ 409 w 1448"/>
                <a:gd name="T35" fmla="*/ 191 h 1013"/>
                <a:gd name="T36" fmla="*/ 331 w 1448"/>
                <a:gd name="T37" fmla="*/ 176 h 1013"/>
                <a:gd name="T38" fmla="*/ 250 w 1448"/>
                <a:gd name="T39" fmla="*/ 211 h 1013"/>
                <a:gd name="T40" fmla="*/ 116 w 1448"/>
                <a:gd name="T41" fmla="*/ 134 h 1013"/>
                <a:gd name="T42" fmla="*/ 5 w 1448"/>
                <a:gd name="T43" fmla="*/ 151 h 1013"/>
                <a:gd name="T44" fmla="*/ 62 w 1448"/>
                <a:gd name="T45" fmla="*/ 240 h 1013"/>
                <a:gd name="T46" fmla="*/ 190 w 1448"/>
                <a:gd name="T47" fmla="*/ 287 h 1013"/>
                <a:gd name="T48" fmla="*/ 257 w 1448"/>
                <a:gd name="T49" fmla="*/ 323 h 1013"/>
                <a:gd name="T50" fmla="*/ 360 w 1448"/>
                <a:gd name="T51" fmla="*/ 393 h 1013"/>
                <a:gd name="T52" fmla="*/ 447 w 1448"/>
                <a:gd name="T53" fmla="*/ 397 h 1013"/>
                <a:gd name="T54" fmla="*/ 421 w 1448"/>
                <a:gd name="T55" fmla="*/ 503 h 1013"/>
                <a:gd name="T56" fmla="*/ 526 w 1448"/>
                <a:gd name="T57" fmla="*/ 608 h 1013"/>
                <a:gd name="T58" fmla="*/ 629 w 1448"/>
                <a:gd name="T59" fmla="*/ 572 h 1013"/>
                <a:gd name="T60" fmla="*/ 729 w 1448"/>
                <a:gd name="T61" fmla="*/ 595 h 1013"/>
                <a:gd name="T62" fmla="*/ 658 w 1448"/>
                <a:gd name="T63" fmla="*/ 635 h 1013"/>
                <a:gd name="T64" fmla="*/ 635 w 1448"/>
                <a:gd name="T65" fmla="*/ 714 h 1013"/>
                <a:gd name="T66" fmla="*/ 585 w 1448"/>
                <a:gd name="T67" fmla="*/ 814 h 1013"/>
                <a:gd name="T68" fmla="*/ 694 w 1448"/>
                <a:gd name="T69" fmla="*/ 877 h 1013"/>
                <a:gd name="T70" fmla="*/ 714 w 1448"/>
                <a:gd name="T71" fmla="*/ 970 h 1013"/>
                <a:gd name="T72" fmla="*/ 878 w 1448"/>
                <a:gd name="T73" fmla="*/ 964 h 1013"/>
                <a:gd name="T74" fmla="*/ 919 w 1448"/>
                <a:gd name="T75" fmla="*/ 963 h 1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48" h="1013">
                  <a:moveTo>
                    <a:pt x="919" y="963"/>
                  </a:moveTo>
                  <a:cubicBezTo>
                    <a:pt x="922" y="950"/>
                    <a:pt x="951" y="956"/>
                    <a:pt x="963" y="946"/>
                  </a:cubicBezTo>
                  <a:cubicBezTo>
                    <a:pt x="974" y="936"/>
                    <a:pt x="992" y="955"/>
                    <a:pt x="997" y="967"/>
                  </a:cubicBezTo>
                  <a:cubicBezTo>
                    <a:pt x="1002" y="980"/>
                    <a:pt x="1012" y="984"/>
                    <a:pt x="1032" y="991"/>
                  </a:cubicBezTo>
                  <a:cubicBezTo>
                    <a:pt x="1051" y="998"/>
                    <a:pt x="1051" y="1005"/>
                    <a:pt x="1073" y="996"/>
                  </a:cubicBezTo>
                  <a:cubicBezTo>
                    <a:pt x="1094" y="988"/>
                    <a:pt x="1102" y="971"/>
                    <a:pt x="1119" y="992"/>
                  </a:cubicBezTo>
                  <a:cubicBezTo>
                    <a:pt x="1135" y="1013"/>
                    <a:pt x="1140" y="1006"/>
                    <a:pt x="1160" y="1000"/>
                  </a:cubicBezTo>
                  <a:cubicBezTo>
                    <a:pt x="1179" y="995"/>
                    <a:pt x="1191" y="993"/>
                    <a:pt x="1191" y="977"/>
                  </a:cubicBezTo>
                  <a:cubicBezTo>
                    <a:pt x="1191" y="960"/>
                    <a:pt x="1196" y="960"/>
                    <a:pt x="1209" y="953"/>
                  </a:cubicBezTo>
                  <a:cubicBezTo>
                    <a:pt x="1222" y="946"/>
                    <a:pt x="1227" y="949"/>
                    <a:pt x="1232" y="927"/>
                  </a:cubicBezTo>
                  <a:cubicBezTo>
                    <a:pt x="1237" y="904"/>
                    <a:pt x="1255" y="910"/>
                    <a:pt x="1258" y="888"/>
                  </a:cubicBezTo>
                  <a:cubicBezTo>
                    <a:pt x="1261" y="866"/>
                    <a:pt x="1228" y="850"/>
                    <a:pt x="1251" y="843"/>
                  </a:cubicBezTo>
                  <a:cubicBezTo>
                    <a:pt x="1274" y="836"/>
                    <a:pt x="1294" y="838"/>
                    <a:pt x="1284" y="820"/>
                  </a:cubicBezTo>
                  <a:cubicBezTo>
                    <a:pt x="1274" y="802"/>
                    <a:pt x="1264" y="796"/>
                    <a:pt x="1246" y="782"/>
                  </a:cubicBezTo>
                  <a:cubicBezTo>
                    <a:pt x="1228" y="768"/>
                    <a:pt x="1223" y="749"/>
                    <a:pt x="1240" y="745"/>
                  </a:cubicBezTo>
                  <a:cubicBezTo>
                    <a:pt x="1252" y="741"/>
                    <a:pt x="1252" y="733"/>
                    <a:pt x="1274" y="742"/>
                  </a:cubicBezTo>
                  <a:cubicBezTo>
                    <a:pt x="1276" y="736"/>
                    <a:pt x="1285" y="734"/>
                    <a:pt x="1304" y="741"/>
                  </a:cubicBezTo>
                  <a:cubicBezTo>
                    <a:pt x="1365" y="763"/>
                    <a:pt x="1431" y="811"/>
                    <a:pt x="1440" y="785"/>
                  </a:cubicBezTo>
                  <a:cubicBezTo>
                    <a:pt x="1448" y="759"/>
                    <a:pt x="1413" y="730"/>
                    <a:pt x="1413" y="700"/>
                  </a:cubicBezTo>
                  <a:cubicBezTo>
                    <a:pt x="1413" y="670"/>
                    <a:pt x="1400" y="656"/>
                    <a:pt x="1370" y="656"/>
                  </a:cubicBezTo>
                  <a:cubicBezTo>
                    <a:pt x="1339" y="656"/>
                    <a:pt x="1304" y="659"/>
                    <a:pt x="1291" y="630"/>
                  </a:cubicBezTo>
                  <a:cubicBezTo>
                    <a:pt x="1278" y="600"/>
                    <a:pt x="1269" y="567"/>
                    <a:pt x="1221" y="567"/>
                  </a:cubicBezTo>
                  <a:cubicBezTo>
                    <a:pt x="1173" y="567"/>
                    <a:pt x="1147" y="552"/>
                    <a:pt x="1147" y="530"/>
                  </a:cubicBezTo>
                  <a:cubicBezTo>
                    <a:pt x="1147" y="507"/>
                    <a:pt x="1195" y="504"/>
                    <a:pt x="1156" y="474"/>
                  </a:cubicBezTo>
                  <a:cubicBezTo>
                    <a:pt x="1116" y="444"/>
                    <a:pt x="1042" y="374"/>
                    <a:pt x="1025" y="341"/>
                  </a:cubicBezTo>
                  <a:cubicBezTo>
                    <a:pt x="1007" y="307"/>
                    <a:pt x="1012" y="292"/>
                    <a:pt x="968" y="266"/>
                  </a:cubicBezTo>
                  <a:cubicBezTo>
                    <a:pt x="924" y="241"/>
                    <a:pt x="924" y="244"/>
                    <a:pt x="929" y="215"/>
                  </a:cubicBezTo>
                  <a:cubicBezTo>
                    <a:pt x="933" y="185"/>
                    <a:pt x="907" y="159"/>
                    <a:pt x="867" y="148"/>
                  </a:cubicBezTo>
                  <a:cubicBezTo>
                    <a:pt x="828" y="137"/>
                    <a:pt x="780" y="140"/>
                    <a:pt x="749" y="118"/>
                  </a:cubicBezTo>
                  <a:cubicBezTo>
                    <a:pt x="719" y="96"/>
                    <a:pt x="653" y="89"/>
                    <a:pt x="649" y="52"/>
                  </a:cubicBezTo>
                  <a:cubicBezTo>
                    <a:pt x="646" y="29"/>
                    <a:pt x="649" y="23"/>
                    <a:pt x="658" y="10"/>
                  </a:cubicBezTo>
                  <a:cubicBezTo>
                    <a:pt x="596" y="0"/>
                    <a:pt x="600" y="13"/>
                    <a:pt x="571" y="29"/>
                  </a:cubicBezTo>
                  <a:cubicBezTo>
                    <a:pt x="539" y="47"/>
                    <a:pt x="549" y="65"/>
                    <a:pt x="544" y="97"/>
                  </a:cubicBezTo>
                  <a:cubicBezTo>
                    <a:pt x="539" y="129"/>
                    <a:pt x="509" y="130"/>
                    <a:pt x="478" y="133"/>
                  </a:cubicBezTo>
                  <a:cubicBezTo>
                    <a:pt x="447" y="136"/>
                    <a:pt x="458" y="164"/>
                    <a:pt x="449" y="183"/>
                  </a:cubicBezTo>
                  <a:cubicBezTo>
                    <a:pt x="439" y="203"/>
                    <a:pt x="414" y="194"/>
                    <a:pt x="409" y="191"/>
                  </a:cubicBezTo>
                  <a:cubicBezTo>
                    <a:pt x="404" y="189"/>
                    <a:pt x="401" y="169"/>
                    <a:pt x="381" y="154"/>
                  </a:cubicBezTo>
                  <a:cubicBezTo>
                    <a:pt x="331" y="140"/>
                    <a:pt x="329" y="159"/>
                    <a:pt x="331" y="176"/>
                  </a:cubicBezTo>
                  <a:cubicBezTo>
                    <a:pt x="332" y="193"/>
                    <a:pt x="319" y="189"/>
                    <a:pt x="298" y="204"/>
                  </a:cubicBezTo>
                  <a:cubicBezTo>
                    <a:pt x="277" y="219"/>
                    <a:pt x="275" y="239"/>
                    <a:pt x="250" y="211"/>
                  </a:cubicBezTo>
                  <a:cubicBezTo>
                    <a:pt x="226" y="183"/>
                    <a:pt x="196" y="215"/>
                    <a:pt x="182" y="204"/>
                  </a:cubicBezTo>
                  <a:cubicBezTo>
                    <a:pt x="167" y="193"/>
                    <a:pt x="141" y="158"/>
                    <a:pt x="116" y="134"/>
                  </a:cubicBezTo>
                  <a:cubicBezTo>
                    <a:pt x="91" y="111"/>
                    <a:pt x="73" y="118"/>
                    <a:pt x="42" y="132"/>
                  </a:cubicBezTo>
                  <a:cubicBezTo>
                    <a:pt x="11" y="146"/>
                    <a:pt x="10" y="137"/>
                    <a:pt x="5" y="151"/>
                  </a:cubicBezTo>
                  <a:cubicBezTo>
                    <a:pt x="0" y="165"/>
                    <a:pt x="1" y="197"/>
                    <a:pt x="5" y="211"/>
                  </a:cubicBezTo>
                  <a:cubicBezTo>
                    <a:pt x="8" y="225"/>
                    <a:pt x="37" y="228"/>
                    <a:pt x="62" y="240"/>
                  </a:cubicBezTo>
                  <a:cubicBezTo>
                    <a:pt x="87" y="253"/>
                    <a:pt x="119" y="260"/>
                    <a:pt x="136" y="278"/>
                  </a:cubicBezTo>
                  <a:cubicBezTo>
                    <a:pt x="152" y="296"/>
                    <a:pt x="172" y="289"/>
                    <a:pt x="190" y="287"/>
                  </a:cubicBezTo>
                  <a:cubicBezTo>
                    <a:pt x="208" y="286"/>
                    <a:pt x="209" y="292"/>
                    <a:pt x="214" y="304"/>
                  </a:cubicBezTo>
                  <a:cubicBezTo>
                    <a:pt x="219" y="317"/>
                    <a:pt x="213" y="325"/>
                    <a:pt x="257" y="323"/>
                  </a:cubicBezTo>
                  <a:cubicBezTo>
                    <a:pt x="301" y="322"/>
                    <a:pt x="301" y="329"/>
                    <a:pt x="321" y="344"/>
                  </a:cubicBezTo>
                  <a:cubicBezTo>
                    <a:pt x="340" y="360"/>
                    <a:pt x="347" y="372"/>
                    <a:pt x="360" y="393"/>
                  </a:cubicBezTo>
                  <a:cubicBezTo>
                    <a:pt x="373" y="414"/>
                    <a:pt x="385" y="404"/>
                    <a:pt x="398" y="386"/>
                  </a:cubicBezTo>
                  <a:cubicBezTo>
                    <a:pt x="411" y="368"/>
                    <a:pt x="429" y="380"/>
                    <a:pt x="447" y="397"/>
                  </a:cubicBezTo>
                  <a:cubicBezTo>
                    <a:pt x="465" y="414"/>
                    <a:pt x="468" y="432"/>
                    <a:pt x="442" y="449"/>
                  </a:cubicBezTo>
                  <a:cubicBezTo>
                    <a:pt x="416" y="465"/>
                    <a:pt x="424" y="485"/>
                    <a:pt x="421" y="503"/>
                  </a:cubicBezTo>
                  <a:cubicBezTo>
                    <a:pt x="417" y="521"/>
                    <a:pt x="460" y="521"/>
                    <a:pt x="483" y="521"/>
                  </a:cubicBezTo>
                  <a:cubicBezTo>
                    <a:pt x="506" y="521"/>
                    <a:pt x="503" y="586"/>
                    <a:pt x="526" y="608"/>
                  </a:cubicBezTo>
                  <a:cubicBezTo>
                    <a:pt x="549" y="631"/>
                    <a:pt x="594" y="611"/>
                    <a:pt x="614" y="608"/>
                  </a:cubicBezTo>
                  <a:cubicBezTo>
                    <a:pt x="634" y="606"/>
                    <a:pt x="630" y="595"/>
                    <a:pt x="629" y="572"/>
                  </a:cubicBezTo>
                  <a:cubicBezTo>
                    <a:pt x="627" y="550"/>
                    <a:pt x="647" y="544"/>
                    <a:pt x="671" y="544"/>
                  </a:cubicBezTo>
                  <a:cubicBezTo>
                    <a:pt x="696" y="544"/>
                    <a:pt x="714" y="568"/>
                    <a:pt x="729" y="595"/>
                  </a:cubicBezTo>
                  <a:cubicBezTo>
                    <a:pt x="743" y="621"/>
                    <a:pt x="747" y="639"/>
                    <a:pt x="727" y="650"/>
                  </a:cubicBezTo>
                  <a:cubicBezTo>
                    <a:pt x="707" y="661"/>
                    <a:pt x="684" y="653"/>
                    <a:pt x="658" y="635"/>
                  </a:cubicBezTo>
                  <a:cubicBezTo>
                    <a:pt x="632" y="617"/>
                    <a:pt x="601" y="650"/>
                    <a:pt x="604" y="661"/>
                  </a:cubicBezTo>
                  <a:cubicBezTo>
                    <a:pt x="607" y="672"/>
                    <a:pt x="635" y="686"/>
                    <a:pt x="635" y="714"/>
                  </a:cubicBezTo>
                  <a:cubicBezTo>
                    <a:pt x="635" y="742"/>
                    <a:pt x="617" y="752"/>
                    <a:pt x="588" y="768"/>
                  </a:cubicBezTo>
                  <a:cubicBezTo>
                    <a:pt x="558" y="785"/>
                    <a:pt x="581" y="795"/>
                    <a:pt x="585" y="814"/>
                  </a:cubicBezTo>
                  <a:cubicBezTo>
                    <a:pt x="588" y="834"/>
                    <a:pt x="603" y="831"/>
                    <a:pt x="622" y="849"/>
                  </a:cubicBezTo>
                  <a:cubicBezTo>
                    <a:pt x="642" y="867"/>
                    <a:pt x="662" y="864"/>
                    <a:pt x="694" y="877"/>
                  </a:cubicBezTo>
                  <a:cubicBezTo>
                    <a:pt x="727" y="889"/>
                    <a:pt x="712" y="898"/>
                    <a:pt x="707" y="923"/>
                  </a:cubicBezTo>
                  <a:cubicBezTo>
                    <a:pt x="702" y="948"/>
                    <a:pt x="701" y="957"/>
                    <a:pt x="714" y="970"/>
                  </a:cubicBezTo>
                  <a:cubicBezTo>
                    <a:pt x="727" y="982"/>
                    <a:pt x="761" y="980"/>
                    <a:pt x="797" y="950"/>
                  </a:cubicBezTo>
                  <a:cubicBezTo>
                    <a:pt x="834" y="921"/>
                    <a:pt x="850" y="963"/>
                    <a:pt x="878" y="964"/>
                  </a:cubicBezTo>
                  <a:cubicBezTo>
                    <a:pt x="892" y="965"/>
                    <a:pt x="897" y="969"/>
                    <a:pt x="901" y="976"/>
                  </a:cubicBezTo>
                  <a:cubicBezTo>
                    <a:pt x="909" y="973"/>
                    <a:pt x="917" y="969"/>
                    <a:pt x="919" y="963"/>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60" name="Freeform 29"/>
            <p:cNvSpPr/>
            <p:nvPr/>
          </p:nvSpPr>
          <p:spPr bwMode="auto">
            <a:xfrm>
              <a:off x="4661" y="2651"/>
              <a:ext cx="455" cy="451"/>
            </a:xfrm>
            <a:custGeom>
              <a:avLst/>
              <a:gdLst>
                <a:gd name="T0" fmla="*/ 913 w 983"/>
                <a:gd name="T1" fmla="*/ 416 h 972"/>
                <a:gd name="T2" fmla="*/ 965 w 983"/>
                <a:gd name="T3" fmla="*/ 379 h 972"/>
                <a:gd name="T4" fmla="*/ 926 w 983"/>
                <a:gd name="T5" fmla="*/ 298 h 972"/>
                <a:gd name="T6" fmla="*/ 948 w 983"/>
                <a:gd name="T7" fmla="*/ 227 h 972"/>
                <a:gd name="T8" fmla="*/ 830 w 983"/>
                <a:gd name="T9" fmla="*/ 205 h 972"/>
                <a:gd name="T10" fmla="*/ 707 w 983"/>
                <a:gd name="T11" fmla="*/ 179 h 972"/>
                <a:gd name="T12" fmla="*/ 607 w 983"/>
                <a:gd name="T13" fmla="*/ 253 h 972"/>
                <a:gd name="T14" fmla="*/ 572 w 983"/>
                <a:gd name="T15" fmla="*/ 216 h 972"/>
                <a:gd name="T16" fmla="*/ 559 w 983"/>
                <a:gd name="T17" fmla="*/ 168 h 972"/>
                <a:gd name="T18" fmla="*/ 668 w 983"/>
                <a:gd name="T19" fmla="*/ 164 h 972"/>
                <a:gd name="T20" fmla="*/ 706 w 983"/>
                <a:gd name="T21" fmla="*/ 85 h 972"/>
                <a:gd name="T22" fmla="*/ 677 w 983"/>
                <a:gd name="T23" fmla="*/ 63 h 972"/>
                <a:gd name="T24" fmla="*/ 620 w 983"/>
                <a:gd name="T25" fmla="*/ 31 h 972"/>
                <a:gd name="T26" fmla="*/ 601 w 983"/>
                <a:gd name="T27" fmla="*/ 16 h 972"/>
                <a:gd name="T28" fmla="*/ 599 w 983"/>
                <a:gd name="T29" fmla="*/ 17 h 972"/>
                <a:gd name="T30" fmla="*/ 581 w 983"/>
                <a:gd name="T31" fmla="*/ 41 h 972"/>
                <a:gd name="T32" fmla="*/ 550 w 983"/>
                <a:gd name="T33" fmla="*/ 64 h 972"/>
                <a:gd name="T34" fmla="*/ 509 w 983"/>
                <a:gd name="T35" fmla="*/ 56 h 972"/>
                <a:gd name="T36" fmla="*/ 463 w 983"/>
                <a:gd name="T37" fmla="*/ 60 h 972"/>
                <a:gd name="T38" fmla="*/ 422 w 983"/>
                <a:gd name="T39" fmla="*/ 55 h 972"/>
                <a:gd name="T40" fmla="*/ 387 w 983"/>
                <a:gd name="T41" fmla="*/ 31 h 972"/>
                <a:gd name="T42" fmla="*/ 353 w 983"/>
                <a:gd name="T43" fmla="*/ 10 h 972"/>
                <a:gd name="T44" fmla="*/ 309 w 983"/>
                <a:gd name="T45" fmla="*/ 27 h 972"/>
                <a:gd name="T46" fmla="*/ 291 w 983"/>
                <a:gd name="T47" fmla="*/ 40 h 972"/>
                <a:gd name="T48" fmla="*/ 305 w 983"/>
                <a:gd name="T49" fmla="*/ 73 h 972"/>
                <a:gd name="T50" fmla="*/ 263 w 983"/>
                <a:gd name="T51" fmla="*/ 164 h 972"/>
                <a:gd name="T52" fmla="*/ 281 w 983"/>
                <a:gd name="T53" fmla="*/ 217 h 972"/>
                <a:gd name="T54" fmla="*/ 238 w 983"/>
                <a:gd name="T55" fmla="*/ 245 h 972"/>
                <a:gd name="T56" fmla="*/ 171 w 983"/>
                <a:gd name="T57" fmla="*/ 262 h 972"/>
                <a:gd name="T58" fmla="*/ 189 w 983"/>
                <a:gd name="T59" fmla="*/ 310 h 972"/>
                <a:gd name="T60" fmla="*/ 176 w 983"/>
                <a:gd name="T61" fmla="*/ 349 h 972"/>
                <a:gd name="T62" fmla="*/ 158 w 983"/>
                <a:gd name="T63" fmla="*/ 406 h 972"/>
                <a:gd name="T64" fmla="*/ 115 w 983"/>
                <a:gd name="T65" fmla="*/ 451 h 972"/>
                <a:gd name="T66" fmla="*/ 79 w 983"/>
                <a:gd name="T67" fmla="*/ 492 h 972"/>
                <a:gd name="T68" fmla="*/ 48 w 983"/>
                <a:gd name="T69" fmla="*/ 511 h 972"/>
                <a:gd name="T70" fmla="*/ 6 w 983"/>
                <a:gd name="T71" fmla="*/ 580 h 972"/>
                <a:gd name="T72" fmla="*/ 91 w 983"/>
                <a:gd name="T73" fmla="*/ 635 h 972"/>
                <a:gd name="T74" fmla="*/ 157 w 983"/>
                <a:gd name="T75" fmla="*/ 733 h 972"/>
                <a:gd name="T76" fmla="*/ 156 w 983"/>
                <a:gd name="T77" fmla="*/ 780 h 972"/>
                <a:gd name="T78" fmla="*/ 192 w 983"/>
                <a:gd name="T79" fmla="*/ 777 h 972"/>
                <a:gd name="T80" fmla="*/ 246 w 983"/>
                <a:gd name="T81" fmla="*/ 782 h 972"/>
                <a:gd name="T82" fmla="*/ 251 w 983"/>
                <a:gd name="T83" fmla="*/ 848 h 972"/>
                <a:gd name="T84" fmla="*/ 294 w 983"/>
                <a:gd name="T85" fmla="*/ 905 h 972"/>
                <a:gd name="T86" fmla="*/ 330 w 983"/>
                <a:gd name="T87" fmla="*/ 954 h 972"/>
                <a:gd name="T88" fmla="*/ 397 w 983"/>
                <a:gd name="T89" fmla="*/ 959 h 972"/>
                <a:gd name="T90" fmla="*/ 438 w 983"/>
                <a:gd name="T91" fmla="*/ 923 h 972"/>
                <a:gd name="T92" fmla="*/ 486 w 983"/>
                <a:gd name="T93" fmla="*/ 914 h 972"/>
                <a:gd name="T94" fmla="*/ 533 w 983"/>
                <a:gd name="T95" fmla="*/ 962 h 972"/>
                <a:gd name="T96" fmla="*/ 590 w 983"/>
                <a:gd name="T97" fmla="*/ 950 h 972"/>
                <a:gd name="T98" fmla="*/ 666 w 983"/>
                <a:gd name="T99" fmla="*/ 937 h 972"/>
                <a:gd name="T100" fmla="*/ 713 w 983"/>
                <a:gd name="T101" fmla="*/ 971 h 972"/>
                <a:gd name="T102" fmla="*/ 720 w 983"/>
                <a:gd name="T103" fmla="*/ 972 h 972"/>
                <a:gd name="T104" fmla="*/ 747 w 983"/>
                <a:gd name="T105" fmla="*/ 906 h 972"/>
                <a:gd name="T106" fmla="*/ 768 w 983"/>
                <a:gd name="T107" fmla="*/ 791 h 972"/>
                <a:gd name="T108" fmla="*/ 812 w 983"/>
                <a:gd name="T109" fmla="*/ 706 h 972"/>
                <a:gd name="T110" fmla="*/ 851 w 983"/>
                <a:gd name="T111" fmla="*/ 665 h 972"/>
                <a:gd name="T112" fmla="*/ 900 w 983"/>
                <a:gd name="T113" fmla="*/ 680 h 972"/>
                <a:gd name="T114" fmla="*/ 948 w 983"/>
                <a:gd name="T115" fmla="*/ 635 h 972"/>
                <a:gd name="T116" fmla="*/ 913 w 983"/>
                <a:gd name="T117" fmla="*/ 535 h 972"/>
                <a:gd name="T118" fmla="*/ 900 w 983"/>
                <a:gd name="T119" fmla="*/ 472 h 972"/>
                <a:gd name="T120" fmla="*/ 913 w 983"/>
                <a:gd name="T121" fmla="*/ 416 h 9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83" h="972">
                  <a:moveTo>
                    <a:pt x="913" y="416"/>
                  </a:moveTo>
                  <a:cubicBezTo>
                    <a:pt x="948" y="416"/>
                    <a:pt x="983" y="413"/>
                    <a:pt x="965" y="379"/>
                  </a:cubicBezTo>
                  <a:cubicBezTo>
                    <a:pt x="948" y="346"/>
                    <a:pt x="908" y="331"/>
                    <a:pt x="926" y="298"/>
                  </a:cubicBezTo>
                  <a:cubicBezTo>
                    <a:pt x="943" y="265"/>
                    <a:pt x="983" y="246"/>
                    <a:pt x="948" y="227"/>
                  </a:cubicBezTo>
                  <a:cubicBezTo>
                    <a:pt x="913" y="209"/>
                    <a:pt x="856" y="242"/>
                    <a:pt x="830" y="205"/>
                  </a:cubicBezTo>
                  <a:cubicBezTo>
                    <a:pt x="803" y="168"/>
                    <a:pt x="725" y="153"/>
                    <a:pt x="707" y="179"/>
                  </a:cubicBezTo>
                  <a:cubicBezTo>
                    <a:pt x="690" y="205"/>
                    <a:pt x="624" y="279"/>
                    <a:pt x="607" y="253"/>
                  </a:cubicBezTo>
                  <a:cubicBezTo>
                    <a:pt x="589" y="227"/>
                    <a:pt x="598" y="216"/>
                    <a:pt x="572" y="216"/>
                  </a:cubicBezTo>
                  <a:cubicBezTo>
                    <a:pt x="546" y="216"/>
                    <a:pt x="519" y="157"/>
                    <a:pt x="559" y="168"/>
                  </a:cubicBezTo>
                  <a:cubicBezTo>
                    <a:pt x="598" y="179"/>
                    <a:pt x="655" y="194"/>
                    <a:pt x="668" y="164"/>
                  </a:cubicBezTo>
                  <a:cubicBezTo>
                    <a:pt x="679" y="140"/>
                    <a:pt x="687" y="106"/>
                    <a:pt x="706" y="85"/>
                  </a:cubicBezTo>
                  <a:cubicBezTo>
                    <a:pt x="697" y="76"/>
                    <a:pt x="690" y="66"/>
                    <a:pt x="677" y="63"/>
                  </a:cubicBezTo>
                  <a:cubicBezTo>
                    <a:pt x="656" y="59"/>
                    <a:pt x="658" y="46"/>
                    <a:pt x="620" y="31"/>
                  </a:cubicBezTo>
                  <a:cubicBezTo>
                    <a:pt x="610" y="27"/>
                    <a:pt x="604" y="22"/>
                    <a:pt x="601" y="16"/>
                  </a:cubicBezTo>
                  <a:cubicBezTo>
                    <a:pt x="600" y="16"/>
                    <a:pt x="600" y="17"/>
                    <a:pt x="599" y="17"/>
                  </a:cubicBezTo>
                  <a:cubicBezTo>
                    <a:pt x="586" y="24"/>
                    <a:pt x="581" y="24"/>
                    <a:pt x="581" y="41"/>
                  </a:cubicBezTo>
                  <a:cubicBezTo>
                    <a:pt x="581" y="57"/>
                    <a:pt x="569" y="59"/>
                    <a:pt x="550" y="64"/>
                  </a:cubicBezTo>
                  <a:cubicBezTo>
                    <a:pt x="530" y="70"/>
                    <a:pt x="525" y="77"/>
                    <a:pt x="509" y="56"/>
                  </a:cubicBezTo>
                  <a:cubicBezTo>
                    <a:pt x="492" y="35"/>
                    <a:pt x="484" y="52"/>
                    <a:pt x="463" y="60"/>
                  </a:cubicBezTo>
                  <a:cubicBezTo>
                    <a:pt x="441" y="69"/>
                    <a:pt x="441" y="62"/>
                    <a:pt x="422" y="55"/>
                  </a:cubicBezTo>
                  <a:cubicBezTo>
                    <a:pt x="402" y="48"/>
                    <a:pt x="392" y="44"/>
                    <a:pt x="387" y="31"/>
                  </a:cubicBezTo>
                  <a:cubicBezTo>
                    <a:pt x="382" y="19"/>
                    <a:pt x="364" y="0"/>
                    <a:pt x="353" y="10"/>
                  </a:cubicBezTo>
                  <a:cubicBezTo>
                    <a:pt x="341" y="20"/>
                    <a:pt x="312" y="14"/>
                    <a:pt x="309" y="27"/>
                  </a:cubicBezTo>
                  <a:cubicBezTo>
                    <a:pt x="307" y="33"/>
                    <a:pt x="299" y="37"/>
                    <a:pt x="291" y="40"/>
                  </a:cubicBezTo>
                  <a:cubicBezTo>
                    <a:pt x="294" y="48"/>
                    <a:pt x="297" y="58"/>
                    <a:pt x="305" y="73"/>
                  </a:cubicBezTo>
                  <a:cubicBezTo>
                    <a:pt x="323" y="103"/>
                    <a:pt x="287" y="144"/>
                    <a:pt x="263" y="164"/>
                  </a:cubicBezTo>
                  <a:cubicBezTo>
                    <a:pt x="238" y="185"/>
                    <a:pt x="266" y="198"/>
                    <a:pt x="281" y="217"/>
                  </a:cubicBezTo>
                  <a:cubicBezTo>
                    <a:pt x="296" y="237"/>
                    <a:pt x="258" y="238"/>
                    <a:pt x="238" y="245"/>
                  </a:cubicBezTo>
                  <a:cubicBezTo>
                    <a:pt x="219" y="252"/>
                    <a:pt x="207" y="253"/>
                    <a:pt x="171" y="262"/>
                  </a:cubicBezTo>
                  <a:cubicBezTo>
                    <a:pt x="135" y="270"/>
                    <a:pt x="176" y="295"/>
                    <a:pt x="189" y="310"/>
                  </a:cubicBezTo>
                  <a:cubicBezTo>
                    <a:pt x="202" y="326"/>
                    <a:pt x="189" y="335"/>
                    <a:pt x="176" y="349"/>
                  </a:cubicBezTo>
                  <a:cubicBezTo>
                    <a:pt x="163" y="363"/>
                    <a:pt x="161" y="384"/>
                    <a:pt x="158" y="406"/>
                  </a:cubicBezTo>
                  <a:cubicBezTo>
                    <a:pt x="155" y="429"/>
                    <a:pt x="130" y="440"/>
                    <a:pt x="115" y="451"/>
                  </a:cubicBezTo>
                  <a:cubicBezTo>
                    <a:pt x="101" y="462"/>
                    <a:pt x="89" y="470"/>
                    <a:pt x="79" y="492"/>
                  </a:cubicBezTo>
                  <a:cubicBezTo>
                    <a:pt x="75" y="502"/>
                    <a:pt x="62" y="508"/>
                    <a:pt x="48" y="511"/>
                  </a:cubicBezTo>
                  <a:cubicBezTo>
                    <a:pt x="59" y="529"/>
                    <a:pt x="12" y="558"/>
                    <a:pt x="6" y="580"/>
                  </a:cubicBezTo>
                  <a:cubicBezTo>
                    <a:pt x="0" y="604"/>
                    <a:pt x="43" y="613"/>
                    <a:pt x="91" y="635"/>
                  </a:cubicBezTo>
                  <a:cubicBezTo>
                    <a:pt x="139" y="657"/>
                    <a:pt x="131" y="700"/>
                    <a:pt x="157" y="733"/>
                  </a:cubicBezTo>
                  <a:cubicBezTo>
                    <a:pt x="177" y="759"/>
                    <a:pt x="164" y="769"/>
                    <a:pt x="156" y="780"/>
                  </a:cubicBezTo>
                  <a:cubicBezTo>
                    <a:pt x="169" y="782"/>
                    <a:pt x="184" y="782"/>
                    <a:pt x="192" y="777"/>
                  </a:cubicBezTo>
                  <a:cubicBezTo>
                    <a:pt x="210" y="768"/>
                    <a:pt x="248" y="747"/>
                    <a:pt x="246" y="782"/>
                  </a:cubicBezTo>
                  <a:cubicBezTo>
                    <a:pt x="245" y="816"/>
                    <a:pt x="232" y="833"/>
                    <a:pt x="251" y="848"/>
                  </a:cubicBezTo>
                  <a:cubicBezTo>
                    <a:pt x="271" y="864"/>
                    <a:pt x="289" y="884"/>
                    <a:pt x="294" y="905"/>
                  </a:cubicBezTo>
                  <a:cubicBezTo>
                    <a:pt x="299" y="926"/>
                    <a:pt x="309" y="944"/>
                    <a:pt x="330" y="954"/>
                  </a:cubicBezTo>
                  <a:cubicBezTo>
                    <a:pt x="351" y="964"/>
                    <a:pt x="381" y="972"/>
                    <a:pt x="397" y="959"/>
                  </a:cubicBezTo>
                  <a:cubicBezTo>
                    <a:pt x="414" y="947"/>
                    <a:pt x="428" y="943"/>
                    <a:pt x="438" y="923"/>
                  </a:cubicBezTo>
                  <a:cubicBezTo>
                    <a:pt x="448" y="904"/>
                    <a:pt x="464" y="879"/>
                    <a:pt x="486" y="914"/>
                  </a:cubicBezTo>
                  <a:cubicBezTo>
                    <a:pt x="507" y="948"/>
                    <a:pt x="502" y="958"/>
                    <a:pt x="533" y="962"/>
                  </a:cubicBezTo>
                  <a:cubicBezTo>
                    <a:pt x="564" y="966"/>
                    <a:pt x="564" y="961"/>
                    <a:pt x="590" y="950"/>
                  </a:cubicBezTo>
                  <a:cubicBezTo>
                    <a:pt x="617" y="939"/>
                    <a:pt x="656" y="915"/>
                    <a:pt x="666" y="937"/>
                  </a:cubicBezTo>
                  <a:cubicBezTo>
                    <a:pt x="676" y="959"/>
                    <a:pt x="694" y="968"/>
                    <a:pt x="713" y="971"/>
                  </a:cubicBezTo>
                  <a:cubicBezTo>
                    <a:pt x="716" y="971"/>
                    <a:pt x="718" y="971"/>
                    <a:pt x="720" y="972"/>
                  </a:cubicBezTo>
                  <a:cubicBezTo>
                    <a:pt x="732" y="956"/>
                    <a:pt x="744" y="937"/>
                    <a:pt x="747" y="906"/>
                  </a:cubicBezTo>
                  <a:cubicBezTo>
                    <a:pt x="751" y="850"/>
                    <a:pt x="747" y="813"/>
                    <a:pt x="768" y="791"/>
                  </a:cubicBezTo>
                  <a:cubicBezTo>
                    <a:pt x="790" y="769"/>
                    <a:pt x="808" y="728"/>
                    <a:pt x="812" y="706"/>
                  </a:cubicBezTo>
                  <a:cubicBezTo>
                    <a:pt x="817" y="683"/>
                    <a:pt x="825" y="639"/>
                    <a:pt x="851" y="665"/>
                  </a:cubicBezTo>
                  <a:cubicBezTo>
                    <a:pt x="878" y="691"/>
                    <a:pt x="878" y="702"/>
                    <a:pt x="900" y="680"/>
                  </a:cubicBezTo>
                  <a:cubicBezTo>
                    <a:pt x="921" y="657"/>
                    <a:pt x="974" y="683"/>
                    <a:pt x="948" y="635"/>
                  </a:cubicBezTo>
                  <a:cubicBezTo>
                    <a:pt x="921" y="587"/>
                    <a:pt x="882" y="565"/>
                    <a:pt x="913" y="535"/>
                  </a:cubicBezTo>
                  <a:cubicBezTo>
                    <a:pt x="943" y="505"/>
                    <a:pt x="921" y="498"/>
                    <a:pt x="900" y="472"/>
                  </a:cubicBezTo>
                  <a:cubicBezTo>
                    <a:pt x="878" y="446"/>
                    <a:pt x="878" y="416"/>
                    <a:pt x="913" y="416"/>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61" name="Freeform 30"/>
            <p:cNvSpPr/>
            <p:nvPr/>
          </p:nvSpPr>
          <p:spPr bwMode="auto">
            <a:xfrm>
              <a:off x="4939" y="2557"/>
              <a:ext cx="128" cy="134"/>
            </a:xfrm>
            <a:custGeom>
              <a:avLst/>
              <a:gdLst>
                <a:gd name="T0" fmla="*/ 19 w 277"/>
                <a:gd name="T1" fmla="*/ 234 h 288"/>
                <a:gd name="T2" fmla="*/ 76 w 277"/>
                <a:gd name="T3" fmla="*/ 266 h 288"/>
                <a:gd name="T4" fmla="*/ 105 w 277"/>
                <a:gd name="T5" fmla="*/ 288 h 288"/>
                <a:gd name="T6" fmla="*/ 119 w 277"/>
                <a:gd name="T7" fmla="*/ 275 h 288"/>
                <a:gd name="T8" fmla="*/ 264 w 277"/>
                <a:gd name="T9" fmla="*/ 197 h 288"/>
                <a:gd name="T10" fmla="*/ 207 w 277"/>
                <a:gd name="T11" fmla="*/ 112 h 288"/>
                <a:gd name="T12" fmla="*/ 102 w 277"/>
                <a:gd name="T13" fmla="*/ 64 h 288"/>
                <a:gd name="T14" fmla="*/ 63 w 277"/>
                <a:gd name="T15" fmla="*/ 9 h 288"/>
                <a:gd name="T16" fmla="*/ 29 w 277"/>
                <a:gd name="T17" fmla="*/ 12 h 288"/>
                <a:gd name="T18" fmla="*/ 35 w 277"/>
                <a:gd name="T19" fmla="*/ 49 h 288"/>
                <a:gd name="T20" fmla="*/ 73 w 277"/>
                <a:gd name="T21" fmla="*/ 87 h 288"/>
                <a:gd name="T22" fmla="*/ 40 w 277"/>
                <a:gd name="T23" fmla="*/ 110 h 288"/>
                <a:gd name="T24" fmla="*/ 47 w 277"/>
                <a:gd name="T25" fmla="*/ 155 h 288"/>
                <a:gd name="T26" fmla="*/ 21 w 277"/>
                <a:gd name="T27" fmla="*/ 194 h 288"/>
                <a:gd name="T28" fmla="*/ 0 w 277"/>
                <a:gd name="T29" fmla="*/ 219 h 288"/>
                <a:gd name="T30" fmla="*/ 19 w 277"/>
                <a:gd name="T31" fmla="*/ 23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7" h="288">
                  <a:moveTo>
                    <a:pt x="19" y="234"/>
                  </a:moveTo>
                  <a:cubicBezTo>
                    <a:pt x="57" y="249"/>
                    <a:pt x="55" y="262"/>
                    <a:pt x="76" y="266"/>
                  </a:cubicBezTo>
                  <a:cubicBezTo>
                    <a:pt x="89" y="269"/>
                    <a:pt x="96" y="279"/>
                    <a:pt x="105" y="288"/>
                  </a:cubicBezTo>
                  <a:cubicBezTo>
                    <a:pt x="109" y="283"/>
                    <a:pt x="114" y="278"/>
                    <a:pt x="119" y="275"/>
                  </a:cubicBezTo>
                  <a:cubicBezTo>
                    <a:pt x="150" y="256"/>
                    <a:pt x="277" y="227"/>
                    <a:pt x="264" y="197"/>
                  </a:cubicBezTo>
                  <a:cubicBezTo>
                    <a:pt x="250" y="167"/>
                    <a:pt x="233" y="130"/>
                    <a:pt x="207" y="112"/>
                  </a:cubicBezTo>
                  <a:cubicBezTo>
                    <a:pt x="181" y="93"/>
                    <a:pt x="128" y="75"/>
                    <a:pt x="102" y="64"/>
                  </a:cubicBezTo>
                  <a:cubicBezTo>
                    <a:pt x="84" y="56"/>
                    <a:pt x="58" y="22"/>
                    <a:pt x="63" y="9"/>
                  </a:cubicBezTo>
                  <a:cubicBezTo>
                    <a:pt x="41" y="0"/>
                    <a:pt x="41" y="8"/>
                    <a:pt x="29" y="12"/>
                  </a:cubicBezTo>
                  <a:cubicBezTo>
                    <a:pt x="12" y="16"/>
                    <a:pt x="17" y="35"/>
                    <a:pt x="35" y="49"/>
                  </a:cubicBezTo>
                  <a:cubicBezTo>
                    <a:pt x="53" y="63"/>
                    <a:pt x="63" y="69"/>
                    <a:pt x="73" y="87"/>
                  </a:cubicBezTo>
                  <a:cubicBezTo>
                    <a:pt x="83" y="105"/>
                    <a:pt x="63" y="103"/>
                    <a:pt x="40" y="110"/>
                  </a:cubicBezTo>
                  <a:cubicBezTo>
                    <a:pt x="17" y="117"/>
                    <a:pt x="50" y="133"/>
                    <a:pt x="47" y="155"/>
                  </a:cubicBezTo>
                  <a:cubicBezTo>
                    <a:pt x="44" y="177"/>
                    <a:pt x="26" y="171"/>
                    <a:pt x="21" y="194"/>
                  </a:cubicBezTo>
                  <a:cubicBezTo>
                    <a:pt x="16" y="214"/>
                    <a:pt x="11" y="214"/>
                    <a:pt x="0" y="219"/>
                  </a:cubicBezTo>
                  <a:cubicBezTo>
                    <a:pt x="3" y="225"/>
                    <a:pt x="9" y="230"/>
                    <a:pt x="19" y="234"/>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62" name="Freeform 31"/>
            <p:cNvSpPr/>
            <p:nvPr/>
          </p:nvSpPr>
          <p:spPr bwMode="auto">
            <a:xfrm>
              <a:off x="4205" y="1864"/>
              <a:ext cx="781" cy="475"/>
            </a:xfrm>
            <a:custGeom>
              <a:avLst/>
              <a:gdLst>
                <a:gd name="T0" fmla="*/ 1555 w 1686"/>
                <a:gd name="T1" fmla="*/ 63 h 1025"/>
                <a:gd name="T2" fmla="*/ 1393 w 1686"/>
                <a:gd name="T3" fmla="*/ 100 h 1025"/>
                <a:gd name="T4" fmla="*/ 1262 w 1686"/>
                <a:gd name="T5" fmla="*/ 48 h 1025"/>
                <a:gd name="T6" fmla="*/ 1109 w 1686"/>
                <a:gd name="T7" fmla="*/ 119 h 1025"/>
                <a:gd name="T8" fmla="*/ 987 w 1686"/>
                <a:gd name="T9" fmla="*/ 260 h 1025"/>
                <a:gd name="T10" fmla="*/ 847 w 1686"/>
                <a:gd name="T11" fmla="*/ 185 h 1025"/>
                <a:gd name="T12" fmla="*/ 782 w 1686"/>
                <a:gd name="T13" fmla="*/ 41 h 1025"/>
                <a:gd name="T14" fmla="*/ 548 w 1686"/>
                <a:gd name="T15" fmla="*/ 35 h 1025"/>
                <a:gd name="T16" fmla="*/ 469 w 1686"/>
                <a:gd name="T17" fmla="*/ 144 h 1025"/>
                <a:gd name="T18" fmla="*/ 296 w 1686"/>
                <a:gd name="T19" fmla="*/ 238 h 1025"/>
                <a:gd name="T20" fmla="*/ 197 w 1686"/>
                <a:gd name="T21" fmla="*/ 313 h 1025"/>
                <a:gd name="T22" fmla="*/ 102 w 1686"/>
                <a:gd name="T23" fmla="*/ 469 h 1025"/>
                <a:gd name="T24" fmla="*/ 99 w 1686"/>
                <a:gd name="T25" fmla="*/ 600 h 1025"/>
                <a:gd name="T26" fmla="*/ 87 w 1686"/>
                <a:gd name="T27" fmla="*/ 695 h 1025"/>
                <a:gd name="T28" fmla="*/ 203 w 1686"/>
                <a:gd name="T29" fmla="*/ 677 h 1025"/>
                <a:gd name="T30" fmla="*/ 63 w 1686"/>
                <a:gd name="T31" fmla="*/ 832 h 1025"/>
                <a:gd name="T32" fmla="*/ 26 w 1686"/>
                <a:gd name="T33" fmla="*/ 923 h 1025"/>
                <a:gd name="T34" fmla="*/ 155 w 1686"/>
                <a:gd name="T35" fmla="*/ 990 h 1025"/>
                <a:gd name="T36" fmla="*/ 303 w 1686"/>
                <a:gd name="T37" fmla="*/ 990 h 1025"/>
                <a:gd name="T38" fmla="*/ 345 w 1686"/>
                <a:gd name="T39" fmla="*/ 996 h 1025"/>
                <a:gd name="T40" fmla="*/ 378 w 1686"/>
                <a:gd name="T41" fmla="*/ 915 h 1025"/>
                <a:gd name="T42" fmla="*/ 489 w 1686"/>
                <a:gd name="T43" fmla="*/ 898 h 1025"/>
                <a:gd name="T44" fmla="*/ 623 w 1686"/>
                <a:gd name="T45" fmla="*/ 975 h 1025"/>
                <a:gd name="T46" fmla="*/ 704 w 1686"/>
                <a:gd name="T47" fmla="*/ 940 h 1025"/>
                <a:gd name="T48" fmla="*/ 782 w 1686"/>
                <a:gd name="T49" fmla="*/ 955 h 1025"/>
                <a:gd name="T50" fmla="*/ 851 w 1686"/>
                <a:gd name="T51" fmla="*/ 897 h 1025"/>
                <a:gd name="T52" fmla="*/ 944 w 1686"/>
                <a:gd name="T53" fmla="*/ 793 h 1025"/>
                <a:gd name="T54" fmla="*/ 1057 w 1686"/>
                <a:gd name="T55" fmla="*/ 734 h 1025"/>
                <a:gd name="T56" fmla="*/ 1188 w 1686"/>
                <a:gd name="T57" fmla="*/ 556 h 1025"/>
                <a:gd name="T58" fmla="*/ 1297 w 1686"/>
                <a:gd name="T59" fmla="*/ 452 h 1025"/>
                <a:gd name="T60" fmla="*/ 1485 w 1686"/>
                <a:gd name="T61" fmla="*/ 248 h 1025"/>
                <a:gd name="T62" fmla="*/ 1651 w 1686"/>
                <a:gd name="T63" fmla="*/ 178 h 1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86" h="1025">
                  <a:moveTo>
                    <a:pt x="1638" y="71"/>
                  </a:moveTo>
                  <a:cubicBezTo>
                    <a:pt x="1590" y="63"/>
                    <a:pt x="1577" y="85"/>
                    <a:pt x="1555" y="63"/>
                  </a:cubicBezTo>
                  <a:cubicBezTo>
                    <a:pt x="1533" y="41"/>
                    <a:pt x="1516" y="59"/>
                    <a:pt x="1485" y="82"/>
                  </a:cubicBezTo>
                  <a:cubicBezTo>
                    <a:pt x="1454" y="104"/>
                    <a:pt x="1433" y="122"/>
                    <a:pt x="1393" y="100"/>
                  </a:cubicBezTo>
                  <a:cubicBezTo>
                    <a:pt x="1354" y="78"/>
                    <a:pt x="1363" y="74"/>
                    <a:pt x="1332" y="78"/>
                  </a:cubicBezTo>
                  <a:cubicBezTo>
                    <a:pt x="1302" y="82"/>
                    <a:pt x="1275" y="48"/>
                    <a:pt x="1262" y="48"/>
                  </a:cubicBezTo>
                  <a:cubicBezTo>
                    <a:pt x="1249" y="48"/>
                    <a:pt x="1214" y="0"/>
                    <a:pt x="1162" y="59"/>
                  </a:cubicBezTo>
                  <a:cubicBezTo>
                    <a:pt x="1109" y="119"/>
                    <a:pt x="1140" y="74"/>
                    <a:pt x="1109" y="119"/>
                  </a:cubicBezTo>
                  <a:cubicBezTo>
                    <a:pt x="1079" y="163"/>
                    <a:pt x="1057" y="189"/>
                    <a:pt x="1048" y="219"/>
                  </a:cubicBezTo>
                  <a:cubicBezTo>
                    <a:pt x="1039" y="248"/>
                    <a:pt x="1039" y="256"/>
                    <a:pt x="987" y="260"/>
                  </a:cubicBezTo>
                  <a:cubicBezTo>
                    <a:pt x="935" y="263"/>
                    <a:pt x="895" y="271"/>
                    <a:pt x="869" y="248"/>
                  </a:cubicBezTo>
                  <a:cubicBezTo>
                    <a:pt x="843" y="226"/>
                    <a:pt x="834" y="223"/>
                    <a:pt x="847" y="185"/>
                  </a:cubicBezTo>
                  <a:cubicBezTo>
                    <a:pt x="860" y="148"/>
                    <a:pt x="891" y="141"/>
                    <a:pt x="856" y="119"/>
                  </a:cubicBezTo>
                  <a:cubicBezTo>
                    <a:pt x="821" y="96"/>
                    <a:pt x="821" y="33"/>
                    <a:pt x="782" y="41"/>
                  </a:cubicBezTo>
                  <a:cubicBezTo>
                    <a:pt x="742" y="48"/>
                    <a:pt x="594" y="74"/>
                    <a:pt x="555" y="41"/>
                  </a:cubicBezTo>
                  <a:cubicBezTo>
                    <a:pt x="552" y="39"/>
                    <a:pt x="550" y="37"/>
                    <a:pt x="548" y="35"/>
                  </a:cubicBezTo>
                  <a:cubicBezTo>
                    <a:pt x="539" y="50"/>
                    <a:pt x="531" y="60"/>
                    <a:pt x="525" y="77"/>
                  </a:cubicBezTo>
                  <a:cubicBezTo>
                    <a:pt x="515" y="105"/>
                    <a:pt x="489" y="110"/>
                    <a:pt x="469" y="144"/>
                  </a:cubicBezTo>
                  <a:cubicBezTo>
                    <a:pt x="450" y="177"/>
                    <a:pt x="410" y="163"/>
                    <a:pt x="355" y="166"/>
                  </a:cubicBezTo>
                  <a:cubicBezTo>
                    <a:pt x="299" y="169"/>
                    <a:pt x="309" y="230"/>
                    <a:pt x="296" y="238"/>
                  </a:cubicBezTo>
                  <a:cubicBezTo>
                    <a:pt x="283" y="247"/>
                    <a:pt x="266" y="238"/>
                    <a:pt x="247" y="269"/>
                  </a:cubicBezTo>
                  <a:cubicBezTo>
                    <a:pt x="227" y="299"/>
                    <a:pt x="240" y="311"/>
                    <a:pt x="197" y="313"/>
                  </a:cubicBezTo>
                  <a:cubicBezTo>
                    <a:pt x="155" y="316"/>
                    <a:pt x="165" y="363"/>
                    <a:pt x="145" y="402"/>
                  </a:cubicBezTo>
                  <a:cubicBezTo>
                    <a:pt x="125" y="441"/>
                    <a:pt x="129" y="461"/>
                    <a:pt x="102" y="469"/>
                  </a:cubicBezTo>
                  <a:cubicBezTo>
                    <a:pt x="76" y="477"/>
                    <a:pt x="76" y="491"/>
                    <a:pt x="53" y="522"/>
                  </a:cubicBezTo>
                  <a:cubicBezTo>
                    <a:pt x="30" y="552"/>
                    <a:pt x="63" y="566"/>
                    <a:pt x="99" y="600"/>
                  </a:cubicBezTo>
                  <a:cubicBezTo>
                    <a:pt x="118" y="617"/>
                    <a:pt x="110" y="631"/>
                    <a:pt x="99" y="642"/>
                  </a:cubicBezTo>
                  <a:cubicBezTo>
                    <a:pt x="110" y="644"/>
                    <a:pt x="97" y="653"/>
                    <a:pt x="87" y="695"/>
                  </a:cubicBezTo>
                  <a:cubicBezTo>
                    <a:pt x="74" y="749"/>
                    <a:pt x="140" y="684"/>
                    <a:pt x="175" y="673"/>
                  </a:cubicBezTo>
                  <a:cubicBezTo>
                    <a:pt x="273" y="593"/>
                    <a:pt x="227" y="662"/>
                    <a:pt x="203" y="677"/>
                  </a:cubicBezTo>
                  <a:cubicBezTo>
                    <a:pt x="179" y="691"/>
                    <a:pt x="148" y="740"/>
                    <a:pt x="127" y="760"/>
                  </a:cubicBezTo>
                  <a:cubicBezTo>
                    <a:pt x="105" y="780"/>
                    <a:pt x="96" y="814"/>
                    <a:pt x="63" y="832"/>
                  </a:cubicBezTo>
                  <a:cubicBezTo>
                    <a:pt x="30" y="851"/>
                    <a:pt x="35" y="853"/>
                    <a:pt x="19" y="877"/>
                  </a:cubicBezTo>
                  <a:cubicBezTo>
                    <a:pt x="4" y="901"/>
                    <a:pt x="0" y="908"/>
                    <a:pt x="26" y="923"/>
                  </a:cubicBezTo>
                  <a:cubicBezTo>
                    <a:pt x="52" y="938"/>
                    <a:pt x="72" y="936"/>
                    <a:pt x="109" y="949"/>
                  </a:cubicBezTo>
                  <a:cubicBezTo>
                    <a:pt x="146" y="962"/>
                    <a:pt x="146" y="975"/>
                    <a:pt x="155" y="990"/>
                  </a:cubicBezTo>
                  <a:cubicBezTo>
                    <a:pt x="164" y="1005"/>
                    <a:pt x="177" y="1006"/>
                    <a:pt x="216" y="1016"/>
                  </a:cubicBezTo>
                  <a:cubicBezTo>
                    <a:pt x="255" y="1025"/>
                    <a:pt x="271" y="993"/>
                    <a:pt x="303" y="990"/>
                  </a:cubicBezTo>
                  <a:cubicBezTo>
                    <a:pt x="318" y="988"/>
                    <a:pt x="325" y="995"/>
                    <a:pt x="329" y="1003"/>
                  </a:cubicBezTo>
                  <a:cubicBezTo>
                    <a:pt x="335" y="1001"/>
                    <a:pt x="341" y="998"/>
                    <a:pt x="345" y="996"/>
                  </a:cubicBezTo>
                  <a:cubicBezTo>
                    <a:pt x="353" y="992"/>
                    <a:pt x="362" y="977"/>
                    <a:pt x="377" y="970"/>
                  </a:cubicBezTo>
                  <a:cubicBezTo>
                    <a:pt x="374" y="955"/>
                    <a:pt x="373" y="928"/>
                    <a:pt x="378" y="915"/>
                  </a:cubicBezTo>
                  <a:cubicBezTo>
                    <a:pt x="383" y="901"/>
                    <a:pt x="384" y="910"/>
                    <a:pt x="415" y="896"/>
                  </a:cubicBezTo>
                  <a:cubicBezTo>
                    <a:pt x="446" y="882"/>
                    <a:pt x="464" y="875"/>
                    <a:pt x="489" y="898"/>
                  </a:cubicBezTo>
                  <a:cubicBezTo>
                    <a:pt x="514" y="922"/>
                    <a:pt x="540" y="957"/>
                    <a:pt x="555" y="968"/>
                  </a:cubicBezTo>
                  <a:cubicBezTo>
                    <a:pt x="569" y="979"/>
                    <a:pt x="599" y="947"/>
                    <a:pt x="623" y="975"/>
                  </a:cubicBezTo>
                  <a:cubicBezTo>
                    <a:pt x="648" y="1003"/>
                    <a:pt x="650" y="983"/>
                    <a:pt x="671" y="968"/>
                  </a:cubicBezTo>
                  <a:cubicBezTo>
                    <a:pt x="692" y="953"/>
                    <a:pt x="705" y="957"/>
                    <a:pt x="704" y="940"/>
                  </a:cubicBezTo>
                  <a:cubicBezTo>
                    <a:pt x="702" y="923"/>
                    <a:pt x="704" y="904"/>
                    <a:pt x="754" y="918"/>
                  </a:cubicBezTo>
                  <a:cubicBezTo>
                    <a:pt x="774" y="933"/>
                    <a:pt x="777" y="953"/>
                    <a:pt x="782" y="955"/>
                  </a:cubicBezTo>
                  <a:cubicBezTo>
                    <a:pt x="787" y="958"/>
                    <a:pt x="812" y="967"/>
                    <a:pt x="822" y="947"/>
                  </a:cubicBezTo>
                  <a:cubicBezTo>
                    <a:pt x="831" y="928"/>
                    <a:pt x="820" y="900"/>
                    <a:pt x="851" y="897"/>
                  </a:cubicBezTo>
                  <a:cubicBezTo>
                    <a:pt x="882" y="894"/>
                    <a:pt x="912" y="893"/>
                    <a:pt x="917" y="861"/>
                  </a:cubicBezTo>
                  <a:cubicBezTo>
                    <a:pt x="922" y="829"/>
                    <a:pt x="912" y="811"/>
                    <a:pt x="944" y="793"/>
                  </a:cubicBezTo>
                  <a:cubicBezTo>
                    <a:pt x="973" y="777"/>
                    <a:pt x="969" y="764"/>
                    <a:pt x="1031" y="774"/>
                  </a:cubicBezTo>
                  <a:cubicBezTo>
                    <a:pt x="1037" y="765"/>
                    <a:pt x="1045" y="754"/>
                    <a:pt x="1057" y="734"/>
                  </a:cubicBezTo>
                  <a:cubicBezTo>
                    <a:pt x="1088" y="682"/>
                    <a:pt x="1092" y="649"/>
                    <a:pt x="1136" y="626"/>
                  </a:cubicBezTo>
                  <a:cubicBezTo>
                    <a:pt x="1179" y="604"/>
                    <a:pt x="1188" y="586"/>
                    <a:pt x="1188" y="556"/>
                  </a:cubicBezTo>
                  <a:cubicBezTo>
                    <a:pt x="1188" y="526"/>
                    <a:pt x="1136" y="530"/>
                    <a:pt x="1201" y="504"/>
                  </a:cubicBezTo>
                  <a:cubicBezTo>
                    <a:pt x="1267" y="478"/>
                    <a:pt x="1293" y="508"/>
                    <a:pt x="1297" y="452"/>
                  </a:cubicBezTo>
                  <a:cubicBezTo>
                    <a:pt x="1302" y="397"/>
                    <a:pt x="1284" y="360"/>
                    <a:pt x="1336" y="337"/>
                  </a:cubicBezTo>
                  <a:cubicBezTo>
                    <a:pt x="1389" y="315"/>
                    <a:pt x="1433" y="274"/>
                    <a:pt x="1485" y="248"/>
                  </a:cubicBezTo>
                  <a:cubicBezTo>
                    <a:pt x="1537" y="223"/>
                    <a:pt x="1520" y="171"/>
                    <a:pt x="1572" y="208"/>
                  </a:cubicBezTo>
                  <a:cubicBezTo>
                    <a:pt x="1625" y="245"/>
                    <a:pt x="1660" y="223"/>
                    <a:pt x="1651" y="178"/>
                  </a:cubicBezTo>
                  <a:cubicBezTo>
                    <a:pt x="1642" y="134"/>
                    <a:pt x="1686" y="78"/>
                    <a:pt x="1638" y="71"/>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63" name="Freeform 32"/>
            <p:cNvSpPr/>
            <p:nvPr/>
          </p:nvSpPr>
          <p:spPr bwMode="auto">
            <a:xfrm>
              <a:off x="4003" y="1366"/>
              <a:ext cx="624" cy="806"/>
            </a:xfrm>
            <a:custGeom>
              <a:avLst/>
              <a:gdLst>
                <a:gd name="T0" fmla="*/ 1147 w 1348"/>
                <a:gd name="T1" fmla="*/ 478 h 1740"/>
                <a:gd name="T2" fmla="*/ 1107 w 1348"/>
                <a:gd name="T3" fmla="*/ 375 h 1740"/>
                <a:gd name="T4" fmla="*/ 1066 w 1348"/>
                <a:gd name="T5" fmla="*/ 326 h 1740"/>
                <a:gd name="T6" fmla="*/ 909 w 1348"/>
                <a:gd name="T7" fmla="*/ 249 h 1740"/>
                <a:gd name="T8" fmla="*/ 861 w 1348"/>
                <a:gd name="T9" fmla="*/ 126 h 1740"/>
                <a:gd name="T10" fmla="*/ 721 w 1348"/>
                <a:gd name="T11" fmla="*/ 34 h 1740"/>
                <a:gd name="T12" fmla="*/ 577 w 1348"/>
                <a:gd name="T13" fmla="*/ 126 h 1740"/>
                <a:gd name="T14" fmla="*/ 568 w 1348"/>
                <a:gd name="T15" fmla="*/ 230 h 1740"/>
                <a:gd name="T16" fmla="*/ 419 w 1348"/>
                <a:gd name="T17" fmla="*/ 267 h 1740"/>
                <a:gd name="T18" fmla="*/ 223 w 1348"/>
                <a:gd name="T19" fmla="*/ 363 h 1740"/>
                <a:gd name="T20" fmla="*/ 109 w 1348"/>
                <a:gd name="T21" fmla="*/ 256 h 1740"/>
                <a:gd name="T22" fmla="*/ 39 w 1348"/>
                <a:gd name="T23" fmla="*/ 382 h 1740"/>
                <a:gd name="T24" fmla="*/ 22 w 1348"/>
                <a:gd name="T25" fmla="*/ 497 h 1740"/>
                <a:gd name="T26" fmla="*/ 79 w 1348"/>
                <a:gd name="T27" fmla="*/ 593 h 1740"/>
                <a:gd name="T28" fmla="*/ 118 w 1348"/>
                <a:gd name="T29" fmla="*/ 666 h 1740"/>
                <a:gd name="T30" fmla="*/ 116 w 1348"/>
                <a:gd name="T31" fmla="*/ 732 h 1740"/>
                <a:gd name="T32" fmla="*/ 155 w 1348"/>
                <a:gd name="T33" fmla="*/ 806 h 1740"/>
                <a:gd name="T34" fmla="*/ 201 w 1348"/>
                <a:gd name="T35" fmla="*/ 888 h 1740"/>
                <a:gd name="T36" fmla="*/ 164 w 1348"/>
                <a:gd name="T37" fmla="*/ 1008 h 1740"/>
                <a:gd name="T38" fmla="*/ 72 w 1348"/>
                <a:gd name="T39" fmla="*/ 1064 h 1740"/>
                <a:gd name="T40" fmla="*/ 33 w 1348"/>
                <a:gd name="T41" fmla="*/ 1171 h 1740"/>
                <a:gd name="T42" fmla="*/ 122 w 1348"/>
                <a:gd name="T43" fmla="*/ 1288 h 1740"/>
                <a:gd name="T44" fmla="*/ 181 w 1348"/>
                <a:gd name="T45" fmla="*/ 1399 h 1740"/>
                <a:gd name="T46" fmla="*/ 131 w 1348"/>
                <a:gd name="T47" fmla="*/ 1540 h 1740"/>
                <a:gd name="T48" fmla="*/ 122 w 1348"/>
                <a:gd name="T49" fmla="*/ 1683 h 1740"/>
                <a:gd name="T50" fmla="*/ 221 w 1348"/>
                <a:gd name="T51" fmla="*/ 1701 h 1740"/>
                <a:gd name="T52" fmla="*/ 360 w 1348"/>
                <a:gd name="T53" fmla="*/ 1724 h 1740"/>
                <a:gd name="T54" fmla="*/ 446 w 1348"/>
                <a:gd name="T55" fmla="*/ 1718 h 1740"/>
                <a:gd name="T56" fmla="*/ 536 w 1348"/>
                <a:gd name="T57" fmla="*/ 1717 h 1740"/>
                <a:gd name="T58" fmla="*/ 490 w 1348"/>
                <a:gd name="T59" fmla="*/ 1597 h 1740"/>
                <a:gd name="T60" fmla="*/ 582 w 1348"/>
                <a:gd name="T61" fmla="*/ 1477 h 1740"/>
                <a:gd name="T62" fmla="*/ 684 w 1348"/>
                <a:gd name="T63" fmla="*/ 1344 h 1740"/>
                <a:gd name="T64" fmla="*/ 792 w 1348"/>
                <a:gd name="T65" fmla="*/ 1241 h 1740"/>
                <a:gd name="T66" fmla="*/ 962 w 1348"/>
                <a:gd name="T67" fmla="*/ 1152 h 1740"/>
                <a:gd name="T68" fmla="*/ 924 w 1348"/>
                <a:gd name="T69" fmla="*/ 1018 h 1740"/>
                <a:gd name="T70" fmla="*/ 841 w 1348"/>
                <a:gd name="T71" fmla="*/ 1049 h 1740"/>
                <a:gd name="T72" fmla="*/ 723 w 1348"/>
                <a:gd name="T73" fmla="*/ 1021 h 1740"/>
                <a:gd name="T74" fmla="*/ 723 w 1348"/>
                <a:gd name="T75" fmla="*/ 907 h 1740"/>
                <a:gd name="T76" fmla="*/ 680 w 1348"/>
                <a:gd name="T77" fmla="*/ 805 h 1740"/>
                <a:gd name="T78" fmla="*/ 602 w 1348"/>
                <a:gd name="T79" fmla="*/ 860 h 1740"/>
                <a:gd name="T80" fmla="*/ 444 w 1348"/>
                <a:gd name="T81" fmla="*/ 843 h 1740"/>
                <a:gd name="T82" fmla="*/ 412 w 1348"/>
                <a:gd name="T83" fmla="*/ 721 h 1740"/>
                <a:gd name="T84" fmla="*/ 484 w 1348"/>
                <a:gd name="T85" fmla="*/ 663 h 1740"/>
                <a:gd name="T86" fmla="*/ 546 w 1348"/>
                <a:gd name="T87" fmla="*/ 540 h 1740"/>
                <a:gd name="T88" fmla="*/ 634 w 1348"/>
                <a:gd name="T89" fmla="*/ 482 h 1740"/>
                <a:gd name="T90" fmla="*/ 798 w 1348"/>
                <a:gd name="T91" fmla="*/ 552 h 1740"/>
                <a:gd name="T92" fmla="*/ 838 w 1348"/>
                <a:gd name="T93" fmla="*/ 649 h 1740"/>
                <a:gd name="T94" fmla="*/ 867 w 1348"/>
                <a:gd name="T95" fmla="*/ 757 h 1740"/>
                <a:gd name="T96" fmla="*/ 962 w 1348"/>
                <a:gd name="T97" fmla="*/ 824 h 1740"/>
                <a:gd name="T98" fmla="*/ 996 w 1348"/>
                <a:gd name="T99" fmla="*/ 895 h 1740"/>
                <a:gd name="T100" fmla="*/ 1123 w 1348"/>
                <a:gd name="T101" fmla="*/ 875 h 1740"/>
                <a:gd name="T102" fmla="*/ 1293 w 1348"/>
                <a:gd name="T103" fmla="*/ 667 h 1740"/>
                <a:gd name="T104" fmla="*/ 1251 w 1348"/>
                <a:gd name="T105" fmla="*/ 514 h 1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48" h="1740">
                  <a:moveTo>
                    <a:pt x="1251" y="514"/>
                  </a:moveTo>
                  <a:cubicBezTo>
                    <a:pt x="1243" y="491"/>
                    <a:pt x="1177" y="482"/>
                    <a:pt x="1147" y="478"/>
                  </a:cubicBezTo>
                  <a:cubicBezTo>
                    <a:pt x="1116" y="475"/>
                    <a:pt x="1101" y="473"/>
                    <a:pt x="1077" y="438"/>
                  </a:cubicBezTo>
                  <a:cubicBezTo>
                    <a:pt x="1053" y="402"/>
                    <a:pt x="1103" y="402"/>
                    <a:pt x="1107" y="375"/>
                  </a:cubicBezTo>
                  <a:cubicBezTo>
                    <a:pt x="1110" y="357"/>
                    <a:pt x="1122" y="337"/>
                    <a:pt x="1136" y="319"/>
                  </a:cubicBezTo>
                  <a:cubicBezTo>
                    <a:pt x="1111" y="323"/>
                    <a:pt x="1083" y="326"/>
                    <a:pt x="1066" y="326"/>
                  </a:cubicBezTo>
                  <a:cubicBezTo>
                    <a:pt x="1027" y="326"/>
                    <a:pt x="996" y="352"/>
                    <a:pt x="961" y="326"/>
                  </a:cubicBezTo>
                  <a:cubicBezTo>
                    <a:pt x="926" y="300"/>
                    <a:pt x="939" y="263"/>
                    <a:pt x="909" y="249"/>
                  </a:cubicBezTo>
                  <a:cubicBezTo>
                    <a:pt x="878" y="234"/>
                    <a:pt x="878" y="223"/>
                    <a:pt x="878" y="189"/>
                  </a:cubicBezTo>
                  <a:cubicBezTo>
                    <a:pt x="878" y="156"/>
                    <a:pt x="887" y="141"/>
                    <a:pt x="861" y="126"/>
                  </a:cubicBezTo>
                  <a:cubicBezTo>
                    <a:pt x="834" y="111"/>
                    <a:pt x="795" y="52"/>
                    <a:pt x="795" y="52"/>
                  </a:cubicBezTo>
                  <a:cubicBezTo>
                    <a:pt x="795" y="52"/>
                    <a:pt x="773" y="0"/>
                    <a:pt x="721" y="34"/>
                  </a:cubicBezTo>
                  <a:cubicBezTo>
                    <a:pt x="668" y="67"/>
                    <a:pt x="734" y="52"/>
                    <a:pt x="668" y="67"/>
                  </a:cubicBezTo>
                  <a:cubicBezTo>
                    <a:pt x="603" y="82"/>
                    <a:pt x="572" y="97"/>
                    <a:pt x="577" y="126"/>
                  </a:cubicBezTo>
                  <a:cubicBezTo>
                    <a:pt x="581" y="156"/>
                    <a:pt x="598" y="171"/>
                    <a:pt x="603" y="193"/>
                  </a:cubicBezTo>
                  <a:cubicBezTo>
                    <a:pt x="607" y="215"/>
                    <a:pt x="594" y="245"/>
                    <a:pt x="568" y="230"/>
                  </a:cubicBezTo>
                  <a:cubicBezTo>
                    <a:pt x="542" y="215"/>
                    <a:pt x="515" y="189"/>
                    <a:pt x="489" y="226"/>
                  </a:cubicBezTo>
                  <a:cubicBezTo>
                    <a:pt x="463" y="263"/>
                    <a:pt x="446" y="289"/>
                    <a:pt x="419" y="267"/>
                  </a:cubicBezTo>
                  <a:cubicBezTo>
                    <a:pt x="393" y="245"/>
                    <a:pt x="371" y="249"/>
                    <a:pt x="341" y="282"/>
                  </a:cubicBezTo>
                  <a:cubicBezTo>
                    <a:pt x="310" y="315"/>
                    <a:pt x="262" y="401"/>
                    <a:pt x="223" y="363"/>
                  </a:cubicBezTo>
                  <a:cubicBezTo>
                    <a:pt x="183" y="326"/>
                    <a:pt x="223" y="267"/>
                    <a:pt x="192" y="245"/>
                  </a:cubicBezTo>
                  <a:cubicBezTo>
                    <a:pt x="162" y="223"/>
                    <a:pt x="140" y="226"/>
                    <a:pt x="109" y="256"/>
                  </a:cubicBezTo>
                  <a:cubicBezTo>
                    <a:pt x="79" y="286"/>
                    <a:pt x="74" y="297"/>
                    <a:pt x="74" y="326"/>
                  </a:cubicBezTo>
                  <a:cubicBezTo>
                    <a:pt x="74" y="356"/>
                    <a:pt x="57" y="378"/>
                    <a:pt x="39" y="382"/>
                  </a:cubicBezTo>
                  <a:cubicBezTo>
                    <a:pt x="22" y="386"/>
                    <a:pt x="26" y="393"/>
                    <a:pt x="22" y="430"/>
                  </a:cubicBezTo>
                  <a:cubicBezTo>
                    <a:pt x="17" y="467"/>
                    <a:pt x="44" y="486"/>
                    <a:pt x="22" y="497"/>
                  </a:cubicBezTo>
                  <a:cubicBezTo>
                    <a:pt x="0" y="508"/>
                    <a:pt x="13" y="519"/>
                    <a:pt x="31" y="549"/>
                  </a:cubicBezTo>
                  <a:cubicBezTo>
                    <a:pt x="48" y="578"/>
                    <a:pt x="83" y="578"/>
                    <a:pt x="79" y="593"/>
                  </a:cubicBezTo>
                  <a:cubicBezTo>
                    <a:pt x="78" y="595"/>
                    <a:pt x="78" y="598"/>
                    <a:pt x="78" y="601"/>
                  </a:cubicBezTo>
                  <a:cubicBezTo>
                    <a:pt x="114" y="615"/>
                    <a:pt x="114" y="644"/>
                    <a:pt x="118" y="666"/>
                  </a:cubicBezTo>
                  <a:cubicBezTo>
                    <a:pt x="122" y="690"/>
                    <a:pt x="149" y="669"/>
                    <a:pt x="164" y="697"/>
                  </a:cubicBezTo>
                  <a:cubicBezTo>
                    <a:pt x="179" y="725"/>
                    <a:pt x="146" y="725"/>
                    <a:pt x="116" y="732"/>
                  </a:cubicBezTo>
                  <a:cubicBezTo>
                    <a:pt x="85" y="740"/>
                    <a:pt x="116" y="732"/>
                    <a:pt x="81" y="766"/>
                  </a:cubicBezTo>
                  <a:cubicBezTo>
                    <a:pt x="46" y="799"/>
                    <a:pt x="124" y="806"/>
                    <a:pt x="155" y="806"/>
                  </a:cubicBezTo>
                  <a:cubicBezTo>
                    <a:pt x="186" y="806"/>
                    <a:pt x="179" y="825"/>
                    <a:pt x="179" y="842"/>
                  </a:cubicBezTo>
                  <a:cubicBezTo>
                    <a:pt x="179" y="858"/>
                    <a:pt x="179" y="862"/>
                    <a:pt x="201" y="888"/>
                  </a:cubicBezTo>
                  <a:cubicBezTo>
                    <a:pt x="223" y="914"/>
                    <a:pt x="203" y="938"/>
                    <a:pt x="199" y="955"/>
                  </a:cubicBezTo>
                  <a:cubicBezTo>
                    <a:pt x="194" y="971"/>
                    <a:pt x="183" y="982"/>
                    <a:pt x="164" y="1008"/>
                  </a:cubicBezTo>
                  <a:cubicBezTo>
                    <a:pt x="144" y="1034"/>
                    <a:pt x="118" y="1021"/>
                    <a:pt x="87" y="1010"/>
                  </a:cubicBezTo>
                  <a:cubicBezTo>
                    <a:pt x="57" y="999"/>
                    <a:pt x="72" y="1047"/>
                    <a:pt x="72" y="1064"/>
                  </a:cubicBezTo>
                  <a:cubicBezTo>
                    <a:pt x="72" y="1081"/>
                    <a:pt x="72" y="1077"/>
                    <a:pt x="72" y="1110"/>
                  </a:cubicBezTo>
                  <a:cubicBezTo>
                    <a:pt x="72" y="1144"/>
                    <a:pt x="44" y="1133"/>
                    <a:pt x="33" y="1171"/>
                  </a:cubicBezTo>
                  <a:cubicBezTo>
                    <a:pt x="22" y="1210"/>
                    <a:pt x="46" y="1234"/>
                    <a:pt x="83" y="1246"/>
                  </a:cubicBezTo>
                  <a:cubicBezTo>
                    <a:pt x="120" y="1257"/>
                    <a:pt x="122" y="1270"/>
                    <a:pt x="122" y="1288"/>
                  </a:cubicBezTo>
                  <a:cubicBezTo>
                    <a:pt x="122" y="1307"/>
                    <a:pt x="138" y="1320"/>
                    <a:pt x="159" y="1338"/>
                  </a:cubicBezTo>
                  <a:cubicBezTo>
                    <a:pt x="181" y="1357"/>
                    <a:pt x="183" y="1375"/>
                    <a:pt x="181" y="1399"/>
                  </a:cubicBezTo>
                  <a:cubicBezTo>
                    <a:pt x="179" y="1424"/>
                    <a:pt x="170" y="1438"/>
                    <a:pt x="146" y="1470"/>
                  </a:cubicBezTo>
                  <a:cubicBezTo>
                    <a:pt x="122" y="1501"/>
                    <a:pt x="127" y="1500"/>
                    <a:pt x="131" y="1540"/>
                  </a:cubicBezTo>
                  <a:cubicBezTo>
                    <a:pt x="135" y="1581"/>
                    <a:pt x="118" y="1581"/>
                    <a:pt x="90" y="1601"/>
                  </a:cubicBezTo>
                  <a:cubicBezTo>
                    <a:pt x="61" y="1622"/>
                    <a:pt x="81" y="1655"/>
                    <a:pt x="122" y="1683"/>
                  </a:cubicBezTo>
                  <a:cubicBezTo>
                    <a:pt x="130" y="1688"/>
                    <a:pt x="134" y="1693"/>
                    <a:pt x="137" y="1697"/>
                  </a:cubicBezTo>
                  <a:cubicBezTo>
                    <a:pt x="170" y="1691"/>
                    <a:pt x="204" y="1699"/>
                    <a:pt x="221" y="1701"/>
                  </a:cubicBezTo>
                  <a:cubicBezTo>
                    <a:pt x="245" y="1705"/>
                    <a:pt x="264" y="1716"/>
                    <a:pt x="297" y="1722"/>
                  </a:cubicBezTo>
                  <a:cubicBezTo>
                    <a:pt x="330" y="1727"/>
                    <a:pt x="334" y="1729"/>
                    <a:pt x="360" y="1724"/>
                  </a:cubicBezTo>
                  <a:cubicBezTo>
                    <a:pt x="387" y="1718"/>
                    <a:pt x="382" y="1722"/>
                    <a:pt x="404" y="1731"/>
                  </a:cubicBezTo>
                  <a:cubicBezTo>
                    <a:pt x="426" y="1740"/>
                    <a:pt x="437" y="1737"/>
                    <a:pt x="446" y="1718"/>
                  </a:cubicBezTo>
                  <a:cubicBezTo>
                    <a:pt x="485" y="1672"/>
                    <a:pt x="485" y="1716"/>
                    <a:pt x="520" y="1716"/>
                  </a:cubicBezTo>
                  <a:cubicBezTo>
                    <a:pt x="528" y="1716"/>
                    <a:pt x="533" y="1716"/>
                    <a:pt x="536" y="1717"/>
                  </a:cubicBezTo>
                  <a:cubicBezTo>
                    <a:pt x="547" y="1706"/>
                    <a:pt x="555" y="1692"/>
                    <a:pt x="536" y="1675"/>
                  </a:cubicBezTo>
                  <a:cubicBezTo>
                    <a:pt x="500" y="1641"/>
                    <a:pt x="467" y="1627"/>
                    <a:pt x="490" y="1597"/>
                  </a:cubicBezTo>
                  <a:cubicBezTo>
                    <a:pt x="513" y="1566"/>
                    <a:pt x="513" y="1552"/>
                    <a:pt x="539" y="1544"/>
                  </a:cubicBezTo>
                  <a:cubicBezTo>
                    <a:pt x="566" y="1536"/>
                    <a:pt x="562" y="1516"/>
                    <a:pt x="582" y="1477"/>
                  </a:cubicBezTo>
                  <a:cubicBezTo>
                    <a:pt x="602" y="1438"/>
                    <a:pt x="592" y="1391"/>
                    <a:pt x="634" y="1388"/>
                  </a:cubicBezTo>
                  <a:cubicBezTo>
                    <a:pt x="677" y="1386"/>
                    <a:pt x="664" y="1374"/>
                    <a:pt x="684" y="1344"/>
                  </a:cubicBezTo>
                  <a:cubicBezTo>
                    <a:pt x="703" y="1313"/>
                    <a:pt x="720" y="1322"/>
                    <a:pt x="733" y="1313"/>
                  </a:cubicBezTo>
                  <a:cubicBezTo>
                    <a:pt x="746" y="1305"/>
                    <a:pt x="736" y="1244"/>
                    <a:pt x="792" y="1241"/>
                  </a:cubicBezTo>
                  <a:cubicBezTo>
                    <a:pt x="847" y="1238"/>
                    <a:pt x="887" y="1252"/>
                    <a:pt x="906" y="1219"/>
                  </a:cubicBezTo>
                  <a:cubicBezTo>
                    <a:pt x="926" y="1185"/>
                    <a:pt x="952" y="1180"/>
                    <a:pt x="962" y="1152"/>
                  </a:cubicBezTo>
                  <a:cubicBezTo>
                    <a:pt x="968" y="1135"/>
                    <a:pt x="976" y="1125"/>
                    <a:pt x="985" y="1110"/>
                  </a:cubicBezTo>
                  <a:cubicBezTo>
                    <a:pt x="953" y="1082"/>
                    <a:pt x="922" y="1049"/>
                    <a:pt x="924" y="1018"/>
                  </a:cubicBezTo>
                  <a:cubicBezTo>
                    <a:pt x="913" y="1022"/>
                    <a:pt x="902" y="1028"/>
                    <a:pt x="897" y="1035"/>
                  </a:cubicBezTo>
                  <a:cubicBezTo>
                    <a:pt x="883" y="1052"/>
                    <a:pt x="874" y="1066"/>
                    <a:pt x="841" y="1049"/>
                  </a:cubicBezTo>
                  <a:cubicBezTo>
                    <a:pt x="808" y="1032"/>
                    <a:pt x="802" y="999"/>
                    <a:pt x="782" y="1024"/>
                  </a:cubicBezTo>
                  <a:cubicBezTo>
                    <a:pt x="762" y="1049"/>
                    <a:pt x="746" y="1044"/>
                    <a:pt x="723" y="1021"/>
                  </a:cubicBezTo>
                  <a:cubicBezTo>
                    <a:pt x="700" y="999"/>
                    <a:pt x="690" y="969"/>
                    <a:pt x="707" y="957"/>
                  </a:cubicBezTo>
                  <a:cubicBezTo>
                    <a:pt x="723" y="946"/>
                    <a:pt x="736" y="924"/>
                    <a:pt x="723" y="907"/>
                  </a:cubicBezTo>
                  <a:cubicBezTo>
                    <a:pt x="710" y="891"/>
                    <a:pt x="710" y="866"/>
                    <a:pt x="710" y="843"/>
                  </a:cubicBezTo>
                  <a:cubicBezTo>
                    <a:pt x="710" y="821"/>
                    <a:pt x="707" y="799"/>
                    <a:pt x="680" y="805"/>
                  </a:cubicBezTo>
                  <a:cubicBezTo>
                    <a:pt x="654" y="810"/>
                    <a:pt x="631" y="818"/>
                    <a:pt x="631" y="838"/>
                  </a:cubicBezTo>
                  <a:cubicBezTo>
                    <a:pt x="631" y="857"/>
                    <a:pt x="621" y="877"/>
                    <a:pt x="602" y="860"/>
                  </a:cubicBezTo>
                  <a:cubicBezTo>
                    <a:pt x="582" y="843"/>
                    <a:pt x="572" y="835"/>
                    <a:pt x="536" y="846"/>
                  </a:cubicBezTo>
                  <a:cubicBezTo>
                    <a:pt x="500" y="857"/>
                    <a:pt x="467" y="863"/>
                    <a:pt x="444" y="843"/>
                  </a:cubicBezTo>
                  <a:cubicBezTo>
                    <a:pt x="422" y="824"/>
                    <a:pt x="395" y="807"/>
                    <a:pt x="395" y="782"/>
                  </a:cubicBezTo>
                  <a:cubicBezTo>
                    <a:pt x="395" y="757"/>
                    <a:pt x="389" y="735"/>
                    <a:pt x="412" y="721"/>
                  </a:cubicBezTo>
                  <a:cubicBezTo>
                    <a:pt x="435" y="707"/>
                    <a:pt x="438" y="696"/>
                    <a:pt x="458" y="693"/>
                  </a:cubicBezTo>
                  <a:cubicBezTo>
                    <a:pt x="477" y="691"/>
                    <a:pt x="494" y="677"/>
                    <a:pt x="484" y="663"/>
                  </a:cubicBezTo>
                  <a:cubicBezTo>
                    <a:pt x="474" y="649"/>
                    <a:pt x="451" y="604"/>
                    <a:pt x="481" y="585"/>
                  </a:cubicBezTo>
                  <a:cubicBezTo>
                    <a:pt x="510" y="565"/>
                    <a:pt x="543" y="571"/>
                    <a:pt x="546" y="540"/>
                  </a:cubicBezTo>
                  <a:cubicBezTo>
                    <a:pt x="549" y="510"/>
                    <a:pt x="543" y="507"/>
                    <a:pt x="572" y="485"/>
                  </a:cubicBezTo>
                  <a:cubicBezTo>
                    <a:pt x="602" y="463"/>
                    <a:pt x="608" y="460"/>
                    <a:pt x="634" y="482"/>
                  </a:cubicBezTo>
                  <a:cubicBezTo>
                    <a:pt x="661" y="504"/>
                    <a:pt x="693" y="538"/>
                    <a:pt x="733" y="532"/>
                  </a:cubicBezTo>
                  <a:cubicBezTo>
                    <a:pt x="772" y="527"/>
                    <a:pt x="831" y="527"/>
                    <a:pt x="798" y="552"/>
                  </a:cubicBezTo>
                  <a:cubicBezTo>
                    <a:pt x="766" y="577"/>
                    <a:pt x="762" y="604"/>
                    <a:pt x="779" y="616"/>
                  </a:cubicBezTo>
                  <a:cubicBezTo>
                    <a:pt x="795" y="627"/>
                    <a:pt x="802" y="646"/>
                    <a:pt x="838" y="649"/>
                  </a:cubicBezTo>
                  <a:cubicBezTo>
                    <a:pt x="874" y="652"/>
                    <a:pt x="893" y="668"/>
                    <a:pt x="870" y="693"/>
                  </a:cubicBezTo>
                  <a:cubicBezTo>
                    <a:pt x="847" y="718"/>
                    <a:pt x="854" y="743"/>
                    <a:pt x="867" y="757"/>
                  </a:cubicBezTo>
                  <a:cubicBezTo>
                    <a:pt x="880" y="771"/>
                    <a:pt x="923" y="788"/>
                    <a:pt x="933" y="805"/>
                  </a:cubicBezTo>
                  <a:cubicBezTo>
                    <a:pt x="942" y="821"/>
                    <a:pt x="949" y="818"/>
                    <a:pt x="962" y="824"/>
                  </a:cubicBezTo>
                  <a:cubicBezTo>
                    <a:pt x="975" y="830"/>
                    <a:pt x="982" y="852"/>
                    <a:pt x="982" y="866"/>
                  </a:cubicBezTo>
                  <a:cubicBezTo>
                    <a:pt x="982" y="876"/>
                    <a:pt x="990" y="881"/>
                    <a:pt x="996" y="895"/>
                  </a:cubicBezTo>
                  <a:cubicBezTo>
                    <a:pt x="1007" y="897"/>
                    <a:pt x="1021" y="903"/>
                    <a:pt x="1035" y="908"/>
                  </a:cubicBezTo>
                  <a:cubicBezTo>
                    <a:pt x="1066" y="919"/>
                    <a:pt x="1079" y="886"/>
                    <a:pt x="1123" y="875"/>
                  </a:cubicBezTo>
                  <a:cubicBezTo>
                    <a:pt x="1166" y="864"/>
                    <a:pt x="1223" y="853"/>
                    <a:pt x="1232" y="823"/>
                  </a:cubicBezTo>
                  <a:cubicBezTo>
                    <a:pt x="1241" y="793"/>
                    <a:pt x="1241" y="693"/>
                    <a:pt x="1293" y="667"/>
                  </a:cubicBezTo>
                  <a:cubicBezTo>
                    <a:pt x="1311" y="659"/>
                    <a:pt x="1329" y="649"/>
                    <a:pt x="1348" y="636"/>
                  </a:cubicBezTo>
                  <a:cubicBezTo>
                    <a:pt x="1317" y="593"/>
                    <a:pt x="1259" y="533"/>
                    <a:pt x="1251" y="514"/>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64" name="Freeform 33"/>
            <p:cNvSpPr/>
            <p:nvPr/>
          </p:nvSpPr>
          <p:spPr bwMode="auto">
            <a:xfrm>
              <a:off x="4183" y="1579"/>
              <a:ext cx="205" cy="193"/>
            </a:xfrm>
            <a:custGeom>
              <a:avLst/>
              <a:gdLst>
                <a:gd name="T0" fmla="*/ 347 w 442"/>
                <a:gd name="T1" fmla="*/ 322 h 417"/>
                <a:gd name="T2" fmla="*/ 399 w 442"/>
                <a:gd name="T3" fmla="*/ 286 h 417"/>
                <a:gd name="T4" fmla="*/ 393 w 442"/>
                <a:gd name="T5" fmla="*/ 219 h 417"/>
                <a:gd name="T6" fmla="*/ 424 w 442"/>
                <a:gd name="T7" fmla="*/ 183 h 417"/>
                <a:gd name="T8" fmla="*/ 390 w 442"/>
                <a:gd name="T9" fmla="*/ 156 h 417"/>
                <a:gd name="T10" fmla="*/ 409 w 442"/>
                <a:gd name="T11" fmla="*/ 92 h 417"/>
                <a:gd name="T12" fmla="*/ 344 w 442"/>
                <a:gd name="T13" fmla="*/ 72 h 417"/>
                <a:gd name="T14" fmla="*/ 245 w 442"/>
                <a:gd name="T15" fmla="*/ 22 h 417"/>
                <a:gd name="T16" fmla="*/ 183 w 442"/>
                <a:gd name="T17" fmla="*/ 25 h 417"/>
                <a:gd name="T18" fmla="*/ 157 w 442"/>
                <a:gd name="T19" fmla="*/ 80 h 417"/>
                <a:gd name="T20" fmla="*/ 92 w 442"/>
                <a:gd name="T21" fmla="*/ 125 h 417"/>
                <a:gd name="T22" fmla="*/ 95 w 442"/>
                <a:gd name="T23" fmla="*/ 203 h 417"/>
                <a:gd name="T24" fmla="*/ 69 w 442"/>
                <a:gd name="T25" fmla="*/ 233 h 417"/>
                <a:gd name="T26" fmla="*/ 23 w 442"/>
                <a:gd name="T27" fmla="*/ 261 h 417"/>
                <a:gd name="T28" fmla="*/ 6 w 442"/>
                <a:gd name="T29" fmla="*/ 322 h 417"/>
                <a:gd name="T30" fmla="*/ 55 w 442"/>
                <a:gd name="T31" fmla="*/ 383 h 417"/>
                <a:gd name="T32" fmla="*/ 147 w 442"/>
                <a:gd name="T33" fmla="*/ 386 h 417"/>
                <a:gd name="T34" fmla="*/ 213 w 442"/>
                <a:gd name="T35" fmla="*/ 400 h 417"/>
                <a:gd name="T36" fmla="*/ 242 w 442"/>
                <a:gd name="T37" fmla="*/ 378 h 417"/>
                <a:gd name="T38" fmla="*/ 291 w 442"/>
                <a:gd name="T39" fmla="*/ 345 h 417"/>
                <a:gd name="T40" fmla="*/ 306 w 442"/>
                <a:gd name="T41" fmla="*/ 345 h 417"/>
                <a:gd name="T42" fmla="*/ 347 w 442"/>
                <a:gd name="T43" fmla="*/ 322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2" h="417">
                  <a:moveTo>
                    <a:pt x="347" y="322"/>
                  </a:moveTo>
                  <a:cubicBezTo>
                    <a:pt x="383" y="325"/>
                    <a:pt x="406" y="311"/>
                    <a:pt x="399" y="286"/>
                  </a:cubicBezTo>
                  <a:cubicBezTo>
                    <a:pt x="393" y="261"/>
                    <a:pt x="367" y="247"/>
                    <a:pt x="393" y="219"/>
                  </a:cubicBezTo>
                  <a:cubicBezTo>
                    <a:pt x="408" y="204"/>
                    <a:pt x="416" y="194"/>
                    <a:pt x="424" y="183"/>
                  </a:cubicBezTo>
                  <a:cubicBezTo>
                    <a:pt x="408" y="176"/>
                    <a:pt x="401" y="163"/>
                    <a:pt x="390" y="156"/>
                  </a:cubicBezTo>
                  <a:cubicBezTo>
                    <a:pt x="373" y="144"/>
                    <a:pt x="377" y="117"/>
                    <a:pt x="409" y="92"/>
                  </a:cubicBezTo>
                  <a:cubicBezTo>
                    <a:pt x="442" y="67"/>
                    <a:pt x="383" y="67"/>
                    <a:pt x="344" y="72"/>
                  </a:cubicBezTo>
                  <a:cubicBezTo>
                    <a:pt x="304" y="78"/>
                    <a:pt x="272" y="44"/>
                    <a:pt x="245" y="22"/>
                  </a:cubicBezTo>
                  <a:cubicBezTo>
                    <a:pt x="219" y="0"/>
                    <a:pt x="213" y="3"/>
                    <a:pt x="183" y="25"/>
                  </a:cubicBezTo>
                  <a:cubicBezTo>
                    <a:pt x="154" y="47"/>
                    <a:pt x="160" y="50"/>
                    <a:pt x="157" y="80"/>
                  </a:cubicBezTo>
                  <a:cubicBezTo>
                    <a:pt x="154" y="111"/>
                    <a:pt x="121" y="105"/>
                    <a:pt x="92" y="125"/>
                  </a:cubicBezTo>
                  <a:cubicBezTo>
                    <a:pt x="62" y="144"/>
                    <a:pt x="85" y="189"/>
                    <a:pt x="95" y="203"/>
                  </a:cubicBezTo>
                  <a:cubicBezTo>
                    <a:pt x="105" y="217"/>
                    <a:pt x="88" y="231"/>
                    <a:pt x="69" y="233"/>
                  </a:cubicBezTo>
                  <a:cubicBezTo>
                    <a:pt x="49" y="236"/>
                    <a:pt x="46" y="247"/>
                    <a:pt x="23" y="261"/>
                  </a:cubicBezTo>
                  <a:cubicBezTo>
                    <a:pt x="0" y="275"/>
                    <a:pt x="6" y="297"/>
                    <a:pt x="6" y="322"/>
                  </a:cubicBezTo>
                  <a:cubicBezTo>
                    <a:pt x="6" y="347"/>
                    <a:pt x="33" y="364"/>
                    <a:pt x="55" y="383"/>
                  </a:cubicBezTo>
                  <a:cubicBezTo>
                    <a:pt x="78" y="403"/>
                    <a:pt x="111" y="397"/>
                    <a:pt x="147" y="386"/>
                  </a:cubicBezTo>
                  <a:cubicBezTo>
                    <a:pt x="183" y="375"/>
                    <a:pt x="193" y="383"/>
                    <a:pt x="213" y="400"/>
                  </a:cubicBezTo>
                  <a:cubicBezTo>
                    <a:pt x="232" y="417"/>
                    <a:pt x="242" y="397"/>
                    <a:pt x="242" y="378"/>
                  </a:cubicBezTo>
                  <a:cubicBezTo>
                    <a:pt x="242" y="358"/>
                    <a:pt x="265" y="350"/>
                    <a:pt x="291" y="345"/>
                  </a:cubicBezTo>
                  <a:cubicBezTo>
                    <a:pt x="297" y="343"/>
                    <a:pt x="302" y="344"/>
                    <a:pt x="306" y="345"/>
                  </a:cubicBezTo>
                  <a:cubicBezTo>
                    <a:pt x="318" y="332"/>
                    <a:pt x="333" y="321"/>
                    <a:pt x="347" y="322"/>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65" name="Freeform 34"/>
            <p:cNvSpPr/>
            <p:nvPr/>
          </p:nvSpPr>
          <p:spPr bwMode="auto">
            <a:xfrm>
              <a:off x="4323" y="1664"/>
              <a:ext cx="141" cy="196"/>
            </a:xfrm>
            <a:custGeom>
              <a:avLst/>
              <a:gdLst>
                <a:gd name="T0" fmla="*/ 292 w 306"/>
                <a:gd name="T1" fmla="*/ 223 h 423"/>
                <a:gd name="T2" fmla="*/ 272 w 306"/>
                <a:gd name="T3" fmla="*/ 181 h 423"/>
                <a:gd name="T4" fmla="*/ 243 w 306"/>
                <a:gd name="T5" fmla="*/ 162 h 423"/>
                <a:gd name="T6" fmla="*/ 177 w 306"/>
                <a:gd name="T7" fmla="*/ 114 h 423"/>
                <a:gd name="T8" fmla="*/ 180 w 306"/>
                <a:gd name="T9" fmla="*/ 50 h 423"/>
                <a:gd name="T10" fmla="*/ 148 w 306"/>
                <a:gd name="T11" fmla="*/ 6 h 423"/>
                <a:gd name="T12" fmla="*/ 123 w 306"/>
                <a:gd name="T13" fmla="*/ 0 h 423"/>
                <a:gd name="T14" fmla="*/ 92 w 306"/>
                <a:gd name="T15" fmla="*/ 36 h 423"/>
                <a:gd name="T16" fmla="*/ 98 w 306"/>
                <a:gd name="T17" fmla="*/ 103 h 423"/>
                <a:gd name="T18" fmla="*/ 46 w 306"/>
                <a:gd name="T19" fmla="*/ 139 h 423"/>
                <a:gd name="T20" fmla="*/ 5 w 306"/>
                <a:gd name="T21" fmla="*/ 162 h 423"/>
                <a:gd name="T22" fmla="*/ 20 w 306"/>
                <a:gd name="T23" fmla="*/ 200 h 423"/>
                <a:gd name="T24" fmla="*/ 33 w 306"/>
                <a:gd name="T25" fmla="*/ 264 h 423"/>
                <a:gd name="T26" fmla="*/ 17 w 306"/>
                <a:gd name="T27" fmla="*/ 314 h 423"/>
                <a:gd name="T28" fmla="*/ 33 w 306"/>
                <a:gd name="T29" fmla="*/ 378 h 423"/>
                <a:gd name="T30" fmla="*/ 92 w 306"/>
                <a:gd name="T31" fmla="*/ 381 h 423"/>
                <a:gd name="T32" fmla="*/ 151 w 306"/>
                <a:gd name="T33" fmla="*/ 406 h 423"/>
                <a:gd name="T34" fmla="*/ 207 w 306"/>
                <a:gd name="T35" fmla="*/ 392 h 423"/>
                <a:gd name="T36" fmla="*/ 234 w 306"/>
                <a:gd name="T37" fmla="*/ 375 h 423"/>
                <a:gd name="T38" fmla="*/ 236 w 306"/>
                <a:gd name="T39" fmla="*/ 362 h 423"/>
                <a:gd name="T40" fmla="*/ 280 w 306"/>
                <a:gd name="T41" fmla="*/ 269 h 423"/>
                <a:gd name="T42" fmla="*/ 306 w 306"/>
                <a:gd name="T43" fmla="*/ 252 h 423"/>
                <a:gd name="T44" fmla="*/ 292 w 306"/>
                <a:gd name="T45" fmla="*/ 223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6" h="423">
                  <a:moveTo>
                    <a:pt x="292" y="223"/>
                  </a:moveTo>
                  <a:cubicBezTo>
                    <a:pt x="292" y="209"/>
                    <a:pt x="285" y="187"/>
                    <a:pt x="272" y="181"/>
                  </a:cubicBezTo>
                  <a:cubicBezTo>
                    <a:pt x="259" y="175"/>
                    <a:pt x="252" y="178"/>
                    <a:pt x="243" y="162"/>
                  </a:cubicBezTo>
                  <a:cubicBezTo>
                    <a:pt x="233" y="145"/>
                    <a:pt x="190" y="128"/>
                    <a:pt x="177" y="114"/>
                  </a:cubicBezTo>
                  <a:cubicBezTo>
                    <a:pt x="164" y="100"/>
                    <a:pt x="157" y="75"/>
                    <a:pt x="180" y="50"/>
                  </a:cubicBezTo>
                  <a:cubicBezTo>
                    <a:pt x="203" y="25"/>
                    <a:pt x="184" y="9"/>
                    <a:pt x="148" y="6"/>
                  </a:cubicBezTo>
                  <a:cubicBezTo>
                    <a:pt x="137" y="5"/>
                    <a:pt x="130" y="3"/>
                    <a:pt x="123" y="0"/>
                  </a:cubicBezTo>
                  <a:cubicBezTo>
                    <a:pt x="115" y="11"/>
                    <a:pt x="107" y="21"/>
                    <a:pt x="92" y="36"/>
                  </a:cubicBezTo>
                  <a:cubicBezTo>
                    <a:pt x="66" y="64"/>
                    <a:pt x="92" y="78"/>
                    <a:pt x="98" y="103"/>
                  </a:cubicBezTo>
                  <a:cubicBezTo>
                    <a:pt x="105" y="128"/>
                    <a:pt x="82" y="142"/>
                    <a:pt x="46" y="139"/>
                  </a:cubicBezTo>
                  <a:cubicBezTo>
                    <a:pt x="32" y="138"/>
                    <a:pt x="17" y="149"/>
                    <a:pt x="5" y="162"/>
                  </a:cubicBezTo>
                  <a:cubicBezTo>
                    <a:pt x="18" y="166"/>
                    <a:pt x="20" y="183"/>
                    <a:pt x="20" y="200"/>
                  </a:cubicBezTo>
                  <a:cubicBezTo>
                    <a:pt x="20" y="223"/>
                    <a:pt x="20" y="248"/>
                    <a:pt x="33" y="264"/>
                  </a:cubicBezTo>
                  <a:cubicBezTo>
                    <a:pt x="46" y="281"/>
                    <a:pt x="33" y="303"/>
                    <a:pt x="17" y="314"/>
                  </a:cubicBezTo>
                  <a:cubicBezTo>
                    <a:pt x="0" y="326"/>
                    <a:pt x="10" y="356"/>
                    <a:pt x="33" y="378"/>
                  </a:cubicBezTo>
                  <a:cubicBezTo>
                    <a:pt x="56" y="401"/>
                    <a:pt x="72" y="406"/>
                    <a:pt x="92" y="381"/>
                  </a:cubicBezTo>
                  <a:cubicBezTo>
                    <a:pt x="112" y="356"/>
                    <a:pt x="118" y="389"/>
                    <a:pt x="151" y="406"/>
                  </a:cubicBezTo>
                  <a:cubicBezTo>
                    <a:pt x="184" y="423"/>
                    <a:pt x="193" y="409"/>
                    <a:pt x="207" y="392"/>
                  </a:cubicBezTo>
                  <a:cubicBezTo>
                    <a:pt x="212" y="385"/>
                    <a:pt x="223" y="379"/>
                    <a:pt x="234" y="375"/>
                  </a:cubicBezTo>
                  <a:cubicBezTo>
                    <a:pt x="234" y="370"/>
                    <a:pt x="235" y="366"/>
                    <a:pt x="236" y="362"/>
                  </a:cubicBezTo>
                  <a:cubicBezTo>
                    <a:pt x="249" y="325"/>
                    <a:pt x="271" y="299"/>
                    <a:pt x="280" y="269"/>
                  </a:cubicBezTo>
                  <a:cubicBezTo>
                    <a:pt x="284" y="253"/>
                    <a:pt x="294" y="250"/>
                    <a:pt x="306" y="252"/>
                  </a:cubicBezTo>
                  <a:cubicBezTo>
                    <a:pt x="300" y="238"/>
                    <a:pt x="292" y="233"/>
                    <a:pt x="292" y="223"/>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66" name="Freeform 35"/>
            <p:cNvSpPr/>
            <p:nvPr/>
          </p:nvSpPr>
          <p:spPr bwMode="auto">
            <a:xfrm>
              <a:off x="5023" y="3295"/>
              <a:ext cx="201" cy="412"/>
            </a:xfrm>
            <a:custGeom>
              <a:avLst/>
              <a:gdLst>
                <a:gd name="T0" fmla="*/ 172 w 434"/>
                <a:gd name="T1" fmla="*/ 136 h 890"/>
                <a:gd name="T2" fmla="*/ 137 w 434"/>
                <a:gd name="T3" fmla="*/ 212 h 890"/>
                <a:gd name="T4" fmla="*/ 102 w 434"/>
                <a:gd name="T5" fmla="*/ 249 h 890"/>
                <a:gd name="T6" fmla="*/ 78 w 434"/>
                <a:gd name="T7" fmla="*/ 336 h 890"/>
                <a:gd name="T8" fmla="*/ 50 w 434"/>
                <a:gd name="T9" fmla="*/ 406 h 890"/>
                <a:gd name="T10" fmla="*/ 43 w 434"/>
                <a:gd name="T11" fmla="*/ 445 h 890"/>
                <a:gd name="T12" fmla="*/ 13 w 434"/>
                <a:gd name="T13" fmla="*/ 506 h 890"/>
                <a:gd name="T14" fmla="*/ 32 w 434"/>
                <a:gd name="T15" fmla="*/ 545 h 890"/>
                <a:gd name="T16" fmla="*/ 28 w 434"/>
                <a:gd name="T17" fmla="*/ 625 h 890"/>
                <a:gd name="T18" fmla="*/ 72 w 434"/>
                <a:gd name="T19" fmla="*/ 668 h 890"/>
                <a:gd name="T20" fmla="*/ 111 w 434"/>
                <a:gd name="T21" fmla="*/ 734 h 890"/>
                <a:gd name="T22" fmla="*/ 185 w 434"/>
                <a:gd name="T23" fmla="*/ 773 h 890"/>
                <a:gd name="T24" fmla="*/ 244 w 434"/>
                <a:gd name="T25" fmla="*/ 834 h 890"/>
                <a:gd name="T26" fmla="*/ 284 w 434"/>
                <a:gd name="T27" fmla="*/ 888 h 890"/>
                <a:gd name="T28" fmla="*/ 312 w 434"/>
                <a:gd name="T29" fmla="*/ 855 h 890"/>
                <a:gd name="T30" fmla="*/ 301 w 434"/>
                <a:gd name="T31" fmla="*/ 788 h 890"/>
                <a:gd name="T32" fmla="*/ 318 w 434"/>
                <a:gd name="T33" fmla="*/ 705 h 890"/>
                <a:gd name="T34" fmla="*/ 364 w 434"/>
                <a:gd name="T35" fmla="*/ 619 h 890"/>
                <a:gd name="T36" fmla="*/ 377 w 434"/>
                <a:gd name="T37" fmla="*/ 580 h 890"/>
                <a:gd name="T38" fmla="*/ 388 w 434"/>
                <a:gd name="T39" fmla="*/ 492 h 890"/>
                <a:gd name="T40" fmla="*/ 401 w 434"/>
                <a:gd name="T41" fmla="*/ 438 h 890"/>
                <a:gd name="T42" fmla="*/ 397 w 434"/>
                <a:gd name="T43" fmla="*/ 386 h 890"/>
                <a:gd name="T44" fmla="*/ 419 w 434"/>
                <a:gd name="T45" fmla="*/ 336 h 890"/>
                <a:gd name="T46" fmla="*/ 404 w 434"/>
                <a:gd name="T47" fmla="*/ 278 h 890"/>
                <a:gd name="T48" fmla="*/ 432 w 434"/>
                <a:gd name="T49" fmla="*/ 206 h 890"/>
                <a:gd name="T50" fmla="*/ 406 w 434"/>
                <a:gd name="T51" fmla="*/ 115 h 890"/>
                <a:gd name="T52" fmla="*/ 406 w 434"/>
                <a:gd name="T53" fmla="*/ 45 h 890"/>
                <a:gd name="T54" fmla="*/ 329 w 434"/>
                <a:gd name="T55" fmla="*/ 30 h 890"/>
                <a:gd name="T56" fmla="*/ 294 w 434"/>
                <a:gd name="T57" fmla="*/ 15 h 890"/>
                <a:gd name="T58" fmla="*/ 238 w 434"/>
                <a:gd name="T59" fmla="*/ 62 h 890"/>
                <a:gd name="T60" fmla="*/ 183 w 434"/>
                <a:gd name="T61" fmla="*/ 93 h 890"/>
                <a:gd name="T62" fmla="*/ 172 w 434"/>
                <a:gd name="T63" fmla="*/ 136 h 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34" h="890">
                  <a:moveTo>
                    <a:pt x="172" y="136"/>
                  </a:moveTo>
                  <a:cubicBezTo>
                    <a:pt x="172" y="136"/>
                    <a:pt x="166" y="208"/>
                    <a:pt x="137" y="212"/>
                  </a:cubicBezTo>
                  <a:cubicBezTo>
                    <a:pt x="109" y="215"/>
                    <a:pt x="111" y="225"/>
                    <a:pt x="102" y="249"/>
                  </a:cubicBezTo>
                  <a:cubicBezTo>
                    <a:pt x="93" y="273"/>
                    <a:pt x="93" y="317"/>
                    <a:pt x="78" y="336"/>
                  </a:cubicBezTo>
                  <a:cubicBezTo>
                    <a:pt x="63" y="354"/>
                    <a:pt x="48" y="391"/>
                    <a:pt x="50" y="406"/>
                  </a:cubicBezTo>
                  <a:cubicBezTo>
                    <a:pt x="52" y="421"/>
                    <a:pt x="56" y="434"/>
                    <a:pt x="43" y="445"/>
                  </a:cubicBezTo>
                  <a:cubicBezTo>
                    <a:pt x="30" y="456"/>
                    <a:pt x="8" y="484"/>
                    <a:pt x="13" y="506"/>
                  </a:cubicBezTo>
                  <a:cubicBezTo>
                    <a:pt x="17" y="529"/>
                    <a:pt x="32" y="516"/>
                    <a:pt x="32" y="545"/>
                  </a:cubicBezTo>
                  <a:cubicBezTo>
                    <a:pt x="32" y="575"/>
                    <a:pt x="0" y="595"/>
                    <a:pt x="28" y="625"/>
                  </a:cubicBezTo>
                  <a:cubicBezTo>
                    <a:pt x="56" y="655"/>
                    <a:pt x="67" y="649"/>
                    <a:pt x="72" y="668"/>
                  </a:cubicBezTo>
                  <a:cubicBezTo>
                    <a:pt x="76" y="686"/>
                    <a:pt x="83" y="710"/>
                    <a:pt x="111" y="734"/>
                  </a:cubicBezTo>
                  <a:cubicBezTo>
                    <a:pt x="139" y="758"/>
                    <a:pt x="166" y="747"/>
                    <a:pt x="185" y="773"/>
                  </a:cubicBezTo>
                  <a:cubicBezTo>
                    <a:pt x="205" y="799"/>
                    <a:pt x="240" y="808"/>
                    <a:pt x="244" y="834"/>
                  </a:cubicBezTo>
                  <a:cubicBezTo>
                    <a:pt x="249" y="860"/>
                    <a:pt x="266" y="886"/>
                    <a:pt x="284" y="888"/>
                  </a:cubicBezTo>
                  <a:cubicBezTo>
                    <a:pt x="301" y="890"/>
                    <a:pt x="325" y="881"/>
                    <a:pt x="312" y="855"/>
                  </a:cubicBezTo>
                  <a:cubicBezTo>
                    <a:pt x="299" y="829"/>
                    <a:pt x="308" y="816"/>
                    <a:pt x="301" y="788"/>
                  </a:cubicBezTo>
                  <a:cubicBezTo>
                    <a:pt x="294" y="760"/>
                    <a:pt x="294" y="727"/>
                    <a:pt x="318" y="705"/>
                  </a:cubicBezTo>
                  <a:cubicBezTo>
                    <a:pt x="342" y="682"/>
                    <a:pt x="362" y="645"/>
                    <a:pt x="364" y="619"/>
                  </a:cubicBezTo>
                  <a:cubicBezTo>
                    <a:pt x="366" y="593"/>
                    <a:pt x="358" y="593"/>
                    <a:pt x="377" y="580"/>
                  </a:cubicBezTo>
                  <a:cubicBezTo>
                    <a:pt x="397" y="568"/>
                    <a:pt x="371" y="512"/>
                    <a:pt x="388" y="492"/>
                  </a:cubicBezTo>
                  <a:cubicBezTo>
                    <a:pt x="406" y="471"/>
                    <a:pt x="415" y="451"/>
                    <a:pt x="401" y="438"/>
                  </a:cubicBezTo>
                  <a:cubicBezTo>
                    <a:pt x="388" y="425"/>
                    <a:pt x="380" y="395"/>
                    <a:pt x="397" y="386"/>
                  </a:cubicBezTo>
                  <a:cubicBezTo>
                    <a:pt x="415" y="377"/>
                    <a:pt x="432" y="356"/>
                    <a:pt x="419" y="336"/>
                  </a:cubicBezTo>
                  <a:cubicBezTo>
                    <a:pt x="406" y="315"/>
                    <a:pt x="397" y="306"/>
                    <a:pt x="404" y="278"/>
                  </a:cubicBezTo>
                  <a:cubicBezTo>
                    <a:pt x="410" y="251"/>
                    <a:pt x="430" y="239"/>
                    <a:pt x="432" y="206"/>
                  </a:cubicBezTo>
                  <a:cubicBezTo>
                    <a:pt x="434" y="173"/>
                    <a:pt x="401" y="149"/>
                    <a:pt x="406" y="115"/>
                  </a:cubicBezTo>
                  <a:cubicBezTo>
                    <a:pt x="410" y="82"/>
                    <a:pt x="423" y="58"/>
                    <a:pt x="406" y="45"/>
                  </a:cubicBezTo>
                  <a:cubicBezTo>
                    <a:pt x="388" y="32"/>
                    <a:pt x="340" y="41"/>
                    <a:pt x="329" y="30"/>
                  </a:cubicBezTo>
                  <a:cubicBezTo>
                    <a:pt x="318" y="19"/>
                    <a:pt x="312" y="0"/>
                    <a:pt x="294" y="15"/>
                  </a:cubicBezTo>
                  <a:cubicBezTo>
                    <a:pt x="277" y="30"/>
                    <a:pt x="259" y="56"/>
                    <a:pt x="238" y="62"/>
                  </a:cubicBezTo>
                  <a:cubicBezTo>
                    <a:pt x="216" y="67"/>
                    <a:pt x="198" y="78"/>
                    <a:pt x="183" y="93"/>
                  </a:cubicBezTo>
                  <a:cubicBezTo>
                    <a:pt x="168" y="108"/>
                    <a:pt x="172" y="113"/>
                    <a:pt x="172" y="136"/>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67" name="Freeform 36"/>
            <p:cNvSpPr/>
            <p:nvPr/>
          </p:nvSpPr>
          <p:spPr bwMode="auto">
            <a:xfrm>
              <a:off x="5438" y="3349"/>
              <a:ext cx="38" cy="22"/>
            </a:xfrm>
            <a:custGeom>
              <a:avLst/>
              <a:gdLst>
                <a:gd name="T0" fmla="*/ 53 w 81"/>
                <a:gd name="T1" fmla="*/ 2 h 48"/>
                <a:gd name="T2" fmla="*/ 5 w 81"/>
                <a:gd name="T3" fmla="*/ 19 h 48"/>
                <a:gd name="T4" fmla="*/ 31 w 81"/>
                <a:gd name="T5" fmla="*/ 45 h 48"/>
                <a:gd name="T6" fmla="*/ 53 w 81"/>
                <a:gd name="T7" fmla="*/ 2 h 48"/>
              </a:gdLst>
              <a:ahLst/>
              <a:cxnLst>
                <a:cxn ang="0">
                  <a:pos x="T0" y="T1"/>
                </a:cxn>
                <a:cxn ang="0">
                  <a:pos x="T2" y="T3"/>
                </a:cxn>
                <a:cxn ang="0">
                  <a:pos x="T4" y="T5"/>
                </a:cxn>
                <a:cxn ang="0">
                  <a:pos x="T6" y="T7"/>
                </a:cxn>
              </a:cxnLst>
              <a:rect l="0" t="0" r="r" b="b"/>
              <a:pathLst>
                <a:path w="81" h="48">
                  <a:moveTo>
                    <a:pt x="53" y="2"/>
                  </a:moveTo>
                  <a:cubicBezTo>
                    <a:pt x="53" y="2"/>
                    <a:pt x="0" y="0"/>
                    <a:pt x="5" y="19"/>
                  </a:cubicBezTo>
                  <a:cubicBezTo>
                    <a:pt x="9" y="37"/>
                    <a:pt x="5" y="41"/>
                    <a:pt x="31" y="45"/>
                  </a:cubicBezTo>
                  <a:cubicBezTo>
                    <a:pt x="57" y="48"/>
                    <a:pt x="81" y="15"/>
                    <a:pt x="53" y="2"/>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68" name="Freeform 37"/>
            <p:cNvSpPr/>
            <p:nvPr/>
          </p:nvSpPr>
          <p:spPr bwMode="auto">
            <a:xfrm>
              <a:off x="5489" y="3325"/>
              <a:ext cx="25" cy="32"/>
            </a:xfrm>
            <a:custGeom>
              <a:avLst/>
              <a:gdLst>
                <a:gd name="T0" fmla="*/ 33 w 55"/>
                <a:gd name="T1" fmla="*/ 0 h 69"/>
                <a:gd name="T2" fmla="*/ 3 w 55"/>
                <a:gd name="T3" fmla="*/ 34 h 69"/>
                <a:gd name="T4" fmla="*/ 35 w 55"/>
                <a:gd name="T5" fmla="*/ 50 h 69"/>
                <a:gd name="T6" fmla="*/ 33 w 55"/>
                <a:gd name="T7" fmla="*/ 0 h 69"/>
              </a:gdLst>
              <a:ahLst/>
              <a:cxnLst>
                <a:cxn ang="0">
                  <a:pos x="T0" y="T1"/>
                </a:cxn>
                <a:cxn ang="0">
                  <a:pos x="T2" y="T3"/>
                </a:cxn>
                <a:cxn ang="0">
                  <a:pos x="T4" y="T5"/>
                </a:cxn>
                <a:cxn ang="0">
                  <a:pos x="T6" y="T7"/>
                </a:cxn>
              </a:cxnLst>
              <a:rect l="0" t="0" r="r" b="b"/>
              <a:pathLst>
                <a:path w="55" h="69">
                  <a:moveTo>
                    <a:pt x="33" y="0"/>
                  </a:moveTo>
                  <a:cubicBezTo>
                    <a:pt x="33" y="0"/>
                    <a:pt x="0" y="15"/>
                    <a:pt x="3" y="34"/>
                  </a:cubicBezTo>
                  <a:cubicBezTo>
                    <a:pt x="5" y="52"/>
                    <a:pt x="31" y="69"/>
                    <a:pt x="35" y="50"/>
                  </a:cubicBezTo>
                  <a:cubicBezTo>
                    <a:pt x="40" y="32"/>
                    <a:pt x="55" y="4"/>
                    <a:pt x="33" y="0"/>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69" name="Freeform 38"/>
            <p:cNvSpPr/>
            <p:nvPr/>
          </p:nvSpPr>
          <p:spPr bwMode="auto">
            <a:xfrm>
              <a:off x="5605" y="3264"/>
              <a:ext cx="36" cy="26"/>
            </a:xfrm>
            <a:custGeom>
              <a:avLst/>
              <a:gdLst>
                <a:gd name="T0" fmla="*/ 45 w 78"/>
                <a:gd name="T1" fmla="*/ 9 h 55"/>
                <a:gd name="T2" fmla="*/ 2 w 78"/>
                <a:gd name="T3" fmla="*/ 11 h 55"/>
                <a:gd name="T4" fmla="*/ 19 w 78"/>
                <a:gd name="T5" fmla="*/ 40 h 55"/>
                <a:gd name="T6" fmla="*/ 50 w 78"/>
                <a:gd name="T7" fmla="*/ 44 h 55"/>
                <a:gd name="T8" fmla="*/ 45 w 78"/>
                <a:gd name="T9" fmla="*/ 9 h 55"/>
              </a:gdLst>
              <a:ahLst/>
              <a:cxnLst>
                <a:cxn ang="0">
                  <a:pos x="T0" y="T1"/>
                </a:cxn>
                <a:cxn ang="0">
                  <a:pos x="T2" y="T3"/>
                </a:cxn>
                <a:cxn ang="0">
                  <a:pos x="T4" y="T5"/>
                </a:cxn>
                <a:cxn ang="0">
                  <a:pos x="T6" y="T7"/>
                </a:cxn>
                <a:cxn ang="0">
                  <a:pos x="T8" y="T9"/>
                </a:cxn>
              </a:cxnLst>
              <a:rect l="0" t="0" r="r" b="b"/>
              <a:pathLst>
                <a:path w="78" h="55">
                  <a:moveTo>
                    <a:pt x="45" y="9"/>
                  </a:moveTo>
                  <a:cubicBezTo>
                    <a:pt x="45" y="9"/>
                    <a:pt x="0" y="0"/>
                    <a:pt x="2" y="11"/>
                  </a:cubicBezTo>
                  <a:cubicBezTo>
                    <a:pt x="4" y="22"/>
                    <a:pt x="15" y="28"/>
                    <a:pt x="19" y="40"/>
                  </a:cubicBezTo>
                  <a:cubicBezTo>
                    <a:pt x="24" y="53"/>
                    <a:pt x="43" y="55"/>
                    <a:pt x="50" y="44"/>
                  </a:cubicBezTo>
                  <a:cubicBezTo>
                    <a:pt x="56" y="33"/>
                    <a:pt x="78" y="9"/>
                    <a:pt x="45" y="9"/>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gr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4"/>
          <p:cNvGrpSpPr>
            <a:grpSpLocks noChangeAspect="1"/>
          </p:cNvGrpSpPr>
          <p:nvPr/>
        </p:nvGrpSpPr>
        <p:grpSpPr bwMode="auto">
          <a:xfrm>
            <a:off x="8998695" y="4008778"/>
            <a:ext cx="11384442" cy="8185415"/>
            <a:chOff x="-9" y="5"/>
            <a:chExt cx="5769" cy="4314"/>
          </a:xfrm>
          <a:solidFill>
            <a:schemeClr val="bg1">
              <a:lumMod val="85000"/>
            </a:schemeClr>
          </a:solidFill>
        </p:grpSpPr>
        <p:sp>
          <p:nvSpPr>
            <p:cNvPr id="29" name="Freeform 5"/>
            <p:cNvSpPr/>
            <p:nvPr/>
          </p:nvSpPr>
          <p:spPr bwMode="auto">
            <a:xfrm>
              <a:off x="3679" y="4064"/>
              <a:ext cx="312" cy="255"/>
            </a:xfrm>
            <a:custGeom>
              <a:avLst/>
              <a:gdLst>
                <a:gd name="T0" fmla="*/ 553 w 673"/>
                <a:gd name="T1" fmla="*/ 13 h 550"/>
                <a:gd name="T2" fmla="*/ 520 w 673"/>
                <a:gd name="T3" fmla="*/ 52 h 550"/>
                <a:gd name="T4" fmla="*/ 454 w 673"/>
                <a:gd name="T5" fmla="*/ 35 h 550"/>
                <a:gd name="T6" fmla="*/ 411 w 673"/>
                <a:gd name="T7" fmla="*/ 61 h 550"/>
                <a:gd name="T8" fmla="*/ 358 w 673"/>
                <a:gd name="T9" fmla="*/ 78 h 550"/>
                <a:gd name="T10" fmla="*/ 319 w 673"/>
                <a:gd name="T11" fmla="*/ 70 h 550"/>
                <a:gd name="T12" fmla="*/ 284 w 673"/>
                <a:gd name="T13" fmla="*/ 48 h 550"/>
                <a:gd name="T14" fmla="*/ 260 w 673"/>
                <a:gd name="T15" fmla="*/ 89 h 550"/>
                <a:gd name="T16" fmla="*/ 232 w 673"/>
                <a:gd name="T17" fmla="*/ 111 h 550"/>
                <a:gd name="T18" fmla="*/ 160 w 673"/>
                <a:gd name="T19" fmla="*/ 102 h 550"/>
                <a:gd name="T20" fmla="*/ 175 w 673"/>
                <a:gd name="T21" fmla="*/ 148 h 550"/>
                <a:gd name="T22" fmla="*/ 120 w 673"/>
                <a:gd name="T23" fmla="*/ 185 h 550"/>
                <a:gd name="T24" fmla="*/ 53 w 673"/>
                <a:gd name="T25" fmla="*/ 246 h 550"/>
                <a:gd name="T26" fmla="*/ 20 w 673"/>
                <a:gd name="T27" fmla="*/ 280 h 550"/>
                <a:gd name="T28" fmla="*/ 33 w 673"/>
                <a:gd name="T29" fmla="*/ 317 h 550"/>
                <a:gd name="T30" fmla="*/ 33 w 673"/>
                <a:gd name="T31" fmla="*/ 387 h 550"/>
                <a:gd name="T32" fmla="*/ 55 w 673"/>
                <a:gd name="T33" fmla="*/ 437 h 550"/>
                <a:gd name="T34" fmla="*/ 81 w 673"/>
                <a:gd name="T35" fmla="*/ 476 h 550"/>
                <a:gd name="T36" fmla="*/ 138 w 673"/>
                <a:gd name="T37" fmla="*/ 498 h 550"/>
                <a:gd name="T38" fmla="*/ 219 w 673"/>
                <a:gd name="T39" fmla="*/ 500 h 550"/>
                <a:gd name="T40" fmla="*/ 341 w 673"/>
                <a:gd name="T41" fmla="*/ 534 h 550"/>
                <a:gd name="T42" fmla="*/ 374 w 673"/>
                <a:gd name="T43" fmla="*/ 476 h 550"/>
                <a:gd name="T44" fmla="*/ 459 w 673"/>
                <a:gd name="T45" fmla="*/ 426 h 550"/>
                <a:gd name="T46" fmla="*/ 507 w 673"/>
                <a:gd name="T47" fmla="*/ 395 h 550"/>
                <a:gd name="T48" fmla="*/ 568 w 673"/>
                <a:gd name="T49" fmla="*/ 356 h 550"/>
                <a:gd name="T50" fmla="*/ 551 w 673"/>
                <a:gd name="T51" fmla="*/ 306 h 550"/>
                <a:gd name="T52" fmla="*/ 592 w 673"/>
                <a:gd name="T53" fmla="*/ 272 h 550"/>
                <a:gd name="T54" fmla="*/ 572 w 673"/>
                <a:gd name="T55" fmla="*/ 228 h 550"/>
                <a:gd name="T56" fmla="*/ 633 w 673"/>
                <a:gd name="T57" fmla="*/ 156 h 550"/>
                <a:gd name="T58" fmla="*/ 671 w 673"/>
                <a:gd name="T59" fmla="*/ 124 h 550"/>
                <a:gd name="T60" fmla="*/ 649 w 673"/>
                <a:gd name="T61" fmla="*/ 43 h 550"/>
                <a:gd name="T62" fmla="*/ 590 w 673"/>
                <a:gd name="T63" fmla="*/ 31 h 550"/>
                <a:gd name="T64" fmla="*/ 553 w 673"/>
                <a:gd name="T65" fmla="*/ 13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73" h="550">
                  <a:moveTo>
                    <a:pt x="553" y="13"/>
                  </a:moveTo>
                  <a:cubicBezTo>
                    <a:pt x="553" y="13"/>
                    <a:pt x="540" y="59"/>
                    <a:pt x="520" y="52"/>
                  </a:cubicBezTo>
                  <a:cubicBezTo>
                    <a:pt x="500" y="44"/>
                    <a:pt x="476" y="33"/>
                    <a:pt x="454" y="35"/>
                  </a:cubicBezTo>
                  <a:cubicBezTo>
                    <a:pt x="433" y="37"/>
                    <a:pt x="426" y="46"/>
                    <a:pt x="411" y="61"/>
                  </a:cubicBezTo>
                  <a:cubicBezTo>
                    <a:pt x="395" y="76"/>
                    <a:pt x="378" y="85"/>
                    <a:pt x="358" y="78"/>
                  </a:cubicBezTo>
                  <a:cubicBezTo>
                    <a:pt x="339" y="70"/>
                    <a:pt x="330" y="85"/>
                    <a:pt x="319" y="70"/>
                  </a:cubicBezTo>
                  <a:cubicBezTo>
                    <a:pt x="308" y="55"/>
                    <a:pt x="297" y="35"/>
                    <a:pt x="284" y="48"/>
                  </a:cubicBezTo>
                  <a:cubicBezTo>
                    <a:pt x="271" y="61"/>
                    <a:pt x="258" y="68"/>
                    <a:pt x="260" y="89"/>
                  </a:cubicBezTo>
                  <a:cubicBezTo>
                    <a:pt x="262" y="109"/>
                    <a:pt x="245" y="119"/>
                    <a:pt x="232" y="111"/>
                  </a:cubicBezTo>
                  <a:cubicBezTo>
                    <a:pt x="219" y="104"/>
                    <a:pt x="162" y="83"/>
                    <a:pt x="160" y="102"/>
                  </a:cubicBezTo>
                  <a:cubicBezTo>
                    <a:pt x="157" y="120"/>
                    <a:pt x="194" y="135"/>
                    <a:pt x="175" y="148"/>
                  </a:cubicBezTo>
                  <a:cubicBezTo>
                    <a:pt x="155" y="161"/>
                    <a:pt x="140" y="178"/>
                    <a:pt x="120" y="185"/>
                  </a:cubicBezTo>
                  <a:cubicBezTo>
                    <a:pt x="101" y="193"/>
                    <a:pt x="72" y="230"/>
                    <a:pt x="53" y="246"/>
                  </a:cubicBezTo>
                  <a:cubicBezTo>
                    <a:pt x="33" y="263"/>
                    <a:pt x="0" y="261"/>
                    <a:pt x="20" y="280"/>
                  </a:cubicBezTo>
                  <a:cubicBezTo>
                    <a:pt x="39" y="298"/>
                    <a:pt x="44" y="296"/>
                    <a:pt x="33" y="317"/>
                  </a:cubicBezTo>
                  <a:cubicBezTo>
                    <a:pt x="22" y="337"/>
                    <a:pt x="35" y="371"/>
                    <a:pt x="33" y="387"/>
                  </a:cubicBezTo>
                  <a:cubicBezTo>
                    <a:pt x="31" y="404"/>
                    <a:pt x="48" y="413"/>
                    <a:pt x="55" y="437"/>
                  </a:cubicBezTo>
                  <a:cubicBezTo>
                    <a:pt x="61" y="461"/>
                    <a:pt x="50" y="459"/>
                    <a:pt x="81" y="476"/>
                  </a:cubicBezTo>
                  <a:cubicBezTo>
                    <a:pt x="112" y="493"/>
                    <a:pt x="103" y="484"/>
                    <a:pt x="138" y="498"/>
                  </a:cubicBezTo>
                  <a:cubicBezTo>
                    <a:pt x="173" y="513"/>
                    <a:pt x="197" y="487"/>
                    <a:pt x="219" y="500"/>
                  </a:cubicBezTo>
                  <a:cubicBezTo>
                    <a:pt x="240" y="513"/>
                    <a:pt x="332" y="550"/>
                    <a:pt x="341" y="534"/>
                  </a:cubicBezTo>
                  <a:cubicBezTo>
                    <a:pt x="350" y="517"/>
                    <a:pt x="341" y="476"/>
                    <a:pt x="374" y="476"/>
                  </a:cubicBezTo>
                  <a:cubicBezTo>
                    <a:pt x="406" y="476"/>
                    <a:pt x="452" y="441"/>
                    <a:pt x="459" y="426"/>
                  </a:cubicBezTo>
                  <a:cubicBezTo>
                    <a:pt x="465" y="411"/>
                    <a:pt x="489" y="395"/>
                    <a:pt x="507" y="395"/>
                  </a:cubicBezTo>
                  <a:cubicBezTo>
                    <a:pt x="524" y="395"/>
                    <a:pt x="588" y="371"/>
                    <a:pt x="568" y="356"/>
                  </a:cubicBezTo>
                  <a:cubicBezTo>
                    <a:pt x="548" y="341"/>
                    <a:pt x="531" y="309"/>
                    <a:pt x="551" y="306"/>
                  </a:cubicBezTo>
                  <a:cubicBezTo>
                    <a:pt x="570" y="302"/>
                    <a:pt x="609" y="283"/>
                    <a:pt x="592" y="272"/>
                  </a:cubicBezTo>
                  <a:cubicBezTo>
                    <a:pt x="575" y="261"/>
                    <a:pt x="531" y="267"/>
                    <a:pt x="572" y="228"/>
                  </a:cubicBezTo>
                  <a:cubicBezTo>
                    <a:pt x="614" y="189"/>
                    <a:pt x="609" y="159"/>
                    <a:pt x="633" y="156"/>
                  </a:cubicBezTo>
                  <a:cubicBezTo>
                    <a:pt x="658" y="152"/>
                    <a:pt x="673" y="156"/>
                    <a:pt x="671" y="124"/>
                  </a:cubicBezTo>
                  <a:cubicBezTo>
                    <a:pt x="668" y="93"/>
                    <a:pt x="668" y="52"/>
                    <a:pt x="649" y="43"/>
                  </a:cubicBezTo>
                  <a:cubicBezTo>
                    <a:pt x="629" y="33"/>
                    <a:pt x="599" y="41"/>
                    <a:pt x="590" y="31"/>
                  </a:cubicBezTo>
                  <a:cubicBezTo>
                    <a:pt x="581" y="22"/>
                    <a:pt x="555" y="0"/>
                    <a:pt x="553" y="13"/>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30" name="Freeform 6"/>
            <p:cNvSpPr/>
            <p:nvPr/>
          </p:nvSpPr>
          <p:spPr bwMode="auto">
            <a:xfrm>
              <a:off x="-9" y="633"/>
              <a:ext cx="2307" cy="1593"/>
            </a:xfrm>
            <a:custGeom>
              <a:avLst/>
              <a:gdLst>
                <a:gd name="T0" fmla="*/ 4317 w 4981"/>
                <a:gd name="T1" fmla="*/ 2284 h 3440"/>
                <a:gd name="T2" fmla="*/ 4622 w 4981"/>
                <a:gd name="T3" fmla="*/ 2061 h 3440"/>
                <a:gd name="T4" fmla="*/ 4946 w 4981"/>
                <a:gd name="T5" fmla="*/ 1850 h 3440"/>
                <a:gd name="T6" fmla="*/ 4930 w 4981"/>
                <a:gd name="T7" fmla="*/ 1693 h 3440"/>
                <a:gd name="T8" fmla="*/ 4812 w 4981"/>
                <a:gd name="T9" fmla="*/ 1470 h 3440"/>
                <a:gd name="T10" fmla="*/ 4636 w 4981"/>
                <a:gd name="T11" fmla="*/ 1342 h 3440"/>
                <a:gd name="T12" fmla="*/ 4488 w 4981"/>
                <a:gd name="T13" fmla="*/ 1228 h 3440"/>
                <a:gd name="T14" fmla="*/ 4082 w 4981"/>
                <a:gd name="T15" fmla="*/ 1137 h 3440"/>
                <a:gd name="T16" fmla="*/ 3931 w 4981"/>
                <a:gd name="T17" fmla="*/ 906 h 3440"/>
                <a:gd name="T18" fmla="*/ 3984 w 4981"/>
                <a:gd name="T19" fmla="*/ 684 h 3440"/>
                <a:gd name="T20" fmla="*/ 3787 w 4981"/>
                <a:gd name="T21" fmla="*/ 408 h 3440"/>
                <a:gd name="T22" fmla="*/ 3607 w 4981"/>
                <a:gd name="T23" fmla="*/ 314 h 3440"/>
                <a:gd name="T24" fmla="*/ 3476 w 4981"/>
                <a:gd name="T25" fmla="*/ 141 h 3440"/>
                <a:gd name="T26" fmla="*/ 3472 w 4981"/>
                <a:gd name="T27" fmla="*/ 7 h 3440"/>
                <a:gd name="T28" fmla="*/ 3233 w 4981"/>
                <a:gd name="T29" fmla="*/ 27 h 3440"/>
                <a:gd name="T30" fmla="*/ 3096 w 4981"/>
                <a:gd name="T31" fmla="*/ 155 h 3440"/>
                <a:gd name="T32" fmla="*/ 2965 w 4981"/>
                <a:gd name="T33" fmla="*/ 333 h 3440"/>
                <a:gd name="T34" fmla="*/ 2876 w 4981"/>
                <a:gd name="T35" fmla="*/ 497 h 3440"/>
                <a:gd name="T36" fmla="*/ 2726 w 4981"/>
                <a:gd name="T37" fmla="*/ 478 h 3440"/>
                <a:gd name="T38" fmla="*/ 2359 w 4981"/>
                <a:gd name="T39" fmla="*/ 536 h 3440"/>
                <a:gd name="T40" fmla="*/ 2224 w 4981"/>
                <a:gd name="T41" fmla="*/ 781 h 3440"/>
                <a:gd name="T42" fmla="*/ 2175 w 4981"/>
                <a:gd name="T43" fmla="*/ 850 h 3440"/>
                <a:gd name="T44" fmla="*/ 2008 w 4981"/>
                <a:gd name="T45" fmla="*/ 809 h 3440"/>
                <a:gd name="T46" fmla="*/ 1710 w 4981"/>
                <a:gd name="T47" fmla="*/ 836 h 3440"/>
                <a:gd name="T48" fmla="*/ 1759 w 4981"/>
                <a:gd name="T49" fmla="*/ 1017 h 3440"/>
                <a:gd name="T50" fmla="*/ 1775 w 4981"/>
                <a:gd name="T51" fmla="*/ 1290 h 3440"/>
                <a:gd name="T52" fmla="*/ 1674 w 4981"/>
                <a:gd name="T53" fmla="*/ 1378 h 3440"/>
                <a:gd name="T54" fmla="*/ 1559 w 4981"/>
                <a:gd name="T55" fmla="*/ 1562 h 3440"/>
                <a:gd name="T56" fmla="*/ 1287 w 4981"/>
                <a:gd name="T57" fmla="*/ 1623 h 3440"/>
                <a:gd name="T58" fmla="*/ 1051 w 4981"/>
                <a:gd name="T59" fmla="*/ 1715 h 3440"/>
                <a:gd name="T60" fmla="*/ 760 w 4981"/>
                <a:gd name="T61" fmla="*/ 1768 h 3440"/>
                <a:gd name="T62" fmla="*/ 563 w 4981"/>
                <a:gd name="T63" fmla="*/ 1787 h 3440"/>
                <a:gd name="T64" fmla="*/ 370 w 4981"/>
                <a:gd name="T65" fmla="*/ 1723 h 3440"/>
                <a:gd name="T66" fmla="*/ 180 w 4981"/>
                <a:gd name="T67" fmla="*/ 1768 h 3440"/>
                <a:gd name="T68" fmla="*/ 42 w 4981"/>
                <a:gd name="T69" fmla="*/ 1934 h 3440"/>
                <a:gd name="T70" fmla="*/ 23 w 4981"/>
                <a:gd name="T71" fmla="*/ 2093 h 3440"/>
                <a:gd name="T72" fmla="*/ 232 w 4981"/>
                <a:gd name="T73" fmla="*/ 2199 h 3440"/>
                <a:gd name="T74" fmla="*/ 190 w 4981"/>
                <a:gd name="T75" fmla="*/ 2415 h 3440"/>
                <a:gd name="T76" fmla="*/ 105 w 4981"/>
                <a:gd name="T77" fmla="*/ 2454 h 3440"/>
                <a:gd name="T78" fmla="*/ 53 w 4981"/>
                <a:gd name="T79" fmla="*/ 2535 h 3440"/>
                <a:gd name="T80" fmla="*/ 219 w 4981"/>
                <a:gd name="T81" fmla="*/ 2595 h 3440"/>
                <a:gd name="T82" fmla="*/ 307 w 4981"/>
                <a:gd name="T83" fmla="*/ 2806 h 3440"/>
                <a:gd name="T84" fmla="*/ 442 w 4981"/>
                <a:gd name="T85" fmla="*/ 2962 h 3440"/>
                <a:gd name="T86" fmla="*/ 717 w 4981"/>
                <a:gd name="T87" fmla="*/ 3144 h 3440"/>
                <a:gd name="T88" fmla="*/ 861 w 4981"/>
                <a:gd name="T89" fmla="*/ 3385 h 3440"/>
                <a:gd name="T90" fmla="*/ 1054 w 4981"/>
                <a:gd name="T91" fmla="*/ 3422 h 3440"/>
                <a:gd name="T92" fmla="*/ 1241 w 4981"/>
                <a:gd name="T93" fmla="*/ 3196 h 3440"/>
                <a:gd name="T94" fmla="*/ 1547 w 4981"/>
                <a:gd name="T95" fmla="*/ 3325 h 3440"/>
                <a:gd name="T96" fmla="*/ 1779 w 4981"/>
                <a:gd name="T97" fmla="*/ 3247 h 3440"/>
                <a:gd name="T98" fmla="*/ 2063 w 4981"/>
                <a:gd name="T99" fmla="*/ 3348 h 3440"/>
                <a:gd name="T100" fmla="*/ 2355 w 4981"/>
                <a:gd name="T101" fmla="*/ 3325 h 3440"/>
                <a:gd name="T102" fmla="*/ 2823 w 4981"/>
                <a:gd name="T103" fmla="*/ 3221 h 3440"/>
                <a:gd name="T104" fmla="*/ 3303 w 4981"/>
                <a:gd name="T105" fmla="*/ 3314 h 3440"/>
                <a:gd name="T106" fmla="*/ 3657 w 4981"/>
                <a:gd name="T107" fmla="*/ 3310 h 3440"/>
                <a:gd name="T108" fmla="*/ 3683 w 4981"/>
                <a:gd name="T109" fmla="*/ 3162 h 3440"/>
                <a:gd name="T110" fmla="*/ 3640 w 4981"/>
                <a:gd name="T111" fmla="*/ 2988 h 3440"/>
                <a:gd name="T112" fmla="*/ 3701 w 4981"/>
                <a:gd name="T113" fmla="*/ 2721 h 3440"/>
                <a:gd name="T114" fmla="*/ 4129 w 4981"/>
                <a:gd name="T115" fmla="*/ 2651 h 3440"/>
                <a:gd name="T116" fmla="*/ 4380 w 4981"/>
                <a:gd name="T117" fmla="*/ 2630 h 3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981" h="3440">
                  <a:moveTo>
                    <a:pt x="4343" y="2565"/>
                  </a:moveTo>
                  <a:cubicBezTo>
                    <a:pt x="4365" y="2536"/>
                    <a:pt x="4347" y="2491"/>
                    <a:pt x="4343" y="2454"/>
                  </a:cubicBezTo>
                  <a:cubicBezTo>
                    <a:pt x="4339" y="2417"/>
                    <a:pt x="4317" y="2350"/>
                    <a:pt x="4317" y="2284"/>
                  </a:cubicBezTo>
                  <a:cubicBezTo>
                    <a:pt x="4317" y="2217"/>
                    <a:pt x="4391" y="2195"/>
                    <a:pt x="4430" y="2191"/>
                  </a:cubicBezTo>
                  <a:cubicBezTo>
                    <a:pt x="4470" y="2187"/>
                    <a:pt x="4500" y="2180"/>
                    <a:pt x="4513" y="2143"/>
                  </a:cubicBezTo>
                  <a:cubicBezTo>
                    <a:pt x="4526" y="2106"/>
                    <a:pt x="4592" y="2095"/>
                    <a:pt x="4622" y="2061"/>
                  </a:cubicBezTo>
                  <a:cubicBezTo>
                    <a:pt x="4653" y="2028"/>
                    <a:pt x="4701" y="2035"/>
                    <a:pt x="4745" y="2006"/>
                  </a:cubicBezTo>
                  <a:cubicBezTo>
                    <a:pt x="4788" y="1976"/>
                    <a:pt x="4841" y="1987"/>
                    <a:pt x="4911" y="1965"/>
                  </a:cubicBezTo>
                  <a:cubicBezTo>
                    <a:pt x="4981" y="1943"/>
                    <a:pt x="4933" y="1895"/>
                    <a:pt x="4946" y="1850"/>
                  </a:cubicBezTo>
                  <a:cubicBezTo>
                    <a:pt x="4951" y="1831"/>
                    <a:pt x="4965" y="1812"/>
                    <a:pt x="4978" y="1797"/>
                  </a:cubicBezTo>
                  <a:cubicBezTo>
                    <a:pt x="4972" y="1792"/>
                    <a:pt x="4980" y="1784"/>
                    <a:pt x="4976" y="1765"/>
                  </a:cubicBezTo>
                  <a:cubicBezTo>
                    <a:pt x="4970" y="1734"/>
                    <a:pt x="4947" y="1718"/>
                    <a:pt x="4930" y="1693"/>
                  </a:cubicBezTo>
                  <a:cubicBezTo>
                    <a:pt x="4914" y="1668"/>
                    <a:pt x="4891" y="1681"/>
                    <a:pt x="4885" y="1631"/>
                  </a:cubicBezTo>
                  <a:cubicBezTo>
                    <a:pt x="4878" y="1581"/>
                    <a:pt x="4852" y="1551"/>
                    <a:pt x="4845" y="1523"/>
                  </a:cubicBezTo>
                  <a:cubicBezTo>
                    <a:pt x="4839" y="1495"/>
                    <a:pt x="4852" y="1495"/>
                    <a:pt x="4812" y="1470"/>
                  </a:cubicBezTo>
                  <a:cubicBezTo>
                    <a:pt x="4773" y="1445"/>
                    <a:pt x="4803" y="1442"/>
                    <a:pt x="4796" y="1409"/>
                  </a:cubicBezTo>
                  <a:cubicBezTo>
                    <a:pt x="4790" y="1376"/>
                    <a:pt x="4757" y="1387"/>
                    <a:pt x="4721" y="1384"/>
                  </a:cubicBezTo>
                  <a:cubicBezTo>
                    <a:pt x="4685" y="1381"/>
                    <a:pt x="4675" y="1362"/>
                    <a:pt x="4636" y="1342"/>
                  </a:cubicBezTo>
                  <a:cubicBezTo>
                    <a:pt x="4596" y="1323"/>
                    <a:pt x="4629" y="1328"/>
                    <a:pt x="4596" y="1301"/>
                  </a:cubicBezTo>
                  <a:cubicBezTo>
                    <a:pt x="4563" y="1273"/>
                    <a:pt x="4560" y="1278"/>
                    <a:pt x="4524" y="1276"/>
                  </a:cubicBezTo>
                  <a:cubicBezTo>
                    <a:pt x="4488" y="1273"/>
                    <a:pt x="4495" y="1251"/>
                    <a:pt x="4488" y="1228"/>
                  </a:cubicBezTo>
                  <a:cubicBezTo>
                    <a:pt x="4482" y="1206"/>
                    <a:pt x="4452" y="1206"/>
                    <a:pt x="4416" y="1184"/>
                  </a:cubicBezTo>
                  <a:cubicBezTo>
                    <a:pt x="4380" y="1162"/>
                    <a:pt x="4252" y="1167"/>
                    <a:pt x="4210" y="1164"/>
                  </a:cubicBezTo>
                  <a:cubicBezTo>
                    <a:pt x="4167" y="1162"/>
                    <a:pt x="4147" y="1145"/>
                    <a:pt x="4082" y="1137"/>
                  </a:cubicBezTo>
                  <a:cubicBezTo>
                    <a:pt x="4016" y="1128"/>
                    <a:pt x="4056" y="1120"/>
                    <a:pt x="3957" y="1095"/>
                  </a:cubicBezTo>
                  <a:cubicBezTo>
                    <a:pt x="3859" y="1070"/>
                    <a:pt x="3885" y="1031"/>
                    <a:pt x="3879" y="1003"/>
                  </a:cubicBezTo>
                  <a:cubicBezTo>
                    <a:pt x="3872" y="975"/>
                    <a:pt x="3889" y="936"/>
                    <a:pt x="3931" y="906"/>
                  </a:cubicBezTo>
                  <a:cubicBezTo>
                    <a:pt x="3974" y="875"/>
                    <a:pt x="3974" y="850"/>
                    <a:pt x="3948" y="814"/>
                  </a:cubicBezTo>
                  <a:cubicBezTo>
                    <a:pt x="3921" y="778"/>
                    <a:pt x="3948" y="781"/>
                    <a:pt x="3977" y="753"/>
                  </a:cubicBezTo>
                  <a:cubicBezTo>
                    <a:pt x="4007" y="725"/>
                    <a:pt x="3990" y="714"/>
                    <a:pt x="3984" y="684"/>
                  </a:cubicBezTo>
                  <a:cubicBezTo>
                    <a:pt x="3977" y="653"/>
                    <a:pt x="3964" y="625"/>
                    <a:pt x="3928" y="595"/>
                  </a:cubicBezTo>
                  <a:cubicBezTo>
                    <a:pt x="3892" y="564"/>
                    <a:pt x="3885" y="481"/>
                    <a:pt x="3875" y="444"/>
                  </a:cubicBezTo>
                  <a:cubicBezTo>
                    <a:pt x="3866" y="408"/>
                    <a:pt x="3830" y="408"/>
                    <a:pt x="3787" y="408"/>
                  </a:cubicBezTo>
                  <a:cubicBezTo>
                    <a:pt x="3744" y="408"/>
                    <a:pt x="3751" y="369"/>
                    <a:pt x="3731" y="347"/>
                  </a:cubicBezTo>
                  <a:cubicBezTo>
                    <a:pt x="3712" y="325"/>
                    <a:pt x="3689" y="344"/>
                    <a:pt x="3653" y="364"/>
                  </a:cubicBezTo>
                  <a:cubicBezTo>
                    <a:pt x="3617" y="383"/>
                    <a:pt x="3626" y="358"/>
                    <a:pt x="3607" y="314"/>
                  </a:cubicBezTo>
                  <a:cubicBezTo>
                    <a:pt x="3587" y="269"/>
                    <a:pt x="3577" y="283"/>
                    <a:pt x="3564" y="239"/>
                  </a:cubicBezTo>
                  <a:cubicBezTo>
                    <a:pt x="3551" y="194"/>
                    <a:pt x="3499" y="203"/>
                    <a:pt x="3469" y="189"/>
                  </a:cubicBezTo>
                  <a:cubicBezTo>
                    <a:pt x="3440" y="175"/>
                    <a:pt x="3450" y="175"/>
                    <a:pt x="3476" y="141"/>
                  </a:cubicBezTo>
                  <a:cubicBezTo>
                    <a:pt x="3502" y="108"/>
                    <a:pt x="3450" y="108"/>
                    <a:pt x="3430" y="91"/>
                  </a:cubicBezTo>
                  <a:cubicBezTo>
                    <a:pt x="3410" y="75"/>
                    <a:pt x="3417" y="72"/>
                    <a:pt x="3453" y="50"/>
                  </a:cubicBezTo>
                  <a:cubicBezTo>
                    <a:pt x="3467" y="41"/>
                    <a:pt x="3471" y="24"/>
                    <a:pt x="3472" y="7"/>
                  </a:cubicBezTo>
                  <a:cubicBezTo>
                    <a:pt x="3467" y="9"/>
                    <a:pt x="3462" y="9"/>
                    <a:pt x="3436" y="11"/>
                  </a:cubicBezTo>
                  <a:cubicBezTo>
                    <a:pt x="3391" y="14"/>
                    <a:pt x="3351" y="25"/>
                    <a:pt x="3341" y="14"/>
                  </a:cubicBezTo>
                  <a:cubicBezTo>
                    <a:pt x="3332" y="2"/>
                    <a:pt x="3233" y="0"/>
                    <a:pt x="3233" y="27"/>
                  </a:cubicBezTo>
                  <a:cubicBezTo>
                    <a:pt x="3233" y="55"/>
                    <a:pt x="3256" y="58"/>
                    <a:pt x="3227" y="91"/>
                  </a:cubicBezTo>
                  <a:cubicBezTo>
                    <a:pt x="3197" y="125"/>
                    <a:pt x="3201" y="128"/>
                    <a:pt x="3171" y="139"/>
                  </a:cubicBezTo>
                  <a:cubicBezTo>
                    <a:pt x="3142" y="150"/>
                    <a:pt x="3125" y="158"/>
                    <a:pt x="3096" y="155"/>
                  </a:cubicBezTo>
                  <a:cubicBezTo>
                    <a:pt x="3066" y="153"/>
                    <a:pt x="3053" y="128"/>
                    <a:pt x="3027" y="158"/>
                  </a:cubicBezTo>
                  <a:cubicBezTo>
                    <a:pt x="3001" y="189"/>
                    <a:pt x="2965" y="236"/>
                    <a:pt x="2965" y="264"/>
                  </a:cubicBezTo>
                  <a:cubicBezTo>
                    <a:pt x="2965" y="292"/>
                    <a:pt x="2965" y="305"/>
                    <a:pt x="2965" y="333"/>
                  </a:cubicBezTo>
                  <a:cubicBezTo>
                    <a:pt x="2965" y="361"/>
                    <a:pt x="2955" y="367"/>
                    <a:pt x="2968" y="392"/>
                  </a:cubicBezTo>
                  <a:cubicBezTo>
                    <a:pt x="2981" y="417"/>
                    <a:pt x="2981" y="419"/>
                    <a:pt x="2965" y="442"/>
                  </a:cubicBezTo>
                  <a:cubicBezTo>
                    <a:pt x="2948" y="464"/>
                    <a:pt x="2893" y="494"/>
                    <a:pt x="2876" y="497"/>
                  </a:cubicBezTo>
                  <a:cubicBezTo>
                    <a:pt x="2860" y="500"/>
                    <a:pt x="2824" y="494"/>
                    <a:pt x="2814" y="511"/>
                  </a:cubicBezTo>
                  <a:cubicBezTo>
                    <a:pt x="2804" y="528"/>
                    <a:pt x="2778" y="517"/>
                    <a:pt x="2768" y="508"/>
                  </a:cubicBezTo>
                  <a:cubicBezTo>
                    <a:pt x="2758" y="500"/>
                    <a:pt x="2762" y="478"/>
                    <a:pt x="2726" y="478"/>
                  </a:cubicBezTo>
                  <a:cubicBezTo>
                    <a:pt x="2690" y="478"/>
                    <a:pt x="2621" y="489"/>
                    <a:pt x="2588" y="456"/>
                  </a:cubicBezTo>
                  <a:cubicBezTo>
                    <a:pt x="2555" y="422"/>
                    <a:pt x="2460" y="330"/>
                    <a:pt x="2444" y="400"/>
                  </a:cubicBezTo>
                  <a:cubicBezTo>
                    <a:pt x="2427" y="469"/>
                    <a:pt x="2382" y="503"/>
                    <a:pt x="2359" y="536"/>
                  </a:cubicBezTo>
                  <a:cubicBezTo>
                    <a:pt x="2336" y="570"/>
                    <a:pt x="2319" y="589"/>
                    <a:pt x="2293" y="631"/>
                  </a:cubicBezTo>
                  <a:cubicBezTo>
                    <a:pt x="2267" y="672"/>
                    <a:pt x="2290" y="689"/>
                    <a:pt x="2260" y="711"/>
                  </a:cubicBezTo>
                  <a:cubicBezTo>
                    <a:pt x="2231" y="734"/>
                    <a:pt x="2178" y="759"/>
                    <a:pt x="2224" y="781"/>
                  </a:cubicBezTo>
                  <a:cubicBezTo>
                    <a:pt x="2270" y="803"/>
                    <a:pt x="2293" y="823"/>
                    <a:pt x="2273" y="845"/>
                  </a:cubicBezTo>
                  <a:cubicBezTo>
                    <a:pt x="2254" y="867"/>
                    <a:pt x="2247" y="917"/>
                    <a:pt x="2224" y="884"/>
                  </a:cubicBezTo>
                  <a:cubicBezTo>
                    <a:pt x="2201" y="850"/>
                    <a:pt x="2205" y="842"/>
                    <a:pt x="2175" y="850"/>
                  </a:cubicBezTo>
                  <a:cubicBezTo>
                    <a:pt x="2146" y="859"/>
                    <a:pt x="2113" y="859"/>
                    <a:pt x="2106" y="836"/>
                  </a:cubicBezTo>
                  <a:cubicBezTo>
                    <a:pt x="2100" y="814"/>
                    <a:pt x="2113" y="784"/>
                    <a:pt x="2077" y="797"/>
                  </a:cubicBezTo>
                  <a:cubicBezTo>
                    <a:pt x="2041" y="811"/>
                    <a:pt x="2038" y="809"/>
                    <a:pt x="2008" y="809"/>
                  </a:cubicBezTo>
                  <a:cubicBezTo>
                    <a:pt x="1979" y="809"/>
                    <a:pt x="1949" y="836"/>
                    <a:pt x="1913" y="817"/>
                  </a:cubicBezTo>
                  <a:cubicBezTo>
                    <a:pt x="1877" y="797"/>
                    <a:pt x="1854" y="828"/>
                    <a:pt x="1825" y="828"/>
                  </a:cubicBezTo>
                  <a:cubicBezTo>
                    <a:pt x="1795" y="828"/>
                    <a:pt x="1713" y="814"/>
                    <a:pt x="1710" y="836"/>
                  </a:cubicBezTo>
                  <a:cubicBezTo>
                    <a:pt x="1707" y="859"/>
                    <a:pt x="1694" y="881"/>
                    <a:pt x="1733" y="886"/>
                  </a:cubicBezTo>
                  <a:cubicBezTo>
                    <a:pt x="1772" y="892"/>
                    <a:pt x="1821" y="895"/>
                    <a:pt x="1798" y="925"/>
                  </a:cubicBezTo>
                  <a:cubicBezTo>
                    <a:pt x="1775" y="956"/>
                    <a:pt x="1756" y="973"/>
                    <a:pt x="1759" y="1017"/>
                  </a:cubicBezTo>
                  <a:cubicBezTo>
                    <a:pt x="1762" y="1062"/>
                    <a:pt x="1746" y="1089"/>
                    <a:pt x="1766" y="1145"/>
                  </a:cubicBezTo>
                  <a:cubicBezTo>
                    <a:pt x="1785" y="1201"/>
                    <a:pt x="1782" y="1209"/>
                    <a:pt x="1782" y="1237"/>
                  </a:cubicBezTo>
                  <a:cubicBezTo>
                    <a:pt x="1782" y="1265"/>
                    <a:pt x="1759" y="1256"/>
                    <a:pt x="1775" y="1290"/>
                  </a:cubicBezTo>
                  <a:cubicBezTo>
                    <a:pt x="1792" y="1323"/>
                    <a:pt x="1779" y="1337"/>
                    <a:pt x="1759" y="1323"/>
                  </a:cubicBezTo>
                  <a:cubicBezTo>
                    <a:pt x="1739" y="1309"/>
                    <a:pt x="1716" y="1306"/>
                    <a:pt x="1707" y="1328"/>
                  </a:cubicBezTo>
                  <a:cubicBezTo>
                    <a:pt x="1697" y="1351"/>
                    <a:pt x="1707" y="1376"/>
                    <a:pt x="1674" y="1378"/>
                  </a:cubicBezTo>
                  <a:cubicBezTo>
                    <a:pt x="1641" y="1381"/>
                    <a:pt x="1621" y="1390"/>
                    <a:pt x="1625" y="1429"/>
                  </a:cubicBezTo>
                  <a:cubicBezTo>
                    <a:pt x="1628" y="1467"/>
                    <a:pt x="1648" y="1492"/>
                    <a:pt x="1625" y="1523"/>
                  </a:cubicBezTo>
                  <a:cubicBezTo>
                    <a:pt x="1602" y="1554"/>
                    <a:pt x="1602" y="1565"/>
                    <a:pt x="1559" y="1562"/>
                  </a:cubicBezTo>
                  <a:cubicBezTo>
                    <a:pt x="1517" y="1559"/>
                    <a:pt x="1513" y="1590"/>
                    <a:pt x="1481" y="1593"/>
                  </a:cubicBezTo>
                  <a:cubicBezTo>
                    <a:pt x="1448" y="1595"/>
                    <a:pt x="1395" y="1581"/>
                    <a:pt x="1369" y="1595"/>
                  </a:cubicBezTo>
                  <a:cubicBezTo>
                    <a:pt x="1343" y="1609"/>
                    <a:pt x="1323" y="1623"/>
                    <a:pt x="1287" y="1623"/>
                  </a:cubicBezTo>
                  <a:cubicBezTo>
                    <a:pt x="1251" y="1623"/>
                    <a:pt x="1241" y="1626"/>
                    <a:pt x="1209" y="1643"/>
                  </a:cubicBezTo>
                  <a:cubicBezTo>
                    <a:pt x="1176" y="1659"/>
                    <a:pt x="1150" y="1676"/>
                    <a:pt x="1124" y="1701"/>
                  </a:cubicBezTo>
                  <a:cubicBezTo>
                    <a:pt x="1097" y="1726"/>
                    <a:pt x="1074" y="1734"/>
                    <a:pt x="1051" y="1715"/>
                  </a:cubicBezTo>
                  <a:cubicBezTo>
                    <a:pt x="1028" y="1695"/>
                    <a:pt x="933" y="1732"/>
                    <a:pt x="920" y="1704"/>
                  </a:cubicBezTo>
                  <a:cubicBezTo>
                    <a:pt x="907" y="1676"/>
                    <a:pt x="868" y="1640"/>
                    <a:pt x="835" y="1676"/>
                  </a:cubicBezTo>
                  <a:cubicBezTo>
                    <a:pt x="802" y="1712"/>
                    <a:pt x="776" y="1737"/>
                    <a:pt x="760" y="1768"/>
                  </a:cubicBezTo>
                  <a:cubicBezTo>
                    <a:pt x="743" y="1798"/>
                    <a:pt x="691" y="1840"/>
                    <a:pt x="671" y="1812"/>
                  </a:cubicBezTo>
                  <a:cubicBezTo>
                    <a:pt x="652" y="1784"/>
                    <a:pt x="658" y="1782"/>
                    <a:pt x="632" y="1787"/>
                  </a:cubicBezTo>
                  <a:cubicBezTo>
                    <a:pt x="606" y="1793"/>
                    <a:pt x="573" y="1826"/>
                    <a:pt x="563" y="1787"/>
                  </a:cubicBezTo>
                  <a:cubicBezTo>
                    <a:pt x="553" y="1748"/>
                    <a:pt x="563" y="1709"/>
                    <a:pt x="537" y="1706"/>
                  </a:cubicBezTo>
                  <a:cubicBezTo>
                    <a:pt x="511" y="1704"/>
                    <a:pt x="475" y="1757"/>
                    <a:pt x="455" y="1734"/>
                  </a:cubicBezTo>
                  <a:cubicBezTo>
                    <a:pt x="436" y="1712"/>
                    <a:pt x="380" y="1698"/>
                    <a:pt x="370" y="1723"/>
                  </a:cubicBezTo>
                  <a:cubicBezTo>
                    <a:pt x="360" y="1748"/>
                    <a:pt x="344" y="1754"/>
                    <a:pt x="321" y="1754"/>
                  </a:cubicBezTo>
                  <a:cubicBezTo>
                    <a:pt x="298" y="1754"/>
                    <a:pt x="301" y="1784"/>
                    <a:pt x="268" y="1782"/>
                  </a:cubicBezTo>
                  <a:cubicBezTo>
                    <a:pt x="236" y="1779"/>
                    <a:pt x="213" y="1743"/>
                    <a:pt x="180" y="1768"/>
                  </a:cubicBezTo>
                  <a:cubicBezTo>
                    <a:pt x="147" y="1793"/>
                    <a:pt x="128" y="1793"/>
                    <a:pt x="128" y="1837"/>
                  </a:cubicBezTo>
                  <a:cubicBezTo>
                    <a:pt x="128" y="1882"/>
                    <a:pt x="147" y="1890"/>
                    <a:pt x="101" y="1896"/>
                  </a:cubicBezTo>
                  <a:cubicBezTo>
                    <a:pt x="55" y="1901"/>
                    <a:pt x="39" y="1904"/>
                    <a:pt x="42" y="1934"/>
                  </a:cubicBezTo>
                  <a:cubicBezTo>
                    <a:pt x="46" y="1965"/>
                    <a:pt x="0" y="1965"/>
                    <a:pt x="33" y="1987"/>
                  </a:cubicBezTo>
                  <a:cubicBezTo>
                    <a:pt x="65" y="2009"/>
                    <a:pt x="75" y="2015"/>
                    <a:pt x="49" y="2037"/>
                  </a:cubicBezTo>
                  <a:cubicBezTo>
                    <a:pt x="23" y="2060"/>
                    <a:pt x="19" y="2068"/>
                    <a:pt x="23" y="2093"/>
                  </a:cubicBezTo>
                  <a:cubicBezTo>
                    <a:pt x="26" y="2118"/>
                    <a:pt x="49" y="2165"/>
                    <a:pt x="72" y="2146"/>
                  </a:cubicBezTo>
                  <a:cubicBezTo>
                    <a:pt x="95" y="2126"/>
                    <a:pt x="88" y="2115"/>
                    <a:pt x="141" y="2132"/>
                  </a:cubicBezTo>
                  <a:cubicBezTo>
                    <a:pt x="193" y="2148"/>
                    <a:pt x="219" y="2168"/>
                    <a:pt x="232" y="2199"/>
                  </a:cubicBezTo>
                  <a:cubicBezTo>
                    <a:pt x="245" y="2229"/>
                    <a:pt x="203" y="2226"/>
                    <a:pt x="206" y="2265"/>
                  </a:cubicBezTo>
                  <a:cubicBezTo>
                    <a:pt x="209" y="2304"/>
                    <a:pt x="242" y="2335"/>
                    <a:pt x="216" y="2357"/>
                  </a:cubicBezTo>
                  <a:cubicBezTo>
                    <a:pt x="190" y="2379"/>
                    <a:pt x="180" y="2379"/>
                    <a:pt x="190" y="2415"/>
                  </a:cubicBezTo>
                  <a:cubicBezTo>
                    <a:pt x="200" y="2451"/>
                    <a:pt x="229" y="2479"/>
                    <a:pt x="196" y="2496"/>
                  </a:cubicBezTo>
                  <a:cubicBezTo>
                    <a:pt x="164" y="2513"/>
                    <a:pt x="150" y="2527"/>
                    <a:pt x="128" y="2499"/>
                  </a:cubicBezTo>
                  <a:cubicBezTo>
                    <a:pt x="114" y="2482"/>
                    <a:pt x="113" y="2466"/>
                    <a:pt x="105" y="2454"/>
                  </a:cubicBezTo>
                  <a:cubicBezTo>
                    <a:pt x="92" y="2456"/>
                    <a:pt x="80" y="2456"/>
                    <a:pt x="73" y="2456"/>
                  </a:cubicBezTo>
                  <a:cubicBezTo>
                    <a:pt x="55" y="2456"/>
                    <a:pt x="63" y="2479"/>
                    <a:pt x="52" y="2498"/>
                  </a:cubicBezTo>
                  <a:cubicBezTo>
                    <a:pt x="47" y="2506"/>
                    <a:pt x="49" y="2522"/>
                    <a:pt x="53" y="2535"/>
                  </a:cubicBezTo>
                  <a:cubicBezTo>
                    <a:pt x="56" y="2536"/>
                    <a:pt x="59" y="2536"/>
                    <a:pt x="62" y="2536"/>
                  </a:cubicBezTo>
                  <a:cubicBezTo>
                    <a:pt x="93" y="2536"/>
                    <a:pt x="106" y="2547"/>
                    <a:pt x="141" y="2565"/>
                  </a:cubicBezTo>
                  <a:cubicBezTo>
                    <a:pt x="176" y="2584"/>
                    <a:pt x="176" y="2580"/>
                    <a:pt x="219" y="2595"/>
                  </a:cubicBezTo>
                  <a:cubicBezTo>
                    <a:pt x="263" y="2610"/>
                    <a:pt x="245" y="2654"/>
                    <a:pt x="272" y="2658"/>
                  </a:cubicBezTo>
                  <a:cubicBezTo>
                    <a:pt x="298" y="2662"/>
                    <a:pt x="307" y="2677"/>
                    <a:pt x="333" y="2721"/>
                  </a:cubicBezTo>
                  <a:cubicBezTo>
                    <a:pt x="359" y="2766"/>
                    <a:pt x="328" y="2784"/>
                    <a:pt x="307" y="2806"/>
                  </a:cubicBezTo>
                  <a:cubicBezTo>
                    <a:pt x="285" y="2829"/>
                    <a:pt x="302" y="2836"/>
                    <a:pt x="320" y="2862"/>
                  </a:cubicBezTo>
                  <a:cubicBezTo>
                    <a:pt x="337" y="2888"/>
                    <a:pt x="337" y="2914"/>
                    <a:pt x="377" y="2914"/>
                  </a:cubicBezTo>
                  <a:cubicBezTo>
                    <a:pt x="416" y="2914"/>
                    <a:pt x="407" y="2918"/>
                    <a:pt x="442" y="2962"/>
                  </a:cubicBezTo>
                  <a:cubicBezTo>
                    <a:pt x="477" y="3007"/>
                    <a:pt x="538" y="3025"/>
                    <a:pt x="582" y="3055"/>
                  </a:cubicBezTo>
                  <a:cubicBezTo>
                    <a:pt x="626" y="3084"/>
                    <a:pt x="669" y="3073"/>
                    <a:pt x="722" y="3073"/>
                  </a:cubicBezTo>
                  <a:cubicBezTo>
                    <a:pt x="774" y="3073"/>
                    <a:pt x="713" y="3129"/>
                    <a:pt x="717" y="3144"/>
                  </a:cubicBezTo>
                  <a:cubicBezTo>
                    <a:pt x="722" y="3158"/>
                    <a:pt x="730" y="3214"/>
                    <a:pt x="726" y="3255"/>
                  </a:cubicBezTo>
                  <a:cubicBezTo>
                    <a:pt x="722" y="3296"/>
                    <a:pt x="752" y="3310"/>
                    <a:pt x="774" y="3333"/>
                  </a:cubicBezTo>
                  <a:cubicBezTo>
                    <a:pt x="796" y="3355"/>
                    <a:pt x="822" y="3362"/>
                    <a:pt x="861" y="3385"/>
                  </a:cubicBezTo>
                  <a:cubicBezTo>
                    <a:pt x="870" y="3389"/>
                    <a:pt x="874" y="3394"/>
                    <a:pt x="875" y="3399"/>
                  </a:cubicBezTo>
                  <a:cubicBezTo>
                    <a:pt x="901" y="3404"/>
                    <a:pt x="929" y="3410"/>
                    <a:pt x="949" y="3418"/>
                  </a:cubicBezTo>
                  <a:cubicBezTo>
                    <a:pt x="992" y="3436"/>
                    <a:pt x="1027" y="3440"/>
                    <a:pt x="1054" y="3422"/>
                  </a:cubicBezTo>
                  <a:cubicBezTo>
                    <a:pt x="1080" y="3403"/>
                    <a:pt x="1075" y="3396"/>
                    <a:pt x="1084" y="3366"/>
                  </a:cubicBezTo>
                  <a:cubicBezTo>
                    <a:pt x="1093" y="3336"/>
                    <a:pt x="1145" y="3303"/>
                    <a:pt x="1180" y="3270"/>
                  </a:cubicBezTo>
                  <a:cubicBezTo>
                    <a:pt x="1215" y="3236"/>
                    <a:pt x="1198" y="3155"/>
                    <a:pt x="1241" y="3196"/>
                  </a:cubicBezTo>
                  <a:cubicBezTo>
                    <a:pt x="1285" y="3236"/>
                    <a:pt x="1290" y="3251"/>
                    <a:pt x="1324" y="3255"/>
                  </a:cubicBezTo>
                  <a:cubicBezTo>
                    <a:pt x="1359" y="3259"/>
                    <a:pt x="1438" y="3247"/>
                    <a:pt x="1460" y="3281"/>
                  </a:cubicBezTo>
                  <a:cubicBezTo>
                    <a:pt x="1482" y="3314"/>
                    <a:pt x="1504" y="3351"/>
                    <a:pt x="1547" y="3325"/>
                  </a:cubicBezTo>
                  <a:cubicBezTo>
                    <a:pt x="1591" y="3299"/>
                    <a:pt x="1604" y="3247"/>
                    <a:pt x="1648" y="3244"/>
                  </a:cubicBezTo>
                  <a:cubicBezTo>
                    <a:pt x="1691" y="3240"/>
                    <a:pt x="1691" y="3210"/>
                    <a:pt x="1713" y="3236"/>
                  </a:cubicBezTo>
                  <a:cubicBezTo>
                    <a:pt x="1735" y="3262"/>
                    <a:pt x="1718" y="3240"/>
                    <a:pt x="1779" y="3247"/>
                  </a:cubicBezTo>
                  <a:cubicBezTo>
                    <a:pt x="1840" y="3255"/>
                    <a:pt x="1875" y="3255"/>
                    <a:pt x="1901" y="3273"/>
                  </a:cubicBezTo>
                  <a:cubicBezTo>
                    <a:pt x="1927" y="3292"/>
                    <a:pt x="1923" y="3325"/>
                    <a:pt x="1975" y="3333"/>
                  </a:cubicBezTo>
                  <a:cubicBezTo>
                    <a:pt x="2028" y="3340"/>
                    <a:pt x="2041" y="3325"/>
                    <a:pt x="2063" y="3348"/>
                  </a:cubicBezTo>
                  <a:cubicBezTo>
                    <a:pt x="2085" y="3370"/>
                    <a:pt x="2111" y="3381"/>
                    <a:pt x="2150" y="3351"/>
                  </a:cubicBezTo>
                  <a:cubicBezTo>
                    <a:pt x="2189" y="3322"/>
                    <a:pt x="2202" y="3322"/>
                    <a:pt x="2255" y="3322"/>
                  </a:cubicBezTo>
                  <a:cubicBezTo>
                    <a:pt x="2307" y="3322"/>
                    <a:pt x="2316" y="3318"/>
                    <a:pt x="2355" y="3325"/>
                  </a:cubicBezTo>
                  <a:cubicBezTo>
                    <a:pt x="2395" y="3333"/>
                    <a:pt x="2412" y="3336"/>
                    <a:pt x="2460" y="3307"/>
                  </a:cubicBezTo>
                  <a:cubicBezTo>
                    <a:pt x="2508" y="3277"/>
                    <a:pt x="2543" y="3233"/>
                    <a:pt x="2604" y="3236"/>
                  </a:cubicBezTo>
                  <a:cubicBezTo>
                    <a:pt x="2665" y="3240"/>
                    <a:pt x="2783" y="3247"/>
                    <a:pt x="2823" y="3221"/>
                  </a:cubicBezTo>
                  <a:cubicBezTo>
                    <a:pt x="2862" y="3196"/>
                    <a:pt x="2862" y="3181"/>
                    <a:pt x="2932" y="3192"/>
                  </a:cubicBezTo>
                  <a:cubicBezTo>
                    <a:pt x="3002" y="3203"/>
                    <a:pt x="3146" y="3247"/>
                    <a:pt x="3194" y="3273"/>
                  </a:cubicBezTo>
                  <a:cubicBezTo>
                    <a:pt x="3242" y="3299"/>
                    <a:pt x="3255" y="3322"/>
                    <a:pt x="3303" y="3314"/>
                  </a:cubicBezTo>
                  <a:cubicBezTo>
                    <a:pt x="3351" y="3307"/>
                    <a:pt x="3377" y="3292"/>
                    <a:pt x="3430" y="3314"/>
                  </a:cubicBezTo>
                  <a:cubicBezTo>
                    <a:pt x="3482" y="3336"/>
                    <a:pt x="3491" y="3362"/>
                    <a:pt x="3583" y="3340"/>
                  </a:cubicBezTo>
                  <a:cubicBezTo>
                    <a:pt x="3675" y="3318"/>
                    <a:pt x="3618" y="3310"/>
                    <a:pt x="3657" y="3310"/>
                  </a:cubicBezTo>
                  <a:cubicBezTo>
                    <a:pt x="3696" y="3310"/>
                    <a:pt x="3723" y="3292"/>
                    <a:pt x="3661" y="3277"/>
                  </a:cubicBezTo>
                  <a:cubicBezTo>
                    <a:pt x="3600" y="3262"/>
                    <a:pt x="3574" y="3244"/>
                    <a:pt x="3609" y="3207"/>
                  </a:cubicBezTo>
                  <a:cubicBezTo>
                    <a:pt x="3644" y="3170"/>
                    <a:pt x="3640" y="3181"/>
                    <a:pt x="3683" y="3162"/>
                  </a:cubicBezTo>
                  <a:cubicBezTo>
                    <a:pt x="3727" y="3144"/>
                    <a:pt x="3705" y="3129"/>
                    <a:pt x="3718" y="3110"/>
                  </a:cubicBezTo>
                  <a:cubicBezTo>
                    <a:pt x="3731" y="3092"/>
                    <a:pt x="3766" y="3084"/>
                    <a:pt x="3740" y="3051"/>
                  </a:cubicBezTo>
                  <a:cubicBezTo>
                    <a:pt x="3714" y="3018"/>
                    <a:pt x="3648" y="3018"/>
                    <a:pt x="3640" y="2988"/>
                  </a:cubicBezTo>
                  <a:cubicBezTo>
                    <a:pt x="3631" y="2958"/>
                    <a:pt x="3548" y="2969"/>
                    <a:pt x="3548" y="2921"/>
                  </a:cubicBezTo>
                  <a:cubicBezTo>
                    <a:pt x="3548" y="2873"/>
                    <a:pt x="3522" y="2814"/>
                    <a:pt x="3570" y="2784"/>
                  </a:cubicBezTo>
                  <a:cubicBezTo>
                    <a:pt x="3618" y="2754"/>
                    <a:pt x="3631" y="2714"/>
                    <a:pt x="3701" y="2721"/>
                  </a:cubicBezTo>
                  <a:cubicBezTo>
                    <a:pt x="3771" y="2729"/>
                    <a:pt x="3784" y="2717"/>
                    <a:pt x="3867" y="2714"/>
                  </a:cubicBezTo>
                  <a:cubicBezTo>
                    <a:pt x="3950" y="2710"/>
                    <a:pt x="3950" y="2677"/>
                    <a:pt x="4011" y="2673"/>
                  </a:cubicBezTo>
                  <a:cubicBezTo>
                    <a:pt x="4072" y="2669"/>
                    <a:pt x="4081" y="2647"/>
                    <a:pt x="4129" y="2651"/>
                  </a:cubicBezTo>
                  <a:cubicBezTo>
                    <a:pt x="4177" y="2654"/>
                    <a:pt x="4216" y="2677"/>
                    <a:pt x="4238" y="2647"/>
                  </a:cubicBezTo>
                  <a:cubicBezTo>
                    <a:pt x="4260" y="2617"/>
                    <a:pt x="4260" y="2588"/>
                    <a:pt x="4295" y="2617"/>
                  </a:cubicBezTo>
                  <a:cubicBezTo>
                    <a:pt x="4315" y="2634"/>
                    <a:pt x="4346" y="2633"/>
                    <a:pt x="4380" y="2630"/>
                  </a:cubicBezTo>
                  <a:cubicBezTo>
                    <a:pt x="4351" y="2567"/>
                    <a:pt x="4325" y="2590"/>
                    <a:pt x="4343" y="2565"/>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31" name="Freeform 7"/>
            <p:cNvSpPr/>
            <p:nvPr/>
          </p:nvSpPr>
          <p:spPr bwMode="auto">
            <a:xfrm>
              <a:off x="271" y="2094"/>
              <a:ext cx="2249" cy="1097"/>
            </a:xfrm>
            <a:custGeom>
              <a:avLst/>
              <a:gdLst>
                <a:gd name="T0" fmla="*/ 4405 w 4857"/>
                <a:gd name="T1" fmla="*/ 1256 h 2368"/>
                <a:gd name="T2" fmla="*/ 4222 w 4857"/>
                <a:gd name="T3" fmla="*/ 1404 h 2368"/>
                <a:gd name="T4" fmla="*/ 4032 w 4857"/>
                <a:gd name="T5" fmla="*/ 1381 h 2368"/>
                <a:gd name="T6" fmla="*/ 3838 w 4857"/>
                <a:gd name="T7" fmla="*/ 1190 h 2368"/>
                <a:gd name="T8" fmla="*/ 3484 w 4857"/>
                <a:gd name="T9" fmla="*/ 1142 h 2368"/>
                <a:gd name="T10" fmla="*/ 3239 w 4857"/>
                <a:gd name="T11" fmla="*/ 1084 h 2368"/>
                <a:gd name="T12" fmla="*/ 2996 w 4857"/>
                <a:gd name="T13" fmla="*/ 984 h 2368"/>
                <a:gd name="T14" fmla="*/ 2787 w 4857"/>
                <a:gd name="T15" fmla="*/ 856 h 2368"/>
                <a:gd name="T16" fmla="*/ 2665 w 4857"/>
                <a:gd name="T17" fmla="*/ 620 h 2368"/>
                <a:gd name="T18" fmla="*/ 2737 w 4857"/>
                <a:gd name="T19" fmla="*/ 514 h 2368"/>
                <a:gd name="T20" fmla="*/ 2764 w 4857"/>
                <a:gd name="T21" fmla="*/ 339 h 2368"/>
                <a:gd name="T22" fmla="*/ 2718 w 4857"/>
                <a:gd name="T23" fmla="*/ 225 h 2368"/>
                <a:gd name="T24" fmla="*/ 2699 w 4857"/>
                <a:gd name="T25" fmla="*/ 159 h 2368"/>
                <a:gd name="T26" fmla="*/ 2219 w 4857"/>
                <a:gd name="T27" fmla="*/ 66 h 2368"/>
                <a:gd name="T28" fmla="*/ 1751 w 4857"/>
                <a:gd name="T29" fmla="*/ 170 h 2368"/>
                <a:gd name="T30" fmla="*/ 1459 w 4857"/>
                <a:gd name="T31" fmla="*/ 193 h 2368"/>
                <a:gd name="T32" fmla="*/ 1175 w 4857"/>
                <a:gd name="T33" fmla="*/ 92 h 2368"/>
                <a:gd name="T34" fmla="*/ 943 w 4857"/>
                <a:gd name="T35" fmla="*/ 170 h 2368"/>
                <a:gd name="T36" fmla="*/ 637 w 4857"/>
                <a:gd name="T37" fmla="*/ 41 h 2368"/>
                <a:gd name="T38" fmla="*/ 450 w 4857"/>
                <a:gd name="T39" fmla="*/ 267 h 2368"/>
                <a:gd name="T40" fmla="*/ 201 w 4857"/>
                <a:gd name="T41" fmla="*/ 304 h 2368"/>
                <a:gd name="T42" fmla="*/ 205 w 4857"/>
                <a:gd name="T43" fmla="*/ 493 h 2368"/>
                <a:gd name="T44" fmla="*/ 275 w 4857"/>
                <a:gd name="T45" fmla="*/ 689 h 2368"/>
                <a:gd name="T46" fmla="*/ 96 w 4857"/>
                <a:gd name="T47" fmla="*/ 678 h 2368"/>
                <a:gd name="T48" fmla="*/ 52 w 4857"/>
                <a:gd name="T49" fmla="*/ 837 h 2368"/>
                <a:gd name="T50" fmla="*/ 78 w 4857"/>
                <a:gd name="T51" fmla="*/ 975 h 2368"/>
                <a:gd name="T52" fmla="*/ 205 w 4857"/>
                <a:gd name="T53" fmla="*/ 1097 h 2368"/>
                <a:gd name="T54" fmla="*/ 406 w 4857"/>
                <a:gd name="T55" fmla="*/ 1275 h 2368"/>
                <a:gd name="T56" fmla="*/ 550 w 4857"/>
                <a:gd name="T57" fmla="*/ 1379 h 2368"/>
                <a:gd name="T58" fmla="*/ 768 w 4857"/>
                <a:gd name="T59" fmla="*/ 1445 h 2368"/>
                <a:gd name="T60" fmla="*/ 1039 w 4857"/>
                <a:gd name="T61" fmla="*/ 1731 h 2368"/>
                <a:gd name="T62" fmla="*/ 1175 w 4857"/>
                <a:gd name="T63" fmla="*/ 1809 h 2368"/>
                <a:gd name="T64" fmla="*/ 1380 w 4857"/>
                <a:gd name="T65" fmla="*/ 1923 h 2368"/>
                <a:gd name="T66" fmla="*/ 1511 w 4857"/>
                <a:gd name="T67" fmla="*/ 2012 h 2368"/>
                <a:gd name="T68" fmla="*/ 1651 w 4857"/>
                <a:gd name="T69" fmla="*/ 2105 h 2368"/>
                <a:gd name="T70" fmla="*/ 1856 w 4857"/>
                <a:gd name="T71" fmla="*/ 2164 h 2368"/>
                <a:gd name="T72" fmla="*/ 2131 w 4857"/>
                <a:gd name="T73" fmla="*/ 2172 h 2368"/>
                <a:gd name="T74" fmla="*/ 2245 w 4857"/>
                <a:gd name="T75" fmla="*/ 2316 h 2368"/>
                <a:gd name="T76" fmla="*/ 2586 w 4857"/>
                <a:gd name="T77" fmla="*/ 2127 h 2368"/>
                <a:gd name="T78" fmla="*/ 2795 w 4857"/>
                <a:gd name="T79" fmla="*/ 2227 h 2368"/>
                <a:gd name="T80" fmla="*/ 2983 w 4857"/>
                <a:gd name="T81" fmla="*/ 2309 h 2368"/>
                <a:gd name="T82" fmla="*/ 3241 w 4857"/>
                <a:gd name="T83" fmla="*/ 2268 h 2368"/>
                <a:gd name="T84" fmla="*/ 3538 w 4857"/>
                <a:gd name="T85" fmla="*/ 2101 h 2368"/>
                <a:gd name="T86" fmla="*/ 3914 w 4857"/>
                <a:gd name="T87" fmla="*/ 2057 h 2368"/>
                <a:gd name="T88" fmla="*/ 4154 w 4857"/>
                <a:gd name="T89" fmla="*/ 2001 h 2368"/>
                <a:gd name="T90" fmla="*/ 4211 w 4857"/>
                <a:gd name="T91" fmla="*/ 2094 h 2368"/>
                <a:gd name="T92" fmla="*/ 4246 w 4857"/>
                <a:gd name="T93" fmla="*/ 2220 h 2368"/>
                <a:gd name="T94" fmla="*/ 4447 w 4857"/>
                <a:gd name="T95" fmla="*/ 2220 h 2368"/>
                <a:gd name="T96" fmla="*/ 4594 w 4857"/>
                <a:gd name="T97" fmla="*/ 2315 h 2368"/>
                <a:gd name="T98" fmla="*/ 4722 w 4857"/>
                <a:gd name="T99" fmla="*/ 2268 h 2368"/>
                <a:gd name="T100" fmla="*/ 4770 w 4857"/>
                <a:gd name="T101" fmla="*/ 2072 h 2368"/>
                <a:gd name="T102" fmla="*/ 4822 w 4857"/>
                <a:gd name="T103" fmla="*/ 1820 h 2368"/>
                <a:gd name="T104" fmla="*/ 4730 w 4857"/>
                <a:gd name="T105" fmla="*/ 1564 h 2368"/>
                <a:gd name="T106" fmla="*/ 4704 w 4857"/>
                <a:gd name="T107" fmla="*/ 1367 h 2368"/>
                <a:gd name="T108" fmla="*/ 4481 w 4857"/>
                <a:gd name="T109" fmla="*/ 1186 h 2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857" h="2368">
                  <a:moveTo>
                    <a:pt x="4418" y="1148"/>
                  </a:moveTo>
                  <a:cubicBezTo>
                    <a:pt x="4385" y="1153"/>
                    <a:pt x="4402" y="1187"/>
                    <a:pt x="4415" y="1198"/>
                  </a:cubicBezTo>
                  <a:cubicBezTo>
                    <a:pt x="4428" y="1209"/>
                    <a:pt x="4418" y="1226"/>
                    <a:pt x="4405" y="1256"/>
                  </a:cubicBezTo>
                  <a:cubicBezTo>
                    <a:pt x="4392" y="1287"/>
                    <a:pt x="4392" y="1306"/>
                    <a:pt x="4366" y="1323"/>
                  </a:cubicBezTo>
                  <a:cubicBezTo>
                    <a:pt x="4339" y="1340"/>
                    <a:pt x="4343" y="1340"/>
                    <a:pt x="4303" y="1395"/>
                  </a:cubicBezTo>
                  <a:cubicBezTo>
                    <a:pt x="4264" y="1451"/>
                    <a:pt x="4244" y="1417"/>
                    <a:pt x="4222" y="1404"/>
                  </a:cubicBezTo>
                  <a:cubicBezTo>
                    <a:pt x="4199" y="1390"/>
                    <a:pt x="4199" y="1387"/>
                    <a:pt x="4166" y="1409"/>
                  </a:cubicBezTo>
                  <a:cubicBezTo>
                    <a:pt x="4133" y="1431"/>
                    <a:pt x="4127" y="1420"/>
                    <a:pt x="4104" y="1404"/>
                  </a:cubicBezTo>
                  <a:cubicBezTo>
                    <a:pt x="4081" y="1387"/>
                    <a:pt x="4068" y="1384"/>
                    <a:pt x="4032" y="1381"/>
                  </a:cubicBezTo>
                  <a:cubicBezTo>
                    <a:pt x="3995" y="1379"/>
                    <a:pt x="4012" y="1359"/>
                    <a:pt x="4002" y="1315"/>
                  </a:cubicBezTo>
                  <a:cubicBezTo>
                    <a:pt x="3992" y="1270"/>
                    <a:pt x="3943" y="1276"/>
                    <a:pt x="3920" y="1262"/>
                  </a:cubicBezTo>
                  <a:cubicBezTo>
                    <a:pt x="3897" y="1248"/>
                    <a:pt x="3881" y="1226"/>
                    <a:pt x="3838" y="1190"/>
                  </a:cubicBezTo>
                  <a:cubicBezTo>
                    <a:pt x="3796" y="1153"/>
                    <a:pt x="3740" y="1173"/>
                    <a:pt x="3701" y="1165"/>
                  </a:cubicBezTo>
                  <a:cubicBezTo>
                    <a:pt x="3661" y="1156"/>
                    <a:pt x="3648" y="1153"/>
                    <a:pt x="3609" y="1156"/>
                  </a:cubicBezTo>
                  <a:cubicBezTo>
                    <a:pt x="3570" y="1159"/>
                    <a:pt x="3537" y="1151"/>
                    <a:pt x="3484" y="1142"/>
                  </a:cubicBezTo>
                  <a:cubicBezTo>
                    <a:pt x="3432" y="1134"/>
                    <a:pt x="3435" y="1139"/>
                    <a:pt x="3393" y="1106"/>
                  </a:cubicBezTo>
                  <a:cubicBezTo>
                    <a:pt x="3350" y="1073"/>
                    <a:pt x="3344" y="1109"/>
                    <a:pt x="3301" y="1120"/>
                  </a:cubicBezTo>
                  <a:cubicBezTo>
                    <a:pt x="3258" y="1131"/>
                    <a:pt x="3258" y="1106"/>
                    <a:pt x="3239" y="1084"/>
                  </a:cubicBezTo>
                  <a:cubicBezTo>
                    <a:pt x="3219" y="1062"/>
                    <a:pt x="3193" y="1053"/>
                    <a:pt x="3173" y="1031"/>
                  </a:cubicBezTo>
                  <a:cubicBezTo>
                    <a:pt x="3154" y="1009"/>
                    <a:pt x="3111" y="1020"/>
                    <a:pt x="3078" y="1012"/>
                  </a:cubicBezTo>
                  <a:cubicBezTo>
                    <a:pt x="3045" y="1003"/>
                    <a:pt x="3016" y="1003"/>
                    <a:pt x="2996" y="984"/>
                  </a:cubicBezTo>
                  <a:cubicBezTo>
                    <a:pt x="2977" y="964"/>
                    <a:pt x="2914" y="975"/>
                    <a:pt x="2862" y="967"/>
                  </a:cubicBezTo>
                  <a:cubicBezTo>
                    <a:pt x="2810" y="959"/>
                    <a:pt x="2819" y="934"/>
                    <a:pt x="2816" y="906"/>
                  </a:cubicBezTo>
                  <a:cubicBezTo>
                    <a:pt x="2813" y="878"/>
                    <a:pt x="2806" y="875"/>
                    <a:pt x="2787" y="856"/>
                  </a:cubicBezTo>
                  <a:cubicBezTo>
                    <a:pt x="2767" y="836"/>
                    <a:pt x="2754" y="800"/>
                    <a:pt x="2747" y="773"/>
                  </a:cubicBezTo>
                  <a:cubicBezTo>
                    <a:pt x="2741" y="745"/>
                    <a:pt x="2711" y="709"/>
                    <a:pt x="2678" y="684"/>
                  </a:cubicBezTo>
                  <a:cubicBezTo>
                    <a:pt x="2646" y="659"/>
                    <a:pt x="2662" y="645"/>
                    <a:pt x="2665" y="620"/>
                  </a:cubicBezTo>
                  <a:cubicBezTo>
                    <a:pt x="2669" y="595"/>
                    <a:pt x="2656" y="564"/>
                    <a:pt x="2656" y="542"/>
                  </a:cubicBezTo>
                  <a:cubicBezTo>
                    <a:pt x="2656" y="520"/>
                    <a:pt x="2685" y="525"/>
                    <a:pt x="2708" y="533"/>
                  </a:cubicBezTo>
                  <a:cubicBezTo>
                    <a:pt x="2731" y="542"/>
                    <a:pt x="2737" y="531"/>
                    <a:pt x="2737" y="514"/>
                  </a:cubicBezTo>
                  <a:cubicBezTo>
                    <a:pt x="2737" y="497"/>
                    <a:pt x="2734" y="481"/>
                    <a:pt x="2721" y="456"/>
                  </a:cubicBezTo>
                  <a:cubicBezTo>
                    <a:pt x="2708" y="431"/>
                    <a:pt x="2734" y="420"/>
                    <a:pt x="2751" y="389"/>
                  </a:cubicBezTo>
                  <a:cubicBezTo>
                    <a:pt x="2767" y="358"/>
                    <a:pt x="2741" y="358"/>
                    <a:pt x="2764" y="339"/>
                  </a:cubicBezTo>
                  <a:cubicBezTo>
                    <a:pt x="2787" y="319"/>
                    <a:pt x="2793" y="303"/>
                    <a:pt x="2793" y="283"/>
                  </a:cubicBezTo>
                  <a:cubicBezTo>
                    <a:pt x="2793" y="264"/>
                    <a:pt x="2783" y="256"/>
                    <a:pt x="2760" y="247"/>
                  </a:cubicBezTo>
                  <a:cubicBezTo>
                    <a:pt x="2737" y="239"/>
                    <a:pt x="2728" y="247"/>
                    <a:pt x="2718" y="225"/>
                  </a:cubicBezTo>
                  <a:cubicBezTo>
                    <a:pt x="2708" y="203"/>
                    <a:pt x="2767" y="214"/>
                    <a:pt x="2787" y="186"/>
                  </a:cubicBezTo>
                  <a:cubicBezTo>
                    <a:pt x="2794" y="176"/>
                    <a:pt x="2794" y="162"/>
                    <a:pt x="2792" y="149"/>
                  </a:cubicBezTo>
                  <a:cubicBezTo>
                    <a:pt x="2760" y="144"/>
                    <a:pt x="2736" y="154"/>
                    <a:pt x="2699" y="159"/>
                  </a:cubicBezTo>
                  <a:cubicBezTo>
                    <a:pt x="2651" y="167"/>
                    <a:pt x="2638" y="144"/>
                    <a:pt x="2590" y="118"/>
                  </a:cubicBezTo>
                  <a:cubicBezTo>
                    <a:pt x="2542" y="92"/>
                    <a:pt x="2398" y="48"/>
                    <a:pt x="2328" y="37"/>
                  </a:cubicBezTo>
                  <a:cubicBezTo>
                    <a:pt x="2258" y="26"/>
                    <a:pt x="2258" y="41"/>
                    <a:pt x="2219" y="66"/>
                  </a:cubicBezTo>
                  <a:cubicBezTo>
                    <a:pt x="2179" y="92"/>
                    <a:pt x="2061" y="85"/>
                    <a:pt x="2000" y="81"/>
                  </a:cubicBezTo>
                  <a:cubicBezTo>
                    <a:pt x="1939" y="78"/>
                    <a:pt x="1904" y="122"/>
                    <a:pt x="1856" y="152"/>
                  </a:cubicBezTo>
                  <a:cubicBezTo>
                    <a:pt x="1808" y="181"/>
                    <a:pt x="1791" y="178"/>
                    <a:pt x="1751" y="170"/>
                  </a:cubicBezTo>
                  <a:cubicBezTo>
                    <a:pt x="1712" y="163"/>
                    <a:pt x="1703" y="167"/>
                    <a:pt x="1651" y="167"/>
                  </a:cubicBezTo>
                  <a:cubicBezTo>
                    <a:pt x="1598" y="167"/>
                    <a:pt x="1585" y="167"/>
                    <a:pt x="1546" y="196"/>
                  </a:cubicBezTo>
                  <a:cubicBezTo>
                    <a:pt x="1507" y="226"/>
                    <a:pt x="1481" y="215"/>
                    <a:pt x="1459" y="193"/>
                  </a:cubicBezTo>
                  <a:cubicBezTo>
                    <a:pt x="1437" y="170"/>
                    <a:pt x="1424" y="185"/>
                    <a:pt x="1371" y="178"/>
                  </a:cubicBezTo>
                  <a:cubicBezTo>
                    <a:pt x="1319" y="170"/>
                    <a:pt x="1323" y="137"/>
                    <a:pt x="1297" y="118"/>
                  </a:cubicBezTo>
                  <a:cubicBezTo>
                    <a:pt x="1271" y="100"/>
                    <a:pt x="1236" y="100"/>
                    <a:pt x="1175" y="92"/>
                  </a:cubicBezTo>
                  <a:cubicBezTo>
                    <a:pt x="1114" y="85"/>
                    <a:pt x="1131" y="107"/>
                    <a:pt x="1109" y="81"/>
                  </a:cubicBezTo>
                  <a:cubicBezTo>
                    <a:pt x="1087" y="55"/>
                    <a:pt x="1087" y="85"/>
                    <a:pt x="1044" y="89"/>
                  </a:cubicBezTo>
                  <a:cubicBezTo>
                    <a:pt x="1000" y="92"/>
                    <a:pt x="987" y="144"/>
                    <a:pt x="943" y="170"/>
                  </a:cubicBezTo>
                  <a:cubicBezTo>
                    <a:pt x="900" y="196"/>
                    <a:pt x="878" y="159"/>
                    <a:pt x="856" y="126"/>
                  </a:cubicBezTo>
                  <a:cubicBezTo>
                    <a:pt x="834" y="92"/>
                    <a:pt x="755" y="104"/>
                    <a:pt x="720" y="100"/>
                  </a:cubicBezTo>
                  <a:cubicBezTo>
                    <a:pt x="686" y="96"/>
                    <a:pt x="681" y="81"/>
                    <a:pt x="637" y="41"/>
                  </a:cubicBezTo>
                  <a:cubicBezTo>
                    <a:pt x="594" y="0"/>
                    <a:pt x="611" y="81"/>
                    <a:pt x="576" y="115"/>
                  </a:cubicBezTo>
                  <a:cubicBezTo>
                    <a:pt x="541" y="148"/>
                    <a:pt x="489" y="181"/>
                    <a:pt x="480" y="211"/>
                  </a:cubicBezTo>
                  <a:cubicBezTo>
                    <a:pt x="471" y="241"/>
                    <a:pt x="476" y="248"/>
                    <a:pt x="450" y="267"/>
                  </a:cubicBezTo>
                  <a:cubicBezTo>
                    <a:pt x="423" y="285"/>
                    <a:pt x="388" y="281"/>
                    <a:pt x="345" y="263"/>
                  </a:cubicBezTo>
                  <a:cubicBezTo>
                    <a:pt x="325" y="255"/>
                    <a:pt x="297" y="249"/>
                    <a:pt x="271" y="244"/>
                  </a:cubicBezTo>
                  <a:cubicBezTo>
                    <a:pt x="276" y="263"/>
                    <a:pt x="238" y="283"/>
                    <a:pt x="201" y="304"/>
                  </a:cubicBezTo>
                  <a:cubicBezTo>
                    <a:pt x="153" y="330"/>
                    <a:pt x="214" y="352"/>
                    <a:pt x="236" y="374"/>
                  </a:cubicBezTo>
                  <a:cubicBezTo>
                    <a:pt x="257" y="396"/>
                    <a:pt x="236" y="411"/>
                    <a:pt x="201" y="422"/>
                  </a:cubicBezTo>
                  <a:cubicBezTo>
                    <a:pt x="166" y="433"/>
                    <a:pt x="170" y="467"/>
                    <a:pt x="205" y="493"/>
                  </a:cubicBezTo>
                  <a:cubicBezTo>
                    <a:pt x="240" y="519"/>
                    <a:pt x="231" y="530"/>
                    <a:pt x="262" y="545"/>
                  </a:cubicBezTo>
                  <a:cubicBezTo>
                    <a:pt x="292" y="559"/>
                    <a:pt x="284" y="578"/>
                    <a:pt x="262" y="597"/>
                  </a:cubicBezTo>
                  <a:cubicBezTo>
                    <a:pt x="240" y="615"/>
                    <a:pt x="275" y="641"/>
                    <a:pt x="275" y="689"/>
                  </a:cubicBezTo>
                  <a:cubicBezTo>
                    <a:pt x="275" y="737"/>
                    <a:pt x="227" y="715"/>
                    <a:pt x="205" y="708"/>
                  </a:cubicBezTo>
                  <a:cubicBezTo>
                    <a:pt x="183" y="700"/>
                    <a:pt x="174" y="723"/>
                    <a:pt x="144" y="730"/>
                  </a:cubicBezTo>
                  <a:cubicBezTo>
                    <a:pt x="113" y="737"/>
                    <a:pt x="105" y="708"/>
                    <a:pt x="96" y="678"/>
                  </a:cubicBezTo>
                  <a:cubicBezTo>
                    <a:pt x="87" y="648"/>
                    <a:pt x="43" y="652"/>
                    <a:pt x="22" y="671"/>
                  </a:cubicBezTo>
                  <a:cubicBezTo>
                    <a:pt x="0" y="689"/>
                    <a:pt x="13" y="730"/>
                    <a:pt x="26" y="756"/>
                  </a:cubicBezTo>
                  <a:cubicBezTo>
                    <a:pt x="39" y="782"/>
                    <a:pt x="65" y="811"/>
                    <a:pt x="52" y="837"/>
                  </a:cubicBezTo>
                  <a:cubicBezTo>
                    <a:pt x="39" y="863"/>
                    <a:pt x="30" y="867"/>
                    <a:pt x="52" y="900"/>
                  </a:cubicBezTo>
                  <a:cubicBezTo>
                    <a:pt x="74" y="934"/>
                    <a:pt x="35" y="938"/>
                    <a:pt x="39" y="960"/>
                  </a:cubicBezTo>
                  <a:cubicBezTo>
                    <a:pt x="43" y="982"/>
                    <a:pt x="70" y="989"/>
                    <a:pt x="78" y="975"/>
                  </a:cubicBezTo>
                  <a:cubicBezTo>
                    <a:pt x="87" y="960"/>
                    <a:pt x="109" y="967"/>
                    <a:pt x="122" y="978"/>
                  </a:cubicBezTo>
                  <a:cubicBezTo>
                    <a:pt x="135" y="989"/>
                    <a:pt x="148" y="1049"/>
                    <a:pt x="153" y="1071"/>
                  </a:cubicBezTo>
                  <a:cubicBezTo>
                    <a:pt x="157" y="1093"/>
                    <a:pt x="188" y="1112"/>
                    <a:pt x="205" y="1097"/>
                  </a:cubicBezTo>
                  <a:cubicBezTo>
                    <a:pt x="222" y="1082"/>
                    <a:pt x="244" y="1112"/>
                    <a:pt x="266" y="1138"/>
                  </a:cubicBezTo>
                  <a:cubicBezTo>
                    <a:pt x="288" y="1164"/>
                    <a:pt x="327" y="1201"/>
                    <a:pt x="340" y="1230"/>
                  </a:cubicBezTo>
                  <a:cubicBezTo>
                    <a:pt x="354" y="1260"/>
                    <a:pt x="406" y="1264"/>
                    <a:pt x="406" y="1275"/>
                  </a:cubicBezTo>
                  <a:cubicBezTo>
                    <a:pt x="406" y="1286"/>
                    <a:pt x="445" y="1304"/>
                    <a:pt x="467" y="1327"/>
                  </a:cubicBezTo>
                  <a:cubicBezTo>
                    <a:pt x="489" y="1349"/>
                    <a:pt x="493" y="1342"/>
                    <a:pt x="493" y="1390"/>
                  </a:cubicBezTo>
                  <a:cubicBezTo>
                    <a:pt x="493" y="1438"/>
                    <a:pt x="541" y="1397"/>
                    <a:pt x="550" y="1379"/>
                  </a:cubicBezTo>
                  <a:cubicBezTo>
                    <a:pt x="559" y="1360"/>
                    <a:pt x="611" y="1345"/>
                    <a:pt x="637" y="1319"/>
                  </a:cubicBezTo>
                  <a:cubicBezTo>
                    <a:pt x="664" y="1293"/>
                    <a:pt x="672" y="1356"/>
                    <a:pt x="694" y="1390"/>
                  </a:cubicBezTo>
                  <a:cubicBezTo>
                    <a:pt x="716" y="1423"/>
                    <a:pt x="729" y="1397"/>
                    <a:pt x="768" y="1445"/>
                  </a:cubicBezTo>
                  <a:cubicBezTo>
                    <a:pt x="808" y="1493"/>
                    <a:pt x="812" y="1464"/>
                    <a:pt x="856" y="1505"/>
                  </a:cubicBezTo>
                  <a:cubicBezTo>
                    <a:pt x="900" y="1545"/>
                    <a:pt x="939" y="1564"/>
                    <a:pt x="974" y="1582"/>
                  </a:cubicBezTo>
                  <a:cubicBezTo>
                    <a:pt x="1009" y="1601"/>
                    <a:pt x="1017" y="1694"/>
                    <a:pt x="1039" y="1731"/>
                  </a:cubicBezTo>
                  <a:cubicBezTo>
                    <a:pt x="1061" y="1768"/>
                    <a:pt x="1109" y="1723"/>
                    <a:pt x="1135" y="1690"/>
                  </a:cubicBezTo>
                  <a:cubicBezTo>
                    <a:pt x="1162" y="1657"/>
                    <a:pt x="1170" y="1712"/>
                    <a:pt x="1170" y="1723"/>
                  </a:cubicBezTo>
                  <a:cubicBezTo>
                    <a:pt x="1170" y="1734"/>
                    <a:pt x="1175" y="1783"/>
                    <a:pt x="1175" y="1809"/>
                  </a:cubicBezTo>
                  <a:cubicBezTo>
                    <a:pt x="1175" y="1834"/>
                    <a:pt x="1236" y="1849"/>
                    <a:pt x="1271" y="1860"/>
                  </a:cubicBezTo>
                  <a:cubicBezTo>
                    <a:pt x="1306" y="1872"/>
                    <a:pt x="1310" y="1905"/>
                    <a:pt x="1358" y="1901"/>
                  </a:cubicBezTo>
                  <a:cubicBezTo>
                    <a:pt x="1406" y="1897"/>
                    <a:pt x="1389" y="1912"/>
                    <a:pt x="1380" y="1923"/>
                  </a:cubicBezTo>
                  <a:cubicBezTo>
                    <a:pt x="1371" y="1935"/>
                    <a:pt x="1398" y="1957"/>
                    <a:pt x="1398" y="1972"/>
                  </a:cubicBezTo>
                  <a:cubicBezTo>
                    <a:pt x="1398" y="1986"/>
                    <a:pt x="1441" y="2001"/>
                    <a:pt x="1459" y="1990"/>
                  </a:cubicBezTo>
                  <a:cubicBezTo>
                    <a:pt x="1476" y="1979"/>
                    <a:pt x="1494" y="1998"/>
                    <a:pt x="1511" y="2012"/>
                  </a:cubicBezTo>
                  <a:cubicBezTo>
                    <a:pt x="1529" y="2027"/>
                    <a:pt x="1559" y="2023"/>
                    <a:pt x="1555" y="2061"/>
                  </a:cubicBezTo>
                  <a:cubicBezTo>
                    <a:pt x="1594" y="2142"/>
                    <a:pt x="1598" y="2094"/>
                    <a:pt x="1612" y="2072"/>
                  </a:cubicBezTo>
                  <a:cubicBezTo>
                    <a:pt x="1625" y="2049"/>
                    <a:pt x="1633" y="2075"/>
                    <a:pt x="1651" y="2105"/>
                  </a:cubicBezTo>
                  <a:cubicBezTo>
                    <a:pt x="1668" y="2135"/>
                    <a:pt x="1725" y="2094"/>
                    <a:pt x="1747" y="2079"/>
                  </a:cubicBezTo>
                  <a:cubicBezTo>
                    <a:pt x="1769" y="2064"/>
                    <a:pt x="1782" y="2101"/>
                    <a:pt x="1786" y="2116"/>
                  </a:cubicBezTo>
                  <a:cubicBezTo>
                    <a:pt x="1791" y="2131"/>
                    <a:pt x="1843" y="2142"/>
                    <a:pt x="1856" y="2164"/>
                  </a:cubicBezTo>
                  <a:cubicBezTo>
                    <a:pt x="1869" y="2187"/>
                    <a:pt x="1895" y="2187"/>
                    <a:pt x="1948" y="2172"/>
                  </a:cubicBezTo>
                  <a:cubicBezTo>
                    <a:pt x="2000" y="2157"/>
                    <a:pt x="1992" y="2190"/>
                    <a:pt x="2040" y="2194"/>
                  </a:cubicBezTo>
                  <a:cubicBezTo>
                    <a:pt x="2088" y="2198"/>
                    <a:pt x="2079" y="2172"/>
                    <a:pt x="2131" y="2172"/>
                  </a:cubicBezTo>
                  <a:cubicBezTo>
                    <a:pt x="2184" y="2172"/>
                    <a:pt x="2179" y="2172"/>
                    <a:pt x="2214" y="2146"/>
                  </a:cubicBezTo>
                  <a:cubicBezTo>
                    <a:pt x="2249" y="2120"/>
                    <a:pt x="2267" y="2168"/>
                    <a:pt x="2284" y="2205"/>
                  </a:cubicBezTo>
                  <a:cubicBezTo>
                    <a:pt x="2302" y="2242"/>
                    <a:pt x="2241" y="2264"/>
                    <a:pt x="2245" y="2316"/>
                  </a:cubicBezTo>
                  <a:cubicBezTo>
                    <a:pt x="2249" y="2368"/>
                    <a:pt x="2337" y="2283"/>
                    <a:pt x="2350" y="2264"/>
                  </a:cubicBezTo>
                  <a:cubicBezTo>
                    <a:pt x="2363" y="2246"/>
                    <a:pt x="2420" y="2194"/>
                    <a:pt x="2446" y="2164"/>
                  </a:cubicBezTo>
                  <a:cubicBezTo>
                    <a:pt x="2472" y="2135"/>
                    <a:pt x="2542" y="2142"/>
                    <a:pt x="2586" y="2127"/>
                  </a:cubicBezTo>
                  <a:cubicBezTo>
                    <a:pt x="2629" y="2112"/>
                    <a:pt x="2647" y="2153"/>
                    <a:pt x="2660" y="2175"/>
                  </a:cubicBezTo>
                  <a:cubicBezTo>
                    <a:pt x="2673" y="2198"/>
                    <a:pt x="2664" y="2198"/>
                    <a:pt x="2704" y="2198"/>
                  </a:cubicBezTo>
                  <a:cubicBezTo>
                    <a:pt x="2743" y="2198"/>
                    <a:pt x="2773" y="2205"/>
                    <a:pt x="2795" y="2227"/>
                  </a:cubicBezTo>
                  <a:cubicBezTo>
                    <a:pt x="2817" y="2250"/>
                    <a:pt x="2861" y="2246"/>
                    <a:pt x="2874" y="2224"/>
                  </a:cubicBezTo>
                  <a:cubicBezTo>
                    <a:pt x="2887" y="2201"/>
                    <a:pt x="2922" y="2227"/>
                    <a:pt x="2966" y="2253"/>
                  </a:cubicBezTo>
                  <a:cubicBezTo>
                    <a:pt x="3009" y="2279"/>
                    <a:pt x="2974" y="2287"/>
                    <a:pt x="2983" y="2309"/>
                  </a:cubicBezTo>
                  <a:cubicBezTo>
                    <a:pt x="2992" y="2331"/>
                    <a:pt x="3057" y="2339"/>
                    <a:pt x="3071" y="2316"/>
                  </a:cubicBezTo>
                  <a:cubicBezTo>
                    <a:pt x="3084" y="2294"/>
                    <a:pt x="3114" y="2305"/>
                    <a:pt x="3140" y="2320"/>
                  </a:cubicBezTo>
                  <a:cubicBezTo>
                    <a:pt x="3167" y="2335"/>
                    <a:pt x="3223" y="2305"/>
                    <a:pt x="3241" y="2268"/>
                  </a:cubicBezTo>
                  <a:cubicBezTo>
                    <a:pt x="3258" y="2231"/>
                    <a:pt x="3237" y="2227"/>
                    <a:pt x="3285" y="2220"/>
                  </a:cubicBezTo>
                  <a:cubicBezTo>
                    <a:pt x="3333" y="2213"/>
                    <a:pt x="3341" y="2179"/>
                    <a:pt x="3376" y="2138"/>
                  </a:cubicBezTo>
                  <a:cubicBezTo>
                    <a:pt x="3411" y="2098"/>
                    <a:pt x="3481" y="2112"/>
                    <a:pt x="3538" y="2101"/>
                  </a:cubicBezTo>
                  <a:cubicBezTo>
                    <a:pt x="3595" y="2090"/>
                    <a:pt x="3630" y="2038"/>
                    <a:pt x="3700" y="1990"/>
                  </a:cubicBezTo>
                  <a:cubicBezTo>
                    <a:pt x="3769" y="1942"/>
                    <a:pt x="3796" y="2005"/>
                    <a:pt x="3813" y="2016"/>
                  </a:cubicBezTo>
                  <a:cubicBezTo>
                    <a:pt x="3831" y="2027"/>
                    <a:pt x="3887" y="2031"/>
                    <a:pt x="3914" y="2057"/>
                  </a:cubicBezTo>
                  <a:cubicBezTo>
                    <a:pt x="3940" y="2083"/>
                    <a:pt x="3949" y="2035"/>
                    <a:pt x="3975" y="2009"/>
                  </a:cubicBezTo>
                  <a:cubicBezTo>
                    <a:pt x="4001" y="1983"/>
                    <a:pt x="4023" y="1975"/>
                    <a:pt x="4058" y="1960"/>
                  </a:cubicBezTo>
                  <a:cubicBezTo>
                    <a:pt x="4093" y="1946"/>
                    <a:pt x="4132" y="1975"/>
                    <a:pt x="4154" y="2001"/>
                  </a:cubicBezTo>
                  <a:cubicBezTo>
                    <a:pt x="4176" y="2027"/>
                    <a:pt x="4132" y="2027"/>
                    <a:pt x="4119" y="2061"/>
                  </a:cubicBezTo>
                  <a:cubicBezTo>
                    <a:pt x="4106" y="2094"/>
                    <a:pt x="4154" y="2086"/>
                    <a:pt x="4167" y="2064"/>
                  </a:cubicBezTo>
                  <a:cubicBezTo>
                    <a:pt x="4180" y="2042"/>
                    <a:pt x="4202" y="2064"/>
                    <a:pt x="4211" y="2094"/>
                  </a:cubicBezTo>
                  <a:cubicBezTo>
                    <a:pt x="4219" y="2124"/>
                    <a:pt x="4228" y="2127"/>
                    <a:pt x="4206" y="2150"/>
                  </a:cubicBezTo>
                  <a:cubicBezTo>
                    <a:pt x="4184" y="2172"/>
                    <a:pt x="4167" y="2168"/>
                    <a:pt x="4158" y="2205"/>
                  </a:cubicBezTo>
                  <a:cubicBezTo>
                    <a:pt x="4149" y="2242"/>
                    <a:pt x="4228" y="2205"/>
                    <a:pt x="4246" y="2220"/>
                  </a:cubicBezTo>
                  <a:cubicBezTo>
                    <a:pt x="4263" y="2235"/>
                    <a:pt x="4285" y="2253"/>
                    <a:pt x="4320" y="2250"/>
                  </a:cubicBezTo>
                  <a:cubicBezTo>
                    <a:pt x="4355" y="2246"/>
                    <a:pt x="4346" y="2242"/>
                    <a:pt x="4385" y="2268"/>
                  </a:cubicBezTo>
                  <a:cubicBezTo>
                    <a:pt x="4425" y="2294"/>
                    <a:pt x="4425" y="2246"/>
                    <a:pt x="4447" y="2220"/>
                  </a:cubicBezTo>
                  <a:cubicBezTo>
                    <a:pt x="4468" y="2194"/>
                    <a:pt x="4495" y="2209"/>
                    <a:pt x="4508" y="2235"/>
                  </a:cubicBezTo>
                  <a:cubicBezTo>
                    <a:pt x="4521" y="2261"/>
                    <a:pt x="4530" y="2250"/>
                    <a:pt x="4564" y="2272"/>
                  </a:cubicBezTo>
                  <a:cubicBezTo>
                    <a:pt x="4585" y="2285"/>
                    <a:pt x="4590" y="2296"/>
                    <a:pt x="4594" y="2315"/>
                  </a:cubicBezTo>
                  <a:cubicBezTo>
                    <a:pt x="4599" y="2309"/>
                    <a:pt x="4605" y="2302"/>
                    <a:pt x="4613" y="2294"/>
                  </a:cubicBezTo>
                  <a:cubicBezTo>
                    <a:pt x="4656" y="2246"/>
                    <a:pt x="4639" y="2290"/>
                    <a:pt x="4674" y="2305"/>
                  </a:cubicBezTo>
                  <a:cubicBezTo>
                    <a:pt x="4709" y="2320"/>
                    <a:pt x="4717" y="2301"/>
                    <a:pt x="4722" y="2268"/>
                  </a:cubicBezTo>
                  <a:cubicBezTo>
                    <a:pt x="4726" y="2235"/>
                    <a:pt x="4713" y="2183"/>
                    <a:pt x="4713" y="2142"/>
                  </a:cubicBezTo>
                  <a:cubicBezTo>
                    <a:pt x="4713" y="2101"/>
                    <a:pt x="4726" y="2124"/>
                    <a:pt x="4770" y="2112"/>
                  </a:cubicBezTo>
                  <a:cubicBezTo>
                    <a:pt x="4813" y="2101"/>
                    <a:pt x="4770" y="2112"/>
                    <a:pt x="4770" y="2072"/>
                  </a:cubicBezTo>
                  <a:cubicBezTo>
                    <a:pt x="4770" y="2031"/>
                    <a:pt x="4796" y="2053"/>
                    <a:pt x="4827" y="2035"/>
                  </a:cubicBezTo>
                  <a:cubicBezTo>
                    <a:pt x="4857" y="2016"/>
                    <a:pt x="4827" y="2001"/>
                    <a:pt x="4818" y="1968"/>
                  </a:cubicBezTo>
                  <a:cubicBezTo>
                    <a:pt x="4809" y="1935"/>
                    <a:pt x="4827" y="1857"/>
                    <a:pt x="4822" y="1820"/>
                  </a:cubicBezTo>
                  <a:cubicBezTo>
                    <a:pt x="4818" y="1783"/>
                    <a:pt x="4822" y="1771"/>
                    <a:pt x="4818" y="1731"/>
                  </a:cubicBezTo>
                  <a:cubicBezTo>
                    <a:pt x="4813" y="1690"/>
                    <a:pt x="4796" y="1660"/>
                    <a:pt x="4792" y="1631"/>
                  </a:cubicBezTo>
                  <a:cubicBezTo>
                    <a:pt x="4787" y="1601"/>
                    <a:pt x="4752" y="1594"/>
                    <a:pt x="4730" y="1564"/>
                  </a:cubicBezTo>
                  <a:cubicBezTo>
                    <a:pt x="4709" y="1534"/>
                    <a:pt x="4744" y="1542"/>
                    <a:pt x="4792" y="1531"/>
                  </a:cubicBezTo>
                  <a:cubicBezTo>
                    <a:pt x="4840" y="1519"/>
                    <a:pt x="4774" y="1475"/>
                    <a:pt x="4744" y="1449"/>
                  </a:cubicBezTo>
                  <a:cubicBezTo>
                    <a:pt x="4713" y="1423"/>
                    <a:pt x="4709" y="1408"/>
                    <a:pt x="4704" y="1367"/>
                  </a:cubicBezTo>
                  <a:cubicBezTo>
                    <a:pt x="4700" y="1327"/>
                    <a:pt x="4656" y="1312"/>
                    <a:pt x="4647" y="1264"/>
                  </a:cubicBezTo>
                  <a:cubicBezTo>
                    <a:pt x="4639" y="1215"/>
                    <a:pt x="4608" y="1230"/>
                    <a:pt x="4582" y="1227"/>
                  </a:cubicBezTo>
                  <a:cubicBezTo>
                    <a:pt x="4556" y="1223"/>
                    <a:pt x="4516" y="1193"/>
                    <a:pt x="4481" y="1186"/>
                  </a:cubicBezTo>
                  <a:cubicBezTo>
                    <a:pt x="4454" y="1180"/>
                    <a:pt x="4462" y="1168"/>
                    <a:pt x="4478" y="1157"/>
                  </a:cubicBezTo>
                  <a:cubicBezTo>
                    <a:pt x="4460" y="1150"/>
                    <a:pt x="4440" y="1144"/>
                    <a:pt x="4418" y="1148"/>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32" name="Freeform 8"/>
            <p:cNvSpPr/>
            <p:nvPr/>
          </p:nvSpPr>
          <p:spPr bwMode="auto">
            <a:xfrm>
              <a:off x="1496" y="1832"/>
              <a:ext cx="1455" cy="934"/>
            </a:xfrm>
            <a:custGeom>
              <a:avLst/>
              <a:gdLst>
                <a:gd name="T0" fmla="*/ 3054 w 3142"/>
                <a:gd name="T1" fmla="*/ 771 h 2018"/>
                <a:gd name="T2" fmla="*/ 2993 w 3142"/>
                <a:gd name="T3" fmla="*/ 656 h 2018"/>
                <a:gd name="T4" fmla="*/ 2875 w 3142"/>
                <a:gd name="T5" fmla="*/ 478 h 2018"/>
                <a:gd name="T6" fmla="*/ 2652 w 3142"/>
                <a:gd name="T7" fmla="*/ 396 h 2018"/>
                <a:gd name="T8" fmla="*/ 2460 w 3142"/>
                <a:gd name="T9" fmla="*/ 204 h 2018"/>
                <a:gd name="T10" fmla="*/ 2298 w 3142"/>
                <a:gd name="T11" fmla="*/ 200 h 2018"/>
                <a:gd name="T12" fmla="*/ 2023 w 3142"/>
                <a:gd name="T13" fmla="*/ 152 h 2018"/>
                <a:gd name="T14" fmla="*/ 1700 w 3142"/>
                <a:gd name="T15" fmla="*/ 185 h 2018"/>
                <a:gd name="T16" fmla="*/ 1482 w 3142"/>
                <a:gd name="T17" fmla="*/ 118 h 2018"/>
                <a:gd name="T18" fmla="*/ 1206 w 3142"/>
                <a:gd name="T19" fmla="*/ 40 h 2018"/>
                <a:gd name="T20" fmla="*/ 988 w 3142"/>
                <a:gd name="T21" fmla="*/ 59 h 2018"/>
                <a:gd name="T22" fmla="*/ 761 w 3142"/>
                <a:gd name="T23" fmla="*/ 85 h 2018"/>
                <a:gd name="T24" fmla="*/ 451 w 3142"/>
                <a:gd name="T25" fmla="*/ 133 h 2018"/>
                <a:gd name="T26" fmla="*/ 298 w 3142"/>
                <a:gd name="T27" fmla="*/ 333 h 2018"/>
                <a:gd name="T28" fmla="*/ 490 w 3142"/>
                <a:gd name="T29" fmla="*/ 463 h 2018"/>
                <a:gd name="T30" fmla="*/ 433 w 3142"/>
                <a:gd name="T31" fmla="*/ 574 h 2018"/>
                <a:gd name="T32" fmla="*/ 411 w 3142"/>
                <a:gd name="T33" fmla="*/ 689 h 2018"/>
                <a:gd name="T34" fmla="*/ 333 w 3142"/>
                <a:gd name="T35" fmla="*/ 752 h 2018"/>
                <a:gd name="T36" fmla="*/ 146 w 3142"/>
                <a:gd name="T37" fmla="*/ 716 h 2018"/>
                <a:gd name="T38" fmla="*/ 72 w 3142"/>
                <a:gd name="T39" fmla="*/ 792 h 2018"/>
                <a:gd name="T40" fmla="*/ 147 w 3142"/>
                <a:gd name="T41" fmla="*/ 850 h 2018"/>
                <a:gd name="T42" fmla="*/ 105 w 3142"/>
                <a:gd name="T43" fmla="*/ 956 h 2018"/>
                <a:gd name="T44" fmla="*/ 91 w 3142"/>
                <a:gd name="T45" fmla="*/ 1081 h 2018"/>
                <a:gd name="T46" fmla="*/ 10 w 3142"/>
                <a:gd name="T47" fmla="*/ 1109 h 2018"/>
                <a:gd name="T48" fmla="*/ 32 w 3142"/>
                <a:gd name="T49" fmla="*/ 1251 h 2018"/>
                <a:gd name="T50" fmla="*/ 141 w 3142"/>
                <a:gd name="T51" fmla="*/ 1423 h 2018"/>
                <a:gd name="T52" fmla="*/ 216 w 3142"/>
                <a:gd name="T53" fmla="*/ 1534 h 2018"/>
                <a:gd name="T54" fmla="*/ 432 w 3142"/>
                <a:gd name="T55" fmla="*/ 1579 h 2018"/>
                <a:gd name="T56" fmla="*/ 593 w 3142"/>
                <a:gd name="T57" fmla="*/ 1651 h 2018"/>
                <a:gd name="T58" fmla="*/ 747 w 3142"/>
                <a:gd name="T59" fmla="*/ 1673 h 2018"/>
                <a:gd name="T60" fmla="*/ 963 w 3142"/>
                <a:gd name="T61" fmla="*/ 1723 h 2018"/>
                <a:gd name="T62" fmla="*/ 1192 w 3142"/>
                <a:gd name="T63" fmla="*/ 1757 h 2018"/>
                <a:gd name="T64" fmla="*/ 1356 w 3142"/>
                <a:gd name="T65" fmla="*/ 1882 h 2018"/>
                <a:gd name="T66" fmla="*/ 1458 w 3142"/>
                <a:gd name="T67" fmla="*/ 1971 h 2018"/>
                <a:gd name="T68" fmla="*/ 1576 w 3142"/>
                <a:gd name="T69" fmla="*/ 1971 h 2018"/>
                <a:gd name="T70" fmla="*/ 1720 w 3142"/>
                <a:gd name="T71" fmla="*/ 1890 h 2018"/>
                <a:gd name="T72" fmla="*/ 1769 w 3142"/>
                <a:gd name="T73" fmla="*/ 1765 h 2018"/>
                <a:gd name="T74" fmla="*/ 1832 w 3142"/>
                <a:gd name="T75" fmla="*/ 1724 h 2018"/>
                <a:gd name="T76" fmla="*/ 1853 w 3142"/>
                <a:gd name="T77" fmla="*/ 1631 h 2018"/>
                <a:gd name="T78" fmla="*/ 2036 w 3142"/>
                <a:gd name="T79" fmla="*/ 1586 h 2018"/>
                <a:gd name="T80" fmla="*/ 2189 w 3142"/>
                <a:gd name="T81" fmla="*/ 1597 h 2018"/>
                <a:gd name="T82" fmla="*/ 2347 w 3142"/>
                <a:gd name="T83" fmla="*/ 1597 h 2018"/>
                <a:gd name="T84" fmla="*/ 2499 w 3142"/>
                <a:gd name="T85" fmla="*/ 1738 h 2018"/>
                <a:gd name="T86" fmla="*/ 2661 w 3142"/>
                <a:gd name="T87" fmla="*/ 1686 h 2018"/>
                <a:gd name="T88" fmla="*/ 2805 w 3142"/>
                <a:gd name="T89" fmla="*/ 1649 h 2018"/>
                <a:gd name="T90" fmla="*/ 2949 w 3142"/>
                <a:gd name="T91" fmla="*/ 1656 h 2018"/>
                <a:gd name="T92" fmla="*/ 3011 w 3142"/>
                <a:gd name="T93" fmla="*/ 1530 h 2018"/>
                <a:gd name="T94" fmla="*/ 2831 w 3142"/>
                <a:gd name="T95" fmla="*/ 1441 h 2018"/>
                <a:gd name="T96" fmla="*/ 2661 w 3142"/>
                <a:gd name="T97" fmla="*/ 1323 h 2018"/>
                <a:gd name="T98" fmla="*/ 2818 w 3142"/>
                <a:gd name="T99" fmla="*/ 1382 h 2018"/>
                <a:gd name="T100" fmla="*/ 2884 w 3142"/>
                <a:gd name="T101" fmla="*/ 1234 h 2018"/>
                <a:gd name="T102" fmla="*/ 2976 w 3142"/>
                <a:gd name="T103" fmla="*/ 1115 h 2018"/>
                <a:gd name="T104" fmla="*/ 3032 w 3142"/>
                <a:gd name="T105" fmla="*/ 1026 h 2018"/>
                <a:gd name="T106" fmla="*/ 3089 w 3142"/>
                <a:gd name="T107" fmla="*/ 997 h 2018"/>
                <a:gd name="T108" fmla="*/ 3085 w 3142"/>
                <a:gd name="T109" fmla="*/ 823 h 2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42" h="2018">
                  <a:moveTo>
                    <a:pt x="3085" y="823"/>
                  </a:moveTo>
                  <a:cubicBezTo>
                    <a:pt x="3054" y="797"/>
                    <a:pt x="3054" y="789"/>
                    <a:pt x="3054" y="771"/>
                  </a:cubicBezTo>
                  <a:cubicBezTo>
                    <a:pt x="3054" y="752"/>
                    <a:pt x="3063" y="726"/>
                    <a:pt x="3032" y="708"/>
                  </a:cubicBezTo>
                  <a:cubicBezTo>
                    <a:pt x="2962" y="682"/>
                    <a:pt x="2976" y="678"/>
                    <a:pt x="2993" y="656"/>
                  </a:cubicBezTo>
                  <a:cubicBezTo>
                    <a:pt x="3011" y="633"/>
                    <a:pt x="2980" y="604"/>
                    <a:pt x="2971" y="574"/>
                  </a:cubicBezTo>
                  <a:cubicBezTo>
                    <a:pt x="2962" y="545"/>
                    <a:pt x="2901" y="530"/>
                    <a:pt x="2875" y="478"/>
                  </a:cubicBezTo>
                  <a:cubicBezTo>
                    <a:pt x="2849" y="426"/>
                    <a:pt x="2796" y="489"/>
                    <a:pt x="2762" y="496"/>
                  </a:cubicBezTo>
                  <a:cubicBezTo>
                    <a:pt x="2727" y="504"/>
                    <a:pt x="2679" y="426"/>
                    <a:pt x="2652" y="396"/>
                  </a:cubicBezTo>
                  <a:cubicBezTo>
                    <a:pt x="2626" y="367"/>
                    <a:pt x="2547" y="348"/>
                    <a:pt x="2499" y="330"/>
                  </a:cubicBezTo>
                  <a:cubicBezTo>
                    <a:pt x="2451" y="311"/>
                    <a:pt x="2464" y="244"/>
                    <a:pt x="2460" y="204"/>
                  </a:cubicBezTo>
                  <a:cubicBezTo>
                    <a:pt x="2456" y="163"/>
                    <a:pt x="2403" y="207"/>
                    <a:pt x="2360" y="226"/>
                  </a:cubicBezTo>
                  <a:cubicBezTo>
                    <a:pt x="2316" y="244"/>
                    <a:pt x="2303" y="229"/>
                    <a:pt x="2298" y="200"/>
                  </a:cubicBezTo>
                  <a:cubicBezTo>
                    <a:pt x="2294" y="170"/>
                    <a:pt x="2224" y="170"/>
                    <a:pt x="2141" y="126"/>
                  </a:cubicBezTo>
                  <a:cubicBezTo>
                    <a:pt x="2058" y="81"/>
                    <a:pt x="2050" y="122"/>
                    <a:pt x="2023" y="152"/>
                  </a:cubicBezTo>
                  <a:cubicBezTo>
                    <a:pt x="1997" y="181"/>
                    <a:pt x="1910" y="144"/>
                    <a:pt x="1844" y="133"/>
                  </a:cubicBezTo>
                  <a:cubicBezTo>
                    <a:pt x="1779" y="122"/>
                    <a:pt x="1770" y="159"/>
                    <a:pt x="1700" y="185"/>
                  </a:cubicBezTo>
                  <a:cubicBezTo>
                    <a:pt x="1630" y="211"/>
                    <a:pt x="1639" y="215"/>
                    <a:pt x="1595" y="207"/>
                  </a:cubicBezTo>
                  <a:cubicBezTo>
                    <a:pt x="1552" y="200"/>
                    <a:pt x="1517" y="166"/>
                    <a:pt x="1482" y="118"/>
                  </a:cubicBezTo>
                  <a:cubicBezTo>
                    <a:pt x="1447" y="70"/>
                    <a:pt x="1420" y="96"/>
                    <a:pt x="1368" y="92"/>
                  </a:cubicBezTo>
                  <a:cubicBezTo>
                    <a:pt x="1316" y="89"/>
                    <a:pt x="1263" y="48"/>
                    <a:pt x="1206" y="40"/>
                  </a:cubicBezTo>
                  <a:cubicBezTo>
                    <a:pt x="1150" y="33"/>
                    <a:pt x="1080" y="59"/>
                    <a:pt x="1045" y="29"/>
                  </a:cubicBezTo>
                  <a:cubicBezTo>
                    <a:pt x="1010" y="0"/>
                    <a:pt x="1010" y="29"/>
                    <a:pt x="988" y="59"/>
                  </a:cubicBezTo>
                  <a:cubicBezTo>
                    <a:pt x="966" y="89"/>
                    <a:pt x="927" y="66"/>
                    <a:pt x="879" y="63"/>
                  </a:cubicBezTo>
                  <a:cubicBezTo>
                    <a:pt x="831" y="59"/>
                    <a:pt x="822" y="81"/>
                    <a:pt x="761" y="85"/>
                  </a:cubicBezTo>
                  <a:cubicBezTo>
                    <a:pt x="700" y="89"/>
                    <a:pt x="700" y="122"/>
                    <a:pt x="617" y="126"/>
                  </a:cubicBezTo>
                  <a:cubicBezTo>
                    <a:pt x="534" y="129"/>
                    <a:pt x="521" y="141"/>
                    <a:pt x="451" y="133"/>
                  </a:cubicBezTo>
                  <a:cubicBezTo>
                    <a:pt x="381" y="126"/>
                    <a:pt x="368" y="166"/>
                    <a:pt x="320" y="196"/>
                  </a:cubicBezTo>
                  <a:cubicBezTo>
                    <a:pt x="272" y="226"/>
                    <a:pt x="298" y="285"/>
                    <a:pt x="298" y="333"/>
                  </a:cubicBezTo>
                  <a:cubicBezTo>
                    <a:pt x="298" y="381"/>
                    <a:pt x="381" y="370"/>
                    <a:pt x="390" y="400"/>
                  </a:cubicBezTo>
                  <a:cubicBezTo>
                    <a:pt x="398" y="430"/>
                    <a:pt x="464" y="430"/>
                    <a:pt x="490" y="463"/>
                  </a:cubicBezTo>
                  <a:cubicBezTo>
                    <a:pt x="516" y="496"/>
                    <a:pt x="481" y="504"/>
                    <a:pt x="468" y="522"/>
                  </a:cubicBezTo>
                  <a:cubicBezTo>
                    <a:pt x="455" y="541"/>
                    <a:pt x="477" y="556"/>
                    <a:pt x="433" y="574"/>
                  </a:cubicBezTo>
                  <a:cubicBezTo>
                    <a:pt x="390" y="593"/>
                    <a:pt x="394" y="582"/>
                    <a:pt x="359" y="619"/>
                  </a:cubicBezTo>
                  <a:cubicBezTo>
                    <a:pt x="324" y="656"/>
                    <a:pt x="350" y="674"/>
                    <a:pt x="411" y="689"/>
                  </a:cubicBezTo>
                  <a:cubicBezTo>
                    <a:pt x="473" y="704"/>
                    <a:pt x="446" y="722"/>
                    <a:pt x="407" y="722"/>
                  </a:cubicBezTo>
                  <a:cubicBezTo>
                    <a:pt x="368" y="722"/>
                    <a:pt x="425" y="730"/>
                    <a:pt x="333" y="752"/>
                  </a:cubicBezTo>
                  <a:cubicBezTo>
                    <a:pt x="241" y="774"/>
                    <a:pt x="232" y="748"/>
                    <a:pt x="180" y="726"/>
                  </a:cubicBezTo>
                  <a:cubicBezTo>
                    <a:pt x="167" y="721"/>
                    <a:pt x="156" y="718"/>
                    <a:pt x="146" y="716"/>
                  </a:cubicBezTo>
                  <a:cubicBezTo>
                    <a:pt x="148" y="729"/>
                    <a:pt x="148" y="743"/>
                    <a:pt x="141" y="753"/>
                  </a:cubicBezTo>
                  <a:cubicBezTo>
                    <a:pt x="121" y="781"/>
                    <a:pt x="62" y="770"/>
                    <a:pt x="72" y="792"/>
                  </a:cubicBezTo>
                  <a:cubicBezTo>
                    <a:pt x="82" y="814"/>
                    <a:pt x="91" y="806"/>
                    <a:pt x="114" y="814"/>
                  </a:cubicBezTo>
                  <a:cubicBezTo>
                    <a:pt x="137" y="823"/>
                    <a:pt x="147" y="831"/>
                    <a:pt x="147" y="850"/>
                  </a:cubicBezTo>
                  <a:cubicBezTo>
                    <a:pt x="147" y="870"/>
                    <a:pt x="141" y="886"/>
                    <a:pt x="118" y="906"/>
                  </a:cubicBezTo>
                  <a:cubicBezTo>
                    <a:pt x="95" y="925"/>
                    <a:pt x="121" y="925"/>
                    <a:pt x="105" y="956"/>
                  </a:cubicBezTo>
                  <a:cubicBezTo>
                    <a:pt x="88" y="987"/>
                    <a:pt x="62" y="998"/>
                    <a:pt x="75" y="1023"/>
                  </a:cubicBezTo>
                  <a:cubicBezTo>
                    <a:pt x="88" y="1048"/>
                    <a:pt x="91" y="1064"/>
                    <a:pt x="91" y="1081"/>
                  </a:cubicBezTo>
                  <a:cubicBezTo>
                    <a:pt x="91" y="1098"/>
                    <a:pt x="85" y="1109"/>
                    <a:pt x="62" y="1100"/>
                  </a:cubicBezTo>
                  <a:cubicBezTo>
                    <a:pt x="39" y="1092"/>
                    <a:pt x="10" y="1087"/>
                    <a:pt x="10" y="1109"/>
                  </a:cubicBezTo>
                  <a:cubicBezTo>
                    <a:pt x="10" y="1131"/>
                    <a:pt x="23" y="1162"/>
                    <a:pt x="19" y="1187"/>
                  </a:cubicBezTo>
                  <a:cubicBezTo>
                    <a:pt x="16" y="1212"/>
                    <a:pt x="0" y="1226"/>
                    <a:pt x="32" y="1251"/>
                  </a:cubicBezTo>
                  <a:cubicBezTo>
                    <a:pt x="65" y="1276"/>
                    <a:pt x="95" y="1312"/>
                    <a:pt x="101" y="1340"/>
                  </a:cubicBezTo>
                  <a:cubicBezTo>
                    <a:pt x="108" y="1367"/>
                    <a:pt x="121" y="1403"/>
                    <a:pt x="141" y="1423"/>
                  </a:cubicBezTo>
                  <a:cubicBezTo>
                    <a:pt x="160" y="1442"/>
                    <a:pt x="167" y="1445"/>
                    <a:pt x="170" y="1473"/>
                  </a:cubicBezTo>
                  <a:cubicBezTo>
                    <a:pt x="173" y="1501"/>
                    <a:pt x="164" y="1526"/>
                    <a:pt x="216" y="1534"/>
                  </a:cubicBezTo>
                  <a:cubicBezTo>
                    <a:pt x="268" y="1542"/>
                    <a:pt x="331" y="1531"/>
                    <a:pt x="350" y="1551"/>
                  </a:cubicBezTo>
                  <a:cubicBezTo>
                    <a:pt x="370" y="1570"/>
                    <a:pt x="399" y="1570"/>
                    <a:pt x="432" y="1579"/>
                  </a:cubicBezTo>
                  <a:cubicBezTo>
                    <a:pt x="465" y="1587"/>
                    <a:pt x="508" y="1576"/>
                    <a:pt x="527" y="1598"/>
                  </a:cubicBezTo>
                  <a:cubicBezTo>
                    <a:pt x="547" y="1620"/>
                    <a:pt x="573" y="1629"/>
                    <a:pt x="593" y="1651"/>
                  </a:cubicBezTo>
                  <a:cubicBezTo>
                    <a:pt x="612" y="1673"/>
                    <a:pt x="612" y="1698"/>
                    <a:pt x="655" y="1687"/>
                  </a:cubicBezTo>
                  <a:cubicBezTo>
                    <a:pt x="698" y="1676"/>
                    <a:pt x="704" y="1640"/>
                    <a:pt x="747" y="1673"/>
                  </a:cubicBezTo>
                  <a:cubicBezTo>
                    <a:pt x="789" y="1706"/>
                    <a:pt x="786" y="1701"/>
                    <a:pt x="838" y="1709"/>
                  </a:cubicBezTo>
                  <a:cubicBezTo>
                    <a:pt x="891" y="1718"/>
                    <a:pt x="924" y="1726"/>
                    <a:pt x="963" y="1723"/>
                  </a:cubicBezTo>
                  <a:cubicBezTo>
                    <a:pt x="1002" y="1720"/>
                    <a:pt x="1015" y="1723"/>
                    <a:pt x="1055" y="1732"/>
                  </a:cubicBezTo>
                  <a:cubicBezTo>
                    <a:pt x="1094" y="1740"/>
                    <a:pt x="1150" y="1720"/>
                    <a:pt x="1192" y="1757"/>
                  </a:cubicBezTo>
                  <a:cubicBezTo>
                    <a:pt x="1235" y="1793"/>
                    <a:pt x="1251" y="1815"/>
                    <a:pt x="1274" y="1829"/>
                  </a:cubicBezTo>
                  <a:cubicBezTo>
                    <a:pt x="1297" y="1843"/>
                    <a:pt x="1346" y="1837"/>
                    <a:pt x="1356" y="1882"/>
                  </a:cubicBezTo>
                  <a:cubicBezTo>
                    <a:pt x="1366" y="1926"/>
                    <a:pt x="1349" y="1946"/>
                    <a:pt x="1386" y="1948"/>
                  </a:cubicBezTo>
                  <a:cubicBezTo>
                    <a:pt x="1422" y="1951"/>
                    <a:pt x="1435" y="1954"/>
                    <a:pt x="1458" y="1971"/>
                  </a:cubicBezTo>
                  <a:cubicBezTo>
                    <a:pt x="1481" y="1987"/>
                    <a:pt x="1487" y="1998"/>
                    <a:pt x="1520" y="1976"/>
                  </a:cubicBezTo>
                  <a:cubicBezTo>
                    <a:pt x="1553" y="1954"/>
                    <a:pt x="1553" y="1957"/>
                    <a:pt x="1576" y="1971"/>
                  </a:cubicBezTo>
                  <a:cubicBezTo>
                    <a:pt x="1598" y="1984"/>
                    <a:pt x="1618" y="2018"/>
                    <a:pt x="1657" y="1962"/>
                  </a:cubicBezTo>
                  <a:cubicBezTo>
                    <a:pt x="1697" y="1907"/>
                    <a:pt x="1693" y="1907"/>
                    <a:pt x="1720" y="1890"/>
                  </a:cubicBezTo>
                  <a:cubicBezTo>
                    <a:pt x="1746" y="1873"/>
                    <a:pt x="1746" y="1854"/>
                    <a:pt x="1759" y="1823"/>
                  </a:cubicBezTo>
                  <a:cubicBezTo>
                    <a:pt x="1772" y="1793"/>
                    <a:pt x="1782" y="1776"/>
                    <a:pt x="1769" y="1765"/>
                  </a:cubicBezTo>
                  <a:cubicBezTo>
                    <a:pt x="1756" y="1754"/>
                    <a:pt x="1739" y="1720"/>
                    <a:pt x="1772" y="1715"/>
                  </a:cubicBezTo>
                  <a:cubicBezTo>
                    <a:pt x="1794" y="1711"/>
                    <a:pt x="1814" y="1717"/>
                    <a:pt x="1832" y="1724"/>
                  </a:cubicBezTo>
                  <a:cubicBezTo>
                    <a:pt x="1837" y="1721"/>
                    <a:pt x="1843" y="1718"/>
                    <a:pt x="1849" y="1716"/>
                  </a:cubicBezTo>
                  <a:cubicBezTo>
                    <a:pt x="1875" y="1705"/>
                    <a:pt x="1840" y="1645"/>
                    <a:pt x="1853" y="1631"/>
                  </a:cubicBezTo>
                  <a:cubicBezTo>
                    <a:pt x="1866" y="1616"/>
                    <a:pt x="1879" y="1605"/>
                    <a:pt x="1918" y="1586"/>
                  </a:cubicBezTo>
                  <a:cubicBezTo>
                    <a:pt x="1958" y="1568"/>
                    <a:pt x="2015" y="1586"/>
                    <a:pt x="2036" y="1586"/>
                  </a:cubicBezTo>
                  <a:cubicBezTo>
                    <a:pt x="2058" y="1586"/>
                    <a:pt x="2102" y="1590"/>
                    <a:pt x="2124" y="1571"/>
                  </a:cubicBezTo>
                  <a:cubicBezTo>
                    <a:pt x="2146" y="1553"/>
                    <a:pt x="2163" y="1571"/>
                    <a:pt x="2189" y="1597"/>
                  </a:cubicBezTo>
                  <a:cubicBezTo>
                    <a:pt x="2215" y="1623"/>
                    <a:pt x="2233" y="1605"/>
                    <a:pt x="2264" y="1631"/>
                  </a:cubicBezTo>
                  <a:cubicBezTo>
                    <a:pt x="2294" y="1656"/>
                    <a:pt x="2316" y="1616"/>
                    <a:pt x="2347" y="1597"/>
                  </a:cubicBezTo>
                  <a:cubicBezTo>
                    <a:pt x="2377" y="1579"/>
                    <a:pt x="2399" y="1608"/>
                    <a:pt x="2412" y="1638"/>
                  </a:cubicBezTo>
                  <a:cubicBezTo>
                    <a:pt x="2425" y="1668"/>
                    <a:pt x="2469" y="1705"/>
                    <a:pt x="2499" y="1738"/>
                  </a:cubicBezTo>
                  <a:cubicBezTo>
                    <a:pt x="2530" y="1771"/>
                    <a:pt x="2574" y="1768"/>
                    <a:pt x="2626" y="1768"/>
                  </a:cubicBezTo>
                  <a:cubicBezTo>
                    <a:pt x="2679" y="1768"/>
                    <a:pt x="2661" y="1716"/>
                    <a:pt x="2661" y="1686"/>
                  </a:cubicBezTo>
                  <a:cubicBezTo>
                    <a:pt x="2661" y="1656"/>
                    <a:pt x="2705" y="1631"/>
                    <a:pt x="2735" y="1608"/>
                  </a:cubicBezTo>
                  <a:cubicBezTo>
                    <a:pt x="2766" y="1586"/>
                    <a:pt x="2779" y="1616"/>
                    <a:pt x="2805" y="1649"/>
                  </a:cubicBezTo>
                  <a:cubicBezTo>
                    <a:pt x="2831" y="1682"/>
                    <a:pt x="2862" y="1656"/>
                    <a:pt x="2888" y="1627"/>
                  </a:cubicBezTo>
                  <a:cubicBezTo>
                    <a:pt x="2914" y="1597"/>
                    <a:pt x="2932" y="1631"/>
                    <a:pt x="2949" y="1656"/>
                  </a:cubicBezTo>
                  <a:cubicBezTo>
                    <a:pt x="2967" y="1682"/>
                    <a:pt x="2997" y="1649"/>
                    <a:pt x="2997" y="1619"/>
                  </a:cubicBezTo>
                  <a:cubicBezTo>
                    <a:pt x="2997" y="1590"/>
                    <a:pt x="3015" y="1575"/>
                    <a:pt x="3011" y="1530"/>
                  </a:cubicBezTo>
                  <a:cubicBezTo>
                    <a:pt x="3006" y="1486"/>
                    <a:pt x="2971" y="1504"/>
                    <a:pt x="2928" y="1501"/>
                  </a:cubicBezTo>
                  <a:cubicBezTo>
                    <a:pt x="2884" y="1497"/>
                    <a:pt x="2853" y="1475"/>
                    <a:pt x="2831" y="1441"/>
                  </a:cubicBezTo>
                  <a:cubicBezTo>
                    <a:pt x="2810" y="1408"/>
                    <a:pt x="2753" y="1423"/>
                    <a:pt x="2696" y="1416"/>
                  </a:cubicBezTo>
                  <a:cubicBezTo>
                    <a:pt x="2639" y="1408"/>
                    <a:pt x="2644" y="1367"/>
                    <a:pt x="2661" y="1323"/>
                  </a:cubicBezTo>
                  <a:cubicBezTo>
                    <a:pt x="2679" y="1278"/>
                    <a:pt x="2692" y="1319"/>
                    <a:pt x="2722" y="1353"/>
                  </a:cubicBezTo>
                  <a:cubicBezTo>
                    <a:pt x="2753" y="1386"/>
                    <a:pt x="2779" y="1371"/>
                    <a:pt x="2818" y="1382"/>
                  </a:cubicBezTo>
                  <a:cubicBezTo>
                    <a:pt x="2858" y="1393"/>
                    <a:pt x="2866" y="1375"/>
                    <a:pt x="2875" y="1341"/>
                  </a:cubicBezTo>
                  <a:cubicBezTo>
                    <a:pt x="2884" y="1308"/>
                    <a:pt x="2888" y="1282"/>
                    <a:pt x="2884" y="1234"/>
                  </a:cubicBezTo>
                  <a:cubicBezTo>
                    <a:pt x="2879" y="1186"/>
                    <a:pt x="2932" y="1208"/>
                    <a:pt x="2958" y="1182"/>
                  </a:cubicBezTo>
                  <a:cubicBezTo>
                    <a:pt x="2984" y="1156"/>
                    <a:pt x="2997" y="1134"/>
                    <a:pt x="2976" y="1115"/>
                  </a:cubicBezTo>
                  <a:cubicBezTo>
                    <a:pt x="2954" y="1097"/>
                    <a:pt x="2976" y="1063"/>
                    <a:pt x="2993" y="1067"/>
                  </a:cubicBezTo>
                  <a:cubicBezTo>
                    <a:pt x="3011" y="1071"/>
                    <a:pt x="3024" y="1060"/>
                    <a:pt x="3032" y="1026"/>
                  </a:cubicBezTo>
                  <a:cubicBezTo>
                    <a:pt x="3041" y="993"/>
                    <a:pt x="3032" y="1026"/>
                    <a:pt x="3059" y="1045"/>
                  </a:cubicBezTo>
                  <a:cubicBezTo>
                    <a:pt x="3085" y="1063"/>
                    <a:pt x="3089" y="1012"/>
                    <a:pt x="3089" y="997"/>
                  </a:cubicBezTo>
                  <a:cubicBezTo>
                    <a:pt x="3089" y="982"/>
                    <a:pt x="3107" y="967"/>
                    <a:pt x="3124" y="926"/>
                  </a:cubicBezTo>
                  <a:cubicBezTo>
                    <a:pt x="3142" y="886"/>
                    <a:pt x="3115" y="848"/>
                    <a:pt x="3085" y="823"/>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33" name="Freeform 9"/>
            <p:cNvSpPr/>
            <p:nvPr/>
          </p:nvSpPr>
          <p:spPr bwMode="auto">
            <a:xfrm>
              <a:off x="4417" y="5"/>
              <a:ext cx="1343" cy="1064"/>
            </a:xfrm>
            <a:custGeom>
              <a:avLst/>
              <a:gdLst>
                <a:gd name="T0" fmla="*/ 2816 w 2901"/>
                <a:gd name="T1" fmla="*/ 823 h 2299"/>
                <a:gd name="T2" fmla="*/ 2595 w 2901"/>
                <a:gd name="T3" fmla="*/ 966 h 2299"/>
                <a:gd name="T4" fmla="*/ 2459 w 2901"/>
                <a:gd name="T5" fmla="*/ 1101 h 2299"/>
                <a:gd name="T6" fmla="*/ 2172 w 2901"/>
                <a:gd name="T7" fmla="*/ 1175 h 2299"/>
                <a:gd name="T8" fmla="*/ 2095 w 2901"/>
                <a:gd name="T9" fmla="*/ 1030 h 2299"/>
                <a:gd name="T10" fmla="*/ 1971 w 2901"/>
                <a:gd name="T11" fmla="*/ 915 h 2299"/>
                <a:gd name="T12" fmla="*/ 1823 w 2901"/>
                <a:gd name="T13" fmla="*/ 855 h 2299"/>
                <a:gd name="T14" fmla="*/ 1589 w 2901"/>
                <a:gd name="T15" fmla="*/ 817 h 2299"/>
                <a:gd name="T16" fmla="*/ 1344 w 2901"/>
                <a:gd name="T17" fmla="*/ 713 h 2299"/>
                <a:gd name="T18" fmla="*/ 1154 w 2901"/>
                <a:gd name="T19" fmla="*/ 491 h 2299"/>
                <a:gd name="T20" fmla="*/ 1073 w 2901"/>
                <a:gd name="T21" fmla="*/ 352 h 2299"/>
                <a:gd name="T22" fmla="*/ 954 w 2901"/>
                <a:gd name="T23" fmla="*/ 188 h 2299"/>
                <a:gd name="T24" fmla="*/ 814 w 2901"/>
                <a:gd name="T25" fmla="*/ 82 h 2299"/>
                <a:gd name="T26" fmla="*/ 641 w 2901"/>
                <a:gd name="T27" fmla="*/ 75 h 2299"/>
                <a:gd name="T28" fmla="*/ 330 w 2901"/>
                <a:gd name="T29" fmla="*/ 32 h 2299"/>
                <a:gd name="T30" fmla="*/ 64 w 2901"/>
                <a:gd name="T31" fmla="*/ 131 h 2299"/>
                <a:gd name="T32" fmla="*/ 99 w 2901"/>
                <a:gd name="T33" fmla="*/ 248 h 2299"/>
                <a:gd name="T34" fmla="*/ 210 w 2901"/>
                <a:gd name="T35" fmla="*/ 370 h 2299"/>
                <a:gd name="T36" fmla="*/ 348 w 2901"/>
                <a:gd name="T37" fmla="*/ 403 h 2299"/>
                <a:gd name="T38" fmla="*/ 623 w 2901"/>
                <a:gd name="T39" fmla="*/ 576 h 2299"/>
                <a:gd name="T40" fmla="*/ 920 w 2901"/>
                <a:gd name="T41" fmla="*/ 505 h 2299"/>
                <a:gd name="T42" fmla="*/ 970 w 2901"/>
                <a:gd name="T43" fmla="*/ 724 h 2299"/>
                <a:gd name="T44" fmla="*/ 961 w 2901"/>
                <a:gd name="T45" fmla="*/ 1069 h 2299"/>
                <a:gd name="T46" fmla="*/ 911 w 2901"/>
                <a:gd name="T47" fmla="*/ 1289 h 2299"/>
                <a:gd name="T48" fmla="*/ 835 w 2901"/>
                <a:gd name="T49" fmla="*/ 1269 h 2299"/>
                <a:gd name="T50" fmla="*/ 605 w 2901"/>
                <a:gd name="T51" fmla="*/ 1563 h 2299"/>
                <a:gd name="T52" fmla="*/ 721 w 2901"/>
                <a:gd name="T53" fmla="*/ 1730 h 2299"/>
                <a:gd name="T54" fmla="*/ 813 w 2901"/>
                <a:gd name="T55" fmla="*/ 1775 h 2299"/>
                <a:gd name="T56" fmla="*/ 766 w 2901"/>
                <a:gd name="T57" fmla="*/ 1889 h 2299"/>
                <a:gd name="T58" fmla="*/ 934 w 2901"/>
                <a:gd name="T59" fmla="*/ 1865 h 2299"/>
                <a:gd name="T60" fmla="*/ 1114 w 2901"/>
                <a:gd name="T61" fmla="*/ 2027 h 2299"/>
                <a:gd name="T62" fmla="*/ 1330 w 2901"/>
                <a:gd name="T63" fmla="*/ 1982 h 2299"/>
                <a:gd name="T64" fmla="*/ 1520 w 2901"/>
                <a:gd name="T65" fmla="*/ 1990 h 2299"/>
                <a:gd name="T66" fmla="*/ 1651 w 2901"/>
                <a:gd name="T67" fmla="*/ 2118 h 2299"/>
                <a:gd name="T68" fmla="*/ 1868 w 2901"/>
                <a:gd name="T69" fmla="*/ 2210 h 2299"/>
                <a:gd name="T70" fmla="*/ 1914 w 2901"/>
                <a:gd name="T71" fmla="*/ 2071 h 2299"/>
                <a:gd name="T72" fmla="*/ 1976 w 2901"/>
                <a:gd name="T73" fmla="*/ 2205 h 2299"/>
                <a:gd name="T74" fmla="*/ 2156 w 2901"/>
                <a:gd name="T75" fmla="*/ 2255 h 2299"/>
                <a:gd name="T76" fmla="*/ 2284 w 2901"/>
                <a:gd name="T77" fmla="*/ 2138 h 2299"/>
                <a:gd name="T78" fmla="*/ 2431 w 2901"/>
                <a:gd name="T79" fmla="*/ 2205 h 2299"/>
                <a:gd name="T80" fmla="*/ 2507 w 2901"/>
                <a:gd name="T81" fmla="*/ 1988 h 2299"/>
                <a:gd name="T82" fmla="*/ 2515 w 2901"/>
                <a:gd name="T83" fmla="*/ 1808 h 2299"/>
                <a:gd name="T84" fmla="*/ 2733 w 2901"/>
                <a:gd name="T85" fmla="*/ 1728 h 2299"/>
                <a:gd name="T86" fmla="*/ 2800 w 2901"/>
                <a:gd name="T87" fmla="*/ 1657 h 2299"/>
                <a:gd name="T88" fmla="*/ 2824 w 2901"/>
                <a:gd name="T89" fmla="*/ 1501 h 2299"/>
                <a:gd name="T90" fmla="*/ 2857 w 2901"/>
                <a:gd name="T91" fmla="*/ 1357 h 2299"/>
                <a:gd name="T92" fmla="*/ 2834 w 2901"/>
                <a:gd name="T93" fmla="*/ 1193 h 2299"/>
                <a:gd name="T94" fmla="*/ 2870 w 2901"/>
                <a:gd name="T95" fmla="*/ 1063 h 2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901" h="2299">
                  <a:moveTo>
                    <a:pt x="2867" y="958"/>
                  </a:moveTo>
                  <a:cubicBezTo>
                    <a:pt x="2834" y="938"/>
                    <a:pt x="2815" y="941"/>
                    <a:pt x="2819" y="905"/>
                  </a:cubicBezTo>
                  <a:cubicBezTo>
                    <a:pt x="2824" y="869"/>
                    <a:pt x="2841" y="823"/>
                    <a:pt x="2816" y="823"/>
                  </a:cubicBezTo>
                  <a:cubicBezTo>
                    <a:pt x="2792" y="823"/>
                    <a:pt x="2754" y="840"/>
                    <a:pt x="2728" y="859"/>
                  </a:cubicBezTo>
                  <a:cubicBezTo>
                    <a:pt x="2701" y="879"/>
                    <a:pt x="2665" y="895"/>
                    <a:pt x="2647" y="919"/>
                  </a:cubicBezTo>
                  <a:cubicBezTo>
                    <a:pt x="2629" y="942"/>
                    <a:pt x="2624" y="966"/>
                    <a:pt x="2595" y="966"/>
                  </a:cubicBezTo>
                  <a:cubicBezTo>
                    <a:pt x="2566" y="966"/>
                    <a:pt x="2538" y="976"/>
                    <a:pt x="2525" y="998"/>
                  </a:cubicBezTo>
                  <a:cubicBezTo>
                    <a:pt x="2511" y="1020"/>
                    <a:pt x="2475" y="1056"/>
                    <a:pt x="2479" y="1077"/>
                  </a:cubicBezTo>
                  <a:cubicBezTo>
                    <a:pt x="2482" y="1098"/>
                    <a:pt x="2485" y="1091"/>
                    <a:pt x="2459" y="1101"/>
                  </a:cubicBezTo>
                  <a:cubicBezTo>
                    <a:pt x="2433" y="1111"/>
                    <a:pt x="2377" y="1127"/>
                    <a:pt x="2351" y="1140"/>
                  </a:cubicBezTo>
                  <a:cubicBezTo>
                    <a:pt x="2325" y="1152"/>
                    <a:pt x="2258" y="1138"/>
                    <a:pt x="2238" y="1163"/>
                  </a:cubicBezTo>
                  <a:cubicBezTo>
                    <a:pt x="2218" y="1189"/>
                    <a:pt x="2194" y="1200"/>
                    <a:pt x="2172" y="1175"/>
                  </a:cubicBezTo>
                  <a:cubicBezTo>
                    <a:pt x="2151" y="1150"/>
                    <a:pt x="2140" y="1122"/>
                    <a:pt x="2113" y="1109"/>
                  </a:cubicBezTo>
                  <a:cubicBezTo>
                    <a:pt x="2087" y="1097"/>
                    <a:pt x="2076" y="1098"/>
                    <a:pt x="2090" y="1080"/>
                  </a:cubicBezTo>
                  <a:cubicBezTo>
                    <a:pt x="2105" y="1062"/>
                    <a:pt x="2113" y="1047"/>
                    <a:pt x="2095" y="1030"/>
                  </a:cubicBezTo>
                  <a:cubicBezTo>
                    <a:pt x="2077" y="1013"/>
                    <a:pt x="2035" y="1002"/>
                    <a:pt x="2035" y="977"/>
                  </a:cubicBezTo>
                  <a:cubicBezTo>
                    <a:pt x="2035" y="952"/>
                    <a:pt x="2036" y="926"/>
                    <a:pt x="2022" y="916"/>
                  </a:cubicBezTo>
                  <a:cubicBezTo>
                    <a:pt x="2007" y="906"/>
                    <a:pt x="1979" y="895"/>
                    <a:pt x="1971" y="915"/>
                  </a:cubicBezTo>
                  <a:cubicBezTo>
                    <a:pt x="1963" y="934"/>
                    <a:pt x="1964" y="934"/>
                    <a:pt x="1928" y="919"/>
                  </a:cubicBezTo>
                  <a:cubicBezTo>
                    <a:pt x="1892" y="904"/>
                    <a:pt x="1874" y="898"/>
                    <a:pt x="1863" y="888"/>
                  </a:cubicBezTo>
                  <a:cubicBezTo>
                    <a:pt x="1851" y="879"/>
                    <a:pt x="1828" y="865"/>
                    <a:pt x="1823" y="855"/>
                  </a:cubicBezTo>
                  <a:cubicBezTo>
                    <a:pt x="1819" y="845"/>
                    <a:pt x="1786" y="812"/>
                    <a:pt x="1763" y="829"/>
                  </a:cubicBezTo>
                  <a:cubicBezTo>
                    <a:pt x="1740" y="845"/>
                    <a:pt x="1715" y="863"/>
                    <a:pt x="1684" y="851"/>
                  </a:cubicBezTo>
                  <a:cubicBezTo>
                    <a:pt x="1653" y="838"/>
                    <a:pt x="1612" y="802"/>
                    <a:pt x="1589" y="817"/>
                  </a:cubicBezTo>
                  <a:cubicBezTo>
                    <a:pt x="1566" y="833"/>
                    <a:pt x="1479" y="873"/>
                    <a:pt x="1452" y="852"/>
                  </a:cubicBezTo>
                  <a:cubicBezTo>
                    <a:pt x="1424" y="831"/>
                    <a:pt x="1362" y="833"/>
                    <a:pt x="1362" y="792"/>
                  </a:cubicBezTo>
                  <a:cubicBezTo>
                    <a:pt x="1362" y="752"/>
                    <a:pt x="1378" y="733"/>
                    <a:pt x="1344" y="713"/>
                  </a:cubicBezTo>
                  <a:cubicBezTo>
                    <a:pt x="1309" y="694"/>
                    <a:pt x="1293" y="677"/>
                    <a:pt x="1291" y="655"/>
                  </a:cubicBezTo>
                  <a:cubicBezTo>
                    <a:pt x="1289" y="633"/>
                    <a:pt x="1276" y="596"/>
                    <a:pt x="1258" y="584"/>
                  </a:cubicBezTo>
                  <a:cubicBezTo>
                    <a:pt x="1240" y="571"/>
                    <a:pt x="1149" y="507"/>
                    <a:pt x="1154" y="491"/>
                  </a:cubicBezTo>
                  <a:cubicBezTo>
                    <a:pt x="1158" y="474"/>
                    <a:pt x="1176" y="462"/>
                    <a:pt x="1152" y="444"/>
                  </a:cubicBezTo>
                  <a:cubicBezTo>
                    <a:pt x="1127" y="425"/>
                    <a:pt x="1093" y="417"/>
                    <a:pt x="1093" y="399"/>
                  </a:cubicBezTo>
                  <a:cubicBezTo>
                    <a:pt x="1093" y="381"/>
                    <a:pt x="1103" y="366"/>
                    <a:pt x="1073" y="352"/>
                  </a:cubicBezTo>
                  <a:cubicBezTo>
                    <a:pt x="1044" y="338"/>
                    <a:pt x="1029" y="328"/>
                    <a:pt x="1029" y="298"/>
                  </a:cubicBezTo>
                  <a:cubicBezTo>
                    <a:pt x="1029" y="267"/>
                    <a:pt x="1004" y="256"/>
                    <a:pt x="991" y="245"/>
                  </a:cubicBezTo>
                  <a:cubicBezTo>
                    <a:pt x="978" y="234"/>
                    <a:pt x="985" y="204"/>
                    <a:pt x="954" y="188"/>
                  </a:cubicBezTo>
                  <a:cubicBezTo>
                    <a:pt x="923" y="171"/>
                    <a:pt x="896" y="181"/>
                    <a:pt x="896" y="159"/>
                  </a:cubicBezTo>
                  <a:cubicBezTo>
                    <a:pt x="896" y="136"/>
                    <a:pt x="900" y="121"/>
                    <a:pt x="870" y="111"/>
                  </a:cubicBezTo>
                  <a:cubicBezTo>
                    <a:pt x="841" y="102"/>
                    <a:pt x="826" y="97"/>
                    <a:pt x="814" y="82"/>
                  </a:cubicBezTo>
                  <a:cubicBezTo>
                    <a:pt x="803" y="67"/>
                    <a:pt x="773" y="56"/>
                    <a:pt x="759" y="49"/>
                  </a:cubicBezTo>
                  <a:cubicBezTo>
                    <a:pt x="744" y="42"/>
                    <a:pt x="724" y="32"/>
                    <a:pt x="711" y="39"/>
                  </a:cubicBezTo>
                  <a:cubicBezTo>
                    <a:pt x="698" y="46"/>
                    <a:pt x="669" y="72"/>
                    <a:pt x="641" y="75"/>
                  </a:cubicBezTo>
                  <a:cubicBezTo>
                    <a:pt x="613" y="78"/>
                    <a:pt x="569" y="56"/>
                    <a:pt x="539" y="42"/>
                  </a:cubicBezTo>
                  <a:cubicBezTo>
                    <a:pt x="510" y="28"/>
                    <a:pt x="447" y="0"/>
                    <a:pt x="426" y="6"/>
                  </a:cubicBezTo>
                  <a:cubicBezTo>
                    <a:pt x="405" y="11"/>
                    <a:pt x="344" y="17"/>
                    <a:pt x="330" y="32"/>
                  </a:cubicBezTo>
                  <a:cubicBezTo>
                    <a:pt x="315" y="47"/>
                    <a:pt x="285" y="67"/>
                    <a:pt x="246" y="68"/>
                  </a:cubicBezTo>
                  <a:cubicBezTo>
                    <a:pt x="207" y="70"/>
                    <a:pt x="164" y="68"/>
                    <a:pt x="138" y="88"/>
                  </a:cubicBezTo>
                  <a:cubicBezTo>
                    <a:pt x="112" y="107"/>
                    <a:pt x="97" y="120"/>
                    <a:pt x="64" y="131"/>
                  </a:cubicBezTo>
                  <a:cubicBezTo>
                    <a:pt x="56" y="134"/>
                    <a:pt x="46" y="136"/>
                    <a:pt x="36" y="137"/>
                  </a:cubicBezTo>
                  <a:cubicBezTo>
                    <a:pt x="45" y="150"/>
                    <a:pt x="55" y="162"/>
                    <a:pt x="66" y="170"/>
                  </a:cubicBezTo>
                  <a:cubicBezTo>
                    <a:pt x="105" y="198"/>
                    <a:pt x="131" y="209"/>
                    <a:pt x="99" y="248"/>
                  </a:cubicBezTo>
                  <a:cubicBezTo>
                    <a:pt x="66" y="286"/>
                    <a:pt x="0" y="342"/>
                    <a:pt x="66" y="353"/>
                  </a:cubicBezTo>
                  <a:cubicBezTo>
                    <a:pt x="131" y="364"/>
                    <a:pt x="138" y="353"/>
                    <a:pt x="164" y="387"/>
                  </a:cubicBezTo>
                  <a:cubicBezTo>
                    <a:pt x="190" y="420"/>
                    <a:pt x="210" y="403"/>
                    <a:pt x="210" y="370"/>
                  </a:cubicBezTo>
                  <a:cubicBezTo>
                    <a:pt x="210" y="336"/>
                    <a:pt x="236" y="309"/>
                    <a:pt x="256" y="336"/>
                  </a:cubicBezTo>
                  <a:cubicBezTo>
                    <a:pt x="275" y="364"/>
                    <a:pt x="282" y="375"/>
                    <a:pt x="308" y="375"/>
                  </a:cubicBezTo>
                  <a:cubicBezTo>
                    <a:pt x="334" y="375"/>
                    <a:pt x="348" y="353"/>
                    <a:pt x="348" y="403"/>
                  </a:cubicBezTo>
                  <a:cubicBezTo>
                    <a:pt x="348" y="453"/>
                    <a:pt x="361" y="492"/>
                    <a:pt x="367" y="526"/>
                  </a:cubicBezTo>
                  <a:cubicBezTo>
                    <a:pt x="374" y="559"/>
                    <a:pt x="400" y="598"/>
                    <a:pt x="452" y="603"/>
                  </a:cubicBezTo>
                  <a:cubicBezTo>
                    <a:pt x="505" y="609"/>
                    <a:pt x="570" y="587"/>
                    <a:pt x="623" y="576"/>
                  </a:cubicBezTo>
                  <a:cubicBezTo>
                    <a:pt x="675" y="564"/>
                    <a:pt x="701" y="581"/>
                    <a:pt x="741" y="542"/>
                  </a:cubicBezTo>
                  <a:cubicBezTo>
                    <a:pt x="780" y="503"/>
                    <a:pt x="773" y="448"/>
                    <a:pt x="839" y="453"/>
                  </a:cubicBezTo>
                  <a:cubicBezTo>
                    <a:pt x="905" y="459"/>
                    <a:pt x="878" y="474"/>
                    <a:pt x="920" y="505"/>
                  </a:cubicBezTo>
                  <a:cubicBezTo>
                    <a:pt x="961" y="537"/>
                    <a:pt x="1007" y="546"/>
                    <a:pt x="1009" y="574"/>
                  </a:cubicBezTo>
                  <a:cubicBezTo>
                    <a:pt x="1012" y="602"/>
                    <a:pt x="963" y="620"/>
                    <a:pt x="981" y="648"/>
                  </a:cubicBezTo>
                  <a:cubicBezTo>
                    <a:pt x="998" y="676"/>
                    <a:pt x="983" y="705"/>
                    <a:pt x="970" y="724"/>
                  </a:cubicBezTo>
                  <a:cubicBezTo>
                    <a:pt x="957" y="742"/>
                    <a:pt x="933" y="789"/>
                    <a:pt x="937" y="831"/>
                  </a:cubicBezTo>
                  <a:cubicBezTo>
                    <a:pt x="942" y="874"/>
                    <a:pt x="931" y="920"/>
                    <a:pt x="955" y="948"/>
                  </a:cubicBezTo>
                  <a:cubicBezTo>
                    <a:pt x="979" y="976"/>
                    <a:pt x="990" y="1050"/>
                    <a:pt x="961" y="1069"/>
                  </a:cubicBezTo>
                  <a:cubicBezTo>
                    <a:pt x="933" y="1087"/>
                    <a:pt x="911" y="1094"/>
                    <a:pt x="911" y="1119"/>
                  </a:cubicBezTo>
                  <a:cubicBezTo>
                    <a:pt x="911" y="1143"/>
                    <a:pt x="891" y="1174"/>
                    <a:pt x="896" y="1204"/>
                  </a:cubicBezTo>
                  <a:cubicBezTo>
                    <a:pt x="900" y="1233"/>
                    <a:pt x="896" y="1269"/>
                    <a:pt x="911" y="1289"/>
                  </a:cubicBezTo>
                  <a:cubicBezTo>
                    <a:pt x="926" y="1309"/>
                    <a:pt x="933" y="1367"/>
                    <a:pt x="911" y="1356"/>
                  </a:cubicBezTo>
                  <a:cubicBezTo>
                    <a:pt x="889" y="1345"/>
                    <a:pt x="867" y="1335"/>
                    <a:pt x="861" y="1309"/>
                  </a:cubicBezTo>
                  <a:cubicBezTo>
                    <a:pt x="854" y="1283"/>
                    <a:pt x="861" y="1239"/>
                    <a:pt x="835" y="1269"/>
                  </a:cubicBezTo>
                  <a:cubicBezTo>
                    <a:pt x="808" y="1298"/>
                    <a:pt x="806" y="1326"/>
                    <a:pt x="771" y="1365"/>
                  </a:cubicBezTo>
                  <a:cubicBezTo>
                    <a:pt x="736" y="1404"/>
                    <a:pt x="686" y="1452"/>
                    <a:pt x="666" y="1484"/>
                  </a:cubicBezTo>
                  <a:cubicBezTo>
                    <a:pt x="647" y="1515"/>
                    <a:pt x="629" y="1545"/>
                    <a:pt x="605" y="1563"/>
                  </a:cubicBezTo>
                  <a:cubicBezTo>
                    <a:pt x="581" y="1582"/>
                    <a:pt x="562" y="1624"/>
                    <a:pt x="579" y="1645"/>
                  </a:cubicBezTo>
                  <a:cubicBezTo>
                    <a:pt x="597" y="1665"/>
                    <a:pt x="640" y="1684"/>
                    <a:pt x="658" y="1699"/>
                  </a:cubicBezTo>
                  <a:cubicBezTo>
                    <a:pt x="675" y="1713"/>
                    <a:pt x="673" y="1721"/>
                    <a:pt x="721" y="1730"/>
                  </a:cubicBezTo>
                  <a:cubicBezTo>
                    <a:pt x="769" y="1739"/>
                    <a:pt x="776" y="1750"/>
                    <a:pt x="806" y="1732"/>
                  </a:cubicBezTo>
                  <a:cubicBezTo>
                    <a:pt x="837" y="1713"/>
                    <a:pt x="843" y="1712"/>
                    <a:pt x="843" y="1728"/>
                  </a:cubicBezTo>
                  <a:cubicBezTo>
                    <a:pt x="843" y="1745"/>
                    <a:pt x="835" y="1767"/>
                    <a:pt x="813" y="1775"/>
                  </a:cubicBezTo>
                  <a:cubicBezTo>
                    <a:pt x="791" y="1782"/>
                    <a:pt x="736" y="1776"/>
                    <a:pt x="730" y="1799"/>
                  </a:cubicBezTo>
                  <a:cubicBezTo>
                    <a:pt x="723" y="1821"/>
                    <a:pt x="712" y="1849"/>
                    <a:pt x="728" y="1864"/>
                  </a:cubicBezTo>
                  <a:cubicBezTo>
                    <a:pt x="739" y="1875"/>
                    <a:pt x="763" y="1878"/>
                    <a:pt x="766" y="1889"/>
                  </a:cubicBezTo>
                  <a:cubicBezTo>
                    <a:pt x="776" y="1887"/>
                    <a:pt x="789" y="1883"/>
                    <a:pt x="806" y="1879"/>
                  </a:cubicBezTo>
                  <a:cubicBezTo>
                    <a:pt x="852" y="1868"/>
                    <a:pt x="849" y="1854"/>
                    <a:pt x="878" y="1854"/>
                  </a:cubicBezTo>
                  <a:cubicBezTo>
                    <a:pt x="908" y="1854"/>
                    <a:pt x="918" y="1838"/>
                    <a:pt x="934" y="1865"/>
                  </a:cubicBezTo>
                  <a:cubicBezTo>
                    <a:pt x="950" y="1893"/>
                    <a:pt x="937" y="1932"/>
                    <a:pt x="970" y="1949"/>
                  </a:cubicBezTo>
                  <a:cubicBezTo>
                    <a:pt x="1003" y="1965"/>
                    <a:pt x="1000" y="1979"/>
                    <a:pt x="1039" y="2007"/>
                  </a:cubicBezTo>
                  <a:cubicBezTo>
                    <a:pt x="1078" y="2035"/>
                    <a:pt x="1085" y="2041"/>
                    <a:pt x="1114" y="2027"/>
                  </a:cubicBezTo>
                  <a:cubicBezTo>
                    <a:pt x="1144" y="2013"/>
                    <a:pt x="1144" y="1988"/>
                    <a:pt x="1176" y="1999"/>
                  </a:cubicBezTo>
                  <a:cubicBezTo>
                    <a:pt x="1209" y="2010"/>
                    <a:pt x="1212" y="2021"/>
                    <a:pt x="1242" y="2004"/>
                  </a:cubicBezTo>
                  <a:cubicBezTo>
                    <a:pt x="1271" y="1988"/>
                    <a:pt x="1304" y="1952"/>
                    <a:pt x="1330" y="1982"/>
                  </a:cubicBezTo>
                  <a:cubicBezTo>
                    <a:pt x="1357" y="2013"/>
                    <a:pt x="1334" y="2021"/>
                    <a:pt x="1383" y="2024"/>
                  </a:cubicBezTo>
                  <a:cubicBezTo>
                    <a:pt x="1432" y="2027"/>
                    <a:pt x="1435" y="2038"/>
                    <a:pt x="1455" y="2018"/>
                  </a:cubicBezTo>
                  <a:cubicBezTo>
                    <a:pt x="1475" y="1999"/>
                    <a:pt x="1475" y="1985"/>
                    <a:pt x="1520" y="1990"/>
                  </a:cubicBezTo>
                  <a:cubicBezTo>
                    <a:pt x="1566" y="1996"/>
                    <a:pt x="1609" y="2013"/>
                    <a:pt x="1625" y="2027"/>
                  </a:cubicBezTo>
                  <a:cubicBezTo>
                    <a:pt x="1642" y="2041"/>
                    <a:pt x="1632" y="2054"/>
                    <a:pt x="1619" y="2077"/>
                  </a:cubicBezTo>
                  <a:cubicBezTo>
                    <a:pt x="1606" y="2099"/>
                    <a:pt x="1619" y="2116"/>
                    <a:pt x="1651" y="2118"/>
                  </a:cubicBezTo>
                  <a:cubicBezTo>
                    <a:pt x="1684" y="2121"/>
                    <a:pt x="1737" y="2077"/>
                    <a:pt x="1746" y="2107"/>
                  </a:cubicBezTo>
                  <a:cubicBezTo>
                    <a:pt x="1756" y="2138"/>
                    <a:pt x="1766" y="2166"/>
                    <a:pt x="1796" y="2188"/>
                  </a:cubicBezTo>
                  <a:cubicBezTo>
                    <a:pt x="1825" y="2210"/>
                    <a:pt x="1851" y="2210"/>
                    <a:pt x="1868" y="2210"/>
                  </a:cubicBezTo>
                  <a:cubicBezTo>
                    <a:pt x="1884" y="2210"/>
                    <a:pt x="1907" y="2199"/>
                    <a:pt x="1891" y="2180"/>
                  </a:cubicBezTo>
                  <a:cubicBezTo>
                    <a:pt x="1874" y="2160"/>
                    <a:pt x="1851" y="2149"/>
                    <a:pt x="1855" y="2118"/>
                  </a:cubicBezTo>
                  <a:cubicBezTo>
                    <a:pt x="1858" y="2088"/>
                    <a:pt x="1874" y="2068"/>
                    <a:pt x="1914" y="2071"/>
                  </a:cubicBezTo>
                  <a:cubicBezTo>
                    <a:pt x="1953" y="2074"/>
                    <a:pt x="1943" y="2082"/>
                    <a:pt x="1943" y="2107"/>
                  </a:cubicBezTo>
                  <a:cubicBezTo>
                    <a:pt x="1943" y="2132"/>
                    <a:pt x="1923" y="2149"/>
                    <a:pt x="1946" y="2166"/>
                  </a:cubicBezTo>
                  <a:cubicBezTo>
                    <a:pt x="1969" y="2182"/>
                    <a:pt x="1976" y="2185"/>
                    <a:pt x="1976" y="2205"/>
                  </a:cubicBezTo>
                  <a:cubicBezTo>
                    <a:pt x="1976" y="2224"/>
                    <a:pt x="2041" y="2221"/>
                    <a:pt x="2054" y="2252"/>
                  </a:cubicBezTo>
                  <a:cubicBezTo>
                    <a:pt x="2068" y="2282"/>
                    <a:pt x="2081" y="2299"/>
                    <a:pt x="2110" y="2296"/>
                  </a:cubicBezTo>
                  <a:cubicBezTo>
                    <a:pt x="2140" y="2293"/>
                    <a:pt x="2159" y="2288"/>
                    <a:pt x="2156" y="2255"/>
                  </a:cubicBezTo>
                  <a:cubicBezTo>
                    <a:pt x="2153" y="2221"/>
                    <a:pt x="2136" y="2207"/>
                    <a:pt x="2169" y="2199"/>
                  </a:cubicBezTo>
                  <a:cubicBezTo>
                    <a:pt x="2202" y="2191"/>
                    <a:pt x="2228" y="2196"/>
                    <a:pt x="2241" y="2168"/>
                  </a:cubicBezTo>
                  <a:cubicBezTo>
                    <a:pt x="2254" y="2141"/>
                    <a:pt x="2274" y="2110"/>
                    <a:pt x="2284" y="2138"/>
                  </a:cubicBezTo>
                  <a:cubicBezTo>
                    <a:pt x="2294" y="2166"/>
                    <a:pt x="2297" y="2177"/>
                    <a:pt x="2330" y="2152"/>
                  </a:cubicBezTo>
                  <a:cubicBezTo>
                    <a:pt x="2362" y="2127"/>
                    <a:pt x="2336" y="2096"/>
                    <a:pt x="2376" y="2152"/>
                  </a:cubicBezTo>
                  <a:cubicBezTo>
                    <a:pt x="2415" y="2207"/>
                    <a:pt x="2395" y="2202"/>
                    <a:pt x="2431" y="2205"/>
                  </a:cubicBezTo>
                  <a:cubicBezTo>
                    <a:pt x="2460" y="2207"/>
                    <a:pt x="2517" y="2214"/>
                    <a:pt x="2587" y="2205"/>
                  </a:cubicBezTo>
                  <a:cubicBezTo>
                    <a:pt x="2577" y="2174"/>
                    <a:pt x="2552" y="2158"/>
                    <a:pt x="2552" y="2128"/>
                  </a:cubicBezTo>
                  <a:cubicBezTo>
                    <a:pt x="2552" y="2095"/>
                    <a:pt x="2539" y="2018"/>
                    <a:pt x="2507" y="1988"/>
                  </a:cubicBezTo>
                  <a:cubicBezTo>
                    <a:pt x="2474" y="1957"/>
                    <a:pt x="2457" y="1927"/>
                    <a:pt x="2438" y="1908"/>
                  </a:cubicBezTo>
                  <a:cubicBezTo>
                    <a:pt x="2418" y="1890"/>
                    <a:pt x="2405" y="1863"/>
                    <a:pt x="2436" y="1854"/>
                  </a:cubicBezTo>
                  <a:cubicBezTo>
                    <a:pt x="2467" y="1846"/>
                    <a:pt x="2510" y="1835"/>
                    <a:pt x="2515" y="1808"/>
                  </a:cubicBezTo>
                  <a:cubicBezTo>
                    <a:pt x="2520" y="1782"/>
                    <a:pt x="2533" y="1715"/>
                    <a:pt x="2559" y="1718"/>
                  </a:cubicBezTo>
                  <a:cubicBezTo>
                    <a:pt x="2585" y="1721"/>
                    <a:pt x="2621" y="1736"/>
                    <a:pt x="2661" y="1735"/>
                  </a:cubicBezTo>
                  <a:cubicBezTo>
                    <a:pt x="2700" y="1733"/>
                    <a:pt x="2718" y="1738"/>
                    <a:pt x="2733" y="1728"/>
                  </a:cubicBezTo>
                  <a:cubicBezTo>
                    <a:pt x="2747" y="1718"/>
                    <a:pt x="2751" y="1722"/>
                    <a:pt x="2760" y="1726"/>
                  </a:cubicBezTo>
                  <a:cubicBezTo>
                    <a:pt x="2770" y="1731"/>
                    <a:pt x="2806" y="1735"/>
                    <a:pt x="2810" y="1722"/>
                  </a:cubicBezTo>
                  <a:cubicBezTo>
                    <a:pt x="2813" y="1710"/>
                    <a:pt x="2811" y="1672"/>
                    <a:pt x="2800" y="1657"/>
                  </a:cubicBezTo>
                  <a:cubicBezTo>
                    <a:pt x="2788" y="1642"/>
                    <a:pt x="2775" y="1617"/>
                    <a:pt x="2795" y="1603"/>
                  </a:cubicBezTo>
                  <a:cubicBezTo>
                    <a:pt x="2815" y="1589"/>
                    <a:pt x="2847" y="1560"/>
                    <a:pt x="2831" y="1542"/>
                  </a:cubicBezTo>
                  <a:cubicBezTo>
                    <a:pt x="2815" y="1523"/>
                    <a:pt x="2805" y="1512"/>
                    <a:pt x="2824" y="1501"/>
                  </a:cubicBezTo>
                  <a:cubicBezTo>
                    <a:pt x="2844" y="1490"/>
                    <a:pt x="2857" y="1482"/>
                    <a:pt x="2851" y="1465"/>
                  </a:cubicBezTo>
                  <a:cubicBezTo>
                    <a:pt x="2844" y="1448"/>
                    <a:pt x="2813" y="1430"/>
                    <a:pt x="2839" y="1415"/>
                  </a:cubicBezTo>
                  <a:cubicBezTo>
                    <a:pt x="2865" y="1400"/>
                    <a:pt x="2877" y="1380"/>
                    <a:pt x="2857" y="1357"/>
                  </a:cubicBezTo>
                  <a:cubicBezTo>
                    <a:pt x="2837" y="1333"/>
                    <a:pt x="2811" y="1326"/>
                    <a:pt x="2836" y="1308"/>
                  </a:cubicBezTo>
                  <a:cubicBezTo>
                    <a:pt x="2860" y="1290"/>
                    <a:pt x="2851" y="1266"/>
                    <a:pt x="2836" y="1247"/>
                  </a:cubicBezTo>
                  <a:cubicBezTo>
                    <a:pt x="2821" y="1227"/>
                    <a:pt x="2826" y="1211"/>
                    <a:pt x="2834" y="1193"/>
                  </a:cubicBezTo>
                  <a:cubicBezTo>
                    <a:pt x="2842" y="1175"/>
                    <a:pt x="2859" y="1163"/>
                    <a:pt x="2841" y="1148"/>
                  </a:cubicBezTo>
                  <a:cubicBezTo>
                    <a:pt x="2823" y="1133"/>
                    <a:pt x="2810" y="1104"/>
                    <a:pt x="2828" y="1088"/>
                  </a:cubicBezTo>
                  <a:cubicBezTo>
                    <a:pt x="2846" y="1073"/>
                    <a:pt x="2854" y="1065"/>
                    <a:pt x="2870" y="1063"/>
                  </a:cubicBezTo>
                  <a:cubicBezTo>
                    <a:pt x="2887" y="1062"/>
                    <a:pt x="2901" y="1036"/>
                    <a:pt x="2901" y="1013"/>
                  </a:cubicBezTo>
                  <a:cubicBezTo>
                    <a:pt x="2901" y="991"/>
                    <a:pt x="2900" y="977"/>
                    <a:pt x="2867" y="958"/>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34" name="Freeform 10"/>
            <p:cNvSpPr/>
            <p:nvPr/>
          </p:nvSpPr>
          <p:spPr bwMode="auto">
            <a:xfrm>
              <a:off x="4491" y="1174"/>
              <a:ext cx="677" cy="606"/>
            </a:xfrm>
            <a:custGeom>
              <a:avLst/>
              <a:gdLst>
                <a:gd name="T0" fmla="*/ 1410 w 1462"/>
                <a:gd name="T1" fmla="*/ 456 h 1310"/>
                <a:gd name="T2" fmla="*/ 1321 w 1462"/>
                <a:gd name="T3" fmla="*/ 328 h 1310"/>
                <a:gd name="T4" fmla="*/ 1288 w 1462"/>
                <a:gd name="T5" fmla="*/ 242 h 1310"/>
                <a:gd name="T6" fmla="*/ 1187 w 1462"/>
                <a:gd name="T7" fmla="*/ 148 h 1310"/>
                <a:gd name="T8" fmla="*/ 1125 w 1462"/>
                <a:gd name="T9" fmla="*/ 78 h 1310"/>
                <a:gd name="T10" fmla="*/ 1056 w 1462"/>
                <a:gd name="T11" fmla="*/ 117 h 1310"/>
                <a:gd name="T12" fmla="*/ 1013 w 1462"/>
                <a:gd name="T13" fmla="*/ 61 h 1310"/>
                <a:gd name="T14" fmla="*/ 935 w 1462"/>
                <a:gd name="T15" fmla="*/ 31 h 1310"/>
                <a:gd name="T16" fmla="*/ 895 w 1462"/>
                <a:gd name="T17" fmla="*/ 22 h 1310"/>
                <a:gd name="T18" fmla="*/ 886 w 1462"/>
                <a:gd name="T19" fmla="*/ 47 h 1310"/>
                <a:gd name="T20" fmla="*/ 891 w 1462"/>
                <a:gd name="T21" fmla="*/ 57 h 1310"/>
                <a:gd name="T22" fmla="*/ 873 w 1462"/>
                <a:gd name="T23" fmla="*/ 127 h 1310"/>
                <a:gd name="T24" fmla="*/ 817 w 1462"/>
                <a:gd name="T25" fmla="*/ 172 h 1310"/>
                <a:gd name="T26" fmla="*/ 775 w 1462"/>
                <a:gd name="T27" fmla="*/ 227 h 1310"/>
                <a:gd name="T28" fmla="*/ 718 w 1462"/>
                <a:gd name="T29" fmla="*/ 236 h 1310"/>
                <a:gd name="T30" fmla="*/ 668 w 1462"/>
                <a:gd name="T31" fmla="*/ 227 h 1310"/>
                <a:gd name="T32" fmla="*/ 640 w 1462"/>
                <a:gd name="T33" fmla="*/ 327 h 1310"/>
                <a:gd name="T34" fmla="*/ 557 w 1462"/>
                <a:gd name="T35" fmla="*/ 316 h 1310"/>
                <a:gd name="T36" fmla="*/ 493 w 1462"/>
                <a:gd name="T37" fmla="*/ 338 h 1310"/>
                <a:gd name="T38" fmla="*/ 454 w 1462"/>
                <a:gd name="T39" fmla="*/ 355 h 1310"/>
                <a:gd name="T40" fmla="*/ 413 w 1462"/>
                <a:gd name="T41" fmla="*/ 414 h 1310"/>
                <a:gd name="T42" fmla="*/ 356 w 1462"/>
                <a:gd name="T43" fmla="*/ 444 h 1310"/>
                <a:gd name="T44" fmla="*/ 290 w 1462"/>
                <a:gd name="T45" fmla="*/ 520 h 1310"/>
                <a:gd name="T46" fmla="*/ 233 w 1462"/>
                <a:gd name="T47" fmla="*/ 583 h 1310"/>
                <a:gd name="T48" fmla="*/ 179 w 1462"/>
                <a:gd name="T49" fmla="*/ 505 h 1310"/>
                <a:gd name="T50" fmla="*/ 107 w 1462"/>
                <a:gd name="T51" fmla="*/ 461 h 1310"/>
                <a:gd name="T52" fmla="*/ 65 w 1462"/>
                <a:gd name="T53" fmla="*/ 468 h 1310"/>
                <a:gd name="T54" fmla="*/ 61 w 1462"/>
                <a:gd name="T55" fmla="*/ 516 h 1310"/>
                <a:gd name="T56" fmla="*/ 78 w 1462"/>
                <a:gd name="T57" fmla="*/ 555 h 1310"/>
                <a:gd name="T58" fmla="*/ 94 w 1462"/>
                <a:gd name="T59" fmla="*/ 633 h 1310"/>
                <a:gd name="T60" fmla="*/ 107 w 1462"/>
                <a:gd name="T61" fmla="*/ 705 h 1310"/>
                <a:gd name="T62" fmla="*/ 54 w 1462"/>
                <a:gd name="T63" fmla="*/ 791 h 1310"/>
                <a:gd name="T64" fmla="*/ 24 w 1462"/>
                <a:gd name="T65" fmla="*/ 854 h 1310"/>
                <a:gd name="T66" fmla="*/ 94 w 1462"/>
                <a:gd name="T67" fmla="*/ 894 h 1310"/>
                <a:gd name="T68" fmla="*/ 198 w 1462"/>
                <a:gd name="T69" fmla="*/ 930 h 1310"/>
                <a:gd name="T70" fmla="*/ 295 w 1462"/>
                <a:gd name="T71" fmla="*/ 1052 h 1310"/>
                <a:gd name="T72" fmla="*/ 415 w 1462"/>
                <a:gd name="T73" fmla="*/ 928 h 1310"/>
                <a:gd name="T74" fmla="*/ 550 w 1462"/>
                <a:gd name="T75" fmla="*/ 757 h 1310"/>
                <a:gd name="T76" fmla="*/ 716 w 1462"/>
                <a:gd name="T77" fmla="*/ 791 h 1310"/>
                <a:gd name="T78" fmla="*/ 764 w 1462"/>
                <a:gd name="T79" fmla="*/ 872 h 1310"/>
                <a:gd name="T80" fmla="*/ 672 w 1462"/>
                <a:gd name="T81" fmla="*/ 991 h 1310"/>
                <a:gd name="T82" fmla="*/ 633 w 1462"/>
                <a:gd name="T83" fmla="*/ 1091 h 1310"/>
                <a:gd name="T84" fmla="*/ 699 w 1462"/>
                <a:gd name="T85" fmla="*/ 1139 h 1310"/>
                <a:gd name="T86" fmla="*/ 725 w 1462"/>
                <a:gd name="T87" fmla="*/ 1161 h 1310"/>
                <a:gd name="T88" fmla="*/ 664 w 1462"/>
                <a:gd name="T89" fmla="*/ 1228 h 1310"/>
                <a:gd name="T90" fmla="*/ 620 w 1462"/>
                <a:gd name="T91" fmla="*/ 1284 h 1310"/>
                <a:gd name="T92" fmla="*/ 712 w 1462"/>
                <a:gd name="T93" fmla="*/ 1269 h 1310"/>
                <a:gd name="T94" fmla="*/ 830 w 1462"/>
                <a:gd name="T95" fmla="*/ 1161 h 1310"/>
                <a:gd name="T96" fmla="*/ 956 w 1462"/>
                <a:gd name="T97" fmla="*/ 1028 h 1310"/>
                <a:gd name="T98" fmla="*/ 1061 w 1462"/>
                <a:gd name="T99" fmla="*/ 965 h 1310"/>
                <a:gd name="T100" fmla="*/ 1170 w 1462"/>
                <a:gd name="T101" fmla="*/ 920 h 1310"/>
                <a:gd name="T102" fmla="*/ 1239 w 1462"/>
                <a:gd name="T103" fmla="*/ 884 h 1310"/>
                <a:gd name="T104" fmla="*/ 1262 w 1462"/>
                <a:gd name="T105" fmla="*/ 802 h 1310"/>
                <a:gd name="T106" fmla="*/ 1411 w 1462"/>
                <a:gd name="T107" fmla="*/ 657 h 1310"/>
                <a:gd name="T108" fmla="*/ 1460 w 1462"/>
                <a:gd name="T109" fmla="*/ 630 h 1310"/>
                <a:gd name="T110" fmla="*/ 1462 w 1462"/>
                <a:gd name="T111" fmla="*/ 528 h 1310"/>
                <a:gd name="T112" fmla="*/ 1410 w 1462"/>
                <a:gd name="T113" fmla="*/ 456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62" h="1310">
                  <a:moveTo>
                    <a:pt x="1410" y="456"/>
                  </a:moveTo>
                  <a:cubicBezTo>
                    <a:pt x="1374" y="428"/>
                    <a:pt x="1321" y="384"/>
                    <a:pt x="1321" y="328"/>
                  </a:cubicBezTo>
                  <a:cubicBezTo>
                    <a:pt x="1321" y="273"/>
                    <a:pt x="1324" y="275"/>
                    <a:pt x="1288" y="242"/>
                  </a:cubicBezTo>
                  <a:cubicBezTo>
                    <a:pt x="1252" y="209"/>
                    <a:pt x="1213" y="195"/>
                    <a:pt x="1187" y="148"/>
                  </a:cubicBezTo>
                  <a:cubicBezTo>
                    <a:pt x="1161" y="100"/>
                    <a:pt x="1144" y="78"/>
                    <a:pt x="1125" y="78"/>
                  </a:cubicBezTo>
                  <a:cubicBezTo>
                    <a:pt x="1105" y="78"/>
                    <a:pt x="1098" y="173"/>
                    <a:pt x="1056" y="117"/>
                  </a:cubicBezTo>
                  <a:cubicBezTo>
                    <a:pt x="1013" y="61"/>
                    <a:pt x="1056" y="67"/>
                    <a:pt x="1013" y="61"/>
                  </a:cubicBezTo>
                  <a:cubicBezTo>
                    <a:pt x="971" y="56"/>
                    <a:pt x="957" y="47"/>
                    <a:pt x="935" y="31"/>
                  </a:cubicBezTo>
                  <a:cubicBezTo>
                    <a:pt x="912" y="14"/>
                    <a:pt x="908" y="0"/>
                    <a:pt x="895" y="22"/>
                  </a:cubicBezTo>
                  <a:cubicBezTo>
                    <a:pt x="890" y="31"/>
                    <a:pt x="888" y="40"/>
                    <a:pt x="886" y="47"/>
                  </a:cubicBezTo>
                  <a:cubicBezTo>
                    <a:pt x="888" y="49"/>
                    <a:pt x="890" y="52"/>
                    <a:pt x="891" y="57"/>
                  </a:cubicBezTo>
                  <a:cubicBezTo>
                    <a:pt x="895" y="81"/>
                    <a:pt x="908" y="105"/>
                    <a:pt x="873" y="127"/>
                  </a:cubicBezTo>
                  <a:cubicBezTo>
                    <a:pt x="838" y="149"/>
                    <a:pt x="817" y="140"/>
                    <a:pt x="817" y="172"/>
                  </a:cubicBezTo>
                  <a:cubicBezTo>
                    <a:pt x="817" y="203"/>
                    <a:pt x="797" y="222"/>
                    <a:pt x="775" y="227"/>
                  </a:cubicBezTo>
                  <a:cubicBezTo>
                    <a:pt x="753" y="233"/>
                    <a:pt x="734" y="246"/>
                    <a:pt x="718" y="236"/>
                  </a:cubicBezTo>
                  <a:cubicBezTo>
                    <a:pt x="703" y="227"/>
                    <a:pt x="675" y="211"/>
                    <a:pt x="668" y="227"/>
                  </a:cubicBezTo>
                  <a:cubicBezTo>
                    <a:pt x="662" y="244"/>
                    <a:pt x="681" y="331"/>
                    <a:pt x="640" y="327"/>
                  </a:cubicBezTo>
                  <a:cubicBezTo>
                    <a:pt x="598" y="324"/>
                    <a:pt x="576" y="285"/>
                    <a:pt x="557" y="316"/>
                  </a:cubicBezTo>
                  <a:cubicBezTo>
                    <a:pt x="537" y="348"/>
                    <a:pt x="513" y="338"/>
                    <a:pt x="493" y="338"/>
                  </a:cubicBezTo>
                  <a:cubicBezTo>
                    <a:pt x="474" y="338"/>
                    <a:pt x="458" y="331"/>
                    <a:pt x="454" y="355"/>
                  </a:cubicBezTo>
                  <a:cubicBezTo>
                    <a:pt x="450" y="379"/>
                    <a:pt x="441" y="401"/>
                    <a:pt x="413" y="414"/>
                  </a:cubicBezTo>
                  <a:cubicBezTo>
                    <a:pt x="384" y="427"/>
                    <a:pt x="373" y="424"/>
                    <a:pt x="356" y="444"/>
                  </a:cubicBezTo>
                  <a:cubicBezTo>
                    <a:pt x="338" y="464"/>
                    <a:pt x="297" y="494"/>
                    <a:pt x="290" y="520"/>
                  </a:cubicBezTo>
                  <a:cubicBezTo>
                    <a:pt x="284" y="546"/>
                    <a:pt x="260" y="620"/>
                    <a:pt x="233" y="583"/>
                  </a:cubicBezTo>
                  <a:cubicBezTo>
                    <a:pt x="207" y="546"/>
                    <a:pt x="209" y="535"/>
                    <a:pt x="179" y="505"/>
                  </a:cubicBezTo>
                  <a:cubicBezTo>
                    <a:pt x="148" y="476"/>
                    <a:pt x="124" y="487"/>
                    <a:pt x="107" y="461"/>
                  </a:cubicBezTo>
                  <a:cubicBezTo>
                    <a:pt x="89" y="435"/>
                    <a:pt x="72" y="453"/>
                    <a:pt x="65" y="468"/>
                  </a:cubicBezTo>
                  <a:cubicBezTo>
                    <a:pt x="59" y="483"/>
                    <a:pt x="35" y="503"/>
                    <a:pt x="61" y="516"/>
                  </a:cubicBezTo>
                  <a:cubicBezTo>
                    <a:pt x="87" y="529"/>
                    <a:pt x="78" y="539"/>
                    <a:pt x="78" y="555"/>
                  </a:cubicBezTo>
                  <a:cubicBezTo>
                    <a:pt x="78" y="572"/>
                    <a:pt x="70" y="600"/>
                    <a:pt x="94" y="633"/>
                  </a:cubicBezTo>
                  <a:cubicBezTo>
                    <a:pt x="118" y="666"/>
                    <a:pt x="129" y="681"/>
                    <a:pt x="107" y="705"/>
                  </a:cubicBezTo>
                  <a:cubicBezTo>
                    <a:pt x="85" y="729"/>
                    <a:pt x="59" y="763"/>
                    <a:pt x="54" y="791"/>
                  </a:cubicBezTo>
                  <a:cubicBezTo>
                    <a:pt x="50" y="818"/>
                    <a:pt x="0" y="818"/>
                    <a:pt x="24" y="854"/>
                  </a:cubicBezTo>
                  <a:cubicBezTo>
                    <a:pt x="48" y="889"/>
                    <a:pt x="63" y="891"/>
                    <a:pt x="94" y="894"/>
                  </a:cubicBezTo>
                  <a:cubicBezTo>
                    <a:pt x="124" y="898"/>
                    <a:pt x="190" y="907"/>
                    <a:pt x="198" y="930"/>
                  </a:cubicBezTo>
                  <a:cubicBezTo>
                    <a:pt x="206" y="949"/>
                    <a:pt x="264" y="1009"/>
                    <a:pt x="295" y="1052"/>
                  </a:cubicBezTo>
                  <a:cubicBezTo>
                    <a:pt x="330" y="1027"/>
                    <a:pt x="369" y="991"/>
                    <a:pt x="415" y="928"/>
                  </a:cubicBezTo>
                  <a:cubicBezTo>
                    <a:pt x="485" y="831"/>
                    <a:pt x="445" y="754"/>
                    <a:pt x="550" y="757"/>
                  </a:cubicBezTo>
                  <a:cubicBezTo>
                    <a:pt x="655" y="761"/>
                    <a:pt x="694" y="761"/>
                    <a:pt x="716" y="791"/>
                  </a:cubicBezTo>
                  <a:cubicBezTo>
                    <a:pt x="738" y="820"/>
                    <a:pt x="808" y="817"/>
                    <a:pt x="764" y="872"/>
                  </a:cubicBezTo>
                  <a:cubicBezTo>
                    <a:pt x="720" y="928"/>
                    <a:pt x="694" y="972"/>
                    <a:pt x="672" y="991"/>
                  </a:cubicBezTo>
                  <a:cubicBezTo>
                    <a:pt x="651" y="1009"/>
                    <a:pt x="594" y="1065"/>
                    <a:pt x="633" y="1091"/>
                  </a:cubicBezTo>
                  <a:cubicBezTo>
                    <a:pt x="672" y="1117"/>
                    <a:pt x="655" y="1135"/>
                    <a:pt x="699" y="1139"/>
                  </a:cubicBezTo>
                  <a:cubicBezTo>
                    <a:pt x="742" y="1143"/>
                    <a:pt x="738" y="1117"/>
                    <a:pt x="725" y="1161"/>
                  </a:cubicBezTo>
                  <a:cubicBezTo>
                    <a:pt x="712" y="1206"/>
                    <a:pt x="720" y="1213"/>
                    <a:pt x="664" y="1228"/>
                  </a:cubicBezTo>
                  <a:cubicBezTo>
                    <a:pt x="607" y="1243"/>
                    <a:pt x="616" y="1258"/>
                    <a:pt x="620" y="1284"/>
                  </a:cubicBezTo>
                  <a:cubicBezTo>
                    <a:pt x="624" y="1310"/>
                    <a:pt x="668" y="1295"/>
                    <a:pt x="712" y="1269"/>
                  </a:cubicBezTo>
                  <a:cubicBezTo>
                    <a:pt x="755" y="1243"/>
                    <a:pt x="803" y="1206"/>
                    <a:pt x="830" y="1161"/>
                  </a:cubicBezTo>
                  <a:cubicBezTo>
                    <a:pt x="856" y="1117"/>
                    <a:pt x="895" y="1057"/>
                    <a:pt x="956" y="1028"/>
                  </a:cubicBezTo>
                  <a:cubicBezTo>
                    <a:pt x="1018" y="998"/>
                    <a:pt x="1009" y="987"/>
                    <a:pt x="1061" y="965"/>
                  </a:cubicBezTo>
                  <a:cubicBezTo>
                    <a:pt x="1114" y="943"/>
                    <a:pt x="1127" y="935"/>
                    <a:pt x="1170" y="920"/>
                  </a:cubicBezTo>
                  <a:cubicBezTo>
                    <a:pt x="1202" y="909"/>
                    <a:pt x="1216" y="885"/>
                    <a:pt x="1239" y="884"/>
                  </a:cubicBezTo>
                  <a:cubicBezTo>
                    <a:pt x="1240" y="852"/>
                    <a:pt x="1245" y="812"/>
                    <a:pt x="1262" y="802"/>
                  </a:cubicBezTo>
                  <a:cubicBezTo>
                    <a:pt x="1293" y="783"/>
                    <a:pt x="1358" y="683"/>
                    <a:pt x="1411" y="657"/>
                  </a:cubicBezTo>
                  <a:cubicBezTo>
                    <a:pt x="1425" y="650"/>
                    <a:pt x="1443" y="640"/>
                    <a:pt x="1460" y="630"/>
                  </a:cubicBezTo>
                  <a:cubicBezTo>
                    <a:pt x="1461" y="592"/>
                    <a:pt x="1462" y="543"/>
                    <a:pt x="1462" y="528"/>
                  </a:cubicBezTo>
                  <a:cubicBezTo>
                    <a:pt x="1462" y="503"/>
                    <a:pt x="1446" y="484"/>
                    <a:pt x="1410" y="456"/>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35" name="Freeform 11"/>
            <p:cNvSpPr/>
            <p:nvPr/>
          </p:nvSpPr>
          <p:spPr bwMode="auto">
            <a:xfrm>
              <a:off x="4637" y="856"/>
              <a:ext cx="985" cy="609"/>
            </a:xfrm>
            <a:custGeom>
              <a:avLst/>
              <a:gdLst>
                <a:gd name="T0" fmla="*/ 2111 w 2127"/>
                <a:gd name="T1" fmla="*/ 367 h 1316"/>
                <a:gd name="T2" fmla="*/ 1900 w 2127"/>
                <a:gd name="T3" fmla="*/ 314 h 1316"/>
                <a:gd name="T4" fmla="*/ 1808 w 2127"/>
                <a:gd name="T5" fmla="*/ 300 h 1316"/>
                <a:gd name="T6" fmla="*/ 1693 w 2127"/>
                <a:gd name="T7" fmla="*/ 361 h 1316"/>
                <a:gd name="T8" fmla="*/ 1634 w 2127"/>
                <a:gd name="T9" fmla="*/ 458 h 1316"/>
                <a:gd name="T10" fmla="*/ 1500 w 2127"/>
                <a:gd name="T11" fmla="*/ 367 h 1316"/>
                <a:gd name="T12" fmla="*/ 1467 w 2127"/>
                <a:gd name="T13" fmla="*/ 269 h 1316"/>
                <a:gd name="T14" fmla="*/ 1379 w 2127"/>
                <a:gd name="T15" fmla="*/ 280 h 1316"/>
                <a:gd name="T16" fmla="*/ 1392 w 2127"/>
                <a:gd name="T17" fmla="*/ 372 h 1316"/>
                <a:gd name="T18" fmla="*/ 1270 w 2127"/>
                <a:gd name="T19" fmla="*/ 269 h 1316"/>
                <a:gd name="T20" fmla="*/ 1143 w 2127"/>
                <a:gd name="T21" fmla="*/ 239 h 1316"/>
                <a:gd name="T22" fmla="*/ 1044 w 2127"/>
                <a:gd name="T23" fmla="*/ 152 h 1316"/>
                <a:gd name="T24" fmla="*/ 907 w 2127"/>
                <a:gd name="T25" fmla="*/ 186 h 1316"/>
                <a:gd name="T26" fmla="*/ 766 w 2127"/>
                <a:gd name="T27" fmla="*/ 166 h 1316"/>
                <a:gd name="T28" fmla="*/ 638 w 2127"/>
                <a:gd name="T29" fmla="*/ 189 h 1316"/>
                <a:gd name="T30" fmla="*/ 494 w 2127"/>
                <a:gd name="T31" fmla="*/ 111 h 1316"/>
                <a:gd name="T32" fmla="*/ 402 w 2127"/>
                <a:gd name="T33" fmla="*/ 16 h 1316"/>
                <a:gd name="T34" fmla="*/ 290 w 2127"/>
                <a:gd name="T35" fmla="*/ 51 h 1316"/>
                <a:gd name="T36" fmla="*/ 245 w 2127"/>
                <a:gd name="T37" fmla="*/ 114 h 1316"/>
                <a:gd name="T38" fmla="*/ 160 w 2127"/>
                <a:gd name="T39" fmla="*/ 157 h 1316"/>
                <a:gd name="T40" fmla="*/ 64 w 2127"/>
                <a:gd name="T41" fmla="*/ 146 h 1316"/>
                <a:gd name="T42" fmla="*/ 103 w 2127"/>
                <a:gd name="T43" fmla="*/ 239 h 1316"/>
                <a:gd name="T44" fmla="*/ 177 w 2127"/>
                <a:gd name="T45" fmla="*/ 316 h 1316"/>
                <a:gd name="T46" fmla="*/ 180 w 2127"/>
                <a:gd name="T47" fmla="*/ 478 h 1316"/>
                <a:gd name="T48" fmla="*/ 271 w 2127"/>
                <a:gd name="T49" fmla="*/ 569 h 1316"/>
                <a:gd name="T50" fmla="*/ 404 w 2127"/>
                <a:gd name="T51" fmla="*/ 493 h 1316"/>
                <a:gd name="T52" fmla="*/ 512 w 2127"/>
                <a:gd name="T53" fmla="*/ 637 h 1316"/>
                <a:gd name="T54" fmla="*/ 570 w 2127"/>
                <a:gd name="T55" fmla="*/ 733 h 1316"/>
                <a:gd name="T56" fmla="*/ 619 w 2127"/>
                <a:gd name="T57" fmla="*/ 717 h 1316"/>
                <a:gd name="T58" fmla="*/ 740 w 2127"/>
                <a:gd name="T59" fmla="*/ 803 h 1316"/>
                <a:gd name="T60" fmla="*/ 871 w 2127"/>
                <a:gd name="T61" fmla="*/ 834 h 1316"/>
                <a:gd name="T62" fmla="*/ 1005 w 2127"/>
                <a:gd name="T63" fmla="*/ 1014 h 1316"/>
                <a:gd name="T64" fmla="*/ 1146 w 2127"/>
                <a:gd name="T65" fmla="*/ 1214 h 1316"/>
                <a:gd name="T66" fmla="*/ 1243 w 2127"/>
                <a:gd name="T67" fmla="*/ 1228 h 1316"/>
                <a:gd name="T68" fmla="*/ 1339 w 2127"/>
                <a:gd name="T69" fmla="*/ 995 h 1316"/>
                <a:gd name="T70" fmla="*/ 1470 w 2127"/>
                <a:gd name="T71" fmla="*/ 1039 h 1316"/>
                <a:gd name="T72" fmla="*/ 1552 w 2127"/>
                <a:gd name="T73" fmla="*/ 1039 h 1316"/>
                <a:gd name="T74" fmla="*/ 1647 w 2127"/>
                <a:gd name="T75" fmla="*/ 1017 h 1316"/>
                <a:gd name="T76" fmla="*/ 1587 w 2127"/>
                <a:gd name="T77" fmla="*/ 911 h 1316"/>
                <a:gd name="T78" fmla="*/ 1693 w 2127"/>
                <a:gd name="T79" fmla="*/ 846 h 1316"/>
                <a:gd name="T80" fmla="*/ 1811 w 2127"/>
                <a:gd name="T81" fmla="*/ 714 h 1316"/>
                <a:gd name="T82" fmla="*/ 1862 w 2127"/>
                <a:gd name="T83" fmla="*/ 588 h 1316"/>
                <a:gd name="T84" fmla="*/ 1978 w 2127"/>
                <a:gd name="T85" fmla="*/ 596 h 1316"/>
                <a:gd name="T86" fmla="*/ 2127 w 2127"/>
                <a:gd name="T87" fmla="*/ 489 h 1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127" h="1316">
                  <a:moveTo>
                    <a:pt x="2114" y="376"/>
                  </a:moveTo>
                  <a:cubicBezTo>
                    <a:pt x="2113" y="373"/>
                    <a:pt x="2112" y="370"/>
                    <a:pt x="2111" y="367"/>
                  </a:cubicBezTo>
                  <a:cubicBezTo>
                    <a:pt x="2041" y="376"/>
                    <a:pt x="1984" y="369"/>
                    <a:pt x="1955" y="367"/>
                  </a:cubicBezTo>
                  <a:cubicBezTo>
                    <a:pt x="1919" y="364"/>
                    <a:pt x="1939" y="369"/>
                    <a:pt x="1900" y="314"/>
                  </a:cubicBezTo>
                  <a:cubicBezTo>
                    <a:pt x="1860" y="258"/>
                    <a:pt x="1886" y="289"/>
                    <a:pt x="1854" y="314"/>
                  </a:cubicBezTo>
                  <a:cubicBezTo>
                    <a:pt x="1821" y="339"/>
                    <a:pt x="1818" y="328"/>
                    <a:pt x="1808" y="300"/>
                  </a:cubicBezTo>
                  <a:cubicBezTo>
                    <a:pt x="1798" y="272"/>
                    <a:pt x="1778" y="303"/>
                    <a:pt x="1765" y="330"/>
                  </a:cubicBezTo>
                  <a:cubicBezTo>
                    <a:pt x="1752" y="358"/>
                    <a:pt x="1726" y="353"/>
                    <a:pt x="1693" y="361"/>
                  </a:cubicBezTo>
                  <a:cubicBezTo>
                    <a:pt x="1660" y="369"/>
                    <a:pt x="1677" y="383"/>
                    <a:pt x="1680" y="417"/>
                  </a:cubicBezTo>
                  <a:cubicBezTo>
                    <a:pt x="1683" y="450"/>
                    <a:pt x="1664" y="455"/>
                    <a:pt x="1634" y="458"/>
                  </a:cubicBezTo>
                  <a:cubicBezTo>
                    <a:pt x="1605" y="461"/>
                    <a:pt x="1592" y="444"/>
                    <a:pt x="1578" y="414"/>
                  </a:cubicBezTo>
                  <a:cubicBezTo>
                    <a:pt x="1565" y="383"/>
                    <a:pt x="1500" y="386"/>
                    <a:pt x="1500" y="367"/>
                  </a:cubicBezTo>
                  <a:cubicBezTo>
                    <a:pt x="1500" y="347"/>
                    <a:pt x="1493" y="344"/>
                    <a:pt x="1470" y="328"/>
                  </a:cubicBezTo>
                  <a:cubicBezTo>
                    <a:pt x="1447" y="311"/>
                    <a:pt x="1467" y="294"/>
                    <a:pt x="1467" y="269"/>
                  </a:cubicBezTo>
                  <a:cubicBezTo>
                    <a:pt x="1467" y="244"/>
                    <a:pt x="1477" y="236"/>
                    <a:pt x="1438" y="233"/>
                  </a:cubicBezTo>
                  <a:cubicBezTo>
                    <a:pt x="1398" y="230"/>
                    <a:pt x="1382" y="250"/>
                    <a:pt x="1379" y="280"/>
                  </a:cubicBezTo>
                  <a:cubicBezTo>
                    <a:pt x="1375" y="311"/>
                    <a:pt x="1398" y="322"/>
                    <a:pt x="1415" y="342"/>
                  </a:cubicBezTo>
                  <a:cubicBezTo>
                    <a:pt x="1431" y="361"/>
                    <a:pt x="1408" y="372"/>
                    <a:pt x="1392" y="372"/>
                  </a:cubicBezTo>
                  <a:cubicBezTo>
                    <a:pt x="1375" y="372"/>
                    <a:pt x="1349" y="372"/>
                    <a:pt x="1320" y="350"/>
                  </a:cubicBezTo>
                  <a:cubicBezTo>
                    <a:pt x="1290" y="328"/>
                    <a:pt x="1280" y="300"/>
                    <a:pt x="1270" y="269"/>
                  </a:cubicBezTo>
                  <a:cubicBezTo>
                    <a:pt x="1261" y="239"/>
                    <a:pt x="1208" y="283"/>
                    <a:pt x="1175" y="280"/>
                  </a:cubicBezTo>
                  <a:cubicBezTo>
                    <a:pt x="1143" y="278"/>
                    <a:pt x="1130" y="261"/>
                    <a:pt x="1143" y="239"/>
                  </a:cubicBezTo>
                  <a:cubicBezTo>
                    <a:pt x="1156" y="216"/>
                    <a:pt x="1166" y="203"/>
                    <a:pt x="1149" y="189"/>
                  </a:cubicBezTo>
                  <a:cubicBezTo>
                    <a:pt x="1133" y="175"/>
                    <a:pt x="1090" y="158"/>
                    <a:pt x="1044" y="152"/>
                  </a:cubicBezTo>
                  <a:cubicBezTo>
                    <a:pt x="999" y="147"/>
                    <a:pt x="999" y="161"/>
                    <a:pt x="979" y="180"/>
                  </a:cubicBezTo>
                  <a:cubicBezTo>
                    <a:pt x="959" y="200"/>
                    <a:pt x="956" y="189"/>
                    <a:pt x="907" y="186"/>
                  </a:cubicBezTo>
                  <a:cubicBezTo>
                    <a:pt x="858" y="183"/>
                    <a:pt x="881" y="175"/>
                    <a:pt x="854" y="144"/>
                  </a:cubicBezTo>
                  <a:cubicBezTo>
                    <a:pt x="828" y="114"/>
                    <a:pt x="795" y="150"/>
                    <a:pt x="766" y="166"/>
                  </a:cubicBezTo>
                  <a:cubicBezTo>
                    <a:pt x="736" y="183"/>
                    <a:pt x="733" y="172"/>
                    <a:pt x="700" y="161"/>
                  </a:cubicBezTo>
                  <a:cubicBezTo>
                    <a:pt x="668" y="150"/>
                    <a:pt x="668" y="175"/>
                    <a:pt x="638" y="189"/>
                  </a:cubicBezTo>
                  <a:cubicBezTo>
                    <a:pt x="609" y="203"/>
                    <a:pt x="602" y="197"/>
                    <a:pt x="563" y="169"/>
                  </a:cubicBezTo>
                  <a:cubicBezTo>
                    <a:pt x="524" y="141"/>
                    <a:pt x="527" y="127"/>
                    <a:pt x="494" y="111"/>
                  </a:cubicBezTo>
                  <a:cubicBezTo>
                    <a:pt x="461" y="94"/>
                    <a:pt x="474" y="55"/>
                    <a:pt x="458" y="27"/>
                  </a:cubicBezTo>
                  <a:cubicBezTo>
                    <a:pt x="442" y="0"/>
                    <a:pt x="432" y="16"/>
                    <a:pt x="402" y="16"/>
                  </a:cubicBezTo>
                  <a:cubicBezTo>
                    <a:pt x="373" y="16"/>
                    <a:pt x="376" y="30"/>
                    <a:pt x="330" y="41"/>
                  </a:cubicBezTo>
                  <a:cubicBezTo>
                    <a:pt x="313" y="45"/>
                    <a:pt x="300" y="49"/>
                    <a:pt x="290" y="51"/>
                  </a:cubicBezTo>
                  <a:cubicBezTo>
                    <a:pt x="291" y="55"/>
                    <a:pt x="290" y="59"/>
                    <a:pt x="287" y="64"/>
                  </a:cubicBezTo>
                  <a:cubicBezTo>
                    <a:pt x="271" y="89"/>
                    <a:pt x="243" y="81"/>
                    <a:pt x="245" y="114"/>
                  </a:cubicBezTo>
                  <a:cubicBezTo>
                    <a:pt x="247" y="148"/>
                    <a:pt x="265" y="213"/>
                    <a:pt x="221" y="189"/>
                  </a:cubicBezTo>
                  <a:cubicBezTo>
                    <a:pt x="177" y="165"/>
                    <a:pt x="180" y="139"/>
                    <a:pt x="160" y="157"/>
                  </a:cubicBezTo>
                  <a:cubicBezTo>
                    <a:pt x="140" y="176"/>
                    <a:pt x="142" y="183"/>
                    <a:pt x="116" y="170"/>
                  </a:cubicBezTo>
                  <a:cubicBezTo>
                    <a:pt x="90" y="157"/>
                    <a:pt x="73" y="131"/>
                    <a:pt x="64" y="146"/>
                  </a:cubicBezTo>
                  <a:cubicBezTo>
                    <a:pt x="55" y="161"/>
                    <a:pt x="0" y="215"/>
                    <a:pt x="35" y="226"/>
                  </a:cubicBezTo>
                  <a:cubicBezTo>
                    <a:pt x="70" y="237"/>
                    <a:pt x="99" y="211"/>
                    <a:pt x="103" y="239"/>
                  </a:cubicBezTo>
                  <a:cubicBezTo>
                    <a:pt x="107" y="266"/>
                    <a:pt x="110" y="266"/>
                    <a:pt x="134" y="278"/>
                  </a:cubicBezTo>
                  <a:cubicBezTo>
                    <a:pt x="158" y="289"/>
                    <a:pt x="180" y="292"/>
                    <a:pt x="177" y="316"/>
                  </a:cubicBezTo>
                  <a:cubicBezTo>
                    <a:pt x="175" y="341"/>
                    <a:pt x="136" y="392"/>
                    <a:pt x="147" y="420"/>
                  </a:cubicBezTo>
                  <a:cubicBezTo>
                    <a:pt x="158" y="448"/>
                    <a:pt x="169" y="457"/>
                    <a:pt x="180" y="478"/>
                  </a:cubicBezTo>
                  <a:cubicBezTo>
                    <a:pt x="190" y="498"/>
                    <a:pt x="219" y="502"/>
                    <a:pt x="225" y="535"/>
                  </a:cubicBezTo>
                  <a:cubicBezTo>
                    <a:pt x="232" y="569"/>
                    <a:pt x="236" y="593"/>
                    <a:pt x="271" y="569"/>
                  </a:cubicBezTo>
                  <a:cubicBezTo>
                    <a:pt x="306" y="544"/>
                    <a:pt x="341" y="537"/>
                    <a:pt x="352" y="515"/>
                  </a:cubicBezTo>
                  <a:cubicBezTo>
                    <a:pt x="363" y="493"/>
                    <a:pt x="398" y="463"/>
                    <a:pt x="404" y="493"/>
                  </a:cubicBezTo>
                  <a:cubicBezTo>
                    <a:pt x="411" y="522"/>
                    <a:pt x="463" y="531"/>
                    <a:pt x="468" y="567"/>
                  </a:cubicBezTo>
                  <a:cubicBezTo>
                    <a:pt x="472" y="602"/>
                    <a:pt x="498" y="607"/>
                    <a:pt x="512" y="637"/>
                  </a:cubicBezTo>
                  <a:cubicBezTo>
                    <a:pt x="525" y="667"/>
                    <a:pt x="503" y="721"/>
                    <a:pt x="522" y="730"/>
                  </a:cubicBezTo>
                  <a:cubicBezTo>
                    <a:pt x="538" y="737"/>
                    <a:pt x="560" y="726"/>
                    <a:pt x="570" y="733"/>
                  </a:cubicBezTo>
                  <a:cubicBezTo>
                    <a:pt x="572" y="726"/>
                    <a:pt x="574" y="717"/>
                    <a:pt x="579" y="708"/>
                  </a:cubicBezTo>
                  <a:cubicBezTo>
                    <a:pt x="592" y="686"/>
                    <a:pt x="596" y="700"/>
                    <a:pt x="619" y="717"/>
                  </a:cubicBezTo>
                  <a:cubicBezTo>
                    <a:pt x="641" y="733"/>
                    <a:pt x="655" y="742"/>
                    <a:pt x="697" y="747"/>
                  </a:cubicBezTo>
                  <a:cubicBezTo>
                    <a:pt x="740" y="753"/>
                    <a:pt x="697" y="747"/>
                    <a:pt x="740" y="803"/>
                  </a:cubicBezTo>
                  <a:cubicBezTo>
                    <a:pt x="782" y="859"/>
                    <a:pt x="789" y="764"/>
                    <a:pt x="809" y="764"/>
                  </a:cubicBezTo>
                  <a:cubicBezTo>
                    <a:pt x="828" y="764"/>
                    <a:pt x="845" y="786"/>
                    <a:pt x="871" y="834"/>
                  </a:cubicBezTo>
                  <a:cubicBezTo>
                    <a:pt x="897" y="881"/>
                    <a:pt x="936" y="895"/>
                    <a:pt x="972" y="928"/>
                  </a:cubicBezTo>
                  <a:cubicBezTo>
                    <a:pt x="1008" y="961"/>
                    <a:pt x="1005" y="959"/>
                    <a:pt x="1005" y="1014"/>
                  </a:cubicBezTo>
                  <a:cubicBezTo>
                    <a:pt x="1005" y="1070"/>
                    <a:pt x="1058" y="1114"/>
                    <a:pt x="1094" y="1142"/>
                  </a:cubicBezTo>
                  <a:cubicBezTo>
                    <a:pt x="1130" y="1170"/>
                    <a:pt x="1146" y="1189"/>
                    <a:pt x="1146" y="1214"/>
                  </a:cubicBezTo>
                  <a:cubicBezTo>
                    <a:pt x="1146" y="1229"/>
                    <a:pt x="1145" y="1278"/>
                    <a:pt x="1144" y="1316"/>
                  </a:cubicBezTo>
                  <a:cubicBezTo>
                    <a:pt x="1188" y="1289"/>
                    <a:pt x="1234" y="1255"/>
                    <a:pt x="1243" y="1228"/>
                  </a:cubicBezTo>
                  <a:cubicBezTo>
                    <a:pt x="1256" y="1191"/>
                    <a:pt x="1296" y="1139"/>
                    <a:pt x="1300" y="1106"/>
                  </a:cubicBezTo>
                  <a:cubicBezTo>
                    <a:pt x="1304" y="1073"/>
                    <a:pt x="1313" y="995"/>
                    <a:pt x="1339" y="995"/>
                  </a:cubicBezTo>
                  <a:cubicBezTo>
                    <a:pt x="1365" y="995"/>
                    <a:pt x="1392" y="1002"/>
                    <a:pt x="1409" y="1021"/>
                  </a:cubicBezTo>
                  <a:cubicBezTo>
                    <a:pt x="1427" y="1039"/>
                    <a:pt x="1440" y="1043"/>
                    <a:pt x="1470" y="1039"/>
                  </a:cubicBezTo>
                  <a:cubicBezTo>
                    <a:pt x="1501" y="1036"/>
                    <a:pt x="1492" y="1024"/>
                    <a:pt x="1515" y="1039"/>
                  </a:cubicBezTo>
                  <a:cubicBezTo>
                    <a:pt x="1537" y="1055"/>
                    <a:pt x="1544" y="1048"/>
                    <a:pt x="1552" y="1039"/>
                  </a:cubicBezTo>
                  <a:cubicBezTo>
                    <a:pt x="1560" y="1031"/>
                    <a:pt x="1580" y="1010"/>
                    <a:pt x="1595" y="1021"/>
                  </a:cubicBezTo>
                  <a:cubicBezTo>
                    <a:pt x="1610" y="1032"/>
                    <a:pt x="1639" y="1043"/>
                    <a:pt x="1647" y="1017"/>
                  </a:cubicBezTo>
                  <a:cubicBezTo>
                    <a:pt x="1655" y="991"/>
                    <a:pt x="1672" y="975"/>
                    <a:pt x="1649" y="960"/>
                  </a:cubicBezTo>
                  <a:cubicBezTo>
                    <a:pt x="1626" y="945"/>
                    <a:pt x="1587" y="936"/>
                    <a:pt x="1587" y="911"/>
                  </a:cubicBezTo>
                  <a:cubicBezTo>
                    <a:pt x="1587" y="886"/>
                    <a:pt x="1585" y="853"/>
                    <a:pt x="1613" y="854"/>
                  </a:cubicBezTo>
                  <a:cubicBezTo>
                    <a:pt x="1641" y="856"/>
                    <a:pt x="1657" y="863"/>
                    <a:pt x="1693" y="846"/>
                  </a:cubicBezTo>
                  <a:cubicBezTo>
                    <a:pt x="1729" y="829"/>
                    <a:pt x="1752" y="842"/>
                    <a:pt x="1773" y="802"/>
                  </a:cubicBezTo>
                  <a:cubicBezTo>
                    <a:pt x="1795" y="761"/>
                    <a:pt x="1777" y="722"/>
                    <a:pt x="1811" y="714"/>
                  </a:cubicBezTo>
                  <a:cubicBezTo>
                    <a:pt x="1845" y="706"/>
                    <a:pt x="1890" y="693"/>
                    <a:pt x="1881" y="667"/>
                  </a:cubicBezTo>
                  <a:cubicBezTo>
                    <a:pt x="1873" y="640"/>
                    <a:pt x="1859" y="604"/>
                    <a:pt x="1862" y="588"/>
                  </a:cubicBezTo>
                  <a:cubicBezTo>
                    <a:pt x="1865" y="571"/>
                    <a:pt x="1883" y="522"/>
                    <a:pt x="1922" y="546"/>
                  </a:cubicBezTo>
                  <a:cubicBezTo>
                    <a:pt x="1962" y="569"/>
                    <a:pt x="1937" y="586"/>
                    <a:pt x="1978" y="596"/>
                  </a:cubicBezTo>
                  <a:cubicBezTo>
                    <a:pt x="2019" y="606"/>
                    <a:pt x="1998" y="572"/>
                    <a:pt x="2034" y="553"/>
                  </a:cubicBezTo>
                  <a:cubicBezTo>
                    <a:pt x="2070" y="533"/>
                    <a:pt x="2127" y="526"/>
                    <a:pt x="2127" y="489"/>
                  </a:cubicBezTo>
                  <a:cubicBezTo>
                    <a:pt x="2127" y="451"/>
                    <a:pt x="2122" y="414"/>
                    <a:pt x="2114" y="376"/>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36" name="Freeform 12"/>
            <p:cNvSpPr/>
            <p:nvPr/>
          </p:nvSpPr>
          <p:spPr bwMode="auto">
            <a:xfrm>
              <a:off x="2375" y="68"/>
              <a:ext cx="2536" cy="2030"/>
            </a:xfrm>
            <a:custGeom>
              <a:avLst/>
              <a:gdLst>
                <a:gd name="T0" fmla="*/ 318 w 5477"/>
                <a:gd name="T1" fmla="*/ 3541 h 4382"/>
                <a:gd name="T2" fmla="*/ 498 w 5477"/>
                <a:gd name="T3" fmla="*/ 3760 h 4382"/>
                <a:gd name="T4" fmla="*/ 1096 w 5477"/>
                <a:gd name="T5" fmla="*/ 4000 h 4382"/>
                <a:gd name="T6" fmla="*/ 1349 w 5477"/>
                <a:gd name="T7" fmla="*/ 4245 h 4382"/>
                <a:gd name="T8" fmla="*/ 1817 w 5477"/>
                <a:gd name="T9" fmla="*/ 4278 h 4382"/>
                <a:gd name="T10" fmla="*/ 2000 w 5477"/>
                <a:gd name="T11" fmla="*/ 3871 h 4382"/>
                <a:gd name="T12" fmla="*/ 2166 w 5477"/>
                <a:gd name="T13" fmla="*/ 4182 h 4382"/>
                <a:gd name="T14" fmla="*/ 2516 w 5477"/>
                <a:gd name="T15" fmla="*/ 4204 h 4382"/>
                <a:gd name="T16" fmla="*/ 2765 w 5477"/>
                <a:gd name="T17" fmla="*/ 3860 h 4382"/>
                <a:gd name="T18" fmla="*/ 3057 w 5477"/>
                <a:gd name="T19" fmla="*/ 3737 h 4382"/>
                <a:gd name="T20" fmla="*/ 3385 w 5477"/>
                <a:gd name="T21" fmla="*/ 3504 h 4382"/>
                <a:gd name="T22" fmla="*/ 3547 w 5477"/>
                <a:gd name="T23" fmla="*/ 3352 h 4382"/>
                <a:gd name="T24" fmla="*/ 3625 w 5477"/>
                <a:gd name="T25" fmla="*/ 3059 h 4382"/>
                <a:gd name="T26" fmla="*/ 4005 w 5477"/>
                <a:gd name="T27" fmla="*/ 3029 h 4382"/>
                <a:gd name="T28" fmla="*/ 4237 w 5477"/>
                <a:gd name="T29" fmla="*/ 2837 h 4382"/>
                <a:gd name="T30" fmla="*/ 4477 w 5477"/>
                <a:gd name="T31" fmla="*/ 3129 h 4382"/>
                <a:gd name="T32" fmla="*/ 4647 w 5477"/>
                <a:gd name="T33" fmla="*/ 2942 h 4382"/>
                <a:gd name="T34" fmla="*/ 4802 w 5477"/>
                <a:gd name="T35" fmla="*/ 2970 h 4382"/>
                <a:gd name="T36" fmla="*/ 5062 w 5477"/>
                <a:gd name="T37" fmla="*/ 2725 h 4382"/>
                <a:gd name="T38" fmla="*/ 5344 w 5477"/>
                <a:gd name="T39" fmla="*/ 2614 h 4382"/>
                <a:gd name="T40" fmla="*/ 5397 w 5477"/>
                <a:gd name="T41" fmla="*/ 2338 h 4382"/>
                <a:gd name="T42" fmla="*/ 5110 w 5477"/>
                <a:gd name="T43" fmla="*/ 2236 h 4382"/>
                <a:gd name="T44" fmla="*/ 4988 w 5477"/>
                <a:gd name="T45" fmla="*/ 1940 h 4382"/>
                <a:gd name="T46" fmla="*/ 5106 w 5477"/>
                <a:gd name="T47" fmla="*/ 1890 h 4382"/>
                <a:gd name="T48" fmla="*/ 5222 w 5477"/>
                <a:gd name="T49" fmla="*/ 1638 h 4382"/>
                <a:gd name="T50" fmla="*/ 4988 w 5477"/>
                <a:gd name="T51" fmla="*/ 1508 h 4382"/>
                <a:gd name="T52" fmla="*/ 5270 w 5477"/>
                <a:gd name="T53" fmla="*/ 1172 h 4382"/>
                <a:gd name="T54" fmla="*/ 5370 w 5477"/>
                <a:gd name="T55" fmla="*/ 932 h 4382"/>
                <a:gd name="T56" fmla="*/ 5418 w 5477"/>
                <a:gd name="T57" fmla="*/ 437 h 4382"/>
                <a:gd name="T58" fmla="*/ 4861 w 5477"/>
                <a:gd name="T59" fmla="*/ 466 h 4382"/>
                <a:gd name="T60" fmla="*/ 4619 w 5477"/>
                <a:gd name="T61" fmla="*/ 233 h 4382"/>
                <a:gd name="T62" fmla="*/ 4445 w 5477"/>
                <a:gd name="T63" fmla="*/ 0 h 4382"/>
                <a:gd name="T64" fmla="*/ 4370 w 5477"/>
                <a:gd name="T65" fmla="*/ 226 h 4382"/>
                <a:gd name="T66" fmla="*/ 4303 w 5477"/>
                <a:gd name="T67" fmla="*/ 541 h 4382"/>
                <a:gd name="T68" fmla="*/ 4239 w 5477"/>
                <a:gd name="T69" fmla="*/ 747 h 4382"/>
                <a:gd name="T70" fmla="*/ 4144 w 5477"/>
                <a:gd name="T71" fmla="*/ 957 h 4382"/>
                <a:gd name="T72" fmla="*/ 3764 w 5477"/>
                <a:gd name="T73" fmla="*/ 1100 h 4382"/>
                <a:gd name="T74" fmla="*/ 3630 w 5477"/>
                <a:gd name="T75" fmla="*/ 1506 h 4382"/>
                <a:gd name="T76" fmla="*/ 3970 w 5477"/>
                <a:gd name="T77" fmla="*/ 1564 h 4382"/>
                <a:gd name="T78" fmla="*/ 4314 w 5477"/>
                <a:gd name="T79" fmla="*/ 1498 h 4382"/>
                <a:gd name="T80" fmla="*/ 4429 w 5477"/>
                <a:gd name="T81" fmla="*/ 1778 h 4382"/>
                <a:gd name="T82" fmla="*/ 4108 w 5477"/>
                <a:gd name="T83" fmla="*/ 1831 h 4382"/>
                <a:gd name="T84" fmla="*/ 3843 w 5477"/>
                <a:gd name="T85" fmla="*/ 2098 h 4382"/>
                <a:gd name="T86" fmla="*/ 3361 w 5477"/>
                <a:gd name="T87" fmla="*/ 2387 h 4382"/>
                <a:gd name="T88" fmla="*/ 2945 w 5477"/>
                <a:gd name="T89" fmla="*/ 2498 h 4382"/>
                <a:gd name="T90" fmla="*/ 2883 w 5477"/>
                <a:gd name="T91" fmla="*/ 2807 h 4382"/>
                <a:gd name="T92" fmla="*/ 2381 w 5477"/>
                <a:gd name="T93" fmla="*/ 3068 h 4382"/>
                <a:gd name="T94" fmla="*/ 1756 w 5477"/>
                <a:gd name="T95" fmla="*/ 3241 h 4382"/>
                <a:gd name="T96" fmla="*/ 1372 w 5477"/>
                <a:gd name="T97" fmla="*/ 3280 h 4382"/>
                <a:gd name="T98" fmla="*/ 753 w 5477"/>
                <a:gd name="T99" fmla="*/ 3085 h 4382"/>
                <a:gd name="T100" fmla="*/ 137 w 5477"/>
                <a:gd name="T101" fmla="*/ 3043 h 4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477" h="4382">
                  <a:moveTo>
                    <a:pt x="26" y="3270"/>
                  </a:moveTo>
                  <a:cubicBezTo>
                    <a:pt x="0" y="3300"/>
                    <a:pt x="21" y="3322"/>
                    <a:pt x="21" y="3356"/>
                  </a:cubicBezTo>
                  <a:cubicBezTo>
                    <a:pt x="21" y="3389"/>
                    <a:pt x="61" y="3422"/>
                    <a:pt x="78" y="3459"/>
                  </a:cubicBezTo>
                  <a:cubicBezTo>
                    <a:pt x="96" y="3496"/>
                    <a:pt x="135" y="3519"/>
                    <a:pt x="187" y="3570"/>
                  </a:cubicBezTo>
                  <a:cubicBezTo>
                    <a:pt x="240" y="3622"/>
                    <a:pt x="292" y="3574"/>
                    <a:pt x="318" y="3541"/>
                  </a:cubicBezTo>
                  <a:cubicBezTo>
                    <a:pt x="345" y="3507"/>
                    <a:pt x="349" y="3500"/>
                    <a:pt x="375" y="3493"/>
                  </a:cubicBezTo>
                  <a:cubicBezTo>
                    <a:pt x="401" y="3485"/>
                    <a:pt x="546" y="3485"/>
                    <a:pt x="607" y="3507"/>
                  </a:cubicBezTo>
                  <a:cubicBezTo>
                    <a:pt x="668" y="3530"/>
                    <a:pt x="659" y="3567"/>
                    <a:pt x="655" y="3608"/>
                  </a:cubicBezTo>
                  <a:cubicBezTo>
                    <a:pt x="650" y="3648"/>
                    <a:pt x="607" y="3656"/>
                    <a:pt x="572" y="3667"/>
                  </a:cubicBezTo>
                  <a:cubicBezTo>
                    <a:pt x="537" y="3678"/>
                    <a:pt x="502" y="3741"/>
                    <a:pt x="498" y="3760"/>
                  </a:cubicBezTo>
                  <a:cubicBezTo>
                    <a:pt x="493" y="3778"/>
                    <a:pt x="581" y="3789"/>
                    <a:pt x="616" y="3826"/>
                  </a:cubicBezTo>
                  <a:cubicBezTo>
                    <a:pt x="650" y="3863"/>
                    <a:pt x="672" y="3848"/>
                    <a:pt x="720" y="3848"/>
                  </a:cubicBezTo>
                  <a:cubicBezTo>
                    <a:pt x="768" y="3848"/>
                    <a:pt x="733" y="3926"/>
                    <a:pt x="764" y="3963"/>
                  </a:cubicBezTo>
                  <a:cubicBezTo>
                    <a:pt x="795" y="4000"/>
                    <a:pt x="830" y="3982"/>
                    <a:pt x="891" y="4012"/>
                  </a:cubicBezTo>
                  <a:cubicBezTo>
                    <a:pt x="952" y="4041"/>
                    <a:pt x="1026" y="4015"/>
                    <a:pt x="1096" y="4000"/>
                  </a:cubicBezTo>
                  <a:cubicBezTo>
                    <a:pt x="1166" y="3986"/>
                    <a:pt x="1231" y="3904"/>
                    <a:pt x="1271" y="3871"/>
                  </a:cubicBezTo>
                  <a:cubicBezTo>
                    <a:pt x="1310" y="3837"/>
                    <a:pt x="1393" y="3874"/>
                    <a:pt x="1437" y="3904"/>
                  </a:cubicBezTo>
                  <a:cubicBezTo>
                    <a:pt x="1480" y="3934"/>
                    <a:pt x="1480" y="3974"/>
                    <a:pt x="1476" y="4034"/>
                  </a:cubicBezTo>
                  <a:cubicBezTo>
                    <a:pt x="1472" y="4093"/>
                    <a:pt x="1428" y="4119"/>
                    <a:pt x="1380" y="4134"/>
                  </a:cubicBezTo>
                  <a:cubicBezTo>
                    <a:pt x="1332" y="4149"/>
                    <a:pt x="1362" y="4201"/>
                    <a:pt x="1349" y="4245"/>
                  </a:cubicBezTo>
                  <a:cubicBezTo>
                    <a:pt x="1336" y="4290"/>
                    <a:pt x="1380" y="4293"/>
                    <a:pt x="1419" y="4323"/>
                  </a:cubicBezTo>
                  <a:cubicBezTo>
                    <a:pt x="1459" y="4353"/>
                    <a:pt x="1459" y="4382"/>
                    <a:pt x="1502" y="4375"/>
                  </a:cubicBezTo>
                  <a:cubicBezTo>
                    <a:pt x="1546" y="4367"/>
                    <a:pt x="1528" y="4330"/>
                    <a:pt x="1581" y="4345"/>
                  </a:cubicBezTo>
                  <a:cubicBezTo>
                    <a:pt x="1633" y="4360"/>
                    <a:pt x="1690" y="4315"/>
                    <a:pt x="1708" y="4282"/>
                  </a:cubicBezTo>
                  <a:cubicBezTo>
                    <a:pt x="1725" y="4249"/>
                    <a:pt x="1764" y="4282"/>
                    <a:pt x="1817" y="4278"/>
                  </a:cubicBezTo>
                  <a:cubicBezTo>
                    <a:pt x="1869" y="4275"/>
                    <a:pt x="1852" y="4208"/>
                    <a:pt x="1830" y="4197"/>
                  </a:cubicBezTo>
                  <a:cubicBezTo>
                    <a:pt x="1808" y="4186"/>
                    <a:pt x="1830" y="4138"/>
                    <a:pt x="1856" y="4112"/>
                  </a:cubicBezTo>
                  <a:cubicBezTo>
                    <a:pt x="1882" y="4086"/>
                    <a:pt x="1860" y="4037"/>
                    <a:pt x="1856" y="4004"/>
                  </a:cubicBezTo>
                  <a:cubicBezTo>
                    <a:pt x="1852" y="3971"/>
                    <a:pt x="1887" y="3960"/>
                    <a:pt x="1913" y="3923"/>
                  </a:cubicBezTo>
                  <a:cubicBezTo>
                    <a:pt x="1939" y="3886"/>
                    <a:pt x="1974" y="3889"/>
                    <a:pt x="2000" y="3871"/>
                  </a:cubicBezTo>
                  <a:cubicBezTo>
                    <a:pt x="2026" y="3852"/>
                    <a:pt x="2044" y="3889"/>
                    <a:pt x="2061" y="3904"/>
                  </a:cubicBezTo>
                  <a:cubicBezTo>
                    <a:pt x="2079" y="3919"/>
                    <a:pt x="2101" y="3949"/>
                    <a:pt x="2088" y="3978"/>
                  </a:cubicBezTo>
                  <a:cubicBezTo>
                    <a:pt x="2075" y="4008"/>
                    <a:pt x="2048" y="4023"/>
                    <a:pt x="2022" y="4049"/>
                  </a:cubicBezTo>
                  <a:cubicBezTo>
                    <a:pt x="1996" y="4075"/>
                    <a:pt x="2000" y="4134"/>
                    <a:pt x="2040" y="4160"/>
                  </a:cubicBezTo>
                  <a:cubicBezTo>
                    <a:pt x="2079" y="4186"/>
                    <a:pt x="2092" y="4160"/>
                    <a:pt x="2166" y="4182"/>
                  </a:cubicBezTo>
                  <a:cubicBezTo>
                    <a:pt x="2240" y="4204"/>
                    <a:pt x="2223" y="4252"/>
                    <a:pt x="2249" y="4252"/>
                  </a:cubicBezTo>
                  <a:cubicBezTo>
                    <a:pt x="2275" y="4252"/>
                    <a:pt x="2323" y="4264"/>
                    <a:pt x="2341" y="4241"/>
                  </a:cubicBezTo>
                  <a:cubicBezTo>
                    <a:pt x="2358" y="4219"/>
                    <a:pt x="2389" y="4252"/>
                    <a:pt x="2415" y="4278"/>
                  </a:cubicBezTo>
                  <a:cubicBezTo>
                    <a:pt x="2441" y="4304"/>
                    <a:pt x="2463" y="4256"/>
                    <a:pt x="2494" y="4256"/>
                  </a:cubicBezTo>
                  <a:cubicBezTo>
                    <a:pt x="2524" y="4256"/>
                    <a:pt x="2516" y="4241"/>
                    <a:pt x="2516" y="4204"/>
                  </a:cubicBezTo>
                  <a:cubicBezTo>
                    <a:pt x="2516" y="4167"/>
                    <a:pt x="2546" y="4156"/>
                    <a:pt x="2564" y="4130"/>
                  </a:cubicBezTo>
                  <a:cubicBezTo>
                    <a:pt x="2581" y="4104"/>
                    <a:pt x="2616" y="4082"/>
                    <a:pt x="2629" y="4052"/>
                  </a:cubicBezTo>
                  <a:cubicBezTo>
                    <a:pt x="2642" y="4023"/>
                    <a:pt x="2629" y="4023"/>
                    <a:pt x="2699" y="4015"/>
                  </a:cubicBezTo>
                  <a:cubicBezTo>
                    <a:pt x="2769" y="4008"/>
                    <a:pt x="2712" y="3960"/>
                    <a:pt x="2708" y="3923"/>
                  </a:cubicBezTo>
                  <a:cubicBezTo>
                    <a:pt x="2704" y="3886"/>
                    <a:pt x="2738" y="3882"/>
                    <a:pt x="2765" y="3860"/>
                  </a:cubicBezTo>
                  <a:cubicBezTo>
                    <a:pt x="2791" y="3837"/>
                    <a:pt x="2782" y="3823"/>
                    <a:pt x="2782" y="3797"/>
                  </a:cubicBezTo>
                  <a:cubicBezTo>
                    <a:pt x="2782" y="3771"/>
                    <a:pt x="2839" y="3811"/>
                    <a:pt x="2861" y="3826"/>
                  </a:cubicBezTo>
                  <a:cubicBezTo>
                    <a:pt x="2883" y="3841"/>
                    <a:pt x="2904" y="3830"/>
                    <a:pt x="2939" y="3774"/>
                  </a:cubicBezTo>
                  <a:cubicBezTo>
                    <a:pt x="2974" y="3719"/>
                    <a:pt x="2974" y="3774"/>
                    <a:pt x="3018" y="3793"/>
                  </a:cubicBezTo>
                  <a:cubicBezTo>
                    <a:pt x="3062" y="3811"/>
                    <a:pt x="3057" y="3774"/>
                    <a:pt x="3057" y="3737"/>
                  </a:cubicBezTo>
                  <a:cubicBezTo>
                    <a:pt x="3057" y="3700"/>
                    <a:pt x="3097" y="3726"/>
                    <a:pt x="3110" y="3734"/>
                  </a:cubicBezTo>
                  <a:cubicBezTo>
                    <a:pt x="3123" y="3741"/>
                    <a:pt x="3153" y="3722"/>
                    <a:pt x="3162" y="3697"/>
                  </a:cubicBezTo>
                  <a:cubicBezTo>
                    <a:pt x="3171" y="3671"/>
                    <a:pt x="3197" y="3589"/>
                    <a:pt x="3215" y="3563"/>
                  </a:cubicBezTo>
                  <a:cubicBezTo>
                    <a:pt x="3232" y="3537"/>
                    <a:pt x="3284" y="3548"/>
                    <a:pt x="3319" y="3563"/>
                  </a:cubicBezTo>
                  <a:cubicBezTo>
                    <a:pt x="3354" y="3578"/>
                    <a:pt x="3372" y="3530"/>
                    <a:pt x="3385" y="3504"/>
                  </a:cubicBezTo>
                  <a:cubicBezTo>
                    <a:pt x="3398" y="3478"/>
                    <a:pt x="3420" y="3500"/>
                    <a:pt x="3442" y="3519"/>
                  </a:cubicBezTo>
                  <a:cubicBezTo>
                    <a:pt x="3464" y="3537"/>
                    <a:pt x="3499" y="3515"/>
                    <a:pt x="3503" y="3489"/>
                  </a:cubicBezTo>
                  <a:cubicBezTo>
                    <a:pt x="3507" y="3463"/>
                    <a:pt x="3542" y="3478"/>
                    <a:pt x="3577" y="3470"/>
                  </a:cubicBezTo>
                  <a:cubicBezTo>
                    <a:pt x="3612" y="3463"/>
                    <a:pt x="3590" y="3411"/>
                    <a:pt x="3595" y="3396"/>
                  </a:cubicBezTo>
                  <a:cubicBezTo>
                    <a:pt x="3599" y="3381"/>
                    <a:pt x="3564" y="3381"/>
                    <a:pt x="3547" y="3352"/>
                  </a:cubicBezTo>
                  <a:cubicBezTo>
                    <a:pt x="3529" y="3322"/>
                    <a:pt x="3516" y="3311"/>
                    <a:pt x="3538" y="3300"/>
                  </a:cubicBezTo>
                  <a:cubicBezTo>
                    <a:pt x="3560" y="3289"/>
                    <a:pt x="3533" y="3270"/>
                    <a:pt x="3538" y="3233"/>
                  </a:cubicBezTo>
                  <a:cubicBezTo>
                    <a:pt x="3542" y="3196"/>
                    <a:pt x="3538" y="3189"/>
                    <a:pt x="3555" y="3185"/>
                  </a:cubicBezTo>
                  <a:cubicBezTo>
                    <a:pt x="3573" y="3181"/>
                    <a:pt x="3590" y="3159"/>
                    <a:pt x="3590" y="3129"/>
                  </a:cubicBezTo>
                  <a:cubicBezTo>
                    <a:pt x="3590" y="3100"/>
                    <a:pt x="3595" y="3089"/>
                    <a:pt x="3625" y="3059"/>
                  </a:cubicBezTo>
                  <a:cubicBezTo>
                    <a:pt x="3656" y="3029"/>
                    <a:pt x="3678" y="3026"/>
                    <a:pt x="3708" y="3048"/>
                  </a:cubicBezTo>
                  <a:cubicBezTo>
                    <a:pt x="3739" y="3070"/>
                    <a:pt x="3699" y="3129"/>
                    <a:pt x="3739" y="3166"/>
                  </a:cubicBezTo>
                  <a:cubicBezTo>
                    <a:pt x="3778" y="3204"/>
                    <a:pt x="3826" y="3118"/>
                    <a:pt x="3857" y="3085"/>
                  </a:cubicBezTo>
                  <a:cubicBezTo>
                    <a:pt x="3887" y="3052"/>
                    <a:pt x="3909" y="3048"/>
                    <a:pt x="3935" y="3070"/>
                  </a:cubicBezTo>
                  <a:cubicBezTo>
                    <a:pt x="3962" y="3092"/>
                    <a:pt x="3979" y="3066"/>
                    <a:pt x="4005" y="3029"/>
                  </a:cubicBezTo>
                  <a:cubicBezTo>
                    <a:pt x="4031" y="2992"/>
                    <a:pt x="4058" y="3018"/>
                    <a:pt x="4084" y="3033"/>
                  </a:cubicBezTo>
                  <a:cubicBezTo>
                    <a:pt x="4110" y="3048"/>
                    <a:pt x="4123" y="3018"/>
                    <a:pt x="4119" y="2996"/>
                  </a:cubicBezTo>
                  <a:cubicBezTo>
                    <a:pt x="4114" y="2974"/>
                    <a:pt x="4097" y="2959"/>
                    <a:pt x="4093" y="2929"/>
                  </a:cubicBezTo>
                  <a:cubicBezTo>
                    <a:pt x="4088" y="2900"/>
                    <a:pt x="4119" y="2885"/>
                    <a:pt x="4184" y="2870"/>
                  </a:cubicBezTo>
                  <a:cubicBezTo>
                    <a:pt x="4250" y="2855"/>
                    <a:pt x="4184" y="2870"/>
                    <a:pt x="4237" y="2837"/>
                  </a:cubicBezTo>
                  <a:cubicBezTo>
                    <a:pt x="4289" y="2803"/>
                    <a:pt x="4311" y="2855"/>
                    <a:pt x="4311" y="2855"/>
                  </a:cubicBezTo>
                  <a:cubicBezTo>
                    <a:pt x="4311" y="2855"/>
                    <a:pt x="4350" y="2914"/>
                    <a:pt x="4377" y="2929"/>
                  </a:cubicBezTo>
                  <a:cubicBezTo>
                    <a:pt x="4403" y="2944"/>
                    <a:pt x="4394" y="2959"/>
                    <a:pt x="4394" y="2992"/>
                  </a:cubicBezTo>
                  <a:cubicBezTo>
                    <a:pt x="4394" y="3026"/>
                    <a:pt x="4394" y="3037"/>
                    <a:pt x="4425" y="3052"/>
                  </a:cubicBezTo>
                  <a:cubicBezTo>
                    <a:pt x="4455" y="3066"/>
                    <a:pt x="4442" y="3103"/>
                    <a:pt x="4477" y="3129"/>
                  </a:cubicBezTo>
                  <a:cubicBezTo>
                    <a:pt x="4512" y="3155"/>
                    <a:pt x="4543" y="3129"/>
                    <a:pt x="4582" y="3129"/>
                  </a:cubicBezTo>
                  <a:cubicBezTo>
                    <a:pt x="4599" y="3129"/>
                    <a:pt x="4627" y="3126"/>
                    <a:pt x="4652" y="3122"/>
                  </a:cubicBezTo>
                  <a:cubicBezTo>
                    <a:pt x="4659" y="3111"/>
                    <a:pt x="4668" y="3101"/>
                    <a:pt x="4676" y="3092"/>
                  </a:cubicBezTo>
                  <a:cubicBezTo>
                    <a:pt x="4698" y="3068"/>
                    <a:pt x="4687" y="3053"/>
                    <a:pt x="4663" y="3020"/>
                  </a:cubicBezTo>
                  <a:cubicBezTo>
                    <a:pt x="4639" y="2987"/>
                    <a:pt x="4647" y="2959"/>
                    <a:pt x="4647" y="2942"/>
                  </a:cubicBezTo>
                  <a:cubicBezTo>
                    <a:pt x="4647" y="2926"/>
                    <a:pt x="4656" y="2916"/>
                    <a:pt x="4630" y="2903"/>
                  </a:cubicBezTo>
                  <a:cubicBezTo>
                    <a:pt x="4604" y="2890"/>
                    <a:pt x="4628" y="2870"/>
                    <a:pt x="4634" y="2855"/>
                  </a:cubicBezTo>
                  <a:cubicBezTo>
                    <a:pt x="4641" y="2840"/>
                    <a:pt x="4658" y="2822"/>
                    <a:pt x="4676" y="2848"/>
                  </a:cubicBezTo>
                  <a:cubicBezTo>
                    <a:pt x="4693" y="2874"/>
                    <a:pt x="4717" y="2863"/>
                    <a:pt x="4748" y="2892"/>
                  </a:cubicBezTo>
                  <a:cubicBezTo>
                    <a:pt x="4778" y="2922"/>
                    <a:pt x="4776" y="2933"/>
                    <a:pt x="4802" y="2970"/>
                  </a:cubicBezTo>
                  <a:cubicBezTo>
                    <a:pt x="4829" y="3007"/>
                    <a:pt x="4853" y="2933"/>
                    <a:pt x="4859" y="2907"/>
                  </a:cubicBezTo>
                  <a:cubicBezTo>
                    <a:pt x="4866" y="2881"/>
                    <a:pt x="4907" y="2851"/>
                    <a:pt x="4925" y="2831"/>
                  </a:cubicBezTo>
                  <a:cubicBezTo>
                    <a:pt x="4942" y="2811"/>
                    <a:pt x="4953" y="2814"/>
                    <a:pt x="4982" y="2801"/>
                  </a:cubicBezTo>
                  <a:cubicBezTo>
                    <a:pt x="5010" y="2788"/>
                    <a:pt x="5019" y="2766"/>
                    <a:pt x="5023" y="2742"/>
                  </a:cubicBezTo>
                  <a:cubicBezTo>
                    <a:pt x="5027" y="2718"/>
                    <a:pt x="5043" y="2725"/>
                    <a:pt x="5062" y="2725"/>
                  </a:cubicBezTo>
                  <a:cubicBezTo>
                    <a:pt x="5082" y="2725"/>
                    <a:pt x="5106" y="2735"/>
                    <a:pt x="5126" y="2703"/>
                  </a:cubicBezTo>
                  <a:cubicBezTo>
                    <a:pt x="5145" y="2672"/>
                    <a:pt x="5167" y="2711"/>
                    <a:pt x="5209" y="2714"/>
                  </a:cubicBezTo>
                  <a:cubicBezTo>
                    <a:pt x="5250" y="2718"/>
                    <a:pt x="5231" y="2631"/>
                    <a:pt x="5237" y="2614"/>
                  </a:cubicBezTo>
                  <a:cubicBezTo>
                    <a:pt x="5244" y="2598"/>
                    <a:pt x="5272" y="2614"/>
                    <a:pt x="5287" y="2623"/>
                  </a:cubicBezTo>
                  <a:cubicBezTo>
                    <a:pt x="5303" y="2633"/>
                    <a:pt x="5322" y="2620"/>
                    <a:pt x="5344" y="2614"/>
                  </a:cubicBezTo>
                  <a:cubicBezTo>
                    <a:pt x="5366" y="2609"/>
                    <a:pt x="5386" y="2590"/>
                    <a:pt x="5386" y="2559"/>
                  </a:cubicBezTo>
                  <a:cubicBezTo>
                    <a:pt x="5386" y="2527"/>
                    <a:pt x="5407" y="2536"/>
                    <a:pt x="5442" y="2514"/>
                  </a:cubicBezTo>
                  <a:cubicBezTo>
                    <a:pt x="5477" y="2492"/>
                    <a:pt x="5464" y="2468"/>
                    <a:pt x="5460" y="2444"/>
                  </a:cubicBezTo>
                  <a:cubicBezTo>
                    <a:pt x="5455" y="2420"/>
                    <a:pt x="5427" y="2440"/>
                    <a:pt x="5407" y="2431"/>
                  </a:cubicBezTo>
                  <a:cubicBezTo>
                    <a:pt x="5388" y="2422"/>
                    <a:pt x="5410" y="2368"/>
                    <a:pt x="5397" y="2338"/>
                  </a:cubicBezTo>
                  <a:cubicBezTo>
                    <a:pt x="5383" y="2308"/>
                    <a:pt x="5357" y="2303"/>
                    <a:pt x="5353" y="2268"/>
                  </a:cubicBezTo>
                  <a:cubicBezTo>
                    <a:pt x="5348" y="2232"/>
                    <a:pt x="5296" y="2223"/>
                    <a:pt x="5289" y="2194"/>
                  </a:cubicBezTo>
                  <a:cubicBezTo>
                    <a:pt x="5283" y="2164"/>
                    <a:pt x="5248" y="2194"/>
                    <a:pt x="5237" y="2216"/>
                  </a:cubicBezTo>
                  <a:cubicBezTo>
                    <a:pt x="5226" y="2238"/>
                    <a:pt x="5191" y="2245"/>
                    <a:pt x="5156" y="2270"/>
                  </a:cubicBezTo>
                  <a:cubicBezTo>
                    <a:pt x="5121" y="2294"/>
                    <a:pt x="5117" y="2270"/>
                    <a:pt x="5110" y="2236"/>
                  </a:cubicBezTo>
                  <a:cubicBezTo>
                    <a:pt x="5104" y="2203"/>
                    <a:pt x="5075" y="2199"/>
                    <a:pt x="5065" y="2179"/>
                  </a:cubicBezTo>
                  <a:cubicBezTo>
                    <a:pt x="5054" y="2158"/>
                    <a:pt x="5043" y="2149"/>
                    <a:pt x="5032" y="2121"/>
                  </a:cubicBezTo>
                  <a:cubicBezTo>
                    <a:pt x="5021" y="2093"/>
                    <a:pt x="5060" y="2042"/>
                    <a:pt x="5062" y="2017"/>
                  </a:cubicBezTo>
                  <a:cubicBezTo>
                    <a:pt x="5065" y="1993"/>
                    <a:pt x="5043" y="1990"/>
                    <a:pt x="5019" y="1979"/>
                  </a:cubicBezTo>
                  <a:cubicBezTo>
                    <a:pt x="4995" y="1967"/>
                    <a:pt x="4992" y="1967"/>
                    <a:pt x="4988" y="1940"/>
                  </a:cubicBezTo>
                  <a:cubicBezTo>
                    <a:pt x="4984" y="1912"/>
                    <a:pt x="4955" y="1938"/>
                    <a:pt x="4920" y="1927"/>
                  </a:cubicBezTo>
                  <a:cubicBezTo>
                    <a:pt x="4885" y="1916"/>
                    <a:pt x="4940" y="1862"/>
                    <a:pt x="4949" y="1847"/>
                  </a:cubicBezTo>
                  <a:cubicBezTo>
                    <a:pt x="4958" y="1832"/>
                    <a:pt x="4975" y="1858"/>
                    <a:pt x="5001" y="1871"/>
                  </a:cubicBezTo>
                  <a:cubicBezTo>
                    <a:pt x="5027" y="1884"/>
                    <a:pt x="5025" y="1877"/>
                    <a:pt x="5045" y="1858"/>
                  </a:cubicBezTo>
                  <a:cubicBezTo>
                    <a:pt x="5065" y="1840"/>
                    <a:pt x="5062" y="1866"/>
                    <a:pt x="5106" y="1890"/>
                  </a:cubicBezTo>
                  <a:cubicBezTo>
                    <a:pt x="5150" y="1914"/>
                    <a:pt x="5132" y="1849"/>
                    <a:pt x="5130" y="1815"/>
                  </a:cubicBezTo>
                  <a:cubicBezTo>
                    <a:pt x="5128" y="1782"/>
                    <a:pt x="5156" y="1790"/>
                    <a:pt x="5172" y="1765"/>
                  </a:cubicBezTo>
                  <a:cubicBezTo>
                    <a:pt x="5187" y="1741"/>
                    <a:pt x="5152" y="1741"/>
                    <a:pt x="5137" y="1727"/>
                  </a:cubicBezTo>
                  <a:cubicBezTo>
                    <a:pt x="5121" y="1712"/>
                    <a:pt x="5132" y="1684"/>
                    <a:pt x="5139" y="1662"/>
                  </a:cubicBezTo>
                  <a:cubicBezTo>
                    <a:pt x="5145" y="1639"/>
                    <a:pt x="5200" y="1645"/>
                    <a:pt x="5222" y="1638"/>
                  </a:cubicBezTo>
                  <a:cubicBezTo>
                    <a:pt x="5244" y="1630"/>
                    <a:pt x="5252" y="1608"/>
                    <a:pt x="5252" y="1591"/>
                  </a:cubicBezTo>
                  <a:cubicBezTo>
                    <a:pt x="5252" y="1575"/>
                    <a:pt x="5246" y="1576"/>
                    <a:pt x="5215" y="1595"/>
                  </a:cubicBezTo>
                  <a:cubicBezTo>
                    <a:pt x="5185" y="1613"/>
                    <a:pt x="5178" y="1602"/>
                    <a:pt x="5130" y="1593"/>
                  </a:cubicBezTo>
                  <a:cubicBezTo>
                    <a:pt x="5082" y="1584"/>
                    <a:pt x="5084" y="1576"/>
                    <a:pt x="5067" y="1562"/>
                  </a:cubicBezTo>
                  <a:cubicBezTo>
                    <a:pt x="5049" y="1547"/>
                    <a:pt x="5006" y="1528"/>
                    <a:pt x="4988" y="1508"/>
                  </a:cubicBezTo>
                  <a:cubicBezTo>
                    <a:pt x="4971" y="1487"/>
                    <a:pt x="4990" y="1445"/>
                    <a:pt x="5014" y="1426"/>
                  </a:cubicBezTo>
                  <a:cubicBezTo>
                    <a:pt x="5038" y="1408"/>
                    <a:pt x="5056" y="1378"/>
                    <a:pt x="5075" y="1347"/>
                  </a:cubicBezTo>
                  <a:cubicBezTo>
                    <a:pt x="5095" y="1315"/>
                    <a:pt x="5145" y="1267"/>
                    <a:pt x="5180" y="1228"/>
                  </a:cubicBezTo>
                  <a:cubicBezTo>
                    <a:pt x="5215" y="1189"/>
                    <a:pt x="5217" y="1161"/>
                    <a:pt x="5244" y="1132"/>
                  </a:cubicBezTo>
                  <a:cubicBezTo>
                    <a:pt x="5270" y="1102"/>
                    <a:pt x="5263" y="1146"/>
                    <a:pt x="5270" y="1172"/>
                  </a:cubicBezTo>
                  <a:cubicBezTo>
                    <a:pt x="5276" y="1198"/>
                    <a:pt x="5298" y="1208"/>
                    <a:pt x="5320" y="1219"/>
                  </a:cubicBezTo>
                  <a:cubicBezTo>
                    <a:pt x="5342" y="1230"/>
                    <a:pt x="5335" y="1172"/>
                    <a:pt x="5320" y="1152"/>
                  </a:cubicBezTo>
                  <a:cubicBezTo>
                    <a:pt x="5305" y="1132"/>
                    <a:pt x="5309" y="1096"/>
                    <a:pt x="5305" y="1067"/>
                  </a:cubicBezTo>
                  <a:cubicBezTo>
                    <a:pt x="5300" y="1037"/>
                    <a:pt x="5320" y="1006"/>
                    <a:pt x="5320" y="982"/>
                  </a:cubicBezTo>
                  <a:cubicBezTo>
                    <a:pt x="5320" y="957"/>
                    <a:pt x="5342" y="950"/>
                    <a:pt x="5370" y="932"/>
                  </a:cubicBezTo>
                  <a:cubicBezTo>
                    <a:pt x="5399" y="913"/>
                    <a:pt x="5388" y="839"/>
                    <a:pt x="5364" y="811"/>
                  </a:cubicBezTo>
                  <a:cubicBezTo>
                    <a:pt x="5340" y="783"/>
                    <a:pt x="5351" y="737"/>
                    <a:pt x="5346" y="694"/>
                  </a:cubicBezTo>
                  <a:cubicBezTo>
                    <a:pt x="5342" y="652"/>
                    <a:pt x="5366" y="605"/>
                    <a:pt x="5379" y="587"/>
                  </a:cubicBezTo>
                  <a:cubicBezTo>
                    <a:pt x="5392" y="568"/>
                    <a:pt x="5407" y="539"/>
                    <a:pt x="5390" y="511"/>
                  </a:cubicBezTo>
                  <a:cubicBezTo>
                    <a:pt x="5372" y="483"/>
                    <a:pt x="5421" y="465"/>
                    <a:pt x="5418" y="437"/>
                  </a:cubicBezTo>
                  <a:cubicBezTo>
                    <a:pt x="5416" y="409"/>
                    <a:pt x="5370" y="400"/>
                    <a:pt x="5329" y="368"/>
                  </a:cubicBezTo>
                  <a:cubicBezTo>
                    <a:pt x="5287" y="337"/>
                    <a:pt x="5314" y="322"/>
                    <a:pt x="5248" y="316"/>
                  </a:cubicBezTo>
                  <a:cubicBezTo>
                    <a:pt x="5182" y="311"/>
                    <a:pt x="5189" y="366"/>
                    <a:pt x="5150" y="405"/>
                  </a:cubicBezTo>
                  <a:cubicBezTo>
                    <a:pt x="5110" y="444"/>
                    <a:pt x="5084" y="427"/>
                    <a:pt x="5032" y="439"/>
                  </a:cubicBezTo>
                  <a:cubicBezTo>
                    <a:pt x="4979" y="450"/>
                    <a:pt x="4914" y="472"/>
                    <a:pt x="4861" y="466"/>
                  </a:cubicBezTo>
                  <a:cubicBezTo>
                    <a:pt x="4809" y="461"/>
                    <a:pt x="4783" y="422"/>
                    <a:pt x="4776" y="389"/>
                  </a:cubicBezTo>
                  <a:cubicBezTo>
                    <a:pt x="4770" y="355"/>
                    <a:pt x="4757" y="316"/>
                    <a:pt x="4757" y="266"/>
                  </a:cubicBezTo>
                  <a:cubicBezTo>
                    <a:pt x="4757" y="216"/>
                    <a:pt x="4743" y="238"/>
                    <a:pt x="4717" y="238"/>
                  </a:cubicBezTo>
                  <a:cubicBezTo>
                    <a:pt x="4691" y="238"/>
                    <a:pt x="4684" y="227"/>
                    <a:pt x="4665" y="199"/>
                  </a:cubicBezTo>
                  <a:cubicBezTo>
                    <a:pt x="4645" y="172"/>
                    <a:pt x="4619" y="199"/>
                    <a:pt x="4619" y="233"/>
                  </a:cubicBezTo>
                  <a:cubicBezTo>
                    <a:pt x="4619" y="266"/>
                    <a:pt x="4599" y="283"/>
                    <a:pt x="4573" y="250"/>
                  </a:cubicBezTo>
                  <a:cubicBezTo>
                    <a:pt x="4547" y="216"/>
                    <a:pt x="4540" y="227"/>
                    <a:pt x="4475" y="216"/>
                  </a:cubicBezTo>
                  <a:cubicBezTo>
                    <a:pt x="4409" y="205"/>
                    <a:pt x="4475" y="149"/>
                    <a:pt x="4508" y="111"/>
                  </a:cubicBezTo>
                  <a:cubicBezTo>
                    <a:pt x="4540" y="72"/>
                    <a:pt x="4514" y="61"/>
                    <a:pt x="4475" y="33"/>
                  </a:cubicBezTo>
                  <a:cubicBezTo>
                    <a:pt x="4464" y="25"/>
                    <a:pt x="4454" y="13"/>
                    <a:pt x="4445" y="0"/>
                  </a:cubicBezTo>
                  <a:cubicBezTo>
                    <a:pt x="4418" y="4"/>
                    <a:pt x="4389" y="5"/>
                    <a:pt x="4375" y="22"/>
                  </a:cubicBezTo>
                  <a:cubicBezTo>
                    <a:pt x="4355" y="44"/>
                    <a:pt x="4301" y="126"/>
                    <a:pt x="4280" y="147"/>
                  </a:cubicBezTo>
                  <a:cubicBezTo>
                    <a:pt x="4259" y="168"/>
                    <a:pt x="4231" y="179"/>
                    <a:pt x="4242" y="201"/>
                  </a:cubicBezTo>
                  <a:cubicBezTo>
                    <a:pt x="4254" y="223"/>
                    <a:pt x="4270" y="241"/>
                    <a:pt x="4291" y="226"/>
                  </a:cubicBezTo>
                  <a:cubicBezTo>
                    <a:pt x="4313" y="211"/>
                    <a:pt x="4360" y="198"/>
                    <a:pt x="4370" y="226"/>
                  </a:cubicBezTo>
                  <a:cubicBezTo>
                    <a:pt x="4380" y="254"/>
                    <a:pt x="4370" y="248"/>
                    <a:pt x="4372" y="269"/>
                  </a:cubicBezTo>
                  <a:cubicBezTo>
                    <a:pt x="4373" y="290"/>
                    <a:pt x="4399" y="291"/>
                    <a:pt x="4408" y="315"/>
                  </a:cubicBezTo>
                  <a:cubicBezTo>
                    <a:pt x="4416" y="338"/>
                    <a:pt x="4409" y="376"/>
                    <a:pt x="4396" y="393"/>
                  </a:cubicBezTo>
                  <a:cubicBezTo>
                    <a:pt x="4383" y="409"/>
                    <a:pt x="4332" y="437"/>
                    <a:pt x="4319" y="465"/>
                  </a:cubicBezTo>
                  <a:cubicBezTo>
                    <a:pt x="4306" y="493"/>
                    <a:pt x="4301" y="528"/>
                    <a:pt x="4303" y="541"/>
                  </a:cubicBezTo>
                  <a:cubicBezTo>
                    <a:pt x="4304" y="555"/>
                    <a:pt x="4303" y="565"/>
                    <a:pt x="4288" y="573"/>
                  </a:cubicBezTo>
                  <a:cubicBezTo>
                    <a:pt x="4273" y="582"/>
                    <a:pt x="4270" y="594"/>
                    <a:pt x="4277" y="615"/>
                  </a:cubicBezTo>
                  <a:cubicBezTo>
                    <a:pt x="4283" y="636"/>
                    <a:pt x="4277" y="644"/>
                    <a:pt x="4264" y="655"/>
                  </a:cubicBezTo>
                  <a:cubicBezTo>
                    <a:pt x="4250" y="667"/>
                    <a:pt x="4249" y="673"/>
                    <a:pt x="4254" y="696"/>
                  </a:cubicBezTo>
                  <a:cubicBezTo>
                    <a:pt x="4259" y="718"/>
                    <a:pt x="4254" y="730"/>
                    <a:pt x="4239" y="747"/>
                  </a:cubicBezTo>
                  <a:cubicBezTo>
                    <a:pt x="4224" y="764"/>
                    <a:pt x="4209" y="780"/>
                    <a:pt x="4211" y="799"/>
                  </a:cubicBezTo>
                  <a:cubicBezTo>
                    <a:pt x="4213" y="817"/>
                    <a:pt x="4205" y="826"/>
                    <a:pt x="4218" y="837"/>
                  </a:cubicBezTo>
                  <a:cubicBezTo>
                    <a:pt x="4231" y="849"/>
                    <a:pt x="4249" y="840"/>
                    <a:pt x="4252" y="867"/>
                  </a:cubicBezTo>
                  <a:cubicBezTo>
                    <a:pt x="4255" y="893"/>
                    <a:pt x="4247" y="918"/>
                    <a:pt x="4223" y="928"/>
                  </a:cubicBezTo>
                  <a:cubicBezTo>
                    <a:pt x="4198" y="938"/>
                    <a:pt x="4162" y="938"/>
                    <a:pt x="4144" y="957"/>
                  </a:cubicBezTo>
                  <a:cubicBezTo>
                    <a:pt x="4126" y="976"/>
                    <a:pt x="4069" y="1024"/>
                    <a:pt x="4047" y="1047"/>
                  </a:cubicBezTo>
                  <a:cubicBezTo>
                    <a:pt x="4026" y="1071"/>
                    <a:pt x="4011" y="1111"/>
                    <a:pt x="3957" y="1090"/>
                  </a:cubicBezTo>
                  <a:cubicBezTo>
                    <a:pt x="3903" y="1070"/>
                    <a:pt x="3938" y="1056"/>
                    <a:pt x="3888" y="1058"/>
                  </a:cubicBezTo>
                  <a:cubicBezTo>
                    <a:pt x="3850" y="1061"/>
                    <a:pt x="3806" y="1053"/>
                    <a:pt x="3777" y="1036"/>
                  </a:cubicBezTo>
                  <a:cubicBezTo>
                    <a:pt x="3771" y="1061"/>
                    <a:pt x="3765" y="1086"/>
                    <a:pt x="3764" y="1100"/>
                  </a:cubicBezTo>
                  <a:cubicBezTo>
                    <a:pt x="3761" y="1134"/>
                    <a:pt x="3738" y="1181"/>
                    <a:pt x="3725" y="1225"/>
                  </a:cubicBezTo>
                  <a:cubicBezTo>
                    <a:pt x="3711" y="1270"/>
                    <a:pt x="3705" y="1298"/>
                    <a:pt x="3695" y="1339"/>
                  </a:cubicBezTo>
                  <a:cubicBezTo>
                    <a:pt x="3685" y="1381"/>
                    <a:pt x="3675" y="1384"/>
                    <a:pt x="3675" y="1423"/>
                  </a:cubicBezTo>
                  <a:cubicBezTo>
                    <a:pt x="3675" y="1462"/>
                    <a:pt x="3666" y="1462"/>
                    <a:pt x="3636" y="1459"/>
                  </a:cubicBezTo>
                  <a:cubicBezTo>
                    <a:pt x="3607" y="1456"/>
                    <a:pt x="3623" y="1487"/>
                    <a:pt x="3630" y="1506"/>
                  </a:cubicBezTo>
                  <a:cubicBezTo>
                    <a:pt x="3636" y="1525"/>
                    <a:pt x="3649" y="1550"/>
                    <a:pt x="3682" y="1581"/>
                  </a:cubicBezTo>
                  <a:cubicBezTo>
                    <a:pt x="3715" y="1612"/>
                    <a:pt x="3725" y="1584"/>
                    <a:pt x="3751" y="1559"/>
                  </a:cubicBezTo>
                  <a:cubicBezTo>
                    <a:pt x="3777" y="1534"/>
                    <a:pt x="3787" y="1537"/>
                    <a:pt x="3810" y="1545"/>
                  </a:cubicBezTo>
                  <a:cubicBezTo>
                    <a:pt x="3833" y="1553"/>
                    <a:pt x="3872" y="1523"/>
                    <a:pt x="3892" y="1520"/>
                  </a:cubicBezTo>
                  <a:cubicBezTo>
                    <a:pt x="3911" y="1517"/>
                    <a:pt x="3951" y="1545"/>
                    <a:pt x="3970" y="1564"/>
                  </a:cubicBezTo>
                  <a:cubicBezTo>
                    <a:pt x="3990" y="1584"/>
                    <a:pt x="4016" y="1564"/>
                    <a:pt x="4016" y="1553"/>
                  </a:cubicBezTo>
                  <a:cubicBezTo>
                    <a:pt x="4016" y="1542"/>
                    <a:pt x="4042" y="1492"/>
                    <a:pt x="4055" y="1467"/>
                  </a:cubicBezTo>
                  <a:cubicBezTo>
                    <a:pt x="4069" y="1442"/>
                    <a:pt x="4101" y="1453"/>
                    <a:pt x="4134" y="1445"/>
                  </a:cubicBezTo>
                  <a:cubicBezTo>
                    <a:pt x="4167" y="1437"/>
                    <a:pt x="4213" y="1450"/>
                    <a:pt x="4223" y="1467"/>
                  </a:cubicBezTo>
                  <a:cubicBezTo>
                    <a:pt x="4232" y="1484"/>
                    <a:pt x="4291" y="1500"/>
                    <a:pt x="4314" y="1498"/>
                  </a:cubicBezTo>
                  <a:cubicBezTo>
                    <a:pt x="4337" y="1495"/>
                    <a:pt x="4344" y="1523"/>
                    <a:pt x="4344" y="1542"/>
                  </a:cubicBezTo>
                  <a:cubicBezTo>
                    <a:pt x="4344" y="1562"/>
                    <a:pt x="4399" y="1564"/>
                    <a:pt x="4439" y="1592"/>
                  </a:cubicBezTo>
                  <a:cubicBezTo>
                    <a:pt x="4478" y="1620"/>
                    <a:pt x="4481" y="1637"/>
                    <a:pt x="4511" y="1659"/>
                  </a:cubicBezTo>
                  <a:cubicBezTo>
                    <a:pt x="4540" y="1681"/>
                    <a:pt x="4544" y="1717"/>
                    <a:pt x="4527" y="1748"/>
                  </a:cubicBezTo>
                  <a:cubicBezTo>
                    <a:pt x="4511" y="1778"/>
                    <a:pt x="4491" y="1778"/>
                    <a:pt x="4429" y="1778"/>
                  </a:cubicBezTo>
                  <a:cubicBezTo>
                    <a:pt x="4367" y="1778"/>
                    <a:pt x="4373" y="1778"/>
                    <a:pt x="4360" y="1762"/>
                  </a:cubicBezTo>
                  <a:cubicBezTo>
                    <a:pt x="4347" y="1745"/>
                    <a:pt x="4311" y="1773"/>
                    <a:pt x="4311" y="1773"/>
                  </a:cubicBezTo>
                  <a:cubicBezTo>
                    <a:pt x="4311" y="1773"/>
                    <a:pt x="4282" y="1776"/>
                    <a:pt x="4229" y="1767"/>
                  </a:cubicBezTo>
                  <a:cubicBezTo>
                    <a:pt x="4177" y="1759"/>
                    <a:pt x="4183" y="1795"/>
                    <a:pt x="4147" y="1826"/>
                  </a:cubicBezTo>
                  <a:cubicBezTo>
                    <a:pt x="4111" y="1856"/>
                    <a:pt x="4114" y="1853"/>
                    <a:pt x="4108" y="1831"/>
                  </a:cubicBezTo>
                  <a:cubicBezTo>
                    <a:pt x="4101" y="1809"/>
                    <a:pt x="4055" y="1840"/>
                    <a:pt x="4052" y="1879"/>
                  </a:cubicBezTo>
                  <a:cubicBezTo>
                    <a:pt x="4049" y="1917"/>
                    <a:pt x="4036" y="1898"/>
                    <a:pt x="3980" y="1898"/>
                  </a:cubicBezTo>
                  <a:cubicBezTo>
                    <a:pt x="3924" y="1898"/>
                    <a:pt x="3977" y="1920"/>
                    <a:pt x="3918" y="1954"/>
                  </a:cubicBezTo>
                  <a:cubicBezTo>
                    <a:pt x="3859" y="1987"/>
                    <a:pt x="3852" y="2023"/>
                    <a:pt x="3865" y="2051"/>
                  </a:cubicBezTo>
                  <a:cubicBezTo>
                    <a:pt x="3879" y="2079"/>
                    <a:pt x="3885" y="2081"/>
                    <a:pt x="3843" y="2098"/>
                  </a:cubicBezTo>
                  <a:cubicBezTo>
                    <a:pt x="3800" y="2115"/>
                    <a:pt x="3813" y="2143"/>
                    <a:pt x="3748" y="2179"/>
                  </a:cubicBezTo>
                  <a:cubicBezTo>
                    <a:pt x="3682" y="2215"/>
                    <a:pt x="3646" y="2201"/>
                    <a:pt x="3594" y="2198"/>
                  </a:cubicBezTo>
                  <a:cubicBezTo>
                    <a:pt x="3541" y="2195"/>
                    <a:pt x="3551" y="2234"/>
                    <a:pt x="3518" y="2268"/>
                  </a:cubicBezTo>
                  <a:cubicBezTo>
                    <a:pt x="3485" y="2301"/>
                    <a:pt x="3505" y="2315"/>
                    <a:pt x="3453" y="2332"/>
                  </a:cubicBezTo>
                  <a:cubicBezTo>
                    <a:pt x="3400" y="2348"/>
                    <a:pt x="3410" y="2368"/>
                    <a:pt x="3361" y="2387"/>
                  </a:cubicBezTo>
                  <a:cubicBezTo>
                    <a:pt x="3312" y="2407"/>
                    <a:pt x="3266" y="2398"/>
                    <a:pt x="3227" y="2393"/>
                  </a:cubicBezTo>
                  <a:cubicBezTo>
                    <a:pt x="3187" y="2387"/>
                    <a:pt x="3174" y="2387"/>
                    <a:pt x="3148" y="2357"/>
                  </a:cubicBezTo>
                  <a:cubicBezTo>
                    <a:pt x="3122" y="2326"/>
                    <a:pt x="3105" y="2343"/>
                    <a:pt x="3060" y="2343"/>
                  </a:cubicBezTo>
                  <a:cubicBezTo>
                    <a:pt x="3014" y="2343"/>
                    <a:pt x="2991" y="2373"/>
                    <a:pt x="2981" y="2401"/>
                  </a:cubicBezTo>
                  <a:cubicBezTo>
                    <a:pt x="2971" y="2429"/>
                    <a:pt x="2965" y="2457"/>
                    <a:pt x="2945" y="2498"/>
                  </a:cubicBezTo>
                  <a:cubicBezTo>
                    <a:pt x="2925" y="2540"/>
                    <a:pt x="2945" y="2529"/>
                    <a:pt x="2961" y="2571"/>
                  </a:cubicBezTo>
                  <a:cubicBezTo>
                    <a:pt x="2978" y="2612"/>
                    <a:pt x="3004" y="2601"/>
                    <a:pt x="3037" y="2623"/>
                  </a:cubicBezTo>
                  <a:cubicBezTo>
                    <a:pt x="3069" y="2646"/>
                    <a:pt x="3073" y="2654"/>
                    <a:pt x="3063" y="2682"/>
                  </a:cubicBezTo>
                  <a:cubicBezTo>
                    <a:pt x="3053" y="2710"/>
                    <a:pt x="3007" y="2729"/>
                    <a:pt x="2974" y="2749"/>
                  </a:cubicBezTo>
                  <a:cubicBezTo>
                    <a:pt x="2942" y="2768"/>
                    <a:pt x="2915" y="2785"/>
                    <a:pt x="2883" y="2807"/>
                  </a:cubicBezTo>
                  <a:cubicBezTo>
                    <a:pt x="2850" y="2829"/>
                    <a:pt x="2850" y="2865"/>
                    <a:pt x="2804" y="2921"/>
                  </a:cubicBezTo>
                  <a:cubicBezTo>
                    <a:pt x="2758" y="2977"/>
                    <a:pt x="2758" y="2982"/>
                    <a:pt x="2702" y="2993"/>
                  </a:cubicBezTo>
                  <a:cubicBezTo>
                    <a:pt x="2647" y="3004"/>
                    <a:pt x="2657" y="3007"/>
                    <a:pt x="2614" y="3038"/>
                  </a:cubicBezTo>
                  <a:cubicBezTo>
                    <a:pt x="2571" y="3068"/>
                    <a:pt x="2529" y="3049"/>
                    <a:pt x="2483" y="3068"/>
                  </a:cubicBezTo>
                  <a:cubicBezTo>
                    <a:pt x="2437" y="3088"/>
                    <a:pt x="2414" y="3079"/>
                    <a:pt x="2381" y="3068"/>
                  </a:cubicBezTo>
                  <a:cubicBezTo>
                    <a:pt x="2349" y="3057"/>
                    <a:pt x="2332" y="3071"/>
                    <a:pt x="2306" y="3079"/>
                  </a:cubicBezTo>
                  <a:cubicBezTo>
                    <a:pt x="2280" y="3088"/>
                    <a:pt x="2234" y="3091"/>
                    <a:pt x="2178" y="3079"/>
                  </a:cubicBezTo>
                  <a:cubicBezTo>
                    <a:pt x="2123" y="3068"/>
                    <a:pt x="2149" y="3082"/>
                    <a:pt x="2116" y="3104"/>
                  </a:cubicBezTo>
                  <a:cubicBezTo>
                    <a:pt x="2083" y="3127"/>
                    <a:pt x="2070" y="3124"/>
                    <a:pt x="1992" y="3135"/>
                  </a:cubicBezTo>
                  <a:cubicBezTo>
                    <a:pt x="1913" y="3146"/>
                    <a:pt x="1824" y="3213"/>
                    <a:pt x="1756" y="3241"/>
                  </a:cubicBezTo>
                  <a:cubicBezTo>
                    <a:pt x="1687" y="3268"/>
                    <a:pt x="1713" y="3280"/>
                    <a:pt x="1661" y="3327"/>
                  </a:cubicBezTo>
                  <a:cubicBezTo>
                    <a:pt x="1608" y="3374"/>
                    <a:pt x="1592" y="3332"/>
                    <a:pt x="1553" y="3324"/>
                  </a:cubicBezTo>
                  <a:cubicBezTo>
                    <a:pt x="1513" y="3316"/>
                    <a:pt x="1543" y="3299"/>
                    <a:pt x="1536" y="3260"/>
                  </a:cubicBezTo>
                  <a:cubicBezTo>
                    <a:pt x="1530" y="3221"/>
                    <a:pt x="1494" y="3257"/>
                    <a:pt x="1467" y="3271"/>
                  </a:cubicBezTo>
                  <a:cubicBezTo>
                    <a:pt x="1441" y="3285"/>
                    <a:pt x="1405" y="3280"/>
                    <a:pt x="1372" y="3280"/>
                  </a:cubicBezTo>
                  <a:cubicBezTo>
                    <a:pt x="1340" y="3280"/>
                    <a:pt x="1245" y="3243"/>
                    <a:pt x="1215" y="3229"/>
                  </a:cubicBezTo>
                  <a:cubicBezTo>
                    <a:pt x="1186" y="3216"/>
                    <a:pt x="1123" y="3210"/>
                    <a:pt x="1051" y="3191"/>
                  </a:cubicBezTo>
                  <a:cubicBezTo>
                    <a:pt x="979" y="3171"/>
                    <a:pt x="1025" y="3152"/>
                    <a:pt x="989" y="3118"/>
                  </a:cubicBezTo>
                  <a:cubicBezTo>
                    <a:pt x="953" y="3085"/>
                    <a:pt x="907" y="3096"/>
                    <a:pt x="861" y="3093"/>
                  </a:cubicBezTo>
                  <a:cubicBezTo>
                    <a:pt x="815" y="3091"/>
                    <a:pt x="799" y="3091"/>
                    <a:pt x="753" y="3085"/>
                  </a:cubicBezTo>
                  <a:cubicBezTo>
                    <a:pt x="707" y="3079"/>
                    <a:pt x="707" y="3074"/>
                    <a:pt x="648" y="3057"/>
                  </a:cubicBezTo>
                  <a:cubicBezTo>
                    <a:pt x="589" y="3040"/>
                    <a:pt x="543" y="3071"/>
                    <a:pt x="491" y="3088"/>
                  </a:cubicBezTo>
                  <a:cubicBezTo>
                    <a:pt x="439" y="3104"/>
                    <a:pt x="435" y="3085"/>
                    <a:pt x="380" y="3082"/>
                  </a:cubicBezTo>
                  <a:cubicBezTo>
                    <a:pt x="324" y="3079"/>
                    <a:pt x="294" y="3077"/>
                    <a:pt x="245" y="3071"/>
                  </a:cubicBezTo>
                  <a:cubicBezTo>
                    <a:pt x="196" y="3065"/>
                    <a:pt x="173" y="3071"/>
                    <a:pt x="137" y="3043"/>
                  </a:cubicBezTo>
                  <a:cubicBezTo>
                    <a:pt x="101" y="3015"/>
                    <a:pt x="82" y="3049"/>
                    <a:pt x="59" y="3054"/>
                  </a:cubicBezTo>
                  <a:cubicBezTo>
                    <a:pt x="45" y="3058"/>
                    <a:pt x="34" y="3057"/>
                    <a:pt x="18" y="3050"/>
                  </a:cubicBezTo>
                  <a:cubicBezTo>
                    <a:pt x="19" y="3100"/>
                    <a:pt x="34" y="3164"/>
                    <a:pt x="43" y="3189"/>
                  </a:cubicBezTo>
                  <a:cubicBezTo>
                    <a:pt x="56" y="3222"/>
                    <a:pt x="52" y="3241"/>
                    <a:pt x="26" y="3270"/>
                  </a:cubicBezTo>
                  <a:close/>
                </a:path>
              </a:pathLst>
            </a:custGeom>
            <a:solidFill>
              <a:srgbClr val="D9D9D9"/>
            </a:solid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37" name="Freeform 13"/>
            <p:cNvSpPr/>
            <p:nvPr/>
          </p:nvSpPr>
          <p:spPr bwMode="auto">
            <a:xfrm>
              <a:off x="3796" y="3407"/>
              <a:ext cx="875" cy="659"/>
            </a:xfrm>
            <a:custGeom>
              <a:avLst/>
              <a:gdLst>
                <a:gd name="T0" fmla="*/ 1778 w 1889"/>
                <a:gd name="T1" fmla="*/ 152 h 1423"/>
                <a:gd name="T2" fmla="*/ 1673 w 1889"/>
                <a:gd name="T3" fmla="*/ 115 h 1423"/>
                <a:gd name="T4" fmla="*/ 1507 w 1889"/>
                <a:gd name="T5" fmla="*/ 82 h 1423"/>
                <a:gd name="T6" fmla="*/ 1385 w 1889"/>
                <a:gd name="T7" fmla="*/ 134 h 1423"/>
                <a:gd name="T8" fmla="*/ 1127 w 1889"/>
                <a:gd name="T9" fmla="*/ 215 h 1423"/>
                <a:gd name="T10" fmla="*/ 1210 w 1889"/>
                <a:gd name="T11" fmla="*/ 59 h 1423"/>
                <a:gd name="T12" fmla="*/ 1127 w 1889"/>
                <a:gd name="T13" fmla="*/ 22 h 1423"/>
                <a:gd name="T14" fmla="*/ 1012 w 1889"/>
                <a:gd name="T15" fmla="*/ 3 h 1423"/>
                <a:gd name="T16" fmla="*/ 861 w 1889"/>
                <a:gd name="T17" fmla="*/ 28 h 1423"/>
                <a:gd name="T18" fmla="*/ 758 w 1889"/>
                <a:gd name="T19" fmla="*/ 56 h 1423"/>
                <a:gd name="T20" fmla="*/ 686 w 1889"/>
                <a:gd name="T21" fmla="*/ 126 h 1423"/>
                <a:gd name="T22" fmla="*/ 570 w 1889"/>
                <a:gd name="T23" fmla="*/ 193 h 1423"/>
                <a:gd name="T24" fmla="*/ 520 w 1889"/>
                <a:gd name="T25" fmla="*/ 263 h 1423"/>
                <a:gd name="T26" fmla="*/ 536 w 1889"/>
                <a:gd name="T27" fmla="*/ 356 h 1423"/>
                <a:gd name="T28" fmla="*/ 444 w 1889"/>
                <a:gd name="T29" fmla="*/ 514 h 1423"/>
                <a:gd name="T30" fmla="*/ 383 w 1889"/>
                <a:gd name="T31" fmla="*/ 743 h 1423"/>
                <a:gd name="T32" fmla="*/ 267 w 1889"/>
                <a:gd name="T33" fmla="*/ 853 h 1423"/>
                <a:gd name="T34" fmla="*/ 190 w 1889"/>
                <a:gd name="T35" fmla="*/ 912 h 1423"/>
                <a:gd name="T36" fmla="*/ 83 w 1889"/>
                <a:gd name="T37" fmla="*/ 997 h 1423"/>
                <a:gd name="T38" fmla="*/ 29 w 1889"/>
                <a:gd name="T39" fmla="*/ 1064 h 1423"/>
                <a:gd name="T40" fmla="*/ 44 w 1889"/>
                <a:gd name="T41" fmla="*/ 1116 h 1423"/>
                <a:gd name="T42" fmla="*/ 22 w 1889"/>
                <a:gd name="T43" fmla="*/ 1223 h 1423"/>
                <a:gd name="T44" fmla="*/ 70 w 1889"/>
                <a:gd name="T45" fmla="*/ 1353 h 1423"/>
                <a:gd name="T46" fmla="*/ 254 w 1889"/>
                <a:gd name="T47" fmla="*/ 1375 h 1423"/>
                <a:gd name="T48" fmla="*/ 201 w 1889"/>
                <a:gd name="T49" fmla="*/ 1249 h 1423"/>
                <a:gd name="T50" fmla="*/ 232 w 1889"/>
                <a:gd name="T51" fmla="*/ 1157 h 1423"/>
                <a:gd name="T52" fmla="*/ 346 w 1889"/>
                <a:gd name="T53" fmla="*/ 1097 h 1423"/>
                <a:gd name="T54" fmla="*/ 564 w 1889"/>
                <a:gd name="T55" fmla="*/ 1019 h 1423"/>
                <a:gd name="T56" fmla="*/ 743 w 1889"/>
                <a:gd name="T57" fmla="*/ 971 h 1423"/>
                <a:gd name="T58" fmla="*/ 883 w 1889"/>
                <a:gd name="T59" fmla="*/ 897 h 1423"/>
                <a:gd name="T60" fmla="*/ 1014 w 1889"/>
                <a:gd name="T61" fmla="*/ 827 h 1423"/>
                <a:gd name="T62" fmla="*/ 979 w 1889"/>
                <a:gd name="T63" fmla="*/ 693 h 1423"/>
                <a:gd name="T64" fmla="*/ 1088 w 1889"/>
                <a:gd name="T65" fmla="*/ 730 h 1423"/>
                <a:gd name="T66" fmla="*/ 1237 w 1889"/>
                <a:gd name="T67" fmla="*/ 738 h 1423"/>
                <a:gd name="T68" fmla="*/ 1328 w 1889"/>
                <a:gd name="T69" fmla="*/ 686 h 1423"/>
                <a:gd name="T70" fmla="*/ 1473 w 1889"/>
                <a:gd name="T71" fmla="*/ 634 h 1423"/>
                <a:gd name="T72" fmla="*/ 1538 w 1889"/>
                <a:gd name="T73" fmla="*/ 597 h 1423"/>
                <a:gd name="T74" fmla="*/ 1748 w 1889"/>
                <a:gd name="T75" fmla="*/ 556 h 1423"/>
                <a:gd name="T76" fmla="*/ 1835 w 1889"/>
                <a:gd name="T77" fmla="*/ 423 h 1423"/>
                <a:gd name="T78" fmla="*/ 1839 w 1889"/>
                <a:gd name="T79" fmla="*/ 267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89" h="1423">
                  <a:moveTo>
                    <a:pt x="1839" y="267"/>
                  </a:moveTo>
                  <a:cubicBezTo>
                    <a:pt x="1844" y="211"/>
                    <a:pt x="1787" y="182"/>
                    <a:pt x="1778" y="152"/>
                  </a:cubicBezTo>
                  <a:cubicBezTo>
                    <a:pt x="1770" y="123"/>
                    <a:pt x="1765" y="100"/>
                    <a:pt x="1743" y="119"/>
                  </a:cubicBezTo>
                  <a:cubicBezTo>
                    <a:pt x="1722" y="137"/>
                    <a:pt x="1687" y="134"/>
                    <a:pt x="1673" y="115"/>
                  </a:cubicBezTo>
                  <a:cubicBezTo>
                    <a:pt x="1660" y="97"/>
                    <a:pt x="1639" y="78"/>
                    <a:pt x="1617" y="82"/>
                  </a:cubicBezTo>
                  <a:cubicBezTo>
                    <a:pt x="1595" y="85"/>
                    <a:pt x="1521" y="52"/>
                    <a:pt x="1507" y="82"/>
                  </a:cubicBezTo>
                  <a:cubicBezTo>
                    <a:pt x="1494" y="111"/>
                    <a:pt x="1521" y="189"/>
                    <a:pt x="1486" y="174"/>
                  </a:cubicBezTo>
                  <a:cubicBezTo>
                    <a:pt x="1451" y="160"/>
                    <a:pt x="1420" y="104"/>
                    <a:pt x="1385" y="134"/>
                  </a:cubicBezTo>
                  <a:cubicBezTo>
                    <a:pt x="1350" y="163"/>
                    <a:pt x="1298" y="152"/>
                    <a:pt x="1254" y="186"/>
                  </a:cubicBezTo>
                  <a:cubicBezTo>
                    <a:pt x="1210" y="219"/>
                    <a:pt x="1162" y="245"/>
                    <a:pt x="1127" y="215"/>
                  </a:cubicBezTo>
                  <a:cubicBezTo>
                    <a:pt x="1093" y="186"/>
                    <a:pt x="1084" y="152"/>
                    <a:pt x="1132" y="126"/>
                  </a:cubicBezTo>
                  <a:cubicBezTo>
                    <a:pt x="1180" y="100"/>
                    <a:pt x="1206" y="82"/>
                    <a:pt x="1210" y="59"/>
                  </a:cubicBezTo>
                  <a:cubicBezTo>
                    <a:pt x="1215" y="37"/>
                    <a:pt x="1206" y="22"/>
                    <a:pt x="1189" y="11"/>
                  </a:cubicBezTo>
                  <a:cubicBezTo>
                    <a:pt x="1171" y="0"/>
                    <a:pt x="1167" y="0"/>
                    <a:pt x="1127" y="22"/>
                  </a:cubicBezTo>
                  <a:cubicBezTo>
                    <a:pt x="1088" y="45"/>
                    <a:pt x="1044" y="52"/>
                    <a:pt x="1031" y="30"/>
                  </a:cubicBezTo>
                  <a:cubicBezTo>
                    <a:pt x="1026" y="22"/>
                    <a:pt x="1019" y="13"/>
                    <a:pt x="1012" y="3"/>
                  </a:cubicBezTo>
                  <a:cubicBezTo>
                    <a:pt x="983" y="24"/>
                    <a:pt x="958" y="34"/>
                    <a:pt x="929" y="45"/>
                  </a:cubicBezTo>
                  <a:cubicBezTo>
                    <a:pt x="892" y="58"/>
                    <a:pt x="887" y="41"/>
                    <a:pt x="861" y="28"/>
                  </a:cubicBezTo>
                  <a:cubicBezTo>
                    <a:pt x="835" y="15"/>
                    <a:pt x="839" y="6"/>
                    <a:pt x="819" y="8"/>
                  </a:cubicBezTo>
                  <a:cubicBezTo>
                    <a:pt x="800" y="9"/>
                    <a:pt x="791" y="41"/>
                    <a:pt x="758" y="56"/>
                  </a:cubicBezTo>
                  <a:cubicBezTo>
                    <a:pt x="726" y="71"/>
                    <a:pt x="780" y="80"/>
                    <a:pt x="765" y="132"/>
                  </a:cubicBezTo>
                  <a:cubicBezTo>
                    <a:pt x="750" y="184"/>
                    <a:pt x="741" y="152"/>
                    <a:pt x="686" y="126"/>
                  </a:cubicBezTo>
                  <a:cubicBezTo>
                    <a:pt x="632" y="100"/>
                    <a:pt x="610" y="119"/>
                    <a:pt x="575" y="132"/>
                  </a:cubicBezTo>
                  <a:cubicBezTo>
                    <a:pt x="540" y="145"/>
                    <a:pt x="560" y="163"/>
                    <a:pt x="570" y="193"/>
                  </a:cubicBezTo>
                  <a:cubicBezTo>
                    <a:pt x="581" y="223"/>
                    <a:pt x="573" y="221"/>
                    <a:pt x="553" y="223"/>
                  </a:cubicBezTo>
                  <a:cubicBezTo>
                    <a:pt x="503" y="226"/>
                    <a:pt x="529" y="234"/>
                    <a:pt x="520" y="263"/>
                  </a:cubicBezTo>
                  <a:cubicBezTo>
                    <a:pt x="512" y="293"/>
                    <a:pt x="538" y="289"/>
                    <a:pt x="549" y="313"/>
                  </a:cubicBezTo>
                  <a:cubicBezTo>
                    <a:pt x="560" y="337"/>
                    <a:pt x="557" y="343"/>
                    <a:pt x="536" y="356"/>
                  </a:cubicBezTo>
                  <a:cubicBezTo>
                    <a:pt x="514" y="369"/>
                    <a:pt x="522" y="391"/>
                    <a:pt x="520" y="432"/>
                  </a:cubicBezTo>
                  <a:cubicBezTo>
                    <a:pt x="518" y="473"/>
                    <a:pt x="498" y="462"/>
                    <a:pt x="444" y="514"/>
                  </a:cubicBezTo>
                  <a:cubicBezTo>
                    <a:pt x="389" y="565"/>
                    <a:pt x="411" y="636"/>
                    <a:pt x="422" y="669"/>
                  </a:cubicBezTo>
                  <a:cubicBezTo>
                    <a:pt x="433" y="703"/>
                    <a:pt x="407" y="714"/>
                    <a:pt x="383" y="743"/>
                  </a:cubicBezTo>
                  <a:cubicBezTo>
                    <a:pt x="359" y="773"/>
                    <a:pt x="297" y="797"/>
                    <a:pt x="276" y="804"/>
                  </a:cubicBezTo>
                  <a:cubicBezTo>
                    <a:pt x="254" y="812"/>
                    <a:pt x="252" y="830"/>
                    <a:pt x="267" y="853"/>
                  </a:cubicBezTo>
                  <a:cubicBezTo>
                    <a:pt x="282" y="875"/>
                    <a:pt x="267" y="875"/>
                    <a:pt x="256" y="899"/>
                  </a:cubicBezTo>
                  <a:cubicBezTo>
                    <a:pt x="245" y="923"/>
                    <a:pt x="223" y="929"/>
                    <a:pt x="190" y="912"/>
                  </a:cubicBezTo>
                  <a:cubicBezTo>
                    <a:pt x="158" y="895"/>
                    <a:pt x="173" y="925"/>
                    <a:pt x="173" y="968"/>
                  </a:cubicBezTo>
                  <a:cubicBezTo>
                    <a:pt x="173" y="1010"/>
                    <a:pt x="114" y="997"/>
                    <a:pt x="83" y="997"/>
                  </a:cubicBezTo>
                  <a:cubicBezTo>
                    <a:pt x="53" y="997"/>
                    <a:pt x="68" y="1006"/>
                    <a:pt x="68" y="1027"/>
                  </a:cubicBezTo>
                  <a:cubicBezTo>
                    <a:pt x="68" y="1047"/>
                    <a:pt x="51" y="1055"/>
                    <a:pt x="29" y="1064"/>
                  </a:cubicBezTo>
                  <a:cubicBezTo>
                    <a:pt x="19" y="1068"/>
                    <a:pt x="12" y="1080"/>
                    <a:pt x="6" y="1092"/>
                  </a:cubicBezTo>
                  <a:cubicBezTo>
                    <a:pt x="11" y="1116"/>
                    <a:pt x="21" y="1116"/>
                    <a:pt x="44" y="1116"/>
                  </a:cubicBezTo>
                  <a:cubicBezTo>
                    <a:pt x="70" y="1116"/>
                    <a:pt x="92" y="1108"/>
                    <a:pt x="57" y="1145"/>
                  </a:cubicBezTo>
                  <a:cubicBezTo>
                    <a:pt x="22" y="1183"/>
                    <a:pt x="18" y="1190"/>
                    <a:pt x="22" y="1223"/>
                  </a:cubicBezTo>
                  <a:cubicBezTo>
                    <a:pt x="27" y="1257"/>
                    <a:pt x="0" y="1279"/>
                    <a:pt x="44" y="1301"/>
                  </a:cubicBezTo>
                  <a:cubicBezTo>
                    <a:pt x="88" y="1323"/>
                    <a:pt x="44" y="1309"/>
                    <a:pt x="70" y="1353"/>
                  </a:cubicBezTo>
                  <a:cubicBezTo>
                    <a:pt x="97" y="1398"/>
                    <a:pt x="40" y="1394"/>
                    <a:pt x="123" y="1398"/>
                  </a:cubicBezTo>
                  <a:cubicBezTo>
                    <a:pt x="206" y="1401"/>
                    <a:pt x="241" y="1423"/>
                    <a:pt x="254" y="1375"/>
                  </a:cubicBezTo>
                  <a:cubicBezTo>
                    <a:pt x="267" y="1327"/>
                    <a:pt x="197" y="1305"/>
                    <a:pt x="210" y="1286"/>
                  </a:cubicBezTo>
                  <a:cubicBezTo>
                    <a:pt x="223" y="1268"/>
                    <a:pt x="245" y="1246"/>
                    <a:pt x="201" y="1249"/>
                  </a:cubicBezTo>
                  <a:cubicBezTo>
                    <a:pt x="158" y="1253"/>
                    <a:pt x="132" y="1242"/>
                    <a:pt x="162" y="1216"/>
                  </a:cubicBezTo>
                  <a:cubicBezTo>
                    <a:pt x="193" y="1190"/>
                    <a:pt x="193" y="1153"/>
                    <a:pt x="232" y="1157"/>
                  </a:cubicBezTo>
                  <a:cubicBezTo>
                    <a:pt x="271" y="1160"/>
                    <a:pt x="267" y="1153"/>
                    <a:pt x="284" y="1131"/>
                  </a:cubicBezTo>
                  <a:cubicBezTo>
                    <a:pt x="302" y="1108"/>
                    <a:pt x="315" y="1097"/>
                    <a:pt x="346" y="1097"/>
                  </a:cubicBezTo>
                  <a:cubicBezTo>
                    <a:pt x="376" y="1097"/>
                    <a:pt x="450" y="1060"/>
                    <a:pt x="481" y="1057"/>
                  </a:cubicBezTo>
                  <a:cubicBezTo>
                    <a:pt x="512" y="1053"/>
                    <a:pt x="551" y="1060"/>
                    <a:pt x="564" y="1019"/>
                  </a:cubicBezTo>
                  <a:cubicBezTo>
                    <a:pt x="577" y="979"/>
                    <a:pt x="625" y="949"/>
                    <a:pt x="651" y="964"/>
                  </a:cubicBezTo>
                  <a:cubicBezTo>
                    <a:pt x="678" y="979"/>
                    <a:pt x="734" y="1008"/>
                    <a:pt x="743" y="971"/>
                  </a:cubicBezTo>
                  <a:cubicBezTo>
                    <a:pt x="752" y="934"/>
                    <a:pt x="787" y="971"/>
                    <a:pt x="822" y="942"/>
                  </a:cubicBezTo>
                  <a:cubicBezTo>
                    <a:pt x="857" y="912"/>
                    <a:pt x="878" y="938"/>
                    <a:pt x="883" y="897"/>
                  </a:cubicBezTo>
                  <a:cubicBezTo>
                    <a:pt x="887" y="856"/>
                    <a:pt x="922" y="853"/>
                    <a:pt x="935" y="864"/>
                  </a:cubicBezTo>
                  <a:cubicBezTo>
                    <a:pt x="948" y="875"/>
                    <a:pt x="992" y="849"/>
                    <a:pt x="1014" y="827"/>
                  </a:cubicBezTo>
                  <a:cubicBezTo>
                    <a:pt x="1036" y="804"/>
                    <a:pt x="1079" y="804"/>
                    <a:pt x="1040" y="764"/>
                  </a:cubicBezTo>
                  <a:cubicBezTo>
                    <a:pt x="1001" y="723"/>
                    <a:pt x="996" y="730"/>
                    <a:pt x="979" y="693"/>
                  </a:cubicBezTo>
                  <a:cubicBezTo>
                    <a:pt x="961" y="656"/>
                    <a:pt x="940" y="615"/>
                    <a:pt x="996" y="641"/>
                  </a:cubicBezTo>
                  <a:cubicBezTo>
                    <a:pt x="1053" y="667"/>
                    <a:pt x="1075" y="701"/>
                    <a:pt x="1088" y="730"/>
                  </a:cubicBezTo>
                  <a:cubicBezTo>
                    <a:pt x="1101" y="760"/>
                    <a:pt x="1175" y="790"/>
                    <a:pt x="1206" y="764"/>
                  </a:cubicBezTo>
                  <a:cubicBezTo>
                    <a:pt x="1237" y="738"/>
                    <a:pt x="1197" y="749"/>
                    <a:pt x="1237" y="738"/>
                  </a:cubicBezTo>
                  <a:cubicBezTo>
                    <a:pt x="1276" y="727"/>
                    <a:pt x="1285" y="716"/>
                    <a:pt x="1289" y="686"/>
                  </a:cubicBezTo>
                  <a:cubicBezTo>
                    <a:pt x="1293" y="656"/>
                    <a:pt x="1298" y="667"/>
                    <a:pt x="1328" y="686"/>
                  </a:cubicBezTo>
                  <a:cubicBezTo>
                    <a:pt x="1359" y="704"/>
                    <a:pt x="1363" y="686"/>
                    <a:pt x="1385" y="664"/>
                  </a:cubicBezTo>
                  <a:cubicBezTo>
                    <a:pt x="1407" y="641"/>
                    <a:pt x="1468" y="615"/>
                    <a:pt x="1473" y="634"/>
                  </a:cubicBezTo>
                  <a:cubicBezTo>
                    <a:pt x="1477" y="653"/>
                    <a:pt x="1560" y="660"/>
                    <a:pt x="1538" y="641"/>
                  </a:cubicBezTo>
                  <a:cubicBezTo>
                    <a:pt x="1516" y="623"/>
                    <a:pt x="1507" y="582"/>
                    <a:pt x="1538" y="597"/>
                  </a:cubicBezTo>
                  <a:cubicBezTo>
                    <a:pt x="1569" y="612"/>
                    <a:pt x="1586" y="638"/>
                    <a:pt x="1647" y="604"/>
                  </a:cubicBezTo>
                  <a:cubicBezTo>
                    <a:pt x="1708" y="571"/>
                    <a:pt x="1735" y="556"/>
                    <a:pt x="1748" y="556"/>
                  </a:cubicBezTo>
                  <a:cubicBezTo>
                    <a:pt x="1761" y="556"/>
                    <a:pt x="1778" y="526"/>
                    <a:pt x="1778" y="504"/>
                  </a:cubicBezTo>
                  <a:cubicBezTo>
                    <a:pt x="1778" y="482"/>
                    <a:pt x="1826" y="460"/>
                    <a:pt x="1835" y="423"/>
                  </a:cubicBezTo>
                  <a:cubicBezTo>
                    <a:pt x="1841" y="398"/>
                    <a:pt x="1861" y="375"/>
                    <a:pt x="1889" y="354"/>
                  </a:cubicBezTo>
                  <a:cubicBezTo>
                    <a:pt x="1864" y="331"/>
                    <a:pt x="1837" y="298"/>
                    <a:pt x="1839" y="267"/>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38" name="Freeform 14"/>
            <p:cNvSpPr/>
            <p:nvPr/>
          </p:nvSpPr>
          <p:spPr bwMode="auto">
            <a:xfrm>
              <a:off x="3625" y="2903"/>
              <a:ext cx="665" cy="641"/>
            </a:xfrm>
            <a:custGeom>
              <a:avLst/>
              <a:gdLst>
                <a:gd name="T0" fmla="*/ 1367 w 1437"/>
                <a:gd name="T1" fmla="*/ 819 h 1384"/>
                <a:gd name="T2" fmla="*/ 1289 w 1437"/>
                <a:gd name="T3" fmla="*/ 678 h 1384"/>
                <a:gd name="T4" fmla="*/ 1236 w 1437"/>
                <a:gd name="T5" fmla="*/ 492 h 1384"/>
                <a:gd name="T6" fmla="*/ 1306 w 1437"/>
                <a:gd name="T7" fmla="*/ 277 h 1384"/>
                <a:gd name="T8" fmla="*/ 1175 w 1437"/>
                <a:gd name="T9" fmla="*/ 148 h 1384"/>
                <a:gd name="T10" fmla="*/ 1092 w 1437"/>
                <a:gd name="T11" fmla="*/ 48 h 1384"/>
                <a:gd name="T12" fmla="*/ 992 w 1437"/>
                <a:gd name="T13" fmla="*/ 59 h 1384"/>
                <a:gd name="T14" fmla="*/ 900 w 1437"/>
                <a:gd name="T15" fmla="*/ 77 h 1384"/>
                <a:gd name="T16" fmla="*/ 708 w 1437"/>
                <a:gd name="T17" fmla="*/ 29 h 1384"/>
                <a:gd name="T18" fmla="*/ 472 w 1437"/>
                <a:gd name="T19" fmla="*/ 0 h 1384"/>
                <a:gd name="T20" fmla="*/ 398 w 1437"/>
                <a:gd name="T21" fmla="*/ 133 h 1384"/>
                <a:gd name="T22" fmla="*/ 236 w 1437"/>
                <a:gd name="T23" fmla="*/ 100 h 1384"/>
                <a:gd name="T24" fmla="*/ 96 w 1437"/>
                <a:gd name="T25" fmla="*/ 281 h 1384"/>
                <a:gd name="T26" fmla="*/ 118 w 1437"/>
                <a:gd name="T27" fmla="*/ 470 h 1384"/>
                <a:gd name="T28" fmla="*/ 153 w 1437"/>
                <a:gd name="T29" fmla="*/ 615 h 1384"/>
                <a:gd name="T30" fmla="*/ 57 w 1437"/>
                <a:gd name="T31" fmla="*/ 756 h 1384"/>
                <a:gd name="T32" fmla="*/ 109 w 1437"/>
                <a:gd name="T33" fmla="*/ 782 h 1384"/>
                <a:gd name="T34" fmla="*/ 188 w 1437"/>
                <a:gd name="T35" fmla="*/ 863 h 1384"/>
                <a:gd name="T36" fmla="*/ 184 w 1437"/>
                <a:gd name="T37" fmla="*/ 941 h 1384"/>
                <a:gd name="T38" fmla="*/ 214 w 1437"/>
                <a:gd name="T39" fmla="*/ 1042 h 1384"/>
                <a:gd name="T40" fmla="*/ 318 w 1437"/>
                <a:gd name="T41" fmla="*/ 1042 h 1384"/>
                <a:gd name="T42" fmla="*/ 442 w 1437"/>
                <a:gd name="T43" fmla="*/ 1036 h 1384"/>
                <a:gd name="T44" fmla="*/ 531 w 1437"/>
                <a:gd name="T45" fmla="*/ 959 h 1384"/>
                <a:gd name="T46" fmla="*/ 629 w 1437"/>
                <a:gd name="T47" fmla="*/ 934 h 1384"/>
                <a:gd name="T48" fmla="*/ 668 w 1437"/>
                <a:gd name="T49" fmla="*/ 1039 h 1384"/>
                <a:gd name="T50" fmla="*/ 672 w 1437"/>
                <a:gd name="T51" fmla="*/ 1189 h 1384"/>
                <a:gd name="T52" fmla="*/ 747 w 1437"/>
                <a:gd name="T53" fmla="*/ 1267 h 1384"/>
                <a:gd name="T54" fmla="*/ 849 w 1437"/>
                <a:gd name="T55" fmla="*/ 1320 h 1384"/>
                <a:gd name="T56" fmla="*/ 924 w 1437"/>
                <a:gd name="T57" fmla="*/ 1312 h 1384"/>
                <a:gd name="T58" fmla="*/ 946 w 1437"/>
                <a:gd name="T59" fmla="*/ 1221 h 1384"/>
                <a:gd name="T60" fmla="*/ 1136 w 1437"/>
                <a:gd name="T61" fmla="*/ 1221 h 1384"/>
                <a:gd name="T62" fmla="*/ 1190 w 1437"/>
                <a:gd name="T63" fmla="*/ 1097 h 1384"/>
                <a:gd name="T64" fmla="*/ 1300 w 1437"/>
                <a:gd name="T65" fmla="*/ 1134 h 1384"/>
                <a:gd name="T66" fmla="*/ 1363 w 1437"/>
                <a:gd name="T67" fmla="*/ 1030 h 1384"/>
                <a:gd name="T68" fmla="*/ 1411 w 1437"/>
                <a:gd name="T69" fmla="*/ 885 h 1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37" h="1384">
                  <a:moveTo>
                    <a:pt x="1411" y="885"/>
                  </a:moveTo>
                  <a:cubicBezTo>
                    <a:pt x="1385" y="863"/>
                    <a:pt x="1389" y="841"/>
                    <a:pt x="1367" y="819"/>
                  </a:cubicBezTo>
                  <a:cubicBezTo>
                    <a:pt x="1346" y="796"/>
                    <a:pt x="1302" y="793"/>
                    <a:pt x="1302" y="756"/>
                  </a:cubicBezTo>
                  <a:cubicBezTo>
                    <a:pt x="1302" y="719"/>
                    <a:pt x="1289" y="711"/>
                    <a:pt x="1289" y="678"/>
                  </a:cubicBezTo>
                  <a:cubicBezTo>
                    <a:pt x="1289" y="644"/>
                    <a:pt x="1271" y="656"/>
                    <a:pt x="1241" y="615"/>
                  </a:cubicBezTo>
                  <a:cubicBezTo>
                    <a:pt x="1210" y="574"/>
                    <a:pt x="1193" y="530"/>
                    <a:pt x="1236" y="492"/>
                  </a:cubicBezTo>
                  <a:cubicBezTo>
                    <a:pt x="1280" y="455"/>
                    <a:pt x="1332" y="429"/>
                    <a:pt x="1337" y="381"/>
                  </a:cubicBezTo>
                  <a:cubicBezTo>
                    <a:pt x="1341" y="333"/>
                    <a:pt x="1298" y="296"/>
                    <a:pt x="1306" y="277"/>
                  </a:cubicBezTo>
                  <a:cubicBezTo>
                    <a:pt x="1315" y="259"/>
                    <a:pt x="1302" y="229"/>
                    <a:pt x="1276" y="207"/>
                  </a:cubicBezTo>
                  <a:cubicBezTo>
                    <a:pt x="1249" y="185"/>
                    <a:pt x="1175" y="203"/>
                    <a:pt x="1175" y="148"/>
                  </a:cubicBezTo>
                  <a:cubicBezTo>
                    <a:pt x="1175" y="92"/>
                    <a:pt x="1206" y="66"/>
                    <a:pt x="1166" y="44"/>
                  </a:cubicBezTo>
                  <a:cubicBezTo>
                    <a:pt x="1127" y="22"/>
                    <a:pt x="1123" y="14"/>
                    <a:pt x="1092" y="48"/>
                  </a:cubicBezTo>
                  <a:cubicBezTo>
                    <a:pt x="1062" y="81"/>
                    <a:pt x="1075" y="133"/>
                    <a:pt x="1031" y="111"/>
                  </a:cubicBezTo>
                  <a:cubicBezTo>
                    <a:pt x="987" y="88"/>
                    <a:pt x="974" y="70"/>
                    <a:pt x="992" y="59"/>
                  </a:cubicBezTo>
                  <a:cubicBezTo>
                    <a:pt x="1009" y="48"/>
                    <a:pt x="1000" y="14"/>
                    <a:pt x="970" y="25"/>
                  </a:cubicBezTo>
                  <a:cubicBezTo>
                    <a:pt x="939" y="37"/>
                    <a:pt x="948" y="59"/>
                    <a:pt x="900" y="77"/>
                  </a:cubicBezTo>
                  <a:cubicBezTo>
                    <a:pt x="852" y="96"/>
                    <a:pt x="821" y="111"/>
                    <a:pt x="791" y="81"/>
                  </a:cubicBezTo>
                  <a:cubicBezTo>
                    <a:pt x="760" y="51"/>
                    <a:pt x="778" y="18"/>
                    <a:pt x="708" y="29"/>
                  </a:cubicBezTo>
                  <a:cubicBezTo>
                    <a:pt x="638" y="40"/>
                    <a:pt x="603" y="37"/>
                    <a:pt x="577" y="22"/>
                  </a:cubicBezTo>
                  <a:cubicBezTo>
                    <a:pt x="551" y="7"/>
                    <a:pt x="511" y="0"/>
                    <a:pt x="472" y="0"/>
                  </a:cubicBezTo>
                  <a:cubicBezTo>
                    <a:pt x="433" y="0"/>
                    <a:pt x="350" y="11"/>
                    <a:pt x="380" y="40"/>
                  </a:cubicBezTo>
                  <a:cubicBezTo>
                    <a:pt x="411" y="70"/>
                    <a:pt x="446" y="137"/>
                    <a:pt x="398" y="133"/>
                  </a:cubicBezTo>
                  <a:cubicBezTo>
                    <a:pt x="350" y="129"/>
                    <a:pt x="337" y="107"/>
                    <a:pt x="315" y="126"/>
                  </a:cubicBezTo>
                  <a:cubicBezTo>
                    <a:pt x="293" y="144"/>
                    <a:pt x="275" y="81"/>
                    <a:pt x="236" y="100"/>
                  </a:cubicBezTo>
                  <a:cubicBezTo>
                    <a:pt x="197" y="118"/>
                    <a:pt x="144" y="137"/>
                    <a:pt x="127" y="174"/>
                  </a:cubicBezTo>
                  <a:cubicBezTo>
                    <a:pt x="109" y="211"/>
                    <a:pt x="96" y="229"/>
                    <a:pt x="96" y="281"/>
                  </a:cubicBezTo>
                  <a:cubicBezTo>
                    <a:pt x="96" y="333"/>
                    <a:pt x="105" y="385"/>
                    <a:pt x="122" y="411"/>
                  </a:cubicBezTo>
                  <a:cubicBezTo>
                    <a:pt x="140" y="437"/>
                    <a:pt x="92" y="441"/>
                    <a:pt x="118" y="470"/>
                  </a:cubicBezTo>
                  <a:cubicBezTo>
                    <a:pt x="144" y="500"/>
                    <a:pt x="153" y="496"/>
                    <a:pt x="140" y="533"/>
                  </a:cubicBezTo>
                  <a:cubicBezTo>
                    <a:pt x="127" y="570"/>
                    <a:pt x="131" y="581"/>
                    <a:pt x="153" y="615"/>
                  </a:cubicBezTo>
                  <a:cubicBezTo>
                    <a:pt x="175" y="648"/>
                    <a:pt x="201" y="681"/>
                    <a:pt x="166" y="689"/>
                  </a:cubicBezTo>
                  <a:cubicBezTo>
                    <a:pt x="131" y="696"/>
                    <a:pt x="79" y="730"/>
                    <a:pt x="57" y="756"/>
                  </a:cubicBezTo>
                  <a:cubicBezTo>
                    <a:pt x="35" y="782"/>
                    <a:pt x="0" y="789"/>
                    <a:pt x="39" y="804"/>
                  </a:cubicBezTo>
                  <a:cubicBezTo>
                    <a:pt x="79" y="819"/>
                    <a:pt x="66" y="774"/>
                    <a:pt x="109" y="782"/>
                  </a:cubicBezTo>
                  <a:cubicBezTo>
                    <a:pt x="153" y="789"/>
                    <a:pt x="197" y="752"/>
                    <a:pt x="201" y="796"/>
                  </a:cubicBezTo>
                  <a:cubicBezTo>
                    <a:pt x="205" y="841"/>
                    <a:pt x="210" y="852"/>
                    <a:pt x="188" y="863"/>
                  </a:cubicBezTo>
                  <a:cubicBezTo>
                    <a:pt x="166" y="874"/>
                    <a:pt x="184" y="889"/>
                    <a:pt x="197" y="908"/>
                  </a:cubicBezTo>
                  <a:cubicBezTo>
                    <a:pt x="210" y="926"/>
                    <a:pt x="201" y="919"/>
                    <a:pt x="184" y="941"/>
                  </a:cubicBezTo>
                  <a:cubicBezTo>
                    <a:pt x="166" y="963"/>
                    <a:pt x="192" y="1004"/>
                    <a:pt x="201" y="1015"/>
                  </a:cubicBezTo>
                  <a:cubicBezTo>
                    <a:pt x="205" y="1020"/>
                    <a:pt x="211" y="1030"/>
                    <a:pt x="214" y="1042"/>
                  </a:cubicBezTo>
                  <a:cubicBezTo>
                    <a:pt x="238" y="1043"/>
                    <a:pt x="262" y="1046"/>
                    <a:pt x="269" y="1059"/>
                  </a:cubicBezTo>
                  <a:cubicBezTo>
                    <a:pt x="282" y="1084"/>
                    <a:pt x="315" y="1070"/>
                    <a:pt x="318" y="1042"/>
                  </a:cubicBezTo>
                  <a:cubicBezTo>
                    <a:pt x="321" y="1014"/>
                    <a:pt x="347" y="945"/>
                    <a:pt x="377" y="992"/>
                  </a:cubicBezTo>
                  <a:cubicBezTo>
                    <a:pt x="406" y="1039"/>
                    <a:pt x="357" y="1050"/>
                    <a:pt x="442" y="1036"/>
                  </a:cubicBezTo>
                  <a:cubicBezTo>
                    <a:pt x="478" y="997"/>
                    <a:pt x="482" y="1011"/>
                    <a:pt x="488" y="984"/>
                  </a:cubicBezTo>
                  <a:cubicBezTo>
                    <a:pt x="495" y="956"/>
                    <a:pt x="505" y="953"/>
                    <a:pt x="531" y="959"/>
                  </a:cubicBezTo>
                  <a:cubicBezTo>
                    <a:pt x="557" y="964"/>
                    <a:pt x="567" y="967"/>
                    <a:pt x="580" y="956"/>
                  </a:cubicBezTo>
                  <a:cubicBezTo>
                    <a:pt x="593" y="945"/>
                    <a:pt x="596" y="922"/>
                    <a:pt x="629" y="934"/>
                  </a:cubicBezTo>
                  <a:cubicBezTo>
                    <a:pt x="662" y="945"/>
                    <a:pt x="688" y="942"/>
                    <a:pt x="672" y="972"/>
                  </a:cubicBezTo>
                  <a:cubicBezTo>
                    <a:pt x="655" y="1003"/>
                    <a:pt x="636" y="1039"/>
                    <a:pt x="668" y="1039"/>
                  </a:cubicBezTo>
                  <a:cubicBezTo>
                    <a:pt x="701" y="1039"/>
                    <a:pt x="714" y="1034"/>
                    <a:pt x="711" y="1067"/>
                  </a:cubicBezTo>
                  <a:cubicBezTo>
                    <a:pt x="708" y="1100"/>
                    <a:pt x="731" y="1145"/>
                    <a:pt x="672" y="1189"/>
                  </a:cubicBezTo>
                  <a:cubicBezTo>
                    <a:pt x="613" y="1234"/>
                    <a:pt x="613" y="1253"/>
                    <a:pt x="659" y="1253"/>
                  </a:cubicBezTo>
                  <a:cubicBezTo>
                    <a:pt x="705" y="1253"/>
                    <a:pt x="737" y="1237"/>
                    <a:pt x="747" y="1267"/>
                  </a:cubicBezTo>
                  <a:cubicBezTo>
                    <a:pt x="757" y="1298"/>
                    <a:pt x="754" y="1384"/>
                    <a:pt x="793" y="1353"/>
                  </a:cubicBezTo>
                  <a:cubicBezTo>
                    <a:pt x="832" y="1323"/>
                    <a:pt x="822" y="1314"/>
                    <a:pt x="849" y="1320"/>
                  </a:cubicBezTo>
                  <a:cubicBezTo>
                    <a:pt x="868" y="1324"/>
                    <a:pt x="866" y="1313"/>
                    <a:pt x="892" y="1322"/>
                  </a:cubicBezTo>
                  <a:cubicBezTo>
                    <a:pt x="893" y="1316"/>
                    <a:pt x="900" y="1313"/>
                    <a:pt x="924" y="1312"/>
                  </a:cubicBezTo>
                  <a:cubicBezTo>
                    <a:pt x="944" y="1310"/>
                    <a:pt x="952" y="1312"/>
                    <a:pt x="941" y="1282"/>
                  </a:cubicBezTo>
                  <a:cubicBezTo>
                    <a:pt x="931" y="1252"/>
                    <a:pt x="911" y="1234"/>
                    <a:pt x="946" y="1221"/>
                  </a:cubicBezTo>
                  <a:cubicBezTo>
                    <a:pt x="981" y="1208"/>
                    <a:pt x="1003" y="1189"/>
                    <a:pt x="1057" y="1215"/>
                  </a:cubicBezTo>
                  <a:cubicBezTo>
                    <a:pt x="1112" y="1241"/>
                    <a:pt x="1121" y="1273"/>
                    <a:pt x="1136" y="1221"/>
                  </a:cubicBezTo>
                  <a:cubicBezTo>
                    <a:pt x="1151" y="1169"/>
                    <a:pt x="1097" y="1160"/>
                    <a:pt x="1129" y="1145"/>
                  </a:cubicBezTo>
                  <a:cubicBezTo>
                    <a:pt x="1162" y="1130"/>
                    <a:pt x="1171" y="1098"/>
                    <a:pt x="1190" y="1097"/>
                  </a:cubicBezTo>
                  <a:cubicBezTo>
                    <a:pt x="1210" y="1095"/>
                    <a:pt x="1206" y="1104"/>
                    <a:pt x="1232" y="1117"/>
                  </a:cubicBezTo>
                  <a:cubicBezTo>
                    <a:pt x="1258" y="1130"/>
                    <a:pt x="1263" y="1147"/>
                    <a:pt x="1300" y="1134"/>
                  </a:cubicBezTo>
                  <a:cubicBezTo>
                    <a:pt x="1329" y="1123"/>
                    <a:pt x="1354" y="1113"/>
                    <a:pt x="1383" y="1092"/>
                  </a:cubicBezTo>
                  <a:cubicBezTo>
                    <a:pt x="1371" y="1075"/>
                    <a:pt x="1360" y="1055"/>
                    <a:pt x="1363" y="1030"/>
                  </a:cubicBezTo>
                  <a:cubicBezTo>
                    <a:pt x="1367" y="989"/>
                    <a:pt x="1337" y="971"/>
                    <a:pt x="1385" y="937"/>
                  </a:cubicBezTo>
                  <a:cubicBezTo>
                    <a:pt x="1433" y="904"/>
                    <a:pt x="1437" y="908"/>
                    <a:pt x="1411" y="885"/>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39" name="Freeform 15"/>
            <p:cNvSpPr/>
            <p:nvPr/>
          </p:nvSpPr>
          <p:spPr bwMode="auto">
            <a:xfrm>
              <a:off x="2302" y="3034"/>
              <a:ext cx="1049" cy="967"/>
            </a:xfrm>
            <a:custGeom>
              <a:avLst/>
              <a:gdLst>
                <a:gd name="T0" fmla="*/ 2228 w 2266"/>
                <a:gd name="T1" fmla="*/ 1313 h 2088"/>
                <a:gd name="T2" fmla="*/ 2073 w 2266"/>
                <a:gd name="T3" fmla="*/ 1311 h 2088"/>
                <a:gd name="T4" fmla="*/ 1891 w 2266"/>
                <a:gd name="T5" fmla="*/ 1218 h 2088"/>
                <a:gd name="T6" fmla="*/ 1828 w 2266"/>
                <a:gd name="T7" fmla="*/ 1154 h 2088"/>
                <a:gd name="T8" fmla="*/ 1774 w 2266"/>
                <a:gd name="T9" fmla="*/ 939 h 2088"/>
                <a:gd name="T10" fmla="*/ 1831 w 2266"/>
                <a:gd name="T11" fmla="*/ 709 h 2088"/>
                <a:gd name="T12" fmla="*/ 1686 w 2266"/>
                <a:gd name="T13" fmla="*/ 690 h 2088"/>
                <a:gd name="T14" fmla="*/ 1608 w 2266"/>
                <a:gd name="T15" fmla="*/ 579 h 2088"/>
                <a:gd name="T16" fmla="*/ 1717 w 2266"/>
                <a:gd name="T17" fmla="*/ 509 h 2088"/>
                <a:gd name="T18" fmla="*/ 1957 w 2266"/>
                <a:gd name="T19" fmla="*/ 475 h 2088"/>
                <a:gd name="T20" fmla="*/ 1909 w 2266"/>
                <a:gd name="T21" fmla="*/ 312 h 2088"/>
                <a:gd name="T22" fmla="*/ 1743 w 2266"/>
                <a:gd name="T23" fmla="*/ 249 h 2088"/>
                <a:gd name="T24" fmla="*/ 1617 w 2266"/>
                <a:gd name="T25" fmla="*/ 205 h 2088"/>
                <a:gd name="T26" fmla="*/ 1516 w 2266"/>
                <a:gd name="T27" fmla="*/ 405 h 2088"/>
                <a:gd name="T28" fmla="*/ 1411 w 2266"/>
                <a:gd name="T29" fmla="*/ 635 h 2088"/>
                <a:gd name="T30" fmla="*/ 1280 w 2266"/>
                <a:gd name="T31" fmla="*/ 757 h 2088"/>
                <a:gd name="T32" fmla="*/ 1036 w 2266"/>
                <a:gd name="T33" fmla="*/ 709 h 2088"/>
                <a:gd name="T34" fmla="*/ 848 w 2266"/>
                <a:gd name="T35" fmla="*/ 397 h 2088"/>
                <a:gd name="T36" fmla="*/ 673 w 2266"/>
                <a:gd name="T37" fmla="*/ 190 h 2088"/>
                <a:gd name="T38" fmla="*/ 472 w 2266"/>
                <a:gd name="T39" fmla="*/ 223 h 2088"/>
                <a:gd name="T40" fmla="*/ 442 w 2266"/>
                <a:gd name="T41" fmla="*/ 5 h 2088"/>
                <a:gd name="T42" fmla="*/ 328 w 2266"/>
                <a:gd name="T43" fmla="*/ 112 h 2088"/>
                <a:gd name="T44" fmla="*/ 228 w 2266"/>
                <a:gd name="T45" fmla="*/ 264 h 2088"/>
                <a:gd name="T46" fmla="*/ 241 w 2266"/>
                <a:gd name="T47" fmla="*/ 409 h 2088"/>
                <a:gd name="T48" fmla="*/ 354 w 2266"/>
                <a:gd name="T49" fmla="*/ 546 h 2088"/>
                <a:gd name="T50" fmla="*/ 337 w 2266"/>
                <a:gd name="T51" fmla="*/ 861 h 2088"/>
                <a:gd name="T52" fmla="*/ 158 w 2266"/>
                <a:gd name="T53" fmla="*/ 1005 h 2088"/>
                <a:gd name="T54" fmla="*/ 31 w 2266"/>
                <a:gd name="T55" fmla="*/ 1213 h 2088"/>
                <a:gd name="T56" fmla="*/ 136 w 2266"/>
                <a:gd name="T57" fmla="*/ 1302 h 2088"/>
                <a:gd name="T58" fmla="*/ 332 w 2266"/>
                <a:gd name="T59" fmla="*/ 1343 h 2088"/>
                <a:gd name="T60" fmla="*/ 376 w 2266"/>
                <a:gd name="T61" fmla="*/ 1535 h 2088"/>
                <a:gd name="T62" fmla="*/ 503 w 2266"/>
                <a:gd name="T63" fmla="*/ 1635 h 2088"/>
                <a:gd name="T64" fmla="*/ 533 w 2266"/>
                <a:gd name="T65" fmla="*/ 1821 h 2088"/>
                <a:gd name="T66" fmla="*/ 660 w 2266"/>
                <a:gd name="T67" fmla="*/ 1932 h 2088"/>
                <a:gd name="T68" fmla="*/ 787 w 2266"/>
                <a:gd name="T69" fmla="*/ 1991 h 2088"/>
                <a:gd name="T70" fmla="*/ 988 w 2266"/>
                <a:gd name="T71" fmla="*/ 2047 h 2088"/>
                <a:gd name="T72" fmla="*/ 1114 w 2266"/>
                <a:gd name="T73" fmla="*/ 1995 h 2088"/>
                <a:gd name="T74" fmla="*/ 1075 w 2266"/>
                <a:gd name="T75" fmla="*/ 1743 h 2088"/>
                <a:gd name="T76" fmla="*/ 1206 w 2266"/>
                <a:gd name="T77" fmla="*/ 1750 h 2088"/>
                <a:gd name="T78" fmla="*/ 1433 w 2266"/>
                <a:gd name="T79" fmla="*/ 1728 h 2088"/>
                <a:gd name="T80" fmla="*/ 1603 w 2266"/>
                <a:gd name="T81" fmla="*/ 1650 h 2088"/>
                <a:gd name="T82" fmla="*/ 1783 w 2266"/>
                <a:gd name="T83" fmla="*/ 1658 h 2088"/>
                <a:gd name="T84" fmla="*/ 1918 w 2266"/>
                <a:gd name="T85" fmla="*/ 1558 h 2088"/>
                <a:gd name="T86" fmla="*/ 2093 w 2266"/>
                <a:gd name="T87" fmla="*/ 1528 h 2088"/>
                <a:gd name="T88" fmla="*/ 2240 w 2266"/>
                <a:gd name="T89" fmla="*/ 1453 h 2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66" h="2088">
                  <a:moveTo>
                    <a:pt x="2240" y="1453"/>
                  </a:moveTo>
                  <a:cubicBezTo>
                    <a:pt x="2266" y="1442"/>
                    <a:pt x="2264" y="1420"/>
                    <a:pt x="2263" y="1388"/>
                  </a:cubicBezTo>
                  <a:cubicBezTo>
                    <a:pt x="2261" y="1356"/>
                    <a:pt x="2251" y="1342"/>
                    <a:pt x="2228" y="1313"/>
                  </a:cubicBezTo>
                  <a:cubicBezTo>
                    <a:pt x="2205" y="1283"/>
                    <a:pt x="2192" y="1315"/>
                    <a:pt x="2164" y="1321"/>
                  </a:cubicBezTo>
                  <a:cubicBezTo>
                    <a:pt x="2136" y="1326"/>
                    <a:pt x="2131" y="1314"/>
                    <a:pt x="2115" y="1296"/>
                  </a:cubicBezTo>
                  <a:cubicBezTo>
                    <a:pt x="2099" y="1278"/>
                    <a:pt x="2097" y="1287"/>
                    <a:pt x="2073" y="1311"/>
                  </a:cubicBezTo>
                  <a:cubicBezTo>
                    <a:pt x="2048" y="1335"/>
                    <a:pt x="2004" y="1296"/>
                    <a:pt x="1996" y="1283"/>
                  </a:cubicBezTo>
                  <a:cubicBezTo>
                    <a:pt x="1987" y="1271"/>
                    <a:pt x="1982" y="1261"/>
                    <a:pt x="1976" y="1235"/>
                  </a:cubicBezTo>
                  <a:cubicBezTo>
                    <a:pt x="1969" y="1208"/>
                    <a:pt x="1915" y="1219"/>
                    <a:pt x="1891" y="1218"/>
                  </a:cubicBezTo>
                  <a:cubicBezTo>
                    <a:pt x="1866" y="1217"/>
                    <a:pt x="1873" y="1218"/>
                    <a:pt x="1866" y="1239"/>
                  </a:cubicBezTo>
                  <a:cubicBezTo>
                    <a:pt x="1860" y="1260"/>
                    <a:pt x="1838" y="1250"/>
                    <a:pt x="1819" y="1205"/>
                  </a:cubicBezTo>
                  <a:cubicBezTo>
                    <a:pt x="1810" y="1186"/>
                    <a:pt x="1817" y="1168"/>
                    <a:pt x="1828" y="1154"/>
                  </a:cubicBezTo>
                  <a:cubicBezTo>
                    <a:pt x="1813" y="1145"/>
                    <a:pt x="1809" y="1131"/>
                    <a:pt x="1831" y="1113"/>
                  </a:cubicBezTo>
                  <a:cubicBezTo>
                    <a:pt x="1870" y="1079"/>
                    <a:pt x="1883" y="1035"/>
                    <a:pt x="1857" y="1013"/>
                  </a:cubicBezTo>
                  <a:cubicBezTo>
                    <a:pt x="1831" y="991"/>
                    <a:pt x="1774" y="965"/>
                    <a:pt x="1774" y="939"/>
                  </a:cubicBezTo>
                  <a:cubicBezTo>
                    <a:pt x="1774" y="913"/>
                    <a:pt x="1739" y="887"/>
                    <a:pt x="1774" y="842"/>
                  </a:cubicBezTo>
                  <a:cubicBezTo>
                    <a:pt x="1809" y="798"/>
                    <a:pt x="1813" y="798"/>
                    <a:pt x="1831" y="776"/>
                  </a:cubicBezTo>
                  <a:cubicBezTo>
                    <a:pt x="1848" y="753"/>
                    <a:pt x="1848" y="724"/>
                    <a:pt x="1831" y="709"/>
                  </a:cubicBezTo>
                  <a:cubicBezTo>
                    <a:pt x="1813" y="694"/>
                    <a:pt x="1809" y="668"/>
                    <a:pt x="1783" y="664"/>
                  </a:cubicBezTo>
                  <a:cubicBezTo>
                    <a:pt x="1756" y="661"/>
                    <a:pt x="1739" y="698"/>
                    <a:pt x="1726" y="687"/>
                  </a:cubicBezTo>
                  <a:cubicBezTo>
                    <a:pt x="1713" y="675"/>
                    <a:pt x="1686" y="668"/>
                    <a:pt x="1686" y="690"/>
                  </a:cubicBezTo>
                  <a:cubicBezTo>
                    <a:pt x="1686" y="713"/>
                    <a:pt x="1652" y="709"/>
                    <a:pt x="1625" y="690"/>
                  </a:cubicBezTo>
                  <a:cubicBezTo>
                    <a:pt x="1599" y="672"/>
                    <a:pt x="1582" y="627"/>
                    <a:pt x="1603" y="616"/>
                  </a:cubicBezTo>
                  <a:cubicBezTo>
                    <a:pt x="1625" y="605"/>
                    <a:pt x="1634" y="601"/>
                    <a:pt x="1608" y="579"/>
                  </a:cubicBezTo>
                  <a:cubicBezTo>
                    <a:pt x="1582" y="557"/>
                    <a:pt x="1573" y="579"/>
                    <a:pt x="1608" y="535"/>
                  </a:cubicBezTo>
                  <a:cubicBezTo>
                    <a:pt x="1643" y="490"/>
                    <a:pt x="1652" y="446"/>
                    <a:pt x="1669" y="479"/>
                  </a:cubicBezTo>
                  <a:cubicBezTo>
                    <a:pt x="1686" y="512"/>
                    <a:pt x="1686" y="538"/>
                    <a:pt x="1717" y="509"/>
                  </a:cubicBezTo>
                  <a:cubicBezTo>
                    <a:pt x="1748" y="479"/>
                    <a:pt x="1682" y="464"/>
                    <a:pt x="1748" y="479"/>
                  </a:cubicBezTo>
                  <a:cubicBezTo>
                    <a:pt x="1813" y="494"/>
                    <a:pt x="1818" y="498"/>
                    <a:pt x="1866" y="490"/>
                  </a:cubicBezTo>
                  <a:cubicBezTo>
                    <a:pt x="1914" y="483"/>
                    <a:pt x="1931" y="479"/>
                    <a:pt x="1957" y="475"/>
                  </a:cubicBezTo>
                  <a:cubicBezTo>
                    <a:pt x="1984" y="472"/>
                    <a:pt x="1988" y="409"/>
                    <a:pt x="1992" y="379"/>
                  </a:cubicBezTo>
                  <a:cubicBezTo>
                    <a:pt x="1997" y="349"/>
                    <a:pt x="1984" y="320"/>
                    <a:pt x="1966" y="312"/>
                  </a:cubicBezTo>
                  <a:cubicBezTo>
                    <a:pt x="1949" y="305"/>
                    <a:pt x="1922" y="290"/>
                    <a:pt x="1909" y="312"/>
                  </a:cubicBezTo>
                  <a:cubicBezTo>
                    <a:pt x="1896" y="334"/>
                    <a:pt x="1857" y="368"/>
                    <a:pt x="1818" y="360"/>
                  </a:cubicBezTo>
                  <a:cubicBezTo>
                    <a:pt x="1778" y="353"/>
                    <a:pt x="1735" y="334"/>
                    <a:pt x="1756" y="316"/>
                  </a:cubicBezTo>
                  <a:cubicBezTo>
                    <a:pt x="1778" y="297"/>
                    <a:pt x="1765" y="268"/>
                    <a:pt x="1743" y="249"/>
                  </a:cubicBezTo>
                  <a:cubicBezTo>
                    <a:pt x="1721" y="231"/>
                    <a:pt x="1721" y="212"/>
                    <a:pt x="1730" y="201"/>
                  </a:cubicBezTo>
                  <a:cubicBezTo>
                    <a:pt x="1739" y="190"/>
                    <a:pt x="1761" y="160"/>
                    <a:pt x="1717" y="164"/>
                  </a:cubicBezTo>
                  <a:cubicBezTo>
                    <a:pt x="1673" y="168"/>
                    <a:pt x="1577" y="179"/>
                    <a:pt x="1617" y="205"/>
                  </a:cubicBezTo>
                  <a:cubicBezTo>
                    <a:pt x="1656" y="231"/>
                    <a:pt x="1643" y="257"/>
                    <a:pt x="1608" y="264"/>
                  </a:cubicBezTo>
                  <a:cubicBezTo>
                    <a:pt x="1573" y="271"/>
                    <a:pt x="1503" y="290"/>
                    <a:pt x="1525" y="316"/>
                  </a:cubicBezTo>
                  <a:cubicBezTo>
                    <a:pt x="1547" y="342"/>
                    <a:pt x="1542" y="379"/>
                    <a:pt x="1516" y="405"/>
                  </a:cubicBezTo>
                  <a:cubicBezTo>
                    <a:pt x="1490" y="431"/>
                    <a:pt x="1477" y="486"/>
                    <a:pt x="1437" y="490"/>
                  </a:cubicBezTo>
                  <a:cubicBezTo>
                    <a:pt x="1398" y="494"/>
                    <a:pt x="1389" y="516"/>
                    <a:pt x="1394" y="549"/>
                  </a:cubicBezTo>
                  <a:cubicBezTo>
                    <a:pt x="1398" y="583"/>
                    <a:pt x="1385" y="594"/>
                    <a:pt x="1411" y="635"/>
                  </a:cubicBezTo>
                  <a:cubicBezTo>
                    <a:pt x="1437" y="675"/>
                    <a:pt x="1442" y="727"/>
                    <a:pt x="1411" y="753"/>
                  </a:cubicBezTo>
                  <a:cubicBezTo>
                    <a:pt x="1381" y="779"/>
                    <a:pt x="1337" y="787"/>
                    <a:pt x="1333" y="776"/>
                  </a:cubicBezTo>
                  <a:cubicBezTo>
                    <a:pt x="1328" y="764"/>
                    <a:pt x="1315" y="720"/>
                    <a:pt x="1280" y="757"/>
                  </a:cubicBezTo>
                  <a:cubicBezTo>
                    <a:pt x="1245" y="794"/>
                    <a:pt x="1197" y="827"/>
                    <a:pt x="1158" y="824"/>
                  </a:cubicBezTo>
                  <a:cubicBezTo>
                    <a:pt x="1119" y="820"/>
                    <a:pt x="1071" y="790"/>
                    <a:pt x="1066" y="779"/>
                  </a:cubicBezTo>
                  <a:cubicBezTo>
                    <a:pt x="1062" y="768"/>
                    <a:pt x="1075" y="731"/>
                    <a:pt x="1036" y="709"/>
                  </a:cubicBezTo>
                  <a:cubicBezTo>
                    <a:pt x="996" y="687"/>
                    <a:pt x="1040" y="642"/>
                    <a:pt x="996" y="612"/>
                  </a:cubicBezTo>
                  <a:cubicBezTo>
                    <a:pt x="953" y="583"/>
                    <a:pt x="961" y="568"/>
                    <a:pt x="948" y="527"/>
                  </a:cubicBezTo>
                  <a:cubicBezTo>
                    <a:pt x="935" y="486"/>
                    <a:pt x="878" y="427"/>
                    <a:pt x="848" y="397"/>
                  </a:cubicBezTo>
                  <a:cubicBezTo>
                    <a:pt x="817" y="368"/>
                    <a:pt x="730" y="375"/>
                    <a:pt x="704" y="331"/>
                  </a:cubicBezTo>
                  <a:cubicBezTo>
                    <a:pt x="677" y="286"/>
                    <a:pt x="660" y="268"/>
                    <a:pt x="686" y="242"/>
                  </a:cubicBezTo>
                  <a:cubicBezTo>
                    <a:pt x="712" y="216"/>
                    <a:pt x="699" y="201"/>
                    <a:pt x="673" y="190"/>
                  </a:cubicBezTo>
                  <a:cubicBezTo>
                    <a:pt x="647" y="179"/>
                    <a:pt x="616" y="201"/>
                    <a:pt x="608" y="223"/>
                  </a:cubicBezTo>
                  <a:cubicBezTo>
                    <a:pt x="599" y="246"/>
                    <a:pt x="568" y="257"/>
                    <a:pt x="542" y="268"/>
                  </a:cubicBezTo>
                  <a:cubicBezTo>
                    <a:pt x="516" y="279"/>
                    <a:pt x="481" y="297"/>
                    <a:pt x="472" y="223"/>
                  </a:cubicBezTo>
                  <a:cubicBezTo>
                    <a:pt x="463" y="149"/>
                    <a:pt x="468" y="105"/>
                    <a:pt x="468" y="68"/>
                  </a:cubicBezTo>
                  <a:cubicBezTo>
                    <a:pt x="468" y="43"/>
                    <a:pt x="468" y="23"/>
                    <a:pt x="448" y="0"/>
                  </a:cubicBezTo>
                  <a:cubicBezTo>
                    <a:pt x="446" y="2"/>
                    <a:pt x="444" y="3"/>
                    <a:pt x="442" y="5"/>
                  </a:cubicBezTo>
                  <a:cubicBezTo>
                    <a:pt x="411" y="23"/>
                    <a:pt x="385" y="1"/>
                    <a:pt x="385" y="42"/>
                  </a:cubicBezTo>
                  <a:cubicBezTo>
                    <a:pt x="385" y="82"/>
                    <a:pt x="428" y="71"/>
                    <a:pt x="385" y="82"/>
                  </a:cubicBezTo>
                  <a:cubicBezTo>
                    <a:pt x="341" y="94"/>
                    <a:pt x="328" y="71"/>
                    <a:pt x="328" y="112"/>
                  </a:cubicBezTo>
                  <a:cubicBezTo>
                    <a:pt x="328" y="153"/>
                    <a:pt x="341" y="205"/>
                    <a:pt x="337" y="238"/>
                  </a:cubicBezTo>
                  <a:cubicBezTo>
                    <a:pt x="332" y="271"/>
                    <a:pt x="324" y="290"/>
                    <a:pt x="289" y="275"/>
                  </a:cubicBezTo>
                  <a:cubicBezTo>
                    <a:pt x="254" y="260"/>
                    <a:pt x="271" y="216"/>
                    <a:pt x="228" y="264"/>
                  </a:cubicBezTo>
                  <a:cubicBezTo>
                    <a:pt x="220" y="272"/>
                    <a:pt x="214" y="279"/>
                    <a:pt x="209" y="285"/>
                  </a:cubicBezTo>
                  <a:cubicBezTo>
                    <a:pt x="212" y="298"/>
                    <a:pt x="213" y="315"/>
                    <a:pt x="219" y="338"/>
                  </a:cubicBezTo>
                  <a:cubicBezTo>
                    <a:pt x="232" y="394"/>
                    <a:pt x="232" y="383"/>
                    <a:pt x="241" y="409"/>
                  </a:cubicBezTo>
                  <a:cubicBezTo>
                    <a:pt x="249" y="435"/>
                    <a:pt x="254" y="431"/>
                    <a:pt x="293" y="397"/>
                  </a:cubicBezTo>
                  <a:cubicBezTo>
                    <a:pt x="332" y="364"/>
                    <a:pt x="311" y="416"/>
                    <a:pt x="341" y="438"/>
                  </a:cubicBezTo>
                  <a:cubicBezTo>
                    <a:pt x="372" y="461"/>
                    <a:pt x="345" y="498"/>
                    <a:pt x="354" y="546"/>
                  </a:cubicBezTo>
                  <a:cubicBezTo>
                    <a:pt x="363" y="594"/>
                    <a:pt x="367" y="609"/>
                    <a:pt x="363" y="650"/>
                  </a:cubicBezTo>
                  <a:cubicBezTo>
                    <a:pt x="359" y="690"/>
                    <a:pt x="337" y="750"/>
                    <a:pt x="337" y="787"/>
                  </a:cubicBezTo>
                  <a:cubicBezTo>
                    <a:pt x="337" y="824"/>
                    <a:pt x="311" y="824"/>
                    <a:pt x="337" y="861"/>
                  </a:cubicBezTo>
                  <a:cubicBezTo>
                    <a:pt x="363" y="898"/>
                    <a:pt x="271" y="872"/>
                    <a:pt x="267" y="898"/>
                  </a:cubicBezTo>
                  <a:cubicBezTo>
                    <a:pt x="262" y="924"/>
                    <a:pt x="249" y="935"/>
                    <a:pt x="210" y="931"/>
                  </a:cubicBezTo>
                  <a:cubicBezTo>
                    <a:pt x="171" y="928"/>
                    <a:pt x="184" y="987"/>
                    <a:pt x="158" y="1005"/>
                  </a:cubicBezTo>
                  <a:cubicBezTo>
                    <a:pt x="131" y="1024"/>
                    <a:pt x="79" y="1042"/>
                    <a:pt x="79" y="1087"/>
                  </a:cubicBezTo>
                  <a:cubicBezTo>
                    <a:pt x="79" y="1131"/>
                    <a:pt x="53" y="1131"/>
                    <a:pt x="27" y="1146"/>
                  </a:cubicBezTo>
                  <a:cubicBezTo>
                    <a:pt x="0" y="1161"/>
                    <a:pt x="22" y="1191"/>
                    <a:pt x="31" y="1213"/>
                  </a:cubicBezTo>
                  <a:cubicBezTo>
                    <a:pt x="40" y="1235"/>
                    <a:pt x="75" y="1254"/>
                    <a:pt x="70" y="1280"/>
                  </a:cubicBezTo>
                  <a:cubicBezTo>
                    <a:pt x="66" y="1306"/>
                    <a:pt x="22" y="1298"/>
                    <a:pt x="27" y="1343"/>
                  </a:cubicBezTo>
                  <a:cubicBezTo>
                    <a:pt x="31" y="1387"/>
                    <a:pt x="105" y="1328"/>
                    <a:pt x="136" y="1302"/>
                  </a:cubicBezTo>
                  <a:cubicBezTo>
                    <a:pt x="166" y="1276"/>
                    <a:pt x="201" y="1294"/>
                    <a:pt x="236" y="1302"/>
                  </a:cubicBezTo>
                  <a:cubicBezTo>
                    <a:pt x="271" y="1309"/>
                    <a:pt x="311" y="1306"/>
                    <a:pt x="341" y="1287"/>
                  </a:cubicBezTo>
                  <a:cubicBezTo>
                    <a:pt x="372" y="1268"/>
                    <a:pt x="354" y="1320"/>
                    <a:pt x="332" y="1343"/>
                  </a:cubicBezTo>
                  <a:cubicBezTo>
                    <a:pt x="311" y="1365"/>
                    <a:pt x="328" y="1387"/>
                    <a:pt x="350" y="1413"/>
                  </a:cubicBezTo>
                  <a:cubicBezTo>
                    <a:pt x="372" y="1439"/>
                    <a:pt x="341" y="1465"/>
                    <a:pt x="372" y="1480"/>
                  </a:cubicBezTo>
                  <a:cubicBezTo>
                    <a:pt x="402" y="1495"/>
                    <a:pt x="363" y="1517"/>
                    <a:pt x="376" y="1535"/>
                  </a:cubicBezTo>
                  <a:cubicBezTo>
                    <a:pt x="389" y="1554"/>
                    <a:pt x="424" y="1565"/>
                    <a:pt x="442" y="1558"/>
                  </a:cubicBezTo>
                  <a:cubicBezTo>
                    <a:pt x="459" y="1550"/>
                    <a:pt x="490" y="1546"/>
                    <a:pt x="520" y="1572"/>
                  </a:cubicBezTo>
                  <a:cubicBezTo>
                    <a:pt x="551" y="1598"/>
                    <a:pt x="529" y="1613"/>
                    <a:pt x="503" y="1635"/>
                  </a:cubicBezTo>
                  <a:cubicBezTo>
                    <a:pt x="476" y="1658"/>
                    <a:pt x="481" y="1669"/>
                    <a:pt x="485" y="1698"/>
                  </a:cubicBezTo>
                  <a:cubicBezTo>
                    <a:pt x="490" y="1728"/>
                    <a:pt x="442" y="1780"/>
                    <a:pt x="437" y="1806"/>
                  </a:cubicBezTo>
                  <a:cubicBezTo>
                    <a:pt x="433" y="1832"/>
                    <a:pt x="507" y="1806"/>
                    <a:pt x="533" y="1821"/>
                  </a:cubicBezTo>
                  <a:cubicBezTo>
                    <a:pt x="559" y="1836"/>
                    <a:pt x="590" y="1839"/>
                    <a:pt x="621" y="1839"/>
                  </a:cubicBezTo>
                  <a:cubicBezTo>
                    <a:pt x="651" y="1839"/>
                    <a:pt x="647" y="1869"/>
                    <a:pt x="629" y="1895"/>
                  </a:cubicBezTo>
                  <a:cubicBezTo>
                    <a:pt x="612" y="1921"/>
                    <a:pt x="629" y="1928"/>
                    <a:pt x="660" y="1932"/>
                  </a:cubicBezTo>
                  <a:cubicBezTo>
                    <a:pt x="691" y="1936"/>
                    <a:pt x="691" y="1954"/>
                    <a:pt x="691" y="1976"/>
                  </a:cubicBezTo>
                  <a:cubicBezTo>
                    <a:pt x="691" y="1999"/>
                    <a:pt x="717" y="1999"/>
                    <a:pt x="730" y="1973"/>
                  </a:cubicBezTo>
                  <a:cubicBezTo>
                    <a:pt x="743" y="1947"/>
                    <a:pt x="756" y="1969"/>
                    <a:pt x="787" y="1991"/>
                  </a:cubicBezTo>
                  <a:cubicBezTo>
                    <a:pt x="817" y="2013"/>
                    <a:pt x="857" y="1958"/>
                    <a:pt x="896" y="1932"/>
                  </a:cubicBezTo>
                  <a:cubicBezTo>
                    <a:pt x="935" y="1906"/>
                    <a:pt x="957" y="1928"/>
                    <a:pt x="953" y="1939"/>
                  </a:cubicBezTo>
                  <a:cubicBezTo>
                    <a:pt x="948" y="1950"/>
                    <a:pt x="966" y="2006"/>
                    <a:pt x="988" y="2047"/>
                  </a:cubicBezTo>
                  <a:cubicBezTo>
                    <a:pt x="1009" y="2088"/>
                    <a:pt x="1018" y="2065"/>
                    <a:pt x="1044" y="2051"/>
                  </a:cubicBezTo>
                  <a:cubicBezTo>
                    <a:pt x="1071" y="2036"/>
                    <a:pt x="1088" y="2065"/>
                    <a:pt x="1123" y="2062"/>
                  </a:cubicBezTo>
                  <a:cubicBezTo>
                    <a:pt x="1158" y="2058"/>
                    <a:pt x="1132" y="2032"/>
                    <a:pt x="1114" y="1995"/>
                  </a:cubicBezTo>
                  <a:cubicBezTo>
                    <a:pt x="1097" y="1958"/>
                    <a:pt x="1119" y="1965"/>
                    <a:pt x="1123" y="1939"/>
                  </a:cubicBezTo>
                  <a:cubicBezTo>
                    <a:pt x="1127" y="1913"/>
                    <a:pt x="1079" y="1854"/>
                    <a:pt x="1071" y="1832"/>
                  </a:cubicBezTo>
                  <a:cubicBezTo>
                    <a:pt x="1062" y="1810"/>
                    <a:pt x="1053" y="1773"/>
                    <a:pt x="1075" y="1743"/>
                  </a:cubicBezTo>
                  <a:cubicBezTo>
                    <a:pt x="1097" y="1713"/>
                    <a:pt x="1114" y="1717"/>
                    <a:pt x="1123" y="1732"/>
                  </a:cubicBezTo>
                  <a:cubicBezTo>
                    <a:pt x="1132" y="1747"/>
                    <a:pt x="1132" y="1754"/>
                    <a:pt x="1145" y="1743"/>
                  </a:cubicBezTo>
                  <a:cubicBezTo>
                    <a:pt x="1158" y="1732"/>
                    <a:pt x="1167" y="1739"/>
                    <a:pt x="1206" y="1750"/>
                  </a:cubicBezTo>
                  <a:cubicBezTo>
                    <a:pt x="1245" y="1761"/>
                    <a:pt x="1228" y="1739"/>
                    <a:pt x="1267" y="1695"/>
                  </a:cubicBezTo>
                  <a:cubicBezTo>
                    <a:pt x="1306" y="1650"/>
                    <a:pt x="1324" y="1658"/>
                    <a:pt x="1350" y="1669"/>
                  </a:cubicBezTo>
                  <a:cubicBezTo>
                    <a:pt x="1376" y="1680"/>
                    <a:pt x="1403" y="1710"/>
                    <a:pt x="1433" y="1728"/>
                  </a:cubicBezTo>
                  <a:cubicBezTo>
                    <a:pt x="1464" y="1747"/>
                    <a:pt x="1494" y="1706"/>
                    <a:pt x="1512" y="1665"/>
                  </a:cubicBezTo>
                  <a:cubicBezTo>
                    <a:pt x="1529" y="1624"/>
                    <a:pt x="1547" y="1661"/>
                    <a:pt x="1560" y="1680"/>
                  </a:cubicBezTo>
                  <a:cubicBezTo>
                    <a:pt x="1573" y="1698"/>
                    <a:pt x="1595" y="1684"/>
                    <a:pt x="1603" y="1650"/>
                  </a:cubicBezTo>
                  <a:cubicBezTo>
                    <a:pt x="1612" y="1617"/>
                    <a:pt x="1656" y="1687"/>
                    <a:pt x="1686" y="1706"/>
                  </a:cubicBezTo>
                  <a:cubicBezTo>
                    <a:pt x="1717" y="1724"/>
                    <a:pt x="1708" y="1661"/>
                    <a:pt x="1721" y="1643"/>
                  </a:cubicBezTo>
                  <a:cubicBezTo>
                    <a:pt x="1735" y="1624"/>
                    <a:pt x="1769" y="1647"/>
                    <a:pt x="1783" y="1658"/>
                  </a:cubicBezTo>
                  <a:cubicBezTo>
                    <a:pt x="1796" y="1669"/>
                    <a:pt x="1822" y="1661"/>
                    <a:pt x="1839" y="1643"/>
                  </a:cubicBezTo>
                  <a:cubicBezTo>
                    <a:pt x="1857" y="1624"/>
                    <a:pt x="1879" y="1624"/>
                    <a:pt x="1909" y="1609"/>
                  </a:cubicBezTo>
                  <a:cubicBezTo>
                    <a:pt x="1940" y="1595"/>
                    <a:pt x="1918" y="1587"/>
                    <a:pt x="1918" y="1558"/>
                  </a:cubicBezTo>
                  <a:cubicBezTo>
                    <a:pt x="1918" y="1528"/>
                    <a:pt x="1940" y="1528"/>
                    <a:pt x="1975" y="1528"/>
                  </a:cubicBezTo>
                  <a:cubicBezTo>
                    <a:pt x="2010" y="1528"/>
                    <a:pt x="2010" y="1517"/>
                    <a:pt x="2036" y="1491"/>
                  </a:cubicBezTo>
                  <a:cubicBezTo>
                    <a:pt x="2062" y="1465"/>
                    <a:pt x="2067" y="1509"/>
                    <a:pt x="2093" y="1528"/>
                  </a:cubicBezTo>
                  <a:cubicBezTo>
                    <a:pt x="2093" y="1528"/>
                    <a:pt x="2094" y="1529"/>
                    <a:pt x="2094" y="1529"/>
                  </a:cubicBezTo>
                  <a:cubicBezTo>
                    <a:pt x="2116" y="1504"/>
                    <a:pt x="2145" y="1483"/>
                    <a:pt x="2154" y="1463"/>
                  </a:cubicBezTo>
                  <a:cubicBezTo>
                    <a:pt x="2168" y="1435"/>
                    <a:pt x="2213" y="1464"/>
                    <a:pt x="2240" y="1453"/>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40" name="Freeform 16"/>
            <p:cNvSpPr/>
            <p:nvPr/>
          </p:nvSpPr>
          <p:spPr bwMode="auto">
            <a:xfrm>
              <a:off x="3140" y="3330"/>
              <a:ext cx="916" cy="601"/>
            </a:xfrm>
            <a:custGeom>
              <a:avLst/>
              <a:gdLst>
                <a:gd name="T0" fmla="*/ 1938 w 1978"/>
                <a:gd name="T1" fmla="*/ 430 h 1298"/>
                <a:gd name="T2" fmla="*/ 1896 w 1978"/>
                <a:gd name="T3" fmla="*/ 398 h 1298"/>
                <a:gd name="T4" fmla="*/ 1794 w 1978"/>
                <a:gd name="T5" fmla="*/ 345 h 1298"/>
                <a:gd name="T6" fmla="*/ 1719 w 1978"/>
                <a:gd name="T7" fmla="*/ 267 h 1298"/>
                <a:gd name="T8" fmla="*/ 1715 w 1978"/>
                <a:gd name="T9" fmla="*/ 117 h 1298"/>
                <a:gd name="T10" fmla="*/ 1676 w 1978"/>
                <a:gd name="T11" fmla="*/ 12 h 1298"/>
                <a:gd name="T12" fmla="*/ 1578 w 1978"/>
                <a:gd name="T13" fmla="*/ 37 h 1298"/>
                <a:gd name="T14" fmla="*/ 1489 w 1978"/>
                <a:gd name="T15" fmla="*/ 114 h 1298"/>
                <a:gd name="T16" fmla="*/ 1365 w 1978"/>
                <a:gd name="T17" fmla="*/ 120 h 1298"/>
                <a:gd name="T18" fmla="*/ 1261 w 1978"/>
                <a:gd name="T19" fmla="*/ 120 h 1298"/>
                <a:gd name="T20" fmla="*/ 1200 w 1978"/>
                <a:gd name="T21" fmla="*/ 197 h 1298"/>
                <a:gd name="T22" fmla="*/ 1135 w 1978"/>
                <a:gd name="T23" fmla="*/ 264 h 1298"/>
                <a:gd name="T24" fmla="*/ 1012 w 1978"/>
                <a:gd name="T25" fmla="*/ 290 h 1298"/>
                <a:gd name="T26" fmla="*/ 907 w 1978"/>
                <a:gd name="T27" fmla="*/ 360 h 1298"/>
                <a:gd name="T28" fmla="*/ 798 w 1978"/>
                <a:gd name="T29" fmla="*/ 349 h 1298"/>
                <a:gd name="T30" fmla="*/ 685 w 1978"/>
                <a:gd name="T31" fmla="*/ 301 h 1298"/>
                <a:gd name="T32" fmla="*/ 523 w 1978"/>
                <a:gd name="T33" fmla="*/ 412 h 1298"/>
                <a:gd name="T34" fmla="*/ 379 w 1978"/>
                <a:gd name="T35" fmla="*/ 516 h 1298"/>
                <a:gd name="T36" fmla="*/ 195 w 1978"/>
                <a:gd name="T37" fmla="*/ 445 h 1298"/>
                <a:gd name="T38" fmla="*/ 69 w 1978"/>
                <a:gd name="T39" fmla="*/ 527 h 1298"/>
                <a:gd name="T40" fmla="*/ 9 w 1978"/>
                <a:gd name="T41" fmla="*/ 567 h 1298"/>
                <a:gd name="T42" fmla="*/ 81 w 1978"/>
                <a:gd name="T43" fmla="*/ 580 h 1298"/>
                <a:gd name="T44" fmla="*/ 186 w 1978"/>
                <a:gd name="T45" fmla="*/ 645 h 1298"/>
                <a:gd name="T46" fmla="*/ 305 w 1978"/>
                <a:gd name="T47" fmla="*/ 658 h 1298"/>
                <a:gd name="T48" fmla="*/ 418 w 1978"/>
                <a:gd name="T49" fmla="*/ 675 h 1298"/>
                <a:gd name="T50" fmla="*/ 430 w 1978"/>
                <a:gd name="T51" fmla="*/ 815 h 1298"/>
                <a:gd name="T52" fmla="*/ 284 w 1978"/>
                <a:gd name="T53" fmla="*/ 891 h 1298"/>
                <a:gd name="T54" fmla="*/ 427 w 1978"/>
                <a:gd name="T55" fmla="*/ 931 h 1298"/>
                <a:gd name="T56" fmla="*/ 545 w 1978"/>
                <a:gd name="T57" fmla="*/ 957 h 1298"/>
                <a:gd name="T58" fmla="*/ 593 w 1978"/>
                <a:gd name="T59" fmla="*/ 1038 h 1298"/>
                <a:gd name="T60" fmla="*/ 623 w 1978"/>
                <a:gd name="T61" fmla="*/ 1153 h 1298"/>
                <a:gd name="T62" fmla="*/ 720 w 1978"/>
                <a:gd name="T63" fmla="*/ 1220 h 1298"/>
                <a:gd name="T64" fmla="*/ 929 w 1978"/>
                <a:gd name="T65" fmla="*/ 1253 h 1298"/>
                <a:gd name="T66" fmla="*/ 1065 w 1978"/>
                <a:gd name="T67" fmla="*/ 1264 h 1298"/>
                <a:gd name="T68" fmla="*/ 1161 w 1978"/>
                <a:gd name="T69" fmla="*/ 1220 h 1298"/>
                <a:gd name="T70" fmla="*/ 1296 w 1978"/>
                <a:gd name="T71" fmla="*/ 1294 h 1298"/>
                <a:gd name="T72" fmla="*/ 1423 w 1978"/>
                <a:gd name="T73" fmla="*/ 1249 h 1298"/>
                <a:gd name="T74" fmla="*/ 1447 w 1978"/>
                <a:gd name="T75" fmla="*/ 1231 h 1298"/>
                <a:gd name="T76" fmla="*/ 1501 w 1978"/>
                <a:gd name="T77" fmla="*/ 1164 h 1298"/>
                <a:gd name="T78" fmla="*/ 1608 w 1978"/>
                <a:gd name="T79" fmla="*/ 1079 h 1298"/>
                <a:gd name="T80" fmla="*/ 1685 w 1978"/>
                <a:gd name="T81" fmla="*/ 1020 h 1298"/>
                <a:gd name="T82" fmla="*/ 1801 w 1978"/>
                <a:gd name="T83" fmla="*/ 910 h 1298"/>
                <a:gd name="T84" fmla="*/ 1862 w 1978"/>
                <a:gd name="T85" fmla="*/ 681 h 1298"/>
                <a:gd name="T86" fmla="*/ 1954 w 1978"/>
                <a:gd name="T87" fmla="*/ 523 h 1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78" h="1298">
                  <a:moveTo>
                    <a:pt x="1967" y="480"/>
                  </a:moveTo>
                  <a:cubicBezTo>
                    <a:pt x="1956" y="456"/>
                    <a:pt x="1930" y="460"/>
                    <a:pt x="1938" y="430"/>
                  </a:cubicBezTo>
                  <a:cubicBezTo>
                    <a:pt x="1943" y="415"/>
                    <a:pt x="1938" y="406"/>
                    <a:pt x="1939" y="400"/>
                  </a:cubicBezTo>
                  <a:cubicBezTo>
                    <a:pt x="1913" y="391"/>
                    <a:pt x="1915" y="402"/>
                    <a:pt x="1896" y="398"/>
                  </a:cubicBezTo>
                  <a:cubicBezTo>
                    <a:pt x="1869" y="392"/>
                    <a:pt x="1879" y="401"/>
                    <a:pt x="1840" y="431"/>
                  </a:cubicBezTo>
                  <a:cubicBezTo>
                    <a:pt x="1801" y="462"/>
                    <a:pt x="1804" y="376"/>
                    <a:pt x="1794" y="345"/>
                  </a:cubicBezTo>
                  <a:cubicBezTo>
                    <a:pt x="1784" y="315"/>
                    <a:pt x="1752" y="331"/>
                    <a:pt x="1706" y="331"/>
                  </a:cubicBezTo>
                  <a:cubicBezTo>
                    <a:pt x="1660" y="331"/>
                    <a:pt x="1660" y="312"/>
                    <a:pt x="1719" y="267"/>
                  </a:cubicBezTo>
                  <a:cubicBezTo>
                    <a:pt x="1778" y="223"/>
                    <a:pt x="1755" y="178"/>
                    <a:pt x="1758" y="145"/>
                  </a:cubicBezTo>
                  <a:cubicBezTo>
                    <a:pt x="1761" y="112"/>
                    <a:pt x="1748" y="117"/>
                    <a:pt x="1715" y="117"/>
                  </a:cubicBezTo>
                  <a:cubicBezTo>
                    <a:pt x="1683" y="117"/>
                    <a:pt x="1702" y="81"/>
                    <a:pt x="1719" y="50"/>
                  </a:cubicBezTo>
                  <a:cubicBezTo>
                    <a:pt x="1735" y="20"/>
                    <a:pt x="1709" y="23"/>
                    <a:pt x="1676" y="12"/>
                  </a:cubicBezTo>
                  <a:cubicBezTo>
                    <a:pt x="1643" y="0"/>
                    <a:pt x="1640" y="23"/>
                    <a:pt x="1627" y="34"/>
                  </a:cubicBezTo>
                  <a:cubicBezTo>
                    <a:pt x="1614" y="45"/>
                    <a:pt x="1604" y="42"/>
                    <a:pt x="1578" y="37"/>
                  </a:cubicBezTo>
                  <a:cubicBezTo>
                    <a:pt x="1552" y="31"/>
                    <a:pt x="1542" y="34"/>
                    <a:pt x="1535" y="62"/>
                  </a:cubicBezTo>
                  <a:cubicBezTo>
                    <a:pt x="1529" y="89"/>
                    <a:pt x="1525" y="75"/>
                    <a:pt x="1489" y="114"/>
                  </a:cubicBezTo>
                  <a:cubicBezTo>
                    <a:pt x="1404" y="128"/>
                    <a:pt x="1453" y="117"/>
                    <a:pt x="1424" y="70"/>
                  </a:cubicBezTo>
                  <a:cubicBezTo>
                    <a:pt x="1394" y="23"/>
                    <a:pt x="1368" y="92"/>
                    <a:pt x="1365" y="120"/>
                  </a:cubicBezTo>
                  <a:cubicBezTo>
                    <a:pt x="1362" y="148"/>
                    <a:pt x="1329" y="162"/>
                    <a:pt x="1316" y="137"/>
                  </a:cubicBezTo>
                  <a:cubicBezTo>
                    <a:pt x="1309" y="124"/>
                    <a:pt x="1285" y="121"/>
                    <a:pt x="1261" y="120"/>
                  </a:cubicBezTo>
                  <a:cubicBezTo>
                    <a:pt x="1265" y="134"/>
                    <a:pt x="1264" y="150"/>
                    <a:pt x="1252" y="167"/>
                  </a:cubicBezTo>
                  <a:cubicBezTo>
                    <a:pt x="1231" y="201"/>
                    <a:pt x="1218" y="212"/>
                    <a:pt x="1200" y="197"/>
                  </a:cubicBezTo>
                  <a:cubicBezTo>
                    <a:pt x="1183" y="182"/>
                    <a:pt x="1135" y="178"/>
                    <a:pt x="1135" y="208"/>
                  </a:cubicBezTo>
                  <a:cubicBezTo>
                    <a:pt x="1135" y="238"/>
                    <a:pt x="1178" y="264"/>
                    <a:pt x="1135" y="264"/>
                  </a:cubicBezTo>
                  <a:cubicBezTo>
                    <a:pt x="1091" y="264"/>
                    <a:pt x="1073" y="249"/>
                    <a:pt x="1065" y="275"/>
                  </a:cubicBezTo>
                  <a:cubicBezTo>
                    <a:pt x="1056" y="301"/>
                    <a:pt x="1043" y="308"/>
                    <a:pt x="1012" y="290"/>
                  </a:cubicBezTo>
                  <a:cubicBezTo>
                    <a:pt x="982" y="271"/>
                    <a:pt x="942" y="278"/>
                    <a:pt x="934" y="304"/>
                  </a:cubicBezTo>
                  <a:cubicBezTo>
                    <a:pt x="925" y="330"/>
                    <a:pt x="938" y="353"/>
                    <a:pt x="907" y="360"/>
                  </a:cubicBezTo>
                  <a:cubicBezTo>
                    <a:pt x="877" y="367"/>
                    <a:pt x="877" y="404"/>
                    <a:pt x="851" y="378"/>
                  </a:cubicBezTo>
                  <a:cubicBezTo>
                    <a:pt x="824" y="353"/>
                    <a:pt x="816" y="338"/>
                    <a:pt x="798" y="349"/>
                  </a:cubicBezTo>
                  <a:cubicBezTo>
                    <a:pt x="781" y="360"/>
                    <a:pt x="750" y="360"/>
                    <a:pt x="733" y="327"/>
                  </a:cubicBezTo>
                  <a:cubicBezTo>
                    <a:pt x="715" y="293"/>
                    <a:pt x="724" y="264"/>
                    <a:pt x="685" y="301"/>
                  </a:cubicBezTo>
                  <a:cubicBezTo>
                    <a:pt x="645" y="338"/>
                    <a:pt x="658" y="367"/>
                    <a:pt x="610" y="371"/>
                  </a:cubicBezTo>
                  <a:cubicBezTo>
                    <a:pt x="562" y="375"/>
                    <a:pt x="545" y="390"/>
                    <a:pt x="523" y="412"/>
                  </a:cubicBezTo>
                  <a:cubicBezTo>
                    <a:pt x="501" y="434"/>
                    <a:pt x="436" y="423"/>
                    <a:pt x="436" y="460"/>
                  </a:cubicBezTo>
                  <a:cubicBezTo>
                    <a:pt x="436" y="497"/>
                    <a:pt x="414" y="538"/>
                    <a:pt x="379" y="516"/>
                  </a:cubicBezTo>
                  <a:cubicBezTo>
                    <a:pt x="344" y="493"/>
                    <a:pt x="313" y="479"/>
                    <a:pt x="287" y="482"/>
                  </a:cubicBezTo>
                  <a:cubicBezTo>
                    <a:pt x="261" y="486"/>
                    <a:pt x="230" y="441"/>
                    <a:pt x="195" y="445"/>
                  </a:cubicBezTo>
                  <a:cubicBezTo>
                    <a:pt x="160" y="449"/>
                    <a:pt x="156" y="464"/>
                    <a:pt x="139" y="486"/>
                  </a:cubicBezTo>
                  <a:cubicBezTo>
                    <a:pt x="121" y="508"/>
                    <a:pt x="112" y="527"/>
                    <a:pt x="69" y="527"/>
                  </a:cubicBezTo>
                  <a:cubicBezTo>
                    <a:pt x="49" y="527"/>
                    <a:pt x="30" y="523"/>
                    <a:pt x="18" y="516"/>
                  </a:cubicBezTo>
                  <a:cubicBezTo>
                    <a:pt x="7" y="530"/>
                    <a:pt x="0" y="548"/>
                    <a:pt x="9" y="567"/>
                  </a:cubicBezTo>
                  <a:cubicBezTo>
                    <a:pt x="28" y="612"/>
                    <a:pt x="50" y="622"/>
                    <a:pt x="56" y="601"/>
                  </a:cubicBezTo>
                  <a:cubicBezTo>
                    <a:pt x="63" y="580"/>
                    <a:pt x="56" y="579"/>
                    <a:pt x="81" y="580"/>
                  </a:cubicBezTo>
                  <a:cubicBezTo>
                    <a:pt x="105" y="581"/>
                    <a:pt x="159" y="570"/>
                    <a:pt x="166" y="597"/>
                  </a:cubicBezTo>
                  <a:cubicBezTo>
                    <a:pt x="172" y="623"/>
                    <a:pt x="177" y="633"/>
                    <a:pt x="186" y="645"/>
                  </a:cubicBezTo>
                  <a:cubicBezTo>
                    <a:pt x="194" y="658"/>
                    <a:pt x="238" y="697"/>
                    <a:pt x="263" y="673"/>
                  </a:cubicBezTo>
                  <a:cubicBezTo>
                    <a:pt x="287" y="649"/>
                    <a:pt x="289" y="640"/>
                    <a:pt x="305" y="658"/>
                  </a:cubicBezTo>
                  <a:cubicBezTo>
                    <a:pt x="321" y="676"/>
                    <a:pt x="326" y="688"/>
                    <a:pt x="354" y="683"/>
                  </a:cubicBezTo>
                  <a:cubicBezTo>
                    <a:pt x="382" y="677"/>
                    <a:pt x="395" y="645"/>
                    <a:pt x="418" y="675"/>
                  </a:cubicBezTo>
                  <a:cubicBezTo>
                    <a:pt x="441" y="704"/>
                    <a:pt x="451" y="718"/>
                    <a:pt x="453" y="750"/>
                  </a:cubicBezTo>
                  <a:cubicBezTo>
                    <a:pt x="454" y="782"/>
                    <a:pt x="456" y="804"/>
                    <a:pt x="430" y="815"/>
                  </a:cubicBezTo>
                  <a:cubicBezTo>
                    <a:pt x="403" y="826"/>
                    <a:pt x="358" y="797"/>
                    <a:pt x="344" y="825"/>
                  </a:cubicBezTo>
                  <a:cubicBezTo>
                    <a:pt x="335" y="845"/>
                    <a:pt x="306" y="866"/>
                    <a:pt x="284" y="891"/>
                  </a:cubicBezTo>
                  <a:cubicBezTo>
                    <a:pt x="310" y="908"/>
                    <a:pt x="331" y="902"/>
                    <a:pt x="361" y="938"/>
                  </a:cubicBezTo>
                  <a:cubicBezTo>
                    <a:pt x="392" y="975"/>
                    <a:pt x="405" y="949"/>
                    <a:pt x="427" y="931"/>
                  </a:cubicBezTo>
                  <a:cubicBezTo>
                    <a:pt x="449" y="912"/>
                    <a:pt x="466" y="938"/>
                    <a:pt x="488" y="957"/>
                  </a:cubicBezTo>
                  <a:cubicBezTo>
                    <a:pt x="510" y="975"/>
                    <a:pt x="527" y="975"/>
                    <a:pt x="545" y="957"/>
                  </a:cubicBezTo>
                  <a:cubicBezTo>
                    <a:pt x="562" y="938"/>
                    <a:pt x="593" y="953"/>
                    <a:pt x="619" y="964"/>
                  </a:cubicBezTo>
                  <a:cubicBezTo>
                    <a:pt x="645" y="975"/>
                    <a:pt x="619" y="1016"/>
                    <a:pt x="593" y="1038"/>
                  </a:cubicBezTo>
                  <a:cubicBezTo>
                    <a:pt x="567" y="1060"/>
                    <a:pt x="571" y="1075"/>
                    <a:pt x="588" y="1090"/>
                  </a:cubicBezTo>
                  <a:cubicBezTo>
                    <a:pt x="606" y="1105"/>
                    <a:pt x="610" y="1135"/>
                    <a:pt x="623" y="1153"/>
                  </a:cubicBezTo>
                  <a:cubicBezTo>
                    <a:pt x="637" y="1172"/>
                    <a:pt x="632" y="1190"/>
                    <a:pt x="654" y="1186"/>
                  </a:cubicBezTo>
                  <a:cubicBezTo>
                    <a:pt x="676" y="1183"/>
                    <a:pt x="698" y="1194"/>
                    <a:pt x="720" y="1220"/>
                  </a:cubicBezTo>
                  <a:cubicBezTo>
                    <a:pt x="741" y="1246"/>
                    <a:pt x="811" y="1257"/>
                    <a:pt x="842" y="1275"/>
                  </a:cubicBezTo>
                  <a:cubicBezTo>
                    <a:pt x="872" y="1294"/>
                    <a:pt x="907" y="1246"/>
                    <a:pt x="929" y="1253"/>
                  </a:cubicBezTo>
                  <a:cubicBezTo>
                    <a:pt x="939" y="1256"/>
                    <a:pt x="958" y="1273"/>
                    <a:pt x="976" y="1290"/>
                  </a:cubicBezTo>
                  <a:cubicBezTo>
                    <a:pt x="996" y="1262"/>
                    <a:pt x="1013" y="1264"/>
                    <a:pt x="1065" y="1264"/>
                  </a:cubicBezTo>
                  <a:cubicBezTo>
                    <a:pt x="1126" y="1264"/>
                    <a:pt x="1139" y="1275"/>
                    <a:pt x="1126" y="1238"/>
                  </a:cubicBezTo>
                  <a:cubicBezTo>
                    <a:pt x="1113" y="1201"/>
                    <a:pt x="1121" y="1168"/>
                    <a:pt x="1161" y="1220"/>
                  </a:cubicBezTo>
                  <a:cubicBezTo>
                    <a:pt x="1200" y="1272"/>
                    <a:pt x="1148" y="1249"/>
                    <a:pt x="1213" y="1253"/>
                  </a:cubicBezTo>
                  <a:cubicBezTo>
                    <a:pt x="1279" y="1257"/>
                    <a:pt x="1231" y="1290"/>
                    <a:pt x="1296" y="1294"/>
                  </a:cubicBezTo>
                  <a:cubicBezTo>
                    <a:pt x="1362" y="1298"/>
                    <a:pt x="1392" y="1279"/>
                    <a:pt x="1392" y="1264"/>
                  </a:cubicBezTo>
                  <a:cubicBezTo>
                    <a:pt x="1392" y="1249"/>
                    <a:pt x="1418" y="1216"/>
                    <a:pt x="1423" y="1249"/>
                  </a:cubicBezTo>
                  <a:cubicBezTo>
                    <a:pt x="1423" y="1253"/>
                    <a:pt x="1424" y="1256"/>
                    <a:pt x="1424" y="1259"/>
                  </a:cubicBezTo>
                  <a:cubicBezTo>
                    <a:pt x="1430" y="1247"/>
                    <a:pt x="1437" y="1235"/>
                    <a:pt x="1447" y="1231"/>
                  </a:cubicBezTo>
                  <a:cubicBezTo>
                    <a:pt x="1469" y="1222"/>
                    <a:pt x="1486" y="1214"/>
                    <a:pt x="1486" y="1194"/>
                  </a:cubicBezTo>
                  <a:cubicBezTo>
                    <a:pt x="1486" y="1173"/>
                    <a:pt x="1471" y="1164"/>
                    <a:pt x="1501" y="1164"/>
                  </a:cubicBezTo>
                  <a:cubicBezTo>
                    <a:pt x="1532" y="1164"/>
                    <a:pt x="1591" y="1177"/>
                    <a:pt x="1591" y="1135"/>
                  </a:cubicBezTo>
                  <a:cubicBezTo>
                    <a:pt x="1591" y="1092"/>
                    <a:pt x="1576" y="1062"/>
                    <a:pt x="1608" y="1079"/>
                  </a:cubicBezTo>
                  <a:cubicBezTo>
                    <a:pt x="1641" y="1096"/>
                    <a:pt x="1663" y="1090"/>
                    <a:pt x="1674" y="1066"/>
                  </a:cubicBezTo>
                  <a:cubicBezTo>
                    <a:pt x="1685" y="1042"/>
                    <a:pt x="1700" y="1042"/>
                    <a:pt x="1685" y="1020"/>
                  </a:cubicBezTo>
                  <a:cubicBezTo>
                    <a:pt x="1670" y="997"/>
                    <a:pt x="1672" y="979"/>
                    <a:pt x="1694" y="971"/>
                  </a:cubicBezTo>
                  <a:cubicBezTo>
                    <a:pt x="1715" y="964"/>
                    <a:pt x="1777" y="940"/>
                    <a:pt x="1801" y="910"/>
                  </a:cubicBezTo>
                  <a:cubicBezTo>
                    <a:pt x="1825" y="881"/>
                    <a:pt x="1851" y="870"/>
                    <a:pt x="1840" y="836"/>
                  </a:cubicBezTo>
                  <a:cubicBezTo>
                    <a:pt x="1829" y="803"/>
                    <a:pt x="1807" y="732"/>
                    <a:pt x="1862" y="681"/>
                  </a:cubicBezTo>
                  <a:cubicBezTo>
                    <a:pt x="1916" y="629"/>
                    <a:pt x="1936" y="640"/>
                    <a:pt x="1938" y="599"/>
                  </a:cubicBezTo>
                  <a:cubicBezTo>
                    <a:pt x="1940" y="558"/>
                    <a:pt x="1932" y="536"/>
                    <a:pt x="1954" y="523"/>
                  </a:cubicBezTo>
                  <a:cubicBezTo>
                    <a:pt x="1975" y="510"/>
                    <a:pt x="1978" y="504"/>
                    <a:pt x="1967" y="480"/>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41" name="Freeform 17"/>
            <p:cNvSpPr/>
            <p:nvPr/>
          </p:nvSpPr>
          <p:spPr bwMode="auto">
            <a:xfrm>
              <a:off x="3238" y="1805"/>
              <a:ext cx="590" cy="922"/>
            </a:xfrm>
            <a:custGeom>
              <a:avLst/>
              <a:gdLst>
                <a:gd name="T0" fmla="*/ 1149 w 1273"/>
                <a:gd name="T1" fmla="*/ 1405 h 1992"/>
                <a:gd name="T2" fmla="*/ 1053 w 1273"/>
                <a:gd name="T3" fmla="*/ 1201 h 1992"/>
                <a:gd name="T4" fmla="*/ 1105 w 1273"/>
                <a:gd name="T5" fmla="*/ 957 h 1992"/>
                <a:gd name="T6" fmla="*/ 1044 w 1273"/>
                <a:gd name="T7" fmla="*/ 727 h 1992"/>
                <a:gd name="T8" fmla="*/ 1088 w 1273"/>
                <a:gd name="T9" fmla="*/ 590 h 1992"/>
                <a:gd name="T10" fmla="*/ 1088 w 1273"/>
                <a:gd name="T11" fmla="*/ 486 h 1992"/>
                <a:gd name="T12" fmla="*/ 1094 w 1273"/>
                <a:gd name="T13" fmla="*/ 280 h 1992"/>
                <a:gd name="T14" fmla="*/ 1131 w 1273"/>
                <a:gd name="T15" fmla="*/ 132 h 1992"/>
                <a:gd name="T16" fmla="*/ 1098 w 1273"/>
                <a:gd name="T17" fmla="*/ 0 h 1992"/>
                <a:gd name="T18" fmla="*/ 996 w 1273"/>
                <a:gd name="T19" fmla="*/ 76 h 1992"/>
                <a:gd name="T20" fmla="*/ 900 w 1273"/>
                <a:gd name="T21" fmla="*/ 110 h 1992"/>
                <a:gd name="T22" fmla="*/ 834 w 1273"/>
                <a:gd name="T23" fmla="*/ 265 h 1992"/>
                <a:gd name="T24" fmla="*/ 699 w 1273"/>
                <a:gd name="T25" fmla="*/ 380 h 1992"/>
                <a:gd name="T26" fmla="*/ 629 w 1273"/>
                <a:gd name="T27" fmla="*/ 506 h 1992"/>
                <a:gd name="T28" fmla="*/ 476 w 1273"/>
                <a:gd name="T29" fmla="*/ 491 h 1992"/>
                <a:gd name="T30" fmla="*/ 377 w 1273"/>
                <a:gd name="T31" fmla="*/ 501 h 1992"/>
                <a:gd name="T32" fmla="*/ 314 w 1273"/>
                <a:gd name="T33" fmla="*/ 595 h 1992"/>
                <a:gd name="T34" fmla="*/ 327 w 1273"/>
                <a:gd name="T35" fmla="*/ 704 h 1992"/>
                <a:gd name="T36" fmla="*/ 500 w 1273"/>
                <a:gd name="T37" fmla="*/ 784 h 1992"/>
                <a:gd name="T38" fmla="*/ 664 w 1273"/>
                <a:gd name="T39" fmla="*/ 901 h 1992"/>
                <a:gd name="T40" fmla="*/ 642 w 1273"/>
                <a:gd name="T41" fmla="*/ 1038 h 1992"/>
                <a:gd name="T42" fmla="*/ 563 w 1273"/>
                <a:gd name="T43" fmla="*/ 1120 h 1992"/>
                <a:gd name="T44" fmla="*/ 509 w 1273"/>
                <a:gd name="T45" fmla="*/ 1127 h 1992"/>
                <a:gd name="T46" fmla="*/ 472 w 1273"/>
                <a:gd name="T47" fmla="*/ 1196 h 1992"/>
                <a:gd name="T48" fmla="*/ 356 w 1273"/>
                <a:gd name="T49" fmla="*/ 1225 h 1992"/>
                <a:gd name="T50" fmla="*/ 205 w 1273"/>
                <a:gd name="T51" fmla="*/ 1183 h 1992"/>
                <a:gd name="T52" fmla="*/ 175 w 1273"/>
                <a:gd name="T53" fmla="*/ 1277 h 1992"/>
                <a:gd name="T54" fmla="*/ 179 w 1273"/>
                <a:gd name="T55" fmla="*/ 1331 h 1992"/>
                <a:gd name="T56" fmla="*/ 212 w 1273"/>
                <a:gd name="T57" fmla="*/ 1416 h 1992"/>
                <a:gd name="T58" fmla="*/ 179 w 1273"/>
                <a:gd name="T59" fmla="*/ 1481 h 1992"/>
                <a:gd name="T60" fmla="*/ 201 w 1273"/>
                <a:gd name="T61" fmla="*/ 1540 h 1992"/>
                <a:gd name="T62" fmla="*/ 148 w 1273"/>
                <a:gd name="T63" fmla="*/ 1551 h 1992"/>
                <a:gd name="T64" fmla="*/ 76 w 1273"/>
                <a:gd name="T65" fmla="*/ 1564 h 1992"/>
                <a:gd name="T66" fmla="*/ 61 w 1273"/>
                <a:gd name="T67" fmla="*/ 1624 h 1992"/>
                <a:gd name="T68" fmla="*/ 61 w 1273"/>
                <a:gd name="T69" fmla="*/ 1698 h 1992"/>
                <a:gd name="T70" fmla="*/ 46 w 1273"/>
                <a:gd name="T71" fmla="*/ 1735 h 1992"/>
                <a:gd name="T72" fmla="*/ 214 w 1273"/>
                <a:gd name="T73" fmla="*/ 1789 h 1992"/>
                <a:gd name="T74" fmla="*/ 349 w 1273"/>
                <a:gd name="T75" fmla="*/ 1823 h 1992"/>
                <a:gd name="T76" fmla="*/ 438 w 1273"/>
                <a:gd name="T77" fmla="*/ 1834 h 1992"/>
                <a:gd name="T78" fmla="*/ 536 w 1273"/>
                <a:gd name="T79" fmla="*/ 1890 h 1992"/>
                <a:gd name="T80" fmla="*/ 677 w 1273"/>
                <a:gd name="T81" fmla="*/ 1876 h 1992"/>
                <a:gd name="T82" fmla="*/ 805 w 1273"/>
                <a:gd name="T83" fmla="*/ 1929 h 1992"/>
                <a:gd name="T84" fmla="*/ 939 w 1273"/>
                <a:gd name="T85" fmla="*/ 1959 h 1992"/>
                <a:gd name="T86" fmla="*/ 970 w 1273"/>
                <a:gd name="T87" fmla="*/ 1909 h 1992"/>
                <a:gd name="T88" fmla="*/ 930 w 1273"/>
                <a:gd name="T89" fmla="*/ 1816 h 1992"/>
                <a:gd name="T90" fmla="*/ 1059 w 1273"/>
                <a:gd name="T91" fmla="*/ 1752 h 1992"/>
                <a:gd name="T92" fmla="*/ 974 w 1273"/>
                <a:gd name="T93" fmla="*/ 1679 h 1992"/>
                <a:gd name="T94" fmla="*/ 913 w 1273"/>
                <a:gd name="T95" fmla="*/ 1626 h 1992"/>
                <a:gd name="T96" fmla="*/ 1048 w 1273"/>
                <a:gd name="T97" fmla="*/ 1603 h 1992"/>
                <a:gd name="T98" fmla="*/ 1168 w 1273"/>
                <a:gd name="T99" fmla="*/ 1607 h 1992"/>
                <a:gd name="T100" fmla="*/ 1256 w 1273"/>
                <a:gd name="T101" fmla="*/ 1527 h 1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73" h="1992">
                  <a:moveTo>
                    <a:pt x="1256" y="1527"/>
                  </a:moveTo>
                  <a:cubicBezTo>
                    <a:pt x="1238" y="1499"/>
                    <a:pt x="1164" y="1449"/>
                    <a:pt x="1149" y="1405"/>
                  </a:cubicBezTo>
                  <a:cubicBezTo>
                    <a:pt x="1133" y="1360"/>
                    <a:pt x="1118" y="1342"/>
                    <a:pt x="1092" y="1314"/>
                  </a:cubicBezTo>
                  <a:cubicBezTo>
                    <a:pt x="1066" y="1286"/>
                    <a:pt x="1055" y="1257"/>
                    <a:pt x="1053" y="1201"/>
                  </a:cubicBezTo>
                  <a:cubicBezTo>
                    <a:pt x="1050" y="1146"/>
                    <a:pt x="1066" y="1110"/>
                    <a:pt x="1081" y="1075"/>
                  </a:cubicBezTo>
                  <a:cubicBezTo>
                    <a:pt x="1096" y="1040"/>
                    <a:pt x="1131" y="1016"/>
                    <a:pt x="1105" y="957"/>
                  </a:cubicBezTo>
                  <a:cubicBezTo>
                    <a:pt x="1079" y="897"/>
                    <a:pt x="1063" y="888"/>
                    <a:pt x="1063" y="853"/>
                  </a:cubicBezTo>
                  <a:cubicBezTo>
                    <a:pt x="1063" y="818"/>
                    <a:pt x="1070" y="753"/>
                    <a:pt x="1044" y="727"/>
                  </a:cubicBezTo>
                  <a:cubicBezTo>
                    <a:pt x="1018" y="701"/>
                    <a:pt x="1033" y="664"/>
                    <a:pt x="1048" y="638"/>
                  </a:cubicBezTo>
                  <a:cubicBezTo>
                    <a:pt x="1063" y="612"/>
                    <a:pt x="1107" y="617"/>
                    <a:pt x="1088" y="590"/>
                  </a:cubicBezTo>
                  <a:cubicBezTo>
                    <a:pt x="1068" y="562"/>
                    <a:pt x="1066" y="556"/>
                    <a:pt x="1085" y="540"/>
                  </a:cubicBezTo>
                  <a:cubicBezTo>
                    <a:pt x="1105" y="523"/>
                    <a:pt x="1103" y="504"/>
                    <a:pt x="1088" y="486"/>
                  </a:cubicBezTo>
                  <a:cubicBezTo>
                    <a:pt x="1072" y="467"/>
                    <a:pt x="989" y="395"/>
                    <a:pt x="1029" y="360"/>
                  </a:cubicBezTo>
                  <a:cubicBezTo>
                    <a:pt x="1068" y="325"/>
                    <a:pt x="1092" y="328"/>
                    <a:pt x="1094" y="280"/>
                  </a:cubicBezTo>
                  <a:cubicBezTo>
                    <a:pt x="1096" y="232"/>
                    <a:pt x="1101" y="236"/>
                    <a:pt x="1107" y="199"/>
                  </a:cubicBezTo>
                  <a:cubicBezTo>
                    <a:pt x="1114" y="161"/>
                    <a:pt x="1116" y="148"/>
                    <a:pt x="1131" y="132"/>
                  </a:cubicBezTo>
                  <a:cubicBezTo>
                    <a:pt x="1146" y="115"/>
                    <a:pt x="1155" y="84"/>
                    <a:pt x="1140" y="65"/>
                  </a:cubicBezTo>
                  <a:cubicBezTo>
                    <a:pt x="1128" y="51"/>
                    <a:pt x="1107" y="25"/>
                    <a:pt x="1098" y="0"/>
                  </a:cubicBezTo>
                  <a:cubicBezTo>
                    <a:pt x="1092" y="1"/>
                    <a:pt x="1085" y="8"/>
                    <a:pt x="1074" y="24"/>
                  </a:cubicBezTo>
                  <a:cubicBezTo>
                    <a:pt x="1039" y="80"/>
                    <a:pt x="1018" y="91"/>
                    <a:pt x="996" y="76"/>
                  </a:cubicBezTo>
                  <a:cubicBezTo>
                    <a:pt x="974" y="61"/>
                    <a:pt x="917" y="21"/>
                    <a:pt x="917" y="47"/>
                  </a:cubicBezTo>
                  <a:cubicBezTo>
                    <a:pt x="917" y="73"/>
                    <a:pt x="926" y="87"/>
                    <a:pt x="900" y="110"/>
                  </a:cubicBezTo>
                  <a:cubicBezTo>
                    <a:pt x="873" y="132"/>
                    <a:pt x="839" y="136"/>
                    <a:pt x="843" y="173"/>
                  </a:cubicBezTo>
                  <a:cubicBezTo>
                    <a:pt x="847" y="210"/>
                    <a:pt x="904" y="258"/>
                    <a:pt x="834" y="265"/>
                  </a:cubicBezTo>
                  <a:cubicBezTo>
                    <a:pt x="764" y="273"/>
                    <a:pt x="777" y="273"/>
                    <a:pt x="764" y="302"/>
                  </a:cubicBezTo>
                  <a:cubicBezTo>
                    <a:pt x="751" y="332"/>
                    <a:pt x="716" y="354"/>
                    <a:pt x="699" y="380"/>
                  </a:cubicBezTo>
                  <a:cubicBezTo>
                    <a:pt x="681" y="406"/>
                    <a:pt x="651" y="417"/>
                    <a:pt x="651" y="454"/>
                  </a:cubicBezTo>
                  <a:cubicBezTo>
                    <a:pt x="651" y="491"/>
                    <a:pt x="659" y="506"/>
                    <a:pt x="629" y="506"/>
                  </a:cubicBezTo>
                  <a:cubicBezTo>
                    <a:pt x="598" y="506"/>
                    <a:pt x="576" y="554"/>
                    <a:pt x="550" y="528"/>
                  </a:cubicBezTo>
                  <a:cubicBezTo>
                    <a:pt x="524" y="502"/>
                    <a:pt x="493" y="469"/>
                    <a:pt x="476" y="491"/>
                  </a:cubicBezTo>
                  <a:cubicBezTo>
                    <a:pt x="458" y="514"/>
                    <a:pt x="410" y="502"/>
                    <a:pt x="384" y="502"/>
                  </a:cubicBezTo>
                  <a:cubicBezTo>
                    <a:pt x="381" y="502"/>
                    <a:pt x="379" y="502"/>
                    <a:pt x="377" y="501"/>
                  </a:cubicBezTo>
                  <a:cubicBezTo>
                    <a:pt x="364" y="519"/>
                    <a:pt x="352" y="532"/>
                    <a:pt x="334" y="545"/>
                  </a:cubicBezTo>
                  <a:cubicBezTo>
                    <a:pt x="310" y="562"/>
                    <a:pt x="323" y="573"/>
                    <a:pt x="314" y="595"/>
                  </a:cubicBezTo>
                  <a:cubicBezTo>
                    <a:pt x="306" y="617"/>
                    <a:pt x="306" y="623"/>
                    <a:pt x="323" y="645"/>
                  </a:cubicBezTo>
                  <a:cubicBezTo>
                    <a:pt x="341" y="667"/>
                    <a:pt x="319" y="679"/>
                    <a:pt x="327" y="704"/>
                  </a:cubicBezTo>
                  <a:cubicBezTo>
                    <a:pt x="336" y="730"/>
                    <a:pt x="391" y="740"/>
                    <a:pt x="430" y="747"/>
                  </a:cubicBezTo>
                  <a:cubicBezTo>
                    <a:pt x="469" y="754"/>
                    <a:pt x="472" y="760"/>
                    <a:pt x="500" y="784"/>
                  </a:cubicBezTo>
                  <a:cubicBezTo>
                    <a:pt x="528" y="808"/>
                    <a:pt x="592" y="814"/>
                    <a:pt x="631" y="825"/>
                  </a:cubicBezTo>
                  <a:cubicBezTo>
                    <a:pt x="670" y="836"/>
                    <a:pt x="648" y="868"/>
                    <a:pt x="664" y="901"/>
                  </a:cubicBezTo>
                  <a:cubicBezTo>
                    <a:pt x="679" y="934"/>
                    <a:pt x="646" y="938"/>
                    <a:pt x="624" y="966"/>
                  </a:cubicBezTo>
                  <a:cubicBezTo>
                    <a:pt x="603" y="994"/>
                    <a:pt x="622" y="1016"/>
                    <a:pt x="642" y="1038"/>
                  </a:cubicBezTo>
                  <a:cubicBezTo>
                    <a:pt x="662" y="1060"/>
                    <a:pt x="668" y="1070"/>
                    <a:pt x="662" y="1095"/>
                  </a:cubicBezTo>
                  <a:cubicBezTo>
                    <a:pt x="655" y="1121"/>
                    <a:pt x="590" y="1123"/>
                    <a:pt x="563" y="1120"/>
                  </a:cubicBezTo>
                  <a:cubicBezTo>
                    <a:pt x="537" y="1116"/>
                    <a:pt x="544" y="1114"/>
                    <a:pt x="537" y="1127"/>
                  </a:cubicBezTo>
                  <a:cubicBezTo>
                    <a:pt x="531" y="1140"/>
                    <a:pt x="526" y="1138"/>
                    <a:pt x="509" y="1127"/>
                  </a:cubicBezTo>
                  <a:cubicBezTo>
                    <a:pt x="491" y="1116"/>
                    <a:pt x="489" y="1129"/>
                    <a:pt x="461" y="1136"/>
                  </a:cubicBezTo>
                  <a:cubicBezTo>
                    <a:pt x="432" y="1144"/>
                    <a:pt x="472" y="1162"/>
                    <a:pt x="472" y="1196"/>
                  </a:cubicBezTo>
                  <a:cubicBezTo>
                    <a:pt x="472" y="1229"/>
                    <a:pt x="445" y="1209"/>
                    <a:pt x="419" y="1209"/>
                  </a:cubicBezTo>
                  <a:cubicBezTo>
                    <a:pt x="393" y="1209"/>
                    <a:pt x="389" y="1222"/>
                    <a:pt x="356" y="1225"/>
                  </a:cubicBezTo>
                  <a:cubicBezTo>
                    <a:pt x="323" y="1229"/>
                    <a:pt x="297" y="1207"/>
                    <a:pt x="288" y="1188"/>
                  </a:cubicBezTo>
                  <a:cubicBezTo>
                    <a:pt x="279" y="1170"/>
                    <a:pt x="249" y="1179"/>
                    <a:pt x="205" y="1183"/>
                  </a:cubicBezTo>
                  <a:cubicBezTo>
                    <a:pt x="161" y="1186"/>
                    <a:pt x="172" y="1222"/>
                    <a:pt x="183" y="1238"/>
                  </a:cubicBezTo>
                  <a:cubicBezTo>
                    <a:pt x="194" y="1255"/>
                    <a:pt x="192" y="1270"/>
                    <a:pt x="175" y="1277"/>
                  </a:cubicBezTo>
                  <a:cubicBezTo>
                    <a:pt x="157" y="1285"/>
                    <a:pt x="144" y="1305"/>
                    <a:pt x="142" y="1320"/>
                  </a:cubicBezTo>
                  <a:cubicBezTo>
                    <a:pt x="140" y="1335"/>
                    <a:pt x="159" y="1335"/>
                    <a:pt x="179" y="1331"/>
                  </a:cubicBezTo>
                  <a:cubicBezTo>
                    <a:pt x="199" y="1327"/>
                    <a:pt x="207" y="1348"/>
                    <a:pt x="223" y="1362"/>
                  </a:cubicBezTo>
                  <a:cubicBezTo>
                    <a:pt x="238" y="1377"/>
                    <a:pt x="210" y="1394"/>
                    <a:pt x="212" y="1416"/>
                  </a:cubicBezTo>
                  <a:cubicBezTo>
                    <a:pt x="214" y="1438"/>
                    <a:pt x="199" y="1438"/>
                    <a:pt x="188" y="1455"/>
                  </a:cubicBezTo>
                  <a:cubicBezTo>
                    <a:pt x="177" y="1472"/>
                    <a:pt x="168" y="1474"/>
                    <a:pt x="179" y="1481"/>
                  </a:cubicBezTo>
                  <a:cubicBezTo>
                    <a:pt x="190" y="1488"/>
                    <a:pt x="199" y="1498"/>
                    <a:pt x="181" y="1514"/>
                  </a:cubicBezTo>
                  <a:cubicBezTo>
                    <a:pt x="164" y="1531"/>
                    <a:pt x="181" y="1525"/>
                    <a:pt x="201" y="1540"/>
                  </a:cubicBezTo>
                  <a:cubicBezTo>
                    <a:pt x="220" y="1555"/>
                    <a:pt x="214" y="1570"/>
                    <a:pt x="185" y="1572"/>
                  </a:cubicBezTo>
                  <a:cubicBezTo>
                    <a:pt x="157" y="1574"/>
                    <a:pt x="161" y="1562"/>
                    <a:pt x="148" y="1551"/>
                  </a:cubicBezTo>
                  <a:cubicBezTo>
                    <a:pt x="135" y="1540"/>
                    <a:pt x="129" y="1555"/>
                    <a:pt x="124" y="1568"/>
                  </a:cubicBezTo>
                  <a:cubicBezTo>
                    <a:pt x="120" y="1581"/>
                    <a:pt x="92" y="1568"/>
                    <a:pt x="76" y="1564"/>
                  </a:cubicBezTo>
                  <a:cubicBezTo>
                    <a:pt x="61" y="1561"/>
                    <a:pt x="48" y="1579"/>
                    <a:pt x="24" y="1592"/>
                  </a:cubicBezTo>
                  <a:cubicBezTo>
                    <a:pt x="0" y="1605"/>
                    <a:pt x="37" y="1616"/>
                    <a:pt x="61" y="1624"/>
                  </a:cubicBezTo>
                  <a:cubicBezTo>
                    <a:pt x="85" y="1631"/>
                    <a:pt x="83" y="1638"/>
                    <a:pt x="68" y="1655"/>
                  </a:cubicBezTo>
                  <a:cubicBezTo>
                    <a:pt x="52" y="1672"/>
                    <a:pt x="83" y="1685"/>
                    <a:pt x="61" y="1698"/>
                  </a:cubicBezTo>
                  <a:cubicBezTo>
                    <a:pt x="49" y="1705"/>
                    <a:pt x="34" y="1721"/>
                    <a:pt x="24" y="1734"/>
                  </a:cubicBezTo>
                  <a:cubicBezTo>
                    <a:pt x="32" y="1734"/>
                    <a:pt x="39" y="1735"/>
                    <a:pt x="46" y="1735"/>
                  </a:cubicBezTo>
                  <a:cubicBezTo>
                    <a:pt x="78" y="1735"/>
                    <a:pt x="81" y="1768"/>
                    <a:pt x="109" y="1800"/>
                  </a:cubicBezTo>
                  <a:cubicBezTo>
                    <a:pt x="137" y="1831"/>
                    <a:pt x="179" y="1807"/>
                    <a:pt x="214" y="1789"/>
                  </a:cubicBezTo>
                  <a:cubicBezTo>
                    <a:pt x="249" y="1770"/>
                    <a:pt x="271" y="1778"/>
                    <a:pt x="313" y="1776"/>
                  </a:cubicBezTo>
                  <a:cubicBezTo>
                    <a:pt x="356" y="1773"/>
                    <a:pt x="333" y="1803"/>
                    <a:pt x="349" y="1823"/>
                  </a:cubicBezTo>
                  <a:cubicBezTo>
                    <a:pt x="366" y="1842"/>
                    <a:pt x="382" y="1831"/>
                    <a:pt x="402" y="1823"/>
                  </a:cubicBezTo>
                  <a:cubicBezTo>
                    <a:pt x="421" y="1815"/>
                    <a:pt x="428" y="1817"/>
                    <a:pt x="438" y="1834"/>
                  </a:cubicBezTo>
                  <a:cubicBezTo>
                    <a:pt x="448" y="1851"/>
                    <a:pt x="457" y="1851"/>
                    <a:pt x="474" y="1845"/>
                  </a:cubicBezTo>
                  <a:cubicBezTo>
                    <a:pt x="490" y="1840"/>
                    <a:pt x="510" y="1867"/>
                    <a:pt x="536" y="1890"/>
                  </a:cubicBezTo>
                  <a:cubicBezTo>
                    <a:pt x="562" y="1912"/>
                    <a:pt x="585" y="1895"/>
                    <a:pt x="611" y="1876"/>
                  </a:cubicBezTo>
                  <a:cubicBezTo>
                    <a:pt x="638" y="1856"/>
                    <a:pt x="654" y="1876"/>
                    <a:pt x="677" y="1876"/>
                  </a:cubicBezTo>
                  <a:cubicBezTo>
                    <a:pt x="700" y="1876"/>
                    <a:pt x="723" y="1895"/>
                    <a:pt x="739" y="1912"/>
                  </a:cubicBezTo>
                  <a:cubicBezTo>
                    <a:pt x="756" y="1929"/>
                    <a:pt x="769" y="1931"/>
                    <a:pt x="805" y="1929"/>
                  </a:cubicBezTo>
                  <a:cubicBezTo>
                    <a:pt x="841" y="1926"/>
                    <a:pt x="828" y="1937"/>
                    <a:pt x="857" y="1965"/>
                  </a:cubicBezTo>
                  <a:cubicBezTo>
                    <a:pt x="887" y="1992"/>
                    <a:pt x="903" y="1976"/>
                    <a:pt x="939" y="1959"/>
                  </a:cubicBezTo>
                  <a:cubicBezTo>
                    <a:pt x="947" y="1955"/>
                    <a:pt x="955" y="1954"/>
                    <a:pt x="963" y="1952"/>
                  </a:cubicBezTo>
                  <a:cubicBezTo>
                    <a:pt x="968" y="1936"/>
                    <a:pt x="973" y="1918"/>
                    <a:pt x="970" y="1909"/>
                  </a:cubicBezTo>
                  <a:cubicBezTo>
                    <a:pt x="963" y="1891"/>
                    <a:pt x="948" y="1874"/>
                    <a:pt x="928" y="1859"/>
                  </a:cubicBezTo>
                  <a:cubicBezTo>
                    <a:pt x="908" y="1844"/>
                    <a:pt x="915" y="1837"/>
                    <a:pt x="930" y="1816"/>
                  </a:cubicBezTo>
                  <a:cubicBezTo>
                    <a:pt x="946" y="1796"/>
                    <a:pt x="943" y="1768"/>
                    <a:pt x="978" y="1770"/>
                  </a:cubicBezTo>
                  <a:cubicBezTo>
                    <a:pt x="1013" y="1772"/>
                    <a:pt x="1057" y="1774"/>
                    <a:pt x="1059" y="1752"/>
                  </a:cubicBezTo>
                  <a:cubicBezTo>
                    <a:pt x="1061" y="1729"/>
                    <a:pt x="1074" y="1696"/>
                    <a:pt x="1044" y="1694"/>
                  </a:cubicBezTo>
                  <a:cubicBezTo>
                    <a:pt x="1013" y="1692"/>
                    <a:pt x="972" y="1698"/>
                    <a:pt x="974" y="1679"/>
                  </a:cubicBezTo>
                  <a:cubicBezTo>
                    <a:pt x="976" y="1661"/>
                    <a:pt x="978" y="1644"/>
                    <a:pt x="952" y="1644"/>
                  </a:cubicBezTo>
                  <a:cubicBezTo>
                    <a:pt x="926" y="1644"/>
                    <a:pt x="913" y="1637"/>
                    <a:pt x="913" y="1626"/>
                  </a:cubicBezTo>
                  <a:cubicBezTo>
                    <a:pt x="913" y="1614"/>
                    <a:pt x="904" y="1592"/>
                    <a:pt x="965" y="1600"/>
                  </a:cubicBezTo>
                  <a:cubicBezTo>
                    <a:pt x="1026" y="1607"/>
                    <a:pt x="1042" y="1587"/>
                    <a:pt x="1048" y="1603"/>
                  </a:cubicBezTo>
                  <a:cubicBezTo>
                    <a:pt x="1055" y="1620"/>
                    <a:pt x="1059" y="1620"/>
                    <a:pt x="1092" y="1620"/>
                  </a:cubicBezTo>
                  <a:cubicBezTo>
                    <a:pt x="1125" y="1620"/>
                    <a:pt x="1127" y="1588"/>
                    <a:pt x="1168" y="1607"/>
                  </a:cubicBezTo>
                  <a:cubicBezTo>
                    <a:pt x="1210" y="1626"/>
                    <a:pt x="1210" y="1614"/>
                    <a:pt x="1232" y="1592"/>
                  </a:cubicBezTo>
                  <a:cubicBezTo>
                    <a:pt x="1254" y="1570"/>
                    <a:pt x="1273" y="1555"/>
                    <a:pt x="1256" y="1527"/>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42" name="Freeform 18"/>
            <p:cNvSpPr/>
            <p:nvPr/>
          </p:nvSpPr>
          <p:spPr bwMode="auto">
            <a:xfrm>
              <a:off x="3030" y="3028"/>
              <a:ext cx="700" cy="551"/>
            </a:xfrm>
            <a:custGeom>
              <a:avLst/>
              <a:gdLst>
                <a:gd name="T0" fmla="*/ 1227 w 1511"/>
                <a:gd name="T1" fmla="*/ 158 h 1190"/>
                <a:gd name="T2" fmla="*/ 1173 w 1511"/>
                <a:gd name="T3" fmla="*/ 104 h 1190"/>
                <a:gd name="T4" fmla="*/ 1123 w 1511"/>
                <a:gd name="T5" fmla="*/ 32 h 1190"/>
                <a:gd name="T6" fmla="*/ 1024 w 1511"/>
                <a:gd name="T7" fmla="*/ 35 h 1190"/>
                <a:gd name="T8" fmla="*/ 943 w 1511"/>
                <a:gd name="T9" fmla="*/ 43 h 1190"/>
                <a:gd name="T10" fmla="*/ 880 w 1511"/>
                <a:gd name="T11" fmla="*/ 89 h 1190"/>
                <a:gd name="T12" fmla="*/ 756 w 1511"/>
                <a:gd name="T13" fmla="*/ 180 h 1190"/>
                <a:gd name="T14" fmla="*/ 592 w 1511"/>
                <a:gd name="T15" fmla="*/ 139 h 1190"/>
                <a:gd name="T16" fmla="*/ 500 w 1511"/>
                <a:gd name="T17" fmla="*/ 191 h 1190"/>
                <a:gd name="T18" fmla="*/ 620 w 1511"/>
                <a:gd name="T19" fmla="*/ 287 h 1190"/>
                <a:gd name="T20" fmla="*/ 675 w 1511"/>
                <a:gd name="T21" fmla="*/ 361 h 1190"/>
                <a:gd name="T22" fmla="*/ 572 w 1511"/>
                <a:gd name="T23" fmla="*/ 389 h 1190"/>
                <a:gd name="T24" fmla="*/ 469 w 1511"/>
                <a:gd name="T25" fmla="*/ 393 h 1190"/>
                <a:gd name="T26" fmla="*/ 419 w 1511"/>
                <a:gd name="T27" fmla="*/ 398 h 1190"/>
                <a:gd name="T28" fmla="*/ 293 w 1511"/>
                <a:gd name="T29" fmla="*/ 504 h 1190"/>
                <a:gd name="T30" fmla="*/ 144 w 1511"/>
                <a:gd name="T31" fmla="*/ 523 h 1190"/>
                <a:gd name="T32" fmla="*/ 35 w 1511"/>
                <a:gd name="T33" fmla="*/ 549 h 1190"/>
                <a:gd name="T34" fmla="*/ 30 w 1511"/>
                <a:gd name="T35" fmla="*/ 630 h 1190"/>
                <a:gd name="T36" fmla="*/ 113 w 1511"/>
                <a:gd name="T37" fmla="*/ 704 h 1190"/>
                <a:gd name="T38" fmla="*/ 210 w 1511"/>
                <a:gd name="T39" fmla="*/ 678 h 1190"/>
                <a:gd name="T40" fmla="*/ 258 w 1511"/>
                <a:gd name="T41" fmla="*/ 790 h 1190"/>
                <a:gd name="T42" fmla="*/ 201 w 1511"/>
                <a:gd name="T43" fmla="*/ 953 h 1190"/>
                <a:gd name="T44" fmla="*/ 258 w 1511"/>
                <a:gd name="T45" fmla="*/ 1127 h 1190"/>
                <a:gd name="T46" fmla="*/ 376 w 1511"/>
                <a:gd name="T47" fmla="*/ 1138 h 1190"/>
                <a:gd name="T48" fmla="*/ 524 w 1511"/>
                <a:gd name="T49" fmla="*/ 1134 h 1190"/>
                <a:gd name="T50" fmla="*/ 673 w 1511"/>
                <a:gd name="T51" fmla="*/ 1112 h 1190"/>
                <a:gd name="T52" fmla="*/ 847 w 1511"/>
                <a:gd name="T53" fmla="*/ 1023 h 1190"/>
                <a:gd name="T54" fmla="*/ 970 w 1511"/>
                <a:gd name="T55" fmla="*/ 979 h 1190"/>
                <a:gd name="T56" fmla="*/ 1088 w 1511"/>
                <a:gd name="T57" fmla="*/ 1030 h 1190"/>
                <a:gd name="T58" fmla="*/ 1171 w 1511"/>
                <a:gd name="T59" fmla="*/ 956 h 1190"/>
                <a:gd name="T60" fmla="*/ 1302 w 1511"/>
                <a:gd name="T61" fmla="*/ 927 h 1190"/>
                <a:gd name="T62" fmla="*/ 1372 w 1511"/>
                <a:gd name="T63" fmla="*/ 860 h 1190"/>
                <a:gd name="T64" fmla="*/ 1489 w 1511"/>
                <a:gd name="T65" fmla="*/ 819 h 1190"/>
                <a:gd name="T66" fmla="*/ 1468 w 1511"/>
                <a:gd name="T67" fmla="*/ 671 h 1190"/>
                <a:gd name="T68" fmla="*/ 1472 w 1511"/>
                <a:gd name="T69" fmla="*/ 593 h 1190"/>
                <a:gd name="T70" fmla="*/ 1393 w 1511"/>
                <a:gd name="T71" fmla="*/ 512 h 1190"/>
                <a:gd name="T72" fmla="*/ 1341 w 1511"/>
                <a:gd name="T73" fmla="*/ 486 h 1190"/>
                <a:gd name="T74" fmla="*/ 1437 w 1511"/>
                <a:gd name="T75" fmla="*/ 345 h 1190"/>
                <a:gd name="T76" fmla="*/ 1402 w 1511"/>
                <a:gd name="T77" fmla="*/ 200 h 1190"/>
                <a:gd name="T78" fmla="*/ 1352 w 1511"/>
                <a:gd name="T79" fmla="*/ 222 h 1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11" h="1190">
                  <a:moveTo>
                    <a:pt x="1275" y="219"/>
                  </a:moveTo>
                  <a:cubicBezTo>
                    <a:pt x="1234" y="202"/>
                    <a:pt x="1240" y="182"/>
                    <a:pt x="1227" y="158"/>
                  </a:cubicBezTo>
                  <a:cubicBezTo>
                    <a:pt x="1214" y="134"/>
                    <a:pt x="1195" y="132"/>
                    <a:pt x="1171" y="128"/>
                  </a:cubicBezTo>
                  <a:cubicBezTo>
                    <a:pt x="1147" y="124"/>
                    <a:pt x="1162" y="121"/>
                    <a:pt x="1173" y="104"/>
                  </a:cubicBezTo>
                  <a:cubicBezTo>
                    <a:pt x="1184" y="87"/>
                    <a:pt x="1160" y="80"/>
                    <a:pt x="1160" y="65"/>
                  </a:cubicBezTo>
                  <a:cubicBezTo>
                    <a:pt x="1160" y="50"/>
                    <a:pt x="1151" y="33"/>
                    <a:pt x="1123" y="32"/>
                  </a:cubicBezTo>
                  <a:cubicBezTo>
                    <a:pt x="1094" y="30"/>
                    <a:pt x="1083" y="33"/>
                    <a:pt x="1066" y="54"/>
                  </a:cubicBezTo>
                  <a:cubicBezTo>
                    <a:pt x="1048" y="74"/>
                    <a:pt x="1029" y="54"/>
                    <a:pt x="1024" y="35"/>
                  </a:cubicBezTo>
                  <a:cubicBezTo>
                    <a:pt x="1020" y="17"/>
                    <a:pt x="991" y="11"/>
                    <a:pt x="965" y="6"/>
                  </a:cubicBezTo>
                  <a:cubicBezTo>
                    <a:pt x="939" y="0"/>
                    <a:pt x="924" y="24"/>
                    <a:pt x="943" y="43"/>
                  </a:cubicBezTo>
                  <a:cubicBezTo>
                    <a:pt x="963" y="61"/>
                    <a:pt x="954" y="76"/>
                    <a:pt x="941" y="95"/>
                  </a:cubicBezTo>
                  <a:cubicBezTo>
                    <a:pt x="928" y="113"/>
                    <a:pt x="913" y="115"/>
                    <a:pt x="880" y="89"/>
                  </a:cubicBezTo>
                  <a:cubicBezTo>
                    <a:pt x="847" y="63"/>
                    <a:pt x="823" y="113"/>
                    <a:pt x="784" y="119"/>
                  </a:cubicBezTo>
                  <a:cubicBezTo>
                    <a:pt x="745" y="124"/>
                    <a:pt x="784" y="156"/>
                    <a:pt x="756" y="180"/>
                  </a:cubicBezTo>
                  <a:cubicBezTo>
                    <a:pt x="727" y="204"/>
                    <a:pt x="688" y="191"/>
                    <a:pt x="657" y="187"/>
                  </a:cubicBezTo>
                  <a:cubicBezTo>
                    <a:pt x="627" y="184"/>
                    <a:pt x="620" y="161"/>
                    <a:pt x="592" y="139"/>
                  </a:cubicBezTo>
                  <a:cubicBezTo>
                    <a:pt x="563" y="117"/>
                    <a:pt x="570" y="146"/>
                    <a:pt x="555" y="163"/>
                  </a:cubicBezTo>
                  <a:cubicBezTo>
                    <a:pt x="539" y="180"/>
                    <a:pt x="518" y="176"/>
                    <a:pt x="500" y="191"/>
                  </a:cubicBezTo>
                  <a:cubicBezTo>
                    <a:pt x="483" y="206"/>
                    <a:pt x="504" y="235"/>
                    <a:pt x="531" y="254"/>
                  </a:cubicBezTo>
                  <a:cubicBezTo>
                    <a:pt x="557" y="272"/>
                    <a:pt x="579" y="287"/>
                    <a:pt x="620" y="287"/>
                  </a:cubicBezTo>
                  <a:cubicBezTo>
                    <a:pt x="662" y="287"/>
                    <a:pt x="642" y="300"/>
                    <a:pt x="644" y="317"/>
                  </a:cubicBezTo>
                  <a:cubicBezTo>
                    <a:pt x="646" y="334"/>
                    <a:pt x="660" y="341"/>
                    <a:pt x="675" y="361"/>
                  </a:cubicBezTo>
                  <a:cubicBezTo>
                    <a:pt x="690" y="382"/>
                    <a:pt x="662" y="384"/>
                    <a:pt x="635" y="382"/>
                  </a:cubicBezTo>
                  <a:cubicBezTo>
                    <a:pt x="609" y="380"/>
                    <a:pt x="596" y="389"/>
                    <a:pt x="572" y="389"/>
                  </a:cubicBezTo>
                  <a:cubicBezTo>
                    <a:pt x="548" y="389"/>
                    <a:pt x="548" y="399"/>
                    <a:pt x="522" y="410"/>
                  </a:cubicBezTo>
                  <a:cubicBezTo>
                    <a:pt x="496" y="421"/>
                    <a:pt x="483" y="408"/>
                    <a:pt x="469" y="393"/>
                  </a:cubicBezTo>
                  <a:cubicBezTo>
                    <a:pt x="456" y="378"/>
                    <a:pt x="450" y="387"/>
                    <a:pt x="437" y="399"/>
                  </a:cubicBezTo>
                  <a:cubicBezTo>
                    <a:pt x="433" y="402"/>
                    <a:pt x="426" y="401"/>
                    <a:pt x="419" y="398"/>
                  </a:cubicBezTo>
                  <a:cubicBezTo>
                    <a:pt x="414" y="430"/>
                    <a:pt x="409" y="486"/>
                    <a:pt x="384" y="489"/>
                  </a:cubicBezTo>
                  <a:cubicBezTo>
                    <a:pt x="358" y="493"/>
                    <a:pt x="341" y="497"/>
                    <a:pt x="293" y="504"/>
                  </a:cubicBezTo>
                  <a:cubicBezTo>
                    <a:pt x="245" y="512"/>
                    <a:pt x="240" y="508"/>
                    <a:pt x="175" y="493"/>
                  </a:cubicBezTo>
                  <a:cubicBezTo>
                    <a:pt x="109" y="478"/>
                    <a:pt x="175" y="493"/>
                    <a:pt x="144" y="523"/>
                  </a:cubicBezTo>
                  <a:cubicBezTo>
                    <a:pt x="113" y="552"/>
                    <a:pt x="113" y="526"/>
                    <a:pt x="96" y="493"/>
                  </a:cubicBezTo>
                  <a:cubicBezTo>
                    <a:pt x="79" y="460"/>
                    <a:pt x="70" y="504"/>
                    <a:pt x="35" y="549"/>
                  </a:cubicBezTo>
                  <a:cubicBezTo>
                    <a:pt x="0" y="593"/>
                    <a:pt x="9" y="571"/>
                    <a:pt x="35" y="593"/>
                  </a:cubicBezTo>
                  <a:cubicBezTo>
                    <a:pt x="61" y="615"/>
                    <a:pt x="52" y="619"/>
                    <a:pt x="30" y="630"/>
                  </a:cubicBezTo>
                  <a:cubicBezTo>
                    <a:pt x="9" y="641"/>
                    <a:pt x="26" y="686"/>
                    <a:pt x="52" y="704"/>
                  </a:cubicBezTo>
                  <a:cubicBezTo>
                    <a:pt x="79" y="723"/>
                    <a:pt x="113" y="727"/>
                    <a:pt x="113" y="704"/>
                  </a:cubicBezTo>
                  <a:cubicBezTo>
                    <a:pt x="113" y="682"/>
                    <a:pt x="140" y="689"/>
                    <a:pt x="153" y="701"/>
                  </a:cubicBezTo>
                  <a:cubicBezTo>
                    <a:pt x="166" y="712"/>
                    <a:pt x="183" y="675"/>
                    <a:pt x="210" y="678"/>
                  </a:cubicBezTo>
                  <a:cubicBezTo>
                    <a:pt x="236" y="682"/>
                    <a:pt x="240" y="708"/>
                    <a:pt x="258" y="723"/>
                  </a:cubicBezTo>
                  <a:cubicBezTo>
                    <a:pt x="275" y="738"/>
                    <a:pt x="275" y="767"/>
                    <a:pt x="258" y="790"/>
                  </a:cubicBezTo>
                  <a:cubicBezTo>
                    <a:pt x="240" y="812"/>
                    <a:pt x="236" y="812"/>
                    <a:pt x="201" y="856"/>
                  </a:cubicBezTo>
                  <a:cubicBezTo>
                    <a:pt x="166" y="901"/>
                    <a:pt x="201" y="927"/>
                    <a:pt x="201" y="953"/>
                  </a:cubicBezTo>
                  <a:cubicBezTo>
                    <a:pt x="201" y="979"/>
                    <a:pt x="258" y="1005"/>
                    <a:pt x="284" y="1027"/>
                  </a:cubicBezTo>
                  <a:cubicBezTo>
                    <a:pt x="310" y="1049"/>
                    <a:pt x="297" y="1093"/>
                    <a:pt x="258" y="1127"/>
                  </a:cubicBezTo>
                  <a:cubicBezTo>
                    <a:pt x="218" y="1160"/>
                    <a:pt x="262" y="1179"/>
                    <a:pt x="306" y="1179"/>
                  </a:cubicBezTo>
                  <a:cubicBezTo>
                    <a:pt x="349" y="1179"/>
                    <a:pt x="358" y="1160"/>
                    <a:pt x="376" y="1138"/>
                  </a:cubicBezTo>
                  <a:cubicBezTo>
                    <a:pt x="393" y="1116"/>
                    <a:pt x="397" y="1101"/>
                    <a:pt x="432" y="1097"/>
                  </a:cubicBezTo>
                  <a:cubicBezTo>
                    <a:pt x="467" y="1093"/>
                    <a:pt x="498" y="1138"/>
                    <a:pt x="524" y="1134"/>
                  </a:cubicBezTo>
                  <a:cubicBezTo>
                    <a:pt x="550" y="1131"/>
                    <a:pt x="581" y="1145"/>
                    <a:pt x="616" y="1168"/>
                  </a:cubicBezTo>
                  <a:cubicBezTo>
                    <a:pt x="651" y="1190"/>
                    <a:pt x="673" y="1149"/>
                    <a:pt x="673" y="1112"/>
                  </a:cubicBezTo>
                  <a:cubicBezTo>
                    <a:pt x="673" y="1075"/>
                    <a:pt x="738" y="1086"/>
                    <a:pt x="760" y="1064"/>
                  </a:cubicBezTo>
                  <a:cubicBezTo>
                    <a:pt x="782" y="1042"/>
                    <a:pt x="799" y="1027"/>
                    <a:pt x="847" y="1023"/>
                  </a:cubicBezTo>
                  <a:cubicBezTo>
                    <a:pt x="895" y="1019"/>
                    <a:pt x="882" y="990"/>
                    <a:pt x="922" y="953"/>
                  </a:cubicBezTo>
                  <a:cubicBezTo>
                    <a:pt x="961" y="916"/>
                    <a:pt x="952" y="945"/>
                    <a:pt x="970" y="979"/>
                  </a:cubicBezTo>
                  <a:cubicBezTo>
                    <a:pt x="987" y="1012"/>
                    <a:pt x="1018" y="1012"/>
                    <a:pt x="1035" y="1001"/>
                  </a:cubicBezTo>
                  <a:cubicBezTo>
                    <a:pt x="1053" y="990"/>
                    <a:pt x="1061" y="1005"/>
                    <a:pt x="1088" y="1030"/>
                  </a:cubicBezTo>
                  <a:cubicBezTo>
                    <a:pt x="1114" y="1056"/>
                    <a:pt x="1114" y="1019"/>
                    <a:pt x="1144" y="1012"/>
                  </a:cubicBezTo>
                  <a:cubicBezTo>
                    <a:pt x="1175" y="1005"/>
                    <a:pt x="1162" y="982"/>
                    <a:pt x="1171" y="956"/>
                  </a:cubicBezTo>
                  <a:cubicBezTo>
                    <a:pt x="1179" y="930"/>
                    <a:pt x="1219" y="923"/>
                    <a:pt x="1249" y="942"/>
                  </a:cubicBezTo>
                  <a:cubicBezTo>
                    <a:pt x="1280" y="960"/>
                    <a:pt x="1293" y="953"/>
                    <a:pt x="1302" y="927"/>
                  </a:cubicBezTo>
                  <a:cubicBezTo>
                    <a:pt x="1310" y="901"/>
                    <a:pt x="1328" y="916"/>
                    <a:pt x="1372" y="916"/>
                  </a:cubicBezTo>
                  <a:cubicBezTo>
                    <a:pt x="1415" y="916"/>
                    <a:pt x="1372" y="890"/>
                    <a:pt x="1372" y="860"/>
                  </a:cubicBezTo>
                  <a:cubicBezTo>
                    <a:pt x="1372" y="830"/>
                    <a:pt x="1420" y="834"/>
                    <a:pt x="1437" y="849"/>
                  </a:cubicBezTo>
                  <a:cubicBezTo>
                    <a:pt x="1455" y="864"/>
                    <a:pt x="1468" y="853"/>
                    <a:pt x="1489" y="819"/>
                  </a:cubicBezTo>
                  <a:cubicBezTo>
                    <a:pt x="1511" y="786"/>
                    <a:pt x="1494" y="756"/>
                    <a:pt x="1485" y="745"/>
                  </a:cubicBezTo>
                  <a:cubicBezTo>
                    <a:pt x="1476" y="734"/>
                    <a:pt x="1450" y="693"/>
                    <a:pt x="1468" y="671"/>
                  </a:cubicBezTo>
                  <a:cubicBezTo>
                    <a:pt x="1485" y="649"/>
                    <a:pt x="1494" y="656"/>
                    <a:pt x="1481" y="638"/>
                  </a:cubicBezTo>
                  <a:cubicBezTo>
                    <a:pt x="1468" y="619"/>
                    <a:pt x="1450" y="604"/>
                    <a:pt x="1472" y="593"/>
                  </a:cubicBezTo>
                  <a:cubicBezTo>
                    <a:pt x="1494" y="582"/>
                    <a:pt x="1489" y="571"/>
                    <a:pt x="1485" y="526"/>
                  </a:cubicBezTo>
                  <a:cubicBezTo>
                    <a:pt x="1481" y="482"/>
                    <a:pt x="1437" y="519"/>
                    <a:pt x="1393" y="512"/>
                  </a:cubicBezTo>
                  <a:cubicBezTo>
                    <a:pt x="1350" y="504"/>
                    <a:pt x="1363" y="549"/>
                    <a:pt x="1323" y="534"/>
                  </a:cubicBezTo>
                  <a:cubicBezTo>
                    <a:pt x="1284" y="519"/>
                    <a:pt x="1319" y="512"/>
                    <a:pt x="1341" y="486"/>
                  </a:cubicBezTo>
                  <a:cubicBezTo>
                    <a:pt x="1363" y="460"/>
                    <a:pt x="1415" y="426"/>
                    <a:pt x="1450" y="419"/>
                  </a:cubicBezTo>
                  <a:cubicBezTo>
                    <a:pt x="1485" y="411"/>
                    <a:pt x="1459" y="378"/>
                    <a:pt x="1437" y="345"/>
                  </a:cubicBezTo>
                  <a:cubicBezTo>
                    <a:pt x="1415" y="311"/>
                    <a:pt x="1411" y="300"/>
                    <a:pt x="1424" y="263"/>
                  </a:cubicBezTo>
                  <a:cubicBezTo>
                    <a:pt x="1437" y="226"/>
                    <a:pt x="1428" y="230"/>
                    <a:pt x="1402" y="200"/>
                  </a:cubicBezTo>
                  <a:cubicBezTo>
                    <a:pt x="1401" y="199"/>
                    <a:pt x="1401" y="199"/>
                    <a:pt x="1400" y="198"/>
                  </a:cubicBezTo>
                  <a:cubicBezTo>
                    <a:pt x="1384" y="208"/>
                    <a:pt x="1373" y="217"/>
                    <a:pt x="1352" y="222"/>
                  </a:cubicBezTo>
                  <a:cubicBezTo>
                    <a:pt x="1319" y="232"/>
                    <a:pt x="1317" y="235"/>
                    <a:pt x="1275" y="219"/>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43" name="Freeform 19"/>
            <p:cNvSpPr/>
            <p:nvPr/>
          </p:nvSpPr>
          <p:spPr bwMode="auto">
            <a:xfrm>
              <a:off x="2330" y="2463"/>
              <a:ext cx="1424" cy="954"/>
            </a:xfrm>
            <a:custGeom>
              <a:avLst/>
              <a:gdLst>
                <a:gd name="T0" fmla="*/ 3008 w 3074"/>
                <a:gd name="T1" fmla="*/ 534 h 2060"/>
                <a:gd name="T2" fmla="*/ 2766 w 3074"/>
                <a:gd name="T3" fmla="*/ 507 h 2060"/>
                <a:gd name="T4" fmla="*/ 2572 w 3074"/>
                <a:gd name="T5" fmla="*/ 454 h 2060"/>
                <a:gd name="T6" fmla="*/ 2399 w 3074"/>
                <a:gd name="T7" fmla="*/ 412 h 2060"/>
                <a:gd name="T8" fmla="*/ 2274 w 3074"/>
                <a:gd name="T9" fmla="*/ 354 h 2060"/>
                <a:gd name="T10" fmla="*/ 2007 w 3074"/>
                <a:gd name="T11" fmla="*/ 313 h 2060"/>
                <a:gd name="T12" fmla="*/ 1797 w 3074"/>
                <a:gd name="T13" fmla="*/ 402 h 2060"/>
                <a:gd name="T14" fmla="*/ 1646 w 3074"/>
                <a:gd name="T15" fmla="*/ 276 h 2060"/>
                <a:gd name="T16" fmla="*/ 1524 w 3074"/>
                <a:gd name="T17" fmla="*/ 248 h 2060"/>
                <a:gd name="T18" fmla="*/ 1413 w 3074"/>
                <a:gd name="T19" fmla="*/ 129 h 2060"/>
                <a:gd name="T20" fmla="*/ 1264 w 3074"/>
                <a:gd name="T21" fmla="*/ 22 h 2060"/>
                <a:gd name="T22" fmla="*/ 1179 w 3074"/>
                <a:gd name="T23" fmla="*/ 136 h 2060"/>
                <a:gd name="T24" fmla="*/ 1148 w 3074"/>
                <a:gd name="T25" fmla="*/ 292 h 2060"/>
                <a:gd name="T26" fmla="*/ 934 w 3074"/>
                <a:gd name="T27" fmla="*/ 244 h 2060"/>
                <a:gd name="T28" fmla="*/ 698 w 3074"/>
                <a:gd name="T29" fmla="*/ 374 h 2060"/>
                <a:gd name="T30" fmla="*/ 463 w 3074"/>
                <a:gd name="T31" fmla="*/ 267 h 2060"/>
                <a:gd name="T32" fmla="*/ 235 w 3074"/>
                <a:gd name="T33" fmla="*/ 222 h 2060"/>
                <a:gd name="T34" fmla="*/ 48 w 3074"/>
                <a:gd name="T35" fmla="*/ 352 h 2060"/>
                <a:gd name="T36" fmla="*/ 200 w 3074"/>
                <a:gd name="T37" fmla="*/ 467 h 2060"/>
                <a:gd name="T38" fmla="*/ 345 w 3074"/>
                <a:gd name="T39" fmla="*/ 734 h 2060"/>
                <a:gd name="T40" fmla="*/ 371 w 3074"/>
                <a:gd name="T41" fmla="*/ 934 h 2060"/>
                <a:gd name="T42" fmla="*/ 386 w 3074"/>
                <a:gd name="T43" fmla="*/ 1233 h 2060"/>
                <a:gd name="T44" fmla="*/ 480 w 3074"/>
                <a:gd name="T45" fmla="*/ 1501 h 2060"/>
                <a:gd name="T46" fmla="*/ 624 w 3074"/>
                <a:gd name="T47" fmla="*/ 1475 h 2060"/>
                <a:gd name="T48" fmla="*/ 886 w 3074"/>
                <a:gd name="T49" fmla="*/ 1760 h 2060"/>
                <a:gd name="T50" fmla="*/ 1004 w 3074"/>
                <a:gd name="T51" fmla="*/ 2012 h 2060"/>
                <a:gd name="T52" fmla="*/ 1271 w 3074"/>
                <a:gd name="T53" fmla="*/ 2009 h 2060"/>
                <a:gd name="T54" fmla="*/ 1332 w 3074"/>
                <a:gd name="T55" fmla="*/ 1782 h 2060"/>
                <a:gd name="T56" fmla="*/ 1463 w 3074"/>
                <a:gd name="T57" fmla="*/ 1549 h 2060"/>
                <a:gd name="T58" fmla="*/ 1655 w 3074"/>
                <a:gd name="T59" fmla="*/ 1397 h 2060"/>
                <a:gd name="T60" fmla="*/ 1694 w 3074"/>
                <a:gd name="T61" fmla="*/ 1549 h 2060"/>
                <a:gd name="T62" fmla="*/ 1904 w 3074"/>
                <a:gd name="T63" fmla="*/ 1545 h 2060"/>
                <a:gd name="T64" fmla="*/ 1948 w 3074"/>
                <a:gd name="T65" fmla="*/ 1618 h 2060"/>
                <a:gd name="T66" fmla="*/ 2083 w 3074"/>
                <a:gd name="T67" fmla="*/ 1608 h 2060"/>
                <a:gd name="T68" fmla="*/ 2155 w 3074"/>
                <a:gd name="T69" fmla="*/ 1536 h 2060"/>
                <a:gd name="T70" fmla="*/ 2011 w 3074"/>
                <a:gd name="T71" fmla="*/ 1410 h 2060"/>
                <a:gd name="T72" fmla="*/ 2168 w 3074"/>
                <a:gd name="T73" fmla="*/ 1406 h 2060"/>
                <a:gd name="T74" fmla="*/ 2391 w 3074"/>
                <a:gd name="T75" fmla="*/ 1308 h 2060"/>
                <a:gd name="T76" fmla="*/ 2476 w 3074"/>
                <a:gd name="T77" fmla="*/ 1225 h 2060"/>
                <a:gd name="T78" fmla="*/ 2634 w 3074"/>
                <a:gd name="T79" fmla="*/ 1251 h 2060"/>
                <a:gd name="T80" fmla="*/ 2682 w 3074"/>
                <a:gd name="T81" fmla="*/ 1347 h 2060"/>
                <a:gd name="T82" fmla="*/ 2863 w 3074"/>
                <a:gd name="T83" fmla="*/ 1441 h 2060"/>
                <a:gd name="T84" fmla="*/ 2891 w 3074"/>
                <a:gd name="T85" fmla="*/ 1230 h 2060"/>
                <a:gd name="T86" fmla="*/ 2785 w 3074"/>
                <a:gd name="T87" fmla="*/ 1126 h 2060"/>
                <a:gd name="T88" fmla="*/ 2697 w 3074"/>
                <a:gd name="T89" fmla="*/ 982 h 2060"/>
                <a:gd name="T90" fmla="*/ 2720 w 3074"/>
                <a:gd name="T91" fmla="*/ 873 h 2060"/>
                <a:gd name="T92" fmla="*/ 2946 w 3074"/>
                <a:gd name="T93" fmla="*/ 821 h 2060"/>
                <a:gd name="T94" fmla="*/ 3057 w 3074"/>
                <a:gd name="T95" fmla="*/ 643 h 2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074" h="2060">
                  <a:moveTo>
                    <a:pt x="3057" y="643"/>
                  </a:moveTo>
                  <a:cubicBezTo>
                    <a:pt x="3041" y="612"/>
                    <a:pt x="3008" y="604"/>
                    <a:pt x="3011" y="584"/>
                  </a:cubicBezTo>
                  <a:cubicBezTo>
                    <a:pt x="3015" y="565"/>
                    <a:pt x="3038" y="532"/>
                    <a:pt x="3008" y="534"/>
                  </a:cubicBezTo>
                  <a:cubicBezTo>
                    <a:pt x="2979" y="537"/>
                    <a:pt x="2936" y="520"/>
                    <a:pt x="2900" y="537"/>
                  </a:cubicBezTo>
                  <a:cubicBezTo>
                    <a:pt x="2864" y="554"/>
                    <a:pt x="2848" y="570"/>
                    <a:pt x="2818" y="543"/>
                  </a:cubicBezTo>
                  <a:cubicBezTo>
                    <a:pt x="2789" y="515"/>
                    <a:pt x="2802" y="504"/>
                    <a:pt x="2766" y="507"/>
                  </a:cubicBezTo>
                  <a:cubicBezTo>
                    <a:pt x="2730" y="509"/>
                    <a:pt x="2717" y="507"/>
                    <a:pt x="2700" y="490"/>
                  </a:cubicBezTo>
                  <a:cubicBezTo>
                    <a:pt x="2684" y="473"/>
                    <a:pt x="2661" y="454"/>
                    <a:pt x="2638" y="454"/>
                  </a:cubicBezTo>
                  <a:cubicBezTo>
                    <a:pt x="2615" y="454"/>
                    <a:pt x="2599" y="434"/>
                    <a:pt x="2572" y="454"/>
                  </a:cubicBezTo>
                  <a:cubicBezTo>
                    <a:pt x="2546" y="473"/>
                    <a:pt x="2523" y="490"/>
                    <a:pt x="2497" y="468"/>
                  </a:cubicBezTo>
                  <a:cubicBezTo>
                    <a:pt x="2471" y="445"/>
                    <a:pt x="2451" y="418"/>
                    <a:pt x="2435" y="423"/>
                  </a:cubicBezTo>
                  <a:cubicBezTo>
                    <a:pt x="2418" y="429"/>
                    <a:pt x="2409" y="429"/>
                    <a:pt x="2399" y="412"/>
                  </a:cubicBezTo>
                  <a:cubicBezTo>
                    <a:pt x="2389" y="395"/>
                    <a:pt x="2382" y="393"/>
                    <a:pt x="2363" y="401"/>
                  </a:cubicBezTo>
                  <a:cubicBezTo>
                    <a:pt x="2343" y="409"/>
                    <a:pt x="2327" y="420"/>
                    <a:pt x="2310" y="401"/>
                  </a:cubicBezTo>
                  <a:cubicBezTo>
                    <a:pt x="2294" y="381"/>
                    <a:pt x="2317" y="351"/>
                    <a:pt x="2274" y="354"/>
                  </a:cubicBezTo>
                  <a:cubicBezTo>
                    <a:pt x="2232" y="356"/>
                    <a:pt x="2210" y="348"/>
                    <a:pt x="2175" y="367"/>
                  </a:cubicBezTo>
                  <a:cubicBezTo>
                    <a:pt x="2140" y="385"/>
                    <a:pt x="2098" y="409"/>
                    <a:pt x="2070" y="378"/>
                  </a:cubicBezTo>
                  <a:cubicBezTo>
                    <a:pt x="2042" y="346"/>
                    <a:pt x="2039" y="313"/>
                    <a:pt x="2007" y="313"/>
                  </a:cubicBezTo>
                  <a:cubicBezTo>
                    <a:pt x="1974" y="313"/>
                    <a:pt x="1917" y="304"/>
                    <a:pt x="1915" y="320"/>
                  </a:cubicBezTo>
                  <a:cubicBezTo>
                    <a:pt x="1913" y="337"/>
                    <a:pt x="1935" y="376"/>
                    <a:pt x="1884" y="393"/>
                  </a:cubicBezTo>
                  <a:cubicBezTo>
                    <a:pt x="1834" y="409"/>
                    <a:pt x="1845" y="420"/>
                    <a:pt x="1797" y="402"/>
                  </a:cubicBezTo>
                  <a:cubicBezTo>
                    <a:pt x="1749" y="383"/>
                    <a:pt x="1747" y="402"/>
                    <a:pt x="1721" y="385"/>
                  </a:cubicBezTo>
                  <a:cubicBezTo>
                    <a:pt x="1694" y="368"/>
                    <a:pt x="1673" y="365"/>
                    <a:pt x="1670" y="344"/>
                  </a:cubicBezTo>
                  <a:cubicBezTo>
                    <a:pt x="1668" y="324"/>
                    <a:pt x="1673" y="296"/>
                    <a:pt x="1646" y="276"/>
                  </a:cubicBezTo>
                  <a:cubicBezTo>
                    <a:pt x="1620" y="255"/>
                    <a:pt x="1653" y="242"/>
                    <a:pt x="1629" y="228"/>
                  </a:cubicBezTo>
                  <a:cubicBezTo>
                    <a:pt x="1605" y="213"/>
                    <a:pt x="1587" y="222"/>
                    <a:pt x="1574" y="239"/>
                  </a:cubicBezTo>
                  <a:cubicBezTo>
                    <a:pt x="1561" y="255"/>
                    <a:pt x="1541" y="261"/>
                    <a:pt x="1524" y="248"/>
                  </a:cubicBezTo>
                  <a:cubicBezTo>
                    <a:pt x="1507" y="235"/>
                    <a:pt x="1496" y="218"/>
                    <a:pt x="1474" y="202"/>
                  </a:cubicBezTo>
                  <a:cubicBezTo>
                    <a:pt x="1452" y="185"/>
                    <a:pt x="1439" y="187"/>
                    <a:pt x="1437" y="172"/>
                  </a:cubicBezTo>
                  <a:cubicBezTo>
                    <a:pt x="1434" y="157"/>
                    <a:pt x="1448" y="133"/>
                    <a:pt x="1413" y="129"/>
                  </a:cubicBezTo>
                  <a:cubicBezTo>
                    <a:pt x="1378" y="126"/>
                    <a:pt x="1367" y="128"/>
                    <a:pt x="1367" y="105"/>
                  </a:cubicBezTo>
                  <a:cubicBezTo>
                    <a:pt x="1367" y="83"/>
                    <a:pt x="1378" y="20"/>
                    <a:pt x="1345" y="14"/>
                  </a:cubicBezTo>
                  <a:cubicBezTo>
                    <a:pt x="1312" y="9"/>
                    <a:pt x="1314" y="0"/>
                    <a:pt x="1264" y="22"/>
                  </a:cubicBezTo>
                  <a:cubicBezTo>
                    <a:pt x="1214" y="44"/>
                    <a:pt x="1214" y="50"/>
                    <a:pt x="1194" y="50"/>
                  </a:cubicBezTo>
                  <a:cubicBezTo>
                    <a:pt x="1175" y="50"/>
                    <a:pt x="1142" y="59"/>
                    <a:pt x="1146" y="79"/>
                  </a:cubicBezTo>
                  <a:cubicBezTo>
                    <a:pt x="1149" y="95"/>
                    <a:pt x="1172" y="115"/>
                    <a:pt x="1179" y="136"/>
                  </a:cubicBezTo>
                  <a:cubicBezTo>
                    <a:pt x="1196" y="137"/>
                    <a:pt x="1207" y="142"/>
                    <a:pt x="1210" y="166"/>
                  </a:cubicBezTo>
                  <a:cubicBezTo>
                    <a:pt x="1214" y="211"/>
                    <a:pt x="1196" y="226"/>
                    <a:pt x="1196" y="255"/>
                  </a:cubicBezTo>
                  <a:cubicBezTo>
                    <a:pt x="1196" y="285"/>
                    <a:pt x="1166" y="318"/>
                    <a:pt x="1148" y="292"/>
                  </a:cubicBezTo>
                  <a:cubicBezTo>
                    <a:pt x="1131" y="267"/>
                    <a:pt x="1113" y="233"/>
                    <a:pt x="1087" y="263"/>
                  </a:cubicBezTo>
                  <a:cubicBezTo>
                    <a:pt x="1061" y="292"/>
                    <a:pt x="1030" y="318"/>
                    <a:pt x="1004" y="285"/>
                  </a:cubicBezTo>
                  <a:cubicBezTo>
                    <a:pt x="978" y="252"/>
                    <a:pt x="965" y="222"/>
                    <a:pt x="934" y="244"/>
                  </a:cubicBezTo>
                  <a:cubicBezTo>
                    <a:pt x="904" y="267"/>
                    <a:pt x="860" y="292"/>
                    <a:pt x="860" y="322"/>
                  </a:cubicBezTo>
                  <a:cubicBezTo>
                    <a:pt x="860" y="352"/>
                    <a:pt x="878" y="404"/>
                    <a:pt x="825" y="404"/>
                  </a:cubicBezTo>
                  <a:cubicBezTo>
                    <a:pt x="773" y="404"/>
                    <a:pt x="729" y="407"/>
                    <a:pt x="698" y="374"/>
                  </a:cubicBezTo>
                  <a:cubicBezTo>
                    <a:pt x="668" y="341"/>
                    <a:pt x="624" y="304"/>
                    <a:pt x="611" y="274"/>
                  </a:cubicBezTo>
                  <a:cubicBezTo>
                    <a:pt x="598" y="244"/>
                    <a:pt x="576" y="215"/>
                    <a:pt x="546" y="233"/>
                  </a:cubicBezTo>
                  <a:cubicBezTo>
                    <a:pt x="515" y="252"/>
                    <a:pt x="493" y="292"/>
                    <a:pt x="463" y="267"/>
                  </a:cubicBezTo>
                  <a:cubicBezTo>
                    <a:pt x="432" y="241"/>
                    <a:pt x="414" y="259"/>
                    <a:pt x="388" y="233"/>
                  </a:cubicBezTo>
                  <a:cubicBezTo>
                    <a:pt x="362" y="207"/>
                    <a:pt x="345" y="189"/>
                    <a:pt x="323" y="207"/>
                  </a:cubicBezTo>
                  <a:cubicBezTo>
                    <a:pt x="301" y="226"/>
                    <a:pt x="257" y="222"/>
                    <a:pt x="235" y="222"/>
                  </a:cubicBezTo>
                  <a:cubicBezTo>
                    <a:pt x="214" y="222"/>
                    <a:pt x="157" y="204"/>
                    <a:pt x="117" y="222"/>
                  </a:cubicBezTo>
                  <a:cubicBezTo>
                    <a:pt x="78" y="241"/>
                    <a:pt x="65" y="252"/>
                    <a:pt x="52" y="267"/>
                  </a:cubicBezTo>
                  <a:cubicBezTo>
                    <a:pt x="39" y="281"/>
                    <a:pt x="74" y="341"/>
                    <a:pt x="48" y="352"/>
                  </a:cubicBezTo>
                  <a:cubicBezTo>
                    <a:pt x="21" y="363"/>
                    <a:pt x="0" y="381"/>
                    <a:pt x="34" y="389"/>
                  </a:cubicBezTo>
                  <a:cubicBezTo>
                    <a:pt x="69" y="396"/>
                    <a:pt x="109" y="426"/>
                    <a:pt x="135" y="430"/>
                  </a:cubicBezTo>
                  <a:cubicBezTo>
                    <a:pt x="161" y="433"/>
                    <a:pt x="192" y="418"/>
                    <a:pt x="200" y="467"/>
                  </a:cubicBezTo>
                  <a:cubicBezTo>
                    <a:pt x="209" y="515"/>
                    <a:pt x="253" y="530"/>
                    <a:pt x="257" y="570"/>
                  </a:cubicBezTo>
                  <a:cubicBezTo>
                    <a:pt x="262" y="611"/>
                    <a:pt x="266" y="626"/>
                    <a:pt x="297" y="652"/>
                  </a:cubicBezTo>
                  <a:cubicBezTo>
                    <a:pt x="327" y="678"/>
                    <a:pt x="393" y="722"/>
                    <a:pt x="345" y="734"/>
                  </a:cubicBezTo>
                  <a:cubicBezTo>
                    <a:pt x="297" y="745"/>
                    <a:pt x="262" y="737"/>
                    <a:pt x="283" y="767"/>
                  </a:cubicBezTo>
                  <a:cubicBezTo>
                    <a:pt x="305" y="797"/>
                    <a:pt x="340" y="804"/>
                    <a:pt x="345" y="834"/>
                  </a:cubicBezTo>
                  <a:cubicBezTo>
                    <a:pt x="349" y="863"/>
                    <a:pt x="366" y="893"/>
                    <a:pt x="371" y="934"/>
                  </a:cubicBezTo>
                  <a:cubicBezTo>
                    <a:pt x="375" y="974"/>
                    <a:pt x="371" y="986"/>
                    <a:pt x="375" y="1023"/>
                  </a:cubicBezTo>
                  <a:cubicBezTo>
                    <a:pt x="380" y="1060"/>
                    <a:pt x="362" y="1138"/>
                    <a:pt x="371" y="1171"/>
                  </a:cubicBezTo>
                  <a:cubicBezTo>
                    <a:pt x="379" y="1201"/>
                    <a:pt x="405" y="1216"/>
                    <a:pt x="386" y="1233"/>
                  </a:cubicBezTo>
                  <a:cubicBezTo>
                    <a:pt x="406" y="1256"/>
                    <a:pt x="406" y="1276"/>
                    <a:pt x="406" y="1301"/>
                  </a:cubicBezTo>
                  <a:cubicBezTo>
                    <a:pt x="406" y="1338"/>
                    <a:pt x="401" y="1382"/>
                    <a:pt x="410" y="1456"/>
                  </a:cubicBezTo>
                  <a:cubicBezTo>
                    <a:pt x="419" y="1530"/>
                    <a:pt x="454" y="1512"/>
                    <a:pt x="480" y="1501"/>
                  </a:cubicBezTo>
                  <a:cubicBezTo>
                    <a:pt x="506" y="1490"/>
                    <a:pt x="537" y="1479"/>
                    <a:pt x="546" y="1456"/>
                  </a:cubicBezTo>
                  <a:cubicBezTo>
                    <a:pt x="554" y="1434"/>
                    <a:pt x="585" y="1412"/>
                    <a:pt x="611" y="1423"/>
                  </a:cubicBezTo>
                  <a:cubicBezTo>
                    <a:pt x="637" y="1434"/>
                    <a:pt x="650" y="1449"/>
                    <a:pt x="624" y="1475"/>
                  </a:cubicBezTo>
                  <a:cubicBezTo>
                    <a:pt x="598" y="1501"/>
                    <a:pt x="615" y="1519"/>
                    <a:pt x="642" y="1564"/>
                  </a:cubicBezTo>
                  <a:cubicBezTo>
                    <a:pt x="668" y="1608"/>
                    <a:pt x="755" y="1601"/>
                    <a:pt x="786" y="1630"/>
                  </a:cubicBezTo>
                  <a:cubicBezTo>
                    <a:pt x="816" y="1660"/>
                    <a:pt x="873" y="1719"/>
                    <a:pt x="886" y="1760"/>
                  </a:cubicBezTo>
                  <a:cubicBezTo>
                    <a:pt x="899" y="1801"/>
                    <a:pt x="891" y="1816"/>
                    <a:pt x="934" y="1845"/>
                  </a:cubicBezTo>
                  <a:cubicBezTo>
                    <a:pt x="978" y="1875"/>
                    <a:pt x="934" y="1920"/>
                    <a:pt x="974" y="1942"/>
                  </a:cubicBezTo>
                  <a:cubicBezTo>
                    <a:pt x="1013" y="1964"/>
                    <a:pt x="1000" y="2001"/>
                    <a:pt x="1004" y="2012"/>
                  </a:cubicBezTo>
                  <a:cubicBezTo>
                    <a:pt x="1009" y="2023"/>
                    <a:pt x="1057" y="2053"/>
                    <a:pt x="1096" y="2057"/>
                  </a:cubicBezTo>
                  <a:cubicBezTo>
                    <a:pt x="1135" y="2060"/>
                    <a:pt x="1183" y="2027"/>
                    <a:pt x="1218" y="1990"/>
                  </a:cubicBezTo>
                  <a:cubicBezTo>
                    <a:pt x="1253" y="1953"/>
                    <a:pt x="1266" y="1997"/>
                    <a:pt x="1271" y="2009"/>
                  </a:cubicBezTo>
                  <a:cubicBezTo>
                    <a:pt x="1275" y="2020"/>
                    <a:pt x="1319" y="2012"/>
                    <a:pt x="1349" y="1986"/>
                  </a:cubicBezTo>
                  <a:cubicBezTo>
                    <a:pt x="1380" y="1960"/>
                    <a:pt x="1375" y="1908"/>
                    <a:pt x="1349" y="1868"/>
                  </a:cubicBezTo>
                  <a:cubicBezTo>
                    <a:pt x="1323" y="1827"/>
                    <a:pt x="1336" y="1816"/>
                    <a:pt x="1332" y="1782"/>
                  </a:cubicBezTo>
                  <a:cubicBezTo>
                    <a:pt x="1327" y="1749"/>
                    <a:pt x="1336" y="1727"/>
                    <a:pt x="1375" y="1723"/>
                  </a:cubicBezTo>
                  <a:cubicBezTo>
                    <a:pt x="1415" y="1719"/>
                    <a:pt x="1428" y="1664"/>
                    <a:pt x="1454" y="1638"/>
                  </a:cubicBezTo>
                  <a:cubicBezTo>
                    <a:pt x="1480" y="1612"/>
                    <a:pt x="1485" y="1575"/>
                    <a:pt x="1463" y="1549"/>
                  </a:cubicBezTo>
                  <a:cubicBezTo>
                    <a:pt x="1441" y="1523"/>
                    <a:pt x="1511" y="1504"/>
                    <a:pt x="1546" y="1497"/>
                  </a:cubicBezTo>
                  <a:cubicBezTo>
                    <a:pt x="1581" y="1490"/>
                    <a:pt x="1594" y="1464"/>
                    <a:pt x="1555" y="1438"/>
                  </a:cubicBezTo>
                  <a:cubicBezTo>
                    <a:pt x="1515" y="1412"/>
                    <a:pt x="1611" y="1401"/>
                    <a:pt x="1655" y="1397"/>
                  </a:cubicBezTo>
                  <a:cubicBezTo>
                    <a:pt x="1699" y="1393"/>
                    <a:pt x="1677" y="1423"/>
                    <a:pt x="1668" y="1434"/>
                  </a:cubicBezTo>
                  <a:cubicBezTo>
                    <a:pt x="1659" y="1445"/>
                    <a:pt x="1659" y="1464"/>
                    <a:pt x="1681" y="1482"/>
                  </a:cubicBezTo>
                  <a:cubicBezTo>
                    <a:pt x="1703" y="1501"/>
                    <a:pt x="1716" y="1530"/>
                    <a:pt x="1694" y="1549"/>
                  </a:cubicBezTo>
                  <a:cubicBezTo>
                    <a:pt x="1673" y="1567"/>
                    <a:pt x="1716" y="1586"/>
                    <a:pt x="1756" y="1593"/>
                  </a:cubicBezTo>
                  <a:cubicBezTo>
                    <a:pt x="1795" y="1601"/>
                    <a:pt x="1834" y="1567"/>
                    <a:pt x="1847" y="1545"/>
                  </a:cubicBezTo>
                  <a:cubicBezTo>
                    <a:pt x="1860" y="1523"/>
                    <a:pt x="1887" y="1538"/>
                    <a:pt x="1904" y="1545"/>
                  </a:cubicBezTo>
                  <a:cubicBezTo>
                    <a:pt x="1922" y="1553"/>
                    <a:pt x="1935" y="1582"/>
                    <a:pt x="1930" y="1612"/>
                  </a:cubicBezTo>
                  <a:cubicBezTo>
                    <a:pt x="1930" y="1614"/>
                    <a:pt x="1930" y="1615"/>
                    <a:pt x="1930" y="1617"/>
                  </a:cubicBezTo>
                  <a:cubicBezTo>
                    <a:pt x="1937" y="1620"/>
                    <a:pt x="1944" y="1621"/>
                    <a:pt x="1948" y="1618"/>
                  </a:cubicBezTo>
                  <a:cubicBezTo>
                    <a:pt x="1961" y="1606"/>
                    <a:pt x="1967" y="1597"/>
                    <a:pt x="1980" y="1612"/>
                  </a:cubicBezTo>
                  <a:cubicBezTo>
                    <a:pt x="1994" y="1627"/>
                    <a:pt x="2007" y="1640"/>
                    <a:pt x="2033" y="1629"/>
                  </a:cubicBezTo>
                  <a:cubicBezTo>
                    <a:pt x="2059" y="1618"/>
                    <a:pt x="2059" y="1608"/>
                    <a:pt x="2083" y="1608"/>
                  </a:cubicBezTo>
                  <a:cubicBezTo>
                    <a:pt x="2107" y="1608"/>
                    <a:pt x="2120" y="1599"/>
                    <a:pt x="2146" y="1601"/>
                  </a:cubicBezTo>
                  <a:cubicBezTo>
                    <a:pt x="2173" y="1603"/>
                    <a:pt x="2201" y="1601"/>
                    <a:pt x="2186" y="1580"/>
                  </a:cubicBezTo>
                  <a:cubicBezTo>
                    <a:pt x="2171" y="1560"/>
                    <a:pt x="2157" y="1553"/>
                    <a:pt x="2155" y="1536"/>
                  </a:cubicBezTo>
                  <a:cubicBezTo>
                    <a:pt x="2153" y="1519"/>
                    <a:pt x="2173" y="1506"/>
                    <a:pt x="2131" y="1506"/>
                  </a:cubicBezTo>
                  <a:cubicBezTo>
                    <a:pt x="2090" y="1506"/>
                    <a:pt x="2068" y="1491"/>
                    <a:pt x="2042" y="1473"/>
                  </a:cubicBezTo>
                  <a:cubicBezTo>
                    <a:pt x="2015" y="1454"/>
                    <a:pt x="1994" y="1425"/>
                    <a:pt x="2011" y="1410"/>
                  </a:cubicBezTo>
                  <a:cubicBezTo>
                    <a:pt x="2029" y="1395"/>
                    <a:pt x="2050" y="1399"/>
                    <a:pt x="2066" y="1382"/>
                  </a:cubicBezTo>
                  <a:cubicBezTo>
                    <a:pt x="2081" y="1365"/>
                    <a:pt x="2074" y="1336"/>
                    <a:pt x="2103" y="1358"/>
                  </a:cubicBezTo>
                  <a:cubicBezTo>
                    <a:pt x="2131" y="1380"/>
                    <a:pt x="2138" y="1403"/>
                    <a:pt x="2168" y="1406"/>
                  </a:cubicBezTo>
                  <a:cubicBezTo>
                    <a:pt x="2199" y="1410"/>
                    <a:pt x="2238" y="1423"/>
                    <a:pt x="2267" y="1399"/>
                  </a:cubicBezTo>
                  <a:cubicBezTo>
                    <a:pt x="2295" y="1375"/>
                    <a:pt x="2256" y="1343"/>
                    <a:pt x="2295" y="1338"/>
                  </a:cubicBezTo>
                  <a:cubicBezTo>
                    <a:pt x="2334" y="1332"/>
                    <a:pt x="2358" y="1282"/>
                    <a:pt x="2391" y="1308"/>
                  </a:cubicBezTo>
                  <a:cubicBezTo>
                    <a:pt x="2424" y="1334"/>
                    <a:pt x="2439" y="1332"/>
                    <a:pt x="2452" y="1314"/>
                  </a:cubicBezTo>
                  <a:cubicBezTo>
                    <a:pt x="2465" y="1295"/>
                    <a:pt x="2474" y="1280"/>
                    <a:pt x="2454" y="1262"/>
                  </a:cubicBezTo>
                  <a:cubicBezTo>
                    <a:pt x="2435" y="1243"/>
                    <a:pt x="2450" y="1219"/>
                    <a:pt x="2476" y="1225"/>
                  </a:cubicBezTo>
                  <a:cubicBezTo>
                    <a:pt x="2502" y="1230"/>
                    <a:pt x="2531" y="1236"/>
                    <a:pt x="2535" y="1254"/>
                  </a:cubicBezTo>
                  <a:cubicBezTo>
                    <a:pt x="2540" y="1273"/>
                    <a:pt x="2559" y="1293"/>
                    <a:pt x="2577" y="1273"/>
                  </a:cubicBezTo>
                  <a:cubicBezTo>
                    <a:pt x="2594" y="1252"/>
                    <a:pt x="2605" y="1249"/>
                    <a:pt x="2634" y="1251"/>
                  </a:cubicBezTo>
                  <a:cubicBezTo>
                    <a:pt x="2662" y="1252"/>
                    <a:pt x="2671" y="1269"/>
                    <a:pt x="2671" y="1284"/>
                  </a:cubicBezTo>
                  <a:cubicBezTo>
                    <a:pt x="2671" y="1299"/>
                    <a:pt x="2695" y="1306"/>
                    <a:pt x="2684" y="1323"/>
                  </a:cubicBezTo>
                  <a:cubicBezTo>
                    <a:pt x="2673" y="1340"/>
                    <a:pt x="2658" y="1343"/>
                    <a:pt x="2682" y="1347"/>
                  </a:cubicBezTo>
                  <a:cubicBezTo>
                    <a:pt x="2706" y="1351"/>
                    <a:pt x="2725" y="1353"/>
                    <a:pt x="2738" y="1377"/>
                  </a:cubicBezTo>
                  <a:cubicBezTo>
                    <a:pt x="2751" y="1401"/>
                    <a:pt x="2745" y="1421"/>
                    <a:pt x="2786" y="1438"/>
                  </a:cubicBezTo>
                  <a:cubicBezTo>
                    <a:pt x="2828" y="1454"/>
                    <a:pt x="2830" y="1451"/>
                    <a:pt x="2863" y="1441"/>
                  </a:cubicBezTo>
                  <a:cubicBezTo>
                    <a:pt x="2884" y="1436"/>
                    <a:pt x="2895" y="1427"/>
                    <a:pt x="2911" y="1417"/>
                  </a:cubicBezTo>
                  <a:cubicBezTo>
                    <a:pt x="2890" y="1389"/>
                    <a:pt x="2934" y="1385"/>
                    <a:pt x="2917" y="1360"/>
                  </a:cubicBezTo>
                  <a:cubicBezTo>
                    <a:pt x="2900" y="1334"/>
                    <a:pt x="2891" y="1282"/>
                    <a:pt x="2891" y="1230"/>
                  </a:cubicBezTo>
                  <a:cubicBezTo>
                    <a:pt x="2891" y="1226"/>
                    <a:pt x="2891" y="1221"/>
                    <a:pt x="2892" y="1217"/>
                  </a:cubicBezTo>
                  <a:cubicBezTo>
                    <a:pt x="2838" y="1185"/>
                    <a:pt x="2838" y="1185"/>
                    <a:pt x="2838" y="1185"/>
                  </a:cubicBezTo>
                  <a:cubicBezTo>
                    <a:pt x="2838" y="1185"/>
                    <a:pt x="2782" y="1157"/>
                    <a:pt x="2785" y="1126"/>
                  </a:cubicBezTo>
                  <a:cubicBezTo>
                    <a:pt x="2789" y="1096"/>
                    <a:pt x="2802" y="1113"/>
                    <a:pt x="2766" y="1093"/>
                  </a:cubicBezTo>
                  <a:cubicBezTo>
                    <a:pt x="2730" y="1074"/>
                    <a:pt x="2730" y="1068"/>
                    <a:pt x="2713" y="1049"/>
                  </a:cubicBezTo>
                  <a:cubicBezTo>
                    <a:pt x="2697" y="1029"/>
                    <a:pt x="2694" y="1004"/>
                    <a:pt x="2697" y="982"/>
                  </a:cubicBezTo>
                  <a:cubicBezTo>
                    <a:pt x="2700" y="960"/>
                    <a:pt x="2723" y="948"/>
                    <a:pt x="2697" y="940"/>
                  </a:cubicBezTo>
                  <a:cubicBezTo>
                    <a:pt x="2671" y="932"/>
                    <a:pt x="2631" y="921"/>
                    <a:pt x="2667" y="898"/>
                  </a:cubicBezTo>
                  <a:cubicBezTo>
                    <a:pt x="2703" y="876"/>
                    <a:pt x="2720" y="873"/>
                    <a:pt x="2720" y="873"/>
                  </a:cubicBezTo>
                  <a:cubicBezTo>
                    <a:pt x="2720" y="873"/>
                    <a:pt x="2736" y="871"/>
                    <a:pt x="2769" y="862"/>
                  </a:cubicBezTo>
                  <a:cubicBezTo>
                    <a:pt x="2802" y="854"/>
                    <a:pt x="2834" y="854"/>
                    <a:pt x="2857" y="854"/>
                  </a:cubicBezTo>
                  <a:cubicBezTo>
                    <a:pt x="2880" y="854"/>
                    <a:pt x="2929" y="840"/>
                    <a:pt x="2946" y="821"/>
                  </a:cubicBezTo>
                  <a:cubicBezTo>
                    <a:pt x="2962" y="801"/>
                    <a:pt x="3005" y="759"/>
                    <a:pt x="3021" y="771"/>
                  </a:cubicBezTo>
                  <a:cubicBezTo>
                    <a:pt x="3038" y="782"/>
                    <a:pt x="3074" y="779"/>
                    <a:pt x="3074" y="743"/>
                  </a:cubicBezTo>
                  <a:cubicBezTo>
                    <a:pt x="3074" y="707"/>
                    <a:pt x="3074" y="673"/>
                    <a:pt x="3057" y="643"/>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44" name="Freeform 20"/>
            <p:cNvSpPr/>
            <p:nvPr/>
          </p:nvSpPr>
          <p:spPr bwMode="auto">
            <a:xfrm>
              <a:off x="1990" y="1454"/>
              <a:ext cx="1563" cy="1204"/>
            </a:xfrm>
            <a:custGeom>
              <a:avLst/>
              <a:gdLst>
                <a:gd name="T0" fmla="*/ 3326 w 3374"/>
                <a:gd name="T1" fmla="*/ 1582 h 2599"/>
                <a:gd name="T2" fmla="*/ 3022 w 3374"/>
                <a:gd name="T3" fmla="*/ 1461 h 2599"/>
                <a:gd name="T4" fmla="*/ 2905 w 3374"/>
                <a:gd name="T5" fmla="*/ 1423 h 2599"/>
                <a:gd name="T6" fmla="*/ 2850 w 3374"/>
                <a:gd name="T7" fmla="*/ 1556 h 2599"/>
                <a:gd name="T8" fmla="*/ 2957 w 3374"/>
                <a:gd name="T9" fmla="*/ 1714 h 2599"/>
                <a:gd name="T10" fmla="*/ 2863 w 3374"/>
                <a:gd name="T11" fmla="*/ 1817 h 2599"/>
                <a:gd name="T12" fmla="*/ 2804 w 3374"/>
                <a:gd name="T13" fmla="*/ 1882 h 2599"/>
                <a:gd name="T14" fmla="*/ 2651 w 3374"/>
                <a:gd name="T15" fmla="*/ 1793 h 2599"/>
                <a:gd name="T16" fmla="*/ 2573 w 3374"/>
                <a:gd name="T17" fmla="*/ 1593 h 2599"/>
                <a:gd name="T18" fmla="*/ 2448 w 3374"/>
                <a:gd name="T19" fmla="*/ 1424 h 2599"/>
                <a:gd name="T20" fmla="*/ 2411 w 3374"/>
                <a:gd name="T21" fmla="*/ 1352 h 2599"/>
                <a:gd name="T22" fmla="*/ 2179 w 3374"/>
                <a:gd name="T23" fmla="*/ 1252 h 2599"/>
                <a:gd name="T24" fmla="*/ 2267 w 3374"/>
                <a:gd name="T25" fmla="*/ 911 h 2599"/>
                <a:gd name="T26" fmla="*/ 1721 w 3374"/>
                <a:gd name="T27" fmla="*/ 1019 h 2599"/>
                <a:gd name="T28" fmla="*/ 1446 w 3374"/>
                <a:gd name="T29" fmla="*/ 833 h 2599"/>
                <a:gd name="T30" fmla="*/ 1485 w 3374"/>
                <a:gd name="T31" fmla="*/ 615 h 2599"/>
                <a:gd name="T32" fmla="*/ 1148 w 3374"/>
                <a:gd name="T33" fmla="*/ 548 h 2599"/>
                <a:gd name="T34" fmla="*/ 851 w 3374"/>
                <a:gd name="T35" fmla="*/ 363 h 2599"/>
                <a:gd name="T36" fmla="*/ 848 w 3374"/>
                <a:gd name="T37" fmla="*/ 57 h 2599"/>
                <a:gd name="T38" fmla="*/ 661 w 3374"/>
                <a:gd name="T39" fmla="*/ 24 h 2599"/>
                <a:gd name="T40" fmla="*/ 428 w 3374"/>
                <a:gd name="T41" fmla="*/ 233 h 2599"/>
                <a:gd name="T42" fmla="*/ 113 w 3374"/>
                <a:gd name="T43" fmla="*/ 418 h 2599"/>
                <a:gd name="T44" fmla="*/ 26 w 3374"/>
                <a:gd name="T45" fmla="*/ 792 h 2599"/>
                <a:gd name="T46" fmla="*/ 301 w 3374"/>
                <a:gd name="T47" fmla="*/ 907 h 2599"/>
                <a:gd name="T48" fmla="*/ 633 w 3374"/>
                <a:gd name="T49" fmla="*/ 1000 h 2599"/>
                <a:gd name="T50" fmla="*/ 1074 w 3374"/>
                <a:gd name="T51" fmla="*/ 941 h 2599"/>
                <a:gd name="T52" fmla="*/ 1393 w 3374"/>
                <a:gd name="T53" fmla="*/ 1019 h 2599"/>
                <a:gd name="T54" fmla="*/ 1695 w 3374"/>
                <a:gd name="T55" fmla="*/ 1311 h 2599"/>
                <a:gd name="T56" fmla="*/ 1926 w 3374"/>
                <a:gd name="T57" fmla="*/ 1471 h 2599"/>
                <a:gd name="T58" fmla="*/ 2018 w 3374"/>
                <a:gd name="T59" fmla="*/ 1638 h 2599"/>
                <a:gd name="T60" fmla="*/ 1992 w 3374"/>
                <a:gd name="T61" fmla="*/ 1860 h 2599"/>
                <a:gd name="T62" fmla="*/ 1909 w 3374"/>
                <a:gd name="T63" fmla="*/ 1930 h 2599"/>
                <a:gd name="T64" fmla="*/ 1808 w 3374"/>
                <a:gd name="T65" fmla="*/ 2156 h 2599"/>
                <a:gd name="T66" fmla="*/ 1594 w 3374"/>
                <a:gd name="T67" fmla="*/ 2138 h 2599"/>
                <a:gd name="T68" fmla="*/ 1861 w 3374"/>
                <a:gd name="T69" fmla="*/ 2316 h 2599"/>
                <a:gd name="T70" fmla="*/ 1928 w 3374"/>
                <a:gd name="T71" fmla="*/ 2229 h 2599"/>
                <a:gd name="T72" fmla="*/ 2101 w 3374"/>
                <a:gd name="T73" fmla="*/ 2284 h 2599"/>
                <a:gd name="T74" fmla="*/ 2208 w 3374"/>
                <a:gd name="T75" fmla="*/ 2381 h 2599"/>
                <a:gd name="T76" fmla="*/ 2363 w 3374"/>
                <a:gd name="T77" fmla="*/ 2407 h 2599"/>
                <a:gd name="T78" fmla="*/ 2455 w 3374"/>
                <a:gd name="T79" fmla="*/ 2564 h 2599"/>
                <a:gd name="T80" fmla="*/ 2649 w 3374"/>
                <a:gd name="T81" fmla="*/ 2499 h 2599"/>
                <a:gd name="T82" fmla="*/ 2763 w 3374"/>
                <a:gd name="T83" fmla="*/ 2412 h 2599"/>
                <a:gd name="T84" fmla="*/ 2771 w 3374"/>
                <a:gd name="T85" fmla="*/ 2321 h 2599"/>
                <a:gd name="T86" fmla="*/ 2880 w 3374"/>
                <a:gd name="T87" fmla="*/ 2329 h 2599"/>
                <a:gd name="T88" fmla="*/ 2874 w 3374"/>
                <a:gd name="T89" fmla="*/ 2238 h 2599"/>
                <a:gd name="T90" fmla="*/ 2918 w 3374"/>
                <a:gd name="T91" fmla="*/ 2119 h 2599"/>
                <a:gd name="T92" fmla="*/ 2870 w 3374"/>
                <a:gd name="T93" fmla="*/ 2034 h 2599"/>
                <a:gd name="T94" fmla="*/ 2983 w 3374"/>
                <a:gd name="T95" fmla="*/ 1945 h 2599"/>
                <a:gd name="T96" fmla="*/ 3167 w 3374"/>
                <a:gd name="T97" fmla="*/ 1953 h 2599"/>
                <a:gd name="T98" fmla="*/ 3232 w 3374"/>
                <a:gd name="T99" fmla="*/ 1884 h 2599"/>
                <a:gd name="T100" fmla="*/ 3337 w 3374"/>
                <a:gd name="T101" fmla="*/ 1795 h 2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374" h="2599">
                  <a:moveTo>
                    <a:pt x="3319" y="1723"/>
                  </a:moveTo>
                  <a:cubicBezTo>
                    <a:pt x="3341" y="1695"/>
                    <a:pt x="3374" y="1691"/>
                    <a:pt x="3359" y="1658"/>
                  </a:cubicBezTo>
                  <a:cubicBezTo>
                    <a:pt x="3343" y="1625"/>
                    <a:pt x="3365" y="1593"/>
                    <a:pt x="3326" y="1582"/>
                  </a:cubicBezTo>
                  <a:cubicBezTo>
                    <a:pt x="3287" y="1571"/>
                    <a:pt x="3223" y="1565"/>
                    <a:pt x="3195" y="1541"/>
                  </a:cubicBezTo>
                  <a:cubicBezTo>
                    <a:pt x="3167" y="1517"/>
                    <a:pt x="3164" y="1511"/>
                    <a:pt x="3125" y="1504"/>
                  </a:cubicBezTo>
                  <a:cubicBezTo>
                    <a:pt x="3086" y="1497"/>
                    <a:pt x="3031" y="1487"/>
                    <a:pt x="3022" y="1461"/>
                  </a:cubicBezTo>
                  <a:cubicBezTo>
                    <a:pt x="3017" y="1447"/>
                    <a:pt x="3023" y="1437"/>
                    <a:pt x="3024" y="1426"/>
                  </a:cubicBezTo>
                  <a:cubicBezTo>
                    <a:pt x="3009" y="1428"/>
                    <a:pt x="2990" y="1430"/>
                    <a:pt x="2972" y="1430"/>
                  </a:cubicBezTo>
                  <a:cubicBezTo>
                    <a:pt x="2924" y="1430"/>
                    <a:pt x="2918" y="1437"/>
                    <a:pt x="2905" y="1423"/>
                  </a:cubicBezTo>
                  <a:cubicBezTo>
                    <a:pt x="2891" y="1408"/>
                    <a:pt x="2885" y="1417"/>
                    <a:pt x="2874" y="1432"/>
                  </a:cubicBezTo>
                  <a:cubicBezTo>
                    <a:pt x="2863" y="1447"/>
                    <a:pt x="2870" y="1484"/>
                    <a:pt x="2874" y="1513"/>
                  </a:cubicBezTo>
                  <a:cubicBezTo>
                    <a:pt x="2878" y="1543"/>
                    <a:pt x="2867" y="1543"/>
                    <a:pt x="2850" y="1556"/>
                  </a:cubicBezTo>
                  <a:cubicBezTo>
                    <a:pt x="2832" y="1569"/>
                    <a:pt x="2848" y="1582"/>
                    <a:pt x="2846" y="1628"/>
                  </a:cubicBezTo>
                  <a:cubicBezTo>
                    <a:pt x="2843" y="1675"/>
                    <a:pt x="2887" y="1654"/>
                    <a:pt x="2920" y="1665"/>
                  </a:cubicBezTo>
                  <a:cubicBezTo>
                    <a:pt x="2953" y="1676"/>
                    <a:pt x="2963" y="1695"/>
                    <a:pt x="2957" y="1714"/>
                  </a:cubicBezTo>
                  <a:cubicBezTo>
                    <a:pt x="2950" y="1732"/>
                    <a:pt x="2961" y="1749"/>
                    <a:pt x="2948" y="1778"/>
                  </a:cubicBezTo>
                  <a:cubicBezTo>
                    <a:pt x="2935" y="1808"/>
                    <a:pt x="2902" y="1793"/>
                    <a:pt x="2870" y="1780"/>
                  </a:cubicBezTo>
                  <a:cubicBezTo>
                    <a:pt x="2837" y="1767"/>
                    <a:pt x="2865" y="1808"/>
                    <a:pt x="2863" y="1817"/>
                  </a:cubicBezTo>
                  <a:cubicBezTo>
                    <a:pt x="2861" y="1827"/>
                    <a:pt x="2839" y="1836"/>
                    <a:pt x="2861" y="1849"/>
                  </a:cubicBezTo>
                  <a:cubicBezTo>
                    <a:pt x="2883" y="1862"/>
                    <a:pt x="2867" y="1862"/>
                    <a:pt x="2843" y="1877"/>
                  </a:cubicBezTo>
                  <a:cubicBezTo>
                    <a:pt x="2819" y="1891"/>
                    <a:pt x="2811" y="1895"/>
                    <a:pt x="2804" y="1882"/>
                  </a:cubicBezTo>
                  <a:cubicBezTo>
                    <a:pt x="2797" y="1869"/>
                    <a:pt x="2782" y="1862"/>
                    <a:pt x="2763" y="1862"/>
                  </a:cubicBezTo>
                  <a:cubicBezTo>
                    <a:pt x="2712" y="1867"/>
                    <a:pt x="2710" y="1851"/>
                    <a:pt x="2704" y="1819"/>
                  </a:cubicBezTo>
                  <a:cubicBezTo>
                    <a:pt x="2697" y="1788"/>
                    <a:pt x="2675" y="1793"/>
                    <a:pt x="2651" y="1793"/>
                  </a:cubicBezTo>
                  <a:cubicBezTo>
                    <a:pt x="2627" y="1793"/>
                    <a:pt x="2629" y="1784"/>
                    <a:pt x="2597" y="1760"/>
                  </a:cubicBezTo>
                  <a:cubicBezTo>
                    <a:pt x="2564" y="1736"/>
                    <a:pt x="2592" y="1738"/>
                    <a:pt x="2607" y="1691"/>
                  </a:cubicBezTo>
                  <a:cubicBezTo>
                    <a:pt x="2623" y="1645"/>
                    <a:pt x="2594" y="1623"/>
                    <a:pt x="2573" y="1593"/>
                  </a:cubicBezTo>
                  <a:cubicBezTo>
                    <a:pt x="2551" y="1563"/>
                    <a:pt x="2549" y="1532"/>
                    <a:pt x="2542" y="1495"/>
                  </a:cubicBezTo>
                  <a:cubicBezTo>
                    <a:pt x="2535" y="1458"/>
                    <a:pt x="2490" y="1467"/>
                    <a:pt x="2485" y="1454"/>
                  </a:cubicBezTo>
                  <a:cubicBezTo>
                    <a:pt x="2481" y="1441"/>
                    <a:pt x="2479" y="1436"/>
                    <a:pt x="2448" y="1424"/>
                  </a:cubicBezTo>
                  <a:cubicBezTo>
                    <a:pt x="2417" y="1413"/>
                    <a:pt x="2426" y="1411"/>
                    <a:pt x="2424" y="1380"/>
                  </a:cubicBezTo>
                  <a:cubicBezTo>
                    <a:pt x="2423" y="1371"/>
                    <a:pt x="2421" y="1362"/>
                    <a:pt x="2418" y="1354"/>
                  </a:cubicBezTo>
                  <a:cubicBezTo>
                    <a:pt x="2415" y="1353"/>
                    <a:pt x="2413" y="1353"/>
                    <a:pt x="2411" y="1352"/>
                  </a:cubicBezTo>
                  <a:cubicBezTo>
                    <a:pt x="2358" y="1337"/>
                    <a:pt x="2376" y="1374"/>
                    <a:pt x="2332" y="1382"/>
                  </a:cubicBezTo>
                  <a:cubicBezTo>
                    <a:pt x="2289" y="1389"/>
                    <a:pt x="2289" y="1360"/>
                    <a:pt x="2249" y="1330"/>
                  </a:cubicBezTo>
                  <a:cubicBezTo>
                    <a:pt x="2210" y="1300"/>
                    <a:pt x="2166" y="1297"/>
                    <a:pt x="2179" y="1252"/>
                  </a:cubicBezTo>
                  <a:cubicBezTo>
                    <a:pt x="2192" y="1208"/>
                    <a:pt x="2162" y="1156"/>
                    <a:pt x="2210" y="1141"/>
                  </a:cubicBezTo>
                  <a:cubicBezTo>
                    <a:pt x="2258" y="1126"/>
                    <a:pt x="2302" y="1100"/>
                    <a:pt x="2306" y="1041"/>
                  </a:cubicBezTo>
                  <a:cubicBezTo>
                    <a:pt x="2310" y="981"/>
                    <a:pt x="2310" y="941"/>
                    <a:pt x="2267" y="911"/>
                  </a:cubicBezTo>
                  <a:cubicBezTo>
                    <a:pt x="2223" y="881"/>
                    <a:pt x="2140" y="844"/>
                    <a:pt x="2101" y="878"/>
                  </a:cubicBezTo>
                  <a:cubicBezTo>
                    <a:pt x="2061" y="911"/>
                    <a:pt x="1996" y="993"/>
                    <a:pt x="1926" y="1007"/>
                  </a:cubicBezTo>
                  <a:cubicBezTo>
                    <a:pt x="1856" y="1022"/>
                    <a:pt x="1782" y="1048"/>
                    <a:pt x="1721" y="1019"/>
                  </a:cubicBezTo>
                  <a:cubicBezTo>
                    <a:pt x="1660" y="989"/>
                    <a:pt x="1625" y="1007"/>
                    <a:pt x="1594" y="970"/>
                  </a:cubicBezTo>
                  <a:cubicBezTo>
                    <a:pt x="1563" y="933"/>
                    <a:pt x="1598" y="855"/>
                    <a:pt x="1550" y="855"/>
                  </a:cubicBezTo>
                  <a:cubicBezTo>
                    <a:pt x="1502" y="855"/>
                    <a:pt x="1480" y="870"/>
                    <a:pt x="1446" y="833"/>
                  </a:cubicBezTo>
                  <a:cubicBezTo>
                    <a:pt x="1411" y="796"/>
                    <a:pt x="1323" y="785"/>
                    <a:pt x="1328" y="767"/>
                  </a:cubicBezTo>
                  <a:cubicBezTo>
                    <a:pt x="1332" y="748"/>
                    <a:pt x="1367" y="685"/>
                    <a:pt x="1402" y="674"/>
                  </a:cubicBezTo>
                  <a:cubicBezTo>
                    <a:pt x="1437" y="663"/>
                    <a:pt x="1480" y="655"/>
                    <a:pt x="1485" y="615"/>
                  </a:cubicBezTo>
                  <a:cubicBezTo>
                    <a:pt x="1489" y="574"/>
                    <a:pt x="1498" y="537"/>
                    <a:pt x="1437" y="514"/>
                  </a:cubicBezTo>
                  <a:cubicBezTo>
                    <a:pt x="1376" y="492"/>
                    <a:pt x="1231" y="492"/>
                    <a:pt x="1205" y="500"/>
                  </a:cubicBezTo>
                  <a:cubicBezTo>
                    <a:pt x="1179" y="507"/>
                    <a:pt x="1175" y="514"/>
                    <a:pt x="1148" y="548"/>
                  </a:cubicBezTo>
                  <a:cubicBezTo>
                    <a:pt x="1122" y="581"/>
                    <a:pt x="1070" y="629"/>
                    <a:pt x="1017" y="577"/>
                  </a:cubicBezTo>
                  <a:cubicBezTo>
                    <a:pt x="965" y="526"/>
                    <a:pt x="926" y="503"/>
                    <a:pt x="908" y="466"/>
                  </a:cubicBezTo>
                  <a:cubicBezTo>
                    <a:pt x="891" y="429"/>
                    <a:pt x="851" y="396"/>
                    <a:pt x="851" y="363"/>
                  </a:cubicBezTo>
                  <a:cubicBezTo>
                    <a:pt x="851" y="329"/>
                    <a:pt x="830" y="307"/>
                    <a:pt x="856" y="277"/>
                  </a:cubicBezTo>
                  <a:cubicBezTo>
                    <a:pt x="882" y="248"/>
                    <a:pt x="886" y="229"/>
                    <a:pt x="873" y="196"/>
                  </a:cubicBezTo>
                  <a:cubicBezTo>
                    <a:pt x="864" y="171"/>
                    <a:pt x="849" y="107"/>
                    <a:pt x="848" y="57"/>
                  </a:cubicBezTo>
                  <a:cubicBezTo>
                    <a:pt x="836" y="52"/>
                    <a:pt x="821" y="44"/>
                    <a:pt x="800" y="31"/>
                  </a:cubicBezTo>
                  <a:cubicBezTo>
                    <a:pt x="751" y="0"/>
                    <a:pt x="744" y="36"/>
                    <a:pt x="692" y="31"/>
                  </a:cubicBezTo>
                  <a:cubicBezTo>
                    <a:pt x="673" y="29"/>
                    <a:pt x="664" y="27"/>
                    <a:pt x="661" y="24"/>
                  </a:cubicBezTo>
                  <a:cubicBezTo>
                    <a:pt x="648" y="39"/>
                    <a:pt x="634" y="58"/>
                    <a:pt x="629" y="77"/>
                  </a:cubicBezTo>
                  <a:cubicBezTo>
                    <a:pt x="616" y="122"/>
                    <a:pt x="664" y="170"/>
                    <a:pt x="594" y="192"/>
                  </a:cubicBezTo>
                  <a:cubicBezTo>
                    <a:pt x="524" y="214"/>
                    <a:pt x="471" y="203"/>
                    <a:pt x="428" y="233"/>
                  </a:cubicBezTo>
                  <a:cubicBezTo>
                    <a:pt x="384" y="262"/>
                    <a:pt x="336" y="255"/>
                    <a:pt x="305" y="288"/>
                  </a:cubicBezTo>
                  <a:cubicBezTo>
                    <a:pt x="275" y="322"/>
                    <a:pt x="209" y="333"/>
                    <a:pt x="196" y="370"/>
                  </a:cubicBezTo>
                  <a:cubicBezTo>
                    <a:pt x="183" y="407"/>
                    <a:pt x="153" y="414"/>
                    <a:pt x="113" y="418"/>
                  </a:cubicBezTo>
                  <a:cubicBezTo>
                    <a:pt x="74" y="422"/>
                    <a:pt x="0" y="444"/>
                    <a:pt x="0" y="511"/>
                  </a:cubicBezTo>
                  <a:cubicBezTo>
                    <a:pt x="0" y="577"/>
                    <a:pt x="22" y="644"/>
                    <a:pt x="26" y="681"/>
                  </a:cubicBezTo>
                  <a:cubicBezTo>
                    <a:pt x="30" y="718"/>
                    <a:pt x="48" y="763"/>
                    <a:pt x="26" y="792"/>
                  </a:cubicBezTo>
                  <a:cubicBezTo>
                    <a:pt x="8" y="817"/>
                    <a:pt x="34" y="794"/>
                    <a:pt x="63" y="857"/>
                  </a:cubicBezTo>
                  <a:cubicBezTo>
                    <a:pt x="88" y="855"/>
                    <a:pt x="115" y="852"/>
                    <a:pt x="139" y="855"/>
                  </a:cubicBezTo>
                  <a:cubicBezTo>
                    <a:pt x="196" y="863"/>
                    <a:pt x="249" y="904"/>
                    <a:pt x="301" y="907"/>
                  </a:cubicBezTo>
                  <a:cubicBezTo>
                    <a:pt x="353" y="911"/>
                    <a:pt x="380" y="885"/>
                    <a:pt x="415" y="933"/>
                  </a:cubicBezTo>
                  <a:cubicBezTo>
                    <a:pt x="450" y="981"/>
                    <a:pt x="485" y="1015"/>
                    <a:pt x="528" y="1022"/>
                  </a:cubicBezTo>
                  <a:cubicBezTo>
                    <a:pt x="572" y="1030"/>
                    <a:pt x="563" y="1026"/>
                    <a:pt x="633" y="1000"/>
                  </a:cubicBezTo>
                  <a:cubicBezTo>
                    <a:pt x="703" y="974"/>
                    <a:pt x="712" y="937"/>
                    <a:pt x="777" y="948"/>
                  </a:cubicBezTo>
                  <a:cubicBezTo>
                    <a:pt x="843" y="959"/>
                    <a:pt x="930" y="996"/>
                    <a:pt x="956" y="967"/>
                  </a:cubicBezTo>
                  <a:cubicBezTo>
                    <a:pt x="983" y="937"/>
                    <a:pt x="991" y="896"/>
                    <a:pt x="1074" y="941"/>
                  </a:cubicBezTo>
                  <a:cubicBezTo>
                    <a:pt x="1157" y="985"/>
                    <a:pt x="1227" y="985"/>
                    <a:pt x="1231" y="1015"/>
                  </a:cubicBezTo>
                  <a:cubicBezTo>
                    <a:pt x="1236" y="1044"/>
                    <a:pt x="1249" y="1059"/>
                    <a:pt x="1293" y="1041"/>
                  </a:cubicBezTo>
                  <a:cubicBezTo>
                    <a:pt x="1336" y="1022"/>
                    <a:pt x="1389" y="978"/>
                    <a:pt x="1393" y="1019"/>
                  </a:cubicBezTo>
                  <a:cubicBezTo>
                    <a:pt x="1397" y="1059"/>
                    <a:pt x="1384" y="1126"/>
                    <a:pt x="1432" y="1145"/>
                  </a:cubicBezTo>
                  <a:cubicBezTo>
                    <a:pt x="1480" y="1163"/>
                    <a:pt x="1559" y="1182"/>
                    <a:pt x="1585" y="1211"/>
                  </a:cubicBezTo>
                  <a:cubicBezTo>
                    <a:pt x="1612" y="1241"/>
                    <a:pt x="1660" y="1319"/>
                    <a:pt x="1695" y="1311"/>
                  </a:cubicBezTo>
                  <a:cubicBezTo>
                    <a:pt x="1729" y="1304"/>
                    <a:pt x="1782" y="1241"/>
                    <a:pt x="1808" y="1293"/>
                  </a:cubicBezTo>
                  <a:cubicBezTo>
                    <a:pt x="1834" y="1345"/>
                    <a:pt x="1895" y="1360"/>
                    <a:pt x="1904" y="1389"/>
                  </a:cubicBezTo>
                  <a:cubicBezTo>
                    <a:pt x="1913" y="1419"/>
                    <a:pt x="1944" y="1448"/>
                    <a:pt x="1926" y="1471"/>
                  </a:cubicBezTo>
                  <a:cubicBezTo>
                    <a:pt x="1909" y="1493"/>
                    <a:pt x="1895" y="1497"/>
                    <a:pt x="1965" y="1523"/>
                  </a:cubicBezTo>
                  <a:cubicBezTo>
                    <a:pt x="1996" y="1541"/>
                    <a:pt x="1987" y="1567"/>
                    <a:pt x="1987" y="1586"/>
                  </a:cubicBezTo>
                  <a:cubicBezTo>
                    <a:pt x="1987" y="1604"/>
                    <a:pt x="1987" y="1612"/>
                    <a:pt x="2018" y="1638"/>
                  </a:cubicBezTo>
                  <a:cubicBezTo>
                    <a:pt x="2048" y="1663"/>
                    <a:pt x="2075" y="1701"/>
                    <a:pt x="2057" y="1741"/>
                  </a:cubicBezTo>
                  <a:cubicBezTo>
                    <a:pt x="2040" y="1782"/>
                    <a:pt x="2022" y="1797"/>
                    <a:pt x="2022" y="1812"/>
                  </a:cubicBezTo>
                  <a:cubicBezTo>
                    <a:pt x="2022" y="1827"/>
                    <a:pt x="2018" y="1878"/>
                    <a:pt x="1992" y="1860"/>
                  </a:cubicBezTo>
                  <a:cubicBezTo>
                    <a:pt x="1965" y="1841"/>
                    <a:pt x="1974" y="1808"/>
                    <a:pt x="1965" y="1841"/>
                  </a:cubicBezTo>
                  <a:cubicBezTo>
                    <a:pt x="1957" y="1875"/>
                    <a:pt x="1944" y="1886"/>
                    <a:pt x="1926" y="1882"/>
                  </a:cubicBezTo>
                  <a:cubicBezTo>
                    <a:pt x="1909" y="1878"/>
                    <a:pt x="1887" y="1912"/>
                    <a:pt x="1909" y="1930"/>
                  </a:cubicBezTo>
                  <a:cubicBezTo>
                    <a:pt x="1930" y="1949"/>
                    <a:pt x="1917" y="1971"/>
                    <a:pt x="1891" y="1997"/>
                  </a:cubicBezTo>
                  <a:cubicBezTo>
                    <a:pt x="1865" y="2023"/>
                    <a:pt x="1812" y="2001"/>
                    <a:pt x="1817" y="2049"/>
                  </a:cubicBezTo>
                  <a:cubicBezTo>
                    <a:pt x="1821" y="2097"/>
                    <a:pt x="1817" y="2123"/>
                    <a:pt x="1808" y="2156"/>
                  </a:cubicBezTo>
                  <a:cubicBezTo>
                    <a:pt x="1799" y="2190"/>
                    <a:pt x="1791" y="2208"/>
                    <a:pt x="1751" y="2197"/>
                  </a:cubicBezTo>
                  <a:cubicBezTo>
                    <a:pt x="1712" y="2186"/>
                    <a:pt x="1686" y="2201"/>
                    <a:pt x="1655" y="2168"/>
                  </a:cubicBezTo>
                  <a:cubicBezTo>
                    <a:pt x="1625" y="2134"/>
                    <a:pt x="1612" y="2093"/>
                    <a:pt x="1594" y="2138"/>
                  </a:cubicBezTo>
                  <a:cubicBezTo>
                    <a:pt x="1577" y="2182"/>
                    <a:pt x="1572" y="2223"/>
                    <a:pt x="1629" y="2231"/>
                  </a:cubicBezTo>
                  <a:cubicBezTo>
                    <a:pt x="1686" y="2238"/>
                    <a:pt x="1743" y="2223"/>
                    <a:pt x="1764" y="2256"/>
                  </a:cubicBezTo>
                  <a:cubicBezTo>
                    <a:pt x="1786" y="2290"/>
                    <a:pt x="1817" y="2312"/>
                    <a:pt x="1861" y="2316"/>
                  </a:cubicBezTo>
                  <a:cubicBezTo>
                    <a:pt x="1881" y="2317"/>
                    <a:pt x="1899" y="2315"/>
                    <a:pt x="1913" y="2315"/>
                  </a:cubicBezTo>
                  <a:cubicBezTo>
                    <a:pt x="1906" y="2294"/>
                    <a:pt x="1883" y="2274"/>
                    <a:pt x="1880" y="2258"/>
                  </a:cubicBezTo>
                  <a:cubicBezTo>
                    <a:pt x="1876" y="2238"/>
                    <a:pt x="1909" y="2229"/>
                    <a:pt x="1928" y="2229"/>
                  </a:cubicBezTo>
                  <a:cubicBezTo>
                    <a:pt x="1948" y="2229"/>
                    <a:pt x="1948" y="2223"/>
                    <a:pt x="1998" y="2201"/>
                  </a:cubicBezTo>
                  <a:cubicBezTo>
                    <a:pt x="2048" y="2179"/>
                    <a:pt x="2046" y="2188"/>
                    <a:pt x="2079" y="2193"/>
                  </a:cubicBezTo>
                  <a:cubicBezTo>
                    <a:pt x="2112" y="2199"/>
                    <a:pt x="2101" y="2262"/>
                    <a:pt x="2101" y="2284"/>
                  </a:cubicBezTo>
                  <a:cubicBezTo>
                    <a:pt x="2101" y="2307"/>
                    <a:pt x="2112" y="2305"/>
                    <a:pt x="2147" y="2308"/>
                  </a:cubicBezTo>
                  <a:cubicBezTo>
                    <a:pt x="2182" y="2312"/>
                    <a:pt x="2168" y="2336"/>
                    <a:pt x="2171" y="2351"/>
                  </a:cubicBezTo>
                  <a:cubicBezTo>
                    <a:pt x="2173" y="2366"/>
                    <a:pt x="2186" y="2364"/>
                    <a:pt x="2208" y="2381"/>
                  </a:cubicBezTo>
                  <a:cubicBezTo>
                    <a:pt x="2230" y="2397"/>
                    <a:pt x="2241" y="2414"/>
                    <a:pt x="2258" y="2427"/>
                  </a:cubicBezTo>
                  <a:cubicBezTo>
                    <a:pt x="2275" y="2440"/>
                    <a:pt x="2295" y="2434"/>
                    <a:pt x="2308" y="2418"/>
                  </a:cubicBezTo>
                  <a:cubicBezTo>
                    <a:pt x="2321" y="2401"/>
                    <a:pt x="2339" y="2392"/>
                    <a:pt x="2363" y="2407"/>
                  </a:cubicBezTo>
                  <a:cubicBezTo>
                    <a:pt x="2387" y="2421"/>
                    <a:pt x="2354" y="2434"/>
                    <a:pt x="2380" y="2455"/>
                  </a:cubicBezTo>
                  <a:cubicBezTo>
                    <a:pt x="2407" y="2475"/>
                    <a:pt x="2402" y="2503"/>
                    <a:pt x="2404" y="2523"/>
                  </a:cubicBezTo>
                  <a:cubicBezTo>
                    <a:pt x="2407" y="2544"/>
                    <a:pt x="2428" y="2547"/>
                    <a:pt x="2455" y="2564"/>
                  </a:cubicBezTo>
                  <a:cubicBezTo>
                    <a:pt x="2481" y="2581"/>
                    <a:pt x="2483" y="2562"/>
                    <a:pt x="2531" y="2581"/>
                  </a:cubicBezTo>
                  <a:cubicBezTo>
                    <a:pt x="2579" y="2599"/>
                    <a:pt x="2568" y="2588"/>
                    <a:pt x="2618" y="2572"/>
                  </a:cubicBezTo>
                  <a:cubicBezTo>
                    <a:pt x="2669" y="2555"/>
                    <a:pt x="2647" y="2516"/>
                    <a:pt x="2649" y="2499"/>
                  </a:cubicBezTo>
                  <a:cubicBezTo>
                    <a:pt x="2651" y="2486"/>
                    <a:pt x="2687" y="2489"/>
                    <a:pt x="2719" y="2491"/>
                  </a:cubicBezTo>
                  <a:cubicBezTo>
                    <a:pt x="2729" y="2478"/>
                    <a:pt x="2744" y="2462"/>
                    <a:pt x="2756" y="2455"/>
                  </a:cubicBezTo>
                  <a:cubicBezTo>
                    <a:pt x="2778" y="2442"/>
                    <a:pt x="2747" y="2429"/>
                    <a:pt x="2763" y="2412"/>
                  </a:cubicBezTo>
                  <a:cubicBezTo>
                    <a:pt x="2778" y="2395"/>
                    <a:pt x="2780" y="2388"/>
                    <a:pt x="2756" y="2381"/>
                  </a:cubicBezTo>
                  <a:cubicBezTo>
                    <a:pt x="2732" y="2373"/>
                    <a:pt x="2695" y="2362"/>
                    <a:pt x="2719" y="2349"/>
                  </a:cubicBezTo>
                  <a:cubicBezTo>
                    <a:pt x="2743" y="2336"/>
                    <a:pt x="2756" y="2318"/>
                    <a:pt x="2771" y="2321"/>
                  </a:cubicBezTo>
                  <a:cubicBezTo>
                    <a:pt x="2787" y="2325"/>
                    <a:pt x="2815" y="2338"/>
                    <a:pt x="2819" y="2325"/>
                  </a:cubicBezTo>
                  <a:cubicBezTo>
                    <a:pt x="2824" y="2312"/>
                    <a:pt x="2830" y="2297"/>
                    <a:pt x="2843" y="2308"/>
                  </a:cubicBezTo>
                  <a:cubicBezTo>
                    <a:pt x="2856" y="2319"/>
                    <a:pt x="2852" y="2331"/>
                    <a:pt x="2880" y="2329"/>
                  </a:cubicBezTo>
                  <a:cubicBezTo>
                    <a:pt x="2909" y="2327"/>
                    <a:pt x="2915" y="2312"/>
                    <a:pt x="2896" y="2297"/>
                  </a:cubicBezTo>
                  <a:cubicBezTo>
                    <a:pt x="2876" y="2282"/>
                    <a:pt x="2859" y="2288"/>
                    <a:pt x="2876" y="2271"/>
                  </a:cubicBezTo>
                  <a:cubicBezTo>
                    <a:pt x="2894" y="2255"/>
                    <a:pt x="2885" y="2245"/>
                    <a:pt x="2874" y="2238"/>
                  </a:cubicBezTo>
                  <a:cubicBezTo>
                    <a:pt x="2863" y="2231"/>
                    <a:pt x="2872" y="2229"/>
                    <a:pt x="2883" y="2212"/>
                  </a:cubicBezTo>
                  <a:cubicBezTo>
                    <a:pt x="2894" y="2195"/>
                    <a:pt x="2909" y="2195"/>
                    <a:pt x="2907" y="2173"/>
                  </a:cubicBezTo>
                  <a:cubicBezTo>
                    <a:pt x="2905" y="2151"/>
                    <a:pt x="2933" y="2134"/>
                    <a:pt x="2918" y="2119"/>
                  </a:cubicBezTo>
                  <a:cubicBezTo>
                    <a:pt x="2902" y="2105"/>
                    <a:pt x="2894" y="2084"/>
                    <a:pt x="2874" y="2088"/>
                  </a:cubicBezTo>
                  <a:cubicBezTo>
                    <a:pt x="2854" y="2092"/>
                    <a:pt x="2835" y="2092"/>
                    <a:pt x="2837" y="2077"/>
                  </a:cubicBezTo>
                  <a:cubicBezTo>
                    <a:pt x="2839" y="2062"/>
                    <a:pt x="2852" y="2042"/>
                    <a:pt x="2870" y="2034"/>
                  </a:cubicBezTo>
                  <a:cubicBezTo>
                    <a:pt x="2887" y="2027"/>
                    <a:pt x="2889" y="2012"/>
                    <a:pt x="2878" y="1995"/>
                  </a:cubicBezTo>
                  <a:cubicBezTo>
                    <a:pt x="2867" y="1979"/>
                    <a:pt x="2856" y="1943"/>
                    <a:pt x="2900" y="1940"/>
                  </a:cubicBezTo>
                  <a:cubicBezTo>
                    <a:pt x="2944" y="1936"/>
                    <a:pt x="2974" y="1927"/>
                    <a:pt x="2983" y="1945"/>
                  </a:cubicBezTo>
                  <a:cubicBezTo>
                    <a:pt x="2992" y="1964"/>
                    <a:pt x="3018" y="1986"/>
                    <a:pt x="3051" y="1982"/>
                  </a:cubicBezTo>
                  <a:cubicBezTo>
                    <a:pt x="3084" y="1979"/>
                    <a:pt x="3088" y="1966"/>
                    <a:pt x="3114" y="1966"/>
                  </a:cubicBezTo>
                  <a:cubicBezTo>
                    <a:pt x="3140" y="1966"/>
                    <a:pt x="3167" y="1986"/>
                    <a:pt x="3167" y="1953"/>
                  </a:cubicBezTo>
                  <a:cubicBezTo>
                    <a:pt x="3167" y="1919"/>
                    <a:pt x="3127" y="1901"/>
                    <a:pt x="3156" y="1893"/>
                  </a:cubicBezTo>
                  <a:cubicBezTo>
                    <a:pt x="3184" y="1886"/>
                    <a:pt x="3186" y="1873"/>
                    <a:pt x="3204" y="1884"/>
                  </a:cubicBezTo>
                  <a:cubicBezTo>
                    <a:pt x="3221" y="1895"/>
                    <a:pt x="3226" y="1897"/>
                    <a:pt x="3232" y="1884"/>
                  </a:cubicBezTo>
                  <a:cubicBezTo>
                    <a:pt x="3239" y="1871"/>
                    <a:pt x="3232" y="1873"/>
                    <a:pt x="3258" y="1877"/>
                  </a:cubicBezTo>
                  <a:cubicBezTo>
                    <a:pt x="3285" y="1880"/>
                    <a:pt x="3350" y="1878"/>
                    <a:pt x="3357" y="1852"/>
                  </a:cubicBezTo>
                  <a:cubicBezTo>
                    <a:pt x="3363" y="1827"/>
                    <a:pt x="3357" y="1817"/>
                    <a:pt x="3337" y="1795"/>
                  </a:cubicBezTo>
                  <a:cubicBezTo>
                    <a:pt x="3317" y="1773"/>
                    <a:pt x="3298" y="1751"/>
                    <a:pt x="3319" y="1723"/>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45" name="Freeform 21"/>
            <p:cNvSpPr/>
            <p:nvPr/>
          </p:nvSpPr>
          <p:spPr bwMode="auto">
            <a:xfrm>
              <a:off x="3110" y="1852"/>
              <a:ext cx="303" cy="480"/>
            </a:xfrm>
            <a:custGeom>
              <a:avLst/>
              <a:gdLst>
                <a:gd name="T0" fmla="*/ 31 w 655"/>
                <a:gd name="T1" fmla="*/ 565 h 1036"/>
                <a:gd name="T2" fmla="*/ 68 w 655"/>
                <a:gd name="T3" fmla="*/ 595 h 1036"/>
                <a:gd name="T4" fmla="*/ 125 w 655"/>
                <a:gd name="T5" fmla="*/ 636 h 1036"/>
                <a:gd name="T6" fmla="*/ 156 w 655"/>
                <a:gd name="T7" fmla="*/ 734 h 1036"/>
                <a:gd name="T8" fmla="*/ 190 w 655"/>
                <a:gd name="T9" fmla="*/ 832 h 1036"/>
                <a:gd name="T10" fmla="*/ 180 w 655"/>
                <a:gd name="T11" fmla="*/ 901 h 1036"/>
                <a:gd name="T12" fmla="*/ 234 w 655"/>
                <a:gd name="T13" fmla="*/ 934 h 1036"/>
                <a:gd name="T14" fmla="*/ 287 w 655"/>
                <a:gd name="T15" fmla="*/ 960 h 1036"/>
                <a:gd name="T16" fmla="*/ 346 w 655"/>
                <a:gd name="T17" fmla="*/ 1003 h 1036"/>
                <a:gd name="T18" fmla="*/ 387 w 655"/>
                <a:gd name="T19" fmla="*/ 1023 h 1036"/>
                <a:gd name="T20" fmla="*/ 426 w 655"/>
                <a:gd name="T21" fmla="*/ 1018 h 1036"/>
                <a:gd name="T22" fmla="*/ 444 w 655"/>
                <a:gd name="T23" fmla="*/ 990 h 1036"/>
                <a:gd name="T24" fmla="*/ 446 w 655"/>
                <a:gd name="T25" fmla="*/ 958 h 1036"/>
                <a:gd name="T26" fmla="*/ 453 w 655"/>
                <a:gd name="T27" fmla="*/ 921 h 1036"/>
                <a:gd name="T28" fmla="*/ 531 w 655"/>
                <a:gd name="T29" fmla="*/ 919 h 1036"/>
                <a:gd name="T30" fmla="*/ 540 w 655"/>
                <a:gd name="T31" fmla="*/ 855 h 1036"/>
                <a:gd name="T32" fmla="*/ 503 w 655"/>
                <a:gd name="T33" fmla="*/ 806 h 1036"/>
                <a:gd name="T34" fmla="*/ 429 w 655"/>
                <a:gd name="T35" fmla="*/ 769 h 1036"/>
                <a:gd name="T36" fmla="*/ 433 w 655"/>
                <a:gd name="T37" fmla="*/ 697 h 1036"/>
                <a:gd name="T38" fmla="*/ 457 w 655"/>
                <a:gd name="T39" fmla="*/ 654 h 1036"/>
                <a:gd name="T40" fmla="*/ 457 w 655"/>
                <a:gd name="T41" fmla="*/ 573 h 1036"/>
                <a:gd name="T42" fmla="*/ 488 w 655"/>
                <a:gd name="T43" fmla="*/ 564 h 1036"/>
                <a:gd name="T44" fmla="*/ 555 w 655"/>
                <a:gd name="T45" fmla="*/ 571 h 1036"/>
                <a:gd name="T46" fmla="*/ 607 w 655"/>
                <a:gd name="T47" fmla="*/ 567 h 1036"/>
                <a:gd name="T48" fmla="*/ 601 w 655"/>
                <a:gd name="T49" fmla="*/ 543 h 1036"/>
                <a:gd name="T50" fmla="*/ 592 w 655"/>
                <a:gd name="T51" fmla="*/ 493 h 1036"/>
                <a:gd name="T52" fmla="*/ 612 w 655"/>
                <a:gd name="T53" fmla="*/ 443 h 1036"/>
                <a:gd name="T54" fmla="*/ 655 w 655"/>
                <a:gd name="T55" fmla="*/ 399 h 1036"/>
                <a:gd name="T56" fmla="*/ 579 w 655"/>
                <a:gd name="T57" fmla="*/ 330 h 1036"/>
                <a:gd name="T58" fmla="*/ 453 w 655"/>
                <a:gd name="T59" fmla="*/ 308 h 1036"/>
                <a:gd name="T60" fmla="*/ 435 w 655"/>
                <a:gd name="T61" fmla="*/ 197 h 1036"/>
                <a:gd name="T62" fmla="*/ 501 w 655"/>
                <a:gd name="T63" fmla="*/ 126 h 1036"/>
                <a:gd name="T64" fmla="*/ 474 w 655"/>
                <a:gd name="T65" fmla="*/ 52 h 1036"/>
                <a:gd name="T66" fmla="*/ 413 w 655"/>
                <a:gd name="T67" fmla="*/ 19 h 1036"/>
                <a:gd name="T68" fmla="*/ 326 w 655"/>
                <a:gd name="T69" fmla="*/ 71 h 1036"/>
                <a:gd name="T70" fmla="*/ 269 w 655"/>
                <a:gd name="T71" fmla="*/ 152 h 1036"/>
                <a:gd name="T72" fmla="*/ 269 w 655"/>
                <a:gd name="T73" fmla="*/ 260 h 1036"/>
                <a:gd name="T74" fmla="*/ 243 w 655"/>
                <a:gd name="T75" fmla="*/ 345 h 1036"/>
                <a:gd name="T76" fmla="*/ 230 w 655"/>
                <a:gd name="T77" fmla="*/ 426 h 1036"/>
                <a:gd name="T78" fmla="*/ 121 w 655"/>
                <a:gd name="T79" fmla="*/ 430 h 1036"/>
                <a:gd name="T80" fmla="*/ 1 w 655"/>
                <a:gd name="T81" fmla="*/ 495 h 1036"/>
                <a:gd name="T82" fmla="*/ 7 w 655"/>
                <a:gd name="T83" fmla="*/ 521 h 1036"/>
                <a:gd name="T84" fmla="*/ 31 w 655"/>
                <a:gd name="T85" fmla="*/ 565 h 1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55" h="1036">
                  <a:moveTo>
                    <a:pt x="31" y="565"/>
                  </a:moveTo>
                  <a:cubicBezTo>
                    <a:pt x="62" y="577"/>
                    <a:pt x="64" y="582"/>
                    <a:pt x="68" y="595"/>
                  </a:cubicBezTo>
                  <a:cubicBezTo>
                    <a:pt x="73" y="608"/>
                    <a:pt x="118" y="599"/>
                    <a:pt x="125" y="636"/>
                  </a:cubicBezTo>
                  <a:cubicBezTo>
                    <a:pt x="132" y="673"/>
                    <a:pt x="134" y="704"/>
                    <a:pt x="156" y="734"/>
                  </a:cubicBezTo>
                  <a:cubicBezTo>
                    <a:pt x="177" y="764"/>
                    <a:pt x="206" y="786"/>
                    <a:pt x="190" y="832"/>
                  </a:cubicBezTo>
                  <a:cubicBezTo>
                    <a:pt x="175" y="879"/>
                    <a:pt x="147" y="877"/>
                    <a:pt x="180" y="901"/>
                  </a:cubicBezTo>
                  <a:cubicBezTo>
                    <a:pt x="212" y="925"/>
                    <a:pt x="210" y="934"/>
                    <a:pt x="234" y="934"/>
                  </a:cubicBezTo>
                  <a:cubicBezTo>
                    <a:pt x="258" y="934"/>
                    <a:pt x="280" y="929"/>
                    <a:pt x="287" y="960"/>
                  </a:cubicBezTo>
                  <a:cubicBezTo>
                    <a:pt x="293" y="992"/>
                    <a:pt x="295" y="1008"/>
                    <a:pt x="346" y="1003"/>
                  </a:cubicBezTo>
                  <a:cubicBezTo>
                    <a:pt x="365" y="1003"/>
                    <a:pt x="380" y="1010"/>
                    <a:pt x="387" y="1023"/>
                  </a:cubicBezTo>
                  <a:cubicBezTo>
                    <a:pt x="394" y="1036"/>
                    <a:pt x="402" y="1032"/>
                    <a:pt x="426" y="1018"/>
                  </a:cubicBezTo>
                  <a:cubicBezTo>
                    <a:pt x="450" y="1003"/>
                    <a:pt x="466" y="1003"/>
                    <a:pt x="444" y="990"/>
                  </a:cubicBezTo>
                  <a:cubicBezTo>
                    <a:pt x="422" y="977"/>
                    <a:pt x="444" y="968"/>
                    <a:pt x="446" y="958"/>
                  </a:cubicBezTo>
                  <a:cubicBezTo>
                    <a:pt x="448" y="949"/>
                    <a:pt x="420" y="908"/>
                    <a:pt x="453" y="921"/>
                  </a:cubicBezTo>
                  <a:cubicBezTo>
                    <a:pt x="485" y="934"/>
                    <a:pt x="518" y="949"/>
                    <a:pt x="531" y="919"/>
                  </a:cubicBezTo>
                  <a:cubicBezTo>
                    <a:pt x="544" y="890"/>
                    <a:pt x="533" y="873"/>
                    <a:pt x="540" y="855"/>
                  </a:cubicBezTo>
                  <a:cubicBezTo>
                    <a:pt x="546" y="836"/>
                    <a:pt x="536" y="817"/>
                    <a:pt x="503" y="806"/>
                  </a:cubicBezTo>
                  <a:cubicBezTo>
                    <a:pt x="470" y="795"/>
                    <a:pt x="426" y="816"/>
                    <a:pt x="429" y="769"/>
                  </a:cubicBezTo>
                  <a:cubicBezTo>
                    <a:pt x="431" y="723"/>
                    <a:pt x="415" y="710"/>
                    <a:pt x="433" y="697"/>
                  </a:cubicBezTo>
                  <a:cubicBezTo>
                    <a:pt x="450" y="684"/>
                    <a:pt x="461" y="684"/>
                    <a:pt x="457" y="654"/>
                  </a:cubicBezTo>
                  <a:cubicBezTo>
                    <a:pt x="453" y="625"/>
                    <a:pt x="446" y="588"/>
                    <a:pt x="457" y="573"/>
                  </a:cubicBezTo>
                  <a:cubicBezTo>
                    <a:pt x="468" y="558"/>
                    <a:pt x="474" y="549"/>
                    <a:pt x="488" y="564"/>
                  </a:cubicBezTo>
                  <a:cubicBezTo>
                    <a:pt x="501" y="578"/>
                    <a:pt x="507" y="571"/>
                    <a:pt x="555" y="571"/>
                  </a:cubicBezTo>
                  <a:cubicBezTo>
                    <a:pt x="573" y="571"/>
                    <a:pt x="592" y="569"/>
                    <a:pt x="607" y="567"/>
                  </a:cubicBezTo>
                  <a:cubicBezTo>
                    <a:pt x="609" y="560"/>
                    <a:pt x="608" y="553"/>
                    <a:pt x="601" y="543"/>
                  </a:cubicBezTo>
                  <a:cubicBezTo>
                    <a:pt x="584" y="521"/>
                    <a:pt x="584" y="515"/>
                    <a:pt x="592" y="493"/>
                  </a:cubicBezTo>
                  <a:cubicBezTo>
                    <a:pt x="601" y="471"/>
                    <a:pt x="588" y="460"/>
                    <a:pt x="612" y="443"/>
                  </a:cubicBezTo>
                  <a:cubicBezTo>
                    <a:pt x="630" y="430"/>
                    <a:pt x="642" y="417"/>
                    <a:pt x="655" y="399"/>
                  </a:cubicBezTo>
                  <a:cubicBezTo>
                    <a:pt x="639" y="390"/>
                    <a:pt x="645" y="350"/>
                    <a:pt x="579" y="330"/>
                  </a:cubicBezTo>
                  <a:cubicBezTo>
                    <a:pt x="505" y="308"/>
                    <a:pt x="492" y="334"/>
                    <a:pt x="453" y="308"/>
                  </a:cubicBezTo>
                  <a:cubicBezTo>
                    <a:pt x="413" y="282"/>
                    <a:pt x="409" y="223"/>
                    <a:pt x="435" y="197"/>
                  </a:cubicBezTo>
                  <a:cubicBezTo>
                    <a:pt x="461" y="171"/>
                    <a:pt x="488" y="156"/>
                    <a:pt x="501" y="126"/>
                  </a:cubicBezTo>
                  <a:cubicBezTo>
                    <a:pt x="514" y="97"/>
                    <a:pt x="492" y="67"/>
                    <a:pt x="474" y="52"/>
                  </a:cubicBezTo>
                  <a:cubicBezTo>
                    <a:pt x="457" y="37"/>
                    <a:pt x="439" y="0"/>
                    <a:pt x="413" y="19"/>
                  </a:cubicBezTo>
                  <a:cubicBezTo>
                    <a:pt x="387" y="37"/>
                    <a:pt x="352" y="34"/>
                    <a:pt x="326" y="71"/>
                  </a:cubicBezTo>
                  <a:cubicBezTo>
                    <a:pt x="300" y="108"/>
                    <a:pt x="265" y="119"/>
                    <a:pt x="269" y="152"/>
                  </a:cubicBezTo>
                  <a:cubicBezTo>
                    <a:pt x="273" y="185"/>
                    <a:pt x="295" y="234"/>
                    <a:pt x="269" y="260"/>
                  </a:cubicBezTo>
                  <a:cubicBezTo>
                    <a:pt x="243" y="286"/>
                    <a:pt x="221" y="334"/>
                    <a:pt x="243" y="345"/>
                  </a:cubicBezTo>
                  <a:cubicBezTo>
                    <a:pt x="265" y="356"/>
                    <a:pt x="282" y="423"/>
                    <a:pt x="230" y="426"/>
                  </a:cubicBezTo>
                  <a:cubicBezTo>
                    <a:pt x="177" y="430"/>
                    <a:pt x="138" y="397"/>
                    <a:pt x="121" y="430"/>
                  </a:cubicBezTo>
                  <a:cubicBezTo>
                    <a:pt x="104" y="462"/>
                    <a:pt x="51" y="504"/>
                    <a:pt x="1" y="495"/>
                  </a:cubicBezTo>
                  <a:cubicBezTo>
                    <a:pt x="4" y="503"/>
                    <a:pt x="6" y="512"/>
                    <a:pt x="7" y="521"/>
                  </a:cubicBezTo>
                  <a:cubicBezTo>
                    <a:pt x="9" y="552"/>
                    <a:pt x="0" y="554"/>
                    <a:pt x="31" y="565"/>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46" name="Freeform 22"/>
            <p:cNvSpPr/>
            <p:nvPr/>
          </p:nvSpPr>
          <p:spPr bwMode="auto">
            <a:xfrm>
              <a:off x="4177" y="2831"/>
              <a:ext cx="568" cy="690"/>
            </a:xfrm>
            <a:custGeom>
              <a:avLst/>
              <a:gdLst>
                <a:gd name="T0" fmla="*/ 1135 w 1227"/>
                <a:gd name="T1" fmla="*/ 248 h 1490"/>
                <a:gd name="T2" fmla="*/ 1085 w 1227"/>
                <a:gd name="T3" fmla="*/ 118 h 1490"/>
                <a:gd name="T4" fmla="*/ 919 w 1227"/>
                <a:gd name="T5" fmla="*/ 94 h 1490"/>
                <a:gd name="T6" fmla="*/ 784 w 1227"/>
                <a:gd name="T7" fmla="*/ 102 h 1490"/>
                <a:gd name="T8" fmla="*/ 723 w 1227"/>
                <a:gd name="T9" fmla="*/ 89 h 1490"/>
                <a:gd name="T10" fmla="*/ 696 w 1227"/>
                <a:gd name="T11" fmla="*/ 17 h 1490"/>
                <a:gd name="T12" fmla="*/ 578 w 1227"/>
                <a:gd name="T13" fmla="*/ 92 h 1490"/>
                <a:gd name="T14" fmla="*/ 504 w 1227"/>
                <a:gd name="T15" fmla="*/ 120 h 1490"/>
                <a:gd name="T16" fmla="*/ 408 w 1227"/>
                <a:gd name="T17" fmla="*/ 126 h 1490"/>
                <a:gd name="T18" fmla="*/ 319 w 1227"/>
                <a:gd name="T19" fmla="*/ 181 h 1490"/>
                <a:gd name="T20" fmla="*/ 161 w 1227"/>
                <a:gd name="T21" fmla="*/ 257 h 1490"/>
                <a:gd name="T22" fmla="*/ 87 w 1227"/>
                <a:gd name="T23" fmla="*/ 307 h 1490"/>
                <a:gd name="T24" fmla="*/ 83 w 1227"/>
                <a:gd name="T25" fmla="*/ 363 h 1490"/>
                <a:gd name="T26" fmla="*/ 144 w 1227"/>
                <a:gd name="T27" fmla="*/ 537 h 1490"/>
                <a:gd name="T28" fmla="*/ 48 w 1227"/>
                <a:gd name="T29" fmla="*/ 771 h 1490"/>
                <a:gd name="T30" fmla="*/ 109 w 1227"/>
                <a:gd name="T31" fmla="*/ 912 h 1490"/>
                <a:gd name="T32" fmla="*/ 218 w 1227"/>
                <a:gd name="T33" fmla="*/ 1041 h 1490"/>
                <a:gd name="T34" fmla="*/ 170 w 1227"/>
                <a:gd name="T35" fmla="*/ 1186 h 1490"/>
                <a:gd name="T36" fmla="*/ 305 w 1227"/>
                <a:gd name="T37" fmla="*/ 1267 h 1490"/>
                <a:gd name="T38" fmla="*/ 388 w 1227"/>
                <a:gd name="T39" fmla="*/ 1304 h 1490"/>
                <a:gd name="T40" fmla="*/ 305 w 1227"/>
                <a:gd name="T41" fmla="*/ 1460 h 1490"/>
                <a:gd name="T42" fmla="*/ 563 w 1227"/>
                <a:gd name="T43" fmla="*/ 1379 h 1490"/>
                <a:gd name="T44" fmla="*/ 685 w 1227"/>
                <a:gd name="T45" fmla="*/ 1327 h 1490"/>
                <a:gd name="T46" fmla="*/ 681 w 1227"/>
                <a:gd name="T47" fmla="*/ 1269 h 1490"/>
                <a:gd name="T48" fmla="*/ 716 w 1227"/>
                <a:gd name="T49" fmla="*/ 1130 h 1490"/>
                <a:gd name="T50" fmla="*/ 779 w 1227"/>
                <a:gd name="T51" fmla="*/ 1045 h 1490"/>
                <a:gd name="T52" fmla="*/ 782 w 1227"/>
                <a:gd name="T53" fmla="*/ 951 h 1490"/>
                <a:gd name="T54" fmla="*/ 793 w 1227"/>
                <a:gd name="T55" fmla="*/ 795 h 1490"/>
                <a:gd name="T56" fmla="*/ 910 w 1227"/>
                <a:gd name="T57" fmla="*/ 635 h 1490"/>
                <a:gd name="T58" fmla="*/ 978 w 1227"/>
                <a:gd name="T59" fmla="*/ 528 h 1490"/>
                <a:gd name="T60" fmla="*/ 1072 w 1227"/>
                <a:gd name="T61" fmla="*/ 504 h 1490"/>
                <a:gd name="T62" fmla="*/ 1177 w 1227"/>
                <a:gd name="T63" fmla="*/ 448 h 1490"/>
                <a:gd name="T64" fmla="*/ 1201 w 1227"/>
                <a:gd name="T65" fmla="*/ 346 h 1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27" h="1490">
                  <a:moveTo>
                    <a:pt x="1201" y="346"/>
                  </a:moveTo>
                  <a:cubicBezTo>
                    <a:pt x="1175" y="313"/>
                    <a:pt x="1183" y="270"/>
                    <a:pt x="1135" y="248"/>
                  </a:cubicBezTo>
                  <a:cubicBezTo>
                    <a:pt x="1087" y="226"/>
                    <a:pt x="1044" y="217"/>
                    <a:pt x="1050" y="193"/>
                  </a:cubicBezTo>
                  <a:cubicBezTo>
                    <a:pt x="1057" y="168"/>
                    <a:pt x="1116" y="135"/>
                    <a:pt x="1085" y="118"/>
                  </a:cubicBezTo>
                  <a:cubicBezTo>
                    <a:pt x="1055" y="102"/>
                    <a:pt x="1059" y="85"/>
                    <a:pt x="1028" y="92"/>
                  </a:cubicBezTo>
                  <a:cubicBezTo>
                    <a:pt x="998" y="100"/>
                    <a:pt x="950" y="113"/>
                    <a:pt x="919" y="94"/>
                  </a:cubicBezTo>
                  <a:cubicBezTo>
                    <a:pt x="889" y="76"/>
                    <a:pt x="878" y="20"/>
                    <a:pt x="838" y="48"/>
                  </a:cubicBezTo>
                  <a:cubicBezTo>
                    <a:pt x="799" y="76"/>
                    <a:pt x="806" y="80"/>
                    <a:pt x="784" y="102"/>
                  </a:cubicBezTo>
                  <a:cubicBezTo>
                    <a:pt x="762" y="124"/>
                    <a:pt x="744" y="154"/>
                    <a:pt x="718" y="130"/>
                  </a:cubicBezTo>
                  <a:cubicBezTo>
                    <a:pt x="692" y="105"/>
                    <a:pt x="707" y="100"/>
                    <a:pt x="723" y="89"/>
                  </a:cubicBezTo>
                  <a:cubicBezTo>
                    <a:pt x="738" y="78"/>
                    <a:pt x="758" y="63"/>
                    <a:pt x="747" y="44"/>
                  </a:cubicBezTo>
                  <a:cubicBezTo>
                    <a:pt x="736" y="26"/>
                    <a:pt x="714" y="0"/>
                    <a:pt x="696" y="17"/>
                  </a:cubicBezTo>
                  <a:cubicBezTo>
                    <a:pt x="679" y="33"/>
                    <a:pt x="668" y="61"/>
                    <a:pt x="644" y="72"/>
                  </a:cubicBezTo>
                  <a:cubicBezTo>
                    <a:pt x="621" y="83"/>
                    <a:pt x="597" y="108"/>
                    <a:pt x="578" y="92"/>
                  </a:cubicBezTo>
                  <a:cubicBezTo>
                    <a:pt x="571" y="100"/>
                    <a:pt x="563" y="106"/>
                    <a:pt x="554" y="113"/>
                  </a:cubicBezTo>
                  <a:cubicBezTo>
                    <a:pt x="537" y="128"/>
                    <a:pt x="515" y="135"/>
                    <a:pt x="504" y="120"/>
                  </a:cubicBezTo>
                  <a:cubicBezTo>
                    <a:pt x="493" y="105"/>
                    <a:pt x="482" y="102"/>
                    <a:pt x="447" y="102"/>
                  </a:cubicBezTo>
                  <a:cubicBezTo>
                    <a:pt x="412" y="102"/>
                    <a:pt x="410" y="105"/>
                    <a:pt x="408" y="126"/>
                  </a:cubicBezTo>
                  <a:cubicBezTo>
                    <a:pt x="406" y="146"/>
                    <a:pt x="393" y="157"/>
                    <a:pt x="354" y="157"/>
                  </a:cubicBezTo>
                  <a:cubicBezTo>
                    <a:pt x="314" y="157"/>
                    <a:pt x="332" y="165"/>
                    <a:pt x="319" y="181"/>
                  </a:cubicBezTo>
                  <a:cubicBezTo>
                    <a:pt x="305" y="198"/>
                    <a:pt x="286" y="219"/>
                    <a:pt x="244" y="241"/>
                  </a:cubicBezTo>
                  <a:cubicBezTo>
                    <a:pt x="203" y="263"/>
                    <a:pt x="190" y="259"/>
                    <a:pt x="161" y="257"/>
                  </a:cubicBezTo>
                  <a:cubicBezTo>
                    <a:pt x="133" y="256"/>
                    <a:pt x="135" y="269"/>
                    <a:pt x="131" y="280"/>
                  </a:cubicBezTo>
                  <a:cubicBezTo>
                    <a:pt x="126" y="291"/>
                    <a:pt x="122" y="300"/>
                    <a:pt x="87" y="307"/>
                  </a:cubicBezTo>
                  <a:cubicBezTo>
                    <a:pt x="67" y="312"/>
                    <a:pt x="54" y="333"/>
                    <a:pt x="46" y="350"/>
                  </a:cubicBezTo>
                  <a:cubicBezTo>
                    <a:pt x="60" y="353"/>
                    <a:pt x="74" y="356"/>
                    <a:pt x="83" y="363"/>
                  </a:cubicBezTo>
                  <a:cubicBezTo>
                    <a:pt x="109" y="385"/>
                    <a:pt x="122" y="415"/>
                    <a:pt x="113" y="433"/>
                  </a:cubicBezTo>
                  <a:cubicBezTo>
                    <a:pt x="105" y="452"/>
                    <a:pt x="148" y="489"/>
                    <a:pt x="144" y="537"/>
                  </a:cubicBezTo>
                  <a:cubicBezTo>
                    <a:pt x="139" y="585"/>
                    <a:pt x="87" y="611"/>
                    <a:pt x="43" y="648"/>
                  </a:cubicBezTo>
                  <a:cubicBezTo>
                    <a:pt x="0" y="686"/>
                    <a:pt x="17" y="730"/>
                    <a:pt x="48" y="771"/>
                  </a:cubicBezTo>
                  <a:cubicBezTo>
                    <a:pt x="78" y="812"/>
                    <a:pt x="96" y="800"/>
                    <a:pt x="96" y="834"/>
                  </a:cubicBezTo>
                  <a:cubicBezTo>
                    <a:pt x="96" y="867"/>
                    <a:pt x="109" y="875"/>
                    <a:pt x="109" y="912"/>
                  </a:cubicBezTo>
                  <a:cubicBezTo>
                    <a:pt x="109" y="949"/>
                    <a:pt x="153" y="952"/>
                    <a:pt x="174" y="975"/>
                  </a:cubicBezTo>
                  <a:cubicBezTo>
                    <a:pt x="196" y="997"/>
                    <a:pt x="192" y="1019"/>
                    <a:pt x="218" y="1041"/>
                  </a:cubicBezTo>
                  <a:cubicBezTo>
                    <a:pt x="244" y="1064"/>
                    <a:pt x="240" y="1060"/>
                    <a:pt x="192" y="1093"/>
                  </a:cubicBezTo>
                  <a:cubicBezTo>
                    <a:pt x="144" y="1127"/>
                    <a:pt x="174" y="1145"/>
                    <a:pt x="170" y="1186"/>
                  </a:cubicBezTo>
                  <a:cubicBezTo>
                    <a:pt x="166" y="1227"/>
                    <a:pt x="196" y="1253"/>
                    <a:pt x="209" y="1275"/>
                  </a:cubicBezTo>
                  <a:cubicBezTo>
                    <a:pt x="222" y="1297"/>
                    <a:pt x="266" y="1290"/>
                    <a:pt x="305" y="1267"/>
                  </a:cubicBezTo>
                  <a:cubicBezTo>
                    <a:pt x="345" y="1245"/>
                    <a:pt x="349" y="1245"/>
                    <a:pt x="367" y="1256"/>
                  </a:cubicBezTo>
                  <a:cubicBezTo>
                    <a:pt x="384" y="1267"/>
                    <a:pt x="393" y="1282"/>
                    <a:pt x="388" y="1304"/>
                  </a:cubicBezTo>
                  <a:cubicBezTo>
                    <a:pt x="384" y="1327"/>
                    <a:pt x="358" y="1345"/>
                    <a:pt x="310" y="1371"/>
                  </a:cubicBezTo>
                  <a:cubicBezTo>
                    <a:pt x="262" y="1397"/>
                    <a:pt x="271" y="1431"/>
                    <a:pt x="305" y="1460"/>
                  </a:cubicBezTo>
                  <a:cubicBezTo>
                    <a:pt x="340" y="1490"/>
                    <a:pt x="388" y="1464"/>
                    <a:pt x="432" y="1431"/>
                  </a:cubicBezTo>
                  <a:cubicBezTo>
                    <a:pt x="476" y="1397"/>
                    <a:pt x="528" y="1408"/>
                    <a:pt x="563" y="1379"/>
                  </a:cubicBezTo>
                  <a:cubicBezTo>
                    <a:pt x="598" y="1349"/>
                    <a:pt x="629" y="1405"/>
                    <a:pt x="664" y="1419"/>
                  </a:cubicBezTo>
                  <a:cubicBezTo>
                    <a:pt x="699" y="1434"/>
                    <a:pt x="672" y="1356"/>
                    <a:pt x="685" y="1327"/>
                  </a:cubicBezTo>
                  <a:cubicBezTo>
                    <a:pt x="688" y="1322"/>
                    <a:pt x="692" y="1319"/>
                    <a:pt x="697" y="1317"/>
                  </a:cubicBezTo>
                  <a:cubicBezTo>
                    <a:pt x="687" y="1301"/>
                    <a:pt x="676" y="1281"/>
                    <a:pt x="681" y="1269"/>
                  </a:cubicBezTo>
                  <a:cubicBezTo>
                    <a:pt x="690" y="1249"/>
                    <a:pt x="703" y="1236"/>
                    <a:pt x="705" y="1212"/>
                  </a:cubicBezTo>
                  <a:cubicBezTo>
                    <a:pt x="707" y="1188"/>
                    <a:pt x="699" y="1151"/>
                    <a:pt x="716" y="1130"/>
                  </a:cubicBezTo>
                  <a:cubicBezTo>
                    <a:pt x="734" y="1110"/>
                    <a:pt x="734" y="1097"/>
                    <a:pt x="742" y="1082"/>
                  </a:cubicBezTo>
                  <a:cubicBezTo>
                    <a:pt x="751" y="1067"/>
                    <a:pt x="764" y="1062"/>
                    <a:pt x="779" y="1045"/>
                  </a:cubicBezTo>
                  <a:cubicBezTo>
                    <a:pt x="795" y="1028"/>
                    <a:pt x="793" y="1030"/>
                    <a:pt x="786" y="1006"/>
                  </a:cubicBezTo>
                  <a:cubicBezTo>
                    <a:pt x="779" y="982"/>
                    <a:pt x="760" y="967"/>
                    <a:pt x="782" y="951"/>
                  </a:cubicBezTo>
                  <a:cubicBezTo>
                    <a:pt x="803" y="934"/>
                    <a:pt x="834" y="921"/>
                    <a:pt x="801" y="891"/>
                  </a:cubicBezTo>
                  <a:cubicBezTo>
                    <a:pt x="768" y="862"/>
                    <a:pt x="768" y="808"/>
                    <a:pt x="793" y="795"/>
                  </a:cubicBezTo>
                  <a:cubicBezTo>
                    <a:pt x="817" y="782"/>
                    <a:pt x="871" y="789"/>
                    <a:pt x="893" y="743"/>
                  </a:cubicBezTo>
                  <a:cubicBezTo>
                    <a:pt x="915" y="697"/>
                    <a:pt x="921" y="678"/>
                    <a:pt x="910" y="635"/>
                  </a:cubicBezTo>
                  <a:cubicBezTo>
                    <a:pt x="900" y="593"/>
                    <a:pt x="891" y="569"/>
                    <a:pt x="913" y="548"/>
                  </a:cubicBezTo>
                  <a:cubicBezTo>
                    <a:pt x="934" y="528"/>
                    <a:pt x="928" y="524"/>
                    <a:pt x="978" y="528"/>
                  </a:cubicBezTo>
                  <a:cubicBezTo>
                    <a:pt x="1028" y="532"/>
                    <a:pt x="996" y="537"/>
                    <a:pt x="1028" y="532"/>
                  </a:cubicBezTo>
                  <a:cubicBezTo>
                    <a:pt x="1061" y="526"/>
                    <a:pt x="1068" y="522"/>
                    <a:pt x="1072" y="504"/>
                  </a:cubicBezTo>
                  <a:cubicBezTo>
                    <a:pt x="1076" y="485"/>
                    <a:pt x="1072" y="484"/>
                    <a:pt x="1100" y="482"/>
                  </a:cubicBezTo>
                  <a:cubicBezTo>
                    <a:pt x="1129" y="480"/>
                    <a:pt x="1164" y="465"/>
                    <a:pt x="1177" y="448"/>
                  </a:cubicBezTo>
                  <a:cubicBezTo>
                    <a:pt x="1190" y="432"/>
                    <a:pt x="1192" y="421"/>
                    <a:pt x="1194" y="404"/>
                  </a:cubicBezTo>
                  <a:cubicBezTo>
                    <a:pt x="1197" y="387"/>
                    <a:pt x="1227" y="380"/>
                    <a:pt x="1201" y="346"/>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47" name="Freeform 23"/>
            <p:cNvSpPr/>
            <p:nvPr/>
          </p:nvSpPr>
          <p:spPr bwMode="auto">
            <a:xfrm>
              <a:off x="3549" y="2533"/>
              <a:ext cx="896" cy="494"/>
            </a:xfrm>
            <a:custGeom>
              <a:avLst/>
              <a:gdLst>
                <a:gd name="T0" fmla="*/ 1488 w 1935"/>
                <a:gd name="T1" fmla="*/ 922 h 1066"/>
                <a:gd name="T2" fmla="*/ 1601 w 1935"/>
                <a:gd name="T3" fmla="*/ 883 h 1066"/>
                <a:gd name="T4" fmla="*/ 1711 w 1935"/>
                <a:gd name="T5" fmla="*/ 799 h 1066"/>
                <a:gd name="T6" fmla="*/ 1804 w 1935"/>
                <a:gd name="T7" fmla="*/ 744 h 1066"/>
                <a:gd name="T8" fmla="*/ 1911 w 1935"/>
                <a:gd name="T9" fmla="*/ 755 h 1066"/>
                <a:gd name="T10" fmla="*/ 1931 w 1935"/>
                <a:gd name="T11" fmla="*/ 731 h 1066"/>
                <a:gd name="T12" fmla="*/ 1846 w 1935"/>
                <a:gd name="T13" fmla="*/ 575 h 1066"/>
                <a:gd name="T14" fmla="*/ 1835 w 1935"/>
                <a:gd name="T15" fmla="*/ 431 h 1066"/>
                <a:gd name="T16" fmla="*/ 1753 w 1935"/>
                <a:gd name="T17" fmla="*/ 402 h 1066"/>
                <a:gd name="T18" fmla="*/ 1671 w 1935"/>
                <a:gd name="T19" fmla="*/ 360 h 1066"/>
                <a:gd name="T20" fmla="*/ 1609 w 1935"/>
                <a:gd name="T21" fmla="*/ 338 h 1066"/>
                <a:gd name="T22" fmla="*/ 1498 w 1935"/>
                <a:gd name="T23" fmla="*/ 345 h 1066"/>
                <a:gd name="T24" fmla="*/ 1374 w 1935"/>
                <a:gd name="T25" fmla="*/ 296 h 1066"/>
                <a:gd name="T26" fmla="*/ 1276 w 1935"/>
                <a:gd name="T27" fmla="*/ 242 h 1066"/>
                <a:gd name="T28" fmla="*/ 1244 w 1935"/>
                <a:gd name="T29" fmla="*/ 156 h 1066"/>
                <a:gd name="T30" fmla="*/ 1151 w 1935"/>
                <a:gd name="T31" fmla="*/ 181 h 1066"/>
                <a:gd name="T32" fmla="*/ 1041 w 1935"/>
                <a:gd name="T33" fmla="*/ 192 h 1066"/>
                <a:gd name="T34" fmla="*/ 843 w 1935"/>
                <a:gd name="T35" fmla="*/ 187 h 1066"/>
                <a:gd name="T36" fmla="*/ 675 w 1935"/>
                <a:gd name="T37" fmla="*/ 103 h 1066"/>
                <a:gd name="T38" fmla="*/ 562 w 1935"/>
                <a:gd name="T39" fmla="*/ 19 h 1066"/>
                <a:gd name="T40" fmla="*/ 422 w 1935"/>
                <a:gd name="T41" fmla="*/ 47 h 1066"/>
                <a:gd name="T42" fmla="*/ 295 w 1935"/>
                <a:gd name="T43" fmla="*/ 27 h 1066"/>
                <a:gd name="T44" fmla="*/ 282 w 1935"/>
                <a:gd name="T45" fmla="*/ 71 h 1066"/>
                <a:gd name="T46" fmla="*/ 374 w 1935"/>
                <a:gd name="T47" fmla="*/ 121 h 1066"/>
                <a:gd name="T48" fmla="*/ 308 w 1935"/>
                <a:gd name="T49" fmla="*/ 197 h 1066"/>
                <a:gd name="T50" fmla="*/ 258 w 1935"/>
                <a:gd name="T51" fmla="*/ 286 h 1066"/>
                <a:gd name="T52" fmla="*/ 293 w 1935"/>
                <a:gd name="T53" fmla="*/ 379 h 1066"/>
                <a:gd name="T54" fmla="*/ 380 w 1935"/>
                <a:gd name="T55" fmla="*/ 433 h 1066"/>
                <a:gd name="T56" fmla="*/ 443 w 1935"/>
                <a:gd name="T57" fmla="*/ 592 h 1066"/>
                <a:gd name="T58" fmla="*/ 315 w 1935"/>
                <a:gd name="T59" fmla="*/ 670 h 1066"/>
                <a:gd name="T60" fmla="*/ 138 w 1935"/>
                <a:gd name="T61" fmla="*/ 711 h 1066"/>
                <a:gd name="T62" fmla="*/ 36 w 1935"/>
                <a:gd name="T63" fmla="*/ 747 h 1066"/>
                <a:gd name="T64" fmla="*/ 66 w 1935"/>
                <a:gd name="T65" fmla="*/ 831 h 1066"/>
                <a:gd name="T66" fmla="*/ 135 w 1935"/>
                <a:gd name="T67" fmla="*/ 942 h 1066"/>
                <a:gd name="T68" fmla="*/ 207 w 1935"/>
                <a:gd name="T69" fmla="*/ 1034 h 1066"/>
                <a:gd name="T70" fmla="*/ 291 w 1935"/>
                <a:gd name="T71" fmla="*/ 972 h 1066"/>
                <a:gd name="T72" fmla="*/ 479 w 1935"/>
                <a:gd name="T73" fmla="*/ 924 h 1066"/>
                <a:gd name="T74" fmla="*/ 544 w 1935"/>
                <a:gd name="T75" fmla="*/ 838 h 1066"/>
                <a:gd name="T76" fmla="*/ 741 w 1935"/>
                <a:gd name="T77" fmla="*/ 820 h 1066"/>
                <a:gd name="T78" fmla="*/ 955 w 1935"/>
                <a:gd name="T79" fmla="*/ 879 h 1066"/>
                <a:gd name="T80" fmla="*/ 1134 w 1935"/>
                <a:gd name="T81" fmla="*/ 823 h 1066"/>
                <a:gd name="T82" fmla="*/ 1195 w 1935"/>
                <a:gd name="T83" fmla="*/ 909 h 1066"/>
                <a:gd name="T84" fmla="*/ 1330 w 1935"/>
                <a:gd name="T85" fmla="*/ 842 h 1066"/>
                <a:gd name="T86" fmla="*/ 1403 w 1935"/>
                <a:gd name="T87" fmla="*/ 992 h 10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35" h="1066">
                  <a:moveTo>
                    <a:pt x="1444" y="949"/>
                  </a:moveTo>
                  <a:cubicBezTo>
                    <a:pt x="1479" y="942"/>
                    <a:pt x="1483" y="933"/>
                    <a:pt x="1488" y="922"/>
                  </a:cubicBezTo>
                  <a:cubicBezTo>
                    <a:pt x="1492" y="911"/>
                    <a:pt x="1490" y="898"/>
                    <a:pt x="1518" y="899"/>
                  </a:cubicBezTo>
                  <a:cubicBezTo>
                    <a:pt x="1547" y="901"/>
                    <a:pt x="1560" y="905"/>
                    <a:pt x="1601" y="883"/>
                  </a:cubicBezTo>
                  <a:cubicBezTo>
                    <a:pt x="1643" y="861"/>
                    <a:pt x="1662" y="840"/>
                    <a:pt x="1676" y="823"/>
                  </a:cubicBezTo>
                  <a:cubicBezTo>
                    <a:pt x="1689" y="807"/>
                    <a:pt x="1671" y="799"/>
                    <a:pt x="1711" y="799"/>
                  </a:cubicBezTo>
                  <a:cubicBezTo>
                    <a:pt x="1750" y="799"/>
                    <a:pt x="1763" y="788"/>
                    <a:pt x="1765" y="768"/>
                  </a:cubicBezTo>
                  <a:cubicBezTo>
                    <a:pt x="1767" y="747"/>
                    <a:pt x="1769" y="744"/>
                    <a:pt x="1804" y="744"/>
                  </a:cubicBezTo>
                  <a:cubicBezTo>
                    <a:pt x="1839" y="744"/>
                    <a:pt x="1850" y="747"/>
                    <a:pt x="1861" y="762"/>
                  </a:cubicBezTo>
                  <a:cubicBezTo>
                    <a:pt x="1872" y="777"/>
                    <a:pt x="1894" y="770"/>
                    <a:pt x="1911" y="755"/>
                  </a:cubicBezTo>
                  <a:cubicBezTo>
                    <a:pt x="1920" y="748"/>
                    <a:pt x="1928" y="742"/>
                    <a:pt x="1935" y="734"/>
                  </a:cubicBezTo>
                  <a:cubicBezTo>
                    <a:pt x="1934" y="733"/>
                    <a:pt x="1932" y="732"/>
                    <a:pt x="1931" y="731"/>
                  </a:cubicBezTo>
                  <a:cubicBezTo>
                    <a:pt x="1911" y="709"/>
                    <a:pt x="1918" y="690"/>
                    <a:pt x="1896" y="660"/>
                  </a:cubicBezTo>
                  <a:cubicBezTo>
                    <a:pt x="1874" y="631"/>
                    <a:pt x="1842" y="620"/>
                    <a:pt x="1846" y="575"/>
                  </a:cubicBezTo>
                  <a:cubicBezTo>
                    <a:pt x="1850" y="531"/>
                    <a:pt x="1804" y="512"/>
                    <a:pt x="1828" y="490"/>
                  </a:cubicBezTo>
                  <a:cubicBezTo>
                    <a:pt x="1852" y="468"/>
                    <a:pt x="1870" y="453"/>
                    <a:pt x="1835" y="431"/>
                  </a:cubicBezTo>
                  <a:cubicBezTo>
                    <a:pt x="1800" y="408"/>
                    <a:pt x="1813" y="420"/>
                    <a:pt x="1787" y="408"/>
                  </a:cubicBezTo>
                  <a:cubicBezTo>
                    <a:pt x="1761" y="396"/>
                    <a:pt x="1769" y="395"/>
                    <a:pt x="1753" y="402"/>
                  </a:cubicBezTo>
                  <a:cubicBezTo>
                    <a:pt x="1737" y="408"/>
                    <a:pt x="1729" y="415"/>
                    <a:pt x="1714" y="398"/>
                  </a:cubicBezTo>
                  <a:cubicBezTo>
                    <a:pt x="1698" y="381"/>
                    <a:pt x="1685" y="358"/>
                    <a:pt x="1671" y="360"/>
                  </a:cubicBezTo>
                  <a:cubicBezTo>
                    <a:pt x="1657" y="362"/>
                    <a:pt x="1650" y="354"/>
                    <a:pt x="1644" y="345"/>
                  </a:cubicBezTo>
                  <a:cubicBezTo>
                    <a:pt x="1637" y="337"/>
                    <a:pt x="1626" y="316"/>
                    <a:pt x="1609" y="338"/>
                  </a:cubicBezTo>
                  <a:cubicBezTo>
                    <a:pt x="1591" y="360"/>
                    <a:pt x="1579" y="359"/>
                    <a:pt x="1562" y="361"/>
                  </a:cubicBezTo>
                  <a:cubicBezTo>
                    <a:pt x="1545" y="363"/>
                    <a:pt x="1512" y="358"/>
                    <a:pt x="1498" y="345"/>
                  </a:cubicBezTo>
                  <a:cubicBezTo>
                    <a:pt x="1483" y="332"/>
                    <a:pt x="1447" y="281"/>
                    <a:pt x="1421" y="277"/>
                  </a:cubicBezTo>
                  <a:cubicBezTo>
                    <a:pt x="1395" y="272"/>
                    <a:pt x="1398" y="285"/>
                    <a:pt x="1374" y="296"/>
                  </a:cubicBezTo>
                  <a:cubicBezTo>
                    <a:pt x="1350" y="307"/>
                    <a:pt x="1336" y="308"/>
                    <a:pt x="1318" y="293"/>
                  </a:cubicBezTo>
                  <a:cubicBezTo>
                    <a:pt x="1301" y="279"/>
                    <a:pt x="1273" y="263"/>
                    <a:pt x="1276" y="242"/>
                  </a:cubicBezTo>
                  <a:cubicBezTo>
                    <a:pt x="1279" y="220"/>
                    <a:pt x="1285" y="212"/>
                    <a:pt x="1280" y="195"/>
                  </a:cubicBezTo>
                  <a:cubicBezTo>
                    <a:pt x="1276" y="179"/>
                    <a:pt x="1264" y="146"/>
                    <a:pt x="1244" y="156"/>
                  </a:cubicBezTo>
                  <a:cubicBezTo>
                    <a:pt x="1225" y="166"/>
                    <a:pt x="1228" y="197"/>
                    <a:pt x="1196" y="204"/>
                  </a:cubicBezTo>
                  <a:cubicBezTo>
                    <a:pt x="1164" y="210"/>
                    <a:pt x="1164" y="190"/>
                    <a:pt x="1151" y="181"/>
                  </a:cubicBezTo>
                  <a:cubicBezTo>
                    <a:pt x="1138" y="173"/>
                    <a:pt x="1126" y="169"/>
                    <a:pt x="1101" y="172"/>
                  </a:cubicBezTo>
                  <a:cubicBezTo>
                    <a:pt x="1076" y="175"/>
                    <a:pt x="1065" y="182"/>
                    <a:pt x="1041" y="192"/>
                  </a:cubicBezTo>
                  <a:cubicBezTo>
                    <a:pt x="1017" y="203"/>
                    <a:pt x="970" y="210"/>
                    <a:pt x="933" y="205"/>
                  </a:cubicBezTo>
                  <a:cubicBezTo>
                    <a:pt x="896" y="201"/>
                    <a:pt x="893" y="203"/>
                    <a:pt x="843" y="187"/>
                  </a:cubicBezTo>
                  <a:cubicBezTo>
                    <a:pt x="794" y="171"/>
                    <a:pt x="791" y="159"/>
                    <a:pt x="768" y="157"/>
                  </a:cubicBezTo>
                  <a:cubicBezTo>
                    <a:pt x="745" y="155"/>
                    <a:pt x="693" y="127"/>
                    <a:pt x="675" y="103"/>
                  </a:cubicBezTo>
                  <a:cubicBezTo>
                    <a:pt x="660" y="84"/>
                    <a:pt x="619" y="27"/>
                    <a:pt x="580" y="0"/>
                  </a:cubicBezTo>
                  <a:cubicBezTo>
                    <a:pt x="575" y="6"/>
                    <a:pt x="568" y="12"/>
                    <a:pt x="562" y="19"/>
                  </a:cubicBezTo>
                  <a:cubicBezTo>
                    <a:pt x="540" y="41"/>
                    <a:pt x="540" y="53"/>
                    <a:pt x="498" y="34"/>
                  </a:cubicBezTo>
                  <a:cubicBezTo>
                    <a:pt x="457" y="15"/>
                    <a:pt x="455" y="47"/>
                    <a:pt x="422" y="47"/>
                  </a:cubicBezTo>
                  <a:cubicBezTo>
                    <a:pt x="389" y="47"/>
                    <a:pt x="385" y="47"/>
                    <a:pt x="378" y="30"/>
                  </a:cubicBezTo>
                  <a:cubicBezTo>
                    <a:pt x="372" y="14"/>
                    <a:pt x="356" y="34"/>
                    <a:pt x="295" y="27"/>
                  </a:cubicBezTo>
                  <a:cubicBezTo>
                    <a:pt x="234" y="19"/>
                    <a:pt x="243" y="41"/>
                    <a:pt x="243" y="53"/>
                  </a:cubicBezTo>
                  <a:cubicBezTo>
                    <a:pt x="243" y="64"/>
                    <a:pt x="256" y="71"/>
                    <a:pt x="282" y="71"/>
                  </a:cubicBezTo>
                  <a:cubicBezTo>
                    <a:pt x="308" y="71"/>
                    <a:pt x="306" y="88"/>
                    <a:pt x="304" y="106"/>
                  </a:cubicBezTo>
                  <a:cubicBezTo>
                    <a:pt x="302" y="125"/>
                    <a:pt x="343" y="119"/>
                    <a:pt x="374" y="121"/>
                  </a:cubicBezTo>
                  <a:cubicBezTo>
                    <a:pt x="404" y="123"/>
                    <a:pt x="391" y="156"/>
                    <a:pt x="389" y="179"/>
                  </a:cubicBezTo>
                  <a:cubicBezTo>
                    <a:pt x="387" y="201"/>
                    <a:pt x="343" y="199"/>
                    <a:pt x="308" y="197"/>
                  </a:cubicBezTo>
                  <a:cubicBezTo>
                    <a:pt x="273" y="195"/>
                    <a:pt x="276" y="223"/>
                    <a:pt x="260" y="243"/>
                  </a:cubicBezTo>
                  <a:cubicBezTo>
                    <a:pt x="245" y="264"/>
                    <a:pt x="238" y="271"/>
                    <a:pt x="258" y="286"/>
                  </a:cubicBezTo>
                  <a:cubicBezTo>
                    <a:pt x="278" y="301"/>
                    <a:pt x="293" y="318"/>
                    <a:pt x="300" y="336"/>
                  </a:cubicBezTo>
                  <a:cubicBezTo>
                    <a:pt x="303" y="345"/>
                    <a:pt x="298" y="363"/>
                    <a:pt x="293" y="379"/>
                  </a:cubicBezTo>
                  <a:cubicBezTo>
                    <a:pt x="323" y="376"/>
                    <a:pt x="354" y="385"/>
                    <a:pt x="377" y="383"/>
                  </a:cubicBezTo>
                  <a:cubicBezTo>
                    <a:pt x="407" y="381"/>
                    <a:pt x="384" y="414"/>
                    <a:pt x="380" y="433"/>
                  </a:cubicBezTo>
                  <a:cubicBezTo>
                    <a:pt x="377" y="453"/>
                    <a:pt x="410" y="461"/>
                    <a:pt x="426" y="492"/>
                  </a:cubicBezTo>
                  <a:cubicBezTo>
                    <a:pt x="443" y="522"/>
                    <a:pt x="443" y="556"/>
                    <a:pt x="443" y="592"/>
                  </a:cubicBezTo>
                  <a:cubicBezTo>
                    <a:pt x="443" y="628"/>
                    <a:pt x="407" y="631"/>
                    <a:pt x="390" y="620"/>
                  </a:cubicBezTo>
                  <a:cubicBezTo>
                    <a:pt x="374" y="608"/>
                    <a:pt x="331" y="650"/>
                    <a:pt x="315" y="670"/>
                  </a:cubicBezTo>
                  <a:cubicBezTo>
                    <a:pt x="298" y="689"/>
                    <a:pt x="249" y="703"/>
                    <a:pt x="226" y="703"/>
                  </a:cubicBezTo>
                  <a:cubicBezTo>
                    <a:pt x="203" y="703"/>
                    <a:pt x="171" y="703"/>
                    <a:pt x="138" y="711"/>
                  </a:cubicBezTo>
                  <a:cubicBezTo>
                    <a:pt x="105" y="720"/>
                    <a:pt x="89" y="722"/>
                    <a:pt x="89" y="722"/>
                  </a:cubicBezTo>
                  <a:cubicBezTo>
                    <a:pt x="89" y="722"/>
                    <a:pt x="72" y="725"/>
                    <a:pt x="36" y="747"/>
                  </a:cubicBezTo>
                  <a:cubicBezTo>
                    <a:pt x="0" y="770"/>
                    <a:pt x="40" y="781"/>
                    <a:pt x="66" y="789"/>
                  </a:cubicBezTo>
                  <a:cubicBezTo>
                    <a:pt x="92" y="797"/>
                    <a:pt x="69" y="809"/>
                    <a:pt x="66" y="831"/>
                  </a:cubicBezTo>
                  <a:cubicBezTo>
                    <a:pt x="63" y="853"/>
                    <a:pt x="66" y="878"/>
                    <a:pt x="82" y="898"/>
                  </a:cubicBezTo>
                  <a:cubicBezTo>
                    <a:pt x="99" y="917"/>
                    <a:pt x="99" y="923"/>
                    <a:pt x="135" y="942"/>
                  </a:cubicBezTo>
                  <a:cubicBezTo>
                    <a:pt x="171" y="962"/>
                    <a:pt x="158" y="945"/>
                    <a:pt x="154" y="975"/>
                  </a:cubicBezTo>
                  <a:cubicBezTo>
                    <a:pt x="151" y="1006"/>
                    <a:pt x="207" y="1034"/>
                    <a:pt x="207" y="1034"/>
                  </a:cubicBezTo>
                  <a:cubicBezTo>
                    <a:pt x="261" y="1066"/>
                    <a:pt x="261" y="1066"/>
                    <a:pt x="261" y="1066"/>
                  </a:cubicBezTo>
                  <a:cubicBezTo>
                    <a:pt x="263" y="1024"/>
                    <a:pt x="275" y="1005"/>
                    <a:pt x="291" y="972"/>
                  </a:cubicBezTo>
                  <a:cubicBezTo>
                    <a:pt x="308" y="935"/>
                    <a:pt x="361" y="916"/>
                    <a:pt x="400" y="898"/>
                  </a:cubicBezTo>
                  <a:cubicBezTo>
                    <a:pt x="439" y="879"/>
                    <a:pt x="457" y="942"/>
                    <a:pt x="479" y="924"/>
                  </a:cubicBezTo>
                  <a:cubicBezTo>
                    <a:pt x="501" y="905"/>
                    <a:pt x="514" y="927"/>
                    <a:pt x="562" y="931"/>
                  </a:cubicBezTo>
                  <a:cubicBezTo>
                    <a:pt x="610" y="935"/>
                    <a:pt x="575" y="868"/>
                    <a:pt x="544" y="838"/>
                  </a:cubicBezTo>
                  <a:cubicBezTo>
                    <a:pt x="514" y="809"/>
                    <a:pt x="597" y="798"/>
                    <a:pt x="636" y="798"/>
                  </a:cubicBezTo>
                  <a:cubicBezTo>
                    <a:pt x="675" y="798"/>
                    <a:pt x="715" y="805"/>
                    <a:pt x="741" y="820"/>
                  </a:cubicBezTo>
                  <a:cubicBezTo>
                    <a:pt x="767" y="835"/>
                    <a:pt x="802" y="838"/>
                    <a:pt x="872" y="827"/>
                  </a:cubicBezTo>
                  <a:cubicBezTo>
                    <a:pt x="942" y="816"/>
                    <a:pt x="924" y="849"/>
                    <a:pt x="955" y="879"/>
                  </a:cubicBezTo>
                  <a:cubicBezTo>
                    <a:pt x="985" y="909"/>
                    <a:pt x="1016" y="894"/>
                    <a:pt x="1064" y="875"/>
                  </a:cubicBezTo>
                  <a:cubicBezTo>
                    <a:pt x="1112" y="857"/>
                    <a:pt x="1103" y="835"/>
                    <a:pt x="1134" y="823"/>
                  </a:cubicBezTo>
                  <a:cubicBezTo>
                    <a:pt x="1164" y="812"/>
                    <a:pt x="1173" y="846"/>
                    <a:pt x="1156" y="857"/>
                  </a:cubicBezTo>
                  <a:cubicBezTo>
                    <a:pt x="1138" y="868"/>
                    <a:pt x="1151" y="886"/>
                    <a:pt x="1195" y="909"/>
                  </a:cubicBezTo>
                  <a:cubicBezTo>
                    <a:pt x="1239" y="931"/>
                    <a:pt x="1226" y="879"/>
                    <a:pt x="1256" y="846"/>
                  </a:cubicBezTo>
                  <a:cubicBezTo>
                    <a:pt x="1287" y="812"/>
                    <a:pt x="1291" y="820"/>
                    <a:pt x="1330" y="842"/>
                  </a:cubicBezTo>
                  <a:cubicBezTo>
                    <a:pt x="1370" y="864"/>
                    <a:pt x="1339" y="890"/>
                    <a:pt x="1339" y="946"/>
                  </a:cubicBezTo>
                  <a:cubicBezTo>
                    <a:pt x="1339" y="983"/>
                    <a:pt x="1373" y="987"/>
                    <a:pt x="1403" y="992"/>
                  </a:cubicBezTo>
                  <a:cubicBezTo>
                    <a:pt x="1411" y="975"/>
                    <a:pt x="1424" y="954"/>
                    <a:pt x="1444" y="949"/>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48" name="Freeform 24"/>
            <p:cNvSpPr/>
            <p:nvPr/>
          </p:nvSpPr>
          <p:spPr bwMode="auto">
            <a:xfrm>
              <a:off x="4490" y="2997"/>
              <a:ext cx="504" cy="574"/>
            </a:xfrm>
            <a:custGeom>
              <a:avLst/>
              <a:gdLst>
                <a:gd name="T0" fmla="*/ 1034 w 1088"/>
                <a:gd name="T1" fmla="*/ 190 h 1239"/>
                <a:gd name="T2" fmla="*/ 958 w 1088"/>
                <a:gd name="T3" fmla="*/ 203 h 1239"/>
                <a:gd name="T4" fmla="*/ 901 w 1088"/>
                <a:gd name="T5" fmla="*/ 215 h 1239"/>
                <a:gd name="T6" fmla="*/ 854 w 1088"/>
                <a:gd name="T7" fmla="*/ 167 h 1239"/>
                <a:gd name="T8" fmla="*/ 806 w 1088"/>
                <a:gd name="T9" fmla="*/ 176 h 1239"/>
                <a:gd name="T10" fmla="*/ 765 w 1088"/>
                <a:gd name="T11" fmla="*/ 212 h 1239"/>
                <a:gd name="T12" fmla="*/ 698 w 1088"/>
                <a:gd name="T13" fmla="*/ 207 h 1239"/>
                <a:gd name="T14" fmla="*/ 662 w 1088"/>
                <a:gd name="T15" fmla="*/ 158 h 1239"/>
                <a:gd name="T16" fmla="*/ 619 w 1088"/>
                <a:gd name="T17" fmla="*/ 101 h 1239"/>
                <a:gd name="T18" fmla="*/ 614 w 1088"/>
                <a:gd name="T19" fmla="*/ 35 h 1239"/>
                <a:gd name="T20" fmla="*/ 560 w 1088"/>
                <a:gd name="T21" fmla="*/ 30 h 1239"/>
                <a:gd name="T22" fmla="*/ 524 w 1088"/>
                <a:gd name="T23" fmla="*/ 33 h 1239"/>
                <a:gd name="T24" fmla="*/ 518 w 1088"/>
                <a:gd name="T25" fmla="*/ 44 h 1239"/>
                <a:gd name="T26" fmla="*/ 501 w 1088"/>
                <a:gd name="T27" fmla="*/ 88 h 1239"/>
                <a:gd name="T28" fmla="*/ 424 w 1088"/>
                <a:gd name="T29" fmla="*/ 122 h 1239"/>
                <a:gd name="T30" fmla="*/ 396 w 1088"/>
                <a:gd name="T31" fmla="*/ 144 h 1239"/>
                <a:gd name="T32" fmla="*/ 352 w 1088"/>
                <a:gd name="T33" fmla="*/ 172 h 1239"/>
                <a:gd name="T34" fmla="*/ 302 w 1088"/>
                <a:gd name="T35" fmla="*/ 168 h 1239"/>
                <a:gd name="T36" fmla="*/ 237 w 1088"/>
                <a:gd name="T37" fmla="*/ 188 h 1239"/>
                <a:gd name="T38" fmla="*/ 234 w 1088"/>
                <a:gd name="T39" fmla="*/ 275 h 1239"/>
                <a:gd name="T40" fmla="*/ 217 w 1088"/>
                <a:gd name="T41" fmla="*/ 383 h 1239"/>
                <a:gd name="T42" fmla="*/ 117 w 1088"/>
                <a:gd name="T43" fmla="*/ 435 h 1239"/>
                <a:gd name="T44" fmla="*/ 125 w 1088"/>
                <a:gd name="T45" fmla="*/ 531 h 1239"/>
                <a:gd name="T46" fmla="*/ 106 w 1088"/>
                <a:gd name="T47" fmla="*/ 591 h 1239"/>
                <a:gd name="T48" fmla="*/ 110 w 1088"/>
                <a:gd name="T49" fmla="*/ 646 h 1239"/>
                <a:gd name="T50" fmla="*/ 103 w 1088"/>
                <a:gd name="T51" fmla="*/ 685 h 1239"/>
                <a:gd name="T52" fmla="*/ 66 w 1088"/>
                <a:gd name="T53" fmla="*/ 722 h 1239"/>
                <a:gd name="T54" fmla="*/ 40 w 1088"/>
                <a:gd name="T55" fmla="*/ 770 h 1239"/>
                <a:gd name="T56" fmla="*/ 29 w 1088"/>
                <a:gd name="T57" fmla="*/ 852 h 1239"/>
                <a:gd name="T58" fmla="*/ 5 w 1088"/>
                <a:gd name="T59" fmla="*/ 909 h 1239"/>
                <a:gd name="T60" fmla="*/ 21 w 1088"/>
                <a:gd name="T61" fmla="*/ 957 h 1239"/>
                <a:gd name="T62" fmla="*/ 119 w 1088"/>
                <a:gd name="T63" fmla="*/ 967 h 1239"/>
                <a:gd name="T64" fmla="*/ 175 w 1088"/>
                <a:gd name="T65" fmla="*/ 1000 h 1239"/>
                <a:gd name="T66" fmla="*/ 245 w 1088"/>
                <a:gd name="T67" fmla="*/ 1004 h 1239"/>
                <a:gd name="T68" fmla="*/ 280 w 1088"/>
                <a:gd name="T69" fmla="*/ 1037 h 1239"/>
                <a:gd name="T70" fmla="*/ 341 w 1088"/>
                <a:gd name="T71" fmla="*/ 1152 h 1239"/>
                <a:gd name="T72" fmla="*/ 391 w 1088"/>
                <a:gd name="T73" fmla="*/ 1239 h 1239"/>
                <a:gd name="T74" fmla="*/ 438 w 1088"/>
                <a:gd name="T75" fmla="*/ 1211 h 1239"/>
                <a:gd name="T76" fmla="*/ 538 w 1088"/>
                <a:gd name="T77" fmla="*/ 1145 h 1239"/>
                <a:gd name="T78" fmla="*/ 617 w 1088"/>
                <a:gd name="T79" fmla="*/ 1033 h 1239"/>
                <a:gd name="T80" fmla="*/ 652 w 1088"/>
                <a:gd name="T81" fmla="*/ 967 h 1239"/>
                <a:gd name="T82" fmla="*/ 752 w 1088"/>
                <a:gd name="T83" fmla="*/ 919 h 1239"/>
                <a:gd name="T84" fmla="*/ 813 w 1088"/>
                <a:gd name="T85" fmla="*/ 859 h 1239"/>
                <a:gd name="T86" fmla="*/ 813 w 1088"/>
                <a:gd name="T87" fmla="*/ 781 h 1239"/>
                <a:gd name="T88" fmla="*/ 861 w 1088"/>
                <a:gd name="T89" fmla="*/ 730 h 1239"/>
                <a:gd name="T90" fmla="*/ 905 w 1088"/>
                <a:gd name="T91" fmla="*/ 678 h 1239"/>
                <a:gd name="T92" fmla="*/ 944 w 1088"/>
                <a:gd name="T93" fmla="*/ 600 h 1239"/>
                <a:gd name="T94" fmla="*/ 922 w 1088"/>
                <a:gd name="T95" fmla="*/ 515 h 1239"/>
                <a:gd name="T96" fmla="*/ 936 w 1088"/>
                <a:gd name="T97" fmla="*/ 448 h 1239"/>
                <a:gd name="T98" fmla="*/ 914 w 1088"/>
                <a:gd name="T99" fmla="*/ 377 h 1239"/>
                <a:gd name="T100" fmla="*/ 997 w 1088"/>
                <a:gd name="T101" fmla="*/ 351 h 1239"/>
                <a:gd name="T102" fmla="*/ 1062 w 1088"/>
                <a:gd name="T103" fmla="*/ 259 h 1239"/>
                <a:gd name="T104" fmla="*/ 1088 w 1088"/>
                <a:gd name="T105" fmla="*/ 225 h 1239"/>
                <a:gd name="T106" fmla="*/ 1081 w 1088"/>
                <a:gd name="T107" fmla="*/ 224 h 1239"/>
                <a:gd name="T108" fmla="*/ 1034 w 1088"/>
                <a:gd name="T109" fmla="*/ 190 h 1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88" h="1239">
                  <a:moveTo>
                    <a:pt x="1034" y="190"/>
                  </a:moveTo>
                  <a:cubicBezTo>
                    <a:pt x="1024" y="168"/>
                    <a:pt x="985" y="192"/>
                    <a:pt x="958" y="203"/>
                  </a:cubicBezTo>
                  <a:cubicBezTo>
                    <a:pt x="932" y="214"/>
                    <a:pt x="932" y="219"/>
                    <a:pt x="901" y="215"/>
                  </a:cubicBezTo>
                  <a:cubicBezTo>
                    <a:pt x="870" y="211"/>
                    <a:pt x="875" y="201"/>
                    <a:pt x="854" y="167"/>
                  </a:cubicBezTo>
                  <a:cubicBezTo>
                    <a:pt x="832" y="132"/>
                    <a:pt x="816" y="157"/>
                    <a:pt x="806" y="176"/>
                  </a:cubicBezTo>
                  <a:cubicBezTo>
                    <a:pt x="796" y="196"/>
                    <a:pt x="782" y="200"/>
                    <a:pt x="765" y="212"/>
                  </a:cubicBezTo>
                  <a:cubicBezTo>
                    <a:pt x="749" y="225"/>
                    <a:pt x="719" y="217"/>
                    <a:pt x="698" y="207"/>
                  </a:cubicBezTo>
                  <a:cubicBezTo>
                    <a:pt x="677" y="197"/>
                    <a:pt x="667" y="179"/>
                    <a:pt x="662" y="158"/>
                  </a:cubicBezTo>
                  <a:cubicBezTo>
                    <a:pt x="657" y="137"/>
                    <a:pt x="639" y="117"/>
                    <a:pt x="619" y="101"/>
                  </a:cubicBezTo>
                  <a:cubicBezTo>
                    <a:pt x="600" y="86"/>
                    <a:pt x="613" y="69"/>
                    <a:pt x="614" y="35"/>
                  </a:cubicBezTo>
                  <a:cubicBezTo>
                    <a:pt x="616" y="0"/>
                    <a:pt x="578" y="21"/>
                    <a:pt x="560" y="30"/>
                  </a:cubicBezTo>
                  <a:cubicBezTo>
                    <a:pt x="552" y="35"/>
                    <a:pt x="537" y="35"/>
                    <a:pt x="524" y="33"/>
                  </a:cubicBezTo>
                  <a:cubicBezTo>
                    <a:pt x="521" y="36"/>
                    <a:pt x="519" y="40"/>
                    <a:pt x="518" y="44"/>
                  </a:cubicBezTo>
                  <a:cubicBezTo>
                    <a:pt x="516" y="61"/>
                    <a:pt x="514" y="72"/>
                    <a:pt x="501" y="88"/>
                  </a:cubicBezTo>
                  <a:cubicBezTo>
                    <a:pt x="488" y="105"/>
                    <a:pt x="453" y="120"/>
                    <a:pt x="424" y="122"/>
                  </a:cubicBezTo>
                  <a:cubicBezTo>
                    <a:pt x="396" y="124"/>
                    <a:pt x="400" y="125"/>
                    <a:pt x="396" y="144"/>
                  </a:cubicBezTo>
                  <a:cubicBezTo>
                    <a:pt x="392" y="162"/>
                    <a:pt x="385" y="166"/>
                    <a:pt x="352" y="172"/>
                  </a:cubicBezTo>
                  <a:cubicBezTo>
                    <a:pt x="320" y="177"/>
                    <a:pt x="352" y="172"/>
                    <a:pt x="302" y="168"/>
                  </a:cubicBezTo>
                  <a:cubicBezTo>
                    <a:pt x="252" y="164"/>
                    <a:pt x="258" y="168"/>
                    <a:pt x="237" y="188"/>
                  </a:cubicBezTo>
                  <a:cubicBezTo>
                    <a:pt x="215" y="209"/>
                    <a:pt x="224" y="233"/>
                    <a:pt x="234" y="275"/>
                  </a:cubicBezTo>
                  <a:cubicBezTo>
                    <a:pt x="245" y="318"/>
                    <a:pt x="239" y="337"/>
                    <a:pt x="217" y="383"/>
                  </a:cubicBezTo>
                  <a:cubicBezTo>
                    <a:pt x="195" y="429"/>
                    <a:pt x="141" y="422"/>
                    <a:pt x="117" y="435"/>
                  </a:cubicBezTo>
                  <a:cubicBezTo>
                    <a:pt x="92" y="448"/>
                    <a:pt x="92" y="502"/>
                    <a:pt x="125" y="531"/>
                  </a:cubicBezTo>
                  <a:cubicBezTo>
                    <a:pt x="158" y="561"/>
                    <a:pt x="127" y="574"/>
                    <a:pt x="106" y="591"/>
                  </a:cubicBezTo>
                  <a:cubicBezTo>
                    <a:pt x="84" y="607"/>
                    <a:pt x="103" y="622"/>
                    <a:pt x="110" y="646"/>
                  </a:cubicBezTo>
                  <a:cubicBezTo>
                    <a:pt x="117" y="670"/>
                    <a:pt x="119" y="668"/>
                    <a:pt x="103" y="685"/>
                  </a:cubicBezTo>
                  <a:cubicBezTo>
                    <a:pt x="88" y="702"/>
                    <a:pt x="75" y="707"/>
                    <a:pt x="66" y="722"/>
                  </a:cubicBezTo>
                  <a:cubicBezTo>
                    <a:pt x="58" y="737"/>
                    <a:pt x="58" y="750"/>
                    <a:pt x="40" y="770"/>
                  </a:cubicBezTo>
                  <a:cubicBezTo>
                    <a:pt x="23" y="791"/>
                    <a:pt x="31" y="828"/>
                    <a:pt x="29" y="852"/>
                  </a:cubicBezTo>
                  <a:cubicBezTo>
                    <a:pt x="27" y="876"/>
                    <a:pt x="14" y="889"/>
                    <a:pt x="5" y="909"/>
                  </a:cubicBezTo>
                  <a:cubicBezTo>
                    <a:pt x="0" y="921"/>
                    <a:pt x="11" y="941"/>
                    <a:pt x="21" y="957"/>
                  </a:cubicBezTo>
                  <a:cubicBezTo>
                    <a:pt x="47" y="948"/>
                    <a:pt x="101" y="970"/>
                    <a:pt x="119" y="967"/>
                  </a:cubicBezTo>
                  <a:cubicBezTo>
                    <a:pt x="141" y="963"/>
                    <a:pt x="162" y="982"/>
                    <a:pt x="175" y="1000"/>
                  </a:cubicBezTo>
                  <a:cubicBezTo>
                    <a:pt x="189" y="1019"/>
                    <a:pt x="224" y="1022"/>
                    <a:pt x="245" y="1004"/>
                  </a:cubicBezTo>
                  <a:cubicBezTo>
                    <a:pt x="267" y="985"/>
                    <a:pt x="272" y="1008"/>
                    <a:pt x="280" y="1037"/>
                  </a:cubicBezTo>
                  <a:cubicBezTo>
                    <a:pt x="289" y="1067"/>
                    <a:pt x="346" y="1096"/>
                    <a:pt x="341" y="1152"/>
                  </a:cubicBezTo>
                  <a:cubicBezTo>
                    <a:pt x="339" y="1183"/>
                    <a:pt x="366" y="1216"/>
                    <a:pt x="391" y="1239"/>
                  </a:cubicBezTo>
                  <a:cubicBezTo>
                    <a:pt x="405" y="1229"/>
                    <a:pt x="420" y="1220"/>
                    <a:pt x="438" y="1211"/>
                  </a:cubicBezTo>
                  <a:cubicBezTo>
                    <a:pt x="490" y="1185"/>
                    <a:pt x="490" y="1189"/>
                    <a:pt x="538" y="1145"/>
                  </a:cubicBezTo>
                  <a:cubicBezTo>
                    <a:pt x="586" y="1100"/>
                    <a:pt x="608" y="1082"/>
                    <a:pt x="617" y="1033"/>
                  </a:cubicBezTo>
                  <a:cubicBezTo>
                    <a:pt x="625" y="985"/>
                    <a:pt x="582" y="978"/>
                    <a:pt x="652" y="967"/>
                  </a:cubicBezTo>
                  <a:cubicBezTo>
                    <a:pt x="721" y="956"/>
                    <a:pt x="756" y="959"/>
                    <a:pt x="752" y="919"/>
                  </a:cubicBezTo>
                  <a:cubicBezTo>
                    <a:pt x="748" y="878"/>
                    <a:pt x="813" y="889"/>
                    <a:pt x="813" y="859"/>
                  </a:cubicBezTo>
                  <a:cubicBezTo>
                    <a:pt x="813" y="830"/>
                    <a:pt x="770" y="793"/>
                    <a:pt x="813" y="781"/>
                  </a:cubicBezTo>
                  <a:cubicBezTo>
                    <a:pt x="857" y="770"/>
                    <a:pt x="866" y="770"/>
                    <a:pt x="861" y="730"/>
                  </a:cubicBezTo>
                  <a:cubicBezTo>
                    <a:pt x="857" y="689"/>
                    <a:pt x="874" y="681"/>
                    <a:pt x="905" y="678"/>
                  </a:cubicBezTo>
                  <a:cubicBezTo>
                    <a:pt x="936" y="674"/>
                    <a:pt x="944" y="637"/>
                    <a:pt x="944" y="600"/>
                  </a:cubicBezTo>
                  <a:cubicBezTo>
                    <a:pt x="944" y="563"/>
                    <a:pt x="866" y="563"/>
                    <a:pt x="922" y="515"/>
                  </a:cubicBezTo>
                  <a:cubicBezTo>
                    <a:pt x="979" y="466"/>
                    <a:pt x="962" y="474"/>
                    <a:pt x="936" y="448"/>
                  </a:cubicBezTo>
                  <a:cubicBezTo>
                    <a:pt x="909" y="422"/>
                    <a:pt x="857" y="377"/>
                    <a:pt x="914" y="377"/>
                  </a:cubicBezTo>
                  <a:cubicBezTo>
                    <a:pt x="970" y="377"/>
                    <a:pt x="970" y="400"/>
                    <a:pt x="997" y="351"/>
                  </a:cubicBezTo>
                  <a:cubicBezTo>
                    <a:pt x="1023" y="303"/>
                    <a:pt x="1049" y="285"/>
                    <a:pt x="1062" y="259"/>
                  </a:cubicBezTo>
                  <a:cubicBezTo>
                    <a:pt x="1068" y="247"/>
                    <a:pt x="1078" y="237"/>
                    <a:pt x="1088" y="225"/>
                  </a:cubicBezTo>
                  <a:cubicBezTo>
                    <a:pt x="1086" y="224"/>
                    <a:pt x="1084" y="224"/>
                    <a:pt x="1081" y="224"/>
                  </a:cubicBezTo>
                  <a:cubicBezTo>
                    <a:pt x="1062" y="221"/>
                    <a:pt x="1044" y="212"/>
                    <a:pt x="1034" y="190"/>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49" name="Freeform 25"/>
            <p:cNvSpPr/>
            <p:nvPr/>
          </p:nvSpPr>
          <p:spPr bwMode="auto">
            <a:xfrm>
              <a:off x="3696" y="1645"/>
              <a:ext cx="410" cy="745"/>
            </a:xfrm>
            <a:custGeom>
              <a:avLst/>
              <a:gdLst>
                <a:gd name="T0" fmla="*/ 142 w 885"/>
                <a:gd name="T1" fmla="*/ 1606 h 1609"/>
                <a:gd name="T2" fmla="*/ 210 w 885"/>
                <a:gd name="T3" fmla="*/ 1575 h 1609"/>
                <a:gd name="T4" fmla="*/ 306 w 885"/>
                <a:gd name="T5" fmla="*/ 1527 h 1609"/>
                <a:gd name="T6" fmla="*/ 369 w 885"/>
                <a:gd name="T7" fmla="*/ 1504 h 1609"/>
                <a:gd name="T8" fmla="*/ 413 w 885"/>
                <a:gd name="T9" fmla="*/ 1460 h 1609"/>
                <a:gd name="T10" fmla="*/ 468 w 885"/>
                <a:gd name="T11" fmla="*/ 1451 h 1609"/>
                <a:gd name="T12" fmla="*/ 494 w 885"/>
                <a:gd name="T13" fmla="*/ 1410 h 1609"/>
                <a:gd name="T14" fmla="*/ 572 w 885"/>
                <a:gd name="T15" fmla="*/ 1397 h 1609"/>
                <a:gd name="T16" fmla="*/ 623 w 885"/>
                <a:gd name="T17" fmla="*/ 1380 h 1609"/>
                <a:gd name="T18" fmla="*/ 671 w 885"/>
                <a:gd name="T19" fmla="*/ 1382 h 1609"/>
                <a:gd name="T20" fmla="*/ 717 w 885"/>
                <a:gd name="T21" fmla="*/ 1349 h 1609"/>
                <a:gd name="T22" fmla="*/ 786 w 885"/>
                <a:gd name="T23" fmla="*/ 1297 h 1609"/>
                <a:gd name="T24" fmla="*/ 795 w 885"/>
                <a:gd name="T25" fmla="*/ 1236 h 1609"/>
                <a:gd name="T26" fmla="*/ 802 w 885"/>
                <a:gd name="T27" fmla="*/ 1158 h 1609"/>
                <a:gd name="T28" fmla="*/ 784 w 885"/>
                <a:gd name="T29" fmla="*/ 1082 h 1609"/>
                <a:gd name="T30" fmla="*/ 752 w 885"/>
                <a:gd name="T31" fmla="*/ 1000 h 1609"/>
                <a:gd name="T32" fmla="*/ 793 w 885"/>
                <a:gd name="T33" fmla="*/ 939 h 1609"/>
                <a:gd name="T34" fmla="*/ 808 w 885"/>
                <a:gd name="T35" fmla="*/ 869 h 1609"/>
                <a:gd name="T36" fmla="*/ 843 w 885"/>
                <a:gd name="T37" fmla="*/ 798 h 1609"/>
                <a:gd name="T38" fmla="*/ 821 w 885"/>
                <a:gd name="T39" fmla="*/ 737 h 1609"/>
                <a:gd name="T40" fmla="*/ 784 w 885"/>
                <a:gd name="T41" fmla="*/ 687 h 1609"/>
                <a:gd name="T42" fmla="*/ 745 w 885"/>
                <a:gd name="T43" fmla="*/ 645 h 1609"/>
                <a:gd name="T44" fmla="*/ 695 w 885"/>
                <a:gd name="T45" fmla="*/ 570 h 1609"/>
                <a:gd name="T46" fmla="*/ 734 w 885"/>
                <a:gd name="T47" fmla="*/ 509 h 1609"/>
                <a:gd name="T48" fmla="*/ 734 w 885"/>
                <a:gd name="T49" fmla="*/ 463 h 1609"/>
                <a:gd name="T50" fmla="*/ 749 w 885"/>
                <a:gd name="T51" fmla="*/ 409 h 1609"/>
                <a:gd name="T52" fmla="*/ 826 w 885"/>
                <a:gd name="T53" fmla="*/ 407 h 1609"/>
                <a:gd name="T54" fmla="*/ 861 w 885"/>
                <a:gd name="T55" fmla="*/ 354 h 1609"/>
                <a:gd name="T56" fmla="*/ 863 w 885"/>
                <a:gd name="T57" fmla="*/ 287 h 1609"/>
                <a:gd name="T58" fmla="*/ 841 w 885"/>
                <a:gd name="T59" fmla="*/ 241 h 1609"/>
                <a:gd name="T60" fmla="*/ 817 w 885"/>
                <a:gd name="T61" fmla="*/ 205 h 1609"/>
                <a:gd name="T62" fmla="*/ 743 w 885"/>
                <a:gd name="T63" fmla="*/ 165 h 1609"/>
                <a:gd name="T64" fmla="*/ 778 w 885"/>
                <a:gd name="T65" fmla="*/ 131 h 1609"/>
                <a:gd name="T66" fmla="*/ 826 w 885"/>
                <a:gd name="T67" fmla="*/ 96 h 1609"/>
                <a:gd name="T68" fmla="*/ 780 w 885"/>
                <a:gd name="T69" fmla="*/ 65 h 1609"/>
                <a:gd name="T70" fmla="*/ 740 w 885"/>
                <a:gd name="T71" fmla="*/ 0 h 1609"/>
                <a:gd name="T72" fmla="*/ 723 w 885"/>
                <a:gd name="T73" fmla="*/ 66 h 1609"/>
                <a:gd name="T74" fmla="*/ 649 w 885"/>
                <a:gd name="T75" fmla="*/ 85 h 1609"/>
                <a:gd name="T76" fmla="*/ 588 w 885"/>
                <a:gd name="T77" fmla="*/ 115 h 1609"/>
                <a:gd name="T78" fmla="*/ 531 w 885"/>
                <a:gd name="T79" fmla="*/ 100 h 1609"/>
                <a:gd name="T80" fmla="*/ 465 w 885"/>
                <a:gd name="T81" fmla="*/ 159 h 1609"/>
                <a:gd name="T82" fmla="*/ 361 w 885"/>
                <a:gd name="T83" fmla="*/ 159 h 1609"/>
                <a:gd name="T84" fmla="*/ 308 w 885"/>
                <a:gd name="T85" fmla="*/ 293 h 1609"/>
                <a:gd name="T86" fmla="*/ 256 w 885"/>
                <a:gd name="T87" fmla="*/ 330 h 1609"/>
                <a:gd name="T88" fmla="*/ 203 w 885"/>
                <a:gd name="T89" fmla="*/ 333 h 1609"/>
                <a:gd name="T90" fmla="*/ 164 w 885"/>
                <a:gd name="T91" fmla="*/ 389 h 1609"/>
                <a:gd name="T92" fmla="*/ 109 w 885"/>
                <a:gd name="T93" fmla="*/ 346 h 1609"/>
                <a:gd name="T94" fmla="*/ 151 w 885"/>
                <a:gd name="T95" fmla="*/ 411 h 1609"/>
                <a:gd name="T96" fmla="*/ 142 w 885"/>
                <a:gd name="T97" fmla="*/ 478 h 1609"/>
                <a:gd name="T98" fmla="*/ 118 w 885"/>
                <a:gd name="T99" fmla="*/ 545 h 1609"/>
                <a:gd name="T100" fmla="*/ 105 w 885"/>
                <a:gd name="T101" fmla="*/ 626 h 1609"/>
                <a:gd name="T102" fmla="*/ 40 w 885"/>
                <a:gd name="T103" fmla="*/ 706 h 1609"/>
                <a:gd name="T104" fmla="*/ 99 w 885"/>
                <a:gd name="T105" fmla="*/ 832 h 1609"/>
                <a:gd name="T106" fmla="*/ 96 w 885"/>
                <a:gd name="T107" fmla="*/ 886 h 1609"/>
                <a:gd name="T108" fmla="*/ 99 w 885"/>
                <a:gd name="T109" fmla="*/ 936 h 1609"/>
                <a:gd name="T110" fmla="*/ 59 w 885"/>
                <a:gd name="T111" fmla="*/ 984 h 1609"/>
                <a:gd name="T112" fmla="*/ 55 w 885"/>
                <a:gd name="T113" fmla="*/ 1073 h 1609"/>
                <a:gd name="T114" fmla="*/ 74 w 885"/>
                <a:gd name="T115" fmla="*/ 1199 h 1609"/>
                <a:gd name="T116" fmla="*/ 116 w 885"/>
                <a:gd name="T117" fmla="*/ 1303 h 1609"/>
                <a:gd name="T118" fmla="*/ 92 w 885"/>
                <a:gd name="T119" fmla="*/ 1421 h 1609"/>
                <a:gd name="T120" fmla="*/ 64 w 885"/>
                <a:gd name="T121" fmla="*/ 1547 h 1609"/>
                <a:gd name="T122" fmla="*/ 72 w 885"/>
                <a:gd name="T123" fmla="*/ 1606 h 1609"/>
                <a:gd name="T124" fmla="*/ 142 w 885"/>
                <a:gd name="T125" fmla="*/ 1606 h 1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85" h="1609">
                  <a:moveTo>
                    <a:pt x="142" y="1606"/>
                  </a:moveTo>
                  <a:cubicBezTo>
                    <a:pt x="175" y="1603"/>
                    <a:pt x="177" y="1597"/>
                    <a:pt x="210" y="1575"/>
                  </a:cubicBezTo>
                  <a:cubicBezTo>
                    <a:pt x="243" y="1553"/>
                    <a:pt x="265" y="1523"/>
                    <a:pt x="306" y="1527"/>
                  </a:cubicBezTo>
                  <a:cubicBezTo>
                    <a:pt x="347" y="1530"/>
                    <a:pt x="358" y="1519"/>
                    <a:pt x="369" y="1504"/>
                  </a:cubicBezTo>
                  <a:cubicBezTo>
                    <a:pt x="380" y="1490"/>
                    <a:pt x="387" y="1460"/>
                    <a:pt x="413" y="1460"/>
                  </a:cubicBezTo>
                  <a:cubicBezTo>
                    <a:pt x="439" y="1460"/>
                    <a:pt x="463" y="1469"/>
                    <a:pt x="468" y="1451"/>
                  </a:cubicBezTo>
                  <a:cubicBezTo>
                    <a:pt x="472" y="1432"/>
                    <a:pt x="459" y="1408"/>
                    <a:pt x="494" y="1410"/>
                  </a:cubicBezTo>
                  <a:cubicBezTo>
                    <a:pt x="529" y="1412"/>
                    <a:pt x="553" y="1404"/>
                    <a:pt x="572" y="1397"/>
                  </a:cubicBezTo>
                  <a:cubicBezTo>
                    <a:pt x="592" y="1390"/>
                    <a:pt x="612" y="1367"/>
                    <a:pt x="623" y="1380"/>
                  </a:cubicBezTo>
                  <a:cubicBezTo>
                    <a:pt x="634" y="1393"/>
                    <a:pt x="658" y="1399"/>
                    <a:pt x="671" y="1382"/>
                  </a:cubicBezTo>
                  <a:cubicBezTo>
                    <a:pt x="684" y="1366"/>
                    <a:pt x="682" y="1351"/>
                    <a:pt x="717" y="1349"/>
                  </a:cubicBezTo>
                  <a:cubicBezTo>
                    <a:pt x="752" y="1347"/>
                    <a:pt x="769" y="1321"/>
                    <a:pt x="786" y="1297"/>
                  </a:cubicBezTo>
                  <a:cubicBezTo>
                    <a:pt x="804" y="1273"/>
                    <a:pt x="808" y="1245"/>
                    <a:pt x="795" y="1236"/>
                  </a:cubicBezTo>
                  <a:cubicBezTo>
                    <a:pt x="782" y="1227"/>
                    <a:pt x="817" y="1186"/>
                    <a:pt x="802" y="1158"/>
                  </a:cubicBezTo>
                  <a:cubicBezTo>
                    <a:pt x="786" y="1130"/>
                    <a:pt x="826" y="1110"/>
                    <a:pt x="784" y="1082"/>
                  </a:cubicBezTo>
                  <a:cubicBezTo>
                    <a:pt x="743" y="1054"/>
                    <a:pt x="723" y="1021"/>
                    <a:pt x="752" y="1000"/>
                  </a:cubicBezTo>
                  <a:cubicBezTo>
                    <a:pt x="780" y="980"/>
                    <a:pt x="797" y="980"/>
                    <a:pt x="793" y="939"/>
                  </a:cubicBezTo>
                  <a:cubicBezTo>
                    <a:pt x="789" y="899"/>
                    <a:pt x="784" y="900"/>
                    <a:pt x="808" y="869"/>
                  </a:cubicBezTo>
                  <a:cubicBezTo>
                    <a:pt x="832" y="837"/>
                    <a:pt x="841" y="823"/>
                    <a:pt x="843" y="798"/>
                  </a:cubicBezTo>
                  <a:cubicBezTo>
                    <a:pt x="845" y="774"/>
                    <a:pt x="843" y="756"/>
                    <a:pt x="821" y="737"/>
                  </a:cubicBezTo>
                  <a:cubicBezTo>
                    <a:pt x="800" y="719"/>
                    <a:pt x="784" y="706"/>
                    <a:pt x="784" y="687"/>
                  </a:cubicBezTo>
                  <a:cubicBezTo>
                    <a:pt x="784" y="669"/>
                    <a:pt x="782" y="656"/>
                    <a:pt x="745" y="645"/>
                  </a:cubicBezTo>
                  <a:cubicBezTo>
                    <a:pt x="708" y="633"/>
                    <a:pt x="684" y="609"/>
                    <a:pt x="695" y="570"/>
                  </a:cubicBezTo>
                  <a:cubicBezTo>
                    <a:pt x="706" y="532"/>
                    <a:pt x="734" y="543"/>
                    <a:pt x="734" y="509"/>
                  </a:cubicBezTo>
                  <a:cubicBezTo>
                    <a:pt x="734" y="476"/>
                    <a:pt x="734" y="480"/>
                    <a:pt x="734" y="463"/>
                  </a:cubicBezTo>
                  <a:cubicBezTo>
                    <a:pt x="734" y="446"/>
                    <a:pt x="719" y="398"/>
                    <a:pt x="749" y="409"/>
                  </a:cubicBezTo>
                  <a:cubicBezTo>
                    <a:pt x="780" y="420"/>
                    <a:pt x="806" y="433"/>
                    <a:pt x="826" y="407"/>
                  </a:cubicBezTo>
                  <a:cubicBezTo>
                    <a:pt x="845" y="381"/>
                    <a:pt x="856" y="370"/>
                    <a:pt x="861" y="354"/>
                  </a:cubicBezTo>
                  <a:cubicBezTo>
                    <a:pt x="865" y="337"/>
                    <a:pt x="885" y="313"/>
                    <a:pt x="863" y="287"/>
                  </a:cubicBezTo>
                  <a:cubicBezTo>
                    <a:pt x="841" y="261"/>
                    <a:pt x="841" y="257"/>
                    <a:pt x="841" y="241"/>
                  </a:cubicBezTo>
                  <a:cubicBezTo>
                    <a:pt x="841" y="224"/>
                    <a:pt x="848" y="205"/>
                    <a:pt x="817" y="205"/>
                  </a:cubicBezTo>
                  <a:cubicBezTo>
                    <a:pt x="786" y="205"/>
                    <a:pt x="708" y="198"/>
                    <a:pt x="743" y="165"/>
                  </a:cubicBezTo>
                  <a:cubicBezTo>
                    <a:pt x="778" y="131"/>
                    <a:pt x="747" y="139"/>
                    <a:pt x="778" y="131"/>
                  </a:cubicBezTo>
                  <a:cubicBezTo>
                    <a:pt x="808" y="124"/>
                    <a:pt x="841" y="124"/>
                    <a:pt x="826" y="96"/>
                  </a:cubicBezTo>
                  <a:cubicBezTo>
                    <a:pt x="811" y="68"/>
                    <a:pt x="784" y="89"/>
                    <a:pt x="780" y="65"/>
                  </a:cubicBezTo>
                  <a:cubicBezTo>
                    <a:pt x="776" y="43"/>
                    <a:pt x="776" y="14"/>
                    <a:pt x="740" y="0"/>
                  </a:cubicBezTo>
                  <a:cubicBezTo>
                    <a:pt x="741" y="21"/>
                    <a:pt x="753" y="60"/>
                    <a:pt x="723" y="66"/>
                  </a:cubicBezTo>
                  <a:cubicBezTo>
                    <a:pt x="688" y="74"/>
                    <a:pt x="653" y="59"/>
                    <a:pt x="649" y="85"/>
                  </a:cubicBezTo>
                  <a:cubicBezTo>
                    <a:pt x="645" y="111"/>
                    <a:pt x="610" y="133"/>
                    <a:pt x="588" y="115"/>
                  </a:cubicBezTo>
                  <a:cubicBezTo>
                    <a:pt x="566" y="96"/>
                    <a:pt x="544" y="74"/>
                    <a:pt x="531" y="100"/>
                  </a:cubicBezTo>
                  <a:cubicBezTo>
                    <a:pt x="518" y="126"/>
                    <a:pt x="500" y="174"/>
                    <a:pt x="465" y="159"/>
                  </a:cubicBezTo>
                  <a:cubicBezTo>
                    <a:pt x="430" y="144"/>
                    <a:pt x="378" y="133"/>
                    <a:pt x="361" y="159"/>
                  </a:cubicBezTo>
                  <a:cubicBezTo>
                    <a:pt x="343" y="185"/>
                    <a:pt x="317" y="267"/>
                    <a:pt x="308" y="293"/>
                  </a:cubicBezTo>
                  <a:cubicBezTo>
                    <a:pt x="299" y="318"/>
                    <a:pt x="269" y="337"/>
                    <a:pt x="256" y="330"/>
                  </a:cubicBezTo>
                  <a:cubicBezTo>
                    <a:pt x="243" y="322"/>
                    <a:pt x="203" y="296"/>
                    <a:pt x="203" y="333"/>
                  </a:cubicBezTo>
                  <a:cubicBezTo>
                    <a:pt x="203" y="370"/>
                    <a:pt x="208" y="407"/>
                    <a:pt x="164" y="389"/>
                  </a:cubicBezTo>
                  <a:cubicBezTo>
                    <a:pt x="133" y="376"/>
                    <a:pt x="124" y="344"/>
                    <a:pt x="109" y="346"/>
                  </a:cubicBezTo>
                  <a:cubicBezTo>
                    <a:pt x="118" y="371"/>
                    <a:pt x="139" y="397"/>
                    <a:pt x="151" y="411"/>
                  </a:cubicBezTo>
                  <a:cubicBezTo>
                    <a:pt x="166" y="430"/>
                    <a:pt x="157" y="461"/>
                    <a:pt x="142" y="478"/>
                  </a:cubicBezTo>
                  <a:cubicBezTo>
                    <a:pt x="127" y="494"/>
                    <a:pt x="125" y="507"/>
                    <a:pt x="118" y="545"/>
                  </a:cubicBezTo>
                  <a:cubicBezTo>
                    <a:pt x="112" y="582"/>
                    <a:pt x="107" y="578"/>
                    <a:pt x="105" y="626"/>
                  </a:cubicBezTo>
                  <a:cubicBezTo>
                    <a:pt x="103" y="674"/>
                    <a:pt x="79" y="671"/>
                    <a:pt x="40" y="706"/>
                  </a:cubicBezTo>
                  <a:cubicBezTo>
                    <a:pt x="0" y="741"/>
                    <a:pt x="83" y="813"/>
                    <a:pt x="99" y="832"/>
                  </a:cubicBezTo>
                  <a:cubicBezTo>
                    <a:pt x="114" y="850"/>
                    <a:pt x="116" y="869"/>
                    <a:pt x="96" y="886"/>
                  </a:cubicBezTo>
                  <a:cubicBezTo>
                    <a:pt x="77" y="902"/>
                    <a:pt x="79" y="908"/>
                    <a:pt x="99" y="936"/>
                  </a:cubicBezTo>
                  <a:cubicBezTo>
                    <a:pt x="118" y="963"/>
                    <a:pt x="74" y="958"/>
                    <a:pt x="59" y="984"/>
                  </a:cubicBezTo>
                  <a:cubicBezTo>
                    <a:pt x="44" y="1010"/>
                    <a:pt x="29" y="1047"/>
                    <a:pt x="55" y="1073"/>
                  </a:cubicBezTo>
                  <a:cubicBezTo>
                    <a:pt x="81" y="1099"/>
                    <a:pt x="74" y="1164"/>
                    <a:pt x="74" y="1199"/>
                  </a:cubicBezTo>
                  <a:cubicBezTo>
                    <a:pt x="74" y="1234"/>
                    <a:pt x="90" y="1243"/>
                    <a:pt x="116" y="1303"/>
                  </a:cubicBezTo>
                  <a:cubicBezTo>
                    <a:pt x="142" y="1362"/>
                    <a:pt x="107" y="1386"/>
                    <a:pt x="92" y="1421"/>
                  </a:cubicBezTo>
                  <a:cubicBezTo>
                    <a:pt x="77" y="1456"/>
                    <a:pt x="61" y="1492"/>
                    <a:pt x="64" y="1547"/>
                  </a:cubicBezTo>
                  <a:cubicBezTo>
                    <a:pt x="65" y="1571"/>
                    <a:pt x="67" y="1590"/>
                    <a:pt x="72" y="1606"/>
                  </a:cubicBezTo>
                  <a:cubicBezTo>
                    <a:pt x="94" y="1608"/>
                    <a:pt x="123" y="1609"/>
                    <a:pt x="142" y="1606"/>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50" name="Freeform 26"/>
            <p:cNvSpPr/>
            <p:nvPr/>
          </p:nvSpPr>
          <p:spPr bwMode="auto">
            <a:xfrm>
              <a:off x="3730" y="2139"/>
              <a:ext cx="699" cy="563"/>
            </a:xfrm>
            <a:custGeom>
              <a:avLst/>
              <a:gdLst>
                <a:gd name="T0" fmla="*/ 1378 w 1510"/>
                <a:gd name="T1" fmla="*/ 1097 h 1217"/>
                <a:gd name="T2" fmla="*/ 1389 w 1510"/>
                <a:gd name="T3" fmla="*/ 986 h 1217"/>
                <a:gd name="T4" fmla="*/ 1344 w 1510"/>
                <a:gd name="T5" fmla="*/ 936 h 1217"/>
                <a:gd name="T6" fmla="*/ 1241 w 1510"/>
                <a:gd name="T7" fmla="*/ 927 h 1217"/>
                <a:gd name="T8" fmla="*/ 1175 w 1510"/>
                <a:gd name="T9" fmla="*/ 854 h 1217"/>
                <a:gd name="T10" fmla="*/ 1156 w 1510"/>
                <a:gd name="T11" fmla="*/ 808 h 1217"/>
                <a:gd name="T12" fmla="*/ 1217 w 1510"/>
                <a:gd name="T13" fmla="*/ 682 h 1217"/>
                <a:gd name="T14" fmla="*/ 1256 w 1510"/>
                <a:gd name="T15" fmla="*/ 610 h 1217"/>
                <a:gd name="T16" fmla="*/ 1315 w 1510"/>
                <a:gd name="T17" fmla="*/ 558 h 1217"/>
                <a:gd name="T18" fmla="*/ 1424 w 1510"/>
                <a:gd name="T19" fmla="*/ 615 h 1217"/>
                <a:gd name="T20" fmla="*/ 1490 w 1510"/>
                <a:gd name="T21" fmla="*/ 538 h 1217"/>
                <a:gd name="T22" fmla="*/ 1424 w 1510"/>
                <a:gd name="T23" fmla="*/ 465 h 1217"/>
                <a:gd name="T24" fmla="*/ 1330 w 1510"/>
                <a:gd name="T25" fmla="*/ 397 h 1217"/>
                <a:gd name="T26" fmla="*/ 1182 w 1510"/>
                <a:gd name="T27" fmla="*/ 397 h 1217"/>
                <a:gd name="T28" fmla="*/ 1053 w 1510"/>
                <a:gd name="T29" fmla="*/ 330 h 1217"/>
                <a:gd name="T30" fmla="*/ 1090 w 1510"/>
                <a:gd name="T31" fmla="*/ 239 h 1217"/>
                <a:gd name="T32" fmla="*/ 1230 w 1510"/>
                <a:gd name="T33" fmla="*/ 84 h 1217"/>
                <a:gd name="T34" fmla="*/ 1114 w 1510"/>
                <a:gd name="T35" fmla="*/ 102 h 1217"/>
                <a:gd name="T36" fmla="*/ 1036 w 1510"/>
                <a:gd name="T37" fmla="*/ 50 h 1217"/>
                <a:gd name="T38" fmla="*/ 950 w 1510"/>
                <a:gd name="T39" fmla="*/ 56 h 1217"/>
                <a:gd name="T40" fmla="*/ 811 w 1510"/>
                <a:gd name="T41" fmla="*/ 33 h 1217"/>
                <a:gd name="T42" fmla="*/ 730 w 1510"/>
                <a:gd name="T43" fmla="*/ 91 h 1217"/>
                <a:gd name="T44" fmla="*/ 714 w 1510"/>
                <a:gd name="T45" fmla="*/ 230 h 1217"/>
                <a:gd name="T46" fmla="*/ 599 w 1510"/>
                <a:gd name="T47" fmla="*/ 315 h 1217"/>
                <a:gd name="T48" fmla="*/ 500 w 1510"/>
                <a:gd name="T49" fmla="*/ 330 h 1217"/>
                <a:gd name="T50" fmla="*/ 396 w 1510"/>
                <a:gd name="T51" fmla="*/ 384 h 1217"/>
                <a:gd name="T52" fmla="*/ 297 w 1510"/>
                <a:gd name="T53" fmla="*/ 437 h 1217"/>
                <a:gd name="T54" fmla="*/ 138 w 1510"/>
                <a:gd name="T55" fmla="*/ 508 h 1217"/>
                <a:gd name="T56" fmla="*/ 0 w 1510"/>
                <a:gd name="T57" fmla="*/ 539 h 1217"/>
                <a:gd name="T58" fmla="*/ 88 w 1510"/>
                <a:gd name="T59" fmla="*/ 684 h 1217"/>
                <a:gd name="T60" fmla="*/ 189 w 1510"/>
                <a:gd name="T61" fmla="*/ 852 h 1217"/>
                <a:gd name="T62" fmla="*/ 377 w 1510"/>
                <a:gd name="T63" fmla="*/ 1009 h 1217"/>
                <a:gd name="T64" fmla="*/ 542 w 1510"/>
                <a:gd name="T65" fmla="*/ 1057 h 1217"/>
                <a:gd name="T66" fmla="*/ 710 w 1510"/>
                <a:gd name="T67" fmla="*/ 1024 h 1217"/>
                <a:gd name="T68" fmla="*/ 805 w 1510"/>
                <a:gd name="T69" fmla="*/ 1056 h 1217"/>
                <a:gd name="T70" fmla="*/ 889 w 1510"/>
                <a:gd name="T71" fmla="*/ 1047 h 1217"/>
                <a:gd name="T72" fmla="*/ 927 w 1510"/>
                <a:gd name="T73" fmla="*/ 1145 h 1217"/>
                <a:gd name="T74" fmla="*/ 1030 w 1510"/>
                <a:gd name="T75" fmla="*/ 1129 h 1217"/>
                <a:gd name="T76" fmla="*/ 1171 w 1510"/>
                <a:gd name="T77" fmla="*/ 1213 h 1217"/>
                <a:gd name="T78" fmla="*/ 1253 w 1510"/>
                <a:gd name="T79" fmla="*/ 1197 h 1217"/>
                <a:gd name="T80" fmla="*/ 1293 w 1510"/>
                <a:gd name="T81" fmla="*/ 1217 h 1217"/>
                <a:gd name="T82" fmla="*/ 1320 w 1510"/>
                <a:gd name="T83" fmla="*/ 1127 h 1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10" h="1217">
                  <a:moveTo>
                    <a:pt x="1320" y="1127"/>
                  </a:moveTo>
                  <a:cubicBezTo>
                    <a:pt x="1352" y="1118"/>
                    <a:pt x="1352" y="1105"/>
                    <a:pt x="1378" y="1097"/>
                  </a:cubicBezTo>
                  <a:cubicBezTo>
                    <a:pt x="1405" y="1090"/>
                    <a:pt x="1407" y="1092"/>
                    <a:pt x="1405" y="1062"/>
                  </a:cubicBezTo>
                  <a:cubicBezTo>
                    <a:pt x="1402" y="1032"/>
                    <a:pt x="1407" y="1012"/>
                    <a:pt x="1389" y="986"/>
                  </a:cubicBezTo>
                  <a:cubicBezTo>
                    <a:pt x="1372" y="960"/>
                    <a:pt x="1372" y="953"/>
                    <a:pt x="1372" y="942"/>
                  </a:cubicBezTo>
                  <a:cubicBezTo>
                    <a:pt x="1372" y="930"/>
                    <a:pt x="1376" y="892"/>
                    <a:pt x="1344" y="936"/>
                  </a:cubicBezTo>
                  <a:cubicBezTo>
                    <a:pt x="1311" y="980"/>
                    <a:pt x="1298" y="966"/>
                    <a:pt x="1285" y="955"/>
                  </a:cubicBezTo>
                  <a:cubicBezTo>
                    <a:pt x="1271" y="943"/>
                    <a:pt x="1261" y="921"/>
                    <a:pt x="1241" y="927"/>
                  </a:cubicBezTo>
                  <a:cubicBezTo>
                    <a:pt x="1221" y="932"/>
                    <a:pt x="1202" y="925"/>
                    <a:pt x="1202" y="905"/>
                  </a:cubicBezTo>
                  <a:cubicBezTo>
                    <a:pt x="1202" y="884"/>
                    <a:pt x="1212" y="860"/>
                    <a:pt x="1175" y="854"/>
                  </a:cubicBezTo>
                  <a:cubicBezTo>
                    <a:pt x="1138" y="849"/>
                    <a:pt x="1121" y="849"/>
                    <a:pt x="1119" y="823"/>
                  </a:cubicBezTo>
                  <a:cubicBezTo>
                    <a:pt x="1116" y="797"/>
                    <a:pt x="1132" y="806"/>
                    <a:pt x="1156" y="808"/>
                  </a:cubicBezTo>
                  <a:cubicBezTo>
                    <a:pt x="1180" y="810"/>
                    <a:pt x="1210" y="806"/>
                    <a:pt x="1215" y="775"/>
                  </a:cubicBezTo>
                  <a:cubicBezTo>
                    <a:pt x="1219" y="743"/>
                    <a:pt x="1182" y="684"/>
                    <a:pt x="1217" y="682"/>
                  </a:cubicBezTo>
                  <a:cubicBezTo>
                    <a:pt x="1252" y="680"/>
                    <a:pt x="1285" y="686"/>
                    <a:pt x="1267" y="662"/>
                  </a:cubicBezTo>
                  <a:cubicBezTo>
                    <a:pt x="1250" y="638"/>
                    <a:pt x="1271" y="630"/>
                    <a:pt x="1256" y="610"/>
                  </a:cubicBezTo>
                  <a:cubicBezTo>
                    <a:pt x="1241" y="589"/>
                    <a:pt x="1232" y="571"/>
                    <a:pt x="1252" y="565"/>
                  </a:cubicBezTo>
                  <a:cubicBezTo>
                    <a:pt x="1271" y="560"/>
                    <a:pt x="1291" y="536"/>
                    <a:pt x="1315" y="558"/>
                  </a:cubicBezTo>
                  <a:cubicBezTo>
                    <a:pt x="1339" y="580"/>
                    <a:pt x="1357" y="575"/>
                    <a:pt x="1361" y="593"/>
                  </a:cubicBezTo>
                  <a:cubicBezTo>
                    <a:pt x="1365" y="612"/>
                    <a:pt x="1411" y="625"/>
                    <a:pt x="1424" y="615"/>
                  </a:cubicBezTo>
                  <a:cubicBezTo>
                    <a:pt x="1437" y="606"/>
                    <a:pt x="1422" y="591"/>
                    <a:pt x="1453" y="580"/>
                  </a:cubicBezTo>
                  <a:cubicBezTo>
                    <a:pt x="1483" y="569"/>
                    <a:pt x="1510" y="558"/>
                    <a:pt x="1490" y="538"/>
                  </a:cubicBezTo>
                  <a:cubicBezTo>
                    <a:pt x="1470" y="517"/>
                    <a:pt x="1464" y="512"/>
                    <a:pt x="1464" y="495"/>
                  </a:cubicBezTo>
                  <a:cubicBezTo>
                    <a:pt x="1464" y="478"/>
                    <a:pt x="1457" y="465"/>
                    <a:pt x="1424" y="465"/>
                  </a:cubicBezTo>
                  <a:cubicBezTo>
                    <a:pt x="1392" y="465"/>
                    <a:pt x="1378" y="458"/>
                    <a:pt x="1368" y="443"/>
                  </a:cubicBezTo>
                  <a:cubicBezTo>
                    <a:pt x="1357" y="428"/>
                    <a:pt x="1363" y="393"/>
                    <a:pt x="1330" y="397"/>
                  </a:cubicBezTo>
                  <a:cubicBezTo>
                    <a:pt x="1298" y="400"/>
                    <a:pt x="1282" y="432"/>
                    <a:pt x="1243" y="423"/>
                  </a:cubicBezTo>
                  <a:cubicBezTo>
                    <a:pt x="1204" y="413"/>
                    <a:pt x="1191" y="412"/>
                    <a:pt x="1182" y="397"/>
                  </a:cubicBezTo>
                  <a:cubicBezTo>
                    <a:pt x="1173" y="382"/>
                    <a:pt x="1173" y="369"/>
                    <a:pt x="1136" y="356"/>
                  </a:cubicBezTo>
                  <a:cubicBezTo>
                    <a:pt x="1099" y="343"/>
                    <a:pt x="1079" y="345"/>
                    <a:pt x="1053" y="330"/>
                  </a:cubicBezTo>
                  <a:cubicBezTo>
                    <a:pt x="1027" y="315"/>
                    <a:pt x="1031" y="308"/>
                    <a:pt x="1046" y="284"/>
                  </a:cubicBezTo>
                  <a:cubicBezTo>
                    <a:pt x="1062" y="260"/>
                    <a:pt x="1057" y="258"/>
                    <a:pt x="1090" y="239"/>
                  </a:cubicBezTo>
                  <a:cubicBezTo>
                    <a:pt x="1123" y="221"/>
                    <a:pt x="1132" y="187"/>
                    <a:pt x="1154" y="167"/>
                  </a:cubicBezTo>
                  <a:cubicBezTo>
                    <a:pt x="1175" y="147"/>
                    <a:pt x="1206" y="98"/>
                    <a:pt x="1230" y="84"/>
                  </a:cubicBezTo>
                  <a:cubicBezTo>
                    <a:pt x="1254" y="69"/>
                    <a:pt x="1300" y="0"/>
                    <a:pt x="1202" y="80"/>
                  </a:cubicBezTo>
                  <a:cubicBezTo>
                    <a:pt x="1167" y="91"/>
                    <a:pt x="1101" y="156"/>
                    <a:pt x="1114" y="102"/>
                  </a:cubicBezTo>
                  <a:cubicBezTo>
                    <a:pt x="1127" y="48"/>
                    <a:pt x="1145" y="48"/>
                    <a:pt x="1110" y="48"/>
                  </a:cubicBezTo>
                  <a:cubicBezTo>
                    <a:pt x="1075" y="48"/>
                    <a:pt x="1075" y="4"/>
                    <a:pt x="1036" y="50"/>
                  </a:cubicBezTo>
                  <a:cubicBezTo>
                    <a:pt x="1027" y="69"/>
                    <a:pt x="1016" y="72"/>
                    <a:pt x="994" y="63"/>
                  </a:cubicBezTo>
                  <a:cubicBezTo>
                    <a:pt x="972" y="54"/>
                    <a:pt x="977" y="50"/>
                    <a:pt x="950" y="56"/>
                  </a:cubicBezTo>
                  <a:cubicBezTo>
                    <a:pt x="924" y="61"/>
                    <a:pt x="920" y="59"/>
                    <a:pt x="887" y="54"/>
                  </a:cubicBezTo>
                  <a:cubicBezTo>
                    <a:pt x="854" y="48"/>
                    <a:pt x="835" y="37"/>
                    <a:pt x="811" y="33"/>
                  </a:cubicBezTo>
                  <a:cubicBezTo>
                    <a:pt x="794" y="31"/>
                    <a:pt x="760" y="23"/>
                    <a:pt x="727" y="29"/>
                  </a:cubicBezTo>
                  <a:cubicBezTo>
                    <a:pt x="741" y="50"/>
                    <a:pt x="717" y="68"/>
                    <a:pt x="730" y="91"/>
                  </a:cubicBezTo>
                  <a:cubicBezTo>
                    <a:pt x="745" y="119"/>
                    <a:pt x="710" y="160"/>
                    <a:pt x="723" y="169"/>
                  </a:cubicBezTo>
                  <a:cubicBezTo>
                    <a:pt x="736" y="178"/>
                    <a:pt x="732" y="206"/>
                    <a:pt x="714" y="230"/>
                  </a:cubicBezTo>
                  <a:cubicBezTo>
                    <a:pt x="697" y="254"/>
                    <a:pt x="680" y="280"/>
                    <a:pt x="645" y="282"/>
                  </a:cubicBezTo>
                  <a:cubicBezTo>
                    <a:pt x="610" y="284"/>
                    <a:pt x="612" y="299"/>
                    <a:pt x="599" y="315"/>
                  </a:cubicBezTo>
                  <a:cubicBezTo>
                    <a:pt x="586" y="332"/>
                    <a:pt x="562" y="326"/>
                    <a:pt x="551" y="313"/>
                  </a:cubicBezTo>
                  <a:cubicBezTo>
                    <a:pt x="540" y="300"/>
                    <a:pt x="520" y="323"/>
                    <a:pt x="500" y="330"/>
                  </a:cubicBezTo>
                  <a:cubicBezTo>
                    <a:pt x="481" y="337"/>
                    <a:pt x="457" y="345"/>
                    <a:pt x="422" y="343"/>
                  </a:cubicBezTo>
                  <a:cubicBezTo>
                    <a:pt x="387" y="341"/>
                    <a:pt x="400" y="365"/>
                    <a:pt x="396" y="384"/>
                  </a:cubicBezTo>
                  <a:cubicBezTo>
                    <a:pt x="391" y="402"/>
                    <a:pt x="367" y="393"/>
                    <a:pt x="341" y="393"/>
                  </a:cubicBezTo>
                  <a:cubicBezTo>
                    <a:pt x="315" y="393"/>
                    <a:pt x="308" y="423"/>
                    <a:pt x="297" y="437"/>
                  </a:cubicBezTo>
                  <a:cubicBezTo>
                    <a:pt x="286" y="452"/>
                    <a:pt x="275" y="463"/>
                    <a:pt x="234" y="460"/>
                  </a:cubicBezTo>
                  <a:cubicBezTo>
                    <a:pt x="193" y="456"/>
                    <a:pt x="171" y="486"/>
                    <a:pt x="138" y="508"/>
                  </a:cubicBezTo>
                  <a:cubicBezTo>
                    <a:pt x="105" y="530"/>
                    <a:pt x="103" y="536"/>
                    <a:pt x="70" y="539"/>
                  </a:cubicBezTo>
                  <a:cubicBezTo>
                    <a:pt x="51" y="542"/>
                    <a:pt x="22" y="541"/>
                    <a:pt x="0" y="539"/>
                  </a:cubicBezTo>
                  <a:cubicBezTo>
                    <a:pt x="6" y="561"/>
                    <a:pt x="16" y="577"/>
                    <a:pt x="31" y="593"/>
                  </a:cubicBezTo>
                  <a:cubicBezTo>
                    <a:pt x="57" y="621"/>
                    <a:pt x="72" y="639"/>
                    <a:pt x="88" y="684"/>
                  </a:cubicBezTo>
                  <a:cubicBezTo>
                    <a:pt x="103" y="728"/>
                    <a:pt x="177" y="778"/>
                    <a:pt x="195" y="806"/>
                  </a:cubicBezTo>
                  <a:cubicBezTo>
                    <a:pt x="207" y="825"/>
                    <a:pt x="201" y="839"/>
                    <a:pt x="189" y="852"/>
                  </a:cubicBezTo>
                  <a:cubicBezTo>
                    <a:pt x="228" y="879"/>
                    <a:pt x="269" y="936"/>
                    <a:pt x="284" y="955"/>
                  </a:cubicBezTo>
                  <a:cubicBezTo>
                    <a:pt x="302" y="979"/>
                    <a:pt x="354" y="1007"/>
                    <a:pt x="377" y="1009"/>
                  </a:cubicBezTo>
                  <a:cubicBezTo>
                    <a:pt x="400" y="1011"/>
                    <a:pt x="403" y="1023"/>
                    <a:pt x="452" y="1039"/>
                  </a:cubicBezTo>
                  <a:cubicBezTo>
                    <a:pt x="502" y="1055"/>
                    <a:pt x="505" y="1053"/>
                    <a:pt x="542" y="1057"/>
                  </a:cubicBezTo>
                  <a:cubicBezTo>
                    <a:pt x="579" y="1062"/>
                    <a:pt x="626" y="1055"/>
                    <a:pt x="650" y="1044"/>
                  </a:cubicBezTo>
                  <a:cubicBezTo>
                    <a:pt x="674" y="1034"/>
                    <a:pt x="685" y="1027"/>
                    <a:pt x="710" y="1024"/>
                  </a:cubicBezTo>
                  <a:cubicBezTo>
                    <a:pt x="735" y="1021"/>
                    <a:pt x="747" y="1025"/>
                    <a:pt x="760" y="1033"/>
                  </a:cubicBezTo>
                  <a:cubicBezTo>
                    <a:pt x="773" y="1042"/>
                    <a:pt x="773" y="1062"/>
                    <a:pt x="805" y="1056"/>
                  </a:cubicBezTo>
                  <a:cubicBezTo>
                    <a:pt x="837" y="1049"/>
                    <a:pt x="834" y="1018"/>
                    <a:pt x="853" y="1008"/>
                  </a:cubicBezTo>
                  <a:cubicBezTo>
                    <a:pt x="873" y="998"/>
                    <a:pt x="885" y="1031"/>
                    <a:pt x="889" y="1047"/>
                  </a:cubicBezTo>
                  <a:cubicBezTo>
                    <a:pt x="894" y="1064"/>
                    <a:pt x="888" y="1072"/>
                    <a:pt x="885" y="1094"/>
                  </a:cubicBezTo>
                  <a:cubicBezTo>
                    <a:pt x="882" y="1115"/>
                    <a:pt x="910" y="1131"/>
                    <a:pt x="927" y="1145"/>
                  </a:cubicBezTo>
                  <a:cubicBezTo>
                    <a:pt x="945" y="1160"/>
                    <a:pt x="959" y="1159"/>
                    <a:pt x="983" y="1148"/>
                  </a:cubicBezTo>
                  <a:cubicBezTo>
                    <a:pt x="1007" y="1137"/>
                    <a:pt x="1004" y="1124"/>
                    <a:pt x="1030" y="1129"/>
                  </a:cubicBezTo>
                  <a:cubicBezTo>
                    <a:pt x="1056" y="1133"/>
                    <a:pt x="1092" y="1184"/>
                    <a:pt x="1107" y="1197"/>
                  </a:cubicBezTo>
                  <a:cubicBezTo>
                    <a:pt x="1121" y="1210"/>
                    <a:pt x="1154" y="1215"/>
                    <a:pt x="1171" y="1213"/>
                  </a:cubicBezTo>
                  <a:cubicBezTo>
                    <a:pt x="1188" y="1211"/>
                    <a:pt x="1200" y="1212"/>
                    <a:pt x="1218" y="1190"/>
                  </a:cubicBezTo>
                  <a:cubicBezTo>
                    <a:pt x="1235" y="1168"/>
                    <a:pt x="1246" y="1189"/>
                    <a:pt x="1253" y="1197"/>
                  </a:cubicBezTo>
                  <a:cubicBezTo>
                    <a:pt x="1259" y="1206"/>
                    <a:pt x="1266" y="1214"/>
                    <a:pt x="1280" y="1212"/>
                  </a:cubicBezTo>
                  <a:cubicBezTo>
                    <a:pt x="1284" y="1212"/>
                    <a:pt x="1289" y="1213"/>
                    <a:pt x="1293" y="1217"/>
                  </a:cubicBezTo>
                  <a:cubicBezTo>
                    <a:pt x="1297" y="1206"/>
                    <a:pt x="1301" y="1191"/>
                    <a:pt x="1302" y="1177"/>
                  </a:cubicBezTo>
                  <a:cubicBezTo>
                    <a:pt x="1304" y="1147"/>
                    <a:pt x="1287" y="1136"/>
                    <a:pt x="1320" y="1127"/>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51" name="Freeform 27"/>
            <p:cNvSpPr/>
            <p:nvPr/>
          </p:nvSpPr>
          <p:spPr bwMode="auto">
            <a:xfrm>
              <a:off x="4247" y="2313"/>
              <a:ext cx="563" cy="589"/>
            </a:xfrm>
            <a:custGeom>
              <a:avLst/>
              <a:gdLst>
                <a:gd name="T0" fmla="*/ 240 w 1217"/>
                <a:gd name="T1" fmla="*/ 33 h 1271"/>
                <a:gd name="T2" fmla="*/ 308 w 1217"/>
                <a:gd name="T3" fmla="*/ 88 h 1271"/>
                <a:gd name="T4" fmla="*/ 374 w 1217"/>
                <a:gd name="T5" fmla="*/ 161 h 1271"/>
                <a:gd name="T6" fmla="*/ 308 w 1217"/>
                <a:gd name="T7" fmla="*/ 238 h 1271"/>
                <a:gd name="T8" fmla="*/ 199 w 1217"/>
                <a:gd name="T9" fmla="*/ 181 h 1271"/>
                <a:gd name="T10" fmla="*/ 140 w 1217"/>
                <a:gd name="T11" fmla="*/ 233 h 1271"/>
                <a:gd name="T12" fmla="*/ 101 w 1217"/>
                <a:gd name="T13" fmla="*/ 305 h 1271"/>
                <a:gd name="T14" fmla="*/ 40 w 1217"/>
                <a:gd name="T15" fmla="*/ 431 h 1271"/>
                <a:gd name="T16" fmla="*/ 59 w 1217"/>
                <a:gd name="T17" fmla="*/ 477 h 1271"/>
                <a:gd name="T18" fmla="*/ 125 w 1217"/>
                <a:gd name="T19" fmla="*/ 550 h 1271"/>
                <a:gd name="T20" fmla="*/ 228 w 1217"/>
                <a:gd name="T21" fmla="*/ 559 h 1271"/>
                <a:gd name="T22" fmla="*/ 273 w 1217"/>
                <a:gd name="T23" fmla="*/ 609 h 1271"/>
                <a:gd name="T24" fmla="*/ 262 w 1217"/>
                <a:gd name="T25" fmla="*/ 720 h 1271"/>
                <a:gd name="T26" fmla="*/ 186 w 1217"/>
                <a:gd name="T27" fmla="*/ 800 h 1271"/>
                <a:gd name="T28" fmla="*/ 207 w 1217"/>
                <a:gd name="T29" fmla="*/ 873 h 1271"/>
                <a:gd name="T30" fmla="*/ 280 w 1217"/>
                <a:gd name="T31" fmla="*/ 883 h 1271"/>
                <a:gd name="T32" fmla="*/ 321 w 1217"/>
                <a:gd name="T33" fmla="*/ 965 h 1271"/>
                <a:gd name="T34" fmla="*/ 389 w 1217"/>
                <a:gd name="T35" fmla="*/ 1135 h 1271"/>
                <a:gd name="T36" fmla="*/ 494 w 1217"/>
                <a:gd name="T37" fmla="*/ 1189 h 1271"/>
                <a:gd name="T38" fmla="*/ 597 w 1217"/>
                <a:gd name="T39" fmla="*/ 1161 h 1271"/>
                <a:gd name="T40" fmla="*/ 568 w 1217"/>
                <a:gd name="T41" fmla="*/ 1247 h 1271"/>
                <a:gd name="T42" fmla="*/ 688 w 1217"/>
                <a:gd name="T43" fmla="*/ 1165 h 1271"/>
                <a:gd name="T44" fmla="*/ 878 w 1217"/>
                <a:gd name="T45" fmla="*/ 1209 h 1271"/>
                <a:gd name="T46" fmla="*/ 942 w 1217"/>
                <a:gd name="T47" fmla="*/ 1241 h 1271"/>
                <a:gd name="T48" fmla="*/ 1009 w 1217"/>
                <a:gd name="T49" fmla="*/ 1181 h 1271"/>
                <a:gd name="T50" fmla="*/ 1070 w 1217"/>
                <a:gd name="T51" fmla="*/ 1079 h 1271"/>
                <a:gd name="T52" fmla="*/ 1065 w 1217"/>
                <a:gd name="T53" fmla="*/ 992 h 1271"/>
                <a:gd name="T54" fmla="*/ 1175 w 1217"/>
                <a:gd name="T55" fmla="*/ 947 h 1271"/>
                <a:gd name="T56" fmla="*/ 1199 w 1217"/>
                <a:gd name="T57" fmla="*/ 803 h 1271"/>
                <a:gd name="T58" fmla="*/ 1081 w 1217"/>
                <a:gd name="T59" fmla="*/ 744 h 1271"/>
                <a:gd name="T60" fmla="*/ 991 w 1217"/>
                <a:gd name="T61" fmla="*/ 717 h 1271"/>
                <a:gd name="T62" fmla="*/ 906 w 1217"/>
                <a:gd name="T63" fmla="*/ 643 h 1271"/>
                <a:gd name="T64" fmla="*/ 872 w 1217"/>
                <a:gd name="T65" fmla="*/ 562 h 1271"/>
                <a:gd name="T66" fmla="*/ 888 w 1217"/>
                <a:gd name="T67" fmla="*/ 455 h 1271"/>
                <a:gd name="T68" fmla="*/ 1011 w 1217"/>
                <a:gd name="T69" fmla="*/ 444 h 1271"/>
                <a:gd name="T70" fmla="*/ 955 w 1217"/>
                <a:gd name="T71" fmla="*/ 338 h 1271"/>
                <a:gd name="T72" fmla="*/ 898 w 1217"/>
                <a:gd name="T73" fmla="*/ 402 h 1271"/>
                <a:gd name="T74" fmla="*/ 767 w 1217"/>
                <a:gd name="T75" fmla="*/ 315 h 1271"/>
                <a:gd name="T76" fmla="*/ 726 w 1217"/>
                <a:gd name="T77" fmla="*/ 243 h 1271"/>
                <a:gd name="T78" fmla="*/ 682 w 1217"/>
                <a:gd name="T79" fmla="*/ 180 h 1271"/>
                <a:gd name="T80" fmla="*/ 605 w 1217"/>
                <a:gd name="T81" fmla="*/ 138 h 1271"/>
                <a:gd name="T82" fmla="*/ 498 w 1217"/>
                <a:gd name="T83" fmla="*/ 98 h 1271"/>
                <a:gd name="T84" fmla="*/ 420 w 1217"/>
                <a:gd name="T85" fmla="*/ 72 h 1271"/>
                <a:gd name="T86" fmla="*/ 289 w 1217"/>
                <a:gd name="T87" fmla="*/ 5 h 1271"/>
                <a:gd name="T88" fmla="*/ 256 w 1217"/>
                <a:gd name="T89" fmla="*/ 26 h 1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17" h="1271">
                  <a:moveTo>
                    <a:pt x="256" y="26"/>
                  </a:moveTo>
                  <a:cubicBezTo>
                    <a:pt x="252" y="28"/>
                    <a:pt x="246" y="31"/>
                    <a:pt x="240" y="33"/>
                  </a:cubicBezTo>
                  <a:cubicBezTo>
                    <a:pt x="245" y="44"/>
                    <a:pt x="246" y="58"/>
                    <a:pt x="252" y="66"/>
                  </a:cubicBezTo>
                  <a:cubicBezTo>
                    <a:pt x="262" y="81"/>
                    <a:pt x="276" y="88"/>
                    <a:pt x="308" y="88"/>
                  </a:cubicBezTo>
                  <a:cubicBezTo>
                    <a:pt x="341" y="88"/>
                    <a:pt x="348" y="101"/>
                    <a:pt x="348" y="118"/>
                  </a:cubicBezTo>
                  <a:cubicBezTo>
                    <a:pt x="348" y="135"/>
                    <a:pt x="354" y="140"/>
                    <a:pt x="374" y="161"/>
                  </a:cubicBezTo>
                  <a:cubicBezTo>
                    <a:pt x="394" y="181"/>
                    <a:pt x="367" y="192"/>
                    <a:pt x="337" y="203"/>
                  </a:cubicBezTo>
                  <a:cubicBezTo>
                    <a:pt x="306" y="214"/>
                    <a:pt x="321" y="229"/>
                    <a:pt x="308" y="238"/>
                  </a:cubicBezTo>
                  <a:cubicBezTo>
                    <a:pt x="295" y="248"/>
                    <a:pt x="249" y="235"/>
                    <a:pt x="245" y="216"/>
                  </a:cubicBezTo>
                  <a:cubicBezTo>
                    <a:pt x="241" y="198"/>
                    <a:pt x="223" y="203"/>
                    <a:pt x="199" y="181"/>
                  </a:cubicBezTo>
                  <a:cubicBezTo>
                    <a:pt x="175" y="159"/>
                    <a:pt x="155" y="183"/>
                    <a:pt x="136" y="188"/>
                  </a:cubicBezTo>
                  <a:cubicBezTo>
                    <a:pt x="116" y="194"/>
                    <a:pt x="125" y="212"/>
                    <a:pt x="140" y="233"/>
                  </a:cubicBezTo>
                  <a:cubicBezTo>
                    <a:pt x="155" y="253"/>
                    <a:pt x="134" y="261"/>
                    <a:pt x="151" y="285"/>
                  </a:cubicBezTo>
                  <a:cubicBezTo>
                    <a:pt x="169" y="309"/>
                    <a:pt x="136" y="303"/>
                    <a:pt x="101" y="305"/>
                  </a:cubicBezTo>
                  <a:cubicBezTo>
                    <a:pt x="66" y="307"/>
                    <a:pt x="103" y="366"/>
                    <a:pt x="99" y="398"/>
                  </a:cubicBezTo>
                  <a:cubicBezTo>
                    <a:pt x="94" y="429"/>
                    <a:pt x="64" y="433"/>
                    <a:pt x="40" y="431"/>
                  </a:cubicBezTo>
                  <a:cubicBezTo>
                    <a:pt x="16" y="429"/>
                    <a:pt x="0" y="420"/>
                    <a:pt x="3" y="446"/>
                  </a:cubicBezTo>
                  <a:cubicBezTo>
                    <a:pt x="5" y="472"/>
                    <a:pt x="22" y="472"/>
                    <a:pt x="59" y="477"/>
                  </a:cubicBezTo>
                  <a:cubicBezTo>
                    <a:pt x="96" y="483"/>
                    <a:pt x="86" y="507"/>
                    <a:pt x="86" y="528"/>
                  </a:cubicBezTo>
                  <a:cubicBezTo>
                    <a:pt x="86" y="548"/>
                    <a:pt x="105" y="555"/>
                    <a:pt x="125" y="550"/>
                  </a:cubicBezTo>
                  <a:cubicBezTo>
                    <a:pt x="145" y="544"/>
                    <a:pt x="155" y="566"/>
                    <a:pt x="169" y="578"/>
                  </a:cubicBezTo>
                  <a:cubicBezTo>
                    <a:pt x="182" y="589"/>
                    <a:pt x="195" y="603"/>
                    <a:pt x="228" y="559"/>
                  </a:cubicBezTo>
                  <a:cubicBezTo>
                    <a:pt x="260" y="515"/>
                    <a:pt x="256" y="553"/>
                    <a:pt x="256" y="565"/>
                  </a:cubicBezTo>
                  <a:cubicBezTo>
                    <a:pt x="256" y="576"/>
                    <a:pt x="256" y="583"/>
                    <a:pt x="273" y="609"/>
                  </a:cubicBezTo>
                  <a:cubicBezTo>
                    <a:pt x="291" y="635"/>
                    <a:pt x="286" y="655"/>
                    <a:pt x="289" y="685"/>
                  </a:cubicBezTo>
                  <a:cubicBezTo>
                    <a:pt x="291" y="715"/>
                    <a:pt x="289" y="713"/>
                    <a:pt x="262" y="720"/>
                  </a:cubicBezTo>
                  <a:cubicBezTo>
                    <a:pt x="236" y="728"/>
                    <a:pt x="236" y="741"/>
                    <a:pt x="204" y="750"/>
                  </a:cubicBezTo>
                  <a:cubicBezTo>
                    <a:pt x="171" y="759"/>
                    <a:pt x="188" y="770"/>
                    <a:pt x="186" y="800"/>
                  </a:cubicBezTo>
                  <a:cubicBezTo>
                    <a:pt x="185" y="814"/>
                    <a:pt x="181" y="829"/>
                    <a:pt x="177" y="840"/>
                  </a:cubicBezTo>
                  <a:cubicBezTo>
                    <a:pt x="187" y="847"/>
                    <a:pt x="196" y="861"/>
                    <a:pt x="207" y="873"/>
                  </a:cubicBezTo>
                  <a:cubicBezTo>
                    <a:pt x="222" y="890"/>
                    <a:pt x="230" y="883"/>
                    <a:pt x="246" y="877"/>
                  </a:cubicBezTo>
                  <a:cubicBezTo>
                    <a:pt x="262" y="870"/>
                    <a:pt x="254" y="871"/>
                    <a:pt x="280" y="883"/>
                  </a:cubicBezTo>
                  <a:cubicBezTo>
                    <a:pt x="306" y="895"/>
                    <a:pt x="293" y="883"/>
                    <a:pt x="328" y="906"/>
                  </a:cubicBezTo>
                  <a:cubicBezTo>
                    <a:pt x="363" y="928"/>
                    <a:pt x="345" y="943"/>
                    <a:pt x="321" y="965"/>
                  </a:cubicBezTo>
                  <a:cubicBezTo>
                    <a:pt x="297" y="987"/>
                    <a:pt x="343" y="1006"/>
                    <a:pt x="339" y="1050"/>
                  </a:cubicBezTo>
                  <a:cubicBezTo>
                    <a:pt x="335" y="1095"/>
                    <a:pt x="367" y="1106"/>
                    <a:pt x="389" y="1135"/>
                  </a:cubicBezTo>
                  <a:cubicBezTo>
                    <a:pt x="411" y="1165"/>
                    <a:pt x="404" y="1184"/>
                    <a:pt x="424" y="1206"/>
                  </a:cubicBezTo>
                  <a:cubicBezTo>
                    <a:pt x="444" y="1228"/>
                    <a:pt x="470" y="1200"/>
                    <a:pt x="494" y="1189"/>
                  </a:cubicBezTo>
                  <a:cubicBezTo>
                    <a:pt x="518" y="1178"/>
                    <a:pt x="529" y="1150"/>
                    <a:pt x="546" y="1134"/>
                  </a:cubicBezTo>
                  <a:cubicBezTo>
                    <a:pt x="564" y="1117"/>
                    <a:pt x="586" y="1143"/>
                    <a:pt x="597" y="1161"/>
                  </a:cubicBezTo>
                  <a:cubicBezTo>
                    <a:pt x="608" y="1180"/>
                    <a:pt x="588" y="1195"/>
                    <a:pt x="573" y="1206"/>
                  </a:cubicBezTo>
                  <a:cubicBezTo>
                    <a:pt x="557" y="1217"/>
                    <a:pt x="542" y="1222"/>
                    <a:pt x="568" y="1247"/>
                  </a:cubicBezTo>
                  <a:cubicBezTo>
                    <a:pt x="594" y="1271"/>
                    <a:pt x="612" y="1241"/>
                    <a:pt x="634" y="1219"/>
                  </a:cubicBezTo>
                  <a:cubicBezTo>
                    <a:pt x="656" y="1197"/>
                    <a:pt x="649" y="1193"/>
                    <a:pt x="688" y="1165"/>
                  </a:cubicBezTo>
                  <a:cubicBezTo>
                    <a:pt x="728" y="1137"/>
                    <a:pt x="739" y="1193"/>
                    <a:pt x="769" y="1211"/>
                  </a:cubicBezTo>
                  <a:cubicBezTo>
                    <a:pt x="800" y="1230"/>
                    <a:pt x="848" y="1217"/>
                    <a:pt x="878" y="1209"/>
                  </a:cubicBezTo>
                  <a:cubicBezTo>
                    <a:pt x="909" y="1202"/>
                    <a:pt x="905" y="1219"/>
                    <a:pt x="935" y="1235"/>
                  </a:cubicBezTo>
                  <a:cubicBezTo>
                    <a:pt x="939" y="1237"/>
                    <a:pt x="941" y="1239"/>
                    <a:pt x="942" y="1241"/>
                  </a:cubicBezTo>
                  <a:cubicBezTo>
                    <a:pt x="956" y="1238"/>
                    <a:pt x="969" y="1232"/>
                    <a:pt x="973" y="1222"/>
                  </a:cubicBezTo>
                  <a:cubicBezTo>
                    <a:pt x="983" y="1200"/>
                    <a:pt x="995" y="1192"/>
                    <a:pt x="1009" y="1181"/>
                  </a:cubicBezTo>
                  <a:cubicBezTo>
                    <a:pt x="1024" y="1170"/>
                    <a:pt x="1049" y="1159"/>
                    <a:pt x="1052" y="1136"/>
                  </a:cubicBezTo>
                  <a:cubicBezTo>
                    <a:pt x="1055" y="1114"/>
                    <a:pt x="1057" y="1093"/>
                    <a:pt x="1070" y="1079"/>
                  </a:cubicBezTo>
                  <a:cubicBezTo>
                    <a:pt x="1083" y="1065"/>
                    <a:pt x="1096" y="1056"/>
                    <a:pt x="1083" y="1040"/>
                  </a:cubicBezTo>
                  <a:cubicBezTo>
                    <a:pt x="1070" y="1025"/>
                    <a:pt x="1029" y="1000"/>
                    <a:pt x="1065" y="992"/>
                  </a:cubicBezTo>
                  <a:cubicBezTo>
                    <a:pt x="1101" y="983"/>
                    <a:pt x="1113" y="982"/>
                    <a:pt x="1132" y="975"/>
                  </a:cubicBezTo>
                  <a:cubicBezTo>
                    <a:pt x="1152" y="968"/>
                    <a:pt x="1190" y="967"/>
                    <a:pt x="1175" y="947"/>
                  </a:cubicBezTo>
                  <a:cubicBezTo>
                    <a:pt x="1160" y="928"/>
                    <a:pt x="1132" y="915"/>
                    <a:pt x="1157" y="894"/>
                  </a:cubicBezTo>
                  <a:cubicBezTo>
                    <a:pt x="1181" y="874"/>
                    <a:pt x="1217" y="833"/>
                    <a:pt x="1199" y="803"/>
                  </a:cubicBezTo>
                  <a:cubicBezTo>
                    <a:pt x="1181" y="772"/>
                    <a:pt x="1190" y="760"/>
                    <a:pt x="1162" y="758"/>
                  </a:cubicBezTo>
                  <a:cubicBezTo>
                    <a:pt x="1134" y="757"/>
                    <a:pt x="1118" y="715"/>
                    <a:pt x="1081" y="744"/>
                  </a:cubicBezTo>
                  <a:cubicBezTo>
                    <a:pt x="1045" y="774"/>
                    <a:pt x="1011" y="776"/>
                    <a:pt x="998" y="764"/>
                  </a:cubicBezTo>
                  <a:cubicBezTo>
                    <a:pt x="985" y="751"/>
                    <a:pt x="986" y="742"/>
                    <a:pt x="991" y="717"/>
                  </a:cubicBezTo>
                  <a:cubicBezTo>
                    <a:pt x="996" y="692"/>
                    <a:pt x="1011" y="683"/>
                    <a:pt x="978" y="671"/>
                  </a:cubicBezTo>
                  <a:cubicBezTo>
                    <a:pt x="946" y="658"/>
                    <a:pt x="926" y="661"/>
                    <a:pt x="906" y="643"/>
                  </a:cubicBezTo>
                  <a:cubicBezTo>
                    <a:pt x="887" y="625"/>
                    <a:pt x="872" y="628"/>
                    <a:pt x="869" y="608"/>
                  </a:cubicBezTo>
                  <a:cubicBezTo>
                    <a:pt x="865" y="589"/>
                    <a:pt x="842" y="579"/>
                    <a:pt x="872" y="562"/>
                  </a:cubicBezTo>
                  <a:cubicBezTo>
                    <a:pt x="901" y="546"/>
                    <a:pt x="919" y="536"/>
                    <a:pt x="919" y="508"/>
                  </a:cubicBezTo>
                  <a:cubicBezTo>
                    <a:pt x="919" y="480"/>
                    <a:pt x="891" y="466"/>
                    <a:pt x="888" y="455"/>
                  </a:cubicBezTo>
                  <a:cubicBezTo>
                    <a:pt x="885" y="444"/>
                    <a:pt x="916" y="411"/>
                    <a:pt x="942" y="429"/>
                  </a:cubicBezTo>
                  <a:cubicBezTo>
                    <a:pt x="968" y="447"/>
                    <a:pt x="991" y="455"/>
                    <a:pt x="1011" y="444"/>
                  </a:cubicBezTo>
                  <a:cubicBezTo>
                    <a:pt x="1031" y="433"/>
                    <a:pt x="1027" y="415"/>
                    <a:pt x="1013" y="389"/>
                  </a:cubicBezTo>
                  <a:cubicBezTo>
                    <a:pt x="998" y="362"/>
                    <a:pt x="980" y="338"/>
                    <a:pt x="955" y="338"/>
                  </a:cubicBezTo>
                  <a:cubicBezTo>
                    <a:pt x="931" y="338"/>
                    <a:pt x="911" y="344"/>
                    <a:pt x="913" y="366"/>
                  </a:cubicBezTo>
                  <a:cubicBezTo>
                    <a:pt x="914" y="389"/>
                    <a:pt x="918" y="400"/>
                    <a:pt x="898" y="402"/>
                  </a:cubicBezTo>
                  <a:cubicBezTo>
                    <a:pt x="878" y="405"/>
                    <a:pt x="833" y="425"/>
                    <a:pt x="810" y="402"/>
                  </a:cubicBezTo>
                  <a:cubicBezTo>
                    <a:pt x="787" y="380"/>
                    <a:pt x="790" y="315"/>
                    <a:pt x="767" y="315"/>
                  </a:cubicBezTo>
                  <a:cubicBezTo>
                    <a:pt x="744" y="315"/>
                    <a:pt x="701" y="315"/>
                    <a:pt x="705" y="297"/>
                  </a:cubicBezTo>
                  <a:cubicBezTo>
                    <a:pt x="708" y="279"/>
                    <a:pt x="700" y="259"/>
                    <a:pt x="726" y="243"/>
                  </a:cubicBezTo>
                  <a:cubicBezTo>
                    <a:pt x="752" y="226"/>
                    <a:pt x="749" y="208"/>
                    <a:pt x="731" y="191"/>
                  </a:cubicBezTo>
                  <a:cubicBezTo>
                    <a:pt x="713" y="174"/>
                    <a:pt x="695" y="162"/>
                    <a:pt x="682" y="180"/>
                  </a:cubicBezTo>
                  <a:cubicBezTo>
                    <a:pt x="669" y="198"/>
                    <a:pt x="657" y="208"/>
                    <a:pt x="644" y="187"/>
                  </a:cubicBezTo>
                  <a:cubicBezTo>
                    <a:pt x="631" y="166"/>
                    <a:pt x="624" y="154"/>
                    <a:pt x="605" y="138"/>
                  </a:cubicBezTo>
                  <a:cubicBezTo>
                    <a:pt x="585" y="123"/>
                    <a:pt x="585" y="116"/>
                    <a:pt x="541" y="117"/>
                  </a:cubicBezTo>
                  <a:cubicBezTo>
                    <a:pt x="497" y="119"/>
                    <a:pt x="503" y="111"/>
                    <a:pt x="498" y="98"/>
                  </a:cubicBezTo>
                  <a:cubicBezTo>
                    <a:pt x="493" y="86"/>
                    <a:pt x="492" y="80"/>
                    <a:pt x="474" y="81"/>
                  </a:cubicBezTo>
                  <a:cubicBezTo>
                    <a:pt x="456" y="83"/>
                    <a:pt x="436" y="90"/>
                    <a:pt x="420" y="72"/>
                  </a:cubicBezTo>
                  <a:cubicBezTo>
                    <a:pt x="403" y="54"/>
                    <a:pt x="371" y="47"/>
                    <a:pt x="346" y="34"/>
                  </a:cubicBezTo>
                  <a:cubicBezTo>
                    <a:pt x="321" y="22"/>
                    <a:pt x="292" y="19"/>
                    <a:pt x="289" y="5"/>
                  </a:cubicBezTo>
                  <a:cubicBezTo>
                    <a:pt x="288" y="4"/>
                    <a:pt x="288" y="2"/>
                    <a:pt x="288" y="0"/>
                  </a:cubicBezTo>
                  <a:cubicBezTo>
                    <a:pt x="273" y="7"/>
                    <a:pt x="264" y="22"/>
                    <a:pt x="256" y="26"/>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52" name="Freeform 28"/>
            <p:cNvSpPr/>
            <p:nvPr/>
          </p:nvSpPr>
          <p:spPr bwMode="auto">
            <a:xfrm>
              <a:off x="4378" y="2218"/>
              <a:ext cx="671" cy="469"/>
            </a:xfrm>
            <a:custGeom>
              <a:avLst/>
              <a:gdLst>
                <a:gd name="T0" fmla="*/ 963 w 1448"/>
                <a:gd name="T1" fmla="*/ 946 h 1013"/>
                <a:gd name="T2" fmla="*/ 1032 w 1448"/>
                <a:gd name="T3" fmla="*/ 991 h 1013"/>
                <a:gd name="T4" fmla="*/ 1119 w 1448"/>
                <a:gd name="T5" fmla="*/ 992 h 1013"/>
                <a:gd name="T6" fmla="*/ 1191 w 1448"/>
                <a:gd name="T7" fmla="*/ 977 h 1013"/>
                <a:gd name="T8" fmla="*/ 1232 w 1448"/>
                <a:gd name="T9" fmla="*/ 927 h 1013"/>
                <a:gd name="T10" fmla="*/ 1251 w 1448"/>
                <a:gd name="T11" fmla="*/ 843 h 1013"/>
                <a:gd name="T12" fmla="*/ 1246 w 1448"/>
                <a:gd name="T13" fmla="*/ 782 h 1013"/>
                <a:gd name="T14" fmla="*/ 1274 w 1448"/>
                <a:gd name="T15" fmla="*/ 742 h 1013"/>
                <a:gd name="T16" fmla="*/ 1440 w 1448"/>
                <a:gd name="T17" fmla="*/ 785 h 1013"/>
                <a:gd name="T18" fmla="*/ 1370 w 1448"/>
                <a:gd name="T19" fmla="*/ 656 h 1013"/>
                <a:gd name="T20" fmla="*/ 1221 w 1448"/>
                <a:gd name="T21" fmla="*/ 567 h 1013"/>
                <a:gd name="T22" fmla="*/ 1156 w 1448"/>
                <a:gd name="T23" fmla="*/ 474 h 1013"/>
                <a:gd name="T24" fmla="*/ 968 w 1448"/>
                <a:gd name="T25" fmla="*/ 266 h 1013"/>
                <a:gd name="T26" fmla="*/ 867 w 1448"/>
                <a:gd name="T27" fmla="*/ 148 h 1013"/>
                <a:gd name="T28" fmla="*/ 649 w 1448"/>
                <a:gd name="T29" fmla="*/ 52 h 1013"/>
                <a:gd name="T30" fmla="*/ 571 w 1448"/>
                <a:gd name="T31" fmla="*/ 29 h 1013"/>
                <a:gd name="T32" fmla="*/ 478 w 1448"/>
                <a:gd name="T33" fmla="*/ 133 h 1013"/>
                <a:gd name="T34" fmla="*/ 409 w 1448"/>
                <a:gd name="T35" fmla="*/ 191 h 1013"/>
                <a:gd name="T36" fmla="*/ 331 w 1448"/>
                <a:gd name="T37" fmla="*/ 176 h 1013"/>
                <a:gd name="T38" fmla="*/ 250 w 1448"/>
                <a:gd name="T39" fmla="*/ 211 h 1013"/>
                <a:gd name="T40" fmla="*/ 116 w 1448"/>
                <a:gd name="T41" fmla="*/ 134 h 1013"/>
                <a:gd name="T42" fmla="*/ 5 w 1448"/>
                <a:gd name="T43" fmla="*/ 151 h 1013"/>
                <a:gd name="T44" fmla="*/ 62 w 1448"/>
                <a:gd name="T45" fmla="*/ 240 h 1013"/>
                <a:gd name="T46" fmla="*/ 190 w 1448"/>
                <a:gd name="T47" fmla="*/ 287 h 1013"/>
                <a:gd name="T48" fmla="*/ 257 w 1448"/>
                <a:gd name="T49" fmla="*/ 323 h 1013"/>
                <a:gd name="T50" fmla="*/ 360 w 1448"/>
                <a:gd name="T51" fmla="*/ 393 h 1013"/>
                <a:gd name="T52" fmla="*/ 447 w 1448"/>
                <a:gd name="T53" fmla="*/ 397 h 1013"/>
                <a:gd name="T54" fmla="*/ 421 w 1448"/>
                <a:gd name="T55" fmla="*/ 503 h 1013"/>
                <a:gd name="T56" fmla="*/ 526 w 1448"/>
                <a:gd name="T57" fmla="*/ 608 h 1013"/>
                <a:gd name="T58" fmla="*/ 629 w 1448"/>
                <a:gd name="T59" fmla="*/ 572 h 1013"/>
                <a:gd name="T60" fmla="*/ 729 w 1448"/>
                <a:gd name="T61" fmla="*/ 595 h 1013"/>
                <a:gd name="T62" fmla="*/ 658 w 1448"/>
                <a:gd name="T63" fmla="*/ 635 h 1013"/>
                <a:gd name="T64" fmla="*/ 635 w 1448"/>
                <a:gd name="T65" fmla="*/ 714 h 1013"/>
                <a:gd name="T66" fmla="*/ 585 w 1448"/>
                <a:gd name="T67" fmla="*/ 814 h 1013"/>
                <a:gd name="T68" fmla="*/ 694 w 1448"/>
                <a:gd name="T69" fmla="*/ 877 h 1013"/>
                <a:gd name="T70" fmla="*/ 714 w 1448"/>
                <a:gd name="T71" fmla="*/ 970 h 1013"/>
                <a:gd name="T72" fmla="*/ 878 w 1448"/>
                <a:gd name="T73" fmla="*/ 964 h 1013"/>
                <a:gd name="T74" fmla="*/ 919 w 1448"/>
                <a:gd name="T75" fmla="*/ 963 h 1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48" h="1013">
                  <a:moveTo>
                    <a:pt x="919" y="963"/>
                  </a:moveTo>
                  <a:cubicBezTo>
                    <a:pt x="922" y="950"/>
                    <a:pt x="951" y="956"/>
                    <a:pt x="963" y="946"/>
                  </a:cubicBezTo>
                  <a:cubicBezTo>
                    <a:pt x="974" y="936"/>
                    <a:pt x="992" y="955"/>
                    <a:pt x="997" y="967"/>
                  </a:cubicBezTo>
                  <a:cubicBezTo>
                    <a:pt x="1002" y="980"/>
                    <a:pt x="1012" y="984"/>
                    <a:pt x="1032" y="991"/>
                  </a:cubicBezTo>
                  <a:cubicBezTo>
                    <a:pt x="1051" y="998"/>
                    <a:pt x="1051" y="1005"/>
                    <a:pt x="1073" y="996"/>
                  </a:cubicBezTo>
                  <a:cubicBezTo>
                    <a:pt x="1094" y="988"/>
                    <a:pt x="1102" y="971"/>
                    <a:pt x="1119" y="992"/>
                  </a:cubicBezTo>
                  <a:cubicBezTo>
                    <a:pt x="1135" y="1013"/>
                    <a:pt x="1140" y="1006"/>
                    <a:pt x="1160" y="1000"/>
                  </a:cubicBezTo>
                  <a:cubicBezTo>
                    <a:pt x="1179" y="995"/>
                    <a:pt x="1191" y="993"/>
                    <a:pt x="1191" y="977"/>
                  </a:cubicBezTo>
                  <a:cubicBezTo>
                    <a:pt x="1191" y="960"/>
                    <a:pt x="1196" y="960"/>
                    <a:pt x="1209" y="953"/>
                  </a:cubicBezTo>
                  <a:cubicBezTo>
                    <a:pt x="1222" y="946"/>
                    <a:pt x="1227" y="949"/>
                    <a:pt x="1232" y="927"/>
                  </a:cubicBezTo>
                  <a:cubicBezTo>
                    <a:pt x="1237" y="904"/>
                    <a:pt x="1255" y="910"/>
                    <a:pt x="1258" y="888"/>
                  </a:cubicBezTo>
                  <a:cubicBezTo>
                    <a:pt x="1261" y="866"/>
                    <a:pt x="1228" y="850"/>
                    <a:pt x="1251" y="843"/>
                  </a:cubicBezTo>
                  <a:cubicBezTo>
                    <a:pt x="1274" y="836"/>
                    <a:pt x="1294" y="838"/>
                    <a:pt x="1284" y="820"/>
                  </a:cubicBezTo>
                  <a:cubicBezTo>
                    <a:pt x="1274" y="802"/>
                    <a:pt x="1264" y="796"/>
                    <a:pt x="1246" y="782"/>
                  </a:cubicBezTo>
                  <a:cubicBezTo>
                    <a:pt x="1228" y="768"/>
                    <a:pt x="1223" y="749"/>
                    <a:pt x="1240" y="745"/>
                  </a:cubicBezTo>
                  <a:cubicBezTo>
                    <a:pt x="1252" y="741"/>
                    <a:pt x="1252" y="733"/>
                    <a:pt x="1274" y="742"/>
                  </a:cubicBezTo>
                  <a:cubicBezTo>
                    <a:pt x="1276" y="736"/>
                    <a:pt x="1285" y="734"/>
                    <a:pt x="1304" y="741"/>
                  </a:cubicBezTo>
                  <a:cubicBezTo>
                    <a:pt x="1365" y="763"/>
                    <a:pt x="1431" y="811"/>
                    <a:pt x="1440" y="785"/>
                  </a:cubicBezTo>
                  <a:cubicBezTo>
                    <a:pt x="1448" y="759"/>
                    <a:pt x="1413" y="730"/>
                    <a:pt x="1413" y="700"/>
                  </a:cubicBezTo>
                  <a:cubicBezTo>
                    <a:pt x="1413" y="670"/>
                    <a:pt x="1400" y="656"/>
                    <a:pt x="1370" y="656"/>
                  </a:cubicBezTo>
                  <a:cubicBezTo>
                    <a:pt x="1339" y="656"/>
                    <a:pt x="1304" y="659"/>
                    <a:pt x="1291" y="630"/>
                  </a:cubicBezTo>
                  <a:cubicBezTo>
                    <a:pt x="1278" y="600"/>
                    <a:pt x="1269" y="567"/>
                    <a:pt x="1221" y="567"/>
                  </a:cubicBezTo>
                  <a:cubicBezTo>
                    <a:pt x="1173" y="567"/>
                    <a:pt x="1147" y="552"/>
                    <a:pt x="1147" y="530"/>
                  </a:cubicBezTo>
                  <a:cubicBezTo>
                    <a:pt x="1147" y="507"/>
                    <a:pt x="1195" y="504"/>
                    <a:pt x="1156" y="474"/>
                  </a:cubicBezTo>
                  <a:cubicBezTo>
                    <a:pt x="1116" y="444"/>
                    <a:pt x="1042" y="374"/>
                    <a:pt x="1025" y="341"/>
                  </a:cubicBezTo>
                  <a:cubicBezTo>
                    <a:pt x="1007" y="307"/>
                    <a:pt x="1012" y="292"/>
                    <a:pt x="968" y="266"/>
                  </a:cubicBezTo>
                  <a:cubicBezTo>
                    <a:pt x="924" y="241"/>
                    <a:pt x="924" y="244"/>
                    <a:pt x="929" y="215"/>
                  </a:cubicBezTo>
                  <a:cubicBezTo>
                    <a:pt x="933" y="185"/>
                    <a:pt x="907" y="159"/>
                    <a:pt x="867" y="148"/>
                  </a:cubicBezTo>
                  <a:cubicBezTo>
                    <a:pt x="828" y="137"/>
                    <a:pt x="780" y="140"/>
                    <a:pt x="749" y="118"/>
                  </a:cubicBezTo>
                  <a:cubicBezTo>
                    <a:pt x="719" y="96"/>
                    <a:pt x="653" y="89"/>
                    <a:pt x="649" y="52"/>
                  </a:cubicBezTo>
                  <a:cubicBezTo>
                    <a:pt x="646" y="29"/>
                    <a:pt x="649" y="23"/>
                    <a:pt x="658" y="10"/>
                  </a:cubicBezTo>
                  <a:cubicBezTo>
                    <a:pt x="596" y="0"/>
                    <a:pt x="600" y="13"/>
                    <a:pt x="571" y="29"/>
                  </a:cubicBezTo>
                  <a:cubicBezTo>
                    <a:pt x="539" y="47"/>
                    <a:pt x="549" y="65"/>
                    <a:pt x="544" y="97"/>
                  </a:cubicBezTo>
                  <a:cubicBezTo>
                    <a:pt x="539" y="129"/>
                    <a:pt x="509" y="130"/>
                    <a:pt x="478" y="133"/>
                  </a:cubicBezTo>
                  <a:cubicBezTo>
                    <a:pt x="447" y="136"/>
                    <a:pt x="458" y="164"/>
                    <a:pt x="449" y="183"/>
                  </a:cubicBezTo>
                  <a:cubicBezTo>
                    <a:pt x="439" y="203"/>
                    <a:pt x="414" y="194"/>
                    <a:pt x="409" y="191"/>
                  </a:cubicBezTo>
                  <a:cubicBezTo>
                    <a:pt x="404" y="189"/>
                    <a:pt x="401" y="169"/>
                    <a:pt x="381" y="154"/>
                  </a:cubicBezTo>
                  <a:cubicBezTo>
                    <a:pt x="331" y="140"/>
                    <a:pt x="329" y="159"/>
                    <a:pt x="331" y="176"/>
                  </a:cubicBezTo>
                  <a:cubicBezTo>
                    <a:pt x="332" y="193"/>
                    <a:pt x="319" y="189"/>
                    <a:pt x="298" y="204"/>
                  </a:cubicBezTo>
                  <a:cubicBezTo>
                    <a:pt x="277" y="219"/>
                    <a:pt x="275" y="239"/>
                    <a:pt x="250" y="211"/>
                  </a:cubicBezTo>
                  <a:cubicBezTo>
                    <a:pt x="226" y="183"/>
                    <a:pt x="196" y="215"/>
                    <a:pt x="182" y="204"/>
                  </a:cubicBezTo>
                  <a:cubicBezTo>
                    <a:pt x="167" y="193"/>
                    <a:pt x="141" y="158"/>
                    <a:pt x="116" y="134"/>
                  </a:cubicBezTo>
                  <a:cubicBezTo>
                    <a:pt x="91" y="111"/>
                    <a:pt x="73" y="118"/>
                    <a:pt x="42" y="132"/>
                  </a:cubicBezTo>
                  <a:cubicBezTo>
                    <a:pt x="11" y="146"/>
                    <a:pt x="10" y="137"/>
                    <a:pt x="5" y="151"/>
                  </a:cubicBezTo>
                  <a:cubicBezTo>
                    <a:pt x="0" y="165"/>
                    <a:pt x="1" y="197"/>
                    <a:pt x="5" y="211"/>
                  </a:cubicBezTo>
                  <a:cubicBezTo>
                    <a:pt x="8" y="225"/>
                    <a:pt x="37" y="228"/>
                    <a:pt x="62" y="240"/>
                  </a:cubicBezTo>
                  <a:cubicBezTo>
                    <a:pt x="87" y="253"/>
                    <a:pt x="119" y="260"/>
                    <a:pt x="136" y="278"/>
                  </a:cubicBezTo>
                  <a:cubicBezTo>
                    <a:pt x="152" y="296"/>
                    <a:pt x="172" y="289"/>
                    <a:pt x="190" y="287"/>
                  </a:cubicBezTo>
                  <a:cubicBezTo>
                    <a:pt x="208" y="286"/>
                    <a:pt x="209" y="292"/>
                    <a:pt x="214" y="304"/>
                  </a:cubicBezTo>
                  <a:cubicBezTo>
                    <a:pt x="219" y="317"/>
                    <a:pt x="213" y="325"/>
                    <a:pt x="257" y="323"/>
                  </a:cubicBezTo>
                  <a:cubicBezTo>
                    <a:pt x="301" y="322"/>
                    <a:pt x="301" y="329"/>
                    <a:pt x="321" y="344"/>
                  </a:cubicBezTo>
                  <a:cubicBezTo>
                    <a:pt x="340" y="360"/>
                    <a:pt x="347" y="372"/>
                    <a:pt x="360" y="393"/>
                  </a:cubicBezTo>
                  <a:cubicBezTo>
                    <a:pt x="373" y="414"/>
                    <a:pt x="385" y="404"/>
                    <a:pt x="398" y="386"/>
                  </a:cubicBezTo>
                  <a:cubicBezTo>
                    <a:pt x="411" y="368"/>
                    <a:pt x="429" y="380"/>
                    <a:pt x="447" y="397"/>
                  </a:cubicBezTo>
                  <a:cubicBezTo>
                    <a:pt x="465" y="414"/>
                    <a:pt x="468" y="432"/>
                    <a:pt x="442" y="449"/>
                  </a:cubicBezTo>
                  <a:cubicBezTo>
                    <a:pt x="416" y="465"/>
                    <a:pt x="424" y="485"/>
                    <a:pt x="421" y="503"/>
                  </a:cubicBezTo>
                  <a:cubicBezTo>
                    <a:pt x="417" y="521"/>
                    <a:pt x="460" y="521"/>
                    <a:pt x="483" y="521"/>
                  </a:cubicBezTo>
                  <a:cubicBezTo>
                    <a:pt x="506" y="521"/>
                    <a:pt x="503" y="586"/>
                    <a:pt x="526" y="608"/>
                  </a:cubicBezTo>
                  <a:cubicBezTo>
                    <a:pt x="549" y="631"/>
                    <a:pt x="594" y="611"/>
                    <a:pt x="614" y="608"/>
                  </a:cubicBezTo>
                  <a:cubicBezTo>
                    <a:pt x="634" y="606"/>
                    <a:pt x="630" y="595"/>
                    <a:pt x="629" y="572"/>
                  </a:cubicBezTo>
                  <a:cubicBezTo>
                    <a:pt x="627" y="550"/>
                    <a:pt x="647" y="544"/>
                    <a:pt x="671" y="544"/>
                  </a:cubicBezTo>
                  <a:cubicBezTo>
                    <a:pt x="696" y="544"/>
                    <a:pt x="714" y="568"/>
                    <a:pt x="729" y="595"/>
                  </a:cubicBezTo>
                  <a:cubicBezTo>
                    <a:pt x="743" y="621"/>
                    <a:pt x="747" y="639"/>
                    <a:pt x="727" y="650"/>
                  </a:cubicBezTo>
                  <a:cubicBezTo>
                    <a:pt x="707" y="661"/>
                    <a:pt x="684" y="653"/>
                    <a:pt x="658" y="635"/>
                  </a:cubicBezTo>
                  <a:cubicBezTo>
                    <a:pt x="632" y="617"/>
                    <a:pt x="601" y="650"/>
                    <a:pt x="604" y="661"/>
                  </a:cubicBezTo>
                  <a:cubicBezTo>
                    <a:pt x="607" y="672"/>
                    <a:pt x="635" y="686"/>
                    <a:pt x="635" y="714"/>
                  </a:cubicBezTo>
                  <a:cubicBezTo>
                    <a:pt x="635" y="742"/>
                    <a:pt x="617" y="752"/>
                    <a:pt x="588" y="768"/>
                  </a:cubicBezTo>
                  <a:cubicBezTo>
                    <a:pt x="558" y="785"/>
                    <a:pt x="581" y="795"/>
                    <a:pt x="585" y="814"/>
                  </a:cubicBezTo>
                  <a:cubicBezTo>
                    <a:pt x="588" y="834"/>
                    <a:pt x="603" y="831"/>
                    <a:pt x="622" y="849"/>
                  </a:cubicBezTo>
                  <a:cubicBezTo>
                    <a:pt x="642" y="867"/>
                    <a:pt x="662" y="864"/>
                    <a:pt x="694" y="877"/>
                  </a:cubicBezTo>
                  <a:cubicBezTo>
                    <a:pt x="727" y="889"/>
                    <a:pt x="712" y="898"/>
                    <a:pt x="707" y="923"/>
                  </a:cubicBezTo>
                  <a:cubicBezTo>
                    <a:pt x="702" y="948"/>
                    <a:pt x="701" y="957"/>
                    <a:pt x="714" y="970"/>
                  </a:cubicBezTo>
                  <a:cubicBezTo>
                    <a:pt x="727" y="982"/>
                    <a:pt x="761" y="980"/>
                    <a:pt x="797" y="950"/>
                  </a:cubicBezTo>
                  <a:cubicBezTo>
                    <a:pt x="834" y="921"/>
                    <a:pt x="850" y="963"/>
                    <a:pt x="878" y="964"/>
                  </a:cubicBezTo>
                  <a:cubicBezTo>
                    <a:pt x="892" y="965"/>
                    <a:pt x="897" y="969"/>
                    <a:pt x="901" y="976"/>
                  </a:cubicBezTo>
                  <a:cubicBezTo>
                    <a:pt x="909" y="973"/>
                    <a:pt x="917" y="969"/>
                    <a:pt x="919" y="963"/>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53" name="Freeform 29"/>
            <p:cNvSpPr/>
            <p:nvPr/>
          </p:nvSpPr>
          <p:spPr bwMode="auto">
            <a:xfrm>
              <a:off x="4661" y="2651"/>
              <a:ext cx="455" cy="451"/>
            </a:xfrm>
            <a:custGeom>
              <a:avLst/>
              <a:gdLst>
                <a:gd name="T0" fmla="*/ 913 w 983"/>
                <a:gd name="T1" fmla="*/ 416 h 972"/>
                <a:gd name="T2" fmla="*/ 965 w 983"/>
                <a:gd name="T3" fmla="*/ 379 h 972"/>
                <a:gd name="T4" fmla="*/ 926 w 983"/>
                <a:gd name="T5" fmla="*/ 298 h 972"/>
                <a:gd name="T6" fmla="*/ 948 w 983"/>
                <a:gd name="T7" fmla="*/ 227 h 972"/>
                <a:gd name="T8" fmla="*/ 830 w 983"/>
                <a:gd name="T9" fmla="*/ 205 h 972"/>
                <a:gd name="T10" fmla="*/ 707 w 983"/>
                <a:gd name="T11" fmla="*/ 179 h 972"/>
                <a:gd name="T12" fmla="*/ 607 w 983"/>
                <a:gd name="T13" fmla="*/ 253 h 972"/>
                <a:gd name="T14" fmla="*/ 572 w 983"/>
                <a:gd name="T15" fmla="*/ 216 h 972"/>
                <a:gd name="T16" fmla="*/ 559 w 983"/>
                <a:gd name="T17" fmla="*/ 168 h 972"/>
                <a:gd name="T18" fmla="*/ 668 w 983"/>
                <a:gd name="T19" fmla="*/ 164 h 972"/>
                <a:gd name="T20" fmla="*/ 706 w 983"/>
                <a:gd name="T21" fmla="*/ 85 h 972"/>
                <a:gd name="T22" fmla="*/ 677 w 983"/>
                <a:gd name="T23" fmla="*/ 63 h 972"/>
                <a:gd name="T24" fmla="*/ 620 w 983"/>
                <a:gd name="T25" fmla="*/ 31 h 972"/>
                <a:gd name="T26" fmla="*/ 601 w 983"/>
                <a:gd name="T27" fmla="*/ 16 h 972"/>
                <a:gd name="T28" fmla="*/ 599 w 983"/>
                <a:gd name="T29" fmla="*/ 17 h 972"/>
                <a:gd name="T30" fmla="*/ 581 w 983"/>
                <a:gd name="T31" fmla="*/ 41 h 972"/>
                <a:gd name="T32" fmla="*/ 550 w 983"/>
                <a:gd name="T33" fmla="*/ 64 h 972"/>
                <a:gd name="T34" fmla="*/ 509 w 983"/>
                <a:gd name="T35" fmla="*/ 56 h 972"/>
                <a:gd name="T36" fmla="*/ 463 w 983"/>
                <a:gd name="T37" fmla="*/ 60 h 972"/>
                <a:gd name="T38" fmla="*/ 422 w 983"/>
                <a:gd name="T39" fmla="*/ 55 h 972"/>
                <a:gd name="T40" fmla="*/ 387 w 983"/>
                <a:gd name="T41" fmla="*/ 31 h 972"/>
                <a:gd name="T42" fmla="*/ 353 w 983"/>
                <a:gd name="T43" fmla="*/ 10 h 972"/>
                <a:gd name="T44" fmla="*/ 309 w 983"/>
                <a:gd name="T45" fmla="*/ 27 h 972"/>
                <a:gd name="T46" fmla="*/ 291 w 983"/>
                <a:gd name="T47" fmla="*/ 40 h 972"/>
                <a:gd name="T48" fmla="*/ 305 w 983"/>
                <a:gd name="T49" fmla="*/ 73 h 972"/>
                <a:gd name="T50" fmla="*/ 263 w 983"/>
                <a:gd name="T51" fmla="*/ 164 h 972"/>
                <a:gd name="T52" fmla="*/ 281 w 983"/>
                <a:gd name="T53" fmla="*/ 217 h 972"/>
                <a:gd name="T54" fmla="*/ 238 w 983"/>
                <a:gd name="T55" fmla="*/ 245 h 972"/>
                <a:gd name="T56" fmla="*/ 171 w 983"/>
                <a:gd name="T57" fmla="*/ 262 h 972"/>
                <a:gd name="T58" fmla="*/ 189 w 983"/>
                <a:gd name="T59" fmla="*/ 310 h 972"/>
                <a:gd name="T60" fmla="*/ 176 w 983"/>
                <a:gd name="T61" fmla="*/ 349 h 972"/>
                <a:gd name="T62" fmla="*/ 158 w 983"/>
                <a:gd name="T63" fmla="*/ 406 h 972"/>
                <a:gd name="T64" fmla="*/ 115 w 983"/>
                <a:gd name="T65" fmla="*/ 451 h 972"/>
                <a:gd name="T66" fmla="*/ 79 w 983"/>
                <a:gd name="T67" fmla="*/ 492 h 972"/>
                <a:gd name="T68" fmla="*/ 48 w 983"/>
                <a:gd name="T69" fmla="*/ 511 h 972"/>
                <a:gd name="T70" fmla="*/ 6 w 983"/>
                <a:gd name="T71" fmla="*/ 580 h 972"/>
                <a:gd name="T72" fmla="*/ 91 w 983"/>
                <a:gd name="T73" fmla="*/ 635 h 972"/>
                <a:gd name="T74" fmla="*/ 157 w 983"/>
                <a:gd name="T75" fmla="*/ 733 h 972"/>
                <a:gd name="T76" fmla="*/ 156 w 983"/>
                <a:gd name="T77" fmla="*/ 780 h 972"/>
                <a:gd name="T78" fmla="*/ 192 w 983"/>
                <a:gd name="T79" fmla="*/ 777 h 972"/>
                <a:gd name="T80" fmla="*/ 246 w 983"/>
                <a:gd name="T81" fmla="*/ 782 h 972"/>
                <a:gd name="T82" fmla="*/ 251 w 983"/>
                <a:gd name="T83" fmla="*/ 848 h 972"/>
                <a:gd name="T84" fmla="*/ 294 w 983"/>
                <a:gd name="T85" fmla="*/ 905 h 972"/>
                <a:gd name="T86" fmla="*/ 330 w 983"/>
                <a:gd name="T87" fmla="*/ 954 h 972"/>
                <a:gd name="T88" fmla="*/ 397 w 983"/>
                <a:gd name="T89" fmla="*/ 959 h 972"/>
                <a:gd name="T90" fmla="*/ 438 w 983"/>
                <a:gd name="T91" fmla="*/ 923 h 972"/>
                <a:gd name="T92" fmla="*/ 486 w 983"/>
                <a:gd name="T93" fmla="*/ 914 h 972"/>
                <a:gd name="T94" fmla="*/ 533 w 983"/>
                <a:gd name="T95" fmla="*/ 962 h 972"/>
                <a:gd name="T96" fmla="*/ 590 w 983"/>
                <a:gd name="T97" fmla="*/ 950 h 972"/>
                <a:gd name="T98" fmla="*/ 666 w 983"/>
                <a:gd name="T99" fmla="*/ 937 h 972"/>
                <a:gd name="T100" fmla="*/ 713 w 983"/>
                <a:gd name="T101" fmla="*/ 971 h 972"/>
                <a:gd name="T102" fmla="*/ 720 w 983"/>
                <a:gd name="T103" fmla="*/ 972 h 972"/>
                <a:gd name="T104" fmla="*/ 747 w 983"/>
                <a:gd name="T105" fmla="*/ 906 h 972"/>
                <a:gd name="T106" fmla="*/ 768 w 983"/>
                <a:gd name="T107" fmla="*/ 791 h 972"/>
                <a:gd name="T108" fmla="*/ 812 w 983"/>
                <a:gd name="T109" fmla="*/ 706 h 972"/>
                <a:gd name="T110" fmla="*/ 851 w 983"/>
                <a:gd name="T111" fmla="*/ 665 h 972"/>
                <a:gd name="T112" fmla="*/ 900 w 983"/>
                <a:gd name="T113" fmla="*/ 680 h 972"/>
                <a:gd name="T114" fmla="*/ 948 w 983"/>
                <a:gd name="T115" fmla="*/ 635 h 972"/>
                <a:gd name="T116" fmla="*/ 913 w 983"/>
                <a:gd name="T117" fmla="*/ 535 h 972"/>
                <a:gd name="T118" fmla="*/ 900 w 983"/>
                <a:gd name="T119" fmla="*/ 472 h 972"/>
                <a:gd name="T120" fmla="*/ 913 w 983"/>
                <a:gd name="T121" fmla="*/ 416 h 9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83" h="972">
                  <a:moveTo>
                    <a:pt x="913" y="416"/>
                  </a:moveTo>
                  <a:cubicBezTo>
                    <a:pt x="948" y="416"/>
                    <a:pt x="983" y="413"/>
                    <a:pt x="965" y="379"/>
                  </a:cubicBezTo>
                  <a:cubicBezTo>
                    <a:pt x="948" y="346"/>
                    <a:pt x="908" y="331"/>
                    <a:pt x="926" y="298"/>
                  </a:cubicBezTo>
                  <a:cubicBezTo>
                    <a:pt x="943" y="265"/>
                    <a:pt x="983" y="246"/>
                    <a:pt x="948" y="227"/>
                  </a:cubicBezTo>
                  <a:cubicBezTo>
                    <a:pt x="913" y="209"/>
                    <a:pt x="856" y="242"/>
                    <a:pt x="830" y="205"/>
                  </a:cubicBezTo>
                  <a:cubicBezTo>
                    <a:pt x="803" y="168"/>
                    <a:pt x="725" y="153"/>
                    <a:pt x="707" y="179"/>
                  </a:cubicBezTo>
                  <a:cubicBezTo>
                    <a:pt x="690" y="205"/>
                    <a:pt x="624" y="279"/>
                    <a:pt x="607" y="253"/>
                  </a:cubicBezTo>
                  <a:cubicBezTo>
                    <a:pt x="589" y="227"/>
                    <a:pt x="598" y="216"/>
                    <a:pt x="572" y="216"/>
                  </a:cubicBezTo>
                  <a:cubicBezTo>
                    <a:pt x="546" y="216"/>
                    <a:pt x="519" y="157"/>
                    <a:pt x="559" y="168"/>
                  </a:cubicBezTo>
                  <a:cubicBezTo>
                    <a:pt x="598" y="179"/>
                    <a:pt x="655" y="194"/>
                    <a:pt x="668" y="164"/>
                  </a:cubicBezTo>
                  <a:cubicBezTo>
                    <a:pt x="679" y="140"/>
                    <a:pt x="687" y="106"/>
                    <a:pt x="706" y="85"/>
                  </a:cubicBezTo>
                  <a:cubicBezTo>
                    <a:pt x="697" y="76"/>
                    <a:pt x="690" y="66"/>
                    <a:pt x="677" y="63"/>
                  </a:cubicBezTo>
                  <a:cubicBezTo>
                    <a:pt x="656" y="59"/>
                    <a:pt x="658" y="46"/>
                    <a:pt x="620" y="31"/>
                  </a:cubicBezTo>
                  <a:cubicBezTo>
                    <a:pt x="610" y="27"/>
                    <a:pt x="604" y="22"/>
                    <a:pt x="601" y="16"/>
                  </a:cubicBezTo>
                  <a:cubicBezTo>
                    <a:pt x="600" y="16"/>
                    <a:pt x="600" y="17"/>
                    <a:pt x="599" y="17"/>
                  </a:cubicBezTo>
                  <a:cubicBezTo>
                    <a:pt x="586" y="24"/>
                    <a:pt x="581" y="24"/>
                    <a:pt x="581" y="41"/>
                  </a:cubicBezTo>
                  <a:cubicBezTo>
                    <a:pt x="581" y="57"/>
                    <a:pt x="569" y="59"/>
                    <a:pt x="550" y="64"/>
                  </a:cubicBezTo>
                  <a:cubicBezTo>
                    <a:pt x="530" y="70"/>
                    <a:pt x="525" y="77"/>
                    <a:pt x="509" y="56"/>
                  </a:cubicBezTo>
                  <a:cubicBezTo>
                    <a:pt x="492" y="35"/>
                    <a:pt x="484" y="52"/>
                    <a:pt x="463" y="60"/>
                  </a:cubicBezTo>
                  <a:cubicBezTo>
                    <a:pt x="441" y="69"/>
                    <a:pt x="441" y="62"/>
                    <a:pt x="422" y="55"/>
                  </a:cubicBezTo>
                  <a:cubicBezTo>
                    <a:pt x="402" y="48"/>
                    <a:pt x="392" y="44"/>
                    <a:pt x="387" y="31"/>
                  </a:cubicBezTo>
                  <a:cubicBezTo>
                    <a:pt x="382" y="19"/>
                    <a:pt x="364" y="0"/>
                    <a:pt x="353" y="10"/>
                  </a:cubicBezTo>
                  <a:cubicBezTo>
                    <a:pt x="341" y="20"/>
                    <a:pt x="312" y="14"/>
                    <a:pt x="309" y="27"/>
                  </a:cubicBezTo>
                  <a:cubicBezTo>
                    <a:pt x="307" y="33"/>
                    <a:pt x="299" y="37"/>
                    <a:pt x="291" y="40"/>
                  </a:cubicBezTo>
                  <a:cubicBezTo>
                    <a:pt x="294" y="48"/>
                    <a:pt x="297" y="58"/>
                    <a:pt x="305" y="73"/>
                  </a:cubicBezTo>
                  <a:cubicBezTo>
                    <a:pt x="323" y="103"/>
                    <a:pt x="287" y="144"/>
                    <a:pt x="263" y="164"/>
                  </a:cubicBezTo>
                  <a:cubicBezTo>
                    <a:pt x="238" y="185"/>
                    <a:pt x="266" y="198"/>
                    <a:pt x="281" y="217"/>
                  </a:cubicBezTo>
                  <a:cubicBezTo>
                    <a:pt x="296" y="237"/>
                    <a:pt x="258" y="238"/>
                    <a:pt x="238" y="245"/>
                  </a:cubicBezTo>
                  <a:cubicBezTo>
                    <a:pt x="219" y="252"/>
                    <a:pt x="207" y="253"/>
                    <a:pt x="171" y="262"/>
                  </a:cubicBezTo>
                  <a:cubicBezTo>
                    <a:pt x="135" y="270"/>
                    <a:pt x="176" y="295"/>
                    <a:pt x="189" y="310"/>
                  </a:cubicBezTo>
                  <a:cubicBezTo>
                    <a:pt x="202" y="326"/>
                    <a:pt x="189" y="335"/>
                    <a:pt x="176" y="349"/>
                  </a:cubicBezTo>
                  <a:cubicBezTo>
                    <a:pt x="163" y="363"/>
                    <a:pt x="161" y="384"/>
                    <a:pt x="158" y="406"/>
                  </a:cubicBezTo>
                  <a:cubicBezTo>
                    <a:pt x="155" y="429"/>
                    <a:pt x="130" y="440"/>
                    <a:pt x="115" y="451"/>
                  </a:cubicBezTo>
                  <a:cubicBezTo>
                    <a:pt x="101" y="462"/>
                    <a:pt x="89" y="470"/>
                    <a:pt x="79" y="492"/>
                  </a:cubicBezTo>
                  <a:cubicBezTo>
                    <a:pt x="75" y="502"/>
                    <a:pt x="62" y="508"/>
                    <a:pt x="48" y="511"/>
                  </a:cubicBezTo>
                  <a:cubicBezTo>
                    <a:pt x="59" y="529"/>
                    <a:pt x="12" y="558"/>
                    <a:pt x="6" y="580"/>
                  </a:cubicBezTo>
                  <a:cubicBezTo>
                    <a:pt x="0" y="604"/>
                    <a:pt x="43" y="613"/>
                    <a:pt x="91" y="635"/>
                  </a:cubicBezTo>
                  <a:cubicBezTo>
                    <a:pt x="139" y="657"/>
                    <a:pt x="131" y="700"/>
                    <a:pt x="157" y="733"/>
                  </a:cubicBezTo>
                  <a:cubicBezTo>
                    <a:pt x="177" y="759"/>
                    <a:pt x="164" y="769"/>
                    <a:pt x="156" y="780"/>
                  </a:cubicBezTo>
                  <a:cubicBezTo>
                    <a:pt x="169" y="782"/>
                    <a:pt x="184" y="782"/>
                    <a:pt x="192" y="777"/>
                  </a:cubicBezTo>
                  <a:cubicBezTo>
                    <a:pt x="210" y="768"/>
                    <a:pt x="248" y="747"/>
                    <a:pt x="246" y="782"/>
                  </a:cubicBezTo>
                  <a:cubicBezTo>
                    <a:pt x="245" y="816"/>
                    <a:pt x="232" y="833"/>
                    <a:pt x="251" y="848"/>
                  </a:cubicBezTo>
                  <a:cubicBezTo>
                    <a:pt x="271" y="864"/>
                    <a:pt x="289" y="884"/>
                    <a:pt x="294" y="905"/>
                  </a:cubicBezTo>
                  <a:cubicBezTo>
                    <a:pt x="299" y="926"/>
                    <a:pt x="309" y="944"/>
                    <a:pt x="330" y="954"/>
                  </a:cubicBezTo>
                  <a:cubicBezTo>
                    <a:pt x="351" y="964"/>
                    <a:pt x="381" y="972"/>
                    <a:pt x="397" y="959"/>
                  </a:cubicBezTo>
                  <a:cubicBezTo>
                    <a:pt x="414" y="947"/>
                    <a:pt x="428" y="943"/>
                    <a:pt x="438" y="923"/>
                  </a:cubicBezTo>
                  <a:cubicBezTo>
                    <a:pt x="448" y="904"/>
                    <a:pt x="464" y="879"/>
                    <a:pt x="486" y="914"/>
                  </a:cubicBezTo>
                  <a:cubicBezTo>
                    <a:pt x="507" y="948"/>
                    <a:pt x="502" y="958"/>
                    <a:pt x="533" y="962"/>
                  </a:cubicBezTo>
                  <a:cubicBezTo>
                    <a:pt x="564" y="966"/>
                    <a:pt x="564" y="961"/>
                    <a:pt x="590" y="950"/>
                  </a:cubicBezTo>
                  <a:cubicBezTo>
                    <a:pt x="617" y="939"/>
                    <a:pt x="656" y="915"/>
                    <a:pt x="666" y="937"/>
                  </a:cubicBezTo>
                  <a:cubicBezTo>
                    <a:pt x="676" y="959"/>
                    <a:pt x="694" y="968"/>
                    <a:pt x="713" y="971"/>
                  </a:cubicBezTo>
                  <a:cubicBezTo>
                    <a:pt x="716" y="971"/>
                    <a:pt x="718" y="971"/>
                    <a:pt x="720" y="972"/>
                  </a:cubicBezTo>
                  <a:cubicBezTo>
                    <a:pt x="732" y="956"/>
                    <a:pt x="744" y="937"/>
                    <a:pt x="747" y="906"/>
                  </a:cubicBezTo>
                  <a:cubicBezTo>
                    <a:pt x="751" y="850"/>
                    <a:pt x="747" y="813"/>
                    <a:pt x="768" y="791"/>
                  </a:cubicBezTo>
                  <a:cubicBezTo>
                    <a:pt x="790" y="769"/>
                    <a:pt x="808" y="728"/>
                    <a:pt x="812" y="706"/>
                  </a:cubicBezTo>
                  <a:cubicBezTo>
                    <a:pt x="817" y="683"/>
                    <a:pt x="825" y="639"/>
                    <a:pt x="851" y="665"/>
                  </a:cubicBezTo>
                  <a:cubicBezTo>
                    <a:pt x="878" y="691"/>
                    <a:pt x="878" y="702"/>
                    <a:pt x="900" y="680"/>
                  </a:cubicBezTo>
                  <a:cubicBezTo>
                    <a:pt x="921" y="657"/>
                    <a:pt x="974" y="683"/>
                    <a:pt x="948" y="635"/>
                  </a:cubicBezTo>
                  <a:cubicBezTo>
                    <a:pt x="921" y="587"/>
                    <a:pt x="882" y="565"/>
                    <a:pt x="913" y="535"/>
                  </a:cubicBezTo>
                  <a:cubicBezTo>
                    <a:pt x="943" y="505"/>
                    <a:pt x="921" y="498"/>
                    <a:pt x="900" y="472"/>
                  </a:cubicBezTo>
                  <a:cubicBezTo>
                    <a:pt x="878" y="446"/>
                    <a:pt x="878" y="416"/>
                    <a:pt x="913" y="416"/>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54" name="Freeform 30"/>
            <p:cNvSpPr/>
            <p:nvPr/>
          </p:nvSpPr>
          <p:spPr bwMode="auto">
            <a:xfrm>
              <a:off x="4939" y="2557"/>
              <a:ext cx="128" cy="134"/>
            </a:xfrm>
            <a:custGeom>
              <a:avLst/>
              <a:gdLst>
                <a:gd name="T0" fmla="*/ 19 w 277"/>
                <a:gd name="T1" fmla="*/ 234 h 288"/>
                <a:gd name="T2" fmla="*/ 76 w 277"/>
                <a:gd name="T3" fmla="*/ 266 h 288"/>
                <a:gd name="T4" fmla="*/ 105 w 277"/>
                <a:gd name="T5" fmla="*/ 288 h 288"/>
                <a:gd name="T6" fmla="*/ 119 w 277"/>
                <a:gd name="T7" fmla="*/ 275 h 288"/>
                <a:gd name="T8" fmla="*/ 264 w 277"/>
                <a:gd name="T9" fmla="*/ 197 h 288"/>
                <a:gd name="T10" fmla="*/ 207 w 277"/>
                <a:gd name="T11" fmla="*/ 112 h 288"/>
                <a:gd name="T12" fmla="*/ 102 w 277"/>
                <a:gd name="T13" fmla="*/ 64 h 288"/>
                <a:gd name="T14" fmla="*/ 63 w 277"/>
                <a:gd name="T15" fmla="*/ 9 h 288"/>
                <a:gd name="T16" fmla="*/ 29 w 277"/>
                <a:gd name="T17" fmla="*/ 12 h 288"/>
                <a:gd name="T18" fmla="*/ 35 w 277"/>
                <a:gd name="T19" fmla="*/ 49 h 288"/>
                <a:gd name="T20" fmla="*/ 73 w 277"/>
                <a:gd name="T21" fmla="*/ 87 h 288"/>
                <a:gd name="T22" fmla="*/ 40 w 277"/>
                <a:gd name="T23" fmla="*/ 110 h 288"/>
                <a:gd name="T24" fmla="*/ 47 w 277"/>
                <a:gd name="T25" fmla="*/ 155 h 288"/>
                <a:gd name="T26" fmla="*/ 21 w 277"/>
                <a:gd name="T27" fmla="*/ 194 h 288"/>
                <a:gd name="T28" fmla="*/ 0 w 277"/>
                <a:gd name="T29" fmla="*/ 219 h 288"/>
                <a:gd name="T30" fmla="*/ 19 w 277"/>
                <a:gd name="T31" fmla="*/ 23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7" h="288">
                  <a:moveTo>
                    <a:pt x="19" y="234"/>
                  </a:moveTo>
                  <a:cubicBezTo>
                    <a:pt x="57" y="249"/>
                    <a:pt x="55" y="262"/>
                    <a:pt x="76" y="266"/>
                  </a:cubicBezTo>
                  <a:cubicBezTo>
                    <a:pt x="89" y="269"/>
                    <a:pt x="96" y="279"/>
                    <a:pt x="105" y="288"/>
                  </a:cubicBezTo>
                  <a:cubicBezTo>
                    <a:pt x="109" y="283"/>
                    <a:pt x="114" y="278"/>
                    <a:pt x="119" y="275"/>
                  </a:cubicBezTo>
                  <a:cubicBezTo>
                    <a:pt x="150" y="256"/>
                    <a:pt x="277" y="227"/>
                    <a:pt x="264" y="197"/>
                  </a:cubicBezTo>
                  <a:cubicBezTo>
                    <a:pt x="250" y="167"/>
                    <a:pt x="233" y="130"/>
                    <a:pt x="207" y="112"/>
                  </a:cubicBezTo>
                  <a:cubicBezTo>
                    <a:pt x="181" y="93"/>
                    <a:pt x="128" y="75"/>
                    <a:pt x="102" y="64"/>
                  </a:cubicBezTo>
                  <a:cubicBezTo>
                    <a:pt x="84" y="56"/>
                    <a:pt x="58" y="22"/>
                    <a:pt x="63" y="9"/>
                  </a:cubicBezTo>
                  <a:cubicBezTo>
                    <a:pt x="41" y="0"/>
                    <a:pt x="41" y="8"/>
                    <a:pt x="29" y="12"/>
                  </a:cubicBezTo>
                  <a:cubicBezTo>
                    <a:pt x="12" y="16"/>
                    <a:pt x="17" y="35"/>
                    <a:pt x="35" y="49"/>
                  </a:cubicBezTo>
                  <a:cubicBezTo>
                    <a:pt x="53" y="63"/>
                    <a:pt x="63" y="69"/>
                    <a:pt x="73" y="87"/>
                  </a:cubicBezTo>
                  <a:cubicBezTo>
                    <a:pt x="83" y="105"/>
                    <a:pt x="63" y="103"/>
                    <a:pt x="40" y="110"/>
                  </a:cubicBezTo>
                  <a:cubicBezTo>
                    <a:pt x="17" y="117"/>
                    <a:pt x="50" y="133"/>
                    <a:pt x="47" y="155"/>
                  </a:cubicBezTo>
                  <a:cubicBezTo>
                    <a:pt x="44" y="177"/>
                    <a:pt x="26" y="171"/>
                    <a:pt x="21" y="194"/>
                  </a:cubicBezTo>
                  <a:cubicBezTo>
                    <a:pt x="16" y="214"/>
                    <a:pt x="11" y="214"/>
                    <a:pt x="0" y="219"/>
                  </a:cubicBezTo>
                  <a:cubicBezTo>
                    <a:pt x="3" y="225"/>
                    <a:pt x="9" y="230"/>
                    <a:pt x="19" y="234"/>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55" name="Freeform 31"/>
            <p:cNvSpPr/>
            <p:nvPr/>
          </p:nvSpPr>
          <p:spPr bwMode="auto">
            <a:xfrm>
              <a:off x="4205" y="1864"/>
              <a:ext cx="781" cy="475"/>
            </a:xfrm>
            <a:custGeom>
              <a:avLst/>
              <a:gdLst>
                <a:gd name="T0" fmla="*/ 1555 w 1686"/>
                <a:gd name="T1" fmla="*/ 63 h 1025"/>
                <a:gd name="T2" fmla="*/ 1393 w 1686"/>
                <a:gd name="T3" fmla="*/ 100 h 1025"/>
                <a:gd name="T4" fmla="*/ 1262 w 1686"/>
                <a:gd name="T5" fmla="*/ 48 h 1025"/>
                <a:gd name="T6" fmla="*/ 1109 w 1686"/>
                <a:gd name="T7" fmla="*/ 119 h 1025"/>
                <a:gd name="T8" fmla="*/ 987 w 1686"/>
                <a:gd name="T9" fmla="*/ 260 h 1025"/>
                <a:gd name="T10" fmla="*/ 847 w 1686"/>
                <a:gd name="T11" fmla="*/ 185 h 1025"/>
                <a:gd name="T12" fmla="*/ 782 w 1686"/>
                <a:gd name="T13" fmla="*/ 41 h 1025"/>
                <a:gd name="T14" fmla="*/ 548 w 1686"/>
                <a:gd name="T15" fmla="*/ 35 h 1025"/>
                <a:gd name="T16" fmla="*/ 469 w 1686"/>
                <a:gd name="T17" fmla="*/ 144 h 1025"/>
                <a:gd name="T18" fmla="*/ 296 w 1686"/>
                <a:gd name="T19" fmla="*/ 238 h 1025"/>
                <a:gd name="T20" fmla="*/ 197 w 1686"/>
                <a:gd name="T21" fmla="*/ 313 h 1025"/>
                <a:gd name="T22" fmla="*/ 102 w 1686"/>
                <a:gd name="T23" fmla="*/ 469 h 1025"/>
                <a:gd name="T24" fmla="*/ 99 w 1686"/>
                <a:gd name="T25" fmla="*/ 600 h 1025"/>
                <a:gd name="T26" fmla="*/ 87 w 1686"/>
                <a:gd name="T27" fmla="*/ 695 h 1025"/>
                <a:gd name="T28" fmla="*/ 203 w 1686"/>
                <a:gd name="T29" fmla="*/ 677 h 1025"/>
                <a:gd name="T30" fmla="*/ 63 w 1686"/>
                <a:gd name="T31" fmla="*/ 832 h 1025"/>
                <a:gd name="T32" fmla="*/ 26 w 1686"/>
                <a:gd name="T33" fmla="*/ 923 h 1025"/>
                <a:gd name="T34" fmla="*/ 155 w 1686"/>
                <a:gd name="T35" fmla="*/ 990 h 1025"/>
                <a:gd name="T36" fmla="*/ 303 w 1686"/>
                <a:gd name="T37" fmla="*/ 990 h 1025"/>
                <a:gd name="T38" fmla="*/ 345 w 1686"/>
                <a:gd name="T39" fmla="*/ 996 h 1025"/>
                <a:gd name="T40" fmla="*/ 378 w 1686"/>
                <a:gd name="T41" fmla="*/ 915 h 1025"/>
                <a:gd name="T42" fmla="*/ 489 w 1686"/>
                <a:gd name="T43" fmla="*/ 898 h 1025"/>
                <a:gd name="T44" fmla="*/ 623 w 1686"/>
                <a:gd name="T45" fmla="*/ 975 h 1025"/>
                <a:gd name="T46" fmla="*/ 704 w 1686"/>
                <a:gd name="T47" fmla="*/ 940 h 1025"/>
                <a:gd name="T48" fmla="*/ 782 w 1686"/>
                <a:gd name="T49" fmla="*/ 955 h 1025"/>
                <a:gd name="T50" fmla="*/ 851 w 1686"/>
                <a:gd name="T51" fmla="*/ 897 h 1025"/>
                <a:gd name="T52" fmla="*/ 944 w 1686"/>
                <a:gd name="T53" fmla="*/ 793 h 1025"/>
                <a:gd name="T54" fmla="*/ 1057 w 1686"/>
                <a:gd name="T55" fmla="*/ 734 h 1025"/>
                <a:gd name="T56" fmla="*/ 1188 w 1686"/>
                <a:gd name="T57" fmla="*/ 556 h 1025"/>
                <a:gd name="T58" fmla="*/ 1297 w 1686"/>
                <a:gd name="T59" fmla="*/ 452 h 1025"/>
                <a:gd name="T60" fmla="*/ 1485 w 1686"/>
                <a:gd name="T61" fmla="*/ 248 h 1025"/>
                <a:gd name="T62" fmla="*/ 1651 w 1686"/>
                <a:gd name="T63" fmla="*/ 178 h 1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86" h="1025">
                  <a:moveTo>
                    <a:pt x="1638" y="71"/>
                  </a:moveTo>
                  <a:cubicBezTo>
                    <a:pt x="1590" y="63"/>
                    <a:pt x="1577" y="85"/>
                    <a:pt x="1555" y="63"/>
                  </a:cubicBezTo>
                  <a:cubicBezTo>
                    <a:pt x="1533" y="41"/>
                    <a:pt x="1516" y="59"/>
                    <a:pt x="1485" y="82"/>
                  </a:cubicBezTo>
                  <a:cubicBezTo>
                    <a:pt x="1454" y="104"/>
                    <a:pt x="1433" y="122"/>
                    <a:pt x="1393" y="100"/>
                  </a:cubicBezTo>
                  <a:cubicBezTo>
                    <a:pt x="1354" y="78"/>
                    <a:pt x="1363" y="74"/>
                    <a:pt x="1332" y="78"/>
                  </a:cubicBezTo>
                  <a:cubicBezTo>
                    <a:pt x="1302" y="82"/>
                    <a:pt x="1275" y="48"/>
                    <a:pt x="1262" y="48"/>
                  </a:cubicBezTo>
                  <a:cubicBezTo>
                    <a:pt x="1249" y="48"/>
                    <a:pt x="1214" y="0"/>
                    <a:pt x="1162" y="59"/>
                  </a:cubicBezTo>
                  <a:cubicBezTo>
                    <a:pt x="1109" y="119"/>
                    <a:pt x="1140" y="74"/>
                    <a:pt x="1109" y="119"/>
                  </a:cubicBezTo>
                  <a:cubicBezTo>
                    <a:pt x="1079" y="163"/>
                    <a:pt x="1057" y="189"/>
                    <a:pt x="1048" y="219"/>
                  </a:cubicBezTo>
                  <a:cubicBezTo>
                    <a:pt x="1039" y="248"/>
                    <a:pt x="1039" y="256"/>
                    <a:pt x="987" y="260"/>
                  </a:cubicBezTo>
                  <a:cubicBezTo>
                    <a:pt x="935" y="263"/>
                    <a:pt x="895" y="271"/>
                    <a:pt x="869" y="248"/>
                  </a:cubicBezTo>
                  <a:cubicBezTo>
                    <a:pt x="843" y="226"/>
                    <a:pt x="834" y="223"/>
                    <a:pt x="847" y="185"/>
                  </a:cubicBezTo>
                  <a:cubicBezTo>
                    <a:pt x="860" y="148"/>
                    <a:pt x="891" y="141"/>
                    <a:pt x="856" y="119"/>
                  </a:cubicBezTo>
                  <a:cubicBezTo>
                    <a:pt x="821" y="96"/>
                    <a:pt x="821" y="33"/>
                    <a:pt x="782" y="41"/>
                  </a:cubicBezTo>
                  <a:cubicBezTo>
                    <a:pt x="742" y="48"/>
                    <a:pt x="594" y="74"/>
                    <a:pt x="555" y="41"/>
                  </a:cubicBezTo>
                  <a:cubicBezTo>
                    <a:pt x="552" y="39"/>
                    <a:pt x="550" y="37"/>
                    <a:pt x="548" y="35"/>
                  </a:cubicBezTo>
                  <a:cubicBezTo>
                    <a:pt x="539" y="50"/>
                    <a:pt x="531" y="60"/>
                    <a:pt x="525" y="77"/>
                  </a:cubicBezTo>
                  <a:cubicBezTo>
                    <a:pt x="515" y="105"/>
                    <a:pt x="489" y="110"/>
                    <a:pt x="469" y="144"/>
                  </a:cubicBezTo>
                  <a:cubicBezTo>
                    <a:pt x="450" y="177"/>
                    <a:pt x="410" y="163"/>
                    <a:pt x="355" y="166"/>
                  </a:cubicBezTo>
                  <a:cubicBezTo>
                    <a:pt x="299" y="169"/>
                    <a:pt x="309" y="230"/>
                    <a:pt x="296" y="238"/>
                  </a:cubicBezTo>
                  <a:cubicBezTo>
                    <a:pt x="283" y="247"/>
                    <a:pt x="266" y="238"/>
                    <a:pt x="247" y="269"/>
                  </a:cubicBezTo>
                  <a:cubicBezTo>
                    <a:pt x="227" y="299"/>
                    <a:pt x="240" y="311"/>
                    <a:pt x="197" y="313"/>
                  </a:cubicBezTo>
                  <a:cubicBezTo>
                    <a:pt x="155" y="316"/>
                    <a:pt x="165" y="363"/>
                    <a:pt x="145" y="402"/>
                  </a:cubicBezTo>
                  <a:cubicBezTo>
                    <a:pt x="125" y="441"/>
                    <a:pt x="129" y="461"/>
                    <a:pt x="102" y="469"/>
                  </a:cubicBezTo>
                  <a:cubicBezTo>
                    <a:pt x="76" y="477"/>
                    <a:pt x="76" y="491"/>
                    <a:pt x="53" y="522"/>
                  </a:cubicBezTo>
                  <a:cubicBezTo>
                    <a:pt x="30" y="552"/>
                    <a:pt x="63" y="566"/>
                    <a:pt x="99" y="600"/>
                  </a:cubicBezTo>
                  <a:cubicBezTo>
                    <a:pt x="118" y="617"/>
                    <a:pt x="110" y="631"/>
                    <a:pt x="99" y="642"/>
                  </a:cubicBezTo>
                  <a:cubicBezTo>
                    <a:pt x="110" y="644"/>
                    <a:pt x="97" y="653"/>
                    <a:pt x="87" y="695"/>
                  </a:cubicBezTo>
                  <a:cubicBezTo>
                    <a:pt x="74" y="749"/>
                    <a:pt x="140" y="684"/>
                    <a:pt x="175" y="673"/>
                  </a:cubicBezTo>
                  <a:cubicBezTo>
                    <a:pt x="273" y="593"/>
                    <a:pt x="227" y="662"/>
                    <a:pt x="203" y="677"/>
                  </a:cubicBezTo>
                  <a:cubicBezTo>
                    <a:pt x="179" y="691"/>
                    <a:pt x="148" y="740"/>
                    <a:pt x="127" y="760"/>
                  </a:cubicBezTo>
                  <a:cubicBezTo>
                    <a:pt x="105" y="780"/>
                    <a:pt x="96" y="814"/>
                    <a:pt x="63" y="832"/>
                  </a:cubicBezTo>
                  <a:cubicBezTo>
                    <a:pt x="30" y="851"/>
                    <a:pt x="35" y="853"/>
                    <a:pt x="19" y="877"/>
                  </a:cubicBezTo>
                  <a:cubicBezTo>
                    <a:pt x="4" y="901"/>
                    <a:pt x="0" y="908"/>
                    <a:pt x="26" y="923"/>
                  </a:cubicBezTo>
                  <a:cubicBezTo>
                    <a:pt x="52" y="938"/>
                    <a:pt x="72" y="936"/>
                    <a:pt x="109" y="949"/>
                  </a:cubicBezTo>
                  <a:cubicBezTo>
                    <a:pt x="146" y="962"/>
                    <a:pt x="146" y="975"/>
                    <a:pt x="155" y="990"/>
                  </a:cubicBezTo>
                  <a:cubicBezTo>
                    <a:pt x="164" y="1005"/>
                    <a:pt x="177" y="1006"/>
                    <a:pt x="216" y="1016"/>
                  </a:cubicBezTo>
                  <a:cubicBezTo>
                    <a:pt x="255" y="1025"/>
                    <a:pt x="271" y="993"/>
                    <a:pt x="303" y="990"/>
                  </a:cubicBezTo>
                  <a:cubicBezTo>
                    <a:pt x="318" y="988"/>
                    <a:pt x="325" y="995"/>
                    <a:pt x="329" y="1003"/>
                  </a:cubicBezTo>
                  <a:cubicBezTo>
                    <a:pt x="335" y="1001"/>
                    <a:pt x="341" y="998"/>
                    <a:pt x="345" y="996"/>
                  </a:cubicBezTo>
                  <a:cubicBezTo>
                    <a:pt x="353" y="992"/>
                    <a:pt x="362" y="977"/>
                    <a:pt x="377" y="970"/>
                  </a:cubicBezTo>
                  <a:cubicBezTo>
                    <a:pt x="374" y="955"/>
                    <a:pt x="373" y="928"/>
                    <a:pt x="378" y="915"/>
                  </a:cubicBezTo>
                  <a:cubicBezTo>
                    <a:pt x="383" y="901"/>
                    <a:pt x="384" y="910"/>
                    <a:pt x="415" y="896"/>
                  </a:cubicBezTo>
                  <a:cubicBezTo>
                    <a:pt x="446" y="882"/>
                    <a:pt x="464" y="875"/>
                    <a:pt x="489" y="898"/>
                  </a:cubicBezTo>
                  <a:cubicBezTo>
                    <a:pt x="514" y="922"/>
                    <a:pt x="540" y="957"/>
                    <a:pt x="555" y="968"/>
                  </a:cubicBezTo>
                  <a:cubicBezTo>
                    <a:pt x="569" y="979"/>
                    <a:pt x="599" y="947"/>
                    <a:pt x="623" y="975"/>
                  </a:cubicBezTo>
                  <a:cubicBezTo>
                    <a:pt x="648" y="1003"/>
                    <a:pt x="650" y="983"/>
                    <a:pt x="671" y="968"/>
                  </a:cubicBezTo>
                  <a:cubicBezTo>
                    <a:pt x="692" y="953"/>
                    <a:pt x="705" y="957"/>
                    <a:pt x="704" y="940"/>
                  </a:cubicBezTo>
                  <a:cubicBezTo>
                    <a:pt x="702" y="923"/>
                    <a:pt x="704" y="904"/>
                    <a:pt x="754" y="918"/>
                  </a:cubicBezTo>
                  <a:cubicBezTo>
                    <a:pt x="774" y="933"/>
                    <a:pt x="777" y="953"/>
                    <a:pt x="782" y="955"/>
                  </a:cubicBezTo>
                  <a:cubicBezTo>
                    <a:pt x="787" y="958"/>
                    <a:pt x="812" y="967"/>
                    <a:pt x="822" y="947"/>
                  </a:cubicBezTo>
                  <a:cubicBezTo>
                    <a:pt x="831" y="928"/>
                    <a:pt x="820" y="900"/>
                    <a:pt x="851" y="897"/>
                  </a:cubicBezTo>
                  <a:cubicBezTo>
                    <a:pt x="882" y="894"/>
                    <a:pt x="912" y="893"/>
                    <a:pt x="917" y="861"/>
                  </a:cubicBezTo>
                  <a:cubicBezTo>
                    <a:pt x="922" y="829"/>
                    <a:pt x="912" y="811"/>
                    <a:pt x="944" y="793"/>
                  </a:cubicBezTo>
                  <a:cubicBezTo>
                    <a:pt x="973" y="777"/>
                    <a:pt x="969" y="764"/>
                    <a:pt x="1031" y="774"/>
                  </a:cubicBezTo>
                  <a:cubicBezTo>
                    <a:pt x="1037" y="765"/>
                    <a:pt x="1045" y="754"/>
                    <a:pt x="1057" y="734"/>
                  </a:cubicBezTo>
                  <a:cubicBezTo>
                    <a:pt x="1088" y="682"/>
                    <a:pt x="1092" y="649"/>
                    <a:pt x="1136" y="626"/>
                  </a:cubicBezTo>
                  <a:cubicBezTo>
                    <a:pt x="1179" y="604"/>
                    <a:pt x="1188" y="586"/>
                    <a:pt x="1188" y="556"/>
                  </a:cubicBezTo>
                  <a:cubicBezTo>
                    <a:pt x="1188" y="526"/>
                    <a:pt x="1136" y="530"/>
                    <a:pt x="1201" y="504"/>
                  </a:cubicBezTo>
                  <a:cubicBezTo>
                    <a:pt x="1267" y="478"/>
                    <a:pt x="1293" y="508"/>
                    <a:pt x="1297" y="452"/>
                  </a:cubicBezTo>
                  <a:cubicBezTo>
                    <a:pt x="1302" y="397"/>
                    <a:pt x="1284" y="360"/>
                    <a:pt x="1336" y="337"/>
                  </a:cubicBezTo>
                  <a:cubicBezTo>
                    <a:pt x="1389" y="315"/>
                    <a:pt x="1433" y="274"/>
                    <a:pt x="1485" y="248"/>
                  </a:cubicBezTo>
                  <a:cubicBezTo>
                    <a:pt x="1537" y="223"/>
                    <a:pt x="1520" y="171"/>
                    <a:pt x="1572" y="208"/>
                  </a:cubicBezTo>
                  <a:cubicBezTo>
                    <a:pt x="1625" y="245"/>
                    <a:pt x="1660" y="223"/>
                    <a:pt x="1651" y="178"/>
                  </a:cubicBezTo>
                  <a:cubicBezTo>
                    <a:pt x="1642" y="134"/>
                    <a:pt x="1686" y="78"/>
                    <a:pt x="1638" y="71"/>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56" name="Freeform 32"/>
            <p:cNvSpPr/>
            <p:nvPr/>
          </p:nvSpPr>
          <p:spPr bwMode="auto">
            <a:xfrm>
              <a:off x="4003" y="1366"/>
              <a:ext cx="624" cy="806"/>
            </a:xfrm>
            <a:custGeom>
              <a:avLst/>
              <a:gdLst>
                <a:gd name="T0" fmla="*/ 1147 w 1348"/>
                <a:gd name="T1" fmla="*/ 478 h 1740"/>
                <a:gd name="T2" fmla="*/ 1107 w 1348"/>
                <a:gd name="T3" fmla="*/ 375 h 1740"/>
                <a:gd name="T4" fmla="*/ 1066 w 1348"/>
                <a:gd name="T5" fmla="*/ 326 h 1740"/>
                <a:gd name="T6" fmla="*/ 909 w 1348"/>
                <a:gd name="T7" fmla="*/ 249 h 1740"/>
                <a:gd name="T8" fmla="*/ 861 w 1348"/>
                <a:gd name="T9" fmla="*/ 126 h 1740"/>
                <a:gd name="T10" fmla="*/ 721 w 1348"/>
                <a:gd name="T11" fmla="*/ 34 h 1740"/>
                <a:gd name="T12" fmla="*/ 577 w 1348"/>
                <a:gd name="T13" fmla="*/ 126 h 1740"/>
                <a:gd name="T14" fmla="*/ 568 w 1348"/>
                <a:gd name="T15" fmla="*/ 230 h 1740"/>
                <a:gd name="T16" fmla="*/ 419 w 1348"/>
                <a:gd name="T17" fmla="*/ 267 h 1740"/>
                <a:gd name="T18" fmla="*/ 223 w 1348"/>
                <a:gd name="T19" fmla="*/ 363 h 1740"/>
                <a:gd name="T20" fmla="*/ 109 w 1348"/>
                <a:gd name="T21" fmla="*/ 256 h 1740"/>
                <a:gd name="T22" fmla="*/ 39 w 1348"/>
                <a:gd name="T23" fmla="*/ 382 h 1740"/>
                <a:gd name="T24" fmla="*/ 22 w 1348"/>
                <a:gd name="T25" fmla="*/ 497 h 1740"/>
                <a:gd name="T26" fmla="*/ 79 w 1348"/>
                <a:gd name="T27" fmla="*/ 593 h 1740"/>
                <a:gd name="T28" fmla="*/ 118 w 1348"/>
                <a:gd name="T29" fmla="*/ 666 h 1740"/>
                <a:gd name="T30" fmla="*/ 116 w 1348"/>
                <a:gd name="T31" fmla="*/ 732 h 1740"/>
                <a:gd name="T32" fmla="*/ 155 w 1348"/>
                <a:gd name="T33" fmla="*/ 806 h 1740"/>
                <a:gd name="T34" fmla="*/ 201 w 1348"/>
                <a:gd name="T35" fmla="*/ 888 h 1740"/>
                <a:gd name="T36" fmla="*/ 164 w 1348"/>
                <a:gd name="T37" fmla="*/ 1008 h 1740"/>
                <a:gd name="T38" fmla="*/ 72 w 1348"/>
                <a:gd name="T39" fmla="*/ 1064 h 1740"/>
                <a:gd name="T40" fmla="*/ 33 w 1348"/>
                <a:gd name="T41" fmla="*/ 1171 h 1740"/>
                <a:gd name="T42" fmla="*/ 122 w 1348"/>
                <a:gd name="T43" fmla="*/ 1288 h 1740"/>
                <a:gd name="T44" fmla="*/ 181 w 1348"/>
                <a:gd name="T45" fmla="*/ 1399 h 1740"/>
                <a:gd name="T46" fmla="*/ 131 w 1348"/>
                <a:gd name="T47" fmla="*/ 1540 h 1740"/>
                <a:gd name="T48" fmla="*/ 122 w 1348"/>
                <a:gd name="T49" fmla="*/ 1683 h 1740"/>
                <a:gd name="T50" fmla="*/ 221 w 1348"/>
                <a:gd name="T51" fmla="*/ 1701 h 1740"/>
                <a:gd name="T52" fmla="*/ 360 w 1348"/>
                <a:gd name="T53" fmla="*/ 1724 h 1740"/>
                <a:gd name="T54" fmla="*/ 446 w 1348"/>
                <a:gd name="T55" fmla="*/ 1718 h 1740"/>
                <a:gd name="T56" fmla="*/ 536 w 1348"/>
                <a:gd name="T57" fmla="*/ 1717 h 1740"/>
                <a:gd name="T58" fmla="*/ 490 w 1348"/>
                <a:gd name="T59" fmla="*/ 1597 h 1740"/>
                <a:gd name="T60" fmla="*/ 582 w 1348"/>
                <a:gd name="T61" fmla="*/ 1477 h 1740"/>
                <a:gd name="T62" fmla="*/ 684 w 1348"/>
                <a:gd name="T63" fmla="*/ 1344 h 1740"/>
                <a:gd name="T64" fmla="*/ 792 w 1348"/>
                <a:gd name="T65" fmla="*/ 1241 h 1740"/>
                <a:gd name="T66" fmla="*/ 962 w 1348"/>
                <a:gd name="T67" fmla="*/ 1152 h 1740"/>
                <a:gd name="T68" fmla="*/ 924 w 1348"/>
                <a:gd name="T69" fmla="*/ 1018 h 1740"/>
                <a:gd name="T70" fmla="*/ 841 w 1348"/>
                <a:gd name="T71" fmla="*/ 1049 h 1740"/>
                <a:gd name="T72" fmla="*/ 723 w 1348"/>
                <a:gd name="T73" fmla="*/ 1021 h 1740"/>
                <a:gd name="T74" fmla="*/ 723 w 1348"/>
                <a:gd name="T75" fmla="*/ 907 h 1740"/>
                <a:gd name="T76" fmla="*/ 680 w 1348"/>
                <a:gd name="T77" fmla="*/ 805 h 1740"/>
                <a:gd name="T78" fmla="*/ 602 w 1348"/>
                <a:gd name="T79" fmla="*/ 860 h 1740"/>
                <a:gd name="T80" fmla="*/ 444 w 1348"/>
                <a:gd name="T81" fmla="*/ 843 h 1740"/>
                <a:gd name="T82" fmla="*/ 412 w 1348"/>
                <a:gd name="T83" fmla="*/ 721 h 1740"/>
                <a:gd name="T84" fmla="*/ 484 w 1348"/>
                <a:gd name="T85" fmla="*/ 663 h 1740"/>
                <a:gd name="T86" fmla="*/ 546 w 1348"/>
                <a:gd name="T87" fmla="*/ 540 h 1740"/>
                <a:gd name="T88" fmla="*/ 634 w 1348"/>
                <a:gd name="T89" fmla="*/ 482 h 1740"/>
                <a:gd name="T90" fmla="*/ 798 w 1348"/>
                <a:gd name="T91" fmla="*/ 552 h 1740"/>
                <a:gd name="T92" fmla="*/ 838 w 1348"/>
                <a:gd name="T93" fmla="*/ 649 h 1740"/>
                <a:gd name="T94" fmla="*/ 867 w 1348"/>
                <a:gd name="T95" fmla="*/ 757 h 1740"/>
                <a:gd name="T96" fmla="*/ 962 w 1348"/>
                <a:gd name="T97" fmla="*/ 824 h 1740"/>
                <a:gd name="T98" fmla="*/ 996 w 1348"/>
                <a:gd name="T99" fmla="*/ 895 h 1740"/>
                <a:gd name="T100" fmla="*/ 1123 w 1348"/>
                <a:gd name="T101" fmla="*/ 875 h 1740"/>
                <a:gd name="T102" fmla="*/ 1293 w 1348"/>
                <a:gd name="T103" fmla="*/ 667 h 1740"/>
                <a:gd name="T104" fmla="*/ 1251 w 1348"/>
                <a:gd name="T105" fmla="*/ 514 h 1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48" h="1740">
                  <a:moveTo>
                    <a:pt x="1251" y="514"/>
                  </a:moveTo>
                  <a:cubicBezTo>
                    <a:pt x="1243" y="491"/>
                    <a:pt x="1177" y="482"/>
                    <a:pt x="1147" y="478"/>
                  </a:cubicBezTo>
                  <a:cubicBezTo>
                    <a:pt x="1116" y="475"/>
                    <a:pt x="1101" y="473"/>
                    <a:pt x="1077" y="438"/>
                  </a:cubicBezTo>
                  <a:cubicBezTo>
                    <a:pt x="1053" y="402"/>
                    <a:pt x="1103" y="402"/>
                    <a:pt x="1107" y="375"/>
                  </a:cubicBezTo>
                  <a:cubicBezTo>
                    <a:pt x="1110" y="357"/>
                    <a:pt x="1122" y="337"/>
                    <a:pt x="1136" y="319"/>
                  </a:cubicBezTo>
                  <a:cubicBezTo>
                    <a:pt x="1111" y="323"/>
                    <a:pt x="1083" y="326"/>
                    <a:pt x="1066" y="326"/>
                  </a:cubicBezTo>
                  <a:cubicBezTo>
                    <a:pt x="1027" y="326"/>
                    <a:pt x="996" y="352"/>
                    <a:pt x="961" y="326"/>
                  </a:cubicBezTo>
                  <a:cubicBezTo>
                    <a:pt x="926" y="300"/>
                    <a:pt x="939" y="263"/>
                    <a:pt x="909" y="249"/>
                  </a:cubicBezTo>
                  <a:cubicBezTo>
                    <a:pt x="878" y="234"/>
                    <a:pt x="878" y="223"/>
                    <a:pt x="878" y="189"/>
                  </a:cubicBezTo>
                  <a:cubicBezTo>
                    <a:pt x="878" y="156"/>
                    <a:pt x="887" y="141"/>
                    <a:pt x="861" y="126"/>
                  </a:cubicBezTo>
                  <a:cubicBezTo>
                    <a:pt x="834" y="111"/>
                    <a:pt x="795" y="52"/>
                    <a:pt x="795" y="52"/>
                  </a:cubicBezTo>
                  <a:cubicBezTo>
                    <a:pt x="795" y="52"/>
                    <a:pt x="773" y="0"/>
                    <a:pt x="721" y="34"/>
                  </a:cubicBezTo>
                  <a:cubicBezTo>
                    <a:pt x="668" y="67"/>
                    <a:pt x="734" y="52"/>
                    <a:pt x="668" y="67"/>
                  </a:cubicBezTo>
                  <a:cubicBezTo>
                    <a:pt x="603" y="82"/>
                    <a:pt x="572" y="97"/>
                    <a:pt x="577" y="126"/>
                  </a:cubicBezTo>
                  <a:cubicBezTo>
                    <a:pt x="581" y="156"/>
                    <a:pt x="598" y="171"/>
                    <a:pt x="603" y="193"/>
                  </a:cubicBezTo>
                  <a:cubicBezTo>
                    <a:pt x="607" y="215"/>
                    <a:pt x="594" y="245"/>
                    <a:pt x="568" y="230"/>
                  </a:cubicBezTo>
                  <a:cubicBezTo>
                    <a:pt x="542" y="215"/>
                    <a:pt x="515" y="189"/>
                    <a:pt x="489" y="226"/>
                  </a:cubicBezTo>
                  <a:cubicBezTo>
                    <a:pt x="463" y="263"/>
                    <a:pt x="446" y="289"/>
                    <a:pt x="419" y="267"/>
                  </a:cubicBezTo>
                  <a:cubicBezTo>
                    <a:pt x="393" y="245"/>
                    <a:pt x="371" y="249"/>
                    <a:pt x="341" y="282"/>
                  </a:cubicBezTo>
                  <a:cubicBezTo>
                    <a:pt x="310" y="315"/>
                    <a:pt x="262" y="401"/>
                    <a:pt x="223" y="363"/>
                  </a:cubicBezTo>
                  <a:cubicBezTo>
                    <a:pt x="183" y="326"/>
                    <a:pt x="223" y="267"/>
                    <a:pt x="192" y="245"/>
                  </a:cubicBezTo>
                  <a:cubicBezTo>
                    <a:pt x="162" y="223"/>
                    <a:pt x="140" y="226"/>
                    <a:pt x="109" y="256"/>
                  </a:cubicBezTo>
                  <a:cubicBezTo>
                    <a:pt x="79" y="286"/>
                    <a:pt x="74" y="297"/>
                    <a:pt x="74" y="326"/>
                  </a:cubicBezTo>
                  <a:cubicBezTo>
                    <a:pt x="74" y="356"/>
                    <a:pt x="57" y="378"/>
                    <a:pt x="39" y="382"/>
                  </a:cubicBezTo>
                  <a:cubicBezTo>
                    <a:pt x="22" y="386"/>
                    <a:pt x="26" y="393"/>
                    <a:pt x="22" y="430"/>
                  </a:cubicBezTo>
                  <a:cubicBezTo>
                    <a:pt x="17" y="467"/>
                    <a:pt x="44" y="486"/>
                    <a:pt x="22" y="497"/>
                  </a:cubicBezTo>
                  <a:cubicBezTo>
                    <a:pt x="0" y="508"/>
                    <a:pt x="13" y="519"/>
                    <a:pt x="31" y="549"/>
                  </a:cubicBezTo>
                  <a:cubicBezTo>
                    <a:pt x="48" y="578"/>
                    <a:pt x="83" y="578"/>
                    <a:pt x="79" y="593"/>
                  </a:cubicBezTo>
                  <a:cubicBezTo>
                    <a:pt x="78" y="595"/>
                    <a:pt x="78" y="598"/>
                    <a:pt x="78" y="601"/>
                  </a:cubicBezTo>
                  <a:cubicBezTo>
                    <a:pt x="114" y="615"/>
                    <a:pt x="114" y="644"/>
                    <a:pt x="118" y="666"/>
                  </a:cubicBezTo>
                  <a:cubicBezTo>
                    <a:pt x="122" y="690"/>
                    <a:pt x="149" y="669"/>
                    <a:pt x="164" y="697"/>
                  </a:cubicBezTo>
                  <a:cubicBezTo>
                    <a:pt x="179" y="725"/>
                    <a:pt x="146" y="725"/>
                    <a:pt x="116" y="732"/>
                  </a:cubicBezTo>
                  <a:cubicBezTo>
                    <a:pt x="85" y="740"/>
                    <a:pt x="116" y="732"/>
                    <a:pt x="81" y="766"/>
                  </a:cubicBezTo>
                  <a:cubicBezTo>
                    <a:pt x="46" y="799"/>
                    <a:pt x="124" y="806"/>
                    <a:pt x="155" y="806"/>
                  </a:cubicBezTo>
                  <a:cubicBezTo>
                    <a:pt x="186" y="806"/>
                    <a:pt x="179" y="825"/>
                    <a:pt x="179" y="842"/>
                  </a:cubicBezTo>
                  <a:cubicBezTo>
                    <a:pt x="179" y="858"/>
                    <a:pt x="179" y="862"/>
                    <a:pt x="201" y="888"/>
                  </a:cubicBezTo>
                  <a:cubicBezTo>
                    <a:pt x="223" y="914"/>
                    <a:pt x="203" y="938"/>
                    <a:pt x="199" y="955"/>
                  </a:cubicBezTo>
                  <a:cubicBezTo>
                    <a:pt x="194" y="971"/>
                    <a:pt x="183" y="982"/>
                    <a:pt x="164" y="1008"/>
                  </a:cubicBezTo>
                  <a:cubicBezTo>
                    <a:pt x="144" y="1034"/>
                    <a:pt x="118" y="1021"/>
                    <a:pt x="87" y="1010"/>
                  </a:cubicBezTo>
                  <a:cubicBezTo>
                    <a:pt x="57" y="999"/>
                    <a:pt x="72" y="1047"/>
                    <a:pt x="72" y="1064"/>
                  </a:cubicBezTo>
                  <a:cubicBezTo>
                    <a:pt x="72" y="1081"/>
                    <a:pt x="72" y="1077"/>
                    <a:pt x="72" y="1110"/>
                  </a:cubicBezTo>
                  <a:cubicBezTo>
                    <a:pt x="72" y="1144"/>
                    <a:pt x="44" y="1133"/>
                    <a:pt x="33" y="1171"/>
                  </a:cubicBezTo>
                  <a:cubicBezTo>
                    <a:pt x="22" y="1210"/>
                    <a:pt x="46" y="1234"/>
                    <a:pt x="83" y="1246"/>
                  </a:cubicBezTo>
                  <a:cubicBezTo>
                    <a:pt x="120" y="1257"/>
                    <a:pt x="122" y="1270"/>
                    <a:pt x="122" y="1288"/>
                  </a:cubicBezTo>
                  <a:cubicBezTo>
                    <a:pt x="122" y="1307"/>
                    <a:pt x="138" y="1320"/>
                    <a:pt x="159" y="1338"/>
                  </a:cubicBezTo>
                  <a:cubicBezTo>
                    <a:pt x="181" y="1357"/>
                    <a:pt x="183" y="1375"/>
                    <a:pt x="181" y="1399"/>
                  </a:cubicBezTo>
                  <a:cubicBezTo>
                    <a:pt x="179" y="1424"/>
                    <a:pt x="170" y="1438"/>
                    <a:pt x="146" y="1470"/>
                  </a:cubicBezTo>
                  <a:cubicBezTo>
                    <a:pt x="122" y="1501"/>
                    <a:pt x="127" y="1500"/>
                    <a:pt x="131" y="1540"/>
                  </a:cubicBezTo>
                  <a:cubicBezTo>
                    <a:pt x="135" y="1581"/>
                    <a:pt x="118" y="1581"/>
                    <a:pt x="90" y="1601"/>
                  </a:cubicBezTo>
                  <a:cubicBezTo>
                    <a:pt x="61" y="1622"/>
                    <a:pt x="81" y="1655"/>
                    <a:pt x="122" y="1683"/>
                  </a:cubicBezTo>
                  <a:cubicBezTo>
                    <a:pt x="130" y="1688"/>
                    <a:pt x="134" y="1693"/>
                    <a:pt x="137" y="1697"/>
                  </a:cubicBezTo>
                  <a:cubicBezTo>
                    <a:pt x="170" y="1691"/>
                    <a:pt x="204" y="1699"/>
                    <a:pt x="221" y="1701"/>
                  </a:cubicBezTo>
                  <a:cubicBezTo>
                    <a:pt x="245" y="1705"/>
                    <a:pt x="264" y="1716"/>
                    <a:pt x="297" y="1722"/>
                  </a:cubicBezTo>
                  <a:cubicBezTo>
                    <a:pt x="330" y="1727"/>
                    <a:pt x="334" y="1729"/>
                    <a:pt x="360" y="1724"/>
                  </a:cubicBezTo>
                  <a:cubicBezTo>
                    <a:pt x="387" y="1718"/>
                    <a:pt x="382" y="1722"/>
                    <a:pt x="404" y="1731"/>
                  </a:cubicBezTo>
                  <a:cubicBezTo>
                    <a:pt x="426" y="1740"/>
                    <a:pt x="437" y="1737"/>
                    <a:pt x="446" y="1718"/>
                  </a:cubicBezTo>
                  <a:cubicBezTo>
                    <a:pt x="485" y="1672"/>
                    <a:pt x="485" y="1716"/>
                    <a:pt x="520" y="1716"/>
                  </a:cubicBezTo>
                  <a:cubicBezTo>
                    <a:pt x="528" y="1716"/>
                    <a:pt x="533" y="1716"/>
                    <a:pt x="536" y="1717"/>
                  </a:cubicBezTo>
                  <a:cubicBezTo>
                    <a:pt x="547" y="1706"/>
                    <a:pt x="555" y="1692"/>
                    <a:pt x="536" y="1675"/>
                  </a:cubicBezTo>
                  <a:cubicBezTo>
                    <a:pt x="500" y="1641"/>
                    <a:pt x="467" y="1627"/>
                    <a:pt x="490" y="1597"/>
                  </a:cubicBezTo>
                  <a:cubicBezTo>
                    <a:pt x="513" y="1566"/>
                    <a:pt x="513" y="1552"/>
                    <a:pt x="539" y="1544"/>
                  </a:cubicBezTo>
                  <a:cubicBezTo>
                    <a:pt x="566" y="1536"/>
                    <a:pt x="562" y="1516"/>
                    <a:pt x="582" y="1477"/>
                  </a:cubicBezTo>
                  <a:cubicBezTo>
                    <a:pt x="602" y="1438"/>
                    <a:pt x="592" y="1391"/>
                    <a:pt x="634" y="1388"/>
                  </a:cubicBezTo>
                  <a:cubicBezTo>
                    <a:pt x="677" y="1386"/>
                    <a:pt x="664" y="1374"/>
                    <a:pt x="684" y="1344"/>
                  </a:cubicBezTo>
                  <a:cubicBezTo>
                    <a:pt x="703" y="1313"/>
                    <a:pt x="720" y="1322"/>
                    <a:pt x="733" y="1313"/>
                  </a:cubicBezTo>
                  <a:cubicBezTo>
                    <a:pt x="746" y="1305"/>
                    <a:pt x="736" y="1244"/>
                    <a:pt x="792" y="1241"/>
                  </a:cubicBezTo>
                  <a:cubicBezTo>
                    <a:pt x="847" y="1238"/>
                    <a:pt x="887" y="1252"/>
                    <a:pt x="906" y="1219"/>
                  </a:cubicBezTo>
                  <a:cubicBezTo>
                    <a:pt x="926" y="1185"/>
                    <a:pt x="952" y="1180"/>
                    <a:pt x="962" y="1152"/>
                  </a:cubicBezTo>
                  <a:cubicBezTo>
                    <a:pt x="968" y="1135"/>
                    <a:pt x="976" y="1125"/>
                    <a:pt x="985" y="1110"/>
                  </a:cubicBezTo>
                  <a:cubicBezTo>
                    <a:pt x="953" y="1082"/>
                    <a:pt x="922" y="1049"/>
                    <a:pt x="924" y="1018"/>
                  </a:cubicBezTo>
                  <a:cubicBezTo>
                    <a:pt x="913" y="1022"/>
                    <a:pt x="902" y="1028"/>
                    <a:pt x="897" y="1035"/>
                  </a:cubicBezTo>
                  <a:cubicBezTo>
                    <a:pt x="883" y="1052"/>
                    <a:pt x="874" y="1066"/>
                    <a:pt x="841" y="1049"/>
                  </a:cubicBezTo>
                  <a:cubicBezTo>
                    <a:pt x="808" y="1032"/>
                    <a:pt x="802" y="999"/>
                    <a:pt x="782" y="1024"/>
                  </a:cubicBezTo>
                  <a:cubicBezTo>
                    <a:pt x="762" y="1049"/>
                    <a:pt x="746" y="1044"/>
                    <a:pt x="723" y="1021"/>
                  </a:cubicBezTo>
                  <a:cubicBezTo>
                    <a:pt x="700" y="999"/>
                    <a:pt x="690" y="969"/>
                    <a:pt x="707" y="957"/>
                  </a:cubicBezTo>
                  <a:cubicBezTo>
                    <a:pt x="723" y="946"/>
                    <a:pt x="736" y="924"/>
                    <a:pt x="723" y="907"/>
                  </a:cubicBezTo>
                  <a:cubicBezTo>
                    <a:pt x="710" y="891"/>
                    <a:pt x="710" y="866"/>
                    <a:pt x="710" y="843"/>
                  </a:cubicBezTo>
                  <a:cubicBezTo>
                    <a:pt x="710" y="821"/>
                    <a:pt x="707" y="799"/>
                    <a:pt x="680" y="805"/>
                  </a:cubicBezTo>
                  <a:cubicBezTo>
                    <a:pt x="654" y="810"/>
                    <a:pt x="631" y="818"/>
                    <a:pt x="631" y="838"/>
                  </a:cubicBezTo>
                  <a:cubicBezTo>
                    <a:pt x="631" y="857"/>
                    <a:pt x="621" y="877"/>
                    <a:pt x="602" y="860"/>
                  </a:cubicBezTo>
                  <a:cubicBezTo>
                    <a:pt x="582" y="843"/>
                    <a:pt x="572" y="835"/>
                    <a:pt x="536" y="846"/>
                  </a:cubicBezTo>
                  <a:cubicBezTo>
                    <a:pt x="500" y="857"/>
                    <a:pt x="467" y="863"/>
                    <a:pt x="444" y="843"/>
                  </a:cubicBezTo>
                  <a:cubicBezTo>
                    <a:pt x="422" y="824"/>
                    <a:pt x="395" y="807"/>
                    <a:pt x="395" y="782"/>
                  </a:cubicBezTo>
                  <a:cubicBezTo>
                    <a:pt x="395" y="757"/>
                    <a:pt x="389" y="735"/>
                    <a:pt x="412" y="721"/>
                  </a:cubicBezTo>
                  <a:cubicBezTo>
                    <a:pt x="435" y="707"/>
                    <a:pt x="438" y="696"/>
                    <a:pt x="458" y="693"/>
                  </a:cubicBezTo>
                  <a:cubicBezTo>
                    <a:pt x="477" y="691"/>
                    <a:pt x="494" y="677"/>
                    <a:pt x="484" y="663"/>
                  </a:cubicBezTo>
                  <a:cubicBezTo>
                    <a:pt x="474" y="649"/>
                    <a:pt x="451" y="604"/>
                    <a:pt x="481" y="585"/>
                  </a:cubicBezTo>
                  <a:cubicBezTo>
                    <a:pt x="510" y="565"/>
                    <a:pt x="543" y="571"/>
                    <a:pt x="546" y="540"/>
                  </a:cubicBezTo>
                  <a:cubicBezTo>
                    <a:pt x="549" y="510"/>
                    <a:pt x="543" y="507"/>
                    <a:pt x="572" y="485"/>
                  </a:cubicBezTo>
                  <a:cubicBezTo>
                    <a:pt x="602" y="463"/>
                    <a:pt x="608" y="460"/>
                    <a:pt x="634" y="482"/>
                  </a:cubicBezTo>
                  <a:cubicBezTo>
                    <a:pt x="661" y="504"/>
                    <a:pt x="693" y="538"/>
                    <a:pt x="733" y="532"/>
                  </a:cubicBezTo>
                  <a:cubicBezTo>
                    <a:pt x="772" y="527"/>
                    <a:pt x="831" y="527"/>
                    <a:pt x="798" y="552"/>
                  </a:cubicBezTo>
                  <a:cubicBezTo>
                    <a:pt x="766" y="577"/>
                    <a:pt x="762" y="604"/>
                    <a:pt x="779" y="616"/>
                  </a:cubicBezTo>
                  <a:cubicBezTo>
                    <a:pt x="795" y="627"/>
                    <a:pt x="802" y="646"/>
                    <a:pt x="838" y="649"/>
                  </a:cubicBezTo>
                  <a:cubicBezTo>
                    <a:pt x="874" y="652"/>
                    <a:pt x="893" y="668"/>
                    <a:pt x="870" y="693"/>
                  </a:cubicBezTo>
                  <a:cubicBezTo>
                    <a:pt x="847" y="718"/>
                    <a:pt x="854" y="743"/>
                    <a:pt x="867" y="757"/>
                  </a:cubicBezTo>
                  <a:cubicBezTo>
                    <a:pt x="880" y="771"/>
                    <a:pt x="923" y="788"/>
                    <a:pt x="933" y="805"/>
                  </a:cubicBezTo>
                  <a:cubicBezTo>
                    <a:pt x="942" y="821"/>
                    <a:pt x="949" y="818"/>
                    <a:pt x="962" y="824"/>
                  </a:cubicBezTo>
                  <a:cubicBezTo>
                    <a:pt x="975" y="830"/>
                    <a:pt x="982" y="852"/>
                    <a:pt x="982" y="866"/>
                  </a:cubicBezTo>
                  <a:cubicBezTo>
                    <a:pt x="982" y="876"/>
                    <a:pt x="990" y="881"/>
                    <a:pt x="996" y="895"/>
                  </a:cubicBezTo>
                  <a:cubicBezTo>
                    <a:pt x="1007" y="897"/>
                    <a:pt x="1021" y="903"/>
                    <a:pt x="1035" y="908"/>
                  </a:cubicBezTo>
                  <a:cubicBezTo>
                    <a:pt x="1066" y="919"/>
                    <a:pt x="1079" y="886"/>
                    <a:pt x="1123" y="875"/>
                  </a:cubicBezTo>
                  <a:cubicBezTo>
                    <a:pt x="1166" y="864"/>
                    <a:pt x="1223" y="853"/>
                    <a:pt x="1232" y="823"/>
                  </a:cubicBezTo>
                  <a:cubicBezTo>
                    <a:pt x="1241" y="793"/>
                    <a:pt x="1241" y="693"/>
                    <a:pt x="1293" y="667"/>
                  </a:cubicBezTo>
                  <a:cubicBezTo>
                    <a:pt x="1311" y="659"/>
                    <a:pt x="1329" y="649"/>
                    <a:pt x="1348" y="636"/>
                  </a:cubicBezTo>
                  <a:cubicBezTo>
                    <a:pt x="1317" y="593"/>
                    <a:pt x="1259" y="533"/>
                    <a:pt x="1251" y="514"/>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57" name="Freeform 33"/>
            <p:cNvSpPr/>
            <p:nvPr/>
          </p:nvSpPr>
          <p:spPr bwMode="auto">
            <a:xfrm>
              <a:off x="4183" y="1579"/>
              <a:ext cx="205" cy="193"/>
            </a:xfrm>
            <a:custGeom>
              <a:avLst/>
              <a:gdLst>
                <a:gd name="T0" fmla="*/ 347 w 442"/>
                <a:gd name="T1" fmla="*/ 322 h 417"/>
                <a:gd name="T2" fmla="*/ 399 w 442"/>
                <a:gd name="T3" fmla="*/ 286 h 417"/>
                <a:gd name="T4" fmla="*/ 393 w 442"/>
                <a:gd name="T5" fmla="*/ 219 h 417"/>
                <a:gd name="T6" fmla="*/ 424 w 442"/>
                <a:gd name="T7" fmla="*/ 183 h 417"/>
                <a:gd name="T8" fmla="*/ 390 w 442"/>
                <a:gd name="T9" fmla="*/ 156 h 417"/>
                <a:gd name="T10" fmla="*/ 409 w 442"/>
                <a:gd name="T11" fmla="*/ 92 h 417"/>
                <a:gd name="T12" fmla="*/ 344 w 442"/>
                <a:gd name="T13" fmla="*/ 72 h 417"/>
                <a:gd name="T14" fmla="*/ 245 w 442"/>
                <a:gd name="T15" fmla="*/ 22 h 417"/>
                <a:gd name="T16" fmla="*/ 183 w 442"/>
                <a:gd name="T17" fmla="*/ 25 h 417"/>
                <a:gd name="T18" fmla="*/ 157 w 442"/>
                <a:gd name="T19" fmla="*/ 80 h 417"/>
                <a:gd name="T20" fmla="*/ 92 w 442"/>
                <a:gd name="T21" fmla="*/ 125 h 417"/>
                <a:gd name="T22" fmla="*/ 95 w 442"/>
                <a:gd name="T23" fmla="*/ 203 h 417"/>
                <a:gd name="T24" fmla="*/ 69 w 442"/>
                <a:gd name="T25" fmla="*/ 233 h 417"/>
                <a:gd name="T26" fmla="*/ 23 w 442"/>
                <a:gd name="T27" fmla="*/ 261 h 417"/>
                <a:gd name="T28" fmla="*/ 6 w 442"/>
                <a:gd name="T29" fmla="*/ 322 h 417"/>
                <a:gd name="T30" fmla="*/ 55 w 442"/>
                <a:gd name="T31" fmla="*/ 383 h 417"/>
                <a:gd name="T32" fmla="*/ 147 w 442"/>
                <a:gd name="T33" fmla="*/ 386 h 417"/>
                <a:gd name="T34" fmla="*/ 213 w 442"/>
                <a:gd name="T35" fmla="*/ 400 h 417"/>
                <a:gd name="T36" fmla="*/ 242 w 442"/>
                <a:gd name="T37" fmla="*/ 378 h 417"/>
                <a:gd name="T38" fmla="*/ 291 w 442"/>
                <a:gd name="T39" fmla="*/ 345 h 417"/>
                <a:gd name="T40" fmla="*/ 306 w 442"/>
                <a:gd name="T41" fmla="*/ 345 h 417"/>
                <a:gd name="T42" fmla="*/ 347 w 442"/>
                <a:gd name="T43" fmla="*/ 322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2" h="417">
                  <a:moveTo>
                    <a:pt x="347" y="322"/>
                  </a:moveTo>
                  <a:cubicBezTo>
                    <a:pt x="383" y="325"/>
                    <a:pt x="406" y="311"/>
                    <a:pt x="399" y="286"/>
                  </a:cubicBezTo>
                  <a:cubicBezTo>
                    <a:pt x="393" y="261"/>
                    <a:pt x="367" y="247"/>
                    <a:pt x="393" y="219"/>
                  </a:cubicBezTo>
                  <a:cubicBezTo>
                    <a:pt x="408" y="204"/>
                    <a:pt x="416" y="194"/>
                    <a:pt x="424" y="183"/>
                  </a:cubicBezTo>
                  <a:cubicBezTo>
                    <a:pt x="408" y="176"/>
                    <a:pt x="401" y="163"/>
                    <a:pt x="390" y="156"/>
                  </a:cubicBezTo>
                  <a:cubicBezTo>
                    <a:pt x="373" y="144"/>
                    <a:pt x="377" y="117"/>
                    <a:pt x="409" y="92"/>
                  </a:cubicBezTo>
                  <a:cubicBezTo>
                    <a:pt x="442" y="67"/>
                    <a:pt x="383" y="67"/>
                    <a:pt x="344" y="72"/>
                  </a:cubicBezTo>
                  <a:cubicBezTo>
                    <a:pt x="304" y="78"/>
                    <a:pt x="272" y="44"/>
                    <a:pt x="245" y="22"/>
                  </a:cubicBezTo>
                  <a:cubicBezTo>
                    <a:pt x="219" y="0"/>
                    <a:pt x="213" y="3"/>
                    <a:pt x="183" y="25"/>
                  </a:cubicBezTo>
                  <a:cubicBezTo>
                    <a:pt x="154" y="47"/>
                    <a:pt x="160" y="50"/>
                    <a:pt x="157" y="80"/>
                  </a:cubicBezTo>
                  <a:cubicBezTo>
                    <a:pt x="154" y="111"/>
                    <a:pt x="121" y="105"/>
                    <a:pt x="92" y="125"/>
                  </a:cubicBezTo>
                  <a:cubicBezTo>
                    <a:pt x="62" y="144"/>
                    <a:pt x="85" y="189"/>
                    <a:pt x="95" y="203"/>
                  </a:cubicBezTo>
                  <a:cubicBezTo>
                    <a:pt x="105" y="217"/>
                    <a:pt x="88" y="231"/>
                    <a:pt x="69" y="233"/>
                  </a:cubicBezTo>
                  <a:cubicBezTo>
                    <a:pt x="49" y="236"/>
                    <a:pt x="46" y="247"/>
                    <a:pt x="23" y="261"/>
                  </a:cubicBezTo>
                  <a:cubicBezTo>
                    <a:pt x="0" y="275"/>
                    <a:pt x="6" y="297"/>
                    <a:pt x="6" y="322"/>
                  </a:cubicBezTo>
                  <a:cubicBezTo>
                    <a:pt x="6" y="347"/>
                    <a:pt x="33" y="364"/>
                    <a:pt x="55" y="383"/>
                  </a:cubicBezTo>
                  <a:cubicBezTo>
                    <a:pt x="78" y="403"/>
                    <a:pt x="111" y="397"/>
                    <a:pt x="147" y="386"/>
                  </a:cubicBezTo>
                  <a:cubicBezTo>
                    <a:pt x="183" y="375"/>
                    <a:pt x="193" y="383"/>
                    <a:pt x="213" y="400"/>
                  </a:cubicBezTo>
                  <a:cubicBezTo>
                    <a:pt x="232" y="417"/>
                    <a:pt x="242" y="397"/>
                    <a:pt x="242" y="378"/>
                  </a:cubicBezTo>
                  <a:cubicBezTo>
                    <a:pt x="242" y="358"/>
                    <a:pt x="265" y="350"/>
                    <a:pt x="291" y="345"/>
                  </a:cubicBezTo>
                  <a:cubicBezTo>
                    <a:pt x="297" y="343"/>
                    <a:pt x="302" y="344"/>
                    <a:pt x="306" y="345"/>
                  </a:cubicBezTo>
                  <a:cubicBezTo>
                    <a:pt x="318" y="332"/>
                    <a:pt x="333" y="321"/>
                    <a:pt x="347" y="322"/>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58" name="Freeform 34"/>
            <p:cNvSpPr/>
            <p:nvPr/>
          </p:nvSpPr>
          <p:spPr bwMode="auto">
            <a:xfrm>
              <a:off x="4323" y="1664"/>
              <a:ext cx="141" cy="196"/>
            </a:xfrm>
            <a:custGeom>
              <a:avLst/>
              <a:gdLst>
                <a:gd name="T0" fmla="*/ 292 w 306"/>
                <a:gd name="T1" fmla="*/ 223 h 423"/>
                <a:gd name="T2" fmla="*/ 272 w 306"/>
                <a:gd name="T3" fmla="*/ 181 h 423"/>
                <a:gd name="T4" fmla="*/ 243 w 306"/>
                <a:gd name="T5" fmla="*/ 162 h 423"/>
                <a:gd name="T6" fmla="*/ 177 w 306"/>
                <a:gd name="T7" fmla="*/ 114 h 423"/>
                <a:gd name="T8" fmla="*/ 180 w 306"/>
                <a:gd name="T9" fmla="*/ 50 h 423"/>
                <a:gd name="T10" fmla="*/ 148 w 306"/>
                <a:gd name="T11" fmla="*/ 6 h 423"/>
                <a:gd name="T12" fmla="*/ 123 w 306"/>
                <a:gd name="T13" fmla="*/ 0 h 423"/>
                <a:gd name="T14" fmla="*/ 92 w 306"/>
                <a:gd name="T15" fmla="*/ 36 h 423"/>
                <a:gd name="T16" fmla="*/ 98 w 306"/>
                <a:gd name="T17" fmla="*/ 103 h 423"/>
                <a:gd name="T18" fmla="*/ 46 w 306"/>
                <a:gd name="T19" fmla="*/ 139 h 423"/>
                <a:gd name="T20" fmla="*/ 5 w 306"/>
                <a:gd name="T21" fmla="*/ 162 h 423"/>
                <a:gd name="T22" fmla="*/ 20 w 306"/>
                <a:gd name="T23" fmla="*/ 200 h 423"/>
                <a:gd name="T24" fmla="*/ 33 w 306"/>
                <a:gd name="T25" fmla="*/ 264 h 423"/>
                <a:gd name="T26" fmla="*/ 17 w 306"/>
                <a:gd name="T27" fmla="*/ 314 h 423"/>
                <a:gd name="T28" fmla="*/ 33 w 306"/>
                <a:gd name="T29" fmla="*/ 378 h 423"/>
                <a:gd name="T30" fmla="*/ 92 w 306"/>
                <a:gd name="T31" fmla="*/ 381 h 423"/>
                <a:gd name="T32" fmla="*/ 151 w 306"/>
                <a:gd name="T33" fmla="*/ 406 h 423"/>
                <a:gd name="T34" fmla="*/ 207 w 306"/>
                <a:gd name="T35" fmla="*/ 392 h 423"/>
                <a:gd name="T36" fmla="*/ 234 w 306"/>
                <a:gd name="T37" fmla="*/ 375 h 423"/>
                <a:gd name="T38" fmla="*/ 236 w 306"/>
                <a:gd name="T39" fmla="*/ 362 h 423"/>
                <a:gd name="T40" fmla="*/ 280 w 306"/>
                <a:gd name="T41" fmla="*/ 269 h 423"/>
                <a:gd name="T42" fmla="*/ 306 w 306"/>
                <a:gd name="T43" fmla="*/ 252 h 423"/>
                <a:gd name="T44" fmla="*/ 292 w 306"/>
                <a:gd name="T45" fmla="*/ 223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6" h="423">
                  <a:moveTo>
                    <a:pt x="292" y="223"/>
                  </a:moveTo>
                  <a:cubicBezTo>
                    <a:pt x="292" y="209"/>
                    <a:pt x="285" y="187"/>
                    <a:pt x="272" y="181"/>
                  </a:cubicBezTo>
                  <a:cubicBezTo>
                    <a:pt x="259" y="175"/>
                    <a:pt x="252" y="178"/>
                    <a:pt x="243" y="162"/>
                  </a:cubicBezTo>
                  <a:cubicBezTo>
                    <a:pt x="233" y="145"/>
                    <a:pt x="190" y="128"/>
                    <a:pt x="177" y="114"/>
                  </a:cubicBezTo>
                  <a:cubicBezTo>
                    <a:pt x="164" y="100"/>
                    <a:pt x="157" y="75"/>
                    <a:pt x="180" y="50"/>
                  </a:cubicBezTo>
                  <a:cubicBezTo>
                    <a:pt x="203" y="25"/>
                    <a:pt x="184" y="9"/>
                    <a:pt x="148" y="6"/>
                  </a:cubicBezTo>
                  <a:cubicBezTo>
                    <a:pt x="137" y="5"/>
                    <a:pt x="130" y="3"/>
                    <a:pt x="123" y="0"/>
                  </a:cubicBezTo>
                  <a:cubicBezTo>
                    <a:pt x="115" y="11"/>
                    <a:pt x="107" y="21"/>
                    <a:pt x="92" y="36"/>
                  </a:cubicBezTo>
                  <a:cubicBezTo>
                    <a:pt x="66" y="64"/>
                    <a:pt x="92" y="78"/>
                    <a:pt x="98" y="103"/>
                  </a:cubicBezTo>
                  <a:cubicBezTo>
                    <a:pt x="105" y="128"/>
                    <a:pt x="82" y="142"/>
                    <a:pt x="46" y="139"/>
                  </a:cubicBezTo>
                  <a:cubicBezTo>
                    <a:pt x="32" y="138"/>
                    <a:pt x="17" y="149"/>
                    <a:pt x="5" y="162"/>
                  </a:cubicBezTo>
                  <a:cubicBezTo>
                    <a:pt x="18" y="166"/>
                    <a:pt x="20" y="183"/>
                    <a:pt x="20" y="200"/>
                  </a:cubicBezTo>
                  <a:cubicBezTo>
                    <a:pt x="20" y="223"/>
                    <a:pt x="20" y="248"/>
                    <a:pt x="33" y="264"/>
                  </a:cubicBezTo>
                  <a:cubicBezTo>
                    <a:pt x="46" y="281"/>
                    <a:pt x="33" y="303"/>
                    <a:pt x="17" y="314"/>
                  </a:cubicBezTo>
                  <a:cubicBezTo>
                    <a:pt x="0" y="326"/>
                    <a:pt x="10" y="356"/>
                    <a:pt x="33" y="378"/>
                  </a:cubicBezTo>
                  <a:cubicBezTo>
                    <a:pt x="56" y="401"/>
                    <a:pt x="72" y="406"/>
                    <a:pt x="92" y="381"/>
                  </a:cubicBezTo>
                  <a:cubicBezTo>
                    <a:pt x="112" y="356"/>
                    <a:pt x="118" y="389"/>
                    <a:pt x="151" y="406"/>
                  </a:cubicBezTo>
                  <a:cubicBezTo>
                    <a:pt x="184" y="423"/>
                    <a:pt x="193" y="409"/>
                    <a:pt x="207" y="392"/>
                  </a:cubicBezTo>
                  <a:cubicBezTo>
                    <a:pt x="212" y="385"/>
                    <a:pt x="223" y="379"/>
                    <a:pt x="234" y="375"/>
                  </a:cubicBezTo>
                  <a:cubicBezTo>
                    <a:pt x="234" y="370"/>
                    <a:pt x="235" y="366"/>
                    <a:pt x="236" y="362"/>
                  </a:cubicBezTo>
                  <a:cubicBezTo>
                    <a:pt x="249" y="325"/>
                    <a:pt x="271" y="299"/>
                    <a:pt x="280" y="269"/>
                  </a:cubicBezTo>
                  <a:cubicBezTo>
                    <a:pt x="284" y="253"/>
                    <a:pt x="294" y="250"/>
                    <a:pt x="306" y="252"/>
                  </a:cubicBezTo>
                  <a:cubicBezTo>
                    <a:pt x="300" y="238"/>
                    <a:pt x="292" y="233"/>
                    <a:pt x="292" y="223"/>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59" name="Freeform 35"/>
            <p:cNvSpPr/>
            <p:nvPr/>
          </p:nvSpPr>
          <p:spPr bwMode="auto">
            <a:xfrm>
              <a:off x="5023" y="3295"/>
              <a:ext cx="201" cy="412"/>
            </a:xfrm>
            <a:custGeom>
              <a:avLst/>
              <a:gdLst>
                <a:gd name="T0" fmla="*/ 172 w 434"/>
                <a:gd name="T1" fmla="*/ 136 h 890"/>
                <a:gd name="T2" fmla="*/ 137 w 434"/>
                <a:gd name="T3" fmla="*/ 212 h 890"/>
                <a:gd name="T4" fmla="*/ 102 w 434"/>
                <a:gd name="T5" fmla="*/ 249 h 890"/>
                <a:gd name="T6" fmla="*/ 78 w 434"/>
                <a:gd name="T7" fmla="*/ 336 h 890"/>
                <a:gd name="T8" fmla="*/ 50 w 434"/>
                <a:gd name="T9" fmla="*/ 406 h 890"/>
                <a:gd name="T10" fmla="*/ 43 w 434"/>
                <a:gd name="T11" fmla="*/ 445 h 890"/>
                <a:gd name="T12" fmla="*/ 13 w 434"/>
                <a:gd name="T13" fmla="*/ 506 h 890"/>
                <a:gd name="T14" fmla="*/ 32 w 434"/>
                <a:gd name="T15" fmla="*/ 545 h 890"/>
                <a:gd name="T16" fmla="*/ 28 w 434"/>
                <a:gd name="T17" fmla="*/ 625 h 890"/>
                <a:gd name="T18" fmla="*/ 72 w 434"/>
                <a:gd name="T19" fmla="*/ 668 h 890"/>
                <a:gd name="T20" fmla="*/ 111 w 434"/>
                <a:gd name="T21" fmla="*/ 734 h 890"/>
                <a:gd name="T22" fmla="*/ 185 w 434"/>
                <a:gd name="T23" fmla="*/ 773 h 890"/>
                <a:gd name="T24" fmla="*/ 244 w 434"/>
                <a:gd name="T25" fmla="*/ 834 h 890"/>
                <a:gd name="T26" fmla="*/ 284 w 434"/>
                <a:gd name="T27" fmla="*/ 888 h 890"/>
                <a:gd name="T28" fmla="*/ 312 w 434"/>
                <a:gd name="T29" fmla="*/ 855 h 890"/>
                <a:gd name="T30" fmla="*/ 301 w 434"/>
                <a:gd name="T31" fmla="*/ 788 h 890"/>
                <a:gd name="T32" fmla="*/ 318 w 434"/>
                <a:gd name="T33" fmla="*/ 705 h 890"/>
                <a:gd name="T34" fmla="*/ 364 w 434"/>
                <a:gd name="T35" fmla="*/ 619 h 890"/>
                <a:gd name="T36" fmla="*/ 377 w 434"/>
                <a:gd name="T37" fmla="*/ 580 h 890"/>
                <a:gd name="T38" fmla="*/ 388 w 434"/>
                <a:gd name="T39" fmla="*/ 492 h 890"/>
                <a:gd name="T40" fmla="*/ 401 w 434"/>
                <a:gd name="T41" fmla="*/ 438 h 890"/>
                <a:gd name="T42" fmla="*/ 397 w 434"/>
                <a:gd name="T43" fmla="*/ 386 h 890"/>
                <a:gd name="T44" fmla="*/ 419 w 434"/>
                <a:gd name="T45" fmla="*/ 336 h 890"/>
                <a:gd name="T46" fmla="*/ 404 w 434"/>
                <a:gd name="T47" fmla="*/ 278 h 890"/>
                <a:gd name="T48" fmla="*/ 432 w 434"/>
                <a:gd name="T49" fmla="*/ 206 h 890"/>
                <a:gd name="T50" fmla="*/ 406 w 434"/>
                <a:gd name="T51" fmla="*/ 115 h 890"/>
                <a:gd name="T52" fmla="*/ 406 w 434"/>
                <a:gd name="T53" fmla="*/ 45 h 890"/>
                <a:gd name="T54" fmla="*/ 329 w 434"/>
                <a:gd name="T55" fmla="*/ 30 h 890"/>
                <a:gd name="T56" fmla="*/ 294 w 434"/>
                <a:gd name="T57" fmla="*/ 15 h 890"/>
                <a:gd name="T58" fmla="*/ 238 w 434"/>
                <a:gd name="T59" fmla="*/ 62 h 890"/>
                <a:gd name="T60" fmla="*/ 183 w 434"/>
                <a:gd name="T61" fmla="*/ 93 h 890"/>
                <a:gd name="T62" fmla="*/ 172 w 434"/>
                <a:gd name="T63" fmla="*/ 136 h 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34" h="890">
                  <a:moveTo>
                    <a:pt x="172" y="136"/>
                  </a:moveTo>
                  <a:cubicBezTo>
                    <a:pt x="172" y="136"/>
                    <a:pt x="166" y="208"/>
                    <a:pt x="137" y="212"/>
                  </a:cubicBezTo>
                  <a:cubicBezTo>
                    <a:pt x="109" y="215"/>
                    <a:pt x="111" y="225"/>
                    <a:pt x="102" y="249"/>
                  </a:cubicBezTo>
                  <a:cubicBezTo>
                    <a:pt x="93" y="273"/>
                    <a:pt x="93" y="317"/>
                    <a:pt x="78" y="336"/>
                  </a:cubicBezTo>
                  <a:cubicBezTo>
                    <a:pt x="63" y="354"/>
                    <a:pt x="48" y="391"/>
                    <a:pt x="50" y="406"/>
                  </a:cubicBezTo>
                  <a:cubicBezTo>
                    <a:pt x="52" y="421"/>
                    <a:pt x="56" y="434"/>
                    <a:pt x="43" y="445"/>
                  </a:cubicBezTo>
                  <a:cubicBezTo>
                    <a:pt x="30" y="456"/>
                    <a:pt x="8" y="484"/>
                    <a:pt x="13" y="506"/>
                  </a:cubicBezTo>
                  <a:cubicBezTo>
                    <a:pt x="17" y="529"/>
                    <a:pt x="32" y="516"/>
                    <a:pt x="32" y="545"/>
                  </a:cubicBezTo>
                  <a:cubicBezTo>
                    <a:pt x="32" y="575"/>
                    <a:pt x="0" y="595"/>
                    <a:pt x="28" y="625"/>
                  </a:cubicBezTo>
                  <a:cubicBezTo>
                    <a:pt x="56" y="655"/>
                    <a:pt x="67" y="649"/>
                    <a:pt x="72" y="668"/>
                  </a:cubicBezTo>
                  <a:cubicBezTo>
                    <a:pt x="76" y="686"/>
                    <a:pt x="83" y="710"/>
                    <a:pt x="111" y="734"/>
                  </a:cubicBezTo>
                  <a:cubicBezTo>
                    <a:pt x="139" y="758"/>
                    <a:pt x="166" y="747"/>
                    <a:pt x="185" y="773"/>
                  </a:cubicBezTo>
                  <a:cubicBezTo>
                    <a:pt x="205" y="799"/>
                    <a:pt x="240" y="808"/>
                    <a:pt x="244" y="834"/>
                  </a:cubicBezTo>
                  <a:cubicBezTo>
                    <a:pt x="249" y="860"/>
                    <a:pt x="266" y="886"/>
                    <a:pt x="284" y="888"/>
                  </a:cubicBezTo>
                  <a:cubicBezTo>
                    <a:pt x="301" y="890"/>
                    <a:pt x="325" y="881"/>
                    <a:pt x="312" y="855"/>
                  </a:cubicBezTo>
                  <a:cubicBezTo>
                    <a:pt x="299" y="829"/>
                    <a:pt x="308" y="816"/>
                    <a:pt x="301" y="788"/>
                  </a:cubicBezTo>
                  <a:cubicBezTo>
                    <a:pt x="294" y="760"/>
                    <a:pt x="294" y="727"/>
                    <a:pt x="318" y="705"/>
                  </a:cubicBezTo>
                  <a:cubicBezTo>
                    <a:pt x="342" y="682"/>
                    <a:pt x="362" y="645"/>
                    <a:pt x="364" y="619"/>
                  </a:cubicBezTo>
                  <a:cubicBezTo>
                    <a:pt x="366" y="593"/>
                    <a:pt x="358" y="593"/>
                    <a:pt x="377" y="580"/>
                  </a:cubicBezTo>
                  <a:cubicBezTo>
                    <a:pt x="397" y="568"/>
                    <a:pt x="371" y="512"/>
                    <a:pt x="388" y="492"/>
                  </a:cubicBezTo>
                  <a:cubicBezTo>
                    <a:pt x="406" y="471"/>
                    <a:pt x="415" y="451"/>
                    <a:pt x="401" y="438"/>
                  </a:cubicBezTo>
                  <a:cubicBezTo>
                    <a:pt x="388" y="425"/>
                    <a:pt x="380" y="395"/>
                    <a:pt x="397" y="386"/>
                  </a:cubicBezTo>
                  <a:cubicBezTo>
                    <a:pt x="415" y="377"/>
                    <a:pt x="432" y="356"/>
                    <a:pt x="419" y="336"/>
                  </a:cubicBezTo>
                  <a:cubicBezTo>
                    <a:pt x="406" y="315"/>
                    <a:pt x="397" y="306"/>
                    <a:pt x="404" y="278"/>
                  </a:cubicBezTo>
                  <a:cubicBezTo>
                    <a:pt x="410" y="251"/>
                    <a:pt x="430" y="239"/>
                    <a:pt x="432" y="206"/>
                  </a:cubicBezTo>
                  <a:cubicBezTo>
                    <a:pt x="434" y="173"/>
                    <a:pt x="401" y="149"/>
                    <a:pt x="406" y="115"/>
                  </a:cubicBezTo>
                  <a:cubicBezTo>
                    <a:pt x="410" y="82"/>
                    <a:pt x="423" y="58"/>
                    <a:pt x="406" y="45"/>
                  </a:cubicBezTo>
                  <a:cubicBezTo>
                    <a:pt x="388" y="32"/>
                    <a:pt x="340" y="41"/>
                    <a:pt x="329" y="30"/>
                  </a:cubicBezTo>
                  <a:cubicBezTo>
                    <a:pt x="318" y="19"/>
                    <a:pt x="312" y="0"/>
                    <a:pt x="294" y="15"/>
                  </a:cubicBezTo>
                  <a:cubicBezTo>
                    <a:pt x="277" y="30"/>
                    <a:pt x="259" y="56"/>
                    <a:pt x="238" y="62"/>
                  </a:cubicBezTo>
                  <a:cubicBezTo>
                    <a:pt x="216" y="67"/>
                    <a:pt x="198" y="78"/>
                    <a:pt x="183" y="93"/>
                  </a:cubicBezTo>
                  <a:cubicBezTo>
                    <a:pt x="168" y="108"/>
                    <a:pt x="172" y="113"/>
                    <a:pt x="172" y="136"/>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60" name="Freeform 36"/>
            <p:cNvSpPr/>
            <p:nvPr/>
          </p:nvSpPr>
          <p:spPr bwMode="auto">
            <a:xfrm>
              <a:off x="5438" y="3349"/>
              <a:ext cx="38" cy="22"/>
            </a:xfrm>
            <a:custGeom>
              <a:avLst/>
              <a:gdLst>
                <a:gd name="T0" fmla="*/ 53 w 81"/>
                <a:gd name="T1" fmla="*/ 2 h 48"/>
                <a:gd name="T2" fmla="*/ 5 w 81"/>
                <a:gd name="T3" fmla="*/ 19 h 48"/>
                <a:gd name="T4" fmla="*/ 31 w 81"/>
                <a:gd name="T5" fmla="*/ 45 h 48"/>
                <a:gd name="T6" fmla="*/ 53 w 81"/>
                <a:gd name="T7" fmla="*/ 2 h 48"/>
              </a:gdLst>
              <a:ahLst/>
              <a:cxnLst>
                <a:cxn ang="0">
                  <a:pos x="T0" y="T1"/>
                </a:cxn>
                <a:cxn ang="0">
                  <a:pos x="T2" y="T3"/>
                </a:cxn>
                <a:cxn ang="0">
                  <a:pos x="T4" y="T5"/>
                </a:cxn>
                <a:cxn ang="0">
                  <a:pos x="T6" y="T7"/>
                </a:cxn>
              </a:cxnLst>
              <a:rect l="0" t="0" r="r" b="b"/>
              <a:pathLst>
                <a:path w="81" h="48">
                  <a:moveTo>
                    <a:pt x="53" y="2"/>
                  </a:moveTo>
                  <a:cubicBezTo>
                    <a:pt x="53" y="2"/>
                    <a:pt x="0" y="0"/>
                    <a:pt x="5" y="19"/>
                  </a:cubicBezTo>
                  <a:cubicBezTo>
                    <a:pt x="9" y="37"/>
                    <a:pt x="5" y="41"/>
                    <a:pt x="31" y="45"/>
                  </a:cubicBezTo>
                  <a:cubicBezTo>
                    <a:pt x="57" y="48"/>
                    <a:pt x="81" y="15"/>
                    <a:pt x="53" y="2"/>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61" name="Freeform 37"/>
            <p:cNvSpPr/>
            <p:nvPr/>
          </p:nvSpPr>
          <p:spPr bwMode="auto">
            <a:xfrm>
              <a:off x="5489" y="3325"/>
              <a:ext cx="25" cy="32"/>
            </a:xfrm>
            <a:custGeom>
              <a:avLst/>
              <a:gdLst>
                <a:gd name="T0" fmla="*/ 33 w 55"/>
                <a:gd name="T1" fmla="*/ 0 h 69"/>
                <a:gd name="T2" fmla="*/ 3 w 55"/>
                <a:gd name="T3" fmla="*/ 34 h 69"/>
                <a:gd name="T4" fmla="*/ 35 w 55"/>
                <a:gd name="T5" fmla="*/ 50 h 69"/>
                <a:gd name="T6" fmla="*/ 33 w 55"/>
                <a:gd name="T7" fmla="*/ 0 h 69"/>
              </a:gdLst>
              <a:ahLst/>
              <a:cxnLst>
                <a:cxn ang="0">
                  <a:pos x="T0" y="T1"/>
                </a:cxn>
                <a:cxn ang="0">
                  <a:pos x="T2" y="T3"/>
                </a:cxn>
                <a:cxn ang="0">
                  <a:pos x="T4" y="T5"/>
                </a:cxn>
                <a:cxn ang="0">
                  <a:pos x="T6" y="T7"/>
                </a:cxn>
              </a:cxnLst>
              <a:rect l="0" t="0" r="r" b="b"/>
              <a:pathLst>
                <a:path w="55" h="69">
                  <a:moveTo>
                    <a:pt x="33" y="0"/>
                  </a:moveTo>
                  <a:cubicBezTo>
                    <a:pt x="33" y="0"/>
                    <a:pt x="0" y="15"/>
                    <a:pt x="3" y="34"/>
                  </a:cubicBezTo>
                  <a:cubicBezTo>
                    <a:pt x="5" y="52"/>
                    <a:pt x="31" y="69"/>
                    <a:pt x="35" y="50"/>
                  </a:cubicBezTo>
                  <a:cubicBezTo>
                    <a:pt x="40" y="32"/>
                    <a:pt x="55" y="4"/>
                    <a:pt x="33" y="0"/>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62" name="Freeform 38"/>
            <p:cNvSpPr/>
            <p:nvPr/>
          </p:nvSpPr>
          <p:spPr bwMode="auto">
            <a:xfrm>
              <a:off x="5605" y="3264"/>
              <a:ext cx="36" cy="26"/>
            </a:xfrm>
            <a:custGeom>
              <a:avLst/>
              <a:gdLst>
                <a:gd name="T0" fmla="*/ 45 w 78"/>
                <a:gd name="T1" fmla="*/ 9 h 55"/>
                <a:gd name="T2" fmla="*/ 2 w 78"/>
                <a:gd name="T3" fmla="*/ 11 h 55"/>
                <a:gd name="T4" fmla="*/ 19 w 78"/>
                <a:gd name="T5" fmla="*/ 40 h 55"/>
                <a:gd name="T6" fmla="*/ 50 w 78"/>
                <a:gd name="T7" fmla="*/ 44 h 55"/>
                <a:gd name="T8" fmla="*/ 45 w 78"/>
                <a:gd name="T9" fmla="*/ 9 h 55"/>
              </a:gdLst>
              <a:ahLst/>
              <a:cxnLst>
                <a:cxn ang="0">
                  <a:pos x="T0" y="T1"/>
                </a:cxn>
                <a:cxn ang="0">
                  <a:pos x="T2" y="T3"/>
                </a:cxn>
                <a:cxn ang="0">
                  <a:pos x="T4" y="T5"/>
                </a:cxn>
                <a:cxn ang="0">
                  <a:pos x="T6" y="T7"/>
                </a:cxn>
                <a:cxn ang="0">
                  <a:pos x="T8" y="T9"/>
                </a:cxn>
              </a:cxnLst>
              <a:rect l="0" t="0" r="r" b="b"/>
              <a:pathLst>
                <a:path w="78" h="55">
                  <a:moveTo>
                    <a:pt x="45" y="9"/>
                  </a:moveTo>
                  <a:cubicBezTo>
                    <a:pt x="45" y="9"/>
                    <a:pt x="0" y="0"/>
                    <a:pt x="2" y="11"/>
                  </a:cubicBezTo>
                  <a:cubicBezTo>
                    <a:pt x="4" y="22"/>
                    <a:pt x="15" y="28"/>
                    <a:pt x="19" y="40"/>
                  </a:cubicBezTo>
                  <a:cubicBezTo>
                    <a:pt x="24" y="53"/>
                    <a:pt x="43" y="55"/>
                    <a:pt x="50" y="44"/>
                  </a:cubicBezTo>
                  <a:cubicBezTo>
                    <a:pt x="56" y="33"/>
                    <a:pt x="78" y="9"/>
                    <a:pt x="45" y="9"/>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grpSp>
      <p:sp>
        <p:nvSpPr>
          <p:cNvPr id="1046" name="Shape 1046"/>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INFOGRAPHICS</a:t>
            </a:r>
          </a:p>
        </p:txBody>
      </p:sp>
      <p:sp>
        <p:nvSpPr>
          <p:cNvPr id="1047" name="Shape 1047"/>
          <p:cNvSpPr/>
          <p:nvPr/>
        </p:nvSpPr>
        <p:spPr>
          <a:xfrm>
            <a:off x="1819512" y="3051479"/>
            <a:ext cx="962791"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048" name="Shape 1048"/>
          <p:cNvSpPr/>
          <p:nvPr/>
        </p:nvSpPr>
        <p:spPr>
          <a:xfrm>
            <a:off x="9955345" y="6202927"/>
            <a:ext cx="2080172" cy="20772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8DDAA"/>
          </a:solidFill>
          <a:ln w="12700">
            <a:miter lim="400000"/>
          </a:ln>
        </p:spPr>
        <p:txBody>
          <a:bodyPr lIns="0" tIns="0" rIns="0" bIns="0"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49" name="Shape 1049"/>
          <p:cNvSpPr/>
          <p:nvPr/>
        </p:nvSpPr>
        <p:spPr>
          <a:xfrm>
            <a:off x="11598702" y="7249881"/>
            <a:ext cx="1550796" cy="154862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CADF"/>
          </a:solidFill>
          <a:ln w="12700">
            <a:miter lim="400000"/>
          </a:ln>
        </p:spPr>
        <p:txBody>
          <a:bodyPr lIns="45719" rIns="45719"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50" name="Shape 1050"/>
          <p:cNvSpPr/>
          <p:nvPr/>
        </p:nvSpPr>
        <p:spPr>
          <a:xfrm>
            <a:off x="10220034" y="6869654"/>
            <a:ext cx="1550796" cy="743810"/>
          </a:xfrm>
          <a:prstGeom prst="rect">
            <a:avLst/>
          </a:prstGeom>
          <a:ln w="12700">
            <a:miter lim="400000"/>
          </a:ln>
        </p:spPr>
        <p:txBody>
          <a:bodyPr lIns="45719" rIns="45719"/>
          <a:lstStyle>
            <a:lvl1pPr algn="ctr" defTabSz="814070">
              <a:defRPr sz="36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3600">
                <a:solidFill>
                  <a:srgbClr val="FFFFFF"/>
                </a:solidFill>
              </a:rPr>
              <a:t>42%</a:t>
            </a:r>
          </a:p>
        </p:txBody>
      </p:sp>
      <p:sp>
        <p:nvSpPr>
          <p:cNvPr id="1051" name="Shape 1051"/>
          <p:cNvSpPr/>
          <p:nvPr/>
        </p:nvSpPr>
        <p:spPr>
          <a:xfrm>
            <a:off x="11598702" y="7652290"/>
            <a:ext cx="1550796" cy="743810"/>
          </a:xfrm>
          <a:prstGeom prst="rect">
            <a:avLst/>
          </a:prstGeom>
          <a:ln w="12700">
            <a:miter lim="400000"/>
          </a:ln>
        </p:spPr>
        <p:txBody>
          <a:bodyPr lIns="45719" rIns="45719"/>
          <a:lstStyle>
            <a:lvl1pPr algn="ctr" defTabSz="814070">
              <a:defRPr sz="36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3600">
                <a:solidFill>
                  <a:srgbClr val="FFFFFF"/>
                </a:solidFill>
              </a:rPr>
              <a:t>12%</a:t>
            </a:r>
          </a:p>
        </p:txBody>
      </p:sp>
      <p:sp>
        <p:nvSpPr>
          <p:cNvPr id="1052" name="Shape 1052"/>
          <p:cNvSpPr/>
          <p:nvPr/>
        </p:nvSpPr>
        <p:spPr>
          <a:xfrm>
            <a:off x="16460058" y="3312193"/>
            <a:ext cx="2080173" cy="20772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8DDAA"/>
          </a:solidFill>
          <a:ln w="12700">
            <a:miter lim="400000"/>
          </a:ln>
        </p:spPr>
        <p:txBody>
          <a:bodyPr lIns="0" tIns="0" rIns="0" bIns="0"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53" name="Shape 1053"/>
          <p:cNvSpPr/>
          <p:nvPr/>
        </p:nvSpPr>
        <p:spPr>
          <a:xfrm>
            <a:off x="18103415" y="4359146"/>
            <a:ext cx="1550796" cy="154862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CADF"/>
          </a:solidFill>
          <a:ln w="12700">
            <a:miter lim="400000"/>
          </a:ln>
        </p:spPr>
        <p:txBody>
          <a:bodyPr lIns="45719" rIns="45719"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54" name="Shape 1054"/>
          <p:cNvSpPr/>
          <p:nvPr/>
        </p:nvSpPr>
        <p:spPr>
          <a:xfrm>
            <a:off x="16724748" y="3978919"/>
            <a:ext cx="1550796" cy="743810"/>
          </a:xfrm>
          <a:prstGeom prst="rect">
            <a:avLst/>
          </a:prstGeom>
          <a:ln w="12700">
            <a:miter lim="400000"/>
          </a:ln>
        </p:spPr>
        <p:txBody>
          <a:bodyPr lIns="45719" rIns="45719"/>
          <a:lstStyle>
            <a:lvl1pPr algn="ctr" defTabSz="814070">
              <a:defRPr sz="36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3600">
                <a:solidFill>
                  <a:srgbClr val="FFFFFF"/>
                </a:solidFill>
              </a:rPr>
              <a:t>65%</a:t>
            </a:r>
          </a:p>
        </p:txBody>
      </p:sp>
      <p:sp>
        <p:nvSpPr>
          <p:cNvPr id="1055" name="Shape 1055"/>
          <p:cNvSpPr/>
          <p:nvPr/>
        </p:nvSpPr>
        <p:spPr>
          <a:xfrm>
            <a:off x="18103415" y="4761555"/>
            <a:ext cx="1550797" cy="743810"/>
          </a:xfrm>
          <a:prstGeom prst="rect">
            <a:avLst/>
          </a:prstGeom>
          <a:ln w="12700">
            <a:miter lim="400000"/>
          </a:ln>
        </p:spPr>
        <p:txBody>
          <a:bodyPr lIns="45719" rIns="45719"/>
          <a:lstStyle>
            <a:lvl1pPr algn="ctr" defTabSz="814070">
              <a:defRPr sz="36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3600" dirty="0">
                <a:solidFill>
                  <a:srgbClr val="FFFFFF"/>
                </a:solidFill>
              </a:rPr>
              <a:t>12%</a:t>
            </a:r>
          </a:p>
        </p:txBody>
      </p:sp>
      <p:sp>
        <p:nvSpPr>
          <p:cNvPr id="1056" name="Shape 1056"/>
          <p:cNvSpPr/>
          <p:nvPr/>
        </p:nvSpPr>
        <p:spPr>
          <a:xfrm>
            <a:off x="14427241" y="7828075"/>
            <a:ext cx="2080173" cy="20772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8DDAA"/>
          </a:solidFill>
          <a:ln w="12700">
            <a:miter lim="400000"/>
          </a:ln>
        </p:spPr>
        <p:txBody>
          <a:bodyPr lIns="0" tIns="0" rIns="0" bIns="0"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57" name="Shape 1057"/>
          <p:cNvSpPr/>
          <p:nvPr/>
        </p:nvSpPr>
        <p:spPr>
          <a:xfrm>
            <a:off x="13722691" y="9144060"/>
            <a:ext cx="1550796" cy="154862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CADF"/>
          </a:solidFill>
          <a:ln w="12700">
            <a:miter lim="400000"/>
          </a:ln>
        </p:spPr>
        <p:txBody>
          <a:bodyPr lIns="45719" rIns="45719"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58" name="Shape 1058"/>
          <p:cNvSpPr/>
          <p:nvPr/>
        </p:nvSpPr>
        <p:spPr>
          <a:xfrm>
            <a:off x="14691931" y="8494802"/>
            <a:ext cx="1550796" cy="743809"/>
          </a:xfrm>
          <a:prstGeom prst="rect">
            <a:avLst/>
          </a:prstGeom>
          <a:ln w="12700">
            <a:miter lim="400000"/>
          </a:ln>
        </p:spPr>
        <p:txBody>
          <a:bodyPr lIns="45719" rIns="45719"/>
          <a:lstStyle>
            <a:lvl1pPr algn="ctr" defTabSz="814070">
              <a:defRPr sz="36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3600">
                <a:solidFill>
                  <a:srgbClr val="FFFFFF"/>
                </a:solidFill>
              </a:rPr>
              <a:t>36%</a:t>
            </a:r>
          </a:p>
        </p:txBody>
      </p:sp>
      <p:sp>
        <p:nvSpPr>
          <p:cNvPr id="1059" name="Shape 1059"/>
          <p:cNvSpPr/>
          <p:nvPr/>
        </p:nvSpPr>
        <p:spPr>
          <a:xfrm>
            <a:off x="13722691" y="9546470"/>
            <a:ext cx="1550797" cy="743809"/>
          </a:xfrm>
          <a:prstGeom prst="rect">
            <a:avLst/>
          </a:prstGeom>
          <a:ln w="12700">
            <a:miter lim="400000"/>
          </a:ln>
        </p:spPr>
        <p:txBody>
          <a:bodyPr lIns="45719" rIns="45719"/>
          <a:lstStyle>
            <a:lvl1pPr algn="ctr" defTabSz="814070">
              <a:defRPr sz="36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3600">
                <a:solidFill>
                  <a:srgbClr val="FFFFFF"/>
                </a:solidFill>
              </a:rPr>
              <a:t>12%</a:t>
            </a:r>
          </a:p>
        </p:txBody>
      </p:sp>
      <p:sp>
        <p:nvSpPr>
          <p:cNvPr id="1060" name="Shape 1060"/>
          <p:cNvSpPr/>
          <p:nvPr/>
        </p:nvSpPr>
        <p:spPr>
          <a:xfrm>
            <a:off x="17046380" y="7576232"/>
            <a:ext cx="2080173" cy="20772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8DDAA"/>
          </a:solidFill>
          <a:ln w="12700">
            <a:miter lim="400000"/>
          </a:ln>
        </p:spPr>
        <p:txBody>
          <a:bodyPr lIns="0" tIns="0" rIns="0" bIns="0"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61" name="Shape 1061"/>
          <p:cNvSpPr/>
          <p:nvPr/>
        </p:nvSpPr>
        <p:spPr>
          <a:xfrm>
            <a:off x="18298420" y="8874022"/>
            <a:ext cx="1550796" cy="154862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CADF"/>
          </a:solidFill>
          <a:ln w="12700">
            <a:miter lim="400000"/>
          </a:ln>
        </p:spPr>
        <p:txBody>
          <a:bodyPr lIns="45719" rIns="45719"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62" name="Shape 1062"/>
          <p:cNvSpPr/>
          <p:nvPr/>
        </p:nvSpPr>
        <p:spPr>
          <a:xfrm>
            <a:off x="17311070" y="8242959"/>
            <a:ext cx="1550796" cy="743810"/>
          </a:xfrm>
          <a:prstGeom prst="rect">
            <a:avLst/>
          </a:prstGeom>
          <a:ln w="12700">
            <a:miter lim="400000"/>
          </a:ln>
        </p:spPr>
        <p:txBody>
          <a:bodyPr lIns="45719" rIns="45719"/>
          <a:lstStyle>
            <a:lvl1pPr algn="ctr" defTabSz="814070">
              <a:defRPr sz="36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3600">
                <a:solidFill>
                  <a:srgbClr val="FFFFFF"/>
                </a:solidFill>
              </a:rPr>
              <a:t>52%</a:t>
            </a:r>
          </a:p>
        </p:txBody>
      </p:sp>
      <p:sp>
        <p:nvSpPr>
          <p:cNvPr id="1063" name="Shape 1063"/>
          <p:cNvSpPr/>
          <p:nvPr/>
        </p:nvSpPr>
        <p:spPr>
          <a:xfrm>
            <a:off x="18298420" y="9276431"/>
            <a:ext cx="1550796" cy="743809"/>
          </a:xfrm>
          <a:prstGeom prst="rect">
            <a:avLst/>
          </a:prstGeom>
          <a:ln w="12700">
            <a:miter lim="400000"/>
          </a:ln>
        </p:spPr>
        <p:txBody>
          <a:bodyPr lIns="45719" rIns="45719"/>
          <a:lstStyle>
            <a:lvl1pPr algn="ctr" defTabSz="814070">
              <a:defRPr sz="36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3600">
                <a:solidFill>
                  <a:srgbClr val="FFFFFF"/>
                </a:solidFill>
              </a:rPr>
              <a:t>9%</a:t>
            </a:r>
          </a:p>
        </p:txBody>
      </p:sp>
      <p:sp>
        <p:nvSpPr>
          <p:cNvPr id="1064" name="Shape 1064"/>
          <p:cNvSpPr/>
          <p:nvPr/>
        </p:nvSpPr>
        <p:spPr>
          <a:xfrm>
            <a:off x="1782491" y="7576232"/>
            <a:ext cx="871733" cy="87051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8DDAA"/>
          </a:solidFill>
          <a:ln w="12700">
            <a:miter lim="400000"/>
          </a:ln>
        </p:spPr>
        <p:txBody>
          <a:bodyPr lIns="0" tIns="0" rIns="0" bIns="0"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65" name="Shape 1065"/>
          <p:cNvSpPr/>
          <p:nvPr/>
        </p:nvSpPr>
        <p:spPr>
          <a:xfrm>
            <a:off x="3010477" y="7480820"/>
            <a:ext cx="4347019" cy="2260601"/>
          </a:xfrm>
          <a:prstGeom prst="rect">
            <a:avLst/>
          </a:prstGeom>
          <a:ln w="12700">
            <a:miter lim="400000"/>
          </a:ln>
        </p:spPr>
        <p:txBody>
          <a:bodyPr lIns="50800" tIns="50800" rIns="50800" bIns="50800"/>
          <a:lstStyle/>
          <a:p>
            <a:pPr lvl="0">
              <a:defRPr sz="1800">
                <a:solidFill>
                  <a:srgbClr val="000000"/>
                </a:solidFill>
              </a:defRPr>
            </a:pPr>
            <a:r>
              <a:rPr sz="3000">
                <a:solidFill>
                  <a:srgbClr val="45454F"/>
                </a:solidFill>
                <a:latin typeface="+mn-lt"/>
                <a:ea typeface="+mn-ea"/>
                <a:cs typeface="+mn-cs"/>
                <a:sym typeface="Open Sans Semibold" panose="020B0706030804020204"/>
              </a:rPr>
              <a:t>Big player</a:t>
            </a:r>
          </a:p>
          <a:p>
            <a:pPr lvl="0">
              <a:defRPr sz="1800">
                <a:solidFill>
                  <a:srgbClr val="000000"/>
                </a:solidFill>
              </a:defRPr>
            </a:pPr>
            <a:r>
              <a:rPr sz="2400">
                <a:solidFill>
                  <a:srgbClr val="767982"/>
                </a:solidFill>
                <a:latin typeface="Open Sans" panose="020B0606030504020204"/>
                <a:ea typeface="Open Sans" panose="020B0606030504020204"/>
                <a:cs typeface="Open Sans" panose="020B0606030504020204"/>
                <a:sym typeface="Open Sans" panose="020B0606030504020204"/>
              </a:rPr>
              <a:t>Integer posuere erat a ante venenatis dapibus posuere velit aliquet.</a:t>
            </a:r>
          </a:p>
        </p:txBody>
      </p:sp>
      <p:sp>
        <p:nvSpPr>
          <p:cNvPr id="1066" name="Shape 1066"/>
          <p:cNvSpPr/>
          <p:nvPr/>
        </p:nvSpPr>
        <p:spPr>
          <a:xfrm>
            <a:off x="1782491" y="9797029"/>
            <a:ext cx="871733" cy="87051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CADF"/>
          </a:solidFill>
          <a:ln w="12700">
            <a:miter lim="400000"/>
          </a:ln>
        </p:spPr>
        <p:txBody>
          <a:bodyPr lIns="45719" rIns="45719"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67" name="Shape 1067"/>
          <p:cNvSpPr/>
          <p:nvPr/>
        </p:nvSpPr>
        <p:spPr>
          <a:xfrm>
            <a:off x="3010477" y="9701617"/>
            <a:ext cx="4347019" cy="2260601"/>
          </a:xfrm>
          <a:prstGeom prst="rect">
            <a:avLst/>
          </a:prstGeom>
          <a:ln w="12700">
            <a:miter lim="400000"/>
          </a:ln>
        </p:spPr>
        <p:txBody>
          <a:bodyPr lIns="50800" tIns="50800" rIns="50800" bIns="50800"/>
          <a:lstStyle/>
          <a:p>
            <a:pPr lvl="0">
              <a:defRPr sz="1800">
                <a:solidFill>
                  <a:srgbClr val="000000"/>
                </a:solidFill>
              </a:defRPr>
            </a:pPr>
            <a:r>
              <a:rPr sz="3000">
                <a:solidFill>
                  <a:srgbClr val="45454F"/>
                </a:solidFill>
                <a:latin typeface="+mn-lt"/>
                <a:ea typeface="+mn-ea"/>
                <a:cs typeface="+mn-cs"/>
                <a:sym typeface="Open Sans Semibold" panose="020B0706030804020204"/>
              </a:rPr>
              <a:t>Startup rookies</a:t>
            </a:r>
          </a:p>
          <a:p>
            <a:pPr lvl="0">
              <a:defRPr sz="1800">
                <a:solidFill>
                  <a:srgbClr val="000000"/>
                </a:solidFill>
              </a:defRPr>
            </a:pPr>
            <a:r>
              <a:rPr sz="2400">
                <a:solidFill>
                  <a:srgbClr val="767982"/>
                </a:solidFill>
                <a:latin typeface="Open Sans" panose="020B0606030504020204"/>
                <a:ea typeface="Open Sans" panose="020B0606030504020204"/>
                <a:cs typeface="Open Sans" panose="020B0606030504020204"/>
                <a:sym typeface="Open Sans" panose="020B0606030504020204"/>
              </a:rPr>
              <a:t>Integer posuere erat a ante venenatis dapibus posuere velit aliquet.</a:t>
            </a:r>
          </a:p>
        </p:txBody>
      </p:sp>
      <p:sp>
        <p:nvSpPr>
          <p:cNvPr id="1068" name="Shape 1068"/>
          <p:cNvSpPr/>
          <p:nvPr/>
        </p:nvSpPr>
        <p:spPr>
          <a:xfrm>
            <a:off x="23129752" y="249897"/>
            <a:ext cx="733248"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45</a:t>
            </a:r>
          </a:p>
        </p:txBody>
      </p:sp>
      <p:sp>
        <p:nvSpPr>
          <p:cNvPr id="63" name="Shape 1005"/>
          <p:cNvSpPr/>
          <p:nvPr/>
        </p:nvSpPr>
        <p:spPr>
          <a:xfrm>
            <a:off x="1690129" y="1832553"/>
            <a:ext cx="5222583"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solidFill>
                  <a:srgbClr val="45454F"/>
                </a:solidFill>
                <a:latin typeface="造字工房悦黑（非商用）常规体" pitchFamily="50" charset="-122"/>
                <a:ea typeface="造字工房悦黑（非商用）常规体" pitchFamily="50" charset="-122"/>
              </a:rPr>
              <a:t>销售地图分析</a:t>
            </a:r>
            <a:endParaRPr sz="6600" dirty="0">
              <a:solidFill>
                <a:srgbClr val="45454F"/>
              </a:solidFill>
              <a:latin typeface="造字工房悦黑（非商用）常规体" pitchFamily="50" charset="-122"/>
              <a:ea typeface="造字工房悦黑（非商用）常规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3" name="Shape 1453"/>
          <p:cNvSpPr/>
          <p:nvPr/>
        </p:nvSpPr>
        <p:spPr>
          <a:xfrm>
            <a:off x="13487400" y="9423400"/>
            <a:ext cx="3289300" cy="2235200"/>
          </a:xfrm>
          <a:prstGeom prst="roundRect">
            <a:avLst>
              <a:gd name="adj" fmla="val 6776"/>
            </a:avLst>
          </a:prstGeom>
          <a:solidFill>
            <a:srgbClr val="7E4BC7"/>
          </a:solidFill>
          <a:ln w="12700">
            <a:miter lim="400000"/>
          </a:ln>
        </p:spPr>
        <p:txBody>
          <a:bodyPr lIns="50800" tIns="50800" rIns="50800" bIns="50800" anchor="ctr"/>
          <a:lstStyle/>
          <a:p>
            <a:pPr lvl="0" defTabSz="914400">
              <a:defRPr sz="1800">
                <a:solidFill>
                  <a:srgbClr val="FFFFFF"/>
                </a:solidFill>
                <a:latin typeface="Arial" panose="020B0604020202020204"/>
                <a:ea typeface="Arial" panose="020B0604020202020204"/>
                <a:cs typeface="Arial" panose="020B0604020202020204"/>
                <a:sym typeface="Arial" panose="020B0604020202020204"/>
              </a:defRPr>
            </a:pPr>
            <a:endParaRPr/>
          </a:p>
        </p:txBody>
      </p:sp>
      <p:sp>
        <p:nvSpPr>
          <p:cNvPr id="1454" name="Shape 1454"/>
          <p:cNvSpPr/>
          <p:nvPr/>
        </p:nvSpPr>
        <p:spPr>
          <a:xfrm>
            <a:off x="13487400" y="6731000"/>
            <a:ext cx="3289300" cy="2235200"/>
          </a:xfrm>
          <a:prstGeom prst="roundRect">
            <a:avLst>
              <a:gd name="adj" fmla="val 6776"/>
            </a:avLst>
          </a:prstGeom>
          <a:solidFill>
            <a:srgbClr val="03CADF"/>
          </a:solidFill>
          <a:ln w="12700">
            <a:miter lim="400000"/>
          </a:ln>
        </p:spPr>
        <p:txBody>
          <a:bodyPr lIns="50800" tIns="50800" rIns="50800" bIns="50800"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455" name="Shape 1455"/>
          <p:cNvSpPr/>
          <p:nvPr/>
        </p:nvSpPr>
        <p:spPr>
          <a:xfrm>
            <a:off x="13487400" y="4051300"/>
            <a:ext cx="3289300" cy="2235200"/>
          </a:xfrm>
          <a:prstGeom prst="roundRect">
            <a:avLst>
              <a:gd name="adj" fmla="val 6776"/>
            </a:avLst>
          </a:prstGeom>
          <a:solidFill>
            <a:srgbClr val="38DDAA"/>
          </a:solidFill>
          <a:ln w="12700">
            <a:miter lim="400000"/>
          </a:ln>
        </p:spPr>
        <p:txBody>
          <a:bodyPr lIns="50800" tIns="50800" rIns="50800" bIns="50800" anchor="ctr"/>
          <a:lstStyle/>
          <a:p>
            <a:pPr lvl="0" defTabSz="914400">
              <a:defRPr sz="1800">
                <a:solidFill>
                  <a:srgbClr val="FFFFFF"/>
                </a:solidFill>
                <a:latin typeface="Arial" panose="020B0604020202020204"/>
                <a:ea typeface="Arial" panose="020B0604020202020204"/>
                <a:cs typeface="Arial" panose="020B0604020202020204"/>
                <a:sym typeface="Arial" panose="020B0604020202020204"/>
              </a:defRPr>
            </a:pPr>
            <a:endParaRPr/>
          </a:p>
        </p:txBody>
      </p:sp>
      <p:sp>
        <p:nvSpPr>
          <p:cNvPr id="1456" name="Shape 1456"/>
          <p:cNvSpPr/>
          <p:nvPr/>
        </p:nvSpPr>
        <p:spPr>
          <a:xfrm>
            <a:off x="13906500" y="4241800"/>
            <a:ext cx="2679700" cy="1651000"/>
          </a:xfrm>
          <a:prstGeom prst="rect">
            <a:avLst/>
          </a:prstGeom>
          <a:ln w="12700">
            <a:miter lim="400000"/>
          </a:ln>
        </p:spPr>
        <p:txBody>
          <a:bodyPr lIns="50800" tIns="50800" rIns="50800" bIns="50800" anchor="ctr"/>
          <a:lstStyle/>
          <a:p>
            <a:pPr marL="40640" marR="40640" lvl="0" algn="ctr" defTabSz="914400">
              <a:buClr>
                <a:srgbClr val="FFFFFF"/>
              </a:buClr>
              <a:buFont typeface="Arial" panose="020B0604020202020204"/>
              <a:defRPr sz="1800">
                <a:solidFill>
                  <a:srgbClr val="000000"/>
                </a:solidFill>
              </a:defRPr>
            </a:pPr>
            <a:r>
              <a:rPr sz="9600">
                <a:solidFill>
                  <a:srgbClr val="FFFFFF"/>
                </a:solidFill>
                <a:uFill>
                  <a:solidFill>
                    <a:srgbClr val="42505D"/>
                  </a:solidFill>
                </a:uFill>
                <a:latin typeface="Open Sans" panose="020B0606030504020204"/>
                <a:ea typeface="Open Sans" panose="020B0606030504020204"/>
                <a:cs typeface="Open Sans" panose="020B0606030504020204"/>
                <a:sym typeface="Open Sans" panose="020B0606030504020204"/>
              </a:rPr>
              <a:t>21</a:t>
            </a:r>
            <a:r>
              <a:rPr sz="4800">
                <a:solidFill>
                  <a:srgbClr val="FFFFFF"/>
                </a:solidFill>
                <a:uFill>
                  <a:solidFill>
                    <a:srgbClr val="42505D"/>
                  </a:solidFill>
                </a:uFill>
              </a:rPr>
              <a:t>%</a:t>
            </a:r>
          </a:p>
        </p:txBody>
      </p:sp>
      <p:sp>
        <p:nvSpPr>
          <p:cNvPr id="1457" name="Shape 1457"/>
          <p:cNvSpPr/>
          <p:nvPr/>
        </p:nvSpPr>
        <p:spPr>
          <a:xfrm>
            <a:off x="13906500" y="6934200"/>
            <a:ext cx="2679700" cy="1651000"/>
          </a:xfrm>
          <a:prstGeom prst="rect">
            <a:avLst/>
          </a:prstGeom>
          <a:ln w="12700">
            <a:miter lim="400000"/>
          </a:ln>
        </p:spPr>
        <p:txBody>
          <a:bodyPr lIns="50800" tIns="50800" rIns="50800" bIns="50800" anchor="ctr"/>
          <a:lstStyle/>
          <a:p>
            <a:pPr marL="40640" marR="40640" lvl="0" algn="ctr" defTabSz="914400">
              <a:buClr>
                <a:srgbClr val="FFFFFF"/>
              </a:buClr>
              <a:buFont typeface="Arial" panose="020B0604020202020204"/>
              <a:defRPr sz="1800">
                <a:solidFill>
                  <a:srgbClr val="000000"/>
                </a:solidFill>
              </a:defRPr>
            </a:pPr>
            <a:r>
              <a:rPr sz="9600">
                <a:solidFill>
                  <a:srgbClr val="FFFFFF"/>
                </a:solidFill>
                <a:uFill>
                  <a:solidFill>
                    <a:srgbClr val="42505D"/>
                  </a:solidFill>
                </a:uFill>
                <a:latin typeface="Open Sans" panose="020B0606030504020204"/>
                <a:ea typeface="Open Sans" panose="020B0606030504020204"/>
                <a:cs typeface="Open Sans" panose="020B0606030504020204"/>
                <a:sym typeface="Open Sans" panose="020B0606030504020204"/>
              </a:rPr>
              <a:t>32</a:t>
            </a:r>
            <a:r>
              <a:rPr sz="4800">
                <a:solidFill>
                  <a:srgbClr val="FFFFFF"/>
                </a:solidFill>
                <a:uFill>
                  <a:solidFill>
                    <a:srgbClr val="42505D"/>
                  </a:solidFill>
                </a:uFill>
              </a:rPr>
              <a:t>%</a:t>
            </a:r>
          </a:p>
        </p:txBody>
      </p:sp>
      <p:sp>
        <p:nvSpPr>
          <p:cNvPr id="1458" name="Shape 1458"/>
          <p:cNvSpPr/>
          <p:nvPr/>
        </p:nvSpPr>
        <p:spPr>
          <a:xfrm>
            <a:off x="13906500" y="9550400"/>
            <a:ext cx="2679700" cy="1651000"/>
          </a:xfrm>
          <a:prstGeom prst="rect">
            <a:avLst/>
          </a:prstGeom>
          <a:ln w="12700">
            <a:miter lim="400000"/>
          </a:ln>
        </p:spPr>
        <p:txBody>
          <a:bodyPr lIns="50800" tIns="50800" rIns="50800" bIns="50800" anchor="ctr"/>
          <a:lstStyle/>
          <a:p>
            <a:pPr marL="40640" marR="40640" lvl="0" algn="ctr" defTabSz="914400">
              <a:buClr>
                <a:srgbClr val="FFFFFF"/>
              </a:buClr>
              <a:buFont typeface="Arial" panose="020B0604020202020204"/>
              <a:defRPr sz="1800">
                <a:solidFill>
                  <a:srgbClr val="000000"/>
                </a:solidFill>
              </a:defRPr>
            </a:pPr>
            <a:r>
              <a:rPr sz="9600">
                <a:solidFill>
                  <a:srgbClr val="FFFFFF"/>
                </a:solidFill>
                <a:uFill>
                  <a:solidFill>
                    <a:srgbClr val="42505D"/>
                  </a:solidFill>
                </a:uFill>
                <a:latin typeface="Open Sans" panose="020B0606030504020204"/>
                <a:ea typeface="Open Sans" panose="020B0606030504020204"/>
                <a:cs typeface="Open Sans" panose="020B0606030504020204"/>
                <a:sym typeface="Open Sans" panose="020B0606030504020204"/>
              </a:rPr>
              <a:t>42</a:t>
            </a:r>
            <a:r>
              <a:rPr sz="4800">
                <a:solidFill>
                  <a:srgbClr val="FFFFFF"/>
                </a:solidFill>
                <a:uFill>
                  <a:solidFill>
                    <a:srgbClr val="42505D"/>
                  </a:solidFill>
                </a:uFill>
              </a:rPr>
              <a:t>%</a:t>
            </a:r>
          </a:p>
        </p:txBody>
      </p:sp>
      <p:sp>
        <p:nvSpPr>
          <p:cNvPr id="1459" name="Shape 1459"/>
          <p:cNvSpPr/>
          <p:nvPr/>
        </p:nvSpPr>
        <p:spPr>
          <a:xfrm>
            <a:off x="17094200" y="4051300"/>
            <a:ext cx="5588000" cy="2260600"/>
          </a:xfrm>
          <a:prstGeom prst="rect">
            <a:avLst/>
          </a:prstGeom>
          <a:ln w="12700">
            <a:miter lim="400000"/>
          </a:ln>
        </p:spPr>
        <p:txBody>
          <a:bodyPr lIns="50800" tIns="50800" rIns="50800" bIns="50800"/>
          <a:lstStyle/>
          <a:p>
            <a:pPr lvl="0">
              <a:defRPr sz="1800">
                <a:solidFill>
                  <a:srgbClr val="000000"/>
                </a:solidFill>
              </a:defRPr>
            </a:pPr>
            <a:r>
              <a:rPr sz="3000">
                <a:solidFill>
                  <a:srgbClr val="45454F"/>
                </a:solidFill>
                <a:latin typeface="+mn-lt"/>
                <a:ea typeface="+mn-ea"/>
                <a:cs typeface="+mn-cs"/>
                <a:sym typeface="Open Sans Semibold" panose="020B0706030804020204"/>
              </a:rPr>
              <a:t>Open Source Software</a:t>
            </a:r>
          </a:p>
          <a:p>
            <a:pPr lvl="0">
              <a:defRPr sz="1800">
                <a:solidFill>
                  <a:srgbClr val="000000"/>
                </a:solidFill>
              </a:defRPr>
            </a:pPr>
            <a:r>
              <a:rPr sz="2400">
                <a:solidFill>
                  <a:srgbClr val="767982"/>
                </a:solidFill>
                <a:latin typeface="Open Sans" panose="020B0606030504020204"/>
                <a:ea typeface="Open Sans" panose="020B0606030504020204"/>
                <a:cs typeface="Open Sans" panose="020B0606030504020204"/>
                <a:sym typeface="Open Sans" panose="020B0606030504020204"/>
              </a:rPr>
              <a:t>Integer posuere erat a ante venenatis dapibus posuere velit aliquet Integer velit aliquet Integer posuere. </a:t>
            </a:r>
          </a:p>
        </p:txBody>
      </p:sp>
      <p:sp>
        <p:nvSpPr>
          <p:cNvPr id="1460" name="Shape 1460"/>
          <p:cNvSpPr/>
          <p:nvPr/>
        </p:nvSpPr>
        <p:spPr>
          <a:xfrm>
            <a:off x="17094200" y="6692900"/>
            <a:ext cx="5588000" cy="2260600"/>
          </a:xfrm>
          <a:prstGeom prst="rect">
            <a:avLst/>
          </a:prstGeom>
          <a:ln w="12700">
            <a:miter lim="400000"/>
          </a:ln>
        </p:spPr>
        <p:txBody>
          <a:bodyPr lIns="50800" tIns="50800" rIns="50800" bIns="50800"/>
          <a:lstStyle/>
          <a:p>
            <a:pPr lvl="0">
              <a:defRPr sz="1800">
                <a:solidFill>
                  <a:srgbClr val="000000"/>
                </a:solidFill>
              </a:defRPr>
            </a:pPr>
            <a:r>
              <a:rPr sz="3000">
                <a:solidFill>
                  <a:srgbClr val="45454F"/>
                </a:solidFill>
                <a:latin typeface="+mn-lt"/>
                <a:ea typeface="+mn-ea"/>
                <a:cs typeface="+mn-cs"/>
                <a:sym typeface="Open Sans Semibold" panose="020B0706030804020204"/>
              </a:rPr>
              <a:t>Community Apps</a:t>
            </a:r>
          </a:p>
          <a:p>
            <a:pPr lvl="0">
              <a:defRPr sz="1800">
                <a:solidFill>
                  <a:srgbClr val="000000"/>
                </a:solidFill>
              </a:defRPr>
            </a:pPr>
            <a:r>
              <a:rPr sz="2400">
                <a:solidFill>
                  <a:srgbClr val="767982"/>
                </a:solidFill>
                <a:latin typeface="Open Sans" panose="020B0606030504020204"/>
                <a:ea typeface="Open Sans" panose="020B0606030504020204"/>
                <a:cs typeface="Open Sans" panose="020B0606030504020204"/>
                <a:sym typeface="Open Sans" panose="020B0606030504020204"/>
              </a:rPr>
              <a:t>Integer posuere erat a ante venenatis dapibus posuere velit aliquet Integer velit aliquet Integer posuere. </a:t>
            </a:r>
          </a:p>
        </p:txBody>
      </p:sp>
      <p:sp>
        <p:nvSpPr>
          <p:cNvPr id="1461" name="Shape 1461"/>
          <p:cNvSpPr/>
          <p:nvPr/>
        </p:nvSpPr>
        <p:spPr>
          <a:xfrm>
            <a:off x="17094200" y="9334500"/>
            <a:ext cx="5588000" cy="2260600"/>
          </a:xfrm>
          <a:prstGeom prst="rect">
            <a:avLst/>
          </a:prstGeom>
          <a:ln w="12700">
            <a:miter lim="400000"/>
          </a:ln>
        </p:spPr>
        <p:txBody>
          <a:bodyPr lIns="50800" tIns="50800" rIns="50800" bIns="50800"/>
          <a:lstStyle/>
          <a:p>
            <a:pPr lvl="0">
              <a:defRPr sz="1800">
                <a:solidFill>
                  <a:srgbClr val="000000"/>
                </a:solidFill>
              </a:defRPr>
            </a:pPr>
            <a:r>
              <a:rPr sz="3000">
                <a:solidFill>
                  <a:srgbClr val="45454F"/>
                </a:solidFill>
                <a:latin typeface="+mn-lt"/>
                <a:ea typeface="+mn-ea"/>
                <a:cs typeface="+mn-cs"/>
                <a:sym typeface="Open Sans Semibold" panose="020B0706030804020204"/>
              </a:rPr>
              <a:t>Uncategorized Software</a:t>
            </a:r>
          </a:p>
          <a:p>
            <a:pPr lvl="0">
              <a:defRPr sz="1800">
                <a:solidFill>
                  <a:srgbClr val="000000"/>
                </a:solidFill>
              </a:defRPr>
            </a:pPr>
            <a:r>
              <a:rPr sz="2400">
                <a:solidFill>
                  <a:srgbClr val="767982"/>
                </a:solidFill>
                <a:latin typeface="Open Sans" panose="020B0606030504020204"/>
                <a:ea typeface="Open Sans" panose="020B0606030504020204"/>
                <a:cs typeface="Open Sans" panose="020B0606030504020204"/>
                <a:sym typeface="Open Sans" panose="020B0606030504020204"/>
              </a:rPr>
              <a:t>Integer posuere erat a ante venenatis dapibus posuere velit aliquet Integer velit aliquet Integer posuere. </a:t>
            </a:r>
          </a:p>
        </p:txBody>
      </p:sp>
      <p:sp>
        <p:nvSpPr>
          <p:cNvPr id="1462" name="Shape 1462"/>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INFOGRAPHICS</a:t>
            </a:r>
          </a:p>
        </p:txBody>
      </p:sp>
      <p:sp>
        <p:nvSpPr>
          <p:cNvPr id="1464" name="Shape 1464"/>
          <p:cNvSpPr/>
          <p:nvPr/>
        </p:nvSpPr>
        <p:spPr>
          <a:xfrm>
            <a:off x="1819512" y="3051479"/>
            <a:ext cx="962791"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65" name="Shape 1465"/>
          <p:cNvSpPr/>
          <p:nvPr/>
        </p:nvSpPr>
        <p:spPr>
          <a:xfrm>
            <a:off x="5521066" y="9600548"/>
            <a:ext cx="1868285" cy="2038143"/>
          </a:xfrm>
          <a:custGeom>
            <a:avLst/>
            <a:gdLst/>
            <a:ahLst/>
            <a:cxnLst>
              <a:cxn ang="0">
                <a:pos x="wd2" y="hd2"/>
              </a:cxn>
              <a:cxn ang="5400000">
                <a:pos x="wd2" y="hd2"/>
              </a:cxn>
              <a:cxn ang="10800000">
                <a:pos x="wd2" y="hd2"/>
              </a:cxn>
              <a:cxn ang="16200000">
                <a:pos x="wd2" y="hd2"/>
              </a:cxn>
            </a:cxnLst>
            <a:rect l="0" t="0" r="r" b="b"/>
            <a:pathLst>
              <a:path w="21600" h="21600" extrusionOk="0">
                <a:moveTo>
                  <a:pt x="19256" y="9533"/>
                </a:moveTo>
                <a:lnTo>
                  <a:pt x="19959" y="8852"/>
                </a:lnTo>
                <a:lnTo>
                  <a:pt x="20428" y="7490"/>
                </a:lnTo>
                <a:lnTo>
                  <a:pt x="21366" y="6809"/>
                </a:lnTo>
                <a:lnTo>
                  <a:pt x="21600" y="6355"/>
                </a:lnTo>
                <a:lnTo>
                  <a:pt x="20662" y="5674"/>
                </a:lnTo>
                <a:lnTo>
                  <a:pt x="19491" y="5674"/>
                </a:lnTo>
                <a:lnTo>
                  <a:pt x="18514" y="6355"/>
                </a:lnTo>
                <a:lnTo>
                  <a:pt x="17811" y="7263"/>
                </a:lnTo>
                <a:lnTo>
                  <a:pt x="16874" y="7263"/>
                </a:lnTo>
                <a:lnTo>
                  <a:pt x="15936" y="7263"/>
                </a:lnTo>
                <a:lnTo>
                  <a:pt x="15233" y="6809"/>
                </a:lnTo>
                <a:lnTo>
                  <a:pt x="14764" y="6809"/>
                </a:lnTo>
                <a:lnTo>
                  <a:pt x="14296" y="7490"/>
                </a:lnTo>
                <a:lnTo>
                  <a:pt x="13827" y="7490"/>
                </a:lnTo>
                <a:lnTo>
                  <a:pt x="12890" y="7263"/>
                </a:lnTo>
                <a:lnTo>
                  <a:pt x="11249" y="7036"/>
                </a:lnTo>
                <a:lnTo>
                  <a:pt x="8906" y="5901"/>
                </a:lnTo>
                <a:lnTo>
                  <a:pt x="9609" y="4539"/>
                </a:lnTo>
                <a:lnTo>
                  <a:pt x="8437" y="4085"/>
                </a:lnTo>
                <a:lnTo>
                  <a:pt x="7968" y="3177"/>
                </a:lnTo>
                <a:lnTo>
                  <a:pt x="8437" y="2496"/>
                </a:lnTo>
                <a:lnTo>
                  <a:pt x="8203" y="1816"/>
                </a:lnTo>
                <a:lnTo>
                  <a:pt x="9140" y="454"/>
                </a:lnTo>
                <a:lnTo>
                  <a:pt x="8906" y="0"/>
                </a:lnTo>
                <a:lnTo>
                  <a:pt x="7499" y="0"/>
                </a:lnTo>
                <a:lnTo>
                  <a:pt x="6562" y="0"/>
                </a:lnTo>
                <a:lnTo>
                  <a:pt x="6796" y="227"/>
                </a:lnTo>
                <a:lnTo>
                  <a:pt x="7031" y="454"/>
                </a:lnTo>
                <a:lnTo>
                  <a:pt x="4453" y="908"/>
                </a:lnTo>
                <a:lnTo>
                  <a:pt x="4453" y="2043"/>
                </a:lnTo>
                <a:lnTo>
                  <a:pt x="5156" y="2496"/>
                </a:lnTo>
                <a:lnTo>
                  <a:pt x="4687" y="3632"/>
                </a:lnTo>
                <a:lnTo>
                  <a:pt x="4218" y="4539"/>
                </a:lnTo>
                <a:lnTo>
                  <a:pt x="2812" y="6582"/>
                </a:lnTo>
                <a:lnTo>
                  <a:pt x="1875" y="6582"/>
                </a:lnTo>
                <a:lnTo>
                  <a:pt x="1172" y="7263"/>
                </a:lnTo>
                <a:lnTo>
                  <a:pt x="1640" y="8171"/>
                </a:lnTo>
                <a:lnTo>
                  <a:pt x="2343" y="9079"/>
                </a:lnTo>
                <a:lnTo>
                  <a:pt x="1406" y="9533"/>
                </a:lnTo>
                <a:lnTo>
                  <a:pt x="469" y="9760"/>
                </a:lnTo>
                <a:lnTo>
                  <a:pt x="0" y="9987"/>
                </a:lnTo>
                <a:lnTo>
                  <a:pt x="937" y="11121"/>
                </a:lnTo>
                <a:lnTo>
                  <a:pt x="1640" y="12029"/>
                </a:lnTo>
                <a:lnTo>
                  <a:pt x="3047" y="11121"/>
                </a:lnTo>
                <a:lnTo>
                  <a:pt x="3515" y="15434"/>
                </a:lnTo>
                <a:lnTo>
                  <a:pt x="4218" y="17288"/>
                </a:lnTo>
                <a:lnTo>
                  <a:pt x="5390" y="19331"/>
                </a:lnTo>
                <a:lnTo>
                  <a:pt x="6093" y="20465"/>
                </a:lnTo>
                <a:lnTo>
                  <a:pt x="6796" y="21600"/>
                </a:lnTo>
                <a:lnTo>
                  <a:pt x="7499" y="20919"/>
                </a:lnTo>
                <a:lnTo>
                  <a:pt x="8437" y="19784"/>
                </a:lnTo>
                <a:lnTo>
                  <a:pt x="8671" y="18877"/>
                </a:lnTo>
                <a:lnTo>
                  <a:pt x="8906" y="17288"/>
                </a:lnTo>
                <a:lnTo>
                  <a:pt x="9140" y="15888"/>
                </a:lnTo>
                <a:lnTo>
                  <a:pt x="10780" y="14526"/>
                </a:lnTo>
                <a:lnTo>
                  <a:pt x="12421" y="13391"/>
                </a:lnTo>
                <a:lnTo>
                  <a:pt x="13358" y="12484"/>
                </a:lnTo>
                <a:lnTo>
                  <a:pt x="14061" y="11348"/>
                </a:lnTo>
                <a:lnTo>
                  <a:pt x="15233" y="11121"/>
                </a:lnTo>
                <a:lnTo>
                  <a:pt x="14764" y="9306"/>
                </a:lnTo>
                <a:lnTo>
                  <a:pt x="14530" y="8852"/>
                </a:lnTo>
                <a:lnTo>
                  <a:pt x="14764" y="8625"/>
                </a:lnTo>
                <a:lnTo>
                  <a:pt x="14999" y="8171"/>
                </a:lnTo>
                <a:lnTo>
                  <a:pt x="15702" y="8171"/>
                </a:lnTo>
                <a:lnTo>
                  <a:pt x="16405" y="8625"/>
                </a:lnTo>
                <a:lnTo>
                  <a:pt x="17811" y="8852"/>
                </a:lnTo>
                <a:lnTo>
                  <a:pt x="17577" y="9306"/>
                </a:lnTo>
                <a:lnTo>
                  <a:pt x="17342" y="9760"/>
                </a:lnTo>
                <a:lnTo>
                  <a:pt x="18045" y="9987"/>
                </a:lnTo>
                <a:lnTo>
                  <a:pt x="17811" y="10895"/>
                </a:lnTo>
                <a:lnTo>
                  <a:pt x="18045" y="11575"/>
                </a:lnTo>
                <a:lnTo>
                  <a:pt x="18514" y="10668"/>
                </a:lnTo>
                <a:cubicBezTo>
                  <a:pt x="18514" y="10668"/>
                  <a:pt x="19256" y="9533"/>
                  <a:pt x="19256" y="9533"/>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66" name="Shape 1466"/>
          <p:cNvSpPr/>
          <p:nvPr/>
        </p:nvSpPr>
        <p:spPr>
          <a:xfrm>
            <a:off x="5907215" y="7898858"/>
            <a:ext cx="3893609" cy="2875660"/>
          </a:xfrm>
          <a:custGeom>
            <a:avLst/>
            <a:gdLst/>
            <a:ahLst/>
            <a:cxnLst>
              <a:cxn ang="0">
                <a:pos x="wd2" y="hd2"/>
              </a:cxn>
              <a:cxn ang="5400000">
                <a:pos x="wd2" y="hd2"/>
              </a:cxn>
              <a:cxn ang="10800000">
                <a:pos x="wd2" y="hd2"/>
              </a:cxn>
              <a:cxn ang="16200000">
                <a:pos x="wd2" y="hd2"/>
              </a:cxn>
            </a:cxnLst>
            <a:rect l="0" t="0" r="r" b="b"/>
            <a:pathLst>
              <a:path w="21600" h="21600" extrusionOk="0">
                <a:moveTo>
                  <a:pt x="20236" y="3862"/>
                </a:moveTo>
                <a:lnTo>
                  <a:pt x="20236" y="3862"/>
                </a:lnTo>
                <a:lnTo>
                  <a:pt x="20008" y="3207"/>
                </a:lnTo>
                <a:lnTo>
                  <a:pt x="19099" y="2880"/>
                </a:lnTo>
                <a:lnTo>
                  <a:pt x="18008" y="0"/>
                </a:lnTo>
                <a:lnTo>
                  <a:pt x="16962" y="0"/>
                </a:lnTo>
                <a:lnTo>
                  <a:pt x="16643" y="785"/>
                </a:lnTo>
                <a:lnTo>
                  <a:pt x="15961" y="2553"/>
                </a:lnTo>
                <a:lnTo>
                  <a:pt x="15279" y="2553"/>
                </a:lnTo>
                <a:lnTo>
                  <a:pt x="15188" y="2880"/>
                </a:lnTo>
                <a:lnTo>
                  <a:pt x="15188" y="2946"/>
                </a:lnTo>
                <a:lnTo>
                  <a:pt x="15234" y="2946"/>
                </a:lnTo>
                <a:lnTo>
                  <a:pt x="15279" y="2946"/>
                </a:lnTo>
                <a:lnTo>
                  <a:pt x="15279" y="3011"/>
                </a:lnTo>
                <a:lnTo>
                  <a:pt x="15325" y="3011"/>
                </a:lnTo>
                <a:lnTo>
                  <a:pt x="15370" y="3011"/>
                </a:lnTo>
                <a:lnTo>
                  <a:pt x="15370" y="3076"/>
                </a:lnTo>
                <a:lnTo>
                  <a:pt x="15416" y="3076"/>
                </a:lnTo>
                <a:lnTo>
                  <a:pt x="15370" y="3076"/>
                </a:lnTo>
                <a:lnTo>
                  <a:pt x="15370" y="3011"/>
                </a:lnTo>
                <a:lnTo>
                  <a:pt x="15325" y="3011"/>
                </a:lnTo>
                <a:lnTo>
                  <a:pt x="15279" y="3011"/>
                </a:lnTo>
                <a:lnTo>
                  <a:pt x="15279" y="2946"/>
                </a:lnTo>
                <a:lnTo>
                  <a:pt x="15234" y="2946"/>
                </a:lnTo>
                <a:lnTo>
                  <a:pt x="15188" y="2946"/>
                </a:lnTo>
                <a:lnTo>
                  <a:pt x="15188" y="2880"/>
                </a:lnTo>
                <a:lnTo>
                  <a:pt x="14961" y="3535"/>
                </a:lnTo>
                <a:lnTo>
                  <a:pt x="14961" y="4320"/>
                </a:lnTo>
                <a:lnTo>
                  <a:pt x="15961" y="4516"/>
                </a:lnTo>
                <a:lnTo>
                  <a:pt x="16189" y="5171"/>
                </a:lnTo>
                <a:lnTo>
                  <a:pt x="15188" y="5629"/>
                </a:lnTo>
                <a:lnTo>
                  <a:pt x="14370" y="6153"/>
                </a:lnTo>
                <a:lnTo>
                  <a:pt x="13597" y="6611"/>
                </a:lnTo>
                <a:lnTo>
                  <a:pt x="13369" y="7724"/>
                </a:lnTo>
                <a:lnTo>
                  <a:pt x="12141" y="7920"/>
                </a:lnTo>
                <a:lnTo>
                  <a:pt x="10914" y="9033"/>
                </a:lnTo>
                <a:lnTo>
                  <a:pt x="9777" y="8247"/>
                </a:lnTo>
                <a:lnTo>
                  <a:pt x="8413" y="8051"/>
                </a:lnTo>
                <a:lnTo>
                  <a:pt x="7412" y="6611"/>
                </a:lnTo>
                <a:lnTo>
                  <a:pt x="5957" y="5956"/>
                </a:lnTo>
                <a:lnTo>
                  <a:pt x="5821" y="4320"/>
                </a:lnTo>
                <a:lnTo>
                  <a:pt x="5139" y="3862"/>
                </a:lnTo>
                <a:lnTo>
                  <a:pt x="5048" y="3731"/>
                </a:lnTo>
                <a:lnTo>
                  <a:pt x="5002" y="3796"/>
                </a:lnTo>
                <a:lnTo>
                  <a:pt x="4957" y="3927"/>
                </a:lnTo>
                <a:lnTo>
                  <a:pt x="4957" y="3993"/>
                </a:lnTo>
                <a:lnTo>
                  <a:pt x="4957" y="4058"/>
                </a:lnTo>
                <a:lnTo>
                  <a:pt x="4957" y="3993"/>
                </a:lnTo>
                <a:lnTo>
                  <a:pt x="4957" y="3927"/>
                </a:lnTo>
                <a:lnTo>
                  <a:pt x="5048" y="3731"/>
                </a:lnTo>
                <a:lnTo>
                  <a:pt x="4957" y="3535"/>
                </a:lnTo>
                <a:lnTo>
                  <a:pt x="4729" y="3731"/>
                </a:lnTo>
                <a:lnTo>
                  <a:pt x="4729" y="4058"/>
                </a:lnTo>
                <a:lnTo>
                  <a:pt x="4729" y="3731"/>
                </a:lnTo>
                <a:lnTo>
                  <a:pt x="4365" y="3862"/>
                </a:lnTo>
                <a:lnTo>
                  <a:pt x="4138" y="4844"/>
                </a:lnTo>
                <a:lnTo>
                  <a:pt x="3229" y="4647"/>
                </a:lnTo>
                <a:lnTo>
                  <a:pt x="3001" y="6284"/>
                </a:lnTo>
                <a:lnTo>
                  <a:pt x="2228" y="6480"/>
                </a:lnTo>
                <a:lnTo>
                  <a:pt x="2001" y="8378"/>
                </a:lnTo>
                <a:lnTo>
                  <a:pt x="1546" y="9033"/>
                </a:lnTo>
                <a:lnTo>
                  <a:pt x="1000" y="9687"/>
                </a:lnTo>
                <a:lnTo>
                  <a:pt x="91" y="10015"/>
                </a:lnTo>
                <a:lnTo>
                  <a:pt x="0" y="10669"/>
                </a:lnTo>
                <a:lnTo>
                  <a:pt x="227" y="10931"/>
                </a:lnTo>
                <a:lnTo>
                  <a:pt x="318" y="11454"/>
                </a:lnTo>
                <a:lnTo>
                  <a:pt x="91" y="11585"/>
                </a:lnTo>
                <a:lnTo>
                  <a:pt x="318" y="11913"/>
                </a:lnTo>
                <a:lnTo>
                  <a:pt x="682" y="12109"/>
                </a:lnTo>
                <a:lnTo>
                  <a:pt x="1000" y="12764"/>
                </a:lnTo>
                <a:lnTo>
                  <a:pt x="1455" y="12764"/>
                </a:lnTo>
                <a:lnTo>
                  <a:pt x="2137" y="12764"/>
                </a:lnTo>
                <a:lnTo>
                  <a:pt x="2228" y="13026"/>
                </a:lnTo>
                <a:lnTo>
                  <a:pt x="1773" y="14007"/>
                </a:lnTo>
                <a:lnTo>
                  <a:pt x="1910" y="14531"/>
                </a:lnTo>
                <a:lnTo>
                  <a:pt x="1682" y="14989"/>
                </a:lnTo>
                <a:lnTo>
                  <a:pt x="1910" y="15644"/>
                </a:lnTo>
                <a:lnTo>
                  <a:pt x="2456" y="15971"/>
                </a:lnTo>
                <a:lnTo>
                  <a:pt x="2365" y="16102"/>
                </a:lnTo>
                <a:lnTo>
                  <a:pt x="2592" y="16102"/>
                </a:lnTo>
                <a:lnTo>
                  <a:pt x="3365" y="16626"/>
                </a:lnTo>
                <a:lnTo>
                  <a:pt x="4047" y="17084"/>
                </a:lnTo>
                <a:lnTo>
                  <a:pt x="4729" y="17280"/>
                </a:lnTo>
                <a:lnTo>
                  <a:pt x="4957" y="17542"/>
                </a:lnTo>
                <a:lnTo>
                  <a:pt x="5139" y="17542"/>
                </a:lnTo>
                <a:lnTo>
                  <a:pt x="5502" y="17869"/>
                </a:lnTo>
                <a:lnTo>
                  <a:pt x="5957" y="17869"/>
                </a:lnTo>
                <a:lnTo>
                  <a:pt x="6412" y="17869"/>
                </a:lnTo>
                <a:lnTo>
                  <a:pt x="6730" y="17280"/>
                </a:lnTo>
                <a:lnTo>
                  <a:pt x="7185" y="16756"/>
                </a:lnTo>
                <a:lnTo>
                  <a:pt x="7731" y="16756"/>
                </a:lnTo>
                <a:lnTo>
                  <a:pt x="8185" y="17280"/>
                </a:lnTo>
                <a:lnTo>
                  <a:pt x="8413" y="17280"/>
                </a:lnTo>
                <a:lnTo>
                  <a:pt x="8640" y="17411"/>
                </a:lnTo>
                <a:lnTo>
                  <a:pt x="8776" y="18196"/>
                </a:lnTo>
                <a:lnTo>
                  <a:pt x="8549" y="19178"/>
                </a:lnTo>
                <a:lnTo>
                  <a:pt x="8549" y="19505"/>
                </a:lnTo>
                <a:lnTo>
                  <a:pt x="8867" y="19637"/>
                </a:lnTo>
                <a:lnTo>
                  <a:pt x="9095" y="20160"/>
                </a:lnTo>
                <a:lnTo>
                  <a:pt x="9095" y="20487"/>
                </a:lnTo>
                <a:lnTo>
                  <a:pt x="9640" y="20815"/>
                </a:lnTo>
                <a:lnTo>
                  <a:pt x="9549" y="20946"/>
                </a:lnTo>
                <a:lnTo>
                  <a:pt x="10095" y="20815"/>
                </a:lnTo>
                <a:lnTo>
                  <a:pt x="10232" y="20160"/>
                </a:lnTo>
                <a:lnTo>
                  <a:pt x="11368" y="20160"/>
                </a:lnTo>
                <a:lnTo>
                  <a:pt x="11778" y="20618"/>
                </a:lnTo>
                <a:lnTo>
                  <a:pt x="11914" y="21142"/>
                </a:lnTo>
                <a:lnTo>
                  <a:pt x="12141" y="20946"/>
                </a:lnTo>
                <a:lnTo>
                  <a:pt x="12915" y="21600"/>
                </a:lnTo>
                <a:lnTo>
                  <a:pt x="12915" y="21142"/>
                </a:lnTo>
                <a:lnTo>
                  <a:pt x="13824" y="20618"/>
                </a:lnTo>
                <a:lnTo>
                  <a:pt x="13915" y="20487"/>
                </a:lnTo>
                <a:lnTo>
                  <a:pt x="14142" y="20291"/>
                </a:lnTo>
                <a:lnTo>
                  <a:pt x="14370" y="20487"/>
                </a:lnTo>
                <a:lnTo>
                  <a:pt x="14824" y="20160"/>
                </a:lnTo>
                <a:lnTo>
                  <a:pt x="15416" y="19637"/>
                </a:lnTo>
                <a:lnTo>
                  <a:pt x="15961" y="19047"/>
                </a:lnTo>
                <a:lnTo>
                  <a:pt x="16189" y="18393"/>
                </a:lnTo>
                <a:lnTo>
                  <a:pt x="16507" y="17738"/>
                </a:lnTo>
                <a:lnTo>
                  <a:pt x="16871" y="16756"/>
                </a:lnTo>
                <a:lnTo>
                  <a:pt x="16871" y="16298"/>
                </a:lnTo>
                <a:lnTo>
                  <a:pt x="16734" y="15971"/>
                </a:lnTo>
                <a:lnTo>
                  <a:pt x="16871" y="15447"/>
                </a:lnTo>
                <a:lnTo>
                  <a:pt x="16734" y="14858"/>
                </a:lnTo>
                <a:lnTo>
                  <a:pt x="16189" y="13222"/>
                </a:lnTo>
                <a:lnTo>
                  <a:pt x="16280" y="13026"/>
                </a:lnTo>
                <a:lnTo>
                  <a:pt x="16734" y="12240"/>
                </a:lnTo>
                <a:lnTo>
                  <a:pt x="17098" y="12109"/>
                </a:lnTo>
                <a:lnTo>
                  <a:pt x="17144" y="12044"/>
                </a:lnTo>
                <a:lnTo>
                  <a:pt x="17144" y="11913"/>
                </a:lnTo>
                <a:lnTo>
                  <a:pt x="17098" y="11782"/>
                </a:lnTo>
                <a:lnTo>
                  <a:pt x="16507" y="11585"/>
                </a:lnTo>
                <a:lnTo>
                  <a:pt x="16189" y="11782"/>
                </a:lnTo>
                <a:lnTo>
                  <a:pt x="15961" y="11585"/>
                </a:lnTo>
                <a:lnTo>
                  <a:pt x="15734" y="11127"/>
                </a:lnTo>
                <a:lnTo>
                  <a:pt x="15507" y="10800"/>
                </a:lnTo>
                <a:lnTo>
                  <a:pt x="16052" y="10473"/>
                </a:lnTo>
                <a:lnTo>
                  <a:pt x="16416" y="10015"/>
                </a:lnTo>
                <a:lnTo>
                  <a:pt x="16962" y="9491"/>
                </a:lnTo>
                <a:lnTo>
                  <a:pt x="17189" y="9491"/>
                </a:lnTo>
                <a:lnTo>
                  <a:pt x="16871" y="10146"/>
                </a:lnTo>
                <a:lnTo>
                  <a:pt x="17098" y="10473"/>
                </a:lnTo>
                <a:lnTo>
                  <a:pt x="17325" y="10342"/>
                </a:lnTo>
                <a:lnTo>
                  <a:pt x="17871" y="10015"/>
                </a:lnTo>
                <a:lnTo>
                  <a:pt x="18008" y="9294"/>
                </a:lnTo>
                <a:lnTo>
                  <a:pt x="18326" y="8902"/>
                </a:lnTo>
                <a:lnTo>
                  <a:pt x="18644" y="9229"/>
                </a:lnTo>
                <a:lnTo>
                  <a:pt x="18599" y="8575"/>
                </a:lnTo>
                <a:lnTo>
                  <a:pt x="19053" y="8182"/>
                </a:lnTo>
                <a:lnTo>
                  <a:pt x="19645" y="8313"/>
                </a:lnTo>
                <a:lnTo>
                  <a:pt x="19917" y="8051"/>
                </a:lnTo>
                <a:lnTo>
                  <a:pt x="20236" y="8247"/>
                </a:lnTo>
                <a:lnTo>
                  <a:pt x="20463" y="6480"/>
                </a:lnTo>
                <a:lnTo>
                  <a:pt x="21009" y="6284"/>
                </a:lnTo>
                <a:lnTo>
                  <a:pt x="21600" y="3862"/>
                </a:lnTo>
                <a:cubicBezTo>
                  <a:pt x="21600" y="3862"/>
                  <a:pt x="20236" y="3862"/>
                  <a:pt x="20236" y="3862"/>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67" name="Shape 1467"/>
          <p:cNvSpPr/>
          <p:nvPr/>
        </p:nvSpPr>
        <p:spPr>
          <a:xfrm>
            <a:off x="4591450" y="4009282"/>
            <a:ext cx="1125556" cy="1527801"/>
          </a:xfrm>
          <a:custGeom>
            <a:avLst/>
            <a:gdLst/>
            <a:ahLst/>
            <a:cxnLst>
              <a:cxn ang="0">
                <a:pos x="wd2" y="hd2"/>
              </a:cxn>
              <a:cxn ang="5400000">
                <a:pos x="wd2" y="hd2"/>
              </a:cxn>
              <a:cxn ang="10800000">
                <a:pos x="wd2" y="hd2"/>
              </a:cxn>
              <a:cxn ang="16200000">
                <a:pos x="wd2" y="hd2"/>
              </a:cxn>
            </a:cxnLst>
            <a:rect l="0" t="0" r="r" b="b"/>
            <a:pathLst>
              <a:path w="21600" h="21600" extrusionOk="0">
                <a:moveTo>
                  <a:pt x="7714" y="21600"/>
                </a:moveTo>
                <a:lnTo>
                  <a:pt x="6171" y="20082"/>
                </a:lnTo>
                <a:lnTo>
                  <a:pt x="5014" y="16440"/>
                </a:lnTo>
                <a:lnTo>
                  <a:pt x="6171" y="14265"/>
                </a:lnTo>
                <a:lnTo>
                  <a:pt x="9257" y="9105"/>
                </a:lnTo>
                <a:lnTo>
                  <a:pt x="12343" y="7588"/>
                </a:lnTo>
                <a:lnTo>
                  <a:pt x="14271" y="5767"/>
                </a:lnTo>
                <a:lnTo>
                  <a:pt x="16200" y="4856"/>
                </a:lnTo>
                <a:lnTo>
                  <a:pt x="18900" y="3642"/>
                </a:lnTo>
                <a:lnTo>
                  <a:pt x="21600" y="1518"/>
                </a:lnTo>
                <a:lnTo>
                  <a:pt x="21214" y="304"/>
                </a:lnTo>
                <a:lnTo>
                  <a:pt x="18900" y="0"/>
                </a:lnTo>
                <a:lnTo>
                  <a:pt x="17357" y="1214"/>
                </a:lnTo>
                <a:lnTo>
                  <a:pt x="16200" y="2125"/>
                </a:lnTo>
                <a:lnTo>
                  <a:pt x="14271" y="2428"/>
                </a:lnTo>
                <a:lnTo>
                  <a:pt x="11957" y="2428"/>
                </a:lnTo>
                <a:lnTo>
                  <a:pt x="11186" y="3035"/>
                </a:lnTo>
                <a:lnTo>
                  <a:pt x="10414" y="3946"/>
                </a:lnTo>
                <a:lnTo>
                  <a:pt x="7328" y="6374"/>
                </a:lnTo>
                <a:lnTo>
                  <a:pt x="5786" y="6981"/>
                </a:lnTo>
                <a:lnTo>
                  <a:pt x="5400" y="8498"/>
                </a:lnTo>
                <a:lnTo>
                  <a:pt x="4243" y="9409"/>
                </a:lnTo>
                <a:lnTo>
                  <a:pt x="2700" y="10926"/>
                </a:lnTo>
                <a:lnTo>
                  <a:pt x="2700" y="12141"/>
                </a:lnTo>
                <a:lnTo>
                  <a:pt x="1929" y="13658"/>
                </a:lnTo>
                <a:lnTo>
                  <a:pt x="771" y="14923"/>
                </a:lnTo>
                <a:lnTo>
                  <a:pt x="1157" y="16440"/>
                </a:lnTo>
                <a:lnTo>
                  <a:pt x="0" y="17654"/>
                </a:lnTo>
                <a:lnTo>
                  <a:pt x="1157" y="19779"/>
                </a:lnTo>
                <a:lnTo>
                  <a:pt x="3086" y="20386"/>
                </a:lnTo>
                <a:lnTo>
                  <a:pt x="3471" y="20993"/>
                </a:lnTo>
                <a:lnTo>
                  <a:pt x="4629" y="21296"/>
                </a:lnTo>
                <a:cubicBezTo>
                  <a:pt x="4629" y="21296"/>
                  <a:pt x="7714" y="21600"/>
                  <a:pt x="7714" y="21600"/>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68" name="Shape 1468"/>
          <p:cNvSpPr/>
          <p:nvPr/>
        </p:nvSpPr>
        <p:spPr>
          <a:xfrm>
            <a:off x="7351696" y="11817034"/>
            <a:ext cx="621681" cy="72628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2787" y="0"/>
                  <a:pt x="2787" y="0"/>
                  <a:pt x="2787" y="0"/>
                </a:cubicBezTo>
                <a:cubicBezTo>
                  <a:pt x="5574" y="3811"/>
                  <a:pt x="5574" y="3811"/>
                  <a:pt x="5574" y="3811"/>
                </a:cubicBezTo>
                <a:cubicBezTo>
                  <a:pt x="7664" y="5083"/>
                  <a:pt x="7664" y="5083"/>
                  <a:pt x="7664" y="5083"/>
                </a:cubicBezTo>
                <a:cubicBezTo>
                  <a:pt x="11148" y="6354"/>
                  <a:pt x="11148" y="6354"/>
                  <a:pt x="11148" y="6354"/>
                </a:cubicBezTo>
                <a:cubicBezTo>
                  <a:pt x="16722" y="10800"/>
                  <a:pt x="16722" y="10800"/>
                  <a:pt x="16722" y="10800"/>
                </a:cubicBezTo>
                <a:cubicBezTo>
                  <a:pt x="18116" y="12705"/>
                  <a:pt x="18116" y="12705"/>
                  <a:pt x="18116" y="12705"/>
                </a:cubicBezTo>
                <a:cubicBezTo>
                  <a:pt x="20903" y="15883"/>
                  <a:pt x="20903" y="15883"/>
                  <a:pt x="20903" y="15883"/>
                </a:cubicBezTo>
                <a:cubicBezTo>
                  <a:pt x="21600" y="19695"/>
                  <a:pt x="21600" y="19695"/>
                  <a:pt x="21600" y="19695"/>
                </a:cubicBezTo>
                <a:cubicBezTo>
                  <a:pt x="18813" y="21600"/>
                  <a:pt x="18813" y="21600"/>
                  <a:pt x="18813" y="21600"/>
                </a:cubicBezTo>
                <a:cubicBezTo>
                  <a:pt x="14632" y="18424"/>
                  <a:pt x="14632" y="18424"/>
                  <a:pt x="14632" y="18424"/>
                </a:cubicBezTo>
                <a:cubicBezTo>
                  <a:pt x="10452" y="16518"/>
                  <a:pt x="10452" y="16518"/>
                  <a:pt x="10452" y="16518"/>
                </a:cubicBezTo>
                <a:cubicBezTo>
                  <a:pt x="8361" y="11435"/>
                  <a:pt x="8361" y="11435"/>
                  <a:pt x="8361" y="11435"/>
                </a:cubicBezTo>
                <a:cubicBezTo>
                  <a:pt x="6271" y="10165"/>
                  <a:pt x="6271" y="10165"/>
                  <a:pt x="6271" y="10165"/>
                </a:cubicBezTo>
                <a:cubicBezTo>
                  <a:pt x="6271" y="10165"/>
                  <a:pt x="4877" y="8259"/>
                  <a:pt x="4181" y="7624"/>
                </a:cubicBezTo>
                <a:cubicBezTo>
                  <a:pt x="2787" y="6988"/>
                  <a:pt x="697" y="5083"/>
                  <a:pt x="697" y="5083"/>
                </a:cubicBezTo>
                <a:cubicBezTo>
                  <a:pt x="697" y="5083"/>
                  <a:pt x="0" y="0"/>
                  <a:pt x="0" y="0"/>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69" name="Shape 1469"/>
          <p:cNvSpPr/>
          <p:nvPr/>
        </p:nvSpPr>
        <p:spPr>
          <a:xfrm>
            <a:off x="7351696" y="11817034"/>
            <a:ext cx="621681" cy="72628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2787" y="0"/>
                  <a:pt x="2787" y="0"/>
                  <a:pt x="2787" y="0"/>
                </a:cubicBezTo>
                <a:cubicBezTo>
                  <a:pt x="5574" y="3811"/>
                  <a:pt x="5574" y="3811"/>
                  <a:pt x="5574" y="3811"/>
                </a:cubicBezTo>
                <a:cubicBezTo>
                  <a:pt x="7664" y="5083"/>
                  <a:pt x="7664" y="5083"/>
                  <a:pt x="7664" y="5083"/>
                </a:cubicBezTo>
                <a:cubicBezTo>
                  <a:pt x="11148" y="6354"/>
                  <a:pt x="11148" y="6354"/>
                  <a:pt x="11148" y="6354"/>
                </a:cubicBezTo>
                <a:cubicBezTo>
                  <a:pt x="16722" y="10800"/>
                  <a:pt x="16722" y="10800"/>
                  <a:pt x="16722" y="10800"/>
                </a:cubicBezTo>
                <a:cubicBezTo>
                  <a:pt x="18116" y="12705"/>
                  <a:pt x="18116" y="12705"/>
                  <a:pt x="18116" y="12705"/>
                </a:cubicBezTo>
                <a:cubicBezTo>
                  <a:pt x="20903" y="15883"/>
                  <a:pt x="20903" y="15883"/>
                  <a:pt x="20903" y="15883"/>
                </a:cubicBezTo>
                <a:cubicBezTo>
                  <a:pt x="21600" y="19695"/>
                  <a:pt x="21600" y="19695"/>
                  <a:pt x="21600" y="19695"/>
                </a:cubicBezTo>
                <a:cubicBezTo>
                  <a:pt x="18813" y="21600"/>
                  <a:pt x="18813" y="21600"/>
                  <a:pt x="18813" y="21600"/>
                </a:cubicBezTo>
                <a:cubicBezTo>
                  <a:pt x="14632" y="18424"/>
                  <a:pt x="14632" y="18424"/>
                  <a:pt x="14632" y="18424"/>
                </a:cubicBezTo>
                <a:cubicBezTo>
                  <a:pt x="10452" y="16518"/>
                  <a:pt x="10452" y="16518"/>
                  <a:pt x="10452" y="16518"/>
                </a:cubicBezTo>
                <a:cubicBezTo>
                  <a:pt x="8361" y="11435"/>
                  <a:pt x="8361" y="11435"/>
                  <a:pt x="8361" y="11435"/>
                </a:cubicBezTo>
                <a:cubicBezTo>
                  <a:pt x="6271" y="10165"/>
                  <a:pt x="6271" y="10165"/>
                  <a:pt x="6271" y="10165"/>
                </a:cubicBezTo>
                <a:cubicBezTo>
                  <a:pt x="6271" y="10165"/>
                  <a:pt x="4877" y="8259"/>
                  <a:pt x="4181" y="7624"/>
                </a:cubicBezTo>
                <a:cubicBezTo>
                  <a:pt x="2787" y="6988"/>
                  <a:pt x="697" y="5083"/>
                  <a:pt x="697" y="5083"/>
                </a:cubicBezTo>
                <a:cubicBezTo>
                  <a:pt x="697" y="5083"/>
                  <a:pt x="0" y="0"/>
                  <a:pt x="0" y="0"/>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70" name="Shape 1470"/>
          <p:cNvSpPr/>
          <p:nvPr/>
        </p:nvSpPr>
        <p:spPr>
          <a:xfrm>
            <a:off x="8195503" y="11688336"/>
            <a:ext cx="588959" cy="729548"/>
          </a:xfrm>
          <a:custGeom>
            <a:avLst/>
            <a:gdLst/>
            <a:ahLst/>
            <a:cxnLst>
              <a:cxn ang="0">
                <a:pos x="wd2" y="hd2"/>
              </a:cxn>
              <a:cxn ang="5400000">
                <a:pos x="wd2" y="hd2"/>
              </a:cxn>
              <a:cxn ang="10800000">
                <a:pos x="wd2" y="hd2"/>
              </a:cxn>
              <a:cxn ang="16200000">
                <a:pos x="wd2" y="hd2"/>
              </a:cxn>
            </a:cxnLst>
            <a:rect l="0" t="0" r="r" b="b"/>
            <a:pathLst>
              <a:path w="21600" h="21600" extrusionOk="0">
                <a:moveTo>
                  <a:pt x="1490" y="17788"/>
                </a:moveTo>
                <a:lnTo>
                  <a:pt x="0" y="15247"/>
                </a:lnTo>
                <a:lnTo>
                  <a:pt x="0" y="11435"/>
                </a:lnTo>
                <a:lnTo>
                  <a:pt x="1490" y="9529"/>
                </a:lnTo>
                <a:lnTo>
                  <a:pt x="4469" y="8894"/>
                </a:lnTo>
                <a:lnTo>
                  <a:pt x="7449" y="6988"/>
                </a:lnTo>
                <a:lnTo>
                  <a:pt x="11917" y="2541"/>
                </a:lnTo>
                <a:lnTo>
                  <a:pt x="17131" y="0"/>
                </a:lnTo>
                <a:lnTo>
                  <a:pt x="20110" y="1270"/>
                </a:lnTo>
                <a:lnTo>
                  <a:pt x="21600" y="3176"/>
                </a:lnTo>
                <a:lnTo>
                  <a:pt x="19365" y="5082"/>
                </a:lnTo>
                <a:lnTo>
                  <a:pt x="18620" y="6988"/>
                </a:lnTo>
                <a:lnTo>
                  <a:pt x="19365" y="9529"/>
                </a:lnTo>
                <a:lnTo>
                  <a:pt x="21600" y="11435"/>
                </a:lnTo>
                <a:lnTo>
                  <a:pt x="19365" y="12706"/>
                </a:lnTo>
                <a:lnTo>
                  <a:pt x="18620" y="13977"/>
                </a:lnTo>
                <a:lnTo>
                  <a:pt x="17131" y="15882"/>
                </a:lnTo>
                <a:lnTo>
                  <a:pt x="15641" y="17788"/>
                </a:lnTo>
                <a:lnTo>
                  <a:pt x="14152" y="20964"/>
                </a:lnTo>
                <a:lnTo>
                  <a:pt x="11172" y="21600"/>
                </a:lnTo>
                <a:lnTo>
                  <a:pt x="8938" y="20329"/>
                </a:lnTo>
                <a:lnTo>
                  <a:pt x="5214" y="20329"/>
                </a:lnTo>
                <a:lnTo>
                  <a:pt x="2979" y="20329"/>
                </a:lnTo>
                <a:cubicBezTo>
                  <a:pt x="2979" y="20329"/>
                  <a:pt x="1490" y="17788"/>
                  <a:pt x="1490" y="17788"/>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71" name="Shape 1471"/>
          <p:cNvSpPr/>
          <p:nvPr/>
        </p:nvSpPr>
        <p:spPr>
          <a:xfrm>
            <a:off x="8195503" y="11688336"/>
            <a:ext cx="588959" cy="729548"/>
          </a:xfrm>
          <a:custGeom>
            <a:avLst/>
            <a:gdLst/>
            <a:ahLst/>
            <a:cxnLst>
              <a:cxn ang="0">
                <a:pos x="wd2" y="hd2"/>
              </a:cxn>
              <a:cxn ang="5400000">
                <a:pos x="wd2" y="hd2"/>
              </a:cxn>
              <a:cxn ang="10800000">
                <a:pos x="wd2" y="hd2"/>
              </a:cxn>
              <a:cxn ang="16200000">
                <a:pos x="wd2" y="hd2"/>
              </a:cxn>
            </a:cxnLst>
            <a:rect l="0" t="0" r="r" b="b"/>
            <a:pathLst>
              <a:path w="21600" h="21600" extrusionOk="0">
                <a:moveTo>
                  <a:pt x="1490" y="17788"/>
                </a:moveTo>
                <a:lnTo>
                  <a:pt x="0" y="15247"/>
                </a:lnTo>
                <a:lnTo>
                  <a:pt x="0" y="11435"/>
                </a:lnTo>
                <a:lnTo>
                  <a:pt x="1490" y="9529"/>
                </a:lnTo>
                <a:lnTo>
                  <a:pt x="4469" y="8894"/>
                </a:lnTo>
                <a:lnTo>
                  <a:pt x="7449" y="6988"/>
                </a:lnTo>
                <a:lnTo>
                  <a:pt x="11917" y="2541"/>
                </a:lnTo>
                <a:lnTo>
                  <a:pt x="17131" y="0"/>
                </a:lnTo>
                <a:lnTo>
                  <a:pt x="20110" y="1270"/>
                </a:lnTo>
                <a:lnTo>
                  <a:pt x="21600" y="3176"/>
                </a:lnTo>
                <a:lnTo>
                  <a:pt x="19365" y="5082"/>
                </a:lnTo>
                <a:lnTo>
                  <a:pt x="18620" y="6988"/>
                </a:lnTo>
                <a:lnTo>
                  <a:pt x="19365" y="9529"/>
                </a:lnTo>
                <a:lnTo>
                  <a:pt x="21600" y="11435"/>
                </a:lnTo>
                <a:lnTo>
                  <a:pt x="19365" y="12705"/>
                </a:lnTo>
                <a:lnTo>
                  <a:pt x="18620" y="13977"/>
                </a:lnTo>
                <a:lnTo>
                  <a:pt x="17131" y="15882"/>
                </a:lnTo>
                <a:lnTo>
                  <a:pt x="15641" y="17788"/>
                </a:lnTo>
                <a:lnTo>
                  <a:pt x="14152" y="20964"/>
                </a:lnTo>
                <a:lnTo>
                  <a:pt x="11172" y="21600"/>
                </a:lnTo>
                <a:lnTo>
                  <a:pt x="8938" y="20329"/>
                </a:lnTo>
                <a:lnTo>
                  <a:pt x="5214" y="20329"/>
                </a:lnTo>
                <a:lnTo>
                  <a:pt x="2979" y="20329"/>
                </a:lnTo>
                <a:cubicBezTo>
                  <a:pt x="2979" y="20329"/>
                  <a:pt x="1490" y="17788"/>
                  <a:pt x="1490" y="17788"/>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72" name="Shape 1472"/>
          <p:cNvSpPr/>
          <p:nvPr/>
        </p:nvSpPr>
        <p:spPr>
          <a:xfrm>
            <a:off x="8796177" y="12074435"/>
            <a:ext cx="363175" cy="474383"/>
          </a:xfrm>
          <a:custGeom>
            <a:avLst/>
            <a:gdLst/>
            <a:ahLst/>
            <a:cxnLst>
              <a:cxn ang="0">
                <a:pos x="wd2" y="hd2"/>
              </a:cxn>
              <a:cxn ang="5400000">
                <a:pos x="wd2" y="hd2"/>
              </a:cxn>
              <a:cxn ang="10800000">
                <a:pos x="wd2" y="hd2"/>
              </a:cxn>
              <a:cxn ang="16200000">
                <a:pos x="wd2" y="hd2"/>
              </a:cxn>
            </a:cxnLst>
            <a:rect l="0" t="0" r="r" b="b"/>
            <a:pathLst>
              <a:path w="21600" h="21600" extrusionOk="0">
                <a:moveTo>
                  <a:pt x="2399" y="20618"/>
                </a:moveTo>
                <a:lnTo>
                  <a:pt x="2399" y="17673"/>
                </a:lnTo>
                <a:lnTo>
                  <a:pt x="0" y="13746"/>
                </a:lnTo>
                <a:lnTo>
                  <a:pt x="1200" y="10801"/>
                </a:lnTo>
                <a:lnTo>
                  <a:pt x="4800" y="3928"/>
                </a:lnTo>
                <a:lnTo>
                  <a:pt x="7199" y="1964"/>
                </a:lnTo>
                <a:lnTo>
                  <a:pt x="13199" y="983"/>
                </a:lnTo>
                <a:lnTo>
                  <a:pt x="21600" y="0"/>
                </a:lnTo>
                <a:lnTo>
                  <a:pt x="21600" y="1964"/>
                </a:lnTo>
                <a:lnTo>
                  <a:pt x="18000" y="1964"/>
                </a:lnTo>
                <a:lnTo>
                  <a:pt x="10800" y="3928"/>
                </a:lnTo>
                <a:lnTo>
                  <a:pt x="8401" y="6872"/>
                </a:lnTo>
                <a:lnTo>
                  <a:pt x="16800" y="6872"/>
                </a:lnTo>
                <a:lnTo>
                  <a:pt x="18000" y="9818"/>
                </a:lnTo>
                <a:lnTo>
                  <a:pt x="15601" y="10801"/>
                </a:lnTo>
                <a:lnTo>
                  <a:pt x="13199" y="12764"/>
                </a:lnTo>
                <a:lnTo>
                  <a:pt x="18000" y="16691"/>
                </a:lnTo>
                <a:lnTo>
                  <a:pt x="19201" y="20618"/>
                </a:lnTo>
                <a:lnTo>
                  <a:pt x="14400" y="20618"/>
                </a:lnTo>
                <a:lnTo>
                  <a:pt x="10800" y="17673"/>
                </a:lnTo>
                <a:lnTo>
                  <a:pt x="7199" y="13746"/>
                </a:lnTo>
                <a:lnTo>
                  <a:pt x="7199" y="18655"/>
                </a:lnTo>
                <a:lnTo>
                  <a:pt x="7199" y="21600"/>
                </a:lnTo>
                <a:cubicBezTo>
                  <a:pt x="7199" y="21600"/>
                  <a:pt x="2399" y="20618"/>
                  <a:pt x="2399" y="20618"/>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73" name="Shape 1473"/>
          <p:cNvSpPr/>
          <p:nvPr/>
        </p:nvSpPr>
        <p:spPr>
          <a:xfrm>
            <a:off x="8796177" y="12074435"/>
            <a:ext cx="363175" cy="474383"/>
          </a:xfrm>
          <a:custGeom>
            <a:avLst/>
            <a:gdLst/>
            <a:ahLst/>
            <a:cxnLst>
              <a:cxn ang="0">
                <a:pos x="wd2" y="hd2"/>
              </a:cxn>
              <a:cxn ang="5400000">
                <a:pos x="wd2" y="hd2"/>
              </a:cxn>
              <a:cxn ang="10800000">
                <a:pos x="wd2" y="hd2"/>
              </a:cxn>
              <a:cxn ang="16200000">
                <a:pos x="wd2" y="hd2"/>
              </a:cxn>
            </a:cxnLst>
            <a:rect l="0" t="0" r="r" b="b"/>
            <a:pathLst>
              <a:path w="21600" h="21600" extrusionOk="0">
                <a:moveTo>
                  <a:pt x="2399" y="20618"/>
                </a:moveTo>
                <a:lnTo>
                  <a:pt x="2399" y="17673"/>
                </a:lnTo>
                <a:lnTo>
                  <a:pt x="0" y="13746"/>
                </a:lnTo>
                <a:lnTo>
                  <a:pt x="1200" y="10801"/>
                </a:lnTo>
                <a:lnTo>
                  <a:pt x="4800" y="3928"/>
                </a:lnTo>
                <a:lnTo>
                  <a:pt x="7199" y="1964"/>
                </a:lnTo>
                <a:lnTo>
                  <a:pt x="13199" y="983"/>
                </a:lnTo>
                <a:lnTo>
                  <a:pt x="21600" y="0"/>
                </a:lnTo>
                <a:lnTo>
                  <a:pt x="21600" y="1964"/>
                </a:lnTo>
                <a:lnTo>
                  <a:pt x="18000" y="1964"/>
                </a:lnTo>
                <a:lnTo>
                  <a:pt x="10800" y="3928"/>
                </a:lnTo>
                <a:lnTo>
                  <a:pt x="8401" y="6872"/>
                </a:lnTo>
                <a:lnTo>
                  <a:pt x="16800" y="6872"/>
                </a:lnTo>
                <a:lnTo>
                  <a:pt x="18000" y="9818"/>
                </a:lnTo>
                <a:lnTo>
                  <a:pt x="15601" y="10801"/>
                </a:lnTo>
                <a:lnTo>
                  <a:pt x="13199" y="12764"/>
                </a:lnTo>
                <a:lnTo>
                  <a:pt x="18000" y="16691"/>
                </a:lnTo>
                <a:lnTo>
                  <a:pt x="19201" y="20618"/>
                </a:lnTo>
                <a:lnTo>
                  <a:pt x="14400" y="20618"/>
                </a:lnTo>
                <a:lnTo>
                  <a:pt x="10800" y="17673"/>
                </a:lnTo>
                <a:lnTo>
                  <a:pt x="7199" y="13746"/>
                </a:lnTo>
                <a:lnTo>
                  <a:pt x="7199" y="18655"/>
                </a:lnTo>
                <a:lnTo>
                  <a:pt x="7199" y="21600"/>
                </a:lnTo>
                <a:cubicBezTo>
                  <a:pt x="7199" y="21600"/>
                  <a:pt x="2399" y="20618"/>
                  <a:pt x="2399" y="20618"/>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74" name="Shape 1474"/>
          <p:cNvSpPr/>
          <p:nvPr/>
        </p:nvSpPr>
        <p:spPr>
          <a:xfrm>
            <a:off x="7966674" y="12617829"/>
            <a:ext cx="687116" cy="166853"/>
          </a:xfrm>
          <a:custGeom>
            <a:avLst/>
            <a:gdLst/>
            <a:ahLst/>
            <a:cxnLst>
              <a:cxn ang="0">
                <a:pos x="wd2" y="hd2"/>
              </a:cxn>
              <a:cxn ang="5400000">
                <a:pos x="wd2" y="hd2"/>
              </a:cxn>
              <a:cxn ang="10800000">
                <a:pos x="wd2" y="hd2"/>
              </a:cxn>
              <a:cxn ang="16200000">
                <a:pos x="wd2" y="hd2"/>
              </a:cxn>
            </a:cxnLst>
            <a:rect l="0" t="0" r="r" b="b"/>
            <a:pathLst>
              <a:path w="21600" h="21600" extrusionOk="0">
                <a:moveTo>
                  <a:pt x="0" y="2697"/>
                </a:moveTo>
                <a:cubicBezTo>
                  <a:pt x="5718" y="0"/>
                  <a:pt x="5718" y="0"/>
                  <a:pt x="5718" y="0"/>
                </a:cubicBezTo>
                <a:cubicBezTo>
                  <a:pt x="10165" y="0"/>
                  <a:pt x="10165" y="0"/>
                  <a:pt x="10165" y="0"/>
                </a:cubicBezTo>
                <a:cubicBezTo>
                  <a:pt x="12706" y="2697"/>
                  <a:pt x="12706" y="2697"/>
                  <a:pt x="12706" y="2697"/>
                </a:cubicBezTo>
                <a:cubicBezTo>
                  <a:pt x="14612" y="8099"/>
                  <a:pt x="14612" y="8099"/>
                  <a:pt x="14612" y="8099"/>
                </a:cubicBezTo>
                <a:cubicBezTo>
                  <a:pt x="19694" y="13497"/>
                  <a:pt x="19694" y="13497"/>
                  <a:pt x="19694" y="13497"/>
                </a:cubicBezTo>
                <a:cubicBezTo>
                  <a:pt x="21600" y="21600"/>
                  <a:pt x="21600" y="21600"/>
                  <a:pt x="21600" y="21600"/>
                </a:cubicBezTo>
                <a:cubicBezTo>
                  <a:pt x="16518" y="18899"/>
                  <a:pt x="16518" y="18899"/>
                  <a:pt x="16518" y="18899"/>
                </a:cubicBezTo>
                <a:cubicBezTo>
                  <a:pt x="12070" y="16198"/>
                  <a:pt x="12070" y="16198"/>
                  <a:pt x="12070" y="16198"/>
                </a:cubicBezTo>
                <a:cubicBezTo>
                  <a:pt x="12070" y="16198"/>
                  <a:pt x="6353" y="10800"/>
                  <a:pt x="5082" y="10800"/>
                </a:cubicBezTo>
                <a:cubicBezTo>
                  <a:pt x="4447" y="8099"/>
                  <a:pt x="0" y="2697"/>
                  <a:pt x="0" y="2697"/>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75" name="Shape 1475"/>
          <p:cNvSpPr/>
          <p:nvPr/>
        </p:nvSpPr>
        <p:spPr>
          <a:xfrm>
            <a:off x="7966674" y="12617829"/>
            <a:ext cx="687116" cy="166853"/>
          </a:xfrm>
          <a:custGeom>
            <a:avLst/>
            <a:gdLst/>
            <a:ahLst/>
            <a:cxnLst>
              <a:cxn ang="0">
                <a:pos x="wd2" y="hd2"/>
              </a:cxn>
              <a:cxn ang="5400000">
                <a:pos x="wd2" y="hd2"/>
              </a:cxn>
              <a:cxn ang="10800000">
                <a:pos x="wd2" y="hd2"/>
              </a:cxn>
              <a:cxn ang="16200000">
                <a:pos x="wd2" y="hd2"/>
              </a:cxn>
            </a:cxnLst>
            <a:rect l="0" t="0" r="r" b="b"/>
            <a:pathLst>
              <a:path w="21600" h="21600" extrusionOk="0">
                <a:moveTo>
                  <a:pt x="0" y="2697"/>
                </a:moveTo>
                <a:cubicBezTo>
                  <a:pt x="5717" y="0"/>
                  <a:pt x="5717" y="0"/>
                  <a:pt x="5717" y="0"/>
                </a:cubicBezTo>
                <a:cubicBezTo>
                  <a:pt x="10165" y="0"/>
                  <a:pt x="10165" y="0"/>
                  <a:pt x="10165" y="0"/>
                </a:cubicBezTo>
                <a:cubicBezTo>
                  <a:pt x="12706" y="2697"/>
                  <a:pt x="12706" y="2697"/>
                  <a:pt x="12706" y="2697"/>
                </a:cubicBezTo>
                <a:cubicBezTo>
                  <a:pt x="14612" y="8099"/>
                  <a:pt x="14612" y="8099"/>
                  <a:pt x="14612" y="8099"/>
                </a:cubicBezTo>
                <a:cubicBezTo>
                  <a:pt x="19694" y="13497"/>
                  <a:pt x="19694" y="13497"/>
                  <a:pt x="19694" y="13497"/>
                </a:cubicBezTo>
                <a:cubicBezTo>
                  <a:pt x="21600" y="21600"/>
                  <a:pt x="21600" y="21600"/>
                  <a:pt x="21600" y="21600"/>
                </a:cubicBezTo>
                <a:cubicBezTo>
                  <a:pt x="16517" y="18899"/>
                  <a:pt x="16517" y="18899"/>
                  <a:pt x="16517" y="18899"/>
                </a:cubicBezTo>
                <a:cubicBezTo>
                  <a:pt x="12070" y="16198"/>
                  <a:pt x="12070" y="16198"/>
                  <a:pt x="12070" y="16198"/>
                </a:cubicBezTo>
                <a:cubicBezTo>
                  <a:pt x="12070" y="16198"/>
                  <a:pt x="6353" y="10800"/>
                  <a:pt x="5082" y="10800"/>
                </a:cubicBezTo>
                <a:cubicBezTo>
                  <a:pt x="4447" y="8099"/>
                  <a:pt x="0" y="2697"/>
                  <a:pt x="0" y="2697"/>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76" name="Shape 1476"/>
          <p:cNvSpPr/>
          <p:nvPr/>
        </p:nvSpPr>
        <p:spPr>
          <a:xfrm>
            <a:off x="4477035" y="10387044"/>
            <a:ext cx="307574" cy="212656"/>
          </a:xfrm>
          <a:custGeom>
            <a:avLst/>
            <a:gdLst/>
            <a:ahLst/>
            <a:cxnLst>
              <a:cxn ang="0">
                <a:pos x="wd2" y="hd2"/>
              </a:cxn>
              <a:cxn ang="5400000">
                <a:pos x="wd2" y="hd2"/>
              </a:cxn>
              <a:cxn ang="10800000">
                <a:pos x="wd2" y="hd2"/>
              </a:cxn>
              <a:cxn ang="16200000">
                <a:pos x="wd2" y="hd2"/>
              </a:cxn>
            </a:cxnLst>
            <a:rect l="0" t="0" r="r" b="b"/>
            <a:pathLst>
              <a:path w="21600" h="21600" extrusionOk="0">
                <a:moveTo>
                  <a:pt x="4321" y="17279"/>
                </a:moveTo>
                <a:lnTo>
                  <a:pt x="15841" y="21600"/>
                </a:lnTo>
                <a:lnTo>
                  <a:pt x="18720" y="10800"/>
                </a:lnTo>
                <a:lnTo>
                  <a:pt x="21600" y="8641"/>
                </a:lnTo>
                <a:lnTo>
                  <a:pt x="20160" y="0"/>
                </a:lnTo>
                <a:lnTo>
                  <a:pt x="7199" y="6479"/>
                </a:lnTo>
                <a:lnTo>
                  <a:pt x="1440" y="2162"/>
                </a:lnTo>
                <a:lnTo>
                  <a:pt x="0" y="8641"/>
                </a:lnTo>
                <a:cubicBezTo>
                  <a:pt x="0" y="8641"/>
                  <a:pt x="4321" y="17279"/>
                  <a:pt x="4321" y="17279"/>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77" name="Shape 1477"/>
          <p:cNvSpPr/>
          <p:nvPr/>
        </p:nvSpPr>
        <p:spPr>
          <a:xfrm>
            <a:off x="4519941" y="10458543"/>
            <a:ext cx="484252" cy="598684"/>
          </a:xfrm>
          <a:custGeom>
            <a:avLst/>
            <a:gdLst/>
            <a:ahLst/>
            <a:cxnLst>
              <a:cxn ang="0">
                <a:pos x="wd2" y="hd2"/>
              </a:cxn>
              <a:cxn ang="5400000">
                <a:pos x="wd2" y="hd2"/>
              </a:cxn>
              <a:cxn ang="10800000">
                <a:pos x="wd2" y="hd2"/>
              </a:cxn>
              <a:cxn ang="16200000">
                <a:pos x="wd2" y="hd2"/>
              </a:cxn>
            </a:cxnLst>
            <a:rect l="0" t="0" r="r" b="b"/>
            <a:pathLst>
              <a:path w="21600" h="21600" extrusionOk="0">
                <a:moveTo>
                  <a:pt x="8100" y="4628"/>
                </a:moveTo>
                <a:cubicBezTo>
                  <a:pt x="9000" y="4628"/>
                  <a:pt x="9000" y="4628"/>
                  <a:pt x="9000" y="4628"/>
                </a:cubicBezTo>
                <a:cubicBezTo>
                  <a:pt x="8100" y="10028"/>
                  <a:pt x="8100" y="10028"/>
                  <a:pt x="8100" y="10028"/>
                </a:cubicBezTo>
                <a:cubicBezTo>
                  <a:pt x="3600" y="13114"/>
                  <a:pt x="3600" y="13114"/>
                  <a:pt x="3600" y="13114"/>
                </a:cubicBezTo>
                <a:cubicBezTo>
                  <a:pt x="3600" y="13114"/>
                  <a:pt x="2700" y="13886"/>
                  <a:pt x="0" y="13886"/>
                </a:cubicBezTo>
                <a:cubicBezTo>
                  <a:pt x="900" y="16199"/>
                  <a:pt x="900" y="16199"/>
                  <a:pt x="900" y="16199"/>
                </a:cubicBezTo>
                <a:cubicBezTo>
                  <a:pt x="3600" y="21600"/>
                  <a:pt x="3600" y="21600"/>
                  <a:pt x="3600" y="21600"/>
                </a:cubicBezTo>
                <a:cubicBezTo>
                  <a:pt x="9900" y="17742"/>
                  <a:pt x="9900" y="17742"/>
                  <a:pt x="9900" y="17742"/>
                </a:cubicBezTo>
                <a:cubicBezTo>
                  <a:pt x="15300" y="11571"/>
                  <a:pt x="15300" y="11571"/>
                  <a:pt x="15300" y="11571"/>
                </a:cubicBezTo>
                <a:cubicBezTo>
                  <a:pt x="18000" y="8486"/>
                  <a:pt x="18000" y="8486"/>
                  <a:pt x="18000" y="8486"/>
                </a:cubicBezTo>
                <a:cubicBezTo>
                  <a:pt x="21600" y="5400"/>
                  <a:pt x="21600" y="5400"/>
                  <a:pt x="21600" y="5400"/>
                </a:cubicBezTo>
                <a:cubicBezTo>
                  <a:pt x="14400" y="771"/>
                  <a:pt x="14400" y="771"/>
                  <a:pt x="14400" y="771"/>
                </a:cubicBezTo>
                <a:cubicBezTo>
                  <a:pt x="11700" y="0"/>
                  <a:pt x="11700" y="0"/>
                  <a:pt x="11700" y="0"/>
                </a:cubicBezTo>
                <a:cubicBezTo>
                  <a:pt x="9900" y="771"/>
                  <a:pt x="9900" y="771"/>
                  <a:pt x="9900" y="771"/>
                </a:cubicBezTo>
                <a:cubicBezTo>
                  <a:pt x="9900" y="771"/>
                  <a:pt x="8100" y="4628"/>
                  <a:pt x="8100" y="4628"/>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78" name="Shape 1478"/>
          <p:cNvSpPr/>
          <p:nvPr/>
        </p:nvSpPr>
        <p:spPr>
          <a:xfrm>
            <a:off x="3904963" y="10844642"/>
            <a:ext cx="687115" cy="454764"/>
          </a:xfrm>
          <a:custGeom>
            <a:avLst/>
            <a:gdLst/>
            <a:ahLst/>
            <a:cxnLst>
              <a:cxn ang="0">
                <a:pos x="wd2" y="hd2"/>
              </a:cxn>
              <a:cxn ang="5400000">
                <a:pos x="wd2" y="hd2"/>
              </a:cxn>
              <a:cxn ang="10800000">
                <a:pos x="wd2" y="hd2"/>
              </a:cxn>
              <a:cxn ang="16200000">
                <a:pos x="wd2" y="hd2"/>
              </a:cxn>
            </a:cxnLst>
            <a:rect l="0" t="0" r="r" b="b"/>
            <a:pathLst>
              <a:path w="21600" h="21600" extrusionOk="0">
                <a:moveTo>
                  <a:pt x="19058" y="0"/>
                </a:moveTo>
                <a:cubicBezTo>
                  <a:pt x="15882" y="2059"/>
                  <a:pt x="11435" y="3087"/>
                  <a:pt x="11435" y="4115"/>
                </a:cubicBezTo>
                <a:cubicBezTo>
                  <a:pt x="10165" y="5143"/>
                  <a:pt x="8894" y="7201"/>
                  <a:pt x="8894" y="7201"/>
                </a:cubicBezTo>
                <a:cubicBezTo>
                  <a:pt x="1905" y="7201"/>
                  <a:pt x="1905" y="7201"/>
                  <a:pt x="1905" y="7201"/>
                </a:cubicBezTo>
                <a:cubicBezTo>
                  <a:pt x="0" y="8229"/>
                  <a:pt x="0" y="8229"/>
                  <a:pt x="0" y="8229"/>
                </a:cubicBezTo>
                <a:cubicBezTo>
                  <a:pt x="635" y="12343"/>
                  <a:pt x="635" y="12343"/>
                  <a:pt x="635" y="12343"/>
                </a:cubicBezTo>
                <a:cubicBezTo>
                  <a:pt x="3177" y="21600"/>
                  <a:pt x="3177" y="21600"/>
                  <a:pt x="3177" y="21600"/>
                </a:cubicBezTo>
                <a:cubicBezTo>
                  <a:pt x="7624" y="19542"/>
                  <a:pt x="7624" y="19542"/>
                  <a:pt x="7624" y="19542"/>
                </a:cubicBezTo>
                <a:cubicBezTo>
                  <a:pt x="9530" y="19542"/>
                  <a:pt x="9530" y="19542"/>
                  <a:pt x="9530" y="19542"/>
                </a:cubicBezTo>
                <a:cubicBezTo>
                  <a:pt x="12070" y="15429"/>
                  <a:pt x="12070" y="15429"/>
                  <a:pt x="12070" y="15429"/>
                </a:cubicBezTo>
                <a:cubicBezTo>
                  <a:pt x="15882" y="13371"/>
                  <a:pt x="15882" y="13371"/>
                  <a:pt x="15882" y="13371"/>
                </a:cubicBezTo>
                <a:cubicBezTo>
                  <a:pt x="21600" y="10286"/>
                  <a:pt x="21600" y="10286"/>
                  <a:pt x="21600" y="10286"/>
                </a:cubicBezTo>
                <a:cubicBezTo>
                  <a:pt x="19694" y="3087"/>
                  <a:pt x="19694" y="3087"/>
                  <a:pt x="19694" y="3087"/>
                </a:cubicBezTo>
                <a:cubicBezTo>
                  <a:pt x="19694" y="3087"/>
                  <a:pt x="19058" y="0"/>
                  <a:pt x="19058" y="0"/>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79" name="Shape 1479"/>
          <p:cNvSpPr/>
          <p:nvPr/>
        </p:nvSpPr>
        <p:spPr>
          <a:xfrm>
            <a:off x="4005076" y="9257349"/>
            <a:ext cx="1213894" cy="1171197"/>
          </a:xfrm>
          <a:custGeom>
            <a:avLst/>
            <a:gdLst/>
            <a:ahLst/>
            <a:cxnLst>
              <a:cxn ang="0">
                <a:pos x="wd2" y="hd2"/>
              </a:cxn>
              <a:cxn ang="5400000">
                <a:pos x="wd2" y="hd2"/>
              </a:cxn>
              <a:cxn ang="10800000">
                <a:pos x="wd2" y="hd2"/>
              </a:cxn>
              <a:cxn ang="16200000">
                <a:pos x="wd2" y="hd2"/>
              </a:cxn>
            </a:cxnLst>
            <a:rect l="0" t="0" r="r" b="b"/>
            <a:pathLst>
              <a:path w="21600" h="21600" extrusionOk="0">
                <a:moveTo>
                  <a:pt x="19080" y="14923"/>
                </a:moveTo>
                <a:lnTo>
                  <a:pt x="19080" y="14923"/>
                </a:lnTo>
                <a:cubicBezTo>
                  <a:pt x="19800" y="12567"/>
                  <a:pt x="19800" y="12567"/>
                  <a:pt x="19800" y="12567"/>
                </a:cubicBezTo>
                <a:cubicBezTo>
                  <a:pt x="18360" y="11782"/>
                  <a:pt x="18360" y="11782"/>
                  <a:pt x="18360" y="11782"/>
                </a:cubicBezTo>
                <a:cubicBezTo>
                  <a:pt x="18360" y="9818"/>
                  <a:pt x="18360" y="9818"/>
                  <a:pt x="18360" y="9818"/>
                </a:cubicBezTo>
                <a:cubicBezTo>
                  <a:pt x="18720" y="8247"/>
                  <a:pt x="18720" y="8247"/>
                  <a:pt x="18720" y="8247"/>
                </a:cubicBezTo>
                <a:cubicBezTo>
                  <a:pt x="19080" y="4713"/>
                  <a:pt x="19080" y="4713"/>
                  <a:pt x="19080" y="4713"/>
                </a:cubicBezTo>
                <a:cubicBezTo>
                  <a:pt x="17640" y="4320"/>
                  <a:pt x="17640" y="4320"/>
                  <a:pt x="17640" y="4320"/>
                </a:cubicBezTo>
                <a:cubicBezTo>
                  <a:pt x="16200" y="3142"/>
                  <a:pt x="16200" y="3142"/>
                  <a:pt x="16200" y="3142"/>
                </a:cubicBezTo>
                <a:cubicBezTo>
                  <a:pt x="14400" y="1964"/>
                  <a:pt x="14400" y="1964"/>
                  <a:pt x="14400" y="1964"/>
                </a:cubicBezTo>
                <a:cubicBezTo>
                  <a:pt x="12960" y="2356"/>
                  <a:pt x="12960" y="2356"/>
                  <a:pt x="12960" y="2356"/>
                </a:cubicBezTo>
                <a:cubicBezTo>
                  <a:pt x="11160" y="3142"/>
                  <a:pt x="11160" y="3142"/>
                  <a:pt x="11160" y="3142"/>
                </a:cubicBezTo>
                <a:cubicBezTo>
                  <a:pt x="10800" y="3927"/>
                  <a:pt x="10800" y="3927"/>
                  <a:pt x="10800" y="3927"/>
                </a:cubicBezTo>
                <a:cubicBezTo>
                  <a:pt x="9360" y="4320"/>
                  <a:pt x="9360" y="4320"/>
                  <a:pt x="9360" y="4320"/>
                </a:cubicBezTo>
                <a:cubicBezTo>
                  <a:pt x="7920" y="4320"/>
                  <a:pt x="7920" y="4320"/>
                  <a:pt x="7920" y="4320"/>
                </a:cubicBezTo>
                <a:cubicBezTo>
                  <a:pt x="6840" y="3535"/>
                  <a:pt x="6840" y="3535"/>
                  <a:pt x="6840" y="3535"/>
                </a:cubicBezTo>
                <a:cubicBezTo>
                  <a:pt x="5400" y="3535"/>
                  <a:pt x="5400" y="3535"/>
                  <a:pt x="5400" y="3535"/>
                </a:cubicBezTo>
                <a:cubicBezTo>
                  <a:pt x="5400" y="2356"/>
                  <a:pt x="5400" y="2356"/>
                  <a:pt x="5400" y="2356"/>
                </a:cubicBezTo>
                <a:cubicBezTo>
                  <a:pt x="4320" y="1571"/>
                  <a:pt x="4320" y="1571"/>
                  <a:pt x="4320" y="1571"/>
                </a:cubicBezTo>
                <a:cubicBezTo>
                  <a:pt x="4320" y="785"/>
                  <a:pt x="4320" y="785"/>
                  <a:pt x="4320" y="785"/>
                </a:cubicBezTo>
                <a:cubicBezTo>
                  <a:pt x="3600" y="0"/>
                  <a:pt x="3600" y="0"/>
                  <a:pt x="3600" y="0"/>
                </a:cubicBezTo>
                <a:cubicBezTo>
                  <a:pt x="2160" y="1178"/>
                  <a:pt x="2160" y="1178"/>
                  <a:pt x="2160" y="1178"/>
                </a:cubicBezTo>
                <a:cubicBezTo>
                  <a:pt x="1080" y="785"/>
                  <a:pt x="1080" y="785"/>
                  <a:pt x="1080" y="785"/>
                </a:cubicBezTo>
                <a:cubicBezTo>
                  <a:pt x="0" y="0"/>
                  <a:pt x="0" y="0"/>
                  <a:pt x="0" y="0"/>
                </a:cubicBezTo>
                <a:cubicBezTo>
                  <a:pt x="0" y="0"/>
                  <a:pt x="0" y="2356"/>
                  <a:pt x="0" y="2749"/>
                </a:cubicBezTo>
                <a:lnTo>
                  <a:pt x="360" y="3927"/>
                </a:lnTo>
                <a:cubicBezTo>
                  <a:pt x="1800" y="6284"/>
                  <a:pt x="1800" y="6284"/>
                  <a:pt x="1800" y="6284"/>
                </a:cubicBezTo>
                <a:cubicBezTo>
                  <a:pt x="1440" y="7854"/>
                  <a:pt x="1440" y="7854"/>
                  <a:pt x="1440" y="7854"/>
                </a:cubicBezTo>
                <a:cubicBezTo>
                  <a:pt x="1440" y="9425"/>
                  <a:pt x="1440" y="9425"/>
                  <a:pt x="1440" y="9425"/>
                </a:cubicBezTo>
                <a:cubicBezTo>
                  <a:pt x="3600" y="11389"/>
                  <a:pt x="3600" y="11389"/>
                  <a:pt x="3600" y="11389"/>
                </a:cubicBezTo>
                <a:cubicBezTo>
                  <a:pt x="4320" y="13353"/>
                  <a:pt x="4320" y="13353"/>
                  <a:pt x="4320" y="13353"/>
                </a:cubicBezTo>
                <a:cubicBezTo>
                  <a:pt x="5040" y="14923"/>
                  <a:pt x="5040" y="14923"/>
                  <a:pt x="5040" y="14923"/>
                </a:cubicBezTo>
                <a:cubicBezTo>
                  <a:pt x="5400" y="14138"/>
                  <a:pt x="5400" y="14138"/>
                  <a:pt x="5400" y="14138"/>
                </a:cubicBezTo>
                <a:cubicBezTo>
                  <a:pt x="6840" y="15316"/>
                  <a:pt x="6840" y="15316"/>
                  <a:pt x="6840" y="15316"/>
                </a:cubicBezTo>
                <a:cubicBezTo>
                  <a:pt x="8280" y="17280"/>
                  <a:pt x="8280" y="17280"/>
                  <a:pt x="8280" y="17280"/>
                </a:cubicBezTo>
                <a:cubicBezTo>
                  <a:pt x="10080" y="18851"/>
                  <a:pt x="10080" y="18851"/>
                  <a:pt x="10080" y="18851"/>
                </a:cubicBezTo>
                <a:cubicBezTo>
                  <a:pt x="12240" y="19243"/>
                  <a:pt x="12240" y="19243"/>
                  <a:pt x="12240" y="19243"/>
                </a:cubicBezTo>
                <a:cubicBezTo>
                  <a:pt x="14040" y="18851"/>
                  <a:pt x="14040" y="18851"/>
                  <a:pt x="14040" y="18851"/>
                </a:cubicBezTo>
                <a:cubicBezTo>
                  <a:pt x="15120" y="20421"/>
                  <a:pt x="15120" y="20421"/>
                  <a:pt x="15120" y="20421"/>
                </a:cubicBezTo>
                <a:cubicBezTo>
                  <a:pt x="19080" y="21600"/>
                  <a:pt x="19080" y="21600"/>
                  <a:pt x="19080" y="21600"/>
                </a:cubicBezTo>
                <a:cubicBezTo>
                  <a:pt x="19800" y="21600"/>
                  <a:pt x="19800" y="21600"/>
                  <a:pt x="19800" y="21600"/>
                </a:cubicBezTo>
                <a:cubicBezTo>
                  <a:pt x="19800" y="20029"/>
                  <a:pt x="19800" y="20029"/>
                  <a:pt x="19800" y="20029"/>
                </a:cubicBezTo>
                <a:cubicBezTo>
                  <a:pt x="21600" y="19243"/>
                  <a:pt x="21600" y="19243"/>
                  <a:pt x="21600" y="19243"/>
                </a:cubicBezTo>
                <a:cubicBezTo>
                  <a:pt x="21240" y="18065"/>
                  <a:pt x="21240" y="18065"/>
                  <a:pt x="21240" y="18065"/>
                </a:cubicBezTo>
                <a:cubicBezTo>
                  <a:pt x="20880" y="17280"/>
                  <a:pt x="20880" y="17280"/>
                  <a:pt x="20880" y="17280"/>
                </a:cubicBezTo>
                <a:cubicBezTo>
                  <a:pt x="19440" y="15709"/>
                  <a:pt x="19440" y="15709"/>
                  <a:pt x="19440" y="15709"/>
                </a:cubicBezTo>
                <a:cubicBezTo>
                  <a:pt x="19080" y="14923"/>
                  <a:pt x="19080" y="14923"/>
                  <a:pt x="19080" y="14923"/>
                </a:cubicBezTo>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80" name="Shape 1480"/>
          <p:cNvSpPr/>
          <p:nvPr/>
        </p:nvSpPr>
        <p:spPr>
          <a:xfrm>
            <a:off x="5077710" y="9486149"/>
            <a:ext cx="1053572" cy="1043616"/>
          </a:xfrm>
          <a:custGeom>
            <a:avLst/>
            <a:gdLst/>
            <a:ahLst/>
            <a:cxnLst>
              <a:cxn ang="0">
                <a:pos x="wd2" y="hd2"/>
              </a:cxn>
              <a:cxn ang="5400000">
                <a:pos x="wd2" y="hd2"/>
              </a:cxn>
              <a:cxn ang="10800000">
                <a:pos x="wd2" y="hd2"/>
              </a:cxn>
              <a:cxn ang="16200000">
                <a:pos x="wd2" y="hd2"/>
              </a:cxn>
            </a:cxnLst>
            <a:rect l="0" t="0" r="r" b="b"/>
            <a:pathLst>
              <a:path w="21600" h="21600" extrusionOk="0">
                <a:moveTo>
                  <a:pt x="11631" y="20718"/>
                </a:moveTo>
                <a:cubicBezTo>
                  <a:pt x="13292" y="19837"/>
                  <a:pt x="13292" y="19837"/>
                  <a:pt x="13292" y="19837"/>
                </a:cubicBezTo>
                <a:cubicBezTo>
                  <a:pt x="12046" y="18074"/>
                  <a:pt x="12046" y="18074"/>
                  <a:pt x="12046" y="18074"/>
                </a:cubicBezTo>
                <a:cubicBezTo>
                  <a:pt x="11215" y="16310"/>
                  <a:pt x="11215" y="16310"/>
                  <a:pt x="11215" y="16310"/>
                </a:cubicBezTo>
                <a:cubicBezTo>
                  <a:pt x="12461" y="14988"/>
                  <a:pt x="12461" y="14988"/>
                  <a:pt x="12461" y="14988"/>
                </a:cubicBezTo>
                <a:cubicBezTo>
                  <a:pt x="14123" y="14988"/>
                  <a:pt x="14123" y="14988"/>
                  <a:pt x="14123" y="14988"/>
                </a:cubicBezTo>
                <a:cubicBezTo>
                  <a:pt x="16615" y="11021"/>
                  <a:pt x="16615" y="11021"/>
                  <a:pt x="16615" y="11021"/>
                </a:cubicBezTo>
                <a:cubicBezTo>
                  <a:pt x="17446" y="9257"/>
                  <a:pt x="17446" y="9257"/>
                  <a:pt x="17446" y="9257"/>
                </a:cubicBezTo>
                <a:cubicBezTo>
                  <a:pt x="18277" y="7054"/>
                  <a:pt x="18277" y="7054"/>
                  <a:pt x="18277" y="7054"/>
                </a:cubicBezTo>
                <a:cubicBezTo>
                  <a:pt x="17031" y="6171"/>
                  <a:pt x="17031" y="6171"/>
                  <a:pt x="17031" y="6171"/>
                </a:cubicBezTo>
                <a:cubicBezTo>
                  <a:pt x="17031" y="3968"/>
                  <a:pt x="17031" y="3968"/>
                  <a:pt x="17031" y="3968"/>
                </a:cubicBezTo>
                <a:cubicBezTo>
                  <a:pt x="21600" y="3086"/>
                  <a:pt x="21600" y="3086"/>
                  <a:pt x="21600" y="3086"/>
                </a:cubicBezTo>
                <a:cubicBezTo>
                  <a:pt x="21185" y="2645"/>
                  <a:pt x="21185" y="2645"/>
                  <a:pt x="21185" y="2645"/>
                </a:cubicBezTo>
                <a:cubicBezTo>
                  <a:pt x="19523" y="441"/>
                  <a:pt x="19523" y="441"/>
                  <a:pt x="19523" y="441"/>
                </a:cubicBezTo>
                <a:cubicBezTo>
                  <a:pt x="18277" y="0"/>
                  <a:pt x="18277" y="0"/>
                  <a:pt x="18277" y="0"/>
                </a:cubicBezTo>
                <a:cubicBezTo>
                  <a:pt x="15369" y="441"/>
                  <a:pt x="15369" y="441"/>
                  <a:pt x="15369" y="441"/>
                </a:cubicBezTo>
                <a:cubicBezTo>
                  <a:pt x="13292" y="1323"/>
                  <a:pt x="13292" y="1323"/>
                  <a:pt x="13292" y="1323"/>
                </a:cubicBezTo>
                <a:cubicBezTo>
                  <a:pt x="13292" y="2645"/>
                  <a:pt x="13292" y="2645"/>
                  <a:pt x="13292" y="2645"/>
                </a:cubicBezTo>
                <a:cubicBezTo>
                  <a:pt x="13292" y="2645"/>
                  <a:pt x="12877" y="4849"/>
                  <a:pt x="12461" y="4849"/>
                </a:cubicBezTo>
                <a:lnTo>
                  <a:pt x="11631" y="5290"/>
                </a:lnTo>
                <a:cubicBezTo>
                  <a:pt x="11631" y="6171"/>
                  <a:pt x="11631" y="6171"/>
                  <a:pt x="11631" y="6171"/>
                </a:cubicBezTo>
                <a:cubicBezTo>
                  <a:pt x="11215" y="6612"/>
                  <a:pt x="11215" y="6612"/>
                  <a:pt x="11215" y="6612"/>
                </a:cubicBezTo>
                <a:cubicBezTo>
                  <a:pt x="10800" y="8376"/>
                  <a:pt x="10800" y="8376"/>
                  <a:pt x="10800" y="8376"/>
                </a:cubicBezTo>
                <a:cubicBezTo>
                  <a:pt x="10800" y="8376"/>
                  <a:pt x="8723" y="9257"/>
                  <a:pt x="8308" y="9257"/>
                </a:cubicBezTo>
                <a:lnTo>
                  <a:pt x="7061" y="10139"/>
                </a:lnTo>
                <a:cubicBezTo>
                  <a:pt x="5815" y="12343"/>
                  <a:pt x="5815" y="12343"/>
                  <a:pt x="5815" y="12343"/>
                </a:cubicBezTo>
                <a:cubicBezTo>
                  <a:pt x="5815" y="12343"/>
                  <a:pt x="3738" y="12343"/>
                  <a:pt x="3323" y="12343"/>
                </a:cubicBezTo>
                <a:cubicBezTo>
                  <a:pt x="2908" y="12343"/>
                  <a:pt x="1661" y="11902"/>
                  <a:pt x="1661" y="11902"/>
                </a:cubicBezTo>
                <a:cubicBezTo>
                  <a:pt x="0" y="11902"/>
                  <a:pt x="0" y="11902"/>
                  <a:pt x="0" y="11902"/>
                </a:cubicBezTo>
                <a:cubicBezTo>
                  <a:pt x="415" y="12784"/>
                  <a:pt x="415" y="12784"/>
                  <a:pt x="415" y="12784"/>
                </a:cubicBezTo>
                <a:cubicBezTo>
                  <a:pt x="2077" y="14547"/>
                  <a:pt x="2077" y="14547"/>
                  <a:pt x="2077" y="14547"/>
                </a:cubicBezTo>
                <a:cubicBezTo>
                  <a:pt x="2492" y="15429"/>
                  <a:pt x="2492" y="15429"/>
                  <a:pt x="2492" y="15429"/>
                </a:cubicBezTo>
                <a:cubicBezTo>
                  <a:pt x="2908" y="16751"/>
                  <a:pt x="2908" y="16751"/>
                  <a:pt x="2908" y="16751"/>
                </a:cubicBezTo>
                <a:cubicBezTo>
                  <a:pt x="831" y="17633"/>
                  <a:pt x="831" y="17633"/>
                  <a:pt x="831" y="17633"/>
                </a:cubicBezTo>
                <a:cubicBezTo>
                  <a:pt x="831" y="19396"/>
                  <a:pt x="831" y="19396"/>
                  <a:pt x="831" y="19396"/>
                </a:cubicBezTo>
                <a:cubicBezTo>
                  <a:pt x="2908" y="18955"/>
                  <a:pt x="2908" y="18955"/>
                  <a:pt x="2908" y="18955"/>
                </a:cubicBezTo>
                <a:cubicBezTo>
                  <a:pt x="7477" y="18955"/>
                  <a:pt x="7477" y="18955"/>
                  <a:pt x="7477" y="18955"/>
                </a:cubicBezTo>
                <a:cubicBezTo>
                  <a:pt x="9139" y="21600"/>
                  <a:pt x="9139" y="21600"/>
                  <a:pt x="9139" y="21600"/>
                </a:cubicBezTo>
                <a:cubicBezTo>
                  <a:pt x="9969" y="21160"/>
                  <a:pt x="9969" y="21160"/>
                  <a:pt x="9969" y="21160"/>
                </a:cubicBezTo>
                <a:cubicBezTo>
                  <a:pt x="9969" y="21160"/>
                  <a:pt x="11631" y="20718"/>
                  <a:pt x="11631" y="20718"/>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81" name="Shape 1481"/>
          <p:cNvSpPr/>
          <p:nvPr/>
        </p:nvSpPr>
        <p:spPr>
          <a:xfrm>
            <a:off x="5034805" y="9357449"/>
            <a:ext cx="932508" cy="723012"/>
          </a:xfrm>
          <a:custGeom>
            <a:avLst/>
            <a:gdLst/>
            <a:ahLst/>
            <a:cxnLst>
              <a:cxn ang="0">
                <a:pos x="wd2" y="hd2"/>
              </a:cxn>
              <a:cxn ang="5400000">
                <a:pos x="wd2" y="hd2"/>
              </a:cxn>
              <a:cxn ang="10800000">
                <a:pos x="wd2" y="hd2"/>
              </a:cxn>
              <a:cxn ang="16200000">
                <a:pos x="wd2" y="hd2"/>
              </a:cxn>
            </a:cxnLst>
            <a:rect l="0" t="0" r="r" b="b"/>
            <a:pathLst>
              <a:path w="21600" h="21600" extrusionOk="0">
                <a:moveTo>
                  <a:pt x="19722" y="1906"/>
                </a:moveTo>
                <a:cubicBezTo>
                  <a:pt x="17843" y="2542"/>
                  <a:pt x="17843" y="2542"/>
                  <a:pt x="17843" y="2542"/>
                </a:cubicBezTo>
                <a:cubicBezTo>
                  <a:pt x="16435" y="2542"/>
                  <a:pt x="16435" y="2542"/>
                  <a:pt x="16435" y="2542"/>
                </a:cubicBezTo>
                <a:cubicBezTo>
                  <a:pt x="15965" y="635"/>
                  <a:pt x="15965" y="635"/>
                  <a:pt x="15965" y="635"/>
                </a:cubicBezTo>
                <a:cubicBezTo>
                  <a:pt x="15496" y="0"/>
                  <a:pt x="15496" y="0"/>
                  <a:pt x="15496" y="0"/>
                </a:cubicBezTo>
                <a:cubicBezTo>
                  <a:pt x="14087" y="1906"/>
                  <a:pt x="14087" y="1906"/>
                  <a:pt x="14087" y="1906"/>
                </a:cubicBezTo>
                <a:cubicBezTo>
                  <a:pt x="13148" y="3177"/>
                  <a:pt x="13148" y="3177"/>
                  <a:pt x="13148" y="3177"/>
                </a:cubicBezTo>
                <a:cubicBezTo>
                  <a:pt x="11270" y="3812"/>
                  <a:pt x="11270" y="3812"/>
                  <a:pt x="11270" y="3812"/>
                </a:cubicBezTo>
                <a:cubicBezTo>
                  <a:pt x="10331" y="2542"/>
                  <a:pt x="10331" y="2542"/>
                  <a:pt x="10331" y="2542"/>
                </a:cubicBezTo>
                <a:cubicBezTo>
                  <a:pt x="8922" y="2542"/>
                  <a:pt x="8922" y="2542"/>
                  <a:pt x="8922" y="2542"/>
                </a:cubicBezTo>
                <a:cubicBezTo>
                  <a:pt x="7044" y="1906"/>
                  <a:pt x="7044" y="1906"/>
                  <a:pt x="7044" y="1906"/>
                </a:cubicBezTo>
                <a:cubicBezTo>
                  <a:pt x="6574" y="5082"/>
                  <a:pt x="6574" y="5082"/>
                  <a:pt x="6574" y="5082"/>
                </a:cubicBezTo>
                <a:cubicBezTo>
                  <a:pt x="4226" y="6353"/>
                  <a:pt x="4226" y="6353"/>
                  <a:pt x="4226" y="6353"/>
                </a:cubicBezTo>
                <a:cubicBezTo>
                  <a:pt x="3287" y="7624"/>
                  <a:pt x="3287" y="7624"/>
                  <a:pt x="3287" y="7624"/>
                </a:cubicBezTo>
                <a:cubicBezTo>
                  <a:pt x="1878" y="6988"/>
                  <a:pt x="1878" y="6988"/>
                  <a:pt x="1878" y="6988"/>
                </a:cubicBezTo>
                <a:cubicBezTo>
                  <a:pt x="939" y="6353"/>
                  <a:pt x="939" y="6353"/>
                  <a:pt x="939" y="6353"/>
                </a:cubicBezTo>
                <a:cubicBezTo>
                  <a:pt x="470" y="10165"/>
                  <a:pt x="470" y="10165"/>
                  <a:pt x="470" y="10165"/>
                </a:cubicBezTo>
                <a:cubicBezTo>
                  <a:pt x="0" y="12706"/>
                  <a:pt x="0" y="12706"/>
                  <a:pt x="0" y="12706"/>
                </a:cubicBezTo>
                <a:cubicBezTo>
                  <a:pt x="0" y="15883"/>
                  <a:pt x="0" y="15883"/>
                  <a:pt x="0" y="15883"/>
                </a:cubicBezTo>
                <a:cubicBezTo>
                  <a:pt x="1878" y="17153"/>
                  <a:pt x="1878" y="17153"/>
                  <a:pt x="1878" y="17153"/>
                </a:cubicBezTo>
                <a:cubicBezTo>
                  <a:pt x="939" y="20965"/>
                  <a:pt x="939" y="20965"/>
                  <a:pt x="939" y="20965"/>
                </a:cubicBezTo>
                <a:cubicBezTo>
                  <a:pt x="2818" y="20965"/>
                  <a:pt x="2818" y="20965"/>
                  <a:pt x="2818" y="20965"/>
                </a:cubicBezTo>
                <a:cubicBezTo>
                  <a:pt x="2818" y="20965"/>
                  <a:pt x="4226" y="21600"/>
                  <a:pt x="4696" y="21600"/>
                </a:cubicBezTo>
                <a:cubicBezTo>
                  <a:pt x="5166" y="21600"/>
                  <a:pt x="7513" y="21600"/>
                  <a:pt x="7513" y="21600"/>
                </a:cubicBezTo>
                <a:cubicBezTo>
                  <a:pt x="8922" y="18423"/>
                  <a:pt x="8922" y="18423"/>
                  <a:pt x="8922" y="18423"/>
                </a:cubicBezTo>
                <a:lnTo>
                  <a:pt x="10331" y="17153"/>
                </a:lnTo>
                <a:cubicBezTo>
                  <a:pt x="10800" y="17153"/>
                  <a:pt x="13148" y="15883"/>
                  <a:pt x="13148" y="15883"/>
                </a:cubicBezTo>
                <a:cubicBezTo>
                  <a:pt x="13618" y="13341"/>
                  <a:pt x="13618" y="13341"/>
                  <a:pt x="13618" y="13341"/>
                </a:cubicBezTo>
                <a:cubicBezTo>
                  <a:pt x="14087" y="12706"/>
                  <a:pt x="14087" y="12706"/>
                  <a:pt x="14087" y="12706"/>
                </a:cubicBezTo>
                <a:cubicBezTo>
                  <a:pt x="14087" y="11435"/>
                  <a:pt x="14087" y="11435"/>
                  <a:pt x="14087" y="11435"/>
                </a:cubicBezTo>
                <a:lnTo>
                  <a:pt x="15026" y="10800"/>
                </a:lnTo>
                <a:cubicBezTo>
                  <a:pt x="15496" y="10800"/>
                  <a:pt x="15965" y="7624"/>
                  <a:pt x="15965" y="7624"/>
                </a:cubicBezTo>
                <a:cubicBezTo>
                  <a:pt x="15965" y="5718"/>
                  <a:pt x="15965" y="5718"/>
                  <a:pt x="15965" y="5718"/>
                </a:cubicBezTo>
                <a:cubicBezTo>
                  <a:pt x="18313" y="4447"/>
                  <a:pt x="18313" y="4447"/>
                  <a:pt x="18313" y="4447"/>
                </a:cubicBezTo>
                <a:cubicBezTo>
                  <a:pt x="21600" y="3812"/>
                  <a:pt x="21600" y="3812"/>
                  <a:pt x="21600" y="3812"/>
                </a:cubicBezTo>
                <a:cubicBezTo>
                  <a:pt x="20661" y="1906"/>
                  <a:pt x="20661" y="1906"/>
                  <a:pt x="20661" y="1906"/>
                </a:cubicBezTo>
                <a:cubicBezTo>
                  <a:pt x="20661" y="1906"/>
                  <a:pt x="19722" y="1906"/>
                  <a:pt x="19722" y="1906"/>
                </a:cubicBezTo>
                <a:close/>
              </a:path>
            </a:pathLst>
          </a:custGeom>
          <a:solidFill>
            <a:srgbClr val="D8DEE3"/>
          </a:solidFill>
          <a:ln>
            <a:solidFill>
              <a:srgbClr val="FFFFFF"/>
            </a:solidFill>
            <a:round/>
          </a:ln>
        </p:spPr>
        <p:txBody>
          <a:bodyPr lIns="50800" tIns="50800" rIns="50800" bIns="50800"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482" name="Shape 1482"/>
          <p:cNvSpPr/>
          <p:nvPr/>
        </p:nvSpPr>
        <p:spPr>
          <a:xfrm>
            <a:off x="2932441" y="3666083"/>
            <a:ext cx="9792959" cy="5568134"/>
          </a:xfrm>
          <a:custGeom>
            <a:avLst/>
            <a:gdLst/>
            <a:ahLst/>
            <a:cxnLst>
              <a:cxn ang="0">
                <a:pos x="wd2" y="hd2"/>
              </a:cxn>
              <a:cxn ang="5400000">
                <a:pos x="wd2" y="hd2"/>
              </a:cxn>
              <a:cxn ang="10800000">
                <a:pos x="wd2" y="hd2"/>
              </a:cxn>
              <a:cxn ang="16200000">
                <a:pos x="wd2" y="hd2"/>
              </a:cxn>
            </a:cxnLst>
            <a:rect l="0" t="0" r="r" b="b"/>
            <a:pathLst>
              <a:path w="21600" h="21600" extrusionOk="0">
                <a:moveTo>
                  <a:pt x="21555" y="10551"/>
                </a:moveTo>
                <a:cubicBezTo>
                  <a:pt x="21600" y="7975"/>
                  <a:pt x="21600" y="7975"/>
                  <a:pt x="21600" y="7975"/>
                </a:cubicBezTo>
                <a:cubicBezTo>
                  <a:pt x="21466" y="7892"/>
                  <a:pt x="21466" y="7892"/>
                  <a:pt x="21466" y="7892"/>
                </a:cubicBezTo>
                <a:cubicBezTo>
                  <a:pt x="21376" y="7809"/>
                  <a:pt x="21376" y="7809"/>
                  <a:pt x="21376" y="7809"/>
                </a:cubicBezTo>
                <a:lnTo>
                  <a:pt x="21198" y="7477"/>
                </a:lnTo>
                <a:cubicBezTo>
                  <a:pt x="21153" y="7394"/>
                  <a:pt x="21019" y="7394"/>
                  <a:pt x="21019" y="7394"/>
                </a:cubicBezTo>
                <a:cubicBezTo>
                  <a:pt x="20706" y="7311"/>
                  <a:pt x="20706" y="7311"/>
                  <a:pt x="20706" y="7311"/>
                </a:cubicBezTo>
                <a:cubicBezTo>
                  <a:pt x="20527" y="7228"/>
                  <a:pt x="20527" y="7228"/>
                  <a:pt x="20527" y="7228"/>
                </a:cubicBezTo>
                <a:cubicBezTo>
                  <a:pt x="20393" y="7228"/>
                  <a:pt x="20393" y="7228"/>
                  <a:pt x="20393" y="7228"/>
                </a:cubicBezTo>
                <a:cubicBezTo>
                  <a:pt x="20303" y="7228"/>
                  <a:pt x="20303" y="7228"/>
                  <a:pt x="20303" y="7228"/>
                </a:cubicBezTo>
                <a:cubicBezTo>
                  <a:pt x="20348" y="7892"/>
                  <a:pt x="20348" y="7892"/>
                  <a:pt x="20348" y="7892"/>
                </a:cubicBezTo>
                <a:lnTo>
                  <a:pt x="20169" y="8058"/>
                </a:lnTo>
                <a:cubicBezTo>
                  <a:pt x="20124" y="8058"/>
                  <a:pt x="20035" y="7809"/>
                  <a:pt x="20035" y="7809"/>
                </a:cubicBezTo>
                <a:cubicBezTo>
                  <a:pt x="19901" y="7560"/>
                  <a:pt x="19901" y="7560"/>
                  <a:pt x="19901" y="7560"/>
                </a:cubicBezTo>
                <a:cubicBezTo>
                  <a:pt x="19901" y="7394"/>
                  <a:pt x="19901" y="7394"/>
                  <a:pt x="19901" y="7394"/>
                </a:cubicBezTo>
                <a:cubicBezTo>
                  <a:pt x="19677" y="7394"/>
                  <a:pt x="19677" y="7394"/>
                  <a:pt x="19677" y="7394"/>
                </a:cubicBezTo>
                <a:cubicBezTo>
                  <a:pt x="19543" y="7477"/>
                  <a:pt x="19543" y="7477"/>
                  <a:pt x="19543" y="7477"/>
                </a:cubicBezTo>
                <a:cubicBezTo>
                  <a:pt x="19275" y="7394"/>
                  <a:pt x="19275" y="7394"/>
                  <a:pt x="19275" y="7394"/>
                </a:cubicBezTo>
                <a:cubicBezTo>
                  <a:pt x="19051" y="7394"/>
                  <a:pt x="19051" y="7394"/>
                  <a:pt x="19051" y="7394"/>
                </a:cubicBezTo>
                <a:cubicBezTo>
                  <a:pt x="18917" y="7477"/>
                  <a:pt x="18917" y="7477"/>
                  <a:pt x="18917" y="7477"/>
                </a:cubicBezTo>
                <a:cubicBezTo>
                  <a:pt x="18738" y="7228"/>
                  <a:pt x="18738" y="7228"/>
                  <a:pt x="18738" y="7228"/>
                </a:cubicBezTo>
                <a:cubicBezTo>
                  <a:pt x="18738" y="6646"/>
                  <a:pt x="18738" y="6646"/>
                  <a:pt x="18738" y="6646"/>
                </a:cubicBezTo>
                <a:cubicBezTo>
                  <a:pt x="18470" y="6397"/>
                  <a:pt x="18470" y="6397"/>
                  <a:pt x="18470" y="6397"/>
                </a:cubicBezTo>
                <a:cubicBezTo>
                  <a:pt x="18022" y="6397"/>
                  <a:pt x="18022" y="6397"/>
                  <a:pt x="18022" y="6397"/>
                </a:cubicBezTo>
                <a:cubicBezTo>
                  <a:pt x="17620" y="6397"/>
                  <a:pt x="17620" y="6397"/>
                  <a:pt x="17620" y="6397"/>
                </a:cubicBezTo>
                <a:cubicBezTo>
                  <a:pt x="17575" y="6231"/>
                  <a:pt x="17575" y="6231"/>
                  <a:pt x="17575" y="6231"/>
                </a:cubicBezTo>
                <a:cubicBezTo>
                  <a:pt x="17530" y="5981"/>
                  <a:pt x="17530" y="5981"/>
                  <a:pt x="17530" y="5981"/>
                </a:cubicBezTo>
                <a:cubicBezTo>
                  <a:pt x="17262" y="5732"/>
                  <a:pt x="17262" y="5732"/>
                  <a:pt x="17262" y="5732"/>
                </a:cubicBezTo>
                <a:cubicBezTo>
                  <a:pt x="17262" y="5317"/>
                  <a:pt x="17262" y="5317"/>
                  <a:pt x="17262" y="5317"/>
                </a:cubicBezTo>
                <a:cubicBezTo>
                  <a:pt x="16189" y="4902"/>
                  <a:pt x="16189" y="4902"/>
                  <a:pt x="16189" y="4902"/>
                </a:cubicBezTo>
                <a:cubicBezTo>
                  <a:pt x="16144" y="5068"/>
                  <a:pt x="16144" y="5068"/>
                  <a:pt x="16144" y="5068"/>
                </a:cubicBezTo>
                <a:cubicBezTo>
                  <a:pt x="15920" y="5400"/>
                  <a:pt x="15920" y="5400"/>
                  <a:pt x="15920" y="5400"/>
                </a:cubicBezTo>
                <a:cubicBezTo>
                  <a:pt x="15965" y="5898"/>
                  <a:pt x="15965" y="5898"/>
                  <a:pt x="15965" y="5898"/>
                </a:cubicBezTo>
                <a:cubicBezTo>
                  <a:pt x="15697" y="6065"/>
                  <a:pt x="15697" y="6065"/>
                  <a:pt x="15697" y="6065"/>
                </a:cubicBezTo>
                <a:cubicBezTo>
                  <a:pt x="15518" y="5981"/>
                  <a:pt x="15518" y="5981"/>
                  <a:pt x="15518" y="5981"/>
                </a:cubicBezTo>
                <a:cubicBezTo>
                  <a:pt x="15294" y="5815"/>
                  <a:pt x="15294" y="5815"/>
                  <a:pt x="15294" y="5815"/>
                </a:cubicBezTo>
                <a:cubicBezTo>
                  <a:pt x="15205" y="5981"/>
                  <a:pt x="15205" y="5981"/>
                  <a:pt x="15205" y="5981"/>
                </a:cubicBezTo>
                <a:cubicBezTo>
                  <a:pt x="15026" y="5898"/>
                  <a:pt x="15026" y="5898"/>
                  <a:pt x="15026" y="5898"/>
                </a:cubicBezTo>
                <a:cubicBezTo>
                  <a:pt x="14847" y="5649"/>
                  <a:pt x="14847" y="5649"/>
                  <a:pt x="14847" y="5649"/>
                </a:cubicBezTo>
                <a:cubicBezTo>
                  <a:pt x="14802" y="6148"/>
                  <a:pt x="14802" y="6148"/>
                  <a:pt x="14802" y="6148"/>
                </a:cubicBezTo>
                <a:cubicBezTo>
                  <a:pt x="14668" y="6480"/>
                  <a:pt x="14668" y="6480"/>
                  <a:pt x="14668" y="6480"/>
                </a:cubicBezTo>
                <a:cubicBezTo>
                  <a:pt x="14445" y="6065"/>
                  <a:pt x="14445" y="6065"/>
                  <a:pt x="14445" y="6065"/>
                </a:cubicBezTo>
                <a:cubicBezTo>
                  <a:pt x="14311" y="5566"/>
                  <a:pt x="14311" y="5566"/>
                  <a:pt x="14311" y="5566"/>
                </a:cubicBezTo>
                <a:cubicBezTo>
                  <a:pt x="14445" y="4985"/>
                  <a:pt x="14445" y="4985"/>
                  <a:pt x="14445" y="4985"/>
                </a:cubicBezTo>
                <a:cubicBezTo>
                  <a:pt x="14445" y="4735"/>
                  <a:pt x="14445" y="4735"/>
                  <a:pt x="14445" y="4735"/>
                </a:cubicBezTo>
                <a:cubicBezTo>
                  <a:pt x="14311" y="4320"/>
                  <a:pt x="14311" y="4320"/>
                  <a:pt x="14311" y="4320"/>
                </a:cubicBezTo>
                <a:cubicBezTo>
                  <a:pt x="14132" y="4237"/>
                  <a:pt x="14132" y="4237"/>
                  <a:pt x="14132" y="4237"/>
                </a:cubicBezTo>
                <a:cubicBezTo>
                  <a:pt x="13953" y="4237"/>
                  <a:pt x="13953" y="4237"/>
                  <a:pt x="13953" y="4237"/>
                </a:cubicBezTo>
                <a:cubicBezTo>
                  <a:pt x="13863" y="4071"/>
                  <a:pt x="13863" y="4071"/>
                  <a:pt x="13863" y="4071"/>
                </a:cubicBezTo>
                <a:cubicBezTo>
                  <a:pt x="13684" y="3822"/>
                  <a:pt x="13684" y="3822"/>
                  <a:pt x="13684" y="3822"/>
                </a:cubicBezTo>
                <a:cubicBezTo>
                  <a:pt x="13550" y="4154"/>
                  <a:pt x="13550" y="4154"/>
                  <a:pt x="13550" y="4154"/>
                </a:cubicBezTo>
                <a:cubicBezTo>
                  <a:pt x="13461" y="4569"/>
                  <a:pt x="13461" y="4569"/>
                  <a:pt x="13461" y="4569"/>
                </a:cubicBezTo>
                <a:cubicBezTo>
                  <a:pt x="13058" y="4569"/>
                  <a:pt x="13058" y="4569"/>
                  <a:pt x="13058" y="4569"/>
                </a:cubicBezTo>
                <a:cubicBezTo>
                  <a:pt x="12835" y="4403"/>
                  <a:pt x="12835" y="4403"/>
                  <a:pt x="12835" y="4403"/>
                </a:cubicBezTo>
                <a:cubicBezTo>
                  <a:pt x="12790" y="4071"/>
                  <a:pt x="12790" y="4071"/>
                  <a:pt x="12790" y="4071"/>
                </a:cubicBezTo>
                <a:cubicBezTo>
                  <a:pt x="12388" y="4071"/>
                  <a:pt x="12388" y="4071"/>
                  <a:pt x="12388" y="4071"/>
                </a:cubicBezTo>
                <a:cubicBezTo>
                  <a:pt x="12164" y="4320"/>
                  <a:pt x="12164" y="4320"/>
                  <a:pt x="12164" y="4320"/>
                </a:cubicBezTo>
                <a:cubicBezTo>
                  <a:pt x="12119" y="4071"/>
                  <a:pt x="12119" y="4071"/>
                  <a:pt x="12119" y="4071"/>
                </a:cubicBezTo>
                <a:cubicBezTo>
                  <a:pt x="11985" y="3738"/>
                  <a:pt x="11985" y="3738"/>
                  <a:pt x="11985" y="3738"/>
                </a:cubicBezTo>
                <a:cubicBezTo>
                  <a:pt x="11806" y="3655"/>
                  <a:pt x="11806" y="3655"/>
                  <a:pt x="11806" y="3655"/>
                </a:cubicBezTo>
                <a:cubicBezTo>
                  <a:pt x="11583" y="4071"/>
                  <a:pt x="11583" y="4071"/>
                  <a:pt x="11583" y="4071"/>
                </a:cubicBezTo>
                <a:cubicBezTo>
                  <a:pt x="11314" y="4320"/>
                  <a:pt x="11314" y="4320"/>
                  <a:pt x="11314" y="4320"/>
                </a:cubicBezTo>
                <a:cubicBezTo>
                  <a:pt x="11046" y="4735"/>
                  <a:pt x="11046" y="4735"/>
                  <a:pt x="11046" y="4735"/>
                </a:cubicBezTo>
                <a:cubicBezTo>
                  <a:pt x="11225" y="4237"/>
                  <a:pt x="11225" y="4237"/>
                  <a:pt x="11225" y="4237"/>
                </a:cubicBezTo>
                <a:cubicBezTo>
                  <a:pt x="11404" y="3988"/>
                  <a:pt x="11404" y="3988"/>
                  <a:pt x="11404" y="3988"/>
                </a:cubicBezTo>
                <a:cubicBezTo>
                  <a:pt x="11717" y="3240"/>
                  <a:pt x="11717" y="3240"/>
                  <a:pt x="11717" y="3240"/>
                </a:cubicBezTo>
                <a:cubicBezTo>
                  <a:pt x="11896" y="2908"/>
                  <a:pt x="11896" y="2908"/>
                  <a:pt x="11896" y="2908"/>
                </a:cubicBezTo>
                <a:cubicBezTo>
                  <a:pt x="12075" y="2409"/>
                  <a:pt x="12075" y="2409"/>
                  <a:pt x="12075" y="2409"/>
                </a:cubicBezTo>
                <a:cubicBezTo>
                  <a:pt x="11985" y="1578"/>
                  <a:pt x="11985" y="1578"/>
                  <a:pt x="11985" y="1578"/>
                </a:cubicBezTo>
                <a:cubicBezTo>
                  <a:pt x="11627" y="997"/>
                  <a:pt x="11627" y="997"/>
                  <a:pt x="11627" y="997"/>
                </a:cubicBezTo>
                <a:cubicBezTo>
                  <a:pt x="11359" y="914"/>
                  <a:pt x="11359" y="914"/>
                  <a:pt x="11359" y="914"/>
                </a:cubicBezTo>
                <a:cubicBezTo>
                  <a:pt x="11359" y="665"/>
                  <a:pt x="11359" y="665"/>
                  <a:pt x="11359" y="665"/>
                </a:cubicBezTo>
                <a:cubicBezTo>
                  <a:pt x="11135" y="83"/>
                  <a:pt x="11135" y="83"/>
                  <a:pt x="11135" y="83"/>
                </a:cubicBezTo>
                <a:cubicBezTo>
                  <a:pt x="11135" y="83"/>
                  <a:pt x="10822" y="0"/>
                  <a:pt x="10778" y="0"/>
                </a:cubicBezTo>
                <a:cubicBezTo>
                  <a:pt x="10778" y="83"/>
                  <a:pt x="10420" y="748"/>
                  <a:pt x="10420" y="748"/>
                </a:cubicBezTo>
                <a:cubicBezTo>
                  <a:pt x="10330" y="1329"/>
                  <a:pt x="10330" y="1329"/>
                  <a:pt x="10330" y="1329"/>
                </a:cubicBezTo>
                <a:cubicBezTo>
                  <a:pt x="9928" y="1828"/>
                  <a:pt x="9928" y="1828"/>
                  <a:pt x="9928" y="1828"/>
                </a:cubicBezTo>
                <a:cubicBezTo>
                  <a:pt x="9660" y="1578"/>
                  <a:pt x="9660" y="1578"/>
                  <a:pt x="9660" y="1578"/>
                </a:cubicBezTo>
                <a:cubicBezTo>
                  <a:pt x="9212" y="1911"/>
                  <a:pt x="9212" y="1911"/>
                  <a:pt x="9212" y="1911"/>
                </a:cubicBezTo>
                <a:cubicBezTo>
                  <a:pt x="8720" y="2409"/>
                  <a:pt x="8720" y="2409"/>
                  <a:pt x="8720" y="2409"/>
                </a:cubicBezTo>
                <a:cubicBezTo>
                  <a:pt x="8497" y="2908"/>
                  <a:pt x="8497" y="2908"/>
                  <a:pt x="8497" y="2908"/>
                </a:cubicBezTo>
                <a:cubicBezTo>
                  <a:pt x="8497" y="2908"/>
                  <a:pt x="8452" y="3822"/>
                  <a:pt x="8407" y="3822"/>
                </a:cubicBezTo>
                <a:cubicBezTo>
                  <a:pt x="8363" y="3822"/>
                  <a:pt x="7692" y="4154"/>
                  <a:pt x="7692" y="4154"/>
                </a:cubicBezTo>
                <a:cubicBezTo>
                  <a:pt x="7558" y="4486"/>
                  <a:pt x="7558" y="4486"/>
                  <a:pt x="7558" y="4486"/>
                </a:cubicBezTo>
                <a:cubicBezTo>
                  <a:pt x="7558" y="4486"/>
                  <a:pt x="7647" y="5234"/>
                  <a:pt x="7602" y="5317"/>
                </a:cubicBezTo>
                <a:lnTo>
                  <a:pt x="7468" y="5234"/>
                </a:lnTo>
                <a:cubicBezTo>
                  <a:pt x="7245" y="5068"/>
                  <a:pt x="7245" y="5068"/>
                  <a:pt x="7245" y="5068"/>
                </a:cubicBezTo>
                <a:cubicBezTo>
                  <a:pt x="7245" y="5068"/>
                  <a:pt x="7155" y="5400"/>
                  <a:pt x="7066" y="5483"/>
                </a:cubicBezTo>
                <a:cubicBezTo>
                  <a:pt x="6932" y="5566"/>
                  <a:pt x="6932" y="5151"/>
                  <a:pt x="6932" y="5151"/>
                </a:cubicBezTo>
                <a:cubicBezTo>
                  <a:pt x="6798" y="4902"/>
                  <a:pt x="6798" y="4902"/>
                  <a:pt x="6798" y="4902"/>
                </a:cubicBezTo>
                <a:cubicBezTo>
                  <a:pt x="6708" y="4902"/>
                  <a:pt x="6708" y="4902"/>
                  <a:pt x="6708" y="4902"/>
                </a:cubicBezTo>
                <a:cubicBezTo>
                  <a:pt x="6619" y="5400"/>
                  <a:pt x="6619" y="5400"/>
                  <a:pt x="6619" y="5400"/>
                </a:cubicBezTo>
                <a:lnTo>
                  <a:pt x="6619" y="5815"/>
                </a:lnTo>
                <a:cubicBezTo>
                  <a:pt x="6663" y="5898"/>
                  <a:pt x="6619" y="6563"/>
                  <a:pt x="6619" y="6563"/>
                </a:cubicBezTo>
                <a:cubicBezTo>
                  <a:pt x="6485" y="6646"/>
                  <a:pt x="6485" y="6646"/>
                  <a:pt x="6485" y="6646"/>
                </a:cubicBezTo>
                <a:cubicBezTo>
                  <a:pt x="6395" y="6314"/>
                  <a:pt x="6395" y="6314"/>
                  <a:pt x="6395" y="6314"/>
                </a:cubicBezTo>
                <a:cubicBezTo>
                  <a:pt x="6485" y="5649"/>
                  <a:pt x="6485" y="5649"/>
                  <a:pt x="6485" y="5649"/>
                </a:cubicBezTo>
                <a:cubicBezTo>
                  <a:pt x="6440" y="5234"/>
                  <a:pt x="6440" y="5234"/>
                  <a:pt x="6440" y="5234"/>
                </a:cubicBezTo>
                <a:cubicBezTo>
                  <a:pt x="6395" y="4818"/>
                  <a:pt x="6395" y="4818"/>
                  <a:pt x="6395" y="4818"/>
                </a:cubicBezTo>
                <a:cubicBezTo>
                  <a:pt x="6127" y="4652"/>
                  <a:pt x="6127" y="4652"/>
                  <a:pt x="6127" y="4652"/>
                </a:cubicBezTo>
                <a:cubicBezTo>
                  <a:pt x="5858" y="4652"/>
                  <a:pt x="5858" y="4652"/>
                  <a:pt x="5858" y="4652"/>
                </a:cubicBezTo>
                <a:cubicBezTo>
                  <a:pt x="5724" y="5815"/>
                  <a:pt x="5724" y="5815"/>
                  <a:pt x="5724" y="5815"/>
                </a:cubicBezTo>
                <a:cubicBezTo>
                  <a:pt x="5590" y="6065"/>
                  <a:pt x="5590" y="6065"/>
                  <a:pt x="5590" y="6065"/>
                </a:cubicBezTo>
                <a:cubicBezTo>
                  <a:pt x="5501" y="6314"/>
                  <a:pt x="5501" y="6314"/>
                  <a:pt x="5501" y="6314"/>
                </a:cubicBezTo>
                <a:cubicBezTo>
                  <a:pt x="5635" y="6729"/>
                  <a:pt x="5635" y="6729"/>
                  <a:pt x="5635" y="6729"/>
                </a:cubicBezTo>
                <a:cubicBezTo>
                  <a:pt x="5590" y="7145"/>
                  <a:pt x="5590" y="7145"/>
                  <a:pt x="5590" y="7145"/>
                </a:cubicBezTo>
                <a:cubicBezTo>
                  <a:pt x="5635" y="7311"/>
                  <a:pt x="5635" y="7311"/>
                  <a:pt x="5635" y="7311"/>
                </a:cubicBezTo>
                <a:cubicBezTo>
                  <a:pt x="5903" y="7809"/>
                  <a:pt x="5903" y="7809"/>
                  <a:pt x="5903" y="7809"/>
                </a:cubicBezTo>
                <a:cubicBezTo>
                  <a:pt x="5724" y="8391"/>
                  <a:pt x="5724" y="8391"/>
                  <a:pt x="5724" y="8391"/>
                </a:cubicBezTo>
                <a:cubicBezTo>
                  <a:pt x="5411" y="7809"/>
                  <a:pt x="5411" y="7809"/>
                  <a:pt x="5411" y="7809"/>
                </a:cubicBezTo>
                <a:cubicBezTo>
                  <a:pt x="5053" y="7311"/>
                  <a:pt x="5053" y="7311"/>
                  <a:pt x="5053" y="7311"/>
                </a:cubicBezTo>
                <a:cubicBezTo>
                  <a:pt x="4830" y="7311"/>
                  <a:pt x="4830" y="7311"/>
                  <a:pt x="4830" y="7311"/>
                </a:cubicBezTo>
                <a:cubicBezTo>
                  <a:pt x="4606" y="7311"/>
                  <a:pt x="4606" y="7311"/>
                  <a:pt x="4606" y="7311"/>
                </a:cubicBezTo>
                <a:cubicBezTo>
                  <a:pt x="4651" y="7892"/>
                  <a:pt x="4651" y="7892"/>
                  <a:pt x="4651" y="7892"/>
                </a:cubicBezTo>
                <a:cubicBezTo>
                  <a:pt x="4562" y="7975"/>
                  <a:pt x="4562" y="7975"/>
                  <a:pt x="4562" y="7975"/>
                </a:cubicBezTo>
                <a:cubicBezTo>
                  <a:pt x="4383" y="7892"/>
                  <a:pt x="4383" y="7892"/>
                  <a:pt x="4383" y="7892"/>
                </a:cubicBezTo>
                <a:cubicBezTo>
                  <a:pt x="4159" y="8058"/>
                  <a:pt x="4159" y="8058"/>
                  <a:pt x="4159" y="8058"/>
                </a:cubicBezTo>
                <a:cubicBezTo>
                  <a:pt x="3980" y="8142"/>
                  <a:pt x="3980" y="8142"/>
                  <a:pt x="3980" y="8142"/>
                </a:cubicBezTo>
                <a:cubicBezTo>
                  <a:pt x="3801" y="8225"/>
                  <a:pt x="3801" y="8225"/>
                  <a:pt x="3801" y="8225"/>
                </a:cubicBezTo>
                <a:cubicBezTo>
                  <a:pt x="3712" y="8058"/>
                  <a:pt x="3712" y="8058"/>
                  <a:pt x="3712" y="8058"/>
                </a:cubicBezTo>
                <a:cubicBezTo>
                  <a:pt x="3533" y="8142"/>
                  <a:pt x="3533" y="8142"/>
                  <a:pt x="3533" y="8142"/>
                </a:cubicBezTo>
                <a:cubicBezTo>
                  <a:pt x="3265" y="8474"/>
                  <a:pt x="3265" y="8474"/>
                  <a:pt x="3265" y="8474"/>
                </a:cubicBezTo>
                <a:cubicBezTo>
                  <a:pt x="2952" y="8806"/>
                  <a:pt x="2952" y="8806"/>
                  <a:pt x="2952" y="8806"/>
                </a:cubicBezTo>
                <a:cubicBezTo>
                  <a:pt x="2862" y="8889"/>
                  <a:pt x="2862" y="8889"/>
                  <a:pt x="2862" y="8889"/>
                </a:cubicBezTo>
                <a:cubicBezTo>
                  <a:pt x="2773" y="9305"/>
                  <a:pt x="2773" y="9305"/>
                  <a:pt x="2773" y="9305"/>
                </a:cubicBezTo>
                <a:cubicBezTo>
                  <a:pt x="2639" y="9305"/>
                  <a:pt x="2639" y="9305"/>
                  <a:pt x="2639" y="9305"/>
                </a:cubicBezTo>
                <a:cubicBezTo>
                  <a:pt x="2504" y="9055"/>
                  <a:pt x="2504" y="9055"/>
                  <a:pt x="2504" y="9055"/>
                </a:cubicBezTo>
                <a:cubicBezTo>
                  <a:pt x="2549" y="8806"/>
                  <a:pt x="2549" y="8806"/>
                  <a:pt x="2549" y="8806"/>
                </a:cubicBezTo>
                <a:cubicBezTo>
                  <a:pt x="2683" y="8640"/>
                  <a:pt x="2683" y="8640"/>
                  <a:pt x="2683" y="8640"/>
                </a:cubicBezTo>
                <a:cubicBezTo>
                  <a:pt x="2639" y="8308"/>
                  <a:pt x="2639" y="8308"/>
                  <a:pt x="2639" y="8308"/>
                </a:cubicBezTo>
                <a:cubicBezTo>
                  <a:pt x="2460" y="8225"/>
                  <a:pt x="2460" y="8225"/>
                  <a:pt x="2460" y="8225"/>
                </a:cubicBezTo>
                <a:cubicBezTo>
                  <a:pt x="2370" y="8225"/>
                  <a:pt x="2370" y="8225"/>
                  <a:pt x="2370" y="8225"/>
                </a:cubicBezTo>
                <a:cubicBezTo>
                  <a:pt x="2236" y="8142"/>
                  <a:pt x="2236" y="8142"/>
                  <a:pt x="2236" y="8142"/>
                </a:cubicBezTo>
                <a:cubicBezTo>
                  <a:pt x="2325" y="8474"/>
                  <a:pt x="2325" y="8474"/>
                  <a:pt x="2325" y="8474"/>
                </a:cubicBezTo>
                <a:cubicBezTo>
                  <a:pt x="2325" y="9055"/>
                  <a:pt x="2325" y="9055"/>
                  <a:pt x="2325" y="9055"/>
                </a:cubicBezTo>
                <a:cubicBezTo>
                  <a:pt x="2415" y="9305"/>
                  <a:pt x="2415" y="9305"/>
                  <a:pt x="2415" y="9305"/>
                </a:cubicBezTo>
                <a:cubicBezTo>
                  <a:pt x="2325" y="9803"/>
                  <a:pt x="2325" y="9803"/>
                  <a:pt x="2325" y="9803"/>
                </a:cubicBezTo>
                <a:cubicBezTo>
                  <a:pt x="2191" y="9637"/>
                  <a:pt x="2191" y="9637"/>
                  <a:pt x="2191" y="9637"/>
                </a:cubicBezTo>
                <a:cubicBezTo>
                  <a:pt x="2057" y="9637"/>
                  <a:pt x="2057" y="9637"/>
                  <a:pt x="2057" y="9637"/>
                </a:cubicBezTo>
                <a:cubicBezTo>
                  <a:pt x="1923" y="9803"/>
                  <a:pt x="1923" y="9803"/>
                  <a:pt x="1923" y="9803"/>
                </a:cubicBezTo>
                <a:cubicBezTo>
                  <a:pt x="1789" y="10052"/>
                  <a:pt x="1789" y="10052"/>
                  <a:pt x="1789" y="10052"/>
                </a:cubicBezTo>
                <a:cubicBezTo>
                  <a:pt x="1699" y="10218"/>
                  <a:pt x="1699" y="10218"/>
                  <a:pt x="1699" y="10218"/>
                </a:cubicBezTo>
                <a:cubicBezTo>
                  <a:pt x="1834" y="10800"/>
                  <a:pt x="1834" y="10800"/>
                  <a:pt x="1834" y="10800"/>
                </a:cubicBezTo>
                <a:lnTo>
                  <a:pt x="1744" y="10717"/>
                </a:lnTo>
                <a:cubicBezTo>
                  <a:pt x="1699" y="10634"/>
                  <a:pt x="1476" y="10634"/>
                  <a:pt x="1476" y="10634"/>
                </a:cubicBezTo>
                <a:cubicBezTo>
                  <a:pt x="1342" y="10551"/>
                  <a:pt x="1342" y="10551"/>
                  <a:pt x="1342" y="10551"/>
                </a:cubicBezTo>
                <a:cubicBezTo>
                  <a:pt x="1342" y="10717"/>
                  <a:pt x="1342" y="10717"/>
                  <a:pt x="1342" y="10717"/>
                </a:cubicBezTo>
                <a:cubicBezTo>
                  <a:pt x="1431" y="10966"/>
                  <a:pt x="1431" y="10966"/>
                  <a:pt x="1431" y="10966"/>
                </a:cubicBezTo>
                <a:cubicBezTo>
                  <a:pt x="1476" y="11215"/>
                  <a:pt x="1476" y="11215"/>
                  <a:pt x="1476" y="11215"/>
                </a:cubicBezTo>
                <a:cubicBezTo>
                  <a:pt x="1386" y="11298"/>
                  <a:pt x="1386" y="11298"/>
                  <a:pt x="1386" y="11298"/>
                </a:cubicBezTo>
                <a:cubicBezTo>
                  <a:pt x="1163" y="11049"/>
                  <a:pt x="1163" y="11049"/>
                  <a:pt x="1163" y="11049"/>
                </a:cubicBezTo>
                <a:cubicBezTo>
                  <a:pt x="1029" y="10800"/>
                  <a:pt x="1029" y="10800"/>
                  <a:pt x="1029" y="10800"/>
                </a:cubicBezTo>
                <a:cubicBezTo>
                  <a:pt x="1029" y="10634"/>
                  <a:pt x="1029" y="10634"/>
                  <a:pt x="1029" y="10634"/>
                </a:cubicBezTo>
                <a:cubicBezTo>
                  <a:pt x="939" y="10218"/>
                  <a:pt x="939" y="10218"/>
                  <a:pt x="939" y="10218"/>
                </a:cubicBezTo>
                <a:cubicBezTo>
                  <a:pt x="1029" y="10052"/>
                  <a:pt x="1029" y="10052"/>
                  <a:pt x="1029" y="10052"/>
                </a:cubicBezTo>
                <a:cubicBezTo>
                  <a:pt x="1029" y="9803"/>
                  <a:pt x="1029" y="9803"/>
                  <a:pt x="1029" y="9803"/>
                </a:cubicBezTo>
                <a:cubicBezTo>
                  <a:pt x="850" y="9637"/>
                  <a:pt x="850" y="9637"/>
                  <a:pt x="850" y="9637"/>
                </a:cubicBezTo>
                <a:cubicBezTo>
                  <a:pt x="671" y="9388"/>
                  <a:pt x="671" y="9388"/>
                  <a:pt x="671" y="9388"/>
                </a:cubicBezTo>
                <a:cubicBezTo>
                  <a:pt x="626" y="9222"/>
                  <a:pt x="626" y="9222"/>
                  <a:pt x="626" y="9222"/>
                </a:cubicBezTo>
                <a:cubicBezTo>
                  <a:pt x="716" y="9222"/>
                  <a:pt x="716" y="9222"/>
                  <a:pt x="716" y="9222"/>
                </a:cubicBezTo>
                <a:cubicBezTo>
                  <a:pt x="805" y="9305"/>
                  <a:pt x="805" y="9305"/>
                  <a:pt x="805" y="9305"/>
                </a:cubicBezTo>
                <a:lnTo>
                  <a:pt x="984" y="9388"/>
                </a:lnTo>
                <a:cubicBezTo>
                  <a:pt x="1029" y="9388"/>
                  <a:pt x="1073" y="9637"/>
                  <a:pt x="1073" y="9637"/>
                </a:cubicBezTo>
                <a:cubicBezTo>
                  <a:pt x="1386" y="9803"/>
                  <a:pt x="1386" y="9803"/>
                  <a:pt x="1386" y="9803"/>
                </a:cubicBezTo>
                <a:cubicBezTo>
                  <a:pt x="1699" y="9720"/>
                  <a:pt x="1699" y="9720"/>
                  <a:pt x="1699" y="9720"/>
                </a:cubicBezTo>
                <a:cubicBezTo>
                  <a:pt x="1878" y="9471"/>
                  <a:pt x="1878" y="9471"/>
                  <a:pt x="1878" y="9471"/>
                </a:cubicBezTo>
                <a:cubicBezTo>
                  <a:pt x="1923" y="9055"/>
                  <a:pt x="1923" y="9055"/>
                  <a:pt x="1923" y="9055"/>
                </a:cubicBezTo>
                <a:cubicBezTo>
                  <a:pt x="1610" y="8391"/>
                  <a:pt x="1610" y="8391"/>
                  <a:pt x="1610" y="8391"/>
                </a:cubicBezTo>
                <a:cubicBezTo>
                  <a:pt x="1342" y="8058"/>
                  <a:pt x="1342" y="8058"/>
                  <a:pt x="1342" y="8058"/>
                </a:cubicBezTo>
                <a:cubicBezTo>
                  <a:pt x="1163" y="7726"/>
                  <a:pt x="1163" y="7726"/>
                  <a:pt x="1163" y="7726"/>
                </a:cubicBezTo>
                <a:cubicBezTo>
                  <a:pt x="894" y="7560"/>
                  <a:pt x="894" y="7560"/>
                  <a:pt x="894" y="7560"/>
                </a:cubicBezTo>
                <a:cubicBezTo>
                  <a:pt x="760" y="7477"/>
                  <a:pt x="760" y="7477"/>
                  <a:pt x="760" y="7477"/>
                </a:cubicBezTo>
                <a:cubicBezTo>
                  <a:pt x="760" y="7228"/>
                  <a:pt x="760" y="7228"/>
                  <a:pt x="760" y="7228"/>
                </a:cubicBezTo>
                <a:cubicBezTo>
                  <a:pt x="581" y="7228"/>
                  <a:pt x="581" y="7228"/>
                  <a:pt x="581" y="7228"/>
                </a:cubicBezTo>
                <a:cubicBezTo>
                  <a:pt x="447" y="7228"/>
                  <a:pt x="447" y="7228"/>
                  <a:pt x="447" y="7228"/>
                </a:cubicBezTo>
                <a:cubicBezTo>
                  <a:pt x="403" y="7228"/>
                  <a:pt x="403" y="7228"/>
                  <a:pt x="403" y="7228"/>
                </a:cubicBezTo>
                <a:cubicBezTo>
                  <a:pt x="358" y="7394"/>
                  <a:pt x="358" y="7394"/>
                  <a:pt x="358" y="7394"/>
                </a:cubicBezTo>
                <a:cubicBezTo>
                  <a:pt x="179" y="7726"/>
                  <a:pt x="179" y="7726"/>
                  <a:pt x="179" y="7726"/>
                </a:cubicBezTo>
                <a:cubicBezTo>
                  <a:pt x="179" y="7809"/>
                  <a:pt x="179" y="7809"/>
                  <a:pt x="179" y="7809"/>
                </a:cubicBezTo>
                <a:cubicBezTo>
                  <a:pt x="134" y="7892"/>
                  <a:pt x="134" y="7892"/>
                  <a:pt x="134" y="7892"/>
                </a:cubicBezTo>
                <a:cubicBezTo>
                  <a:pt x="134" y="7975"/>
                  <a:pt x="134" y="7975"/>
                  <a:pt x="134" y="7975"/>
                </a:cubicBezTo>
                <a:cubicBezTo>
                  <a:pt x="89" y="8225"/>
                  <a:pt x="89" y="8225"/>
                  <a:pt x="89" y="8225"/>
                </a:cubicBezTo>
                <a:cubicBezTo>
                  <a:pt x="134" y="8308"/>
                  <a:pt x="134" y="8308"/>
                  <a:pt x="134" y="8308"/>
                </a:cubicBezTo>
                <a:cubicBezTo>
                  <a:pt x="268" y="8474"/>
                  <a:pt x="268" y="8474"/>
                  <a:pt x="268" y="8474"/>
                </a:cubicBezTo>
                <a:cubicBezTo>
                  <a:pt x="358" y="8889"/>
                  <a:pt x="358" y="8889"/>
                  <a:pt x="358" y="8889"/>
                </a:cubicBezTo>
                <a:cubicBezTo>
                  <a:pt x="179" y="9305"/>
                  <a:pt x="179" y="9305"/>
                  <a:pt x="179" y="9305"/>
                </a:cubicBezTo>
                <a:cubicBezTo>
                  <a:pt x="358" y="10135"/>
                  <a:pt x="358" y="10135"/>
                  <a:pt x="358" y="10135"/>
                </a:cubicBezTo>
                <a:cubicBezTo>
                  <a:pt x="268" y="10301"/>
                  <a:pt x="268" y="10301"/>
                  <a:pt x="268" y="10301"/>
                </a:cubicBezTo>
                <a:cubicBezTo>
                  <a:pt x="313" y="10468"/>
                  <a:pt x="313" y="10468"/>
                  <a:pt x="313" y="10468"/>
                </a:cubicBezTo>
                <a:cubicBezTo>
                  <a:pt x="268" y="10551"/>
                  <a:pt x="268" y="10551"/>
                  <a:pt x="268" y="10551"/>
                </a:cubicBezTo>
                <a:cubicBezTo>
                  <a:pt x="358" y="10717"/>
                  <a:pt x="358" y="10717"/>
                  <a:pt x="358" y="10717"/>
                </a:cubicBezTo>
                <a:lnTo>
                  <a:pt x="313" y="10883"/>
                </a:lnTo>
                <a:cubicBezTo>
                  <a:pt x="358" y="10883"/>
                  <a:pt x="403" y="11049"/>
                  <a:pt x="403" y="11049"/>
                </a:cubicBezTo>
                <a:cubicBezTo>
                  <a:pt x="358" y="11381"/>
                  <a:pt x="358" y="11381"/>
                  <a:pt x="358" y="11381"/>
                </a:cubicBezTo>
                <a:cubicBezTo>
                  <a:pt x="447" y="11631"/>
                  <a:pt x="447" y="11631"/>
                  <a:pt x="447" y="11631"/>
                </a:cubicBezTo>
                <a:cubicBezTo>
                  <a:pt x="537" y="11714"/>
                  <a:pt x="537" y="11714"/>
                  <a:pt x="537" y="11714"/>
                </a:cubicBezTo>
                <a:cubicBezTo>
                  <a:pt x="492" y="11880"/>
                  <a:pt x="492" y="11880"/>
                  <a:pt x="492" y="11880"/>
                </a:cubicBezTo>
                <a:cubicBezTo>
                  <a:pt x="0" y="13043"/>
                  <a:pt x="0" y="13043"/>
                  <a:pt x="0" y="13043"/>
                </a:cubicBezTo>
                <a:cubicBezTo>
                  <a:pt x="89" y="13043"/>
                  <a:pt x="89" y="13043"/>
                  <a:pt x="89" y="13043"/>
                </a:cubicBezTo>
                <a:cubicBezTo>
                  <a:pt x="179" y="13126"/>
                  <a:pt x="179" y="13126"/>
                  <a:pt x="179" y="13126"/>
                </a:cubicBezTo>
                <a:cubicBezTo>
                  <a:pt x="179" y="13542"/>
                  <a:pt x="179" y="13542"/>
                  <a:pt x="179" y="13542"/>
                </a:cubicBezTo>
                <a:cubicBezTo>
                  <a:pt x="45" y="13542"/>
                  <a:pt x="45" y="13542"/>
                  <a:pt x="45" y="13542"/>
                </a:cubicBezTo>
                <a:cubicBezTo>
                  <a:pt x="89" y="13625"/>
                  <a:pt x="89" y="13625"/>
                  <a:pt x="89" y="13625"/>
                </a:cubicBezTo>
                <a:cubicBezTo>
                  <a:pt x="45" y="13957"/>
                  <a:pt x="45" y="13957"/>
                  <a:pt x="45" y="13957"/>
                </a:cubicBezTo>
                <a:cubicBezTo>
                  <a:pt x="45" y="14206"/>
                  <a:pt x="45" y="14206"/>
                  <a:pt x="45" y="14206"/>
                </a:cubicBezTo>
                <a:cubicBezTo>
                  <a:pt x="0" y="14788"/>
                  <a:pt x="0" y="14788"/>
                  <a:pt x="0" y="14788"/>
                </a:cubicBezTo>
                <a:cubicBezTo>
                  <a:pt x="89" y="15203"/>
                  <a:pt x="89" y="15203"/>
                  <a:pt x="89" y="15203"/>
                </a:cubicBezTo>
                <a:cubicBezTo>
                  <a:pt x="268" y="15369"/>
                  <a:pt x="268" y="15369"/>
                  <a:pt x="268" y="15369"/>
                </a:cubicBezTo>
                <a:cubicBezTo>
                  <a:pt x="403" y="15452"/>
                  <a:pt x="403" y="15452"/>
                  <a:pt x="403" y="15452"/>
                </a:cubicBezTo>
                <a:cubicBezTo>
                  <a:pt x="581" y="16200"/>
                  <a:pt x="581" y="16200"/>
                  <a:pt x="581" y="16200"/>
                </a:cubicBezTo>
                <a:cubicBezTo>
                  <a:pt x="716" y="16366"/>
                  <a:pt x="716" y="16366"/>
                  <a:pt x="716" y="16366"/>
                </a:cubicBezTo>
                <a:cubicBezTo>
                  <a:pt x="671" y="16532"/>
                  <a:pt x="671" y="16532"/>
                  <a:pt x="671" y="16532"/>
                </a:cubicBezTo>
                <a:cubicBezTo>
                  <a:pt x="537" y="16698"/>
                  <a:pt x="537" y="16698"/>
                  <a:pt x="537" y="16698"/>
                </a:cubicBezTo>
                <a:cubicBezTo>
                  <a:pt x="581" y="16948"/>
                  <a:pt x="581" y="16948"/>
                  <a:pt x="581" y="16948"/>
                </a:cubicBezTo>
                <a:cubicBezTo>
                  <a:pt x="671" y="17031"/>
                  <a:pt x="671" y="17031"/>
                  <a:pt x="671" y="17031"/>
                </a:cubicBezTo>
                <a:cubicBezTo>
                  <a:pt x="805" y="17031"/>
                  <a:pt x="805" y="17031"/>
                  <a:pt x="805" y="17031"/>
                </a:cubicBezTo>
                <a:cubicBezTo>
                  <a:pt x="939" y="17280"/>
                  <a:pt x="939" y="17280"/>
                  <a:pt x="939" y="17280"/>
                </a:cubicBezTo>
                <a:cubicBezTo>
                  <a:pt x="984" y="17363"/>
                  <a:pt x="984" y="17363"/>
                  <a:pt x="984" y="17363"/>
                </a:cubicBezTo>
                <a:cubicBezTo>
                  <a:pt x="1521" y="17778"/>
                  <a:pt x="1521" y="17778"/>
                  <a:pt x="1521" y="17778"/>
                </a:cubicBezTo>
                <a:cubicBezTo>
                  <a:pt x="1565" y="17778"/>
                  <a:pt x="1565" y="17778"/>
                  <a:pt x="1565" y="17778"/>
                </a:cubicBezTo>
                <a:cubicBezTo>
                  <a:pt x="1521" y="18194"/>
                  <a:pt x="1521" y="18194"/>
                  <a:pt x="1521" y="18194"/>
                </a:cubicBezTo>
                <a:cubicBezTo>
                  <a:pt x="1431" y="18277"/>
                  <a:pt x="1431" y="18277"/>
                  <a:pt x="1431" y="18277"/>
                </a:cubicBezTo>
                <a:cubicBezTo>
                  <a:pt x="1342" y="18526"/>
                  <a:pt x="1342" y="18526"/>
                  <a:pt x="1342" y="18526"/>
                </a:cubicBezTo>
                <a:cubicBezTo>
                  <a:pt x="1252" y="18692"/>
                  <a:pt x="1252" y="18692"/>
                  <a:pt x="1252" y="18692"/>
                </a:cubicBezTo>
                <a:cubicBezTo>
                  <a:pt x="1386" y="18609"/>
                  <a:pt x="1386" y="18609"/>
                  <a:pt x="1386" y="18609"/>
                </a:cubicBezTo>
                <a:cubicBezTo>
                  <a:pt x="1297" y="18942"/>
                  <a:pt x="1297" y="18942"/>
                  <a:pt x="1297" y="18942"/>
                </a:cubicBezTo>
                <a:cubicBezTo>
                  <a:pt x="1163" y="19274"/>
                  <a:pt x="1163" y="19274"/>
                  <a:pt x="1163" y="19274"/>
                </a:cubicBezTo>
                <a:cubicBezTo>
                  <a:pt x="1297" y="19606"/>
                  <a:pt x="1297" y="19606"/>
                  <a:pt x="1297" y="19606"/>
                </a:cubicBezTo>
                <a:cubicBezTo>
                  <a:pt x="1565" y="19855"/>
                  <a:pt x="1565" y="19855"/>
                  <a:pt x="1565" y="19855"/>
                </a:cubicBezTo>
                <a:cubicBezTo>
                  <a:pt x="1789" y="20271"/>
                  <a:pt x="1789" y="20271"/>
                  <a:pt x="1789" y="20271"/>
                </a:cubicBezTo>
                <a:cubicBezTo>
                  <a:pt x="1789" y="20520"/>
                  <a:pt x="1789" y="20520"/>
                  <a:pt x="1789" y="20520"/>
                </a:cubicBezTo>
                <a:cubicBezTo>
                  <a:pt x="1878" y="20603"/>
                  <a:pt x="1878" y="20603"/>
                  <a:pt x="1878" y="20603"/>
                </a:cubicBezTo>
                <a:cubicBezTo>
                  <a:pt x="2012" y="20603"/>
                  <a:pt x="2012" y="20603"/>
                  <a:pt x="2012" y="20603"/>
                </a:cubicBezTo>
                <a:cubicBezTo>
                  <a:pt x="2102" y="20769"/>
                  <a:pt x="2102" y="20769"/>
                  <a:pt x="2102" y="20769"/>
                </a:cubicBezTo>
                <a:cubicBezTo>
                  <a:pt x="2236" y="21185"/>
                  <a:pt x="2236" y="21185"/>
                  <a:pt x="2236" y="21185"/>
                </a:cubicBezTo>
                <a:cubicBezTo>
                  <a:pt x="2191" y="21268"/>
                  <a:pt x="2191" y="21268"/>
                  <a:pt x="2191" y="21268"/>
                </a:cubicBezTo>
                <a:cubicBezTo>
                  <a:pt x="2325" y="21517"/>
                  <a:pt x="2325" y="21517"/>
                  <a:pt x="2325" y="21517"/>
                </a:cubicBezTo>
                <a:cubicBezTo>
                  <a:pt x="2504" y="21517"/>
                  <a:pt x="2504" y="21517"/>
                  <a:pt x="2504" y="21517"/>
                </a:cubicBezTo>
                <a:cubicBezTo>
                  <a:pt x="2639" y="21268"/>
                  <a:pt x="2639" y="21268"/>
                  <a:pt x="2639" y="21268"/>
                </a:cubicBezTo>
                <a:cubicBezTo>
                  <a:pt x="2728" y="21434"/>
                  <a:pt x="2728" y="21434"/>
                  <a:pt x="2728" y="21434"/>
                </a:cubicBezTo>
                <a:cubicBezTo>
                  <a:pt x="2728" y="21600"/>
                  <a:pt x="2728" y="21600"/>
                  <a:pt x="2728" y="21600"/>
                </a:cubicBezTo>
                <a:cubicBezTo>
                  <a:pt x="2773" y="21600"/>
                  <a:pt x="2773" y="21600"/>
                  <a:pt x="2773" y="21600"/>
                </a:cubicBezTo>
                <a:cubicBezTo>
                  <a:pt x="2862" y="21351"/>
                  <a:pt x="2862" y="21351"/>
                  <a:pt x="2862" y="21351"/>
                </a:cubicBezTo>
                <a:cubicBezTo>
                  <a:pt x="2996" y="21018"/>
                  <a:pt x="2996" y="21018"/>
                  <a:pt x="2996" y="21018"/>
                </a:cubicBezTo>
                <a:cubicBezTo>
                  <a:pt x="2996" y="21018"/>
                  <a:pt x="2862" y="20271"/>
                  <a:pt x="2817" y="20271"/>
                </a:cubicBezTo>
                <a:cubicBezTo>
                  <a:pt x="2773" y="20188"/>
                  <a:pt x="2504" y="19523"/>
                  <a:pt x="2504" y="19523"/>
                </a:cubicBezTo>
                <a:cubicBezTo>
                  <a:pt x="2639" y="19025"/>
                  <a:pt x="2639" y="19025"/>
                  <a:pt x="2639" y="19025"/>
                </a:cubicBezTo>
                <a:cubicBezTo>
                  <a:pt x="2817" y="18775"/>
                  <a:pt x="2817" y="18775"/>
                  <a:pt x="2817" y="18775"/>
                </a:cubicBezTo>
                <a:cubicBezTo>
                  <a:pt x="2817" y="18692"/>
                  <a:pt x="2817" y="18692"/>
                  <a:pt x="2817" y="18692"/>
                </a:cubicBezTo>
                <a:cubicBezTo>
                  <a:pt x="2862" y="18775"/>
                  <a:pt x="2862" y="18775"/>
                  <a:pt x="2862" y="18775"/>
                </a:cubicBezTo>
                <a:cubicBezTo>
                  <a:pt x="2817" y="18609"/>
                  <a:pt x="2817" y="18609"/>
                  <a:pt x="2817" y="18609"/>
                </a:cubicBezTo>
                <a:cubicBezTo>
                  <a:pt x="2683" y="18443"/>
                  <a:pt x="2683" y="18443"/>
                  <a:pt x="2683" y="18443"/>
                </a:cubicBezTo>
                <a:cubicBezTo>
                  <a:pt x="2817" y="17778"/>
                  <a:pt x="2817" y="17778"/>
                  <a:pt x="2817" y="17778"/>
                </a:cubicBezTo>
                <a:cubicBezTo>
                  <a:pt x="3265" y="17446"/>
                  <a:pt x="3265" y="17446"/>
                  <a:pt x="3265" y="17446"/>
                </a:cubicBezTo>
                <a:cubicBezTo>
                  <a:pt x="3667" y="17363"/>
                  <a:pt x="3667" y="17363"/>
                  <a:pt x="3667" y="17363"/>
                </a:cubicBezTo>
                <a:cubicBezTo>
                  <a:pt x="3891" y="17612"/>
                  <a:pt x="3891" y="17612"/>
                  <a:pt x="3891" y="17612"/>
                </a:cubicBezTo>
                <a:cubicBezTo>
                  <a:pt x="4159" y="17529"/>
                  <a:pt x="4159" y="17529"/>
                  <a:pt x="4159" y="17529"/>
                </a:cubicBezTo>
                <a:cubicBezTo>
                  <a:pt x="4472" y="17695"/>
                  <a:pt x="4472" y="17695"/>
                  <a:pt x="4472" y="17695"/>
                </a:cubicBezTo>
                <a:cubicBezTo>
                  <a:pt x="4785" y="17529"/>
                  <a:pt x="4785" y="17529"/>
                  <a:pt x="4785" y="17529"/>
                </a:cubicBezTo>
                <a:cubicBezTo>
                  <a:pt x="4696" y="17031"/>
                  <a:pt x="4696" y="17031"/>
                  <a:pt x="4696" y="17031"/>
                </a:cubicBezTo>
                <a:cubicBezTo>
                  <a:pt x="4875" y="16283"/>
                  <a:pt x="4875" y="16283"/>
                  <a:pt x="4875" y="16283"/>
                </a:cubicBezTo>
                <a:cubicBezTo>
                  <a:pt x="5456" y="15868"/>
                  <a:pt x="5456" y="15868"/>
                  <a:pt x="5456" y="15868"/>
                </a:cubicBezTo>
                <a:cubicBezTo>
                  <a:pt x="5993" y="15701"/>
                  <a:pt x="5993" y="15701"/>
                  <a:pt x="5993" y="15701"/>
                </a:cubicBezTo>
                <a:cubicBezTo>
                  <a:pt x="6350" y="16449"/>
                  <a:pt x="6350" y="16449"/>
                  <a:pt x="6350" y="16449"/>
                </a:cubicBezTo>
                <a:cubicBezTo>
                  <a:pt x="6753" y="16200"/>
                  <a:pt x="6753" y="16200"/>
                  <a:pt x="6753" y="16200"/>
                </a:cubicBezTo>
                <a:cubicBezTo>
                  <a:pt x="6976" y="16117"/>
                  <a:pt x="6976" y="16117"/>
                  <a:pt x="6976" y="16117"/>
                </a:cubicBezTo>
                <a:cubicBezTo>
                  <a:pt x="7155" y="16865"/>
                  <a:pt x="7155" y="16865"/>
                  <a:pt x="7155" y="16865"/>
                </a:cubicBezTo>
                <a:cubicBezTo>
                  <a:pt x="7334" y="17612"/>
                  <a:pt x="7334" y="17612"/>
                  <a:pt x="7334" y="17612"/>
                </a:cubicBezTo>
                <a:cubicBezTo>
                  <a:pt x="7781" y="17612"/>
                  <a:pt x="7781" y="17612"/>
                  <a:pt x="7781" y="17612"/>
                </a:cubicBezTo>
                <a:cubicBezTo>
                  <a:pt x="8139" y="17945"/>
                  <a:pt x="8139" y="17945"/>
                  <a:pt x="8139" y="17945"/>
                </a:cubicBezTo>
                <a:cubicBezTo>
                  <a:pt x="8452" y="18028"/>
                  <a:pt x="8452" y="18028"/>
                  <a:pt x="8452" y="18028"/>
                </a:cubicBezTo>
                <a:cubicBezTo>
                  <a:pt x="8452" y="18526"/>
                  <a:pt x="8452" y="18526"/>
                  <a:pt x="8452" y="18526"/>
                </a:cubicBezTo>
                <a:cubicBezTo>
                  <a:pt x="8542" y="18443"/>
                  <a:pt x="8542" y="18443"/>
                  <a:pt x="8542" y="18443"/>
                </a:cubicBezTo>
                <a:cubicBezTo>
                  <a:pt x="8586" y="18526"/>
                  <a:pt x="8586" y="18526"/>
                  <a:pt x="8586" y="18526"/>
                </a:cubicBezTo>
                <a:cubicBezTo>
                  <a:pt x="8676" y="18194"/>
                  <a:pt x="8676" y="18194"/>
                  <a:pt x="8676" y="18194"/>
                </a:cubicBezTo>
                <a:cubicBezTo>
                  <a:pt x="8989" y="17778"/>
                  <a:pt x="8989" y="17778"/>
                  <a:pt x="8989" y="17778"/>
                </a:cubicBezTo>
                <a:cubicBezTo>
                  <a:pt x="9481" y="17695"/>
                  <a:pt x="9481" y="17695"/>
                  <a:pt x="9481" y="17695"/>
                </a:cubicBezTo>
                <a:cubicBezTo>
                  <a:pt x="9838" y="18028"/>
                  <a:pt x="9838" y="18028"/>
                  <a:pt x="9838" y="18028"/>
                </a:cubicBezTo>
                <a:cubicBezTo>
                  <a:pt x="10017" y="17529"/>
                  <a:pt x="10017" y="17529"/>
                  <a:pt x="10017" y="17529"/>
                </a:cubicBezTo>
                <a:cubicBezTo>
                  <a:pt x="10196" y="17114"/>
                  <a:pt x="10196" y="17114"/>
                  <a:pt x="10196" y="17114"/>
                </a:cubicBezTo>
                <a:cubicBezTo>
                  <a:pt x="10733" y="17529"/>
                  <a:pt x="10733" y="17529"/>
                  <a:pt x="10733" y="17529"/>
                </a:cubicBezTo>
                <a:cubicBezTo>
                  <a:pt x="10867" y="17861"/>
                  <a:pt x="10867" y="17861"/>
                  <a:pt x="10867" y="17861"/>
                </a:cubicBezTo>
                <a:cubicBezTo>
                  <a:pt x="11314" y="17861"/>
                  <a:pt x="11314" y="17861"/>
                  <a:pt x="11314" y="17861"/>
                </a:cubicBezTo>
                <a:cubicBezTo>
                  <a:pt x="11583" y="18277"/>
                  <a:pt x="11583" y="18277"/>
                  <a:pt x="11583" y="18277"/>
                </a:cubicBezTo>
                <a:cubicBezTo>
                  <a:pt x="12298" y="17945"/>
                  <a:pt x="12298" y="17945"/>
                  <a:pt x="12298" y="17945"/>
                </a:cubicBezTo>
                <a:cubicBezTo>
                  <a:pt x="12611" y="18111"/>
                  <a:pt x="12611" y="18111"/>
                  <a:pt x="12611" y="18111"/>
                </a:cubicBezTo>
                <a:cubicBezTo>
                  <a:pt x="12656" y="17945"/>
                  <a:pt x="12656" y="17945"/>
                  <a:pt x="12656" y="17945"/>
                </a:cubicBezTo>
                <a:cubicBezTo>
                  <a:pt x="12924" y="17945"/>
                  <a:pt x="12924" y="17945"/>
                  <a:pt x="12924" y="17945"/>
                </a:cubicBezTo>
                <a:cubicBezTo>
                  <a:pt x="13193" y="17031"/>
                  <a:pt x="13193" y="17031"/>
                  <a:pt x="13193" y="17031"/>
                </a:cubicBezTo>
                <a:cubicBezTo>
                  <a:pt x="13327" y="16615"/>
                  <a:pt x="13327" y="16615"/>
                  <a:pt x="13327" y="16615"/>
                </a:cubicBezTo>
                <a:cubicBezTo>
                  <a:pt x="13729" y="16615"/>
                  <a:pt x="13729" y="16615"/>
                  <a:pt x="13729" y="16615"/>
                </a:cubicBezTo>
                <a:cubicBezTo>
                  <a:pt x="14176" y="18111"/>
                  <a:pt x="14176" y="18111"/>
                  <a:pt x="14176" y="18111"/>
                </a:cubicBezTo>
                <a:cubicBezTo>
                  <a:pt x="14534" y="18277"/>
                  <a:pt x="14534" y="18277"/>
                  <a:pt x="14534" y="18277"/>
                </a:cubicBezTo>
                <a:cubicBezTo>
                  <a:pt x="14624" y="18609"/>
                  <a:pt x="14624" y="18609"/>
                  <a:pt x="14624" y="18609"/>
                </a:cubicBezTo>
                <a:cubicBezTo>
                  <a:pt x="15160" y="18526"/>
                  <a:pt x="15160" y="18526"/>
                  <a:pt x="15160" y="18526"/>
                </a:cubicBezTo>
                <a:cubicBezTo>
                  <a:pt x="14937" y="19772"/>
                  <a:pt x="14937" y="19772"/>
                  <a:pt x="14937" y="19772"/>
                </a:cubicBezTo>
                <a:cubicBezTo>
                  <a:pt x="14713" y="19855"/>
                  <a:pt x="14713" y="19855"/>
                  <a:pt x="14713" y="19855"/>
                </a:cubicBezTo>
                <a:cubicBezTo>
                  <a:pt x="14579" y="20769"/>
                  <a:pt x="14579" y="20769"/>
                  <a:pt x="14579" y="20769"/>
                </a:cubicBezTo>
                <a:cubicBezTo>
                  <a:pt x="14624" y="20769"/>
                  <a:pt x="14624" y="20769"/>
                  <a:pt x="14624" y="20769"/>
                </a:cubicBezTo>
                <a:cubicBezTo>
                  <a:pt x="14713" y="20769"/>
                  <a:pt x="14713" y="20769"/>
                  <a:pt x="14713" y="20769"/>
                </a:cubicBezTo>
                <a:cubicBezTo>
                  <a:pt x="14802" y="20686"/>
                  <a:pt x="14802" y="20686"/>
                  <a:pt x="14802" y="20686"/>
                </a:cubicBezTo>
                <a:cubicBezTo>
                  <a:pt x="14847" y="20686"/>
                  <a:pt x="14847" y="20686"/>
                  <a:pt x="14847" y="20686"/>
                </a:cubicBezTo>
                <a:cubicBezTo>
                  <a:pt x="14981" y="20769"/>
                  <a:pt x="14981" y="20769"/>
                  <a:pt x="14981" y="20769"/>
                </a:cubicBezTo>
                <a:cubicBezTo>
                  <a:pt x="15294" y="20354"/>
                  <a:pt x="15294" y="20354"/>
                  <a:pt x="15294" y="20354"/>
                </a:cubicBezTo>
                <a:cubicBezTo>
                  <a:pt x="15429" y="20022"/>
                  <a:pt x="15429" y="20022"/>
                  <a:pt x="15429" y="20022"/>
                </a:cubicBezTo>
                <a:cubicBezTo>
                  <a:pt x="15786" y="19108"/>
                  <a:pt x="15786" y="19108"/>
                  <a:pt x="15786" y="19108"/>
                </a:cubicBezTo>
                <a:cubicBezTo>
                  <a:pt x="15965" y="18526"/>
                  <a:pt x="15965" y="18526"/>
                  <a:pt x="15965" y="18526"/>
                </a:cubicBezTo>
                <a:cubicBezTo>
                  <a:pt x="16010" y="17778"/>
                  <a:pt x="16010" y="17778"/>
                  <a:pt x="16010" y="17778"/>
                </a:cubicBezTo>
                <a:cubicBezTo>
                  <a:pt x="16099" y="16865"/>
                  <a:pt x="16099" y="16865"/>
                  <a:pt x="16099" y="16865"/>
                </a:cubicBezTo>
                <a:cubicBezTo>
                  <a:pt x="16099" y="16532"/>
                  <a:pt x="16099" y="16532"/>
                  <a:pt x="16099" y="16532"/>
                </a:cubicBezTo>
                <a:cubicBezTo>
                  <a:pt x="15876" y="16117"/>
                  <a:pt x="15876" y="16117"/>
                  <a:pt x="15876" y="16117"/>
                </a:cubicBezTo>
                <a:lnTo>
                  <a:pt x="15607" y="16449"/>
                </a:lnTo>
                <a:cubicBezTo>
                  <a:pt x="15563" y="16449"/>
                  <a:pt x="15473" y="16283"/>
                  <a:pt x="15473" y="16283"/>
                </a:cubicBezTo>
                <a:cubicBezTo>
                  <a:pt x="15384" y="15951"/>
                  <a:pt x="15384" y="15951"/>
                  <a:pt x="15384" y="15951"/>
                </a:cubicBezTo>
                <a:cubicBezTo>
                  <a:pt x="15250" y="15951"/>
                  <a:pt x="15250" y="15951"/>
                  <a:pt x="15250" y="15951"/>
                </a:cubicBezTo>
                <a:cubicBezTo>
                  <a:pt x="15384" y="15785"/>
                  <a:pt x="15384" y="15785"/>
                  <a:pt x="15384" y="15785"/>
                </a:cubicBezTo>
                <a:cubicBezTo>
                  <a:pt x="15607" y="15369"/>
                  <a:pt x="15607" y="15369"/>
                  <a:pt x="15607" y="15369"/>
                </a:cubicBezTo>
                <a:cubicBezTo>
                  <a:pt x="15786" y="14954"/>
                  <a:pt x="15786" y="14954"/>
                  <a:pt x="15786" y="14954"/>
                </a:cubicBezTo>
                <a:cubicBezTo>
                  <a:pt x="15831" y="14788"/>
                  <a:pt x="15831" y="14788"/>
                  <a:pt x="15831" y="14788"/>
                </a:cubicBezTo>
                <a:cubicBezTo>
                  <a:pt x="16412" y="13708"/>
                  <a:pt x="16412" y="13708"/>
                  <a:pt x="16412" y="13708"/>
                </a:cubicBezTo>
                <a:cubicBezTo>
                  <a:pt x="16591" y="13625"/>
                  <a:pt x="16591" y="13625"/>
                  <a:pt x="16591" y="13625"/>
                </a:cubicBezTo>
                <a:cubicBezTo>
                  <a:pt x="17039" y="13625"/>
                  <a:pt x="17039" y="13625"/>
                  <a:pt x="17039" y="13625"/>
                </a:cubicBezTo>
                <a:cubicBezTo>
                  <a:pt x="17262" y="13542"/>
                  <a:pt x="17262" y="13542"/>
                  <a:pt x="17262" y="13542"/>
                </a:cubicBezTo>
                <a:cubicBezTo>
                  <a:pt x="17530" y="13708"/>
                  <a:pt x="17530" y="13708"/>
                  <a:pt x="17530" y="13708"/>
                </a:cubicBezTo>
                <a:cubicBezTo>
                  <a:pt x="17530" y="13957"/>
                  <a:pt x="17530" y="13957"/>
                  <a:pt x="17530" y="13957"/>
                </a:cubicBezTo>
                <a:cubicBezTo>
                  <a:pt x="17530" y="13957"/>
                  <a:pt x="17888" y="13791"/>
                  <a:pt x="17933" y="13791"/>
                </a:cubicBezTo>
                <a:cubicBezTo>
                  <a:pt x="17933" y="13874"/>
                  <a:pt x="18022" y="13791"/>
                  <a:pt x="18022" y="13791"/>
                </a:cubicBezTo>
                <a:cubicBezTo>
                  <a:pt x="17978" y="13625"/>
                  <a:pt x="17978" y="13625"/>
                  <a:pt x="17978" y="13625"/>
                </a:cubicBezTo>
                <a:cubicBezTo>
                  <a:pt x="18022" y="13209"/>
                  <a:pt x="18022" y="13209"/>
                  <a:pt x="18022" y="13209"/>
                </a:cubicBezTo>
                <a:cubicBezTo>
                  <a:pt x="18157" y="12711"/>
                  <a:pt x="18157" y="12711"/>
                  <a:pt x="18157" y="12711"/>
                </a:cubicBezTo>
                <a:cubicBezTo>
                  <a:pt x="18380" y="12378"/>
                  <a:pt x="18380" y="12378"/>
                  <a:pt x="18380" y="12378"/>
                </a:cubicBezTo>
                <a:cubicBezTo>
                  <a:pt x="18738" y="12462"/>
                  <a:pt x="18738" y="12462"/>
                  <a:pt x="18738" y="12462"/>
                </a:cubicBezTo>
                <a:cubicBezTo>
                  <a:pt x="18827" y="12877"/>
                  <a:pt x="18827" y="12877"/>
                  <a:pt x="18827" y="12877"/>
                </a:cubicBezTo>
                <a:cubicBezTo>
                  <a:pt x="19051" y="12545"/>
                  <a:pt x="19051" y="12545"/>
                  <a:pt x="19051" y="12545"/>
                </a:cubicBezTo>
                <a:cubicBezTo>
                  <a:pt x="19364" y="11963"/>
                  <a:pt x="19364" y="11963"/>
                  <a:pt x="19364" y="11963"/>
                </a:cubicBezTo>
                <a:cubicBezTo>
                  <a:pt x="19364" y="12628"/>
                  <a:pt x="19364" y="12628"/>
                  <a:pt x="19364" y="12628"/>
                </a:cubicBezTo>
                <a:cubicBezTo>
                  <a:pt x="19096" y="13126"/>
                  <a:pt x="19096" y="13126"/>
                  <a:pt x="19096" y="13126"/>
                </a:cubicBezTo>
                <a:cubicBezTo>
                  <a:pt x="18917" y="13292"/>
                  <a:pt x="18917" y="13292"/>
                  <a:pt x="18917" y="13292"/>
                </a:cubicBezTo>
                <a:cubicBezTo>
                  <a:pt x="18738" y="13791"/>
                  <a:pt x="18738" y="13791"/>
                  <a:pt x="18738" y="13791"/>
                </a:cubicBezTo>
                <a:cubicBezTo>
                  <a:pt x="18604" y="14206"/>
                  <a:pt x="18604" y="14206"/>
                  <a:pt x="18604" y="14206"/>
                </a:cubicBezTo>
                <a:cubicBezTo>
                  <a:pt x="18604" y="14206"/>
                  <a:pt x="18380" y="14372"/>
                  <a:pt x="18380" y="14455"/>
                </a:cubicBezTo>
                <a:cubicBezTo>
                  <a:pt x="18335" y="14455"/>
                  <a:pt x="18291" y="14538"/>
                  <a:pt x="18291" y="14538"/>
                </a:cubicBezTo>
                <a:cubicBezTo>
                  <a:pt x="18112" y="15452"/>
                  <a:pt x="18112" y="15452"/>
                  <a:pt x="18112" y="15452"/>
                </a:cubicBezTo>
                <a:cubicBezTo>
                  <a:pt x="18335" y="17446"/>
                  <a:pt x="18335" y="17446"/>
                  <a:pt x="18335" y="17446"/>
                </a:cubicBezTo>
                <a:cubicBezTo>
                  <a:pt x="18604" y="16782"/>
                  <a:pt x="18604" y="16782"/>
                  <a:pt x="18604" y="16782"/>
                </a:cubicBezTo>
                <a:cubicBezTo>
                  <a:pt x="18693" y="16698"/>
                  <a:pt x="18693" y="16698"/>
                  <a:pt x="18693" y="16698"/>
                </a:cubicBezTo>
                <a:cubicBezTo>
                  <a:pt x="18783" y="16283"/>
                  <a:pt x="18783" y="16283"/>
                  <a:pt x="18783" y="16283"/>
                </a:cubicBezTo>
                <a:cubicBezTo>
                  <a:pt x="18872" y="16034"/>
                  <a:pt x="18872" y="16034"/>
                  <a:pt x="18872" y="16034"/>
                </a:cubicBezTo>
                <a:cubicBezTo>
                  <a:pt x="19051" y="15868"/>
                  <a:pt x="19051" y="15868"/>
                  <a:pt x="19051" y="15868"/>
                </a:cubicBezTo>
                <a:cubicBezTo>
                  <a:pt x="19051" y="15452"/>
                  <a:pt x="19051" y="15452"/>
                  <a:pt x="19051" y="15452"/>
                </a:cubicBezTo>
                <a:cubicBezTo>
                  <a:pt x="19096" y="15286"/>
                  <a:pt x="19096" y="15286"/>
                  <a:pt x="19096" y="15286"/>
                </a:cubicBezTo>
                <a:cubicBezTo>
                  <a:pt x="19185" y="14705"/>
                  <a:pt x="19185" y="14705"/>
                  <a:pt x="19185" y="14705"/>
                </a:cubicBezTo>
                <a:cubicBezTo>
                  <a:pt x="19185" y="14538"/>
                  <a:pt x="19185" y="14538"/>
                  <a:pt x="19185" y="14538"/>
                </a:cubicBezTo>
                <a:cubicBezTo>
                  <a:pt x="19051" y="14455"/>
                  <a:pt x="19051" y="14455"/>
                  <a:pt x="19051" y="14455"/>
                </a:cubicBezTo>
                <a:cubicBezTo>
                  <a:pt x="19230" y="13708"/>
                  <a:pt x="19230" y="13708"/>
                  <a:pt x="19230" y="13708"/>
                </a:cubicBezTo>
                <a:cubicBezTo>
                  <a:pt x="19319" y="13458"/>
                  <a:pt x="19319" y="13458"/>
                  <a:pt x="19319" y="13458"/>
                </a:cubicBezTo>
                <a:cubicBezTo>
                  <a:pt x="19453" y="13375"/>
                  <a:pt x="19453" y="13375"/>
                  <a:pt x="19453" y="13375"/>
                </a:cubicBezTo>
                <a:cubicBezTo>
                  <a:pt x="19588" y="13292"/>
                  <a:pt x="19588" y="13292"/>
                  <a:pt x="19588" y="13292"/>
                </a:cubicBezTo>
                <a:cubicBezTo>
                  <a:pt x="19632" y="13458"/>
                  <a:pt x="19632" y="13458"/>
                  <a:pt x="19632" y="13458"/>
                </a:cubicBezTo>
                <a:cubicBezTo>
                  <a:pt x="19945" y="13043"/>
                  <a:pt x="19945" y="13043"/>
                  <a:pt x="19945" y="13043"/>
                </a:cubicBezTo>
                <a:lnTo>
                  <a:pt x="20214" y="13458"/>
                </a:lnTo>
                <a:cubicBezTo>
                  <a:pt x="20258" y="13458"/>
                  <a:pt x="20303" y="13043"/>
                  <a:pt x="20303" y="13043"/>
                </a:cubicBezTo>
                <a:cubicBezTo>
                  <a:pt x="20437" y="12960"/>
                  <a:pt x="20437" y="12960"/>
                  <a:pt x="20437" y="12960"/>
                </a:cubicBezTo>
                <a:cubicBezTo>
                  <a:pt x="20437" y="12960"/>
                  <a:pt x="20706" y="12462"/>
                  <a:pt x="20750" y="12378"/>
                </a:cubicBezTo>
                <a:lnTo>
                  <a:pt x="21108" y="12046"/>
                </a:lnTo>
                <a:cubicBezTo>
                  <a:pt x="21153" y="12046"/>
                  <a:pt x="21287" y="12046"/>
                  <a:pt x="21287" y="12046"/>
                </a:cubicBezTo>
                <a:cubicBezTo>
                  <a:pt x="21466" y="12129"/>
                  <a:pt x="21466" y="12129"/>
                  <a:pt x="21466" y="12129"/>
                </a:cubicBezTo>
                <a:cubicBezTo>
                  <a:pt x="21466" y="11963"/>
                  <a:pt x="21466" y="11963"/>
                  <a:pt x="21466" y="11963"/>
                </a:cubicBezTo>
                <a:cubicBezTo>
                  <a:pt x="21421" y="11631"/>
                  <a:pt x="21421" y="11631"/>
                  <a:pt x="21421" y="11631"/>
                </a:cubicBezTo>
                <a:cubicBezTo>
                  <a:pt x="21376" y="11215"/>
                  <a:pt x="21376" y="11215"/>
                  <a:pt x="21376" y="11215"/>
                </a:cubicBezTo>
                <a:cubicBezTo>
                  <a:pt x="21198" y="10883"/>
                  <a:pt x="21198" y="10883"/>
                  <a:pt x="21198" y="10883"/>
                </a:cubicBezTo>
                <a:cubicBezTo>
                  <a:pt x="21332" y="10717"/>
                  <a:pt x="21332" y="10717"/>
                  <a:pt x="21332" y="10717"/>
                </a:cubicBezTo>
                <a:cubicBezTo>
                  <a:pt x="21332" y="10717"/>
                  <a:pt x="21555" y="10551"/>
                  <a:pt x="21555" y="10551"/>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83" name="Shape 1483"/>
          <p:cNvSpPr/>
          <p:nvPr/>
        </p:nvSpPr>
        <p:spPr>
          <a:xfrm>
            <a:off x="4148094" y="7670058"/>
            <a:ext cx="2611028" cy="1946543"/>
          </a:xfrm>
          <a:custGeom>
            <a:avLst/>
            <a:gdLst/>
            <a:ahLst/>
            <a:cxnLst>
              <a:cxn ang="0">
                <a:pos x="wd2" y="hd2"/>
              </a:cxn>
              <a:cxn ang="5400000">
                <a:pos x="wd2" y="hd2"/>
              </a:cxn>
              <a:cxn ang="10800000">
                <a:pos x="wd2" y="hd2"/>
              </a:cxn>
              <a:cxn ang="16200000">
                <a:pos x="wd2" y="hd2"/>
              </a:cxn>
            </a:cxnLst>
            <a:rect l="0" t="0" r="r" b="b"/>
            <a:pathLst>
              <a:path w="21600" h="21600" extrusionOk="0">
                <a:moveTo>
                  <a:pt x="14902" y="18752"/>
                </a:moveTo>
                <a:cubicBezTo>
                  <a:pt x="14567" y="18277"/>
                  <a:pt x="14567" y="18277"/>
                  <a:pt x="14567" y="18277"/>
                </a:cubicBezTo>
                <a:cubicBezTo>
                  <a:pt x="14735" y="17327"/>
                  <a:pt x="14735" y="17327"/>
                  <a:pt x="14735" y="17327"/>
                </a:cubicBezTo>
                <a:cubicBezTo>
                  <a:pt x="16074" y="16853"/>
                  <a:pt x="16074" y="16853"/>
                  <a:pt x="16074" y="16853"/>
                </a:cubicBezTo>
                <a:cubicBezTo>
                  <a:pt x="16912" y="15903"/>
                  <a:pt x="16912" y="15903"/>
                  <a:pt x="16912" y="15903"/>
                </a:cubicBezTo>
                <a:cubicBezTo>
                  <a:pt x="17581" y="14954"/>
                  <a:pt x="17581" y="14954"/>
                  <a:pt x="17581" y="14954"/>
                </a:cubicBezTo>
                <a:cubicBezTo>
                  <a:pt x="17916" y="12106"/>
                  <a:pt x="17916" y="12106"/>
                  <a:pt x="17916" y="12106"/>
                </a:cubicBezTo>
                <a:cubicBezTo>
                  <a:pt x="19088" y="11868"/>
                  <a:pt x="19088" y="11868"/>
                  <a:pt x="19088" y="11868"/>
                </a:cubicBezTo>
                <a:cubicBezTo>
                  <a:pt x="19423" y="9494"/>
                  <a:pt x="19423" y="9494"/>
                  <a:pt x="19423" y="9494"/>
                </a:cubicBezTo>
                <a:cubicBezTo>
                  <a:pt x="20763" y="9732"/>
                  <a:pt x="20763" y="9732"/>
                  <a:pt x="20763" y="9732"/>
                </a:cubicBezTo>
                <a:cubicBezTo>
                  <a:pt x="21098" y="8308"/>
                  <a:pt x="21098" y="8308"/>
                  <a:pt x="21098" y="8308"/>
                </a:cubicBezTo>
                <a:cubicBezTo>
                  <a:pt x="21600" y="8070"/>
                  <a:pt x="21600" y="8070"/>
                  <a:pt x="21600" y="8070"/>
                </a:cubicBezTo>
                <a:cubicBezTo>
                  <a:pt x="21600" y="6884"/>
                  <a:pt x="21600" y="6884"/>
                  <a:pt x="21600" y="6884"/>
                </a:cubicBezTo>
                <a:cubicBezTo>
                  <a:pt x="20428" y="6409"/>
                  <a:pt x="20428" y="6409"/>
                  <a:pt x="20428" y="6409"/>
                </a:cubicBezTo>
                <a:cubicBezTo>
                  <a:pt x="19088" y="5459"/>
                  <a:pt x="19088" y="5459"/>
                  <a:pt x="19088" y="5459"/>
                </a:cubicBezTo>
                <a:cubicBezTo>
                  <a:pt x="17414" y="5459"/>
                  <a:pt x="17414" y="5459"/>
                  <a:pt x="17414" y="5459"/>
                </a:cubicBezTo>
                <a:cubicBezTo>
                  <a:pt x="16744" y="3323"/>
                  <a:pt x="16744" y="3323"/>
                  <a:pt x="16744" y="3323"/>
                </a:cubicBezTo>
                <a:cubicBezTo>
                  <a:pt x="16074" y="1424"/>
                  <a:pt x="16074" y="1424"/>
                  <a:pt x="16074" y="1424"/>
                </a:cubicBezTo>
                <a:cubicBezTo>
                  <a:pt x="15237" y="1424"/>
                  <a:pt x="15237" y="1424"/>
                  <a:pt x="15237" y="1424"/>
                </a:cubicBezTo>
                <a:cubicBezTo>
                  <a:pt x="13730" y="2136"/>
                  <a:pt x="13730" y="2136"/>
                  <a:pt x="13730" y="2136"/>
                </a:cubicBezTo>
                <a:cubicBezTo>
                  <a:pt x="12391" y="0"/>
                  <a:pt x="12391" y="0"/>
                  <a:pt x="12391" y="0"/>
                </a:cubicBezTo>
                <a:cubicBezTo>
                  <a:pt x="10381" y="712"/>
                  <a:pt x="10381" y="712"/>
                  <a:pt x="10381" y="712"/>
                </a:cubicBezTo>
                <a:cubicBezTo>
                  <a:pt x="8205" y="1661"/>
                  <a:pt x="8205" y="1661"/>
                  <a:pt x="8205" y="1661"/>
                </a:cubicBezTo>
                <a:cubicBezTo>
                  <a:pt x="7535" y="3798"/>
                  <a:pt x="7535" y="3798"/>
                  <a:pt x="7535" y="3798"/>
                </a:cubicBezTo>
                <a:cubicBezTo>
                  <a:pt x="7870" y="5459"/>
                  <a:pt x="7870" y="5459"/>
                  <a:pt x="7870" y="5459"/>
                </a:cubicBezTo>
                <a:cubicBezTo>
                  <a:pt x="6698" y="5697"/>
                  <a:pt x="6698" y="5697"/>
                  <a:pt x="6698" y="5697"/>
                </a:cubicBezTo>
                <a:cubicBezTo>
                  <a:pt x="5526" y="5459"/>
                  <a:pt x="5526" y="5459"/>
                  <a:pt x="5526" y="5459"/>
                </a:cubicBezTo>
                <a:cubicBezTo>
                  <a:pt x="4521" y="5697"/>
                  <a:pt x="4521" y="5697"/>
                  <a:pt x="4521" y="5697"/>
                </a:cubicBezTo>
                <a:cubicBezTo>
                  <a:pt x="3684" y="4747"/>
                  <a:pt x="3684" y="4747"/>
                  <a:pt x="3684" y="4747"/>
                </a:cubicBezTo>
                <a:cubicBezTo>
                  <a:pt x="2177" y="4984"/>
                  <a:pt x="2177" y="4984"/>
                  <a:pt x="2177" y="4984"/>
                </a:cubicBezTo>
                <a:cubicBezTo>
                  <a:pt x="502" y="6171"/>
                  <a:pt x="502" y="6171"/>
                  <a:pt x="502" y="6171"/>
                </a:cubicBezTo>
                <a:cubicBezTo>
                  <a:pt x="0" y="7833"/>
                  <a:pt x="0" y="7833"/>
                  <a:pt x="0" y="7833"/>
                </a:cubicBezTo>
                <a:cubicBezTo>
                  <a:pt x="670" y="8782"/>
                  <a:pt x="670" y="8782"/>
                  <a:pt x="670" y="8782"/>
                </a:cubicBezTo>
                <a:cubicBezTo>
                  <a:pt x="1005" y="9969"/>
                  <a:pt x="1005" y="9969"/>
                  <a:pt x="1005" y="9969"/>
                </a:cubicBezTo>
                <a:cubicBezTo>
                  <a:pt x="2177" y="9732"/>
                  <a:pt x="2177" y="9732"/>
                  <a:pt x="2177" y="9732"/>
                </a:cubicBezTo>
                <a:cubicBezTo>
                  <a:pt x="3181" y="9732"/>
                  <a:pt x="3181" y="9732"/>
                  <a:pt x="3181" y="9732"/>
                </a:cubicBezTo>
                <a:cubicBezTo>
                  <a:pt x="4353" y="11631"/>
                  <a:pt x="4353" y="11631"/>
                  <a:pt x="4353" y="11631"/>
                </a:cubicBezTo>
                <a:cubicBezTo>
                  <a:pt x="3349" y="11868"/>
                  <a:pt x="3349" y="11868"/>
                  <a:pt x="3349" y="11868"/>
                </a:cubicBezTo>
                <a:cubicBezTo>
                  <a:pt x="2679" y="11868"/>
                  <a:pt x="2679" y="11868"/>
                  <a:pt x="2679" y="11868"/>
                </a:cubicBezTo>
                <a:cubicBezTo>
                  <a:pt x="2177" y="12343"/>
                  <a:pt x="2177" y="12343"/>
                  <a:pt x="2177" y="12343"/>
                </a:cubicBezTo>
                <a:cubicBezTo>
                  <a:pt x="2679" y="14005"/>
                  <a:pt x="2679" y="14005"/>
                  <a:pt x="2679" y="14005"/>
                </a:cubicBezTo>
                <a:cubicBezTo>
                  <a:pt x="2679" y="14005"/>
                  <a:pt x="3349" y="14717"/>
                  <a:pt x="3349" y="14954"/>
                </a:cubicBezTo>
                <a:cubicBezTo>
                  <a:pt x="3349" y="15191"/>
                  <a:pt x="3349" y="17090"/>
                  <a:pt x="3349" y="17090"/>
                </a:cubicBezTo>
                <a:cubicBezTo>
                  <a:pt x="4019" y="18040"/>
                  <a:pt x="4019" y="18040"/>
                  <a:pt x="4019" y="18040"/>
                </a:cubicBezTo>
                <a:cubicBezTo>
                  <a:pt x="3851" y="19939"/>
                  <a:pt x="3851" y="19939"/>
                  <a:pt x="3851" y="19939"/>
                </a:cubicBezTo>
                <a:cubicBezTo>
                  <a:pt x="4019" y="19464"/>
                  <a:pt x="4019" y="19464"/>
                  <a:pt x="4019" y="19464"/>
                </a:cubicBezTo>
                <a:cubicBezTo>
                  <a:pt x="4856" y="18989"/>
                  <a:pt x="4856" y="18989"/>
                  <a:pt x="4856" y="18989"/>
                </a:cubicBezTo>
                <a:cubicBezTo>
                  <a:pt x="5526" y="18752"/>
                  <a:pt x="5526" y="18752"/>
                  <a:pt x="5526" y="18752"/>
                </a:cubicBezTo>
                <a:cubicBezTo>
                  <a:pt x="6363" y="19464"/>
                  <a:pt x="6363" y="19464"/>
                  <a:pt x="6363" y="19464"/>
                </a:cubicBezTo>
                <a:cubicBezTo>
                  <a:pt x="7032" y="20176"/>
                  <a:pt x="7032" y="20176"/>
                  <a:pt x="7032" y="20176"/>
                </a:cubicBezTo>
                <a:cubicBezTo>
                  <a:pt x="7702" y="20413"/>
                  <a:pt x="7702" y="20413"/>
                  <a:pt x="7702" y="20413"/>
                </a:cubicBezTo>
                <a:cubicBezTo>
                  <a:pt x="7702" y="21125"/>
                  <a:pt x="7702" y="21125"/>
                  <a:pt x="7702" y="21125"/>
                </a:cubicBezTo>
                <a:cubicBezTo>
                  <a:pt x="8037" y="21363"/>
                  <a:pt x="8037" y="21363"/>
                  <a:pt x="8037" y="21363"/>
                </a:cubicBezTo>
                <a:cubicBezTo>
                  <a:pt x="8539" y="21600"/>
                  <a:pt x="8539" y="21600"/>
                  <a:pt x="8539" y="21600"/>
                </a:cubicBezTo>
                <a:cubicBezTo>
                  <a:pt x="8874" y="21125"/>
                  <a:pt x="8874" y="21125"/>
                  <a:pt x="8874" y="21125"/>
                </a:cubicBezTo>
                <a:cubicBezTo>
                  <a:pt x="9712" y="20651"/>
                  <a:pt x="9712" y="20651"/>
                  <a:pt x="9712" y="20651"/>
                </a:cubicBezTo>
                <a:cubicBezTo>
                  <a:pt x="9879" y="19464"/>
                  <a:pt x="9879" y="19464"/>
                  <a:pt x="9879" y="19464"/>
                </a:cubicBezTo>
                <a:cubicBezTo>
                  <a:pt x="10549" y="19701"/>
                  <a:pt x="10549" y="19701"/>
                  <a:pt x="10549" y="19701"/>
                </a:cubicBezTo>
                <a:cubicBezTo>
                  <a:pt x="11051" y="19701"/>
                  <a:pt x="11051" y="19701"/>
                  <a:pt x="11051" y="19701"/>
                </a:cubicBezTo>
                <a:cubicBezTo>
                  <a:pt x="11386" y="20176"/>
                  <a:pt x="11386" y="20176"/>
                  <a:pt x="11386" y="20176"/>
                </a:cubicBezTo>
                <a:cubicBezTo>
                  <a:pt x="12056" y="19939"/>
                  <a:pt x="12056" y="19939"/>
                  <a:pt x="12056" y="19939"/>
                </a:cubicBezTo>
                <a:cubicBezTo>
                  <a:pt x="12391" y="19464"/>
                  <a:pt x="12391" y="19464"/>
                  <a:pt x="12391" y="19464"/>
                </a:cubicBezTo>
                <a:cubicBezTo>
                  <a:pt x="12893" y="18752"/>
                  <a:pt x="12893" y="18752"/>
                  <a:pt x="12893" y="18752"/>
                </a:cubicBezTo>
                <a:cubicBezTo>
                  <a:pt x="13060" y="18989"/>
                  <a:pt x="13060" y="18989"/>
                  <a:pt x="13060" y="18989"/>
                </a:cubicBezTo>
                <a:cubicBezTo>
                  <a:pt x="13228" y="19701"/>
                  <a:pt x="13228" y="19701"/>
                  <a:pt x="13228" y="19701"/>
                </a:cubicBezTo>
                <a:cubicBezTo>
                  <a:pt x="13730" y="19701"/>
                  <a:pt x="13730" y="19701"/>
                  <a:pt x="13730" y="19701"/>
                </a:cubicBezTo>
                <a:cubicBezTo>
                  <a:pt x="14400" y="19464"/>
                  <a:pt x="14400" y="19464"/>
                  <a:pt x="14400" y="19464"/>
                </a:cubicBezTo>
                <a:cubicBezTo>
                  <a:pt x="14735" y="19464"/>
                  <a:pt x="14735" y="19464"/>
                  <a:pt x="14735" y="19464"/>
                </a:cubicBezTo>
                <a:cubicBezTo>
                  <a:pt x="14735" y="19701"/>
                  <a:pt x="14735" y="19701"/>
                  <a:pt x="14735" y="19701"/>
                </a:cubicBezTo>
                <a:cubicBezTo>
                  <a:pt x="15070" y="19464"/>
                  <a:pt x="15070" y="19464"/>
                  <a:pt x="15070" y="19464"/>
                </a:cubicBezTo>
                <a:cubicBezTo>
                  <a:pt x="15070" y="19464"/>
                  <a:pt x="14902" y="18752"/>
                  <a:pt x="14902" y="18752"/>
                </a:cubicBezTo>
                <a:close/>
              </a:path>
            </a:pathLst>
          </a:custGeom>
          <a:solidFill>
            <a:srgbClr val="D8DEE3"/>
          </a:solidFill>
          <a:ln>
            <a:solidFill>
              <a:srgbClr val="FFFFFF"/>
            </a:solidFill>
            <a:round/>
          </a:ln>
        </p:spPr>
        <p:txBody>
          <a:bodyPr lIns="50800" tIns="50800" rIns="50800" bIns="50800"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484" name="Shape 1484"/>
          <p:cNvSpPr/>
          <p:nvPr/>
        </p:nvSpPr>
        <p:spPr>
          <a:xfrm>
            <a:off x="2832328" y="9057152"/>
            <a:ext cx="1197540" cy="493990"/>
          </a:xfrm>
          <a:custGeom>
            <a:avLst/>
            <a:gdLst/>
            <a:ahLst/>
            <a:cxnLst>
              <a:cxn ang="0">
                <a:pos x="wd2" y="hd2"/>
              </a:cxn>
              <a:cxn ang="5400000">
                <a:pos x="wd2" y="hd2"/>
              </a:cxn>
              <a:cxn ang="10800000">
                <a:pos x="wd2" y="hd2"/>
              </a:cxn>
              <a:cxn ang="16200000">
                <a:pos x="wd2" y="hd2"/>
              </a:cxn>
            </a:cxnLst>
            <a:rect l="0" t="0" r="r" b="b"/>
            <a:pathLst>
              <a:path w="21600" h="21600" extrusionOk="0">
                <a:moveTo>
                  <a:pt x="12447" y="18783"/>
                </a:moveTo>
                <a:cubicBezTo>
                  <a:pt x="13180" y="19722"/>
                  <a:pt x="13180" y="19722"/>
                  <a:pt x="13180" y="19722"/>
                </a:cubicBezTo>
                <a:cubicBezTo>
                  <a:pt x="17207" y="18783"/>
                  <a:pt x="17207" y="18783"/>
                  <a:pt x="17207" y="18783"/>
                </a:cubicBezTo>
                <a:cubicBezTo>
                  <a:pt x="19037" y="17843"/>
                  <a:pt x="19037" y="17843"/>
                  <a:pt x="19037" y="17843"/>
                </a:cubicBezTo>
                <a:cubicBezTo>
                  <a:pt x="20868" y="16904"/>
                  <a:pt x="20868" y="16904"/>
                  <a:pt x="20868" y="16904"/>
                </a:cubicBezTo>
                <a:cubicBezTo>
                  <a:pt x="21600" y="17843"/>
                  <a:pt x="21600" y="17843"/>
                  <a:pt x="21600" y="17843"/>
                </a:cubicBezTo>
                <a:lnTo>
                  <a:pt x="21234" y="15026"/>
                </a:lnTo>
                <a:cubicBezTo>
                  <a:pt x="21234" y="14087"/>
                  <a:pt x="21234" y="8452"/>
                  <a:pt x="21234" y="8452"/>
                </a:cubicBezTo>
                <a:cubicBezTo>
                  <a:pt x="21600" y="7513"/>
                  <a:pt x="21600" y="7513"/>
                  <a:pt x="21600" y="7513"/>
                </a:cubicBezTo>
                <a:cubicBezTo>
                  <a:pt x="20136" y="2817"/>
                  <a:pt x="20136" y="2817"/>
                  <a:pt x="20136" y="2817"/>
                </a:cubicBezTo>
                <a:cubicBezTo>
                  <a:pt x="19404" y="938"/>
                  <a:pt x="19404" y="938"/>
                  <a:pt x="19404" y="938"/>
                </a:cubicBezTo>
                <a:cubicBezTo>
                  <a:pt x="18305" y="938"/>
                  <a:pt x="18305" y="938"/>
                  <a:pt x="18305" y="938"/>
                </a:cubicBezTo>
                <a:cubicBezTo>
                  <a:pt x="17939" y="0"/>
                  <a:pt x="17939" y="0"/>
                  <a:pt x="17939" y="0"/>
                </a:cubicBezTo>
                <a:cubicBezTo>
                  <a:pt x="16475" y="2817"/>
                  <a:pt x="16475" y="2817"/>
                  <a:pt x="16475" y="2817"/>
                </a:cubicBezTo>
                <a:cubicBezTo>
                  <a:pt x="14644" y="2817"/>
                  <a:pt x="14644" y="2817"/>
                  <a:pt x="14644" y="2817"/>
                </a:cubicBezTo>
                <a:cubicBezTo>
                  <a:pt x="14278" y="2817"/>
                  <a:pt x="14278" y="2817"/>
                  <a:pt x="14278" y="2817"/>
                </a:cubicBezTo>
                <a:cubicBezTo>
                  <a:pt x="12813" y="938"/>
                  <a:pt x="12813" y="938"/>
                  <a:pt x="12813" y="938"/>
                </a:cubicBezTo>
                <a:cubicBezTo>
                  <a:pt x="11715" y="0"/>
                  <a:pt x="11715" y="0"/>
                  <a:pt x="11715" y="0"/>
                </a:cubicBezTo>
                <a:cubicBezTo>
                  <a:pt x="8787" y="0"/>
                  <a:pt x="8787" y="0"/>
                  <a:pt x="8787" y="0"/>
                </a:cubicBezTo>
                <a:cubicBezTo>
                  <a:pt x="8054" y="0"/>
                  <a:pt x="8054" y="0"/>
                  <a:pt x="8054" y="0"/>
                </a:cubicBezTo>
                <a:cubicBezTo>
                  <a:pt x="6956" y="938"/>
                  <a:pt x="6956" y="938"/>
                  <a:pt x="6956" y="938"/>
                </a:cubicBezTo>
                <a:cubicBezTo>
                  <a:pt x="6224" y="2817"/>
                  <a:pt x="6224" y="2817"/>
                  <a:pt x="6224" y="2817"/>
                </a:cubicBezTo>
                <a:cubicBezTo>
                  <a:pt x="4393" y="3755"/>
                  <a:pt x="4393" y="3755"/>
                  <a:pt x="4393" y="3755"/>
                </a:cubicBezTo>
                <a:cubicBezTo>
                  <a:pt x="4027" y="2817"/>
                  <a:pt x="4027" y="2817"/>
                  <a:pt x="4027" y="2817"/>
                </a:cubicBezTo>
                <a:cubicBezTo>
                  <a:pt x="3661" y="2817"/>
                  <a:pt x="3661" y="2817"/>
                  <a:pt x="3661" y="2817"/>
                </a:cubicBezTo>
                <a:cubicBezTo>
                  <a:pt x="2929" y="5635"/>
                  <a:pt x="2929" y="5635"/>
                  <a:pt x="2929" y="5635"/>
                </a:cubicBezTo>
                <a:cubicBezTo>
                  <a:pt x="1464" y="5635"/>
                  <a:pt x="1464" y="5635"/>
                  <a:pt x="1464" y="5635"/>
                </a:cubicBezTo>
                <a:cubicBezTo>
                  <a:pt x="0" y="8452"/>
                  <a:pt x="0" y="8452"/>
                  <a:pt x="0" y="8452"/>
                </a:cubicBezTo>
                <a:cubicBezTo>
                  <a:pt x="732" y="11270"/>
                  <a:pt x="732" y="11270"/>
                  <a:pt x="732" y="11270"/>
                </a:cubicBezTo>
                <a:cubicBezTo>
                  <a:pt x="1464" y="15965"/>
                  <a:pt x="1464" y="15965"/>
                  <a:pt x="1464" y="15965"/>
                </a:cubicBezTo>
                <a:cubicBezTo>
                  <a:pt x="2197" y="18783"/>
                  <a:pt x="2197" y="18783"/>
                  <a:pt x="2197" y="18783"/>
                </a:cubicBezTo>
                <a:cubicBezTo>
                  <a:pt x="5492" y="19722"/>
                  <a:pt x="5492" y="19722"/>
                  <a:pt x="5492" y="19722"/>
                </a:cubicBezTo>
                <a:cubicBezTo>
                  <a:pt x="5858" y="19722"/>
                  <a:pt x="5858" y="19722"/>
                  <a:pt x="5858" y="19722"/>
                </a:cubicBezTo>
                <a:cubicBezTo>
                  <a:pt x="8421" y="21600"/>
                  <a:pt x="8421" y="21600"/>
                  <a:pt x="8421" y="21600"/>
                </a:cubicBezTo>
                <a:cubicBezTo>
                  <a:pt x="9885" y="19722"/>
                  <a:pt x="9885" y="19722"/>
                  <a:pt x="9885" y="19722"/>
                </a:cubicBezTo>
                <a:cubicBezTo>
                  <a:pt x="11349" y="21600"/>
                  <a:pt x="11349" y="21600"/>
                  <a:pt x="11349" y="21600"/>
                </a:cubicBezTo>
                <a:cubicBezTo>
                  <a:pt x="11349" y="21600"/>
                  <a:pt x="12447" y="18783"/>
                  <a:pt x="12447" y="18783"/>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85" name="Shape 1485"/>
          <p:cNvSpPr/>
          <p:nvPr/>
        </p:nvSpPr>
        <p:spPr>
          <a:xfrm>
            <a:off x="3390098" y="9471848"/>
            <a:ext cx="467896" cy="402410"/>
          </a:xfrm>
          <a:custGeom>
            <a:avLst/>
            <a:gdLst/>
            <a:ahLst/>
            <a:cxnLst>
              <a:cxn ang="0">
                <a:pos x="wd2" y="hd2"/>
              </a:cxn>
              <a:cxn ang="5400000">
                <a:pos x="wd2" y="hd2"/>
              </a:cxn>
              <a:cxn ang="10800000">
                <a:pos x="wd2" y="hd2"/>
              </a:cxn>
              <a:cxn ang="16200000">
                <a:pos x="wd2" y="hd2"/>
              </a:cxn>
            </a:cxnLst>
            <a:rect l="0" t="0" r="r" b="b"/>
            <a:pathLst>
              <a:path w="21600" h="21600" extrusionOk="0">
                <a:moveTo>
                  <a:pt x="3885" y="21600"/>
                </a:moveTo>
                <a:lnTo>
                  <a:pt x="9479" y="18189"/>
                </a:lnTo>
                <a:lnTo>
                  <a:pt x="11344" y="17052"/>
                </a:lnTo>
                <a:lnTo>
                  <a:pt x="17870" y="12506"/>
                </a:lnTo>
                <a:lnTo>
                  <a:pt x="19735" y="4547"/>
                </a:lnTo>
                <a:lnTo>
                  <a:pt x="21600" y="1138"/>
                </a:lnTo>
                <a:lnTo>
                  <a:pt x="21600" y="0"/>
                </a:lnTo>
                <a:lnTo>
                  <a:pt x="17870" y="1138"/>
                </a:lnTo>
                <a:lnTo>
                  <a:pt x="7614" y="2274"/>
                </a:lnTo>
                <a:lnTo>
                  <a:pt x="5750" y="1138"/>
                </a:lnTo>
                <a:lnTo>
                  <a:pt x="2952" y="4547"/>
                </a:lnTo>
                <a:lnTo>
                  <a:pt x="3885" y="9095"/>
                </a:lnTo>
                <a:lnTo>
                  <a:pt x="0" y="19327"/>
                </a:lnTo>
                <a:lnTo>
                  <a:pt x="2020" y="19327"/>
                </a:lnTo>
                <a:cubicBezTo>
                  <a:pt x="2020" y="19327"/>
                  <a:pt x="3885" y="21600"/>
                  <a:pt x="3885" y="21600"/>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86" name="Shape 1486"/>
          <p:cNvSpPr/>
          <p:nvPr/>
        </p:nvSpPr>
        <p:spPr>
          <a:xfrm>
            <a:off x="3404400" y="9886546"/>
            <a:ext cx="1269523" cy="1158112"/>
          </a:xfrm>
          <a:custGeom>
            <a:avLst/>
            <a:gdLst/>
            <a:ahLst/>
            <a:cxnLst>
              <a:cxn ang="0">
                <a:pos x="wd2" y="hd2"/>
              </a:cxn>
              <a:cxn ang="5400000">
                <a:pos x="wd2" y="hd2"/>
              </a:cxn>
              <a:cxn ang="10800000">
                <a:pos x="wd2" y="hd2"/>
              </a:cxn>
              <a:cxn ang="16200000">
                <a:pos x="wd2" y="hd2"/>
              </a:cxn>
            </a:cxnLst>
            <a:rect l="0" t="0" r="r" b="b"/>
            <a:pathLst>
              <a:path w="21600" h="21600" extrusionOk="0">
                <a:moveTo>
                  <a:pt x="21600" y="13600"/>
                </a:moveTo>
                <a:cubicBezTo>
                  <a:pt x="18857" y="12800"/>
                  <a:pt x="18857" y="12800"/>
                  <a:pt x="18857" y="12800"/>
                </a:cubicBezTo>
                <a:cubicBezTo>
                  <a:pt x="17829" y="11200"/>
                  <a:pt x="17829" y="11200"/>
                  <a:pt x="17829" y="11200"/>
                </a:cubicBezTo>
                <a:cubicBezTo>
                  <a:pt x="18172" y="10000"/>
                  <a:pt x="18172" y="10000"/>
                  <a:pt x="18172" y="10000"/>
                </a:cubicBezTo>
                <a:cubicBezTo>
                  <a:pt x="17829" y="10000"/>
                  <a:pt x="17829" y="10000"/>
                  <a:pt x="17829" y="10000"/>
                </a:cubicBezTo>
                <a:cubicBezTo>
                  <a:pt x="16457" y="9200"/>
                  <a:pt x="16457" y="9200"/>
                  <a:pt x="16457" y="9200"/>
                </a:cubicBezTo>
                <a:cubicBezTo>
                  <a:pt x="15772" y="6800"/>
                  <a:pt x="15772" y="6800"/>
                  <a:pt x="15772" y="6800"/>
                </a:cubicBezTo>
                <a:cubicBezTo>
                  <a:pt x="14400" y="5200"/>
                  <a:pt x="14400" y="5200"/>
                  <a:pt x="14400" y="5200"/>
                </a:cubicBezTo>
                <a:cubicBezTo>
                  <a:pt x="14400" y="4800"/>
                  <a:pt x="14400" y="4800"/>
                  <a:pt x="14400" y="4800"/>
                </a:cubicBezTo>
                <a:cubicBezTo>
                  <a:pt x="13372" y="4800"/>
                  <a:pt x="13372" y="4800"/>
                  <a:pt x="13372" y="4800"/>
                </a:cubicBezTo>
                <a:cubicBezTo>
                  <a:pt x="12343" y="4000"/>
                  <a:pt x="12343" y="4000"/>
                  <a:pt x="12343" y="4000"/>
                </a:cubicBezTo>
                <a:cubicBezTo>
                  <a:pt x="9600" y="3600"/>
                  <a:pt x="9600" y="3600"/>
                  <a:pt x="9600" y="3600"/>
                </a:cubicBezTo>
                <a:cubicBezTo>
                  <a:pt x="8572" y="2400"/>
                  <a:pt x="8572" y="2400"/>
                  <a:pt x="8572" y="2400"/>
                </a:cubicBezTo>
                <a:cubicBezTo>
                  <a:pt x="5143" y="400"/>
                  <a:pt x="5143" y="400"/>
                  <a:pt x="5143" y="400"/>
                </a:cubicBezTo>
                <a:cubicBezTo>
                  <a:pt x="3772" y="0"/>
                  <a:pt x="3772" y="0"/>
                  <a:pt x="3772" y="0"/>
                </a:cubicBezTo>
                <a:cubicBezTo>
                  <a:pt x="4114" y="0"/>
                  <a:pt x="4114" y="0"/>
                  <a:pt x="4114" y="0"/>
                </a:cubicBezTo>
                <a:cubicBezTo>
                  <a:pt x="3429" y="400"/>
                  <a:pt x="3429" y="400"/>
                  <a:pt x="3429" y="400"/>
                </a:cubicBezTo>
                <a:cubicBezTo>
                  <a:pt x="2057" y="800"/>
                  <a:pt x="2057" y="800"/>
                  <a:pt x="2057" y="800"/>
                </a:cubicBezTo>
                <a:cubicBezTo>
                  <a:pt x="2743" y="2800"/>
                  <a:pt x="2743" y="2800"/>
                  <a:pt x="2743" y="2800"/>
                </a:cubicBezTo>
                <a:cubicBezTo>
                  <a:pt x="2400" y="3600"/>
                  <a:pt x="2400" y="3600"/>
                  <a:pt x="2400" y="3600"/>
                </a:cubicBezTo>
                <a:cubicBezTo>
                  <a:pt x="1372" y="3600"/>
                  <a:pt x="1372" y="3600"/>
                  <a:pt x="1372" y="3600"/>
                </a:cubicBezTo>
                <a:cubicBezTo>
                  <a:pt x="686" y="4400"/>
                  <a:pt x="686" y="4400"/>
                  <a:pt x="686" y="4400"/>
                </a:cubicBezTo>
                <a:cubicBezTo>
                  <a:pt x="0" y="4400"/>
                  <a:pt x="0" y="4400"/>
                  <a:pt x="0" y="4400"/>
                </a:cubicBezTo>
                <a:cubicBezTo>
                  <a:pt x="686" y="6000"/>
                  <a:pt x="686" y="6000"/>
                  <a:pt x="686" y="6000"/>
                </a:cubicBezTo>
                <a:cubicBezTo>
                  <a:pt x="3086" y="11600"/>
                  <a:pt x="3086" y="11600"/>
                  <a:pt x="3086" y="11600"/>
                </a:cubicBezTo>
                <a:cubicBezTo>
                  <a:pt x="4457" y="13201"/>
                  <a:pt x="4457" y="13201"/>
                  <a:pt x="4457" y="13201"/>
                </a:cubicBezTo>
                <a:cubicBezTo>
                  <a:pt x="5143" y="15600"/>
                  <a:pt x="5143" y="15600"/>
                  <a:pt x="5143" y="15600"/>
                </a:cubicBezTo>
                <a:cubicBezTo>
                  <a:pt x="5829" y="18400"/>
                  <a:pt x="5829" y="18400"/>
                  <a:pt x="5829" y="18400"/>
                </a:cubicBezTo>
                <a:cubicBezTo>
                  <a:pt x="8229" y="21200"/>
                  <a:pt x="8229" y="21200"/>
                  <a:pt x="8229" y="21200"/>
                </a:cubicBezTo>
                <a:cubicBezTo>
                  <a:pt x="8229" y="21600"/>
                  <a:pt x="8229" y="21600"/>
                  <a:pt x="8229" y="21600"/>
                </a:cubicBezTo>
                <a:cubicBezTo>
                  <a:pt x="9257" y="21200"/>
                  <a:pt x="9257" y="21200"/>
                  <a:pt x="9257" y="21200"/>
                </a:cubicBezTo>
                <a:cubicBezTo>
                  <a:pt x="13029" y="21200"/>
                  <a:pt x="13029" y="21200"/>
                  <a:pt x="13029" y="21200"/>
                </a:cubicBezTo>
                <a:cubicBezTo>
                  <a:pt x="13029" y="21200"/>
                  <a:pt x="13714" y="20400"/>
                  <a:pt x="14400" y="20000"/>
                </a:cubicBezTo>
                <a:cubicBezTo>
                  <a:pt x="14400" y="19600"/>
                  <a:pt x="16800" y="19200"/>
                  <a:pt x="18514" y="18400"/>
                </a:cubicBezTo>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87" name="Shape 1487"/>
          <p:cNvSpPr/>
          <p:nvPr/>
        </p:nvSpPr>
        <p:spPr>
          <a:xfrm>
            <a:off x="3647530" y="9443248"/>
            <a:ext cx="644587" cy="690306"/>
          </a:xfrm>
          <a:custGeom>
            <a:avLst/>
            <a:gdLst/>
            <a:ahLst/>
            <a:cxnLst>
              <a:cxn ang="0">
                <a:pos x="wd2" y="hd2"/>
              </a:cxn>
              <a:cxn ang="5400000">
                <a:pos x="wd2" y="hd2"/>
              </a:cxn>
              <a:cxn ang="10800000">
                <a:pos x="wd2" y="hd2"/>
              </a:cxn>
              <a:cxn ang="16200000">
                <a:pos x="wd2" y="hd2"/>
              </a:cxn>
            </a:cxnLst>
            <a:rect l="0" t="0" r="r" b="b"/>
            <a:pathLst>
              <a:path w="21600" h="21600" extrusionOk="0">
                <a:moveTo>
                  <a:pt x="18900" y="13500"/>
                </a:moveTo>
                <a:lnTo>
                  <a:pt x="14850" y="10125"/>
                </a:lnTo>
                <a:lnTo>
                  <a:pt x="14850" y="7425"/>
                </a:lnTo>
                <a:lnTo>
                  <a:pt x="15525" y="4725"/>
                </a:lnTo>
                <a:lnTo>
                  <a:pt x="12825" y="676"/>
                </a:lnTo>
                <a:lnTo>
                  <a:pt x="11475" y="0"/>
                </a:lnTo>
                <a:lnTo>
                  <a:pt x="8100" y="676"/>
                </a:lnTo>
                <a:lnTo>
                  <a:pt x="7425" y="676"/>
                </a:lnTo>
                <a:lnTo>
                  <a:pt x="7425" y="1350"/>
                </a:lnTo>
                <a:lnTo>
                  <a:pt x="6075" y="3375"/>
                </a:lnTo>
                <a:lnTo>
                  <a:pt x="4725" y="8100"/>
                </a:lnTo>
                <a:lnTo>
                  <a:pt x="0" y="10800"/>
                </a:lnTo>
                <a:lnTo>
                  <a:pt x="0" y="13500"/>
                </a:lnTo>
                <a:lnTo>
                  <a:pt x="2700" y="14175"/>
                </a:lnTo>
                <a:lnTo>
                  <a:pt x="9450" y="17550"/>
                </a:lnTo>
                <a:lnTo>
                  <a:pt x="11475" y="19575"/>
                </a:lnTo>
                <a:lnTo>
                  <a:pt x="16875" y="20250"/>
                </a:lnTo>
                <a:lnTo>
                  <a:pt x="18900" y="21600"/>
                </a:lnTo>
                <a:lnTo>
                  <a:pt x="20925" y="21600"/>
                </a:lnTo>
                <a:lnTo>
                  <a:pt x="20250" y="20250"/>
                </a:lnTo>
                <a:lnTo>
                  <a:pt x="21600" y="19575"/>
                </a:lnTo>
                <a:lnTo>
                  <a:pt x="20250" y="16875"/>
                </a:lnTo>
                <a:cubicBezTo>
                  <a:pt x="20250" y="16875"/>
                  <a:pt x="18900" y="13500"/>
                  <a:pt x="18900" y="13500"/>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88" name="Shape 1488"/>
          <p:cNvSpPr/>
          <p:nvPr/>
        </p:nvSpPr>
        <p:spPr>
          <a:xfrm>
            <a:off x="2603500" y="8842652"/>
            <a:ext cx="451527" cy="408946"/>
          </a:xfrm>
          <a:custGeom>
            <a:avLst/>
            <a:gdLst/>
            <a:ahLst/>
            <a:cxnLst>
              <a:cxn ang="0">
                <a:pos x="wd2" y="hd2"/>
              </a:cxn>
              <a:cxn ang="5400000">
                <a:pos x="wd2" y="hd2"/>
              </a:cxn>
              <a:cxn ang="10800000">
                <a:pos x="wd2" y="hd2"/>
              </a:cxn>
              <a:cxn ang="16200000">
                <a:pos x="wd2" y="hd2"/>
              </a:cxn>
            </a:cxnLst>
            <a:rect l="0" t="0" r="r" b="b"/>
            <a:pathLst>
              <a:path w="21600" h="21600" extrusionOk="0">
                <a:moveTo>
                  <a:pt x="7855" y="1127"/>
                </a:moveTo>
                <a:lnTo>
                  <a:pt x="1964" y="1127"/>
                </a:lnTo>
                <a:lnTo>
                  <a:pt x="0" y="0"/>
                </a:lnTo>
                <a:lnTo>
                  <a:pt x="0" y="2253"/>
                </a:lnTo>
                <a:lnTo>
                  <a:pt x="981" y="5634"/>
                </a:lnTo>
                <a:lnTo>
                  <a:pt x="0" y="9015"/>
                </a:lnTo>
                <a:lnTo>
                  <a:pt x="981" y="11456"/>
                </a:lnTo>
                <a:lnTo>
                  <a:pt x="1964" y="13711"/>
                </a:lnTo>
                <a:lnTo>
                  <a:pt x="7855" y="13711"/>
                </a:lnTo>
                <a:lnTo>
                  <a:pt x="10800" y="13711"/>
                </a:lnTo>
                <a:lnTo>
                  <a:pt x="11782" y="12584"/>
                </a:lnTo>
                <a:lnTo>
                  <a:pt x="11782" y="13711"/>
                </a:lnTo>
                <a:lnTo>
                  <a:pt x="10800" y="15965"/>
                </a:lnTo>
                <a:lnTo>
                  <a:pt x="9818" y="17092"/>
                </a:lnTo>
                <a:lnTo>
                  <a:pt x="10800" y="21600"/>
                </a:lnTo>
                <a:lnTo>
                  <a:pt x="14727" y="18219"/>
                </a:lnTo>
                <a:lnTo>
                  <a:pt x="18655" y="18219"/>
                </a:lnTo>
                <a:lnTo>
                  <a:pt x="20618" y="14838"/>
                </a:lnTo>
                <a:lnTo>
                  <a:pt x="21600" y="14838"/>
                </a:lnTo>
                <a:lnTo>
                  <a:pt x="15709" y="12584"/>
                </a:lnTo>
                <a:lnTo>
                  <a:pt x="14727" y="6762"/>
                </a:lnTo>
                <a:lnTo>
                  <a:pt x="18655" y="2253"/>
                </a:lnTo>
                <a:lnTo>
                  <a:pt x="12764" y="0"/>
                </a:lnTo>
                <a:cubicBezTo>
                  <a:pt x="12764" y="0"/>
                  <a:pt x="7855" y="1127"/>
                  <a:pt x="7855" y="1127"/>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89" name="Shape 1489"/>
          <p:cNvSpPr/>
          <p:nvPr/>
        </p:nvSpPr>
        <p:spPr>
          <a:xfrm>
            <a:off x="7666335" y="11716935"/>
            <a:ext cx="297741" cy="363113"/>
          </a:xfrm>
          <a:custGeom>
            <a:avLst/>
            <a:gdLst/>
            <a:ahLst/>
            <a:cxnLst>
              <a:cxn ang="0">
                <a:pos x="wd2" y="hd2"/>
              </a:cxn>
              <a:cxn ang="5400000">
                <a:pos x="wd2" y="hd2"/>
              </a:cxn>
              <a:cxn ang="10800000">
                <a:pos x="wd2" y="hd2"/>
              </a:cxn>
              <a:cxn ang="16200000">
                <a:pos x="wd2" y="hd2"/>
              </a:cxn>
            </a:cxnLst>
            <a:rect l="0" t="0" r="r" b="b"/>
            <a:pathLst>
              <a:path w="21600" h="21600" extrusionOk="0">
                <a:moveTo>
                  <a:pt x="0" y="1146"/>
                </a:moveTo>
                <a:lnTo>
                  <a:pt x="2399" y="9473"/>
                </a:lnTo>
                <a:lnTo>
                  <a:pt x="8736" y="16179"/>
                </a:lnTo>
                <a:lnTo>
                  <a:pt x="19361" y="21489"/>
                </a:lnTo>
                <a:lnTo>
                  <a:pt x="21600" y="21600"/>
                </a:lnTo>
                <a:lnTo>
                  <a:pt x="18017" y="16292"/>
                </a:lnTo>
                <a:lnTo>
                  <a:pt x="15778" y="14559"/>
                </a:lnTo>
                <a:lnTo>
                  <a:pt x="15778" y="7516"/>
                </a:lnTo>
                <a:lnTo>
                  <a:pt x="10337" y="2180"/>
                </a:lnTo>
                <a:lnTo>
                  <a:pt x="9154" y="1620"/>
                </a:lnTo>
                <a:lnTo>
                  <a:pt x="8096" y="3100"/>
                </a:lnTo>
                <a:lnTo>
                  <a:pt x="4511" y="3577"/>
                </a:lnTo>
                <a:lnTo>
                  <a:pt x="4640" y="1955"/>
                </a:lnTo>
                <a:lnTo>
                  <a:pt x="545" y="0"/>
                </a:lnTo>
                <a:cubicBezTo>
                  <a:pt x="545" y="0"/>
                  <a:pt x="0" y="1146"/>
                  <a:pt x="0" y="1146"/>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90" name="Shape 1490"/>
          <p:cNvSpPr/>
          <p:nvPr/>
        </p:nvSpPr>
        <p:spPr>
          <a:xfrm>
            <a:off x="7666335" y="11716935"/>
            <a:ext cx="297741" cy="363113"/>
          </a:xfrm>
          <a:custGeom>
            <a:avLst/>
            <a:gdLst/>
            <a:ahLst/>
            <a:cxnLst>
              <a:cxn ang="0">
                <a:pos x="wd2" y="hd2"/>
              </a:cxn>
              <a:cxn ang="5400000">
                <a:pos x="wd2" y="hd2"/>
              </a:cxn>
              <a:cxn ang="10800000">
                <a:pos x="wd2" y="hd2"/>
              </a:cxn>
              <a:cxn ang="16200000">
                <a:pos x="wd2" y="hd2"/>
              </a:cxn>
            </a:cxnLst>
            <a:rect l="0" t="0" r="r" b="b"/>
            <a:pathLst>
              <a:path w="21600" h="21600" extrusionOk="0">
                <a:moveTo>
                  <a:pt x="0" y="1146"/>
                </a:moveTo>
                <a:lnTo>
                  <a:pt x="2399" y="9473"/>
                </a:lnTo>
                <a:lnTo>
                  <a:pt x="8736" y="16179"/>
                </a:lnTo>
                <a:lnTo>
                  <a:pt x="19361" y="21489"/>
                </a:lnTo>
                <a:lnTo>
                  <a:pt x="21600" y="21600"/>
                </a:lnTo>
                <a:lnTo>
                  <a:pt x="18017" y="16292"/>
                </a:lnTo>
                <a:lnTo>
                  <a:pt x="15778" y="14559"/>
                </a:lnTo>
                <a:lnTo>
                  <a:pt x="15778" y="7516"/>
                </a:lnTo>
                <a:lnTo>
                  <a:pt x="10337" y="2180"/>
                </a:lnTo>
                <a:lnTo>
                  <a:pt x="9154" y="1620"/>
                </a:lnTo>
                <a:lnTo>
                  <a:pt x="8096" y="3100"/>
                </a:lnTo>
                <a:lnTo>
                  <a:pt x="4511" y="3577"/>
                </a:lnTo>
                <a:lnTo>
                  <a:pt x="4640" y="1955"/>
                </a:lnTo>
                <a:lnTo>
                  <a:pt x="545" y="0"/>
                </a:lnTo>
                <a:cubicBezTo>
                  <a:pt x="545" y="0"/>
                  <a:pt x="0" y="1146"/>
                  <a:pt x="0" y="1146"/>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91" name="Shape 1491"/>
          <p:cNvSpPr/>
          <p:nvPr/>
        </p:nvSpPr>
        <p:spPr>
          <a:xfrm>
            <a:off x="9711494" y="12045831"/>
            <a:ext cx="556235" cy="507089"/>
          </a:xfrm>
          <a:custGeom>
            <a:avLst/>
            <a:gdLst/>
            <a:ahLst/>
            <a:cxnLst>
              <a:cxn ang="0">
                <a:pos x="wd2" y="hd2"/>
              </a:cxn>
              <a:cxn ang="5400000">
                <a:pos x="wd2" y="hd2"/>
              </a:cxn>
              <a:cxn ang="10800000">
                <a:pos x="wd2" y="hd2"/>
              </a:cxn>
              <a:cxn ang="16200000">
                <a:pos x="wd2" y="hd2"/>
              </a:cxn>
            </a:cxnLst>
            <a:rect l="0" t="0" r="r" b="b"/>
            <a:pathLst>
              <a:path w="21600" h="21600" extrusionOk="0">
                <a:moveTo>
                  <a:pt x="15402" y="3143"/>
                </a:moveTo>
                <a:lnTo>
                  <a:pt x="12058" y="6285"/>
                </a:lnTo>
                <a:lnTo>
                  <a:pt x="8753" y="6285"/>
                </a:lnTo>
                <a:lnTo>
                  <a:pt x="6687" y="3143"/>
                </a:lnTo>
                <a:lnTo>
                  <a:pt x="4019" y="0"/>
                </a:lnTo>
                <a:lnTo>
                  <a:pt x="1352" y="841"/>
                </a:lnTo>
                <a:lnTo>
                  <a:pt x="0" y="3984"/>
                </a:lnTo>
                <a:lnTo>
                  <a:pt x="2705" y="5488"/>
                </a:lnTo>
                <a:lnTo>
                  <a:pt x="3344" y="7037"/>
                </a:lnTo>
                <a:lnTo>
                  <a:pt x="4019" y="9428"/>
                </a:lnTo>
                <a:lnTo>
                  <a:pt x="6010" y="9428"/>
                </a:lnTo>
                <a:lnTo>
                  <a:pt x="7400" y="10180"/>
                </a:lnTo>
                <a:lnTo>
                  <a:pt x="12058" y="12526"/>
                </a:lnTo>
                <a:lnTo>
                  <a:pt x="16754" y="15624"/>
                </a:lnTo>
                <a:lnTo>
                  <a:pt x="17468" y="17218"/>
                </a:lnTo>
                <a:lnTo>
                  <a:pt x="14762" y="18767"/>
                </a:lnTo>
                <a:lnTo>
                  <a:pt x="17468" y="19564"/>
                </a:lnTo>
                <a:lnTo>
                  <a:pt x="19459" y="20316"/>
                </a:lnTo>
                <a:lnTo>
                  <a:pt x="21600" y="21600"/>
                </a:lnTo>
                <a:lnTo>
                  <a:pt x="21600" y="5400"/>
                </a:lnTo>
                <a:cubicBezTo>
                  <a:pt x="21600" y="5400"/>
                  <a:pt x="15402" y="3143"/>
                  <a:pt x="15402" y="3143"/>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92" name="Shape 1492"/>
          <p:cNvSpPr/>
          <p:nvPr/>
        </p:nvSpPr>
        <p:spPr>
          <a:xfrm>
            <a:off x="9711494" y="12045831"/>
            <a:ext cx="556235" cy="507089"/>
          </a:xfrm>
          <a:custGeom>
            <a:avLst/>
            <a:gdLst/>
            <a:ahLst/>
            <a:cxnLst>
              <a:cxn ang="0">
                <a:pos x="wd2" y="hd2"/>
              </a:cxn>
              <a:cxn ang="5400000">
                <a:pos x="wd2" y="hd2"/>
              </a:cxn>
              <a:cxn ang="10800000">
                <a:pos x="wd2" y="hd2"/>
              </a:cxn>
              <a:cxn ang="16200000">
                <a:pos x="wd2" y="hd2"/>
              </a:cxn>
            </a:cxnLst>
            <a:rect l="0" t="0" r="r" b="b"/>
            <a:pathLst>
              <a:path w="21600" h="21600" extrusionOk="0">
                <a:moveTo>
                  <a:pt x="15402" y="3143"/>
                </a:moveTo>
                <a:lnTo>
                  <a:pt x="12058" y="6285"/>
                </a:lnTo>
                <a:lnTo>
                  <a:pt x="8753" y="6285"/>
                </a:lnTo>
                <a:lnTo>
                  <a:pt x="6687" y="3143"/>
                </a:lnTo>
                <a:lnTo>
                  <a:pt x="4019" y="0"/>
                </a:lnTo>
                <a:lnTo>
                  <a:pt x="1352" y="841"/>
                </a:lnTo>
                <a:lnTo>
                  <a:pt x="0" y="3984"/>
                </a:lnTo>
                <a:lnTo>
                  <a:pt x="2705" y="5488"/>
                </a:lnTo>
                <a:lnTo>
                  <a:pt x="3344" y="7037"/>
                </a:lnTo>
                <a:lnTo>
                  <a:pt x="4019" y="9428"/>
                </a:lnTo>
                <a:lnTo>
                  <a:pt x="6010" y="9428"/>
                </a:lnTo>
                <a:lnTo>
                  <a:pt x="7400" y="10180"/>
                </a:lnTo>
                <a:lnTo>
                  <a:pt x="12058" y="12526"/>
                </a:lnTo>
                <a:lnTo>
                  <a:pt x="16754" y="15624"/>
                </a:lnTo>
                <a:lnTo>
                  <a:pt x="17468" y="17218"/>
                </a:lnTo>
                <a:lnTo>
                  <a:pt x="14762" y="18767"/>
                </a:lnTo>
                <a:lnTo>
                  <a:pt x="17468" y="19564"/>
                </a:lnTo>
                <a:lnTo>
                  <a:pt x="19459" y="20316"/>
                </a:lnTo>
                <a:lnTo>
                  <a:pt x="21600" y="21600"/>
                </a:lnTo>
                <a:lnTo>
                  <a:pt x="21600" y="5400"/>
                </a:lnTo>
                <a:cubicBezTo>
                  <a:pt x="21600" y="5400"/>
                  <a:pt x="15402" y="3143"/>
                  <a:pt x="15402" y="3143"/>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93" name="Shape 1493"/>
          <p:cNvSpPr/>
          <p:nvPr/>
        </p:nvSpPr>
        <p:spPr>
          <a:xfrm>
            <a:off x="10269266" y="12160235"/>
            <a:ext cx="451528" cy="464552"/>
          </a:xfrm>
          <a:custGeom>
            <a:avLst/>
            <a:gdLst/>
            <a:ahLst/>
            <a:cxnLst>
              <a:cxn ang="0">
                <a:pos x="wd2" y="hd2"/>
              </a:cxn>
              <a:cxn ang="5400000">
                <a:pos x="wd2" y="hd2"/>
              </a:cxn>
              <a:cxn ang="10800000">
                <a:pos x="wd2" y="hd2"/>
              </a:cxn>
              <a:cxn ang="16200000">
                <a:pos x="wd2" y="hd2"/>
              </a:cxn>
            </a:cxnLst>
            <a:rect l="0" t="0" r="r" b="b"/>
            <a:pathLst>
              <a:path w="21600" h="21600" extrusionOk="0">
                <a:moveTo>
                  <a:pt x="16576" y="14725"/>
                </a:moveTo>
                <a:lnTo>
                  <a:pt x="15777" y="12141"/>
                </a:lnTo>
                <a:lnTo>
                  <a:pt x="17468" y="10434"/>
                </a:lnTo>
                <a:lnTo>
                  <a:pt x="13288" y="7850"/>
                </a:lnTo>
                <a:lnTo>
                  <a:pt x="11599" y="5266"/>
                </a:lnTo>
                <a:lnTo>
                  <a:pt x="5729" y="1804"/>
                </a:lnTo>
                <a:lnTo>
                  <a:pt x="0" y="0"/>
                </a:lnTo>
                <a:lnTo>
                  <a:pt x="0" y="17846"/>
                </a:lnTo>
                <a:lnTo>
                  <a:pt x="658" y="18187"/>
                </a:lnTo>
                <a:lnTo>
                  <a:pt x="3146" y="18187"/>
                </a:lnTo>
                <a:lnTo>
                  <a:pt x="5729" y="15603"/>
                </a:lnTo>
                <a:lnTo>
                  <a:pt x="9907" y="13847"/>
                </a:lnTo>
                <a:lnTo>
                  <a:pt x="12397" y="15603"/>
                </a:lnTo>
                <a:lnTo>
                  <a:pt x="18267" y="19894"/>
                </a:lnTo>
                <a:lnTo>
                  <a:pt x="21600" y="21600"/>
                </a:lnTo>
                <a:lnTo>
                  <a:pt x="21600" y="16431"/>
                </a:lnTo>
                <a:cubicBezTo>
                  <a:pt x="21600" y="16431"/>
                  <a:pt x="16576" y="14725"/>
                  <a:pt x="16576" y="14725"/>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94" name="Shape 1494"/>
          <p:cNvSpPr/>
          <p:nvPr/>
        </p:nvSpPr>
        <p:spPr>
          <a:xfrm>
            <a:off x="10269266" y="12160235"/>
            <a:ext cx="451528" cy="464552"/>
          </a:xfrm>
          <a:custGeom>
            <a:avLst/>
            <a:gdLst/>
            <a:ahLst/>
            <a:cxnLst>
              <a:cxn ang="0">
                <a:pos x="wd2" y="hd2"/>
              </a:cxn>
              <a:cxn ang="5400000">
                <a:pos x="wd2" y="hd2"/>
              </a:cxn>
              <a:cxn ang="10800000">
                <a:pos x="wd2" y="hd2"/>
              </a:cxn>
              <a:cxn ang="16200000">
                <a:pos x="wd2" y="hd2"/>
              </a:cxn>
            </a:cxnLst>
            <a:rect l="0" t="0" r="r" b="b"/>
            <a:pathLst>
              <a:path w="21600" h="21600" extrusionOk="0">
                <a:moveTo>
                  <a:pt x="16576" y="14725"/>
                </a:moveTo>
                <a:lnTo>
                  <a:pt x="15777" y="12141"/>
                </a:lnTo>
                <a:lnTo>
                  <a:pt x="17468" y="10434"/>
                </a:lnTo>
                <a:lnTo>
                  <a:pt x="13288" y="7850"/>
                </a:lnTo>
                <a:lnTo>
                  <a:pt x="11599" y="5266"/>
                </a:lnTo>
                <a:lnTo>
                  <a:pt x="5729" y="1804"/>
                </a:lnTo>
                <a:lnTo>
                  <a:pt x="0" y="0"/>
                </a:lnTo>
                <a:lnTo>
                  <a:pt x="0" y="17846"/>
                </a:lnTo>
                <a:lnTo>
                  <a:pt x="658" y="18187"/>
                </a:lnTo>
                <a:lnTo>
                  <a:pt x="3146" y="18187"/>
                </a:lnTo>
                <a:lnTo>
                  <a:pt x="5729" y="15603"/>
                </a:lnTo>
                <a:lnTo>
                  <a:pt x="9907" y="13847"/>
                </a:lnTo>
                <a:lnTo>
                  <a:pt x="12397" y="15603"/>
                </a:lnTo>
                <a:lnTo>
                  <a:pt x="18267" y="19894"/>
                </a:lnTo>
                <a:lnTo>
                  <a:pt x="21600" y="21600"/>
                </a:lnTo>
                <a:lnTo>
                  <a:pt x="21600" y="16431"/>
                </a:lnTo>
                <a:cubicBezTo>
                  <a:pt x="21600" y="16431"/>
                  <a:pt x="16576" y="14725"/>
                  <a:pt x="16576" y="14725"/>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95" name="Shape 1495"/>
          <p:cNvSpPr/>
          <p:nvPr/>
        </p:nvSpPr>
        <p:spPr>
          <a:xfrm>
            <a:off x="6279061" y="11545337"/>
            <a:ext cx="147237" cy="189753"/>
          </a:xfrm>
          <a:custGeom>
            <a:avLst/>
            <a:gdLst/>
            <a:ahLst/>
            <a:cxnLst>
              <a:cxn ang="0">
                <a:pos x="wd2" y="hd2"/>
              </a:cxn>
              <a:cxn ang="5400000">
                <a:pos x="wd2" y="hd2"/>
              </a:cxn>
              <a:cxn ang="10800000">
                <a:pos x="wd2" y="hd2"/>
              </a:cxn>
              <a:cxn ang="16200000">
                <a:pos x="wd2" y="hd2"/>
              </a:cxn>
            </a:cxnLst>
            <a:rect l="0" t="0" r="r" b="b"/>
            <a:pathLst>
              <a:path w="21600" h="21600" extrusionOk="0">
                <a:moveTo>
                  <a:pt x="3088" y="0"/>
                </a:moveTo>
                <a:lnTo>
                  <a:pt x="0" y="9601"/>
                </a:lnTo>
                <a:lnTo>
                  <a:pt x="3088" y="21600"/>
                </a:lnTo>
                <a:lnTo>
                  <a:pt x="15431" y="21600"/>
                </a:lnTo>
                <a:lnTo>
                  <a:pt x="21600" y="11999"/>
                </a:lnTo>
                <a:cubicBezTo>
                  <a:pt x="21600" y="11999"/>
                  <a:pt x="3088" y="0"/>
                  <a:pt x="3088" y="0"/>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96" name="Shape 1496"/>
          <p:cNvSpPr/>
          <p:nvPr/>
        </p:nvSpPr>
        <p:spPr>
          <a:xfrm>
            <a:off x="8138293" y="10773143"/>
            <a:ext cx="137405" cy="147218"/>
          </a:xfrm>
          <a:custGeom>
            <a:avLst/>
            <a:gdLst/>
            <a:ahLst/>
            <a:cxnLst>
              <a:cxn ang="0">
                <a:pos x="wd2" y="hd2"/>
              </a:cxn>
              <a:cxn ang="5400000">
                <a:pos x="wd2" y="hd2"/>
              </a:cxn>
              <a:cxn ang="10800000">
                <a:pos x="wd2" y="hd2"/>
              </a:cxn>
              <a:cxn ang="16200000">
                <a:pos x="wd2" y="hd2"/>
              </a:cxn>
            </a:cxnLst>
            <a:rect l="0" t="0" r="r" b="b"/>
            <a:pathLst>
              <a:path w="21600" h="21600" extrusionOk="0">
                <a:moveTo>
                  <a:pt x="0" y="15429"/>
                </a:moveTo>
                <a:lnTo>
                  <a:pt x="6170" y="6176"/>
                </a:lnTo>
                <a:lnTo>
                  <a:pt x="15430" y="0"/>
                </a:lnTo>
                <a:lnTo>
                  <a:pt x="21600" y="6176"/>
                </a:lnTo>
                <a:lnTo>
                  <a:pt x="15430" y="15429"/>
                </a:lnTo>
                <a:lnTo>
                  <a:pt x="6170" y="21600"/>
                </a:lnTo>
                <a:cubicBezTo>
                  <a:pt x="6170" y="21600"/>
                  <a:pt x="0" y="15429"/>
                  <a:pt x="0" y="15429"/>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97" name="Shape 1497"/>
          <p:cNvSpPr/>
          <p:nvPr/>
        </p:nvSpPr>
        <p:spPr>
          <a:xfrm>
            <a:off x="8138293" y="10773143"/>
            <a:ext cx="137405" cy="147218"/>
          </a:xfrm>
          <a:custGeom>
            <a:avLst/>
            <a:gdLst/>
            <a:ahLst/>
            <a:cxnLst>
              <a:cxn ang="0">
                <a:pos x="wd2" y="hd2"/>
              </a:cxn>
              <a:cxn ang="5400000">
                <a:pos x="wd2" y="hd2"/>
              </a:cxn>
              <a:cxn ang="10800000">
                <a:pos x="wd2" y="hd2"/>
              </a:cxn>
              <a:cxn ang="16200000">
                <a:pos x="wd2" y="hd2"/>
              </a:cxn>
            </a:cxnLst>
            <a:rect l="0" t="0" r="r" b="b"/>
            <a:pathLst>
              <a:path w="21600" h="21600" extrusionOk="0">
                <a:moveTo>
                  <a:pt x="0" y="15429"/>
                </a:moveTo>
                <a:lnTo>
                  <a:pt x="6170" y="6176"/>
                </a:lnTo>
                <a:lnTo>
                  <a:pt x="15430" y="0"/>
                </a:lnTo>
                <a:lnTo>
                  <a:pt x="21600" y="6176"/>
                </a:lnTo>
                <a:lnTo>
                  <a:pt x="15430" y="15429"/>
                </a:lnTo>
                <a:lnTo>
                  <a:pt x="6170" y="21600"/>
                </a:lnTo>
                <a:cubicBezTo>
                  <a:pt x="6170" y="21600"/>
                  <a:pt x="0" y="15429"/>
                  <a:pt x="0" y="15429"/>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98" name="Shape 1498"/>
          <p:cNvSpPr/>
          <p:nvPr/>
        </p:nvSpPr>
        <p:spPr>
          <a:xfrm>
            <a:off x="9496966" y="9743547"/>
            <a:ext cx="121062" cy="193022"/>
          </a:xfrm>
          <a:custGeom>
            <a:avLst/>
            <a:gdLst/>
            <a:ahLst/>
            <a:cxnLst>
              <a:cxn ang="0">
                <a:pos x="wd2" y="hd2"/>
              </a:cxn>
              <a:cxn ang="5400000">
                <a:pos x="wd2" y="hd2"/>
              </a:cxn>
              <a:cxn ang="10800000">
                <a:pos x="wd2" y="hd2"/>
              </a:cxn>
              <a:cxn ang="16200000">
                <a:pos x="wd2" y="hd2"/>
              </a:cxn>
            </a:cxnLst>
            <a:rect l="0" t="0" r="r" b="b"/>
            <a:pathLst>
              <a:path w="21600" h="21600" extrusionOk="0">
                <a:moveTo>
                  <a:pt x="0" y="7198"/>
                </a:moveTo>
                <a:lnTo>
                  <a:pt x="3603" y="14399"/>
                </a:lnTo>
                <a:lnTo>
                  <a:pt x="7197" y="21600"/>
                </a:lnTo>
                <a:lnTo>
                  <a:pt x="17997" y="16799"/>
                </a:lnTo>
                <a:lnTo>
                  <a:pt x="21600" y="7198"/>
                </a:lnTo>
                <a:lnTo>
                  <a:pt x="17997" y="0"/>
                </a:lnTo>
                <a:cubicBezTo>
                  <a:pt x="17997" y="0"/>
                  <a:pt x="0" y="7198"/>
                  <a:pt x="0" y="7198"/>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99" name="Shape 1499"/>
          <p:cNvSpPr/>
          <p:nvPr/>
        </p:nvSpPr>
        <p:spPr>
          <a:xfrm>
            <a:off x="9639982" y="8756853"/>
            <a:ext cx="889966" cy="1027276"/>
          </a:xfrm>
          <a:custGeom>
            <a:avLst/>
            <a:gdLst/>
            <a:ahLst/>
            <a:cxnLst>
              <a:cxn ang="0">
                <a:pos x="wd2" y="hd2"/>
              </a:cxn>
              <a:cxn ang="5400000">
                <a:pos x="wd2" y="hd2"/>
              </a:cxn>
              <a:cxn ang="10800000">
                <a:pos x="wd2" y="hd2"/>
              </a:cxn>
              <a:cxn ang="16200000">
                <a:pos x="wd2" y="hd2"/>
              </a:cxn>
            </a:cxnLst>
            <a:rect l="0" t="0" r="r" b="b"/>
            <a:pathLst>
              <a:path w="21600" h="21600" extrusionOk="0">
                <a:moveTo>
                  <a:pt x="491" y="18461"/>
                </a:moveTo>
                <a:lnTo>
                  <a:pt x="3436" y="17564"/>
                </a:lnTo>
                <a:lnTo>
                  <a:pt x="5400" y="17564"/>
                </a:lnTo>
                <a:lnTo>
                  <a:pt x="8836" y="14873"/>
                </a:lnTo>
                <a:lnTo>
                  <a:pt x="11291" y="13977"/>
                </a:lnTo>
                <a:lnTo>
                  <a:pt x="11782" y="11734"/>
                </a:lnTo>
                <a:lnTo>
                  <a:pt x="12764" y="8146"/>
                </a:lnTo>
                <a:lnTo>
                  <a:pt x="12764" y="5381"/>
                </a:lnTo>
                <a:lnTo>
                  <a:pt x="14236" y="3588"/>
                </a:lnTo>
                <a:lnTo>
                  <a:pt x="14236" y="1345"/>
                </a:lnTo>
                <a:lnTo>
                  <a:pt x="15218" y="0"/>
                </a:lnTo>
                <a:lnTo>
                  <a:pt x="17181" y="1345"/>
                </a:lnTo>
                <a:lnTo>
                  <a:pt x="20127" y="2242"/>
                </a:lnTo>
                <a:lnTo>
                  <a:pt x="21600" y="2242"/>
                </a:lnTo>
                <a:lnTo>
                  <a:pt x="19637" y="4036"/>
                </a:lnTo>
                <a:lnTo>
                  <a:pt x="18164" y="4933"/>
                </a:lnTo>
                <a:lnTo>
                  <a:pt x="17181" y="6353"/>
                </a:lnTo>
                <a:lnTo>
                  <a:pt x="14727" y="4484"/>
                </a:lnTo>
                <a:lnTo>
                  <a:pt x="13254" y="7250"/>
                </a:lnTo>
                <a:lnTo>
                  <a:pt x="15218" y="10389"/>
                </a:lnTo>
                <a:lnTo>
                  <a:pt x="13746" y="12631"/>
                </a:lnTo>
                <a:lnTo>
                  <a:pt x="13254" y="14425"/>
                </a:lnTo>
                <a:lnTo>
                  <a:pt x="13254" y="17564"/>
                </a:lnTo>
                <a:lnTo>
                  <a:pt x="12273" y="18461"/>
                </a:lnTo>
                <a:lnTo>
                  <a:pt x="11291" y="18012"/>
                </a:lnTo>
                <a:lnTo>
                  <a:pt x="10309" y="18461"/>
                </a:lnTo>
                <a:lnTo>
                  <a:pt x="8346" y="18461"/>
                </a:lnTo>
                <a:lnTo>
                  <a:pt x="7364" y="18461"/>
                </a:lnTo>
                <a:lnTo>
                  <a:pt x="5400" y="20255"/>
                </a:lnTo>
                <a:lnTo>
                  <a:pt x="4909" y="19358"/>
                </a:lnTo>
                <a:lnTo>
                  <a:pt x="3927" y="19806"/>
                </a:lnTo>
                <a:lnTo>
                  <a:pt x="2946" y="20255"/>
                </a:lnTo>
                <a:lnTo>
                  <a:pt x="981" y="21600"/>
                </a:lnTo>
                <a:lnTo>
                  <a:pt x="0" y="19358"/>
                </a:lnTo>
                <a:cubicBezTo>
                  <a:pt x="0" y="19358"/>
                  <a:pt x="491" y="18461"/>
                  <a:pt x="491" y="18461"/>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500" name="Shape 1500"/>
          <p:cNvSpPr/>
          <p:nvPr/>
        </p:nvSpPr>
        <p:spPr>
          <a:xfrm>
            <a:off x="10269266" y="7813057"/>
            <a:ext cx="160337" cy="837517"/>
          </a:xfrm>
          <a:custGeom>
            <a:avLst/>
            <a:gdLst/>
            <a:ahLst/>
            <a:cxnLst>
              <a:cxn ang="0">
                <a:pos x="wd2" y="hd2"/>
              </a:cxn>
              <a:cxn ang="5400000">
                <a:pos x="wd2" y="hd2"/>
              </a:cxn>
              <a:cxn ang="10800000">
                <a:pos x="wd2" y="hd2"/>
              </a:cxn>
              <a:cxn ang="16200000">
                <a:pos x="wd2" y="hd2"/>
              </a:cxn>
            </a:cxnLst>
            <a:rect l="0" t="0" r="r" b="b"/>
            <a:pathLst>
              <a:path w="21600" h="21600" extrusionOk="0">
                <a:moveTo>
                  <a:pt x="5400" y="20492"/>
                </a:moveTo>
                <a:lnTo>
                  <a:pt x="5400" y="16615"/>
                </a:lnTo>
                <a:lnTo>
                  <a:pt x="2702" y="8308"/>
                </a:lnTo>
                <a:lnTo>
                  <a:pt x="0" y="6092"/>
                </a:lnTo>
                <a:lnTo>
                  <a:pt x="2702" y="2769"/>
                </a:lnTo>
                <a:lnTo>
                  <a:pt x="5400" y="0"/>
                </a:lnTo>
                <a:lnTo>
                  <a:pt x="10800" y="3323"/>
                </a:lnTo>
                <a:lnTo>
                  <a:pt x="10800" y="5539"/>
                </a:lnTo>
                <a:lnTo>
                  <a:pt x="21600" y="14400"/>
                </a:lnTo>
                <a:lnTo>
                  <a:pt x="13500" y="13292"/>
                </a:lnTo>
                <a:lnTo>
                  <a:pt x="10800" y="15508"/>
                </a:lnTo>
                <a:lnTo>
                  <a:pt x="10800" y="18277"/>
                </a:lnTo>
                <a:lnTo>
                  <a:pt x="18900" y="21600"/>
                </a:lnTo>
                <a:cubicBezTo>
                  <a:pt x="18900" y="21600"/>
                  <a:pt x="5400" y="20492"/>
                  <a:pt x="5400" y="20492"/>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501" name="Shape 1501"/>
          <p:cNvSpPr/>
          <p:nvPr/>
        </p:nvSpPr>
        <p:spPr>
          <a:xfrm>
            <a:off x="8853383" y="10901839"/>
            <a:ext cx="366456" cy="536514"/>
          </a:xfrm>
          <a:custGeom>
            <a:avLst/>
            <a:gdLst/>
            <a:ahLst/>
            <a:cxnLst>
              <a:cxn ang="0">
                <a:pos x="wd2" y="hd2"/>
              </a:cxn>
              <a:cxn ang="5400000">
                <a:pos x="wd2" y="hd2"/>
              </a:cxn>
              <a:cxn ang="10800000">
                <a:pos x="wd2" y="hd2"/>
              </a:cxn>
              <a:cxn ang="16200000">
                <a:pos x="wd2" y="hd2"/>
              </a:cxn>
            </a:cxnLst>
            <a:rect l="0" t="0" r="r" b="b"/>
            <a:pathLst>
              <a:path w="21600" h="21600" extrusionOk="0">
                <a:moveTo>
                  <a:pt x="2400" y="2574"/>
                </a:moveTo>
                <a:lnTo>
                  <a:pt x="0" y="6007"/>
                </a:lnTo>
                <a:lnTo>
                  <a:pt x="1199" y="10298"/>
                </a:lnTo>
                <a:lnTo>
                  <a:pt x="3601" y="12159"/>
                </a:lnTo>
                <a:lnTo>
                  <a:pt x="7198" y="13017"/>
                </a:lnTo>
                <a:lnTo>
                  <a:pt x="14400" y="15592"/>
                </a:lnTo>
                <a:lnTo>
                  <a:pt x="15600" y="19884"/>
                </a:lnTo>
                <a:lnTo>
                  <a:pt x="21600" y="21600"/>
                </a:lnTo>
                <a:lnTo>
                  <a:pt x="20400" y="18166"/>
                </a:lnTo>
                <a:lnTo>
                  <a:pt x="15600" y="13017"/>
                </a:lnTo>
                <a:lnTo>
                  <a:pt x="8399" y="9440"/>
                </a:lnTo>
                <a:lnTo>
                  <a:pt x="9601" y="6866"/>
                </a:lnTo>
                <a:lnTo>
                  <a:pt x="10799" y="1716"/>
                </a:lnTo>
                <a:lnTo>
                  <a:pt x="6000" y="0"/>
                </a:lnTo>
                <a:cubicBezTo>
                  <a:pt x="6000" y="0"/>
                  <a:pt x="2400" y="2574"/>
                  <a:pt x="2400" y="2574"/>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502" name="Shape 1502"/>
          <p:cNvSpPr/>
          <p:nvPr/>
        </p:nvSpPr>
        <p:spPr>
          <a:xfrm>
            <a:off x="8853383" y="10901839"/>
            <a:ext cx="366456" cy="536514"/>
          </a:xfrm>
          <a:custGeom>
            <a:avLst/>
            <a:gdLst/>
            <a:ahLst/>
            <a:cxnLst>
              <a:cxn ang="0">
                <a:pos x="wd2" y="hd2"/>
              </a:cxn>
              <a:cxn ang="5400000">
                <a:pos x="wd2" y="hd2"/>
              </a:cxn>
              <a:cxn ang="10800000">
                <a:pos x="wd2" y="hd2"/>
              </a:cxn>
              <a:cxn ang="16200000">
                <a:pos x="wd2" y="hd2"/>
              </a:cxn>
            </a:cxnLst>
            <a:rect l="0" t="0" r="r" b="b"/>
            <a:pathLst>
              <a:path w="21600" h="21600" extrusionOk="0">
                <a:moveTo>
                  <a:pt x="2400" y="2574"/>
                </a:moveTo>
                <a:lnTo>
                  <a:pt x="0" y="6007"/>
                </a:lnTo>
                <a:lnTo>
                  <a:pt x="1199" y="10298"/>
                </a:lnTo>
                <a:lnTo>
                  <a:pt x="3601" y="12159"/>
                </a:lnTo>
                <a:lnTo>
                  <a:pt x="7198" y="13017"/>
                </a:lnTo>
                <a:lnTo>
                  <a:pt x="14400" y="15592"/>
                </a:lnTo>
                <a:lnTo>
                  <a:pt x="15600" y="19884"/>
                </a:lnTo>
                <a:lnTo>
                  <a:pt x="21600" y="21600"/>
                </a:lnTo>
                <a:lnTo>
                  <a:pt x="20400" y="18166"/>
                </a:lnTo>
                <a:lnTo>
                  <a:pt x="15600" y="13017"/>
                </a:lnTo>
                <a:lnTo>
                  <a:pt x="8399" y="9440"/>
                </a:lnTo>
                <a:lnTo>
                  <a:pt x="9601" y="6866"/>
                </a:lnTo>
                <a:lnTo>
                  <a:pt x="10799" y="1716"/>
                </a:lnTo>
                <a:lnTo>
                  <a:pt x="6000" y="0"/>
                </a:lnTo>
                <a:cubicBezTo>
                  <a:pt x="6000" y="0"/>
                  <a:pt x="2400" y="2574"/>
                  <a:pt x="2400" y="2574"/>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503" name="Shape 1503"/>
          <p:cNvSpPr/>
          <p:nvPr/>
        </p:nvSpPr>
        <p:spPr>
          <a:xfrm>
            <a:off x="8996402" y="11516738"/>
            <a:ext cx="301010" cy="255165"/>
          </a:xfrm>
          <a:custGeom>
            <a:avLst/>
            <a:gdLst/>
            <a:ahLst/>
            <a:cxnLst>
              <a:cxn ang="0">
                <a:pos x="wd2" y="hd2"/>
              </a:cxn>
              <a:cxn ang="5400000">
                <a:pos x="wd2" y="hd2"/>
              </a:cxn>
              <a:cxn ang="10800000">
                <a:pos x="wd2" y="hd2"/>
              </a:cxn>
              <a:cxn ang="16200000">
                <a:pos x="wd2" y="hd2"/>
              </a:cxn>
            </a:cxnLst>
            <a:rect l="0" t="0" r="r" b="b"/>
            <a:pathLst>
              <a:path w="21600" h="21600" extrusionOk="0">
                <a:moveTo>
                  <a:pt x="0" y="16200"/>
                </a:moveTo>
                <a:lnTo>
                  <a:pt x="4320" y="7199"/>
                </a:lnTo>
                <a:lnTo>
                  <a:pt x="10080" y="7199"/>
                </a:lnTo>
                <a:lnTo>
                  <a:pt x="14399" y="0"/>
                </a:lnTo>
                <a:lnTo>
                  <a:pt x="21600" y="7199"/>
                </a:lnTo>
                <a:lnTo>
                  <a:pt x="21600" y="21600"/>
                </a:lnTo>
                <a:lnTo>
                  <a:pt x="14399" y="17999"/>
                </a:lnTo>
                <a:lnTo>
                  <a:pt x="10080" y="17999"/>
                </a:lnTo>
                <a:lnTo>
                  <a:pt x="5759" y="14401"/>
                </a:lnTo>
                <a:cubicBezTo>
                  <a:pt x="5759" y="14401"/>
                  <a:pt x="0" y="16200"/>
                  <a:pt x="0" y="16200"/>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504" name="Shape 1504"/>
          <p:cNvSpPr/>
          <p:nvPr/>
        </p:nvSpPr>
        <p:spPr>
          <a:xfrm>
            <a:off x="8996402" y="11516738"/>
            <a:ext cx="301010" cy="255165"/>
          </a:xfrm>
          <a:custGeom>
            <a:avLst/>
            <a:gdLst/>
            <a:ahLst/>
            <a:cxnLst>
              <a:cxn ang="0">
                <a:pos x="wd2" y="hd2"/>
              </a:cxn>
              <a:cxn ang="5400000">
                <a:pos x="wd2" y="hd2"/>
              </a:cxn>
              <a:cxn ang="10800000">
                <a:pos x="wd2" y="hd2"/>
              </a:cxn>
              <a:cxn ang="16200000">
                <a:pos x="wd2" y="hd2"/>
              </a:cxn>
            </a:cxnLst>
            <a:rect l="0" t="0" r="r" b="b"/>
            <a:pathLst>
              <a:path w="21600" h="21600" extrusionOk="0">
                <a:moveTo>
                  <a:pt x="0" y="16200"/>
                </a:moveTo>
                <a:lnTo>
                  <a:pt x="4320" y="7199"/>
                </a:lnTo>
                <a:lnTo>
                  <a:pt x="10080" y="7199"/>
                </a:lnTo>
                <a:lnTo>
                  <a:pt x="14399" y="0"/>
                </a:lnTo>
                <a:lnTo>
                  <a:pt x="21600" y="7199"/>
                </a:lnTo>
                <a:lnTo>
                  <a:pt x="21600" y="21600"/>
                </a:lnTo>
                <a:lnTo>
                  <a:pt x="14399" y="17999"/>
                </a:lnTo>
                <a:lnTo>
                  <a:pt x="10080" y="17999"/>
                </a:lnTo>
                <a:lnTo>
                  <a:pt x="5759" y="14401"/>
                </a:lnTo>
                <a:cubicBezTo>
                  <a:pt x="5759" y="14401"/>
                  <a:pt x="0" y="16200"/>
                  <a:pt x="0" y="16200"/>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505" name="Shape 1505"/>
          <p:cNvSpPr/>
          <p:nvPr/>
        </p:nvSpPr>
        <p:spPr>
          <a:xfrm>
            <a:off x="6779624" y="10358443"/>
            <a:ext cx="307559" cy="278096"/>
          </a:xfrm>
          <a:custGeom>
            <a:avLst/>
            <a:gdLst/>
            <a:ahLst/>
            <a:cxnLst>
              <a:cxn ang="0">
                <a:pos x="wd2" y="hd2"/>
              </a:cxn>
              <a:cxn ang="5400000">
                <a:pos x="wd2" y="hd2"/>
              </a:cxn>
              <a:cxn ang="10800000">
                <a:pos x="wd2" y="hd2"/>
              </a:cxn>
              <a:cxn ang="16200000">
                <a:pos x="wd2" y="hd2"/>
              </a:cxn>
            </a:cxnLst>
            <a:rect l="0" t="0" r="r" b="b"/>
            <a:pathLst>
              <a:path w="21600" h="21600" extrusionOk="0">
                <a:moveTo>
                  <a:pt x="17280" y="11630"/>
                </a:moveTo>
                <a:lnTo>
                  <a:pt x="18720" y="8309"/>
                </a:lnTo>
                <a:lnTo>
                  <a:pt x="20160" y="4985"/>
                </a:lnTo>
                <a:lnTo>
                  <a:pt x="11520" y="3323"/>
                </a:lnTo>
                <a:lnTo>
                  <a:pt x="7201" y="0"/>
                </a:lnTo>
                <a:lnTo>
                  <a:pt x="2881" y="0"/>
                </a:lnTo>
                <a:lnTo>
                  <a:pt x="1440" y="3323"/>
                </a:lnTo>
                <a:lnTo>
                  <a:pt x="0" y="4985"/>
                </a:lnTo>
                <a:lnTo>
                  <a:pt x="1440" y="8309"/>
                </a:lnTo>
                <a:lnTo>
                  <a:pt x="4321" y="21600"/>
                </a:lnTo>
                <a:lnTo>
                  <a:pt x="12960" y="19938"/>
                </a:lnTo>
                <a:lnTo>
                  <a:pt x="18720" y="18277"/>
                </a:lnTo>
                <a:lnTo>
                  <a:pt x="20160" y="19938"/>
                </a:lnTo>
                <a:lnTo>
                  <a:pt x="21600" y="13291"/>
                </a:lnTo>
                <a:cubicBezTo>
                  <a:pt x="21600" y="13291"/>
                  <a:pt x="17280" y="11630"/>
                  <a:pt x="17280" y="11630"/>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506" name="Shape 1506"/>
          <p:cNvSpPr/>
          <p:nvPr/>
        </p:nvSpPr>
        <p:spPr>
          <a:xfrm>
            <a:off x="7594827" y="10658742"/>
            <a:ext cx="461345" cy="791706"/>
          </a:xfrm>
          <a:custGeom>
            <a:avLst/>
            <a:gdLst/>
            <a:ahLst/>
            <a:cxnLst>
              <a:cxn ang="0">
                <a:pos x="wd2" y="hd2"/>
              </a:cxn>
              <a:cxn ang="5400000">
                <a:pos x="wd2" y="hd2"/>
              </a:cxn>
              <a:cxn ang="10800000">
                <a:pos x="wd2" y="hd2"/>
              </a:cxn>
              <a:cxn ang="16200000">
                <a:pos x="wd2" y="hd2"/>
              </a:cxn>
            </a:cxnLst>
            <a:rect l="0" t="0" r="r" b="b"/>
            <a:pathLst>
              <a:path w="21600" h="21600" extrusionOk="0">
                <a:moveTo>
                  <a:pt x="15966" y="19857"/>
                </a:moveTo>
                <a:lnTo>
                  <a:pt x="18783" y="19275"/>
                </a:lnTo>
                <a:lnTo>
                  <a:pt x="21600" y="18112"/>
                </a:lnTo>
                <a:lnTo>
                  <a:pt x="21600" y="14626"/>
                </a:lnTo>
                <a:lnTo>
                  <a:pt x="21600" y="11623"/>
                </a:lnTo>
                <a:lnTo>
                  <a:pt x="18783" y="9880"/>
                </a:lnTo>
                <a:lnTo>
                  <a:pt x="15026" y="6974"/>
                </a:lnTo>
                <a:lnTo>
                  <a:pt x="12209" y="4649"/>
                </a:lnTo>
                <a:lnTo>
                  <a:pt x="13148" y="3487"/>
                </a:lnTo>
                <a:lnTo>
                  <a:pt x="12209" y="2325"/>
                </a:lnTo>
                <a:lnTo>
                  <a:pt x="9391" y="1743"/>
                </a:lnTo>
                <a:lnTo>
                  <a:pt x="7513" y="0"/>
                </a:lnTo>
                <a:lnTo>
                  <a:pt x="6574" y="0"/>
                </a:lnTo>
                <a:lnTo>
                  <a:pt x="1878" y="581"/>
                </a:lnTo>
                <a:lnTo>
                  <a:pt x="0" y="2325"/>
                </a:lnTo>
                <a:lnTo>
                  <a:pt x="939" y="3487"/>
                </a:lnTo>
                <a:lnTo>
                  <a:pt x="1878" y="6974"/>
                </a:lnTo>
                <a:lnTo>
                  <a:pt x="8452" y="6974"/>
                </a:lnTo>
                <a:lnTo>
                  <a:pt x="11270" y="7555"/>
                </a:lnTo>
                <a:lnTo>
                  <a:pt x="15966" y="12205"/>
                </a:lnTo>
                <a:lnTo>
                  <a:pt x="15026" y="14045"/>
                </a:lnTo>
                <a:lnTo>
                  <a:pt x="9391" y="14626"/>
                </a:lnTo>
                <a:lnTo>
                  <a:pt x="6574" y="15788"/>
                </a:lnTo>
                <a:lnTo>
                  <a:pt x="6574" y="18112"/>
                </a:lnTo>
                <a:lnTo>
                  <a:pt x="11270" y="21019"/>
                </a:lnTo>
                <a:lnTo>
                  <a:pt x="13148" y="21600"/>
                </a:lnTo>
                <a:lnTo>
                  <a:pt x="15026" y="21019"/>
                </a:lnTo>
                <a:cubicBezTo>
                  <a:pt x="15026" y="21019"/>
                  <a:pt x="15966" y="19857"/>
                  <a:pt x="15966" y="19857"/>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507" name="Shape 1507"/>
          <p:cNvSpPr/>
          <p:nvPr/>
        </p:nvSpPr>
        <p:spPr>
          <a:xfrm>
            <a:off x="7594827" y="10658742"/>
            <a:ext cx="461345" cy="791706"/>
          </a:xfrm>
          <a:custGeom>
            <a:avLst/>
            <a:gdLst/>
            <a:ahLst/>
            <a:cxnLst>
              <a:cxn ang="0">
                <a:pos x="wd2" y="hd2"/>
              </a:cxn>
              <a:cxn ang="5400000">
                <a:pos x="wd2" y="hd2"/>
              </a:cxn>
              <a:cxn ang="10800000">
                <a:pos x="wd2" y="hd2"/>
              </a:cxn>
              <a:cxn ang="16200000">
                <a:pos x="wd2" y="hd2"/>
              </a:cxn>
            </a:cxnLst>
            <a:rect l="0" t="0" r="r" b="b"/>
            <a:pathLst>
              <a:path w="21600" h="21600" extrusionOk="0">
                <a:moveTo>
                  <a:pt x="15966" y="19857"/>
                </a:moveTo>
                <a:lnTo>
                  <a:pt x="18783" y="19275"/>
                </a:lnTo>
                <a:lnTo>
                  <a:pt x="21600" y="18112"/>
                </a:lnTo>
                <a:lnTo>
                  <a:pt x="21600" y="14626"/>
                </a:lnTo>
                <a:lnTo>
                  <a:pt x="21600" y="11623"/>
                </a:lnTo>
                <a:lnTo>
                  <a:pt x="18783" y="9880"/>
                </a:lnTo>
                <a:lnTo>
                  <a:pt x="15026" y="6974"/>
                </a:lnTo>
                <a:lnTo>
                  <a:pt x="12209" y="4650"/>
                </a:lnTo>
                <a:lnTo>
                  <a:pt x="13148" y="3487"/>
                </a:lnTo>
                <a:lnTo>
                  <a:pt x="12209" y="2325"/>
                </a:lnTo>
                <a:lnTo>
                  <a:pt x="9391" y="1743"/>
                </a:lnTo>
                <a:lnTo>
                  <a:pt x="7513" y="0"/>
                </a:lnTo>
                <a:lnTo>
                  <a:pt x="6574" y="0"/>
                </a:lnTo>
                <a:lnTo>
                  <a:pt x="1878" y="581"/>
                </a:lnTo>
                <a:lnTo>
                  <a:pt x="0" y="2325"/>
                </a:lnTo>
                <a:lnTo>
                  <a:pt x="939" y="3487"/>
                </a:lnTo>
                <a:lnTo>
                  <a:pt x="1878" y="6974"/>
                </a:lnTo>
                <a:lnTo>
                  <a:pt x="8452" y="6974"/>
                </a:lnTo>
                <a:lnTo>
                  <a:pt x="11270" y="7555"/>
                </a:lnTo>
                <a:lnTo>
                  <a:pt x="15966" y="12205"/>
                </a:lnTo>
                <a:lnTo>
                  <a:pt x="15026" y="14045"/>
                </a:lnTo>
                <a:lnTo>
                  <a:pt x="9391" y="14626"/>
                </a:lnTo>
                <a:lnTo>
                  <a:pt x="6574" y="15788"/>
                </a:lnTo>
                <a:lnTo>
                  <a:pt x="6574" y="18112"/>
                </a:lnTo>
                <a:lnTo>
                  <a:pt x="11270" y="21019"/>
                </a:lnTo>
                <a:lnTo>
                  <a:pt x="13148" y="21600"/>
                </a:lnTo>
                <a:lnTo>
                  <a:pt x="15026" y="21019"/>
                </a:lnTo>
                <a:cubicBezTo>
                  <a:pt x="15026" y="21019"/>
                  <a:pt x="15966" y="19857"/>
                  <a:pt x="15966" y="19857"/>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508" name="Shape 1508"/>
          <p:cNvSpPr/>
          <p:nvPr/>
        </p:nvSpPr>
        <p:spPr>
          <a:xfrm>
            <a:off x="7737843" y="10572943"/>
            <a:ext cx="464614" cy="974923"/>
          </a:xfrm>
          <a:custGeom>
            <a:avLst/>
            <a:gdLst/>
            <a:ahLst/>
            <a:cxnLst>
              <a:cxn ang="0">
                <a:pos x="wd2" y="hd2"/>
              </a:cxn>
              <a:cxn ang="5400000">
                <a:pos x="wd2" y="hd2"/>
              </a:cxn>
              <a:cxn ang="10800000">
                <a:pos x="wd2" y="hd2"/>
              </a:cxn>
              <a:cxn ang="16200000">
                <a:pos x="wd2" y="hd2"/>
              </a:cxn>
            </a:cxnLst>
            <a:rect l="0" t="0" r="r" b="b"/>
            <a:pathLst>
              <a:path w="21600" h="21600" extrusionOk="0">
                <a:moveTo>
                  <a:pt x="10331" y="0"/>
                </a:moveTo>
                <a:lnTo>
                  <a:pt x="939" y="0"/>
                </a:lnTo>
                <a:lnTo>
                  <a:pt x="0" y="1913"/>
                </a:lnTo>
                <a:lnTo>
                  <a:pt x="939" y="1913"/>
                </a:lnTo>
                <a:lnTo>
                  <a:pt x="2818" y="3348"/>
                </a:lnTo>
                <a:lnTo>
                  <a:pt x="5635" y="3826"/>
                </a:lnTo>
                <a:lnTo>
                  <a:pt x="6574" y="4782"/>
                </a:lnTo>
                <a:lnTo>
                  <a:pt x="5635" y="5739"/>
                </a:lnTo>
                <a:lnTo>
                  <a:pt x="8451" y="7651"/>
                </a:lnTo>
                <a:lnTo>
                  <a:pt x="12210" y="10043"/>
                </a:lnTo>
                <a:lnTo>
                  <a:pt x="15026" y="11477"/>
                </a:lnTo>
                <a:lnTo>
                  <a:pt x="15026" y="13949"/>
                </a:lnTo>
                <a:lnTo>
                  <a:pt x="15026" y="16818"/>
                </a:lnTo>
                <a:lnTo>
                  <a:pt x="12210" y="17774"/>
                </a:lnTo>
                <a:lnTo>
                  <a:pt x="9390" y="18252"/>
                </a:lnTo>
                <a:lnTo>
                  <a:pt x="8451" y="19208"/>
                </a:lnTo>
                <a:lnTo>
                  <a:pt x="6574" y="19687"/>
                </a:lnTo>
                <a:lnTo>
                  <a:pt x="7513" y="20165"/>
                </a:lnTo>
                <a:lnTo>
                  <a:pt x="10331" y="21600"/>
                </a:lnTo>
                <a:lnTo>
                  <a:pt x="16904" y="19208"/>
                </a:lnTo>
                <a:lnTo>
                  <a:pt x="21600" y="16818"/>
                </a:lnTo>
                <a:lnTo>
                  <a:pt x="17844" y="10521"/>
                </a:lnTo>
                <a:lnTo>
                  <a:pt x="15965" y="9087"/>
                </a:lnTo>
                <a:lnTo>
                  <a:pt x="12210" y="6695"/>
                </a:lnTo>
                <a:lnTo>
                  <a:pt x="10331" y="4782"/>
                </a:lnTo>
                <a:lnTo>
                  <a:pt x="12210" y="3826"/>
                </a:lnTo>
                <a:lnTo>
                  <a:pt x="15026" y="2869"/>
                </a:lnTo>
                <a:lnTo>
                  <a:pt x="14087" y="1435"/>
                </a:lnTo>
                <a:cubicBezTo>
                  <a:pt x="14087" y="1435"/>
                  <a:pt x="10331" y="0"/>
                  <a:pt x="10331" y="0"/>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509" name="Shape 1509"/>
          <p:cNvSpPr/>
          <p:nvPr/>
        </p:nvSpPr>
        <p:spPr>
          <a:xfrm>
            <a:off x="7737843" y="10572943"/>
            <a:ext cx="464614" cy="974923"/>
          </a:xfrm>
          <a:custGeom>
            <a:avLst/>
            <a:gdLst/>
            <a:ahLst/>
            <a:cxnLst>
              <a:cxn ang="0">
                <a:pos x="wd2" y="hd2"/>
              </a:cxn>
              <a:cxn ang="5400000">
                <a:pos x="wd2" y="hd2"/>
              </a:cxn>
              <a:cxn ang="10800000">
                <a:pos x="wd2" y="hd2"/>
              </a:cxn>
              <a:cxn ang="16200000">
                <a:pos x="wd2" y="hd2"/>
              </a:cxn>
            </a:cxnLst>
            <a:rect l="0" t="0" r="r" b="b"/>
            <a:pathLst>
              <a:path w="21600" h="21600" extrusionOk="0">
                <a:moveTo>
                  <a:pt x="10331" y="0"/>
                </a:moveTo>
                <a:lnTo>
                  <a:pt x="939" y="0"/>
                </a:lnTo>
                <a:lnTo>
                  <a:pt x="0" y="1913"/>
                </a:lnTo>
                <a:lnTo>
                  <a:pt x="939" y="1913"/>
                </a:lnTo>
                <a:lnTo>
                  <a:pt x="2818" y="3348"/>
                </a:lnTo>
                <a:lnTo>
                  <a:pt x="5635" y="3826"/>
                </a:lnTo>
                <a:lnTo>
                  <a:pt x="6574" y="4782"/>
                </a:lnTo>
                <a:lnTo>
                  <a:pt x="5635" y="5739"/>
                </a:lnTo>
                <a:lnTo>
                  <a:pt x="8451" y="7651"/>
                </a:lnTo>
                <a:lnTo>
                  <a:pt x="12210" y="10043"/>
                </a:lnTo>
                <a:lnTo>
                  <a:pt x="15026" y="11477"/>
                </a:lnTo>
                <a:lnTo>
                  <a:pt x="15026" y="13949"/>
                </a:lnTo>
                <a:lnTo>
                  <a:pt x="15026" y="16818"/>
                </a:lnTo>
                <a:lnTo>
                  <a:pt x="12210" y="17774"/>
                </a:lnTo>
                <a:lnTo>
                  <a:pt x="9390" y="18252"/>
                </a:lnTo>
                <a:lnTo>
                  <a:pt x="8451" y="19208"/>
                </a:lnTo>
                <a:lnTo>
                  <a:pt x="6574" y="19687"/>
                </a:lnTo>
                <a:lnTo>
                  <a:pt x="7513" y="20165"/>
                </a:lnTo>
                <a:lnTo>
                  <a:pt x="10331" y="21600"/>
                </a:lnTo>
                <a:lnTo>
                  <a:pt x="16904" y="19208"/>
                </a:lnTo>
                <a:lnTo>
                  <a:pt x="21600" y="16818"/>
                </a:lnTo>
                <a:lnTo>
                  <a:pt x="17844" y="10521"/>
                </a:lnTo>
                <a:lnTo>
                  <a:pt x="15965" y="9087"/>
                </a:lnTo>
                <a:lnTo>
                  <a:pt x="12210" y="6695"/>
                </a:lnTo>
                <a:lnTo>
                  <a:pt x="10331" y="4782"/>
                </a:lnTo>
                <a:lnTo>
                  <a:pt x="12210" y="3826"/>
                </a:lnTo>
                <a:lnTo>
                  <a:pt x="15026" y="2869"/>
                </a:lnTo>
                <a:lnTo>
                  <a:pt x="14087" y="1435"/>
                </a:lnTo>
                <a:cubicBezTo>
                  <a:pt x="14087" y="1435"/>
                  <a:pt x="10331" y="0"/>
                  <a:pt x="10331" y="0"/>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510" name="Shape 1510"/>
          <p:cNvSpPr/>
          <p:nvPr/>
        </p:nvSpPr>
        <p:spPr>
          <a:xfrm>
            <a:off x="6293365" y="10043846"/>
            <a:ext cx="507156" cy="255193"/>
          </a:xfrm>
          <a:custGeom>
            <a:avLst/>
            <a:gdLst/>
            <a:ahLst/>
            <a:cxnLst>
              <a:cxn ang="0">
                <a:pos x="wd2" y="hd2"/>
              </a:cxn>
              <a:cxn ang="5400000">
                <a:pos x="wd2" y="hd2"/>
              </a:cxn>
              <a:cxn ang="10800000">
                <a:pos x="wd2" y="hd2"/>
              </a:cxn>
              <a:cxn ang="16200000">
                <a:pos x="wd2" y="hd2"/>
              </a:cxn>
            </a:cxnLst>
            <a:rect l="0" t="0" r="r" b="b"/>
            <a:pathLst>
              <a:path w="21600" h="21600" extrusionOk="0">
                <a:moveTo>
                  <a:pt x="14687" y="10799"/>
                </a:moveTo>
                <a:lnTo>
                  <a:pt x="9504" y="5399"/>
                </a:lnTo>
                <a:lnTo>
                  <a:pt x="3456" y="0"/>
                </a:lnTo>
                <a:lnTo>
                  <a:pt x="1728" y="0"/>
                </a:lnTo>
                <a:lnTo>
                  <a:pt x="0" y="9000"/>
                </a:lnTo>
                <a:lnTo>
                  <a:pt x="8640" y="18000"/>
                </a:lnTo>
                <a:lnTo>
                  <a:pt x="14687" y="19799"/>
                </a:lnTo>
                <a:lnTo>
                  <a:pt x="18143" y="21600"/>
                </a:lnTo>
                <a:lnTo>
                  <a:pt x="19872" y="21600"/>
                </a:lnTo>
                <a:lnTo>
                  <a:pt x="21600" y="16201"/>
                </a:lnTo>
                <a:lnTo>
                  <a:pt x="19872" y="12600"/>
                </a:lnTo>
                <a:cubicBezTo>
                  <a:pt x="19872" y="12600"/>
                  <a:pt x="14687" y="10799"/>
                  <a:pt x="14687" y="10799"/>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511" name="Shape 1511"/>
          <p:cNvSpPr/>
          <p:nvPr/>
        </p:nvSpPr>
        <p:spPr>
          <a:xfrm>
            <a:off x="6822530" y="8027558"/>
            <a:ext cx="2008985" cy="1069779"/>
          </a:xfrm>
          <a:custGeom>
            <a:avLst/>
            <a:gdLst/>
            <a:ahLst/>
            <a:cxnLst>
              <a:cxn ang="0">
                <a:pos x="wd2" y="hd2"/>
              </a:cxn>
              <a:cxn ang="5400000">
                <a:pos x="wd2" y="hd2"/>
              </a:cxn>
              <a:cxn ang="10800000">
                <a:pos x="wd2" y="hd2"/>
              </a:cxn>
              <a:cxn ang="16200000">
                <a:pos x="wd2" y="hd2"/>
              </a:cxn>
            </a:cxnLst>
            <a:rect l="0" t="0" r="r" b="b"/>
            <a:pathLst>
              <a:path w="21600" h="21600" extrusionOk="0">
                <a:moveTo>
                  <a:pt x="1525" y="9042"/>
                </a:moveTo>
                <a:lnTo>
                  <a:pt x="1743" y="13348"/>
                </a:lnTo>
                <a:lnTo>
                  <a:pt x="4610" y="15070"/>
                </a:lnTo>
                <a:lnTo>
                  <a:pt x="6571" y="18945"/>
                </a:lnTo>
                <a:lnTo>
                  <a:pt x="9185" y="19375"/>
                </a:lnTo>
                <a:lnTo>
                  <a:pt x="11363" y="21600"/>
                </a:lnTo>
                <a:lnTo>
                  <a:pt x="13759" y="18515"/>
                </a:lnTo>
                <a:lnTo>
                  <a:pt x="16155" y="18084"/>
                </a:lnTo>
                <a:lnTo>
                  <a:pt x="16590" y="15070"/>
                </a:lnTo>
                <a:lnTo>
                  <a:pt x="18115" y="13778"/>
                </a:lnTo>
                <a:lnTo>
                  <a:pt x="19640" y="12486"/>
                </a:lnTo>
                <a:lnTo>
                  <a:pt x="21600" y="11195"/>
                </a:lnTo>
                <a:lnTo>
                  <a:pt x="21164" y="9473"/>
                </a:lnTo>
                <a:lnTo>
                  <a:pt x="19204" y="9042"/>
                </a:lnTo>
                <a:lnTo>
                  <a:pt x="19204" y="6889"/>
                </a:lnTo>
                <a:lnTo>
                  <a:pt x="19640" y="5167"/>
                </a:lnTo>
                <a:lnTo>
                  <a:pt x="18115" y="4306"/>
                </a:lnTo>
                <a:lnTo>
                  <a:pt x="14630" y="6028"/>
                </a:lnTo>
                <a:lnTo>
                  <a:pt x="13323" y="3875"/>
                </a:lnTo>
                <a:lnTo>
                  <a:pt x="11145" y="3875"/>
                </a:lnTo>
                <a:lnTo>
                  <a:pt x="10492" y="2583"/>
                </a:lnTo>
                <a:lnTo>
                  <a:pt x="7878" y="0"/>
                </a:lnTo>
                <a:lnTo>
                  <a:pt x="7006" y="2153"/>
                </a:lnTo>
                <a:lnTo>
                  <a:pt x="6135" y="4736"/>
                </a:lnTo>
                <a:lnTo>
                  <a:pt x="4393" y="3445"/>
                </a:lnTo>
                <a:lnTo>
                  <a:pt x="1960" y="3875"/>
                </a:lnTo>
                <a:lnTo>
                  <a:pt x="436" y="5597"/>
                </a:lnTo>
                <a:lnTo>
                  <a:pt x="0" y="7320"/>
                </a:lnTo>
                <a:lnTo>
                  <a:pt x="218" y="7750"/>
                </a:lnTo>
                <a:cubicBezTo>
                  <a:pt x="218" y="7750"/>
                  <a:pt x="1525" y="9042"/>
                  <a:pt x="1525" y="9042"/>
                </a:cubicBezTo>
                <a:close/>
              </a:path>
            </a:pathLst>
          </a:custGeom>
          <a:solidFill>
            <a:srgbClr val="D8DEE3"/>
          </a:solidFill>
          <a:ln>
            <a:solidFill>
              <a:srgbClr val="FFFFFF"/>
            </a:solidFill>
            <a:round/>
          </a:ln>
        </p:spPr>
        <p:txBody>
          <a:bodyPr lIns="50800" tIns="50800" rIns="50800" bIns="50800"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512" name="Shape 1512"/>
          <p:cNvSpPr/>
          <p:nvPr/>
        </p:nvSpPr>
        <p:spPr>
          <a:xfrm>
            <a:off x="7423204" y="10744540"/>
            <a:ext cx="520229" cy="994557"/>
          </a:xfrm>
          <a:custGeom>
            <a:avLst/>
            <a:gdLst/>
            <a:ahLst/>
            <a:cxnLst>
              <a:cxn ang="0">
                <a:pos x="wd2" y="hd2"/>
              </a:cxn>
              <a:cxn ang="5400000">
                <a:pos x="wd2" y="hd2"/>
              </a:cxn>
              <a:cxn ang="10800000">
                <a:pos x="wd2" y="hd2"/>
              </a:cxn>
              <a:cxn ang="16200000">
                <a:pos x="wd2" y="hd2"/>
              </a:cxn>
            </a:cxnLst>
            <a:rect l="0" t="0" r="r" b="b"/>
            <a:pathLst>
              <a:path w="21600" h="21600" extrusionOk="0">
                <a:moveTo>
                  <a:pt x="1413" y="1023"/>
                </a:moveTo>
                <a:lnTo>
                  <a:pt x="0" y="2614"/>
                </a:lnTo>
                <a:lnTo>
                  <a:pt x="3028" y="5344"/>
                </a:lnTo>
                <a:lnTo>
                  <a:pt x="3028" y="6821"/>
                </a:lnTo>
                <a:lnTo>
                  <a:pt x="4441" y="8867"/>
                </a:lnTo>
                <a:lnTo>
                  <a:pt x="3835" y="10572"/>
                </a:lnTo>
                <a:lnTo>
                  <a:pt x="4643" y="12505"/>
                </a:lnTo>
                <a:lnTo>
                  <a:pt x="5249" y="13414"/>
                </a:lnTo>
                <a:lnTo>
                  <a:pt x="3835" y="14324"/>
                </a:lnTo>
                <a:lnTo>
                  <a:pt x="2625" y="18076"/>
                </a:lnTo>
                <a:lnTo>
                  <a:pt x="6662" y="20691"/>
                </a:lnTo>
                <a:lnTo>
                  <a:pt x="6864" y="20235"/>
                </a:lnTo>
                <a:lnTo>
                  <a:pt x="9286" y="21032"/>
                </a:lnTo>
                <a:lnTo>
                  <a:pt x="9286" y="21600"/>
                </a:lnTo>
                <a:lnTo>
                  <a:pt x="11306" y="21372"/>
                </a:lnTo>
                <a:lnTo>
                  <a:pt x="11910" y="20918"/>
                </a:lnTo>
                <a:lnTo>
                  <a:pt x="8680" y="19781"/>
                </a:lnTo>
                <a:lnTo>
                  <a:pt x="5450" y="16938"/>
                </a:lnTo>
                <a:lnTo>
                  <a:pt x="3835" y="15688"/>
                </a:lnTo>
                <a:lnTo>
                  <a:pt x="6460" y="12846"/>
                </a:lnTo>
                <a:lnTo>
                  <a:pt x="11507" y="12277"/>
                </a:lnTo>
                <a:lnTo>
                  <a:pt x="14131" y="13528"/>
                </a:lnTo>
                <a:lnTo>
                  <a:pt x="12718" y="11027"/>
                </a:lnTo>
                <a:lnTo>
                  <a:pt x="14535" y="9891"/>
                </a:lnTo>
                <a:lnTo>
                  <a:pt x="20389" y="9891"/>
                </a:lnTo>
                <a:lnTo>
                  <a:pt x="21600" y="8299"/>
                </a:lnTo>
                <a:lnTo>
                  <a:pt x="19178" y="5684"/>
                </a:lnTo>
                <a:lnTo>
                  <a:pt x="17160" y="4207"/>
                </a:lnTo>
                <a:lnTo>
                  <a:pt x="9690" y="3070"/>
                </a:lnTo>
                <a:lnTo>
                  <a:pt x="7267" y="0"/>
                </a:lnTo>
                <a:cubicBezTo>
                  <a:pt x="7267" y="0"/>
                  <a:pt x="1413" y="1023"/>
                  <a:pt x="1413" y="1023"/>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513" name="Shape 1513"/>
          <p:cNvSpPr/>
          <p:nvPr/>
        </p:nvSpPr>
        <p:spPr>
          <a:xfrm>
            <a:off x="7423204" y="10744540"/>
            <a:ext cx="520229" cy="994557"/>
          </a:xfrm>
          <a:custGeom>
            <a:avLst/>
            <a:gdLst/>
            <a:ahLst/>
            <a:cxnLst>
              <a:cxn ang="0">
                <a:pos x="wd2" y="hd2"/>
              </a:cxn>
              <a:cxn ang="5400000">
                <a:pos x="wd2" y="hd2"/>
              </a:cxn>
              <a:cxn ang="10800000">
                <a:pos x="wd2" y="hd2"/>
              </a:cxn>
              <a:cxn ang="16200000">
                <a:pos x="wd2" y="hd2"/>
              </a:cxn>
            </a:cxnLst>
            <a:rect l="0" t="0" r="r" b="b"/>
            <a:pathLst>
              <a:path w="21600" h="21600" extrusionOk="0">
                <a:moveTo>
                  <a:pt x="1413" y="1023"/>
                </a:moveTo>
                <a:lnTo>
                  <a:pt x="0" y="2614"/>
                </a:lnTo>
                <a:lnTo>
                  <a:pt x="3028" y="5344"/>
                </a:lnTo>
                <a:lnTo>
                  <a:pt x="3028" y="6821"/>
                </a:lnTo>
                <a:lnTo>
                  <a:pt x="4441" y="8867"/>
                </a:lnTo>
                <a:lnTo>
                  <a:pt x="3835" y="10572"/>
                </a:lnTo>
                <a:lnTo>
                  <a:pt x="4643" y="12505"/>
                </a:lnTo>
                <a:lnTo>
                  <a:pt x="5249" y="13414"/>
                </a:lnTo>
                <a:lnTo>
                  <a:pt x="3835" y="14324"/>
                </a:lnTo>
                <a:lnTo>
                  <a:pt x="2625" y="18076"/>
                </a:lnTo>
                <a:lnTo>
                  <a:pt x="6662" y="20691"/>
                </a:lnTo>
                <a:lnTo>
                  <a:pt x="6864" y="20235"/>
                </a:lnTo>
                <a:lnTo>
                  <a:pt x="9286" y="21032"/>
                </a:lnTo>
                <a:lnTo>
                  <a:pt x="9286" y="21600"/>
                </a:lnTo>
                <a:lnTo>
                  <a:pt x="11306" y="21372"/>
                </a:lnTo>
                <a:lnTo>
                  <a:pt x="11910" y="20918"/>
                </a:lnTo>
                <a:lnTo>
                  <a:pt x="8680" y="19781"/>
                </a:lnTo>
                <a:lnTo>
                  <a:pt x="5450" y="16938"/>
                </a:lnTo>
                <a:lnTo>
                  <a:pt x="3835" y="15688"/>
                </a:lnTo>
                <a:lnTo>
                  <a:pt x="6460" y="12846"/>
                </a:lnTo>
                <a:lnTo>
                  <a:pt x="11507" y="12277"/>
                </a:lnTo>
                <a:lnTo>
                  <a:pt x="14131" y="13528"/>
                </a:lnTo>
                <a:lnTo>
                  <a:pt x="12718" y="11027"/>
                </a:lnTo>
                <a:lnTo>
                  <a:pt x="14535" y="9891"/>
                </a:lnTo>
                <a:lnTo>
                  <a:pt x="20389" y="9891"/>
                </a:lnTo>
                <a:lnTo>
                  <a:pt x="21600" y="8299"/>
                </a:lnTo>
                <a:lnTo>
                  <a:pt x="19178" y="5684"/>
                </a:lnTo>
                <a:lnTo>
                  <a:pt x="17160" y="4207"/>
                </a:lnTo>
                <a:lnTo>
                  <a:pt x="9690" y="3070"/>
                </a:lnTo>
                <a:lnTo>
                  <a:pt x="7267" y="0"/>
                </a:lnTo>
                <a:cubicBezTo>
                  <a:pt x="7267" y="0"/>
                  <a:pt x="1413" y="1023"/>
                  <a:pt x="1413" y="1023"/>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514" name="Shape 1514"/>
          <p:cNvSpPr/>
          <p:nvPr/>
        </p:nvSpPr>
        <p:spPr>
          <a:xfrm>
            <a:off x="7079961" y="10186844"/>
            <a:ext cx="585677" cy="1217016"/>
          </a:xfrm>
          <a:custGeom>
            <a:avLst/>
            <a:gdLst/>
            <a:ahLst/>
            <a:cxnLst>
              <a:cxn ang="0">
                <a:pos x="wd2" y="hd2"/>
              </a:cxn>
              <a:cxn ang="5400000">
                <a:pos x="wd2" y="hd2"/>
              </a:cxn>
              <a:cxn ang="10800000">
                <a:pos x="wd2" y="hd2"/>
              </a:cxn>
              <a:cxn ang="16200000">
                <a:pos x="wd2" y="hd2"/>
              </a:cxn>
            </a:cxnLst>
            <a:rect l="0" t="0" r="r" b="b"/>
            <a:pathLst>
              <a:path w="21600" h="21600" extrusionOk="0">
                <a:moveTo>
                  <a:pt x="12960" y="0"/>
                </a:moveTo>
                <a:lnTo>
                  <a:pt x="9900" y="1576"/>
                </a:lnTo>
                <a:lnTo>
                  <a:pt x="7200" y="2410"/>
                </a:lnTo>
                <a:lnTo>
                  <a:pt x="2700" y="5562"/>
                </a:lnTo>
                <a:lnTo>
                  <a:pt x="1260" y="7880"/>
                </a:lnTo>
                <a:lnTo>
                  <a:pt x="0" y="9085"/>
                </a:lnTo>
                <a:lnTo>
                  <a:pt x="4140" y="11402"/>
                </a:lnTo>
                <a:lnTo>
                  <a:pt x="5580" y="13164"/>
                </a:lnTo>
                <a:lnTo>
                  <a:pt x="4679" y="14925"/>
                </a:lnTo>
                <a:lnTo>
                  <a:pt x="7920" y="15296"/>
                </a:lnTo>
                <a:lnTo>
                  <a:pt x="10440" y="14555"/>
                </a:lnTo>
                <a:lnTo>
                  <a:pt x="11700" y="13720"/>
                </a:lnTo>
                <a:lnTo>
                  <a:pt x="14400" y="17428"/>
                </a:lnTo>
                <a:lnTo>
                  <a:pt x="15480" y="19560"/>
                </a:lnTo>
                <a:lnTo>
                  <a:pt x="15300" y="21600"/>
                </a:lnTo>
                <a:lnTo>
                  <a:pt x="17820" y="19653"/>
                </a:lnTo>
                <a:lnTo>
                  <a:pt x="16560" y="17428"/>
                </a:lnTo>
                <a:lnTo>
                  <a:pt x="14400" y="16038"/>
                </a:lnTo>
                <a:lnTo>
                  <a:pt x="15480" y="14925"/>
                </a:lnTo>
                <a:lnTo>
                  <a:pt x="15300" y="13998"/>
                </a:lnTo>
                <a:lnTo>
                  <a:pt x="12420" y="12052"/>
                </a:lnTo>
                <a:lnTo>
                  <a:pt x="13860" y="10568"/>
                </a:lnTo>
                <a:lnTo>
                  <a:pt x="19080" y="9826"/>
                </a:lnTo>
                <a:lnTo>
                  <a:pt x="21600" y="8436"/>
                </a:lnTo>
                <a:lnTo>
                  <a:pt x="19980" y="8436"/>
                </a:lnTo>
                <a:lnTo>
                  <a:pt x="18720" y="8065"/>
                </a:lnTo>
                <a:lnTo>
                  <a:pt x="16740" y="7787"/>
                </a:lnTo>
                <a:lnTo>
                  <a:pt x="17640" y="6767"/>
                </a:lnTo>
                <a:lnTo>
                  <a:pt x="15840" y="5562"/>
                </a:lnTo>
                <a:lnTo>
                  <a:pt x="13860" y="3893"/>
                </a:lnTo>
                <a:lnTo>
                  <a:pt x="15480" y="3152"/>
                </a:lnTo>
                <a:lnTo>
                  <a:pt x="15480" y="1205"/>
                </a:lnTo>
                <a:cubicBezTo>
                  <a:pt x="15480" y="1205"/>
                  <a:pt x="12960" y="0"/>
                  <a:pt x="12960" y="0"/>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515" name="Shape 1515"/>
          <p:cNvSpPr/>
          <p:nvPr/>
        </p:nvSpPr>
        <p:spPr>
          <a:xfrm>
            <a:off x="7079961" y="10186844"/>
            <a:ext cx="585677" cy="1217016"/>
          </a:xfrm>
          <a:custGeom>
            <a:avLst/>
            <a:gdLst/>
            <a:ahLst/>
            <a:cxnLst>
              <a:cxn ang="0">
                <a:pos x="wd2" y="hd2"/>
              </a:cxn>
              <a:cxn ang="5400000">
                <a:pos x="wd2" y="hd2"/>
              </a:cxn>
              <a:cxn ang="10800000">
                <a:pos x="wd2" y="hd2"/>
              </a:cxn>
              <a:cxn ang="16200000">
                <a:pos x="wd2" y="hd2"/>
              </a:cxn>
            </a:cxnLst>
            <a:rect l="0" t="0" r="r" b="b"/>
            <a:pathLst>
              <a:path w="21600" h="21600" extrusionOk="0">
                <a:moveTo>
                  <a:pt x="12960" y="0"/>
                </a:moveTo>
                <a:lnTo>
                  <a:pt x="9900" y="1576"/>
                </a:lnTo>
                <a:lnTo>
                  <a:pt x="7200" y="2410"/>
                </a:lnTo>
                <a:lnTo>
                  <a:pt x="2700" y="5562"/>
                </a:lnTo>
                <a:lnTo>
                  <a:pt x="1260" y="7880"/>
                </a:lnTo>
                <a:lnTo>
                  <a:pt x="0" y="9085"/>
                </a:lnTo>
                <a:lnTo>
                  <a:pt x="4140" y="11402"/>
                </a:lnTo>
                <a:lnTo>
                  <a:pt x="5580" y="13164"/>
                </a:lnTo>
                <a:lnTo>
                  <a:pt x="4679" y="14925"/>
                </a:lnTo>
                <a:lnTo>
                  <a:pt x="7920" y="15296"/>
                </a:lnTo>
                <a:lnTo>
                  <a:pt x="10440" y="14555"/>
                </a:lnTo>
                <a:lnTo>
                  <a:pt x="11700" y="13720"/>
                </a:lnTo>
                <a:lnTo>
                  <a:pt x="14400" y="17428"/>
                </a:lnTo>
                <a:lnTo>
                  <a:pt x="15480" y="19560"/>
                </a:lnTo>
                <a:lnTo>
                  <a:pt x="15300" y="21600"/>
                </a:lnTo>
                <a:lnTo>
                  <a:pt x="17820" y="19653"/>
                </a:lnTo>
                <a:lnTo>
                  <a:pt x="16560" y="17428"/>
                </a:lnTo>
                <a:lnTo>
                  <a:pt x="14400" y="16038"/>
                </a:lnTo>
                <a:lnTo>
                  <a:pt x="15480" y="14925"/>
                </a:lnTo>
                <a:lnTo>
                  <a:pt x="15300" y="13998"/>
                </a:lnTo>
                <a:lnTo>
                  <a:pt x="12420" y="12052"/>
                </a:lnTo>
                <a:lnTo>
                  <a:pt x="13860" y="10568"/>
                </a:lnTo>
                <a:lnTo>
                  <a:pt x="19080" y="9826"/>
                </a:lnTo>
                <a:lnTo>
                  <a:pt x="21600" y="8436"/>
                </a:lnTo>
                <a:lnTo>
                  <a:pt x="19980" y="8436"/>
                </a:lnTo>
                <a:lnTo>
                  <a:pt x="18720" y="8065"/>
                </a:lnTo>
                <a:lnTo>
                  <a:pt x="16740" y="7787"/>
                </a:lnTo>
                <a:lnTo>
                  <a:pt x="17640" y="6767"/>
                </a:lnTo>
                <a:lnTo>
                  <a:pt x="15840" y="5562"/>
                </a:lnTo>
                <a:lnTo>
                  <a:pt x="13860" y="3893"/>
                </a:lnTo>
                <a:lnTo>
                  <a:pt x="15480" y="3152"/>
                </a:lnTo>
                <a:lnTo>
                  <a:pt x="15480" y="1205"/>
                </a:lnTo>
                <a:cubicBezTo>
                  <a:pt x="15480" y="1205"/>
                  <a:pt x="12960" y="0"/>
                  <a:pt x="12960" y="0"/>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516" name="Shape 1516"/>
          <p:cNvSpPr/>
          <p:nvPr/>
        </p:nvSpPr>
        <p:spPr>
          <a:xfrm>
            <a:off x="9139421" y="8985653"/>
            <a:ext cx="317378" cy="425283"/>
          </a:xfrm>
          <a:custGeom>
            <a:avLst/>
            <a:gdLst/>
            <a:ahLst/>
            <a:cxnLst>
              <a:cxn ang="0">
                <a:pos x="wd2" y="hd2"/>
              </a:cxn>
              <a:cxn ang="5400000">
                <a:pos x="wd2" y="hd2"/>
              </a:cxn>
              <a:cxn ang="10800000">
                <a:pos x="wd2" y="hd2"/>
              </a:cxn>
              <a:cxn ang="16200000">
                <a:pos x="wd2" y="hd2"/>
              </a:cxn>
            </a:cxnLst>
            <a:rect l="0" t="0" r="r" b="b"/>
            <a:pathLst>
              <a:path w="21600" h="21600" extrusionOk="0">
                <a:moveTo>
                  <a:pt x="8862" y="2646"/>
                </a:moveTo>
                <a:lnTo>
                  <a:pt x="9415" y="7053"/>
                </a:lnTo>
                <a:lnTo>
                  <a:pt x="5539" y="4849"/>
                </a:lnTo>
                <a:lnTo>
                  <a:pt x="1662" y="7494"/>
                </a:lnTo>
                <a:lnTo>
                  <a:pt x="0" y="12344"/>
                </a:lnTo>
                <a:lnTo>
                  <a:pt x="1662" y="12344"/>
                </a:lnTo>
                <a:lnTo>
                  <a:pt x="2770" y="12344"/>
                </a:lnTo>
                <a:lnTo>
                  <a:pt x="8309" y="15429"/>
                </a:lnTo>
                <a:lnTo>
                  <a:pt x="9415" y="18515"/>
                </a:lnTo>
                <a:lnTo>
                  <a:pt x="9968" y="20278"/>
                </a:lnTo>
                <a:lnTo>
                  <a:pt x="11077" y="21600"/>
                </a:lnTo>
                <a:lnTo>
                  <a:pt x="19384" y="19396"/>
                </a:lnTo>
                <a:lnTo>
                  <a:pt x="19384" y="18515"/>
                </a:lnTo>
                <a:lnTo>
                  <a:pt x="18831" y="18074"/>
                </a:lnTo>
                <a:lnTo>
                  <a:pt x="18278" y="17191"/>
                </a:lnTo>
                <a:lnTo>
                  <a:pt x="17725" y="16751"/>
                </a:lnTo>
                <a:lnTo>
                  <a:pt x="17725" y="13225"/>
                </a:lnTo>
                <a:lnTo>
                  <a:pt x="17725" y="10140"/>
                </a:lnTo>
                <a:lnTo>
                  <a:pt x="14955" y="5731"/>
                </a:lnTo>
                <a:lnTo>
                  <a:pt x="17725" y="3526"/>
                </a:lnTo>
                <a:lnTo>
                  <a:pt x="21600" y="881"/>
                </a:lnTo>
                <a:lnTo>
                  <a:pt x="14402" y="0"/>
                </a:lnTo>
                <a:cubicBezTo>
                  <a:pt x="14402" y="0"/>
                  <a:pt x="8862" y="2646"/>
                  <a:pt x="8862" y="2646"/>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517" name="Shape 1517"/>
          <p:cNvSpPr/>
          <p:nvPr/>
        </p:nvSpPr>
        <p:spPr>
          <a:xfrm>
            <a:off x="9253834" y="9371748"/>
            <a:ext cx="222503" cy="287899"/>
          </a:xfrm>
          <a:custGeom>
            <a:avLst/>
            <a:gdLst/>
            <a:ahLst/>
            <a:cxnLst>
              <a:cxn ang="0">
                <a:pos x="wd2" y="hd2"/>
              </a:cxn>
              <a:cxn ang="5400000">
                <a:pos x="wd2" y="hd2"/>
              </a:cxn>
              <a:cxn ang="10800000">
                <a:pos x="wd2" y="hd2"/>
              </a:cxn>
              <a:cxn ang="16200000">
                <a:pos x="wd2" y="hd2"/>
              </a:cxn>
            </a:cxnLst>
            <a:rect l="0" t="0" r="r" b="b"/>
            <a:pathLst>
              <a:path w="21600" h="21600" extrusionOk="0">
                <a:moveTo>
                  <a:pt x="4001" y="3929"/>
                </a:moveTo>
                <a:lnTo>
                  <a:pt x="4001" y="3929"/>
                </a:lnTo>
                <a:lnTo>
                  <a:pt x="4001" y="11783"/>
                </a:lnTo>
                <a:lnTo>
                  <a:pt x="0" y="21600"/>
                </a:lnTo>
                <a:lnTo>
                  <a:pt x="8001" y="21600"/>
                </a:lnTo>
                <a:lnTo>
                  <a:pt x="16000" y="19637"/>
                </a:lnTo>
                <a:lnTo>
                  <a:pt x="20000" y="17019"/>
                </a:lnTo>
                <a:lnTo>
                  <a:pt x="21600" y="11783"/>
                </a:lnTo>
                <a:lnTo>
                  <a:pt x="16000" y="0"/>
                </a:lnTo>
                <a:lnTo>
                  <a:pt x="4001" y="3275"/>
                </a:lnTo>
                <a:cubicBezTo>
                  <a:pt x="4001" y="3275"/>
                  <a:pt x="4001" y="3929"/>
                  <a:pt x="4001" y="3929"/>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518" name="Shape 1518"/>
          <p:cNvSpPr/>
          <p:nvPr/>
        </p:nvSpPr>
        <p:spPr>
          <a:xfrm>
            <a:off x="23129752" y="249897"/>
            <a:ext cx="745516"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49</a:t>
            </a:r>
          </a:p>
        </p:txBody>
      </p:sp>
      <p:sp>
        <p:nvSpPr>
          <p:cNvPr id="68" name="Shape 1005"/>
          <p:cNvSpPr/>
          <p:nvPr/>
        </p:nvSpPr>
        <p:spPr>
          <a:xfrm>
            <a:off x="1690129" y="1832553"/>
            <a:ext cx="6915354"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solidFill>
                  <a:srgbClr val="45454F"/>
                </a:solidFill>
                <a:latin typeface="造字工房悦黑（非商用）常规体" pitchFamily="50" charset="-122"/>
                <a:ea typeface="造字工房悦黑（非商用）常规体" pitchFamily="50" charset="-122"/>
              </a:rPr>
              <a:t>亚洲销售地图分析</a:t>
            </a:r>
            <a:endParaRPr sz="6600" dirty="0">
              <a:solidFill>
                <a:srgbClr val="45454F"/>
              </a:solidFill>
              <a:latin typeface="造字工房悦黑（非商用）常规体" pitchFamily="50" charset="-122"/>
              <a:ea typeface="造字工房悦黑（非商用）常规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0" name="Shape 1520"/>
          <p:cNvSpPr/>
          <p:nvPr/>
        </p:nvSpPr>
        <p:spPr>
          <a:xfrm>
            <a:off x="1638300" y="4457700"/>
            <a:ext cx="1854200" cy="1384300"/>
          </a:xfrm>
          <a:prstGeom prst="roundRect">
            <a:avLst>
              <a:gd name="adj" fmla="val 4959"/>
            </a:avLst>
          </a:prstGeom>
          <a:solidFill>
            <a:srgbClr val="EDEDEF"/>
          </a:solidFill>
          <a:ln w="25400">
            <a:solidFill>
              <a:srgbClr val="E3E3E5"/>
            </a:solidFill>
            <a:miter lim="400000"/>
          </a:ln>
        </p:spPr>
        <p:txBody>
          <a:bodyPr lIns="50800" tIns="50800" rIns="50800" bIns="50800" anchor="ctr"/>
          <a:lstStyle/>
          <a:p>
            <a:pPr lvl="0" algn="ctr">
              <a:defRPr sz="4000">
                <a:solidFill>
                  <a:srgbClr val="42505D"/>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521" name="Shape 1521"/>
          <p:cNvSpPr/>
          <p:nvPr/>
        </p:nvSpPr>
        <p:spPr>
          <a:xfrm flipH="1">
            <a:off x="4025899" y="4630678"/>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38DDAA"/>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522" name="Shape 1522"/>
          <p:cNvSpPr/>
          <p:nvPr/>
        </p:nvSpPr>
        <p:spPr>
          <a:xfrm flipH="1">
            <a:off x="4639574" y="4627493"/>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38DDAA"/>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523" name="Shape 1523"/>
          <p:cNvSpPr/>
          <p:nvPr/>
        </p:nvSpPr>
        <p:spPr>
          <a:xfrm flipH="1">
            <a:off x="5253249" y="4627493"/>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38DDAA"/>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524" name="Shape 1524"/>
          <p:cNvSpPr/>
          <p:nvPr/>
        </p:nvSpPr>
        <p:spPr>
          <a:xfrm flipH="1">
            <a:off x="5866924" y="4627493"/>
            <a:ext cx="484026"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38DDAA"/>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525" name="Shape 1525"/>
          <p:cNvSpPr/>
          <p:nvPr/>
        </p:nvSpPr>
        <p:spPr>
          <a:xfrm flipH="1">
            <a:off x="6480600" y="4627493"/>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38DDAA"/>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526" name="Shape 1526"/>
          <p:cNvSpPr/>
          <p:nvPr/>
        </p:nvSpPr>
        <p:spPr>
          <a:xfrm flipH="1">
            <a:off x="7094273" y="4627493"/>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38DDAA"/>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527" name="Shape 1527"/>
          <p:cNvSpPr/>
          <p:nvPr/>
        </p:nvSpPr>
        <p:spPr>
          <a:xfrm flipH="1">
            <a:off x="7707949" y="4627493"/>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D8DEE3"/>
          </a:solidFill>
          <a:ln w="12700">
            <a:miter lim="400000"/>
          </a:ln>
        </p:spPr>
        <p:txBody>
          <a:bodyPr lIns="38100" tIns="38100" rIns="38100" bIns="38100" anchor="ctr"/>
          <a:lstStyle/>
          <a:p>
            <a:pPr lvl="0" algn="ctr"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528" name="Shape 1528"/>
          <p:cNvSpPr/>
          <p:nvPr/>
        </p:nvSpPr>
        <p:spPr>
          <a:xfrm flipH="1">
            <a:off x="8321624" y="4627493"/>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D8DEE3"/>
          </a:solidFill>
          <a:ln w="12700">
            <a:miter lim="400000"/>
          </a:ln>
        </p:spPr>
        <p:txBody>
          <a:bodyPr lIns="38100" tIns="38100" rIns="38100" bIns="38100" anchor="ctr"/>
          <a:lstStyle/>
          <a:p>
            <a:pPr lvl="0" algn="ctr"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529" name="Shape 1529"/>
          <p:cNvSpPr/>
          <p:nvPr/>
        </p:nvSpPr>
        <p:spPr>
          <a:xfrm flipH="1">
            <a:off x="8935300" y="4627493"/>
            <a:ext cx="484026"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D8DEE3"/>
          </a:solidFill>
          <a:ln w="12700">
            <a:miter lim="400000"/>
          </a:ln>
        </p:spPr>
        <p:txBody>
          <a:bodyPr lIns="38100" tIns="38100" rIns="38100" bIns="38100" anchor="ctr"/>
          <a:lstStyle/>
          <a:p>
            <a:pPr lvl="0" algn="ctr"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530" name="Shape 1530"/>
          <p:cNvSpPr/>
          <p:nvPr/>
        </p:nvSpPr>
        <p:spPr>
          <a:xfrm flipH="1">
            <a:off x="9548974" y="4627493"/>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D8DEE3"/>
          </a:solidFill>
          <a:ln w="12700">
            <a:miter lim="400000"/>
          </a:ln>
        </p:spPr>
        <p:txBody>
          <a:bodyPr lIns="38100" tIns="38100" rIns="38100" bIns="38100" anchor="ctr"/>
          <a:lstStyle/>
          <a:p>
            <a:pPr lvl="0" algn="ctr"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531" name="Shape 1531"/>
          <p:cNvSpPr/>
          <p:nvPr/>
        </p:nvSpPr>
        <p:spPr>
          <a:xfrm>
            <a:off x="1663700" y="6070600"/>
            <a:ext cx="8153400" cy="1612900"/>
          </a:xfrm>
          <a:prstGeom prst="rect">
            <a:avLst/>
          </a:prstGeom>
          <a:ln w="12700">
            <a:miter lim="400000"/>
          </a:ln>
        </p:spPr>
        <p:txBody>
          <a:bodyPr lIns="50800" tIns="50800" rIns="50800" bIns="50800"/>
          <a:lstStyle/>
          <a:p>
            <a:pPr lvl="0" defTabSz="825500">
              <a:lnSpc>
                <a:spcPct val="110000"/>
              </a:lnSpc>
              <a:defRPr sz="1800">
                <a:solidFill>
                  <a:srgbClr val="000000"/>
                </a:solidFill>
              </a:defRPr>
            </a:pPr>
            <a:r>
              <a:rPr sz="2700" spc="26">
                <a:solidFill>
                  <a:srgbClr val="42505D"/>
                </a:solidFill>
                <a:latin typeface="Open Sans" panose="020B0606030504020204"/>
                <a:ea typeface="Open Sans" panose="020B0606030504020204"/>
                <a:cs typeface="Open Sans" panose="020B0606030504020204"/>
                <a:sym typeface="Open Sans" panose="020B0606030504020204"/>
              </a:rPr>
              <a:t>Example text</a:t>
            </a:r>
          </a:p>
          <a:p>
            <a:pPr lvl="0" defTabSz="825500">
              <a:lnSpc>
                <a:spcPct val="110000"/>
              </a:lnSpc>
              <a:defRPr sz="1800">
                <a:solidFill>
                  <a:srgbClr val="000000"/>
                </a:solidFill>
              </a:defRPr>
            </a:pPr>
            <a:r>
              <a:rPr sz="2400">
                <a:solidFill>
                  <a:srgbClr val="748A9F"/>
                </a:solidFill>
                <a:latin typeface="Open Sans" panose="020B0606030504020204"/>
                <a:ea typeface="Open Sans" panose="020B0606030504020204"/>
                <a:cs typeface="Open Sans" panose="020B0606030504020204"/>
                <a:sym typeface="Open Sans" panose="020B0606030504020204"/>
              </a:rPr>
              <a:t>Integer posuere erat a ante venenatis Integer posuere erat a ante venenatis Integer posuere erat a ant</a:t>
            </a:r>
          </a:p>
        </p:txBody>
      </p:sp>
      <p:sp>
        <p:nvSpPr>
          <p:cNvPr id="1532" name="Shape 1532"/>
          <p:cNvSpPr/>
          <p:nvPr/>
        </p:nvSpPr>
        <p:spPr>
          <a:xfrm flipH="1">
            <a:off x="4025899" y="8572500"/>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7E4BC7"/>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533" name="Shape 1533"/>
          <p:cNvSpPr/>
          <p:nvPr/>
        </p:nvSpPr>
        <p:spPr>
          <a:xfrm flipH="1">
            <a:off x="4635499" y="8559800"/>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7E4BC7"/>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534" name="Shape 1534"/>
          <p:cNvSpPr/>
          <p:nvPr/>
        </p:nvSpPr>
        <p:spPr>
          <a:xfrm flipH="1">
            <a:off x="5257799" y="8559800"/>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7E4BC7"/>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535" name="Shape 1535"/>
          <p:cNvSpPr/>
          <p:nvPr/>
        </p:nvSpPr>
        <p:spPr>
          <a:xfrm flipH="1">
            <a:off x="5867399" y="8559800"/>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7E4BC7"/>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536" name="Shape 1536"/>
          <p:cNvSpPr/>
          <p:nvPr/>
        </p:nvSpPr>
        <p:spPr>
          <a:xfrm flipH="1">
            <a:off x="6476999" y="8559800"/>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7E4BC7"/>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537" name="Shape 1537"/>
          <p:cNvSpPr/>
          <p:nvPr/>
        </p:nvSpPr>
        <p:spPr>
          <a:xfrm flipH="1">
            <a:off x="7099299" y="8559800"/>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7E4BC7"/>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538" name="Shape 1538"/>
          <p:cNvSpPr/>
          <p:nvPr/>
        </p:nvSpPr>
        <p:spPr>
          <a:xfrm flipH="1">
            <a:off x="7708899" y="8559800"/>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7E4BC7"/>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539" name="Shape 1539"/>
          <p:cNvSpPr/>
          <p:nvPr/>
        </p:nvSpPr>
        <p:spPr>
          <a:xfrm flipH="1">
            <a:off x="8318499" y="8559800"/>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7E4BC7"/>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540" name="Shape 1540"/>
          <p:cNvSpPr/>
          <p:nvPr/>
        </p:nvSpPr>
        <p:spPr>
          <a:xfrm flipH="1">
            <a:off x="8940799" y="8559800"/>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D8DEE3"/>
          </a:solidFill>
          <a:ln w="12700">
            <a:miter lim="400000"/>
          </a:ln>
        </p:spPr>
        <p:txBody>
          <a:bodyPr lIns="38100" tIns="38100" rIns="38100" bIns="38100" anchor="ctr"/>
          <a:lstStyle/>
          <a:p>
            <a:pPr lvl="0" algn="ctr"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541" name="Shape 1541"/>
          <p:cNvSpPr/>
          <p:nvPr/>
        </p:nvSpPr>
        <p:spPr>
          <a:xfrm flipH="1">
            <a:off x="9550399" y="8559800"/>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D8DEE3"/>
          </a:solidFill>
          <a:ln w="12700">
            <a:miter lim="400000"/>
          </a:ln>
        </p:spPr>
        <p:txBody>
          <a:bodyPr lIns="38100" tIns="38100" rIns="38100" bIns="38100" anchor="ctr"/>
          <a:lstStyle/>
          <a:p>
            <a:pPr lvl="0" algn="ctr"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542" name="Shape 1542"/>
          <p:cNvSpPr/>
          <p:nvPr/>
        </p:nvSpPr>
        <p:spPr>
          <a:xfrm>
            <a:off x="1574800" y="9918700"/>
            <a:ext cx="8153400" cy="1612900"/>
          </a:xfrm>
          <a:prstGeom prst="rect">
            <a:avLst/>
          </a:prstGeom>
          <a:ln w="12700">
            <a:miter lim="400000"/>
          </a:ln>
        </p:spPr>
        <p:txBody>
          <a:bodyPr lIns="50800" tIns="50800" rIns="50800" bIns="50800"/>
          <a:lstStyle/>
          <a:p>
            <a:pPr lvl="0" defTabSz="825500">
              <a:lnSpc>
                <a:spcPct val="110000"/>
              </a:lnSpc>
              <a:defRPr sz="1800">
                <a:solidFill>
                  <a:srgbClr val="000000"/>
                </a:solidFill>
              </a:defRPr>
            </a:pPr>
            <a:r>
              <a:rPr sz="2700" spc="26">
                <a:solidFill>
                  <a:srgbClr val="42505D"/>
                </a:solidFill>
                <a:latin typeface="Open Sans" panose="020B0606030504020204"/>
                <a:ea typeface="Open Sans" panose="020B0606030504020204"/>
                <a:cs typeface="Open Sans" panose="020B0606030504020204"/>
                <a:sym typeface="Open Sans" panose="020B0606030504020204"/>
              </a:rPr>
              <a:t>Example text</a:t>
            </a:r>
          </a:p>
          <a:p>
            <a:pPr lvl="0" defTabSz="825500">
              <a:lnSpc>
                <a:spcPct val="110000"/>
              </a:lnSpc>
              <a:defRPr sz="1800">
                <a:solidFill>
                  <a:srgbClr val="000000"/>
                </a:solidFill>
              </a:defRPr>
            </a:pPr>
            <a:r>
              <a:rPr sz="2400">
                <a:solidFill>
                  <a:srgbClr val="748A9F"/>
                </a:solidFill>
                <a:latin typeface="Open Sans" panose="020B0606030504020204"/>
                <a:ea typeface="Open Sans" panose="020B0606030504020204"/>
                <a:cs typeface="Open Sans" panose="020B0606030504020204"/>
                <a:sym typeface="Open Sans" panose="020B0606030504020204"/>
              </a:rPr>
              <a:t>Integer posuere erat a ante venenatis Integer posuere erat a ante venenatis Integer posuere erat a ant</a:t>
            </a:r>
          </a:p>
        </p:txBody>
      </p:sp>
      <p:sp>
        <p:nvSpPr>
          <p:cNvPr id="1543" name="Shape 1543"/>
          <p:cNvSpPr/>
          <p:nvPr/>
        </p:nvSpPr>
        <p:spPr>
          <a:xfrm>
            <a:off x="1879600" y="4667250"/>
            <a:ext cx="1377685" cy="927100"/>
          </a:xfrm>
          <a:prstGeom prst="rect">
            <a:avLst/>
          </a:prstGeom>
          <a:ln w="12700">
            <a:miter lim="400000"/>
          </a:ln>
        </p:spPr>
        <p:txBody>
          <a:bodyPr wrap="none" lIns="50800" tIns="50800" rIns="50800" bIns="50800" anchor="ctr">
            <a:spAutoFit/>
          </a:bodyPr>
          <a:lstStyle>
            <a:lvl1pPr defTabSz="825500">
              <a:lnSpc>
                <a:spcPct val="110000"/>
              </a:lnSpc>
              <a:defRPr sz="4800" b="1" spc="48">
                <a:solidFill>
                  <a:srgbClr val="42505D"/>
                </a:solidFill>
                <a:latin typeface="Open Sans" panose="020B0606030504020204"/>
                <a:ea typeface="Open Sans" panose="020B0606030504020204"/>
                <a:cs typeface="Open Sans" panose="020B0606030504020204"/>
                <a:sym typeface="Open Sans" panose="020B0606030504020204"/>
              </a:defRPr>
            </a:lvl1pPr>
          </a:lstStyle>
          <a:p>
            <a:pPr lvl="0">
              <a:defRPr sz="1800" b="0" spc="0">
                <a:solidFill>
                  <a:srgbClr val="000000"/>
                </a:solidFill>
              </a:defRPr>
            </a:pPr>
            <a:r>
              <a:rPr sz="4800" b="1" spc="48">
                <a:solidFill>
                  <a:srgbClr val="42505D"/>
                </a:solidFill>
              </a:rPr>
              <a:t>52%</a:t>
            </a:r>
          </a:p>
        </p:txBody>
      </p:sp>
      <p:sp>
        <p:nvSpPr>
          <p:cNvPr id="1544" name="Shape 1544"/>
          <p:cNvSpPr/>
          <p:nvPr/>
        </p:nvSpPr>
        <p:spPr>
          <a:xfrm>
            <a:off x="1638300" y="8305800"/>
            <a:ext cx="1854200" cy="1384300"/>
          </a:xfrm>
          <a:prstGeom prst="roundRect">
            <a:avLst>
              <a:gd name="adj" fmla="val 4959"/>
            </a:avLst>
          </a:prstGeom>
          <a:solidFill>
            <a:srgbClr val="EDEDEF"/>
          </a:solidFill>
          <a:ln w="25400">
            <a:solidFill>
              <a:srgbClr val="E3E3E5"/>
            </a:solidFill>
            <a:miter lim="400000"/>
          </a:ln>
        </p:spPr>
        <p:txBody>
          <a:bodyPr lIns="50800" tIns="50800" rIns="50800" bIns="50800" anchor="ctr"/>
          <a:lstStyle/>
          <a:p>
            <a:pPr lvl="0" algn="ctr">
              <a:defRPr sz="4000">
                <a:solidFill>
                  <a:srgbClr val="42505D"/>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545" name="Shape 1545"/>
          <p:cNvSpPr/>
          <p:nvPr/>
        </p:nvSpPr>
        <p:spPr>
          <a:xfrm>
            <a:off x="1879600" y="8521700"/>
            <a:ext cx="1377685" cy="927100"/>
          </a:xfrm>
          <a:prstGeom prst="rect">
            <a:avLst/>
          </a:prstGeom>
          <a:ln w="12700">
            <a:miter lim="400000"/>
          </a:ln>
        </p:spPr>
        <p:txBody>
          <a:bodyPr wrap="none" lIns="50800" tIns="50800" rIns="50800" bIns="50800" anchor="ctr">
            <a:spAutoFit/>
          </a:bodyPr>
          <a:lstStyle>
            <a:lvl1pPr defTabSz="825500">
              <a:lnSpc>
                <a:spcPct val="110000"/>
              </a:lnSpc>
              <a:defRPr sz="4800" b="1" spc="48">
                <a:solidFill>
                  <a:srgbClr val="42505D"/>
                </a:solidFill>
                <a:latin typeface="Open Sans" panose="020B0606030504020204"/>
                <a:ea typeface="Open Sans" panose="020B0606030504020204"/>
                <a:cs typeface="Open Sans" panose="020B0606030504020204"/>
                <a:sym typeface="Open Sans" panose="020B0606030504020204"/>
              </a:defRPr>
            </a:lvl1pPr>
          </a:lstStyle>
          <a:p>
            <a:pPr lvl="0">
              <a:defRPr sz="1800" b="0" spc="0">
                <a:solidFill>
                  <a:srgbClr val="000000"/>
                </a:solidFill>
              </a:defRPr>
            </a:pPr>
            <a:r>
              <a:rPr sz="4800" b="1" spc="48">
                <a:solidFill>
                  <a:srgbClr val="42505D"/>
                </a:solidFill>
              </a:rPr>
              <a:t>86%</a:t>
            </a:r>
          </a:p>
        </p:txBody>
      </p:sp>
      <p:sp>
        <p:nvSpPr>
          <p:cNvPr id="1546" name="Shape 1546"/>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INFOGRAPHICS</a:t>
            </a:r>
          </a:p>
        </p:txBody>
      </p:sp>
      <p:sp>
        <p:nvSpPr>
          <p:cNvPr id="1601" name="Shape 1601"/>
          <p:cNvSpPr/>
          <p:nvPr/>
        </p:nvSpPr>
        <p:spPr>
          <a:xfrm>
            <a:off x="1819512" y="3051479"/>
            <a:ext cx="962791"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02" name="Shape 1602"/>
          <p:cNvSpPr/>
          <p:nvPr/>
        </p:nvSpPr>
        <p:spPr>
          <a:xfrm>
            <a:off x="23129752" y="249897"/>
            <a:ext cx="730048"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50</a:t>
            </a:r>
          </a:p>
        </p:txBody>
      </p:sp>
      <p:sp>
        <p:nvSpPr>
          <p:cNvPr id="85" name="Shape 1464"/>
          <p:cNvSpPr/>
          <p:nvPr/>
        </p:nvSpPr>
        <p:spPr>
          <a:xfrm>
            <a:off x="11612471" y="3051479"/>
            <a:ext cx="962791"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86" name="Shape 1465"/>
          <p:cNvSpPr/>
          <p:nvPr/>
        </p:nvSpPr>
        <p:spPr>
          <a:xfrm>
            <a:off x="15314025" y="9600548"/>
            <a:ext cx="1868285" cy="2038143"/>
          </a:xfrm>
          <a:custGeom>
            <a:avLst/>
            <a:gdLst/>
            <a:ahLst/>
            <a:cxnLst>
              <a:cxn ang="0">
                <a:pos x="wd2" y="hd2"/>
              </a:cxn>
              <a:cxn ang="5400000">
                <a:pos x="wd2" y="hd2"/>
              </a:cxn>
              <a:cxn ang="10800000">
                <a:pos x="wd2" y="hd2"/>
              </a:cxn>
              <a:cxn ang="16200000">
                <a:pos x="wd2" y="hd2"/>
              </a:cxn>
            </a:cxnLst>
            <a:rect l="0" t="0" r="r" b="b"/>
            <a:pathLst>
              <a:path w="21600" h="21600" extrusionOk="0">
                <a:moveTo>
                  <a:pt x="19256" y="9533"/>
                </a:moveTo>
                <a:lnTo>
                  <a:pt x="19959" y="8852"/>
                </a:lnTo>
                <a:lnTo>
                  <a:pt x="20428" y="7490"/>
                </a:lnTo>
                <a:lnTo>
                  <a:pt x="21366" y="6809"/>
                </a:lnTo>
                <a:lnTo>
                  <a:pt x="21600" y="6355"/>
                </a:lnTo>
                <a:lnTo>
                  <a:pt x="20662" y="5674"/>
                </a:lnTo>
                <a:lnTo>
                  <a:pt x="19491" y="5674"/>
                </a:lnTo>
                <a:lnTo>
                  <a:pt x="18514" y="6355"/>
                </a:lnTo>
                <a:lnTo>
                  <a:pt x="17811" y="7263"/>
                </a:lnTo>
                <a:lnTo>
                  <a:pt x="16874" y="7263"/>
                </a:lnTo>
                <a:lnTo>
                  <a:pt x="15936" y="7263"/>
                </a:lnTo>
                <a:lnTo>
                  <a:pt x="15233" y="6809"/>
                </a:lnTo>
                <a:lnTo>
                  <a:pt x="14764" y="6809"/>
                </a:lnTo>
                <a:lnTo>
                  <a:pt x="14296" y="7490"/>
                </a:lnTo>
                <a:lnTo>
                  <a:pt x="13827" y="7490"/>
                </a:lnTo>
                <a:lnTo>
                  <a:pt x="12890" y="7263"/>
                </a:lnTo>
                <a:lnTo>
                  <a:pt x="11249" y="7036"/>
                </a:lnTo>
                <a:lnTo>
                  <a:pt x="8906" y="5901"/>
                </a:lnTo>
                <a:lnTo>
                  <a:pt x="9609" y="4539"/>
                </a:lnTo>
                <a:lnTo>
                  <a:pt x="8437" y="4085"/>
                </a:lnTo>
                <a:lnTo>
                  <a:pt x="7968" y="3177"/>
                </a:lnTo>
                <a:lnTo>
                  <a:pt x="8437" y="2496"/>
                </a:lnTo>
                <a:lnTo>
                  <a:pt x="8203" y="1816"/>
                </a:lnTo>
                <a:lnTo>
                  <a:pt x="9140" y="454"/>
                </a:lnTo>
                <a:lnTo>
                  <a:pt x="8906" y="0"/>
                </a:lnTo>
                <a:lnTo>
                  <a:pt x="7499" y="0"/>
                </a:lnTo>
                <a:lnTo>
                  <a:pt x="6562" y="0"/>
                </a:lnTo>
                <a:lnTo>
                  <a:pt x="6796" y="227"/>
                </a:lnTo>
                <a:lnTo>
                  <a:pt x="7031" y="454"/>
                </a:lnTo>
                <a:lnTo>
                  <a:pt x="4453" y="908"/>
                </a:lnTo>
                <a:lnTo>
                  <a:pt x="4453" y="2043"/>
                </a:lnTo>
                <a:lnTo>
                  <a:pt x="5156" y="2496"/>
                </a:lnTo>
                <a:lnTo>
                  <a:pt x="4687" y="3632"/>
                </a:lnTo>
                <a:lnTo>
                  <a:pt x="4218" y="4539"/>
                </a:lnTo>
                <a:lnTo>
                  <a:pt x="2812" y="6582"/>
                </a:lnTo>
                <a:lnTo>
                  <a:pt x="1875" y="6582"/>
                </a:lnTo>
                <a:lnTo>
                  <a:pt x="1172" y="7263"/>
                </a:lnTo>
                <a:lnTo>
                  <a:pt x="1640" y="8171"/>
                </a:lnTo>
                <a:lnTo>
                  <a:pt x="2343" y="9079"/>
                </a:lnTo>
                <a:lnTo>
                  <a:pt x="1406" y="9533"/>
                </a:lnTo>
                <a:lnTo>
                  <a:pt x="469" y="9760"/>
                </a:lnTo>
                <a:lnTo>
                  <a:pt x="0" y="9987"/>
                </a:lnTo>
                <a:lnTo>
                  <a:pt x="937" y="11121"/>
                </a:lnTo>
                <a:lnTo>
                  <a:pt x="1640" y="12029"/>
                </a:lnTo>
                <a:lnTo>
                  <a:pt x="3047" y="11121"/>
                </a:lnTo>
                <a:lnTo>
                  <a:pt x="3515" y="15434"/>
                </a:lnTo>
                <a:lnTo>
                  <a:pt x="4218" y="17288"/>
                </a:lnTo>
                <a:lnTo>
                  <a:pt x="5390" y="19331"/>
                </a:lnTo>
                <a:lnTo>
                  <a:pt x="6093" y="20465"/>
                </a:lnTo>
                <a:lnTo>
                  <a:pt x="6796" y="21600"/>
                </a:lnTo>
                <a:lnTo>
                  <a:pt x="7499" y="20919"/>
                </a:lnTo>
                <a:lnTo>
                  <a:pt x="8437" y="19784"/>
                </a:lnTo>
                <a:lnTo>
                  <a:pt x="8671" y="18877"/>
                </a:lnTo>
                <a:lnTo>
                  <a:pt x="8906" y="17288"/>
                </a:lnTo>
                <a:lnTo>
                  <a:pt x="9140" y="15888"/>
                </a:lnTo>
                <a:lnTo>
                  <a:pt x="10780" y="14526"/>
                </a:lnTo>
                <a:lnTo>
                  <a:pt x="12421" y="13391"/>
                </a:lnTo>
                <a:lnTo>
                  <a:pt x="13358" y="12484"/>
                </a:lnTo>
                <a:lnTo>
                  <a:pt x="14061" y="11348"/>
                </a:lnTo>
                <a:lnTo>
                  <a:pt x="15233" y="11121"/>
                </a:lnTo>
                <a:lnTo>
                  <a:pt x="14764" y="9306"/>
                </a:lnTo>
                <a:lnTo>
                  <a:pt x="14530" y="8852"/>
                </a:lnTo>
                <a:lnTo>
                  <a:pt x="14764" y="8625"/>
                </a:lnTo>
                <a:lnTo>
                  <a:pt x="14999" y="8171"/>
                </a:lnTo>
                <a:lnTo>
                  <a:pt x="15702" y="8171"/>
                </a:lnTo>
                <a:lnTo>
                  <a:pt x="16405" y="8625"/>
                </a:lnTo>
                <a:lnTo>
                  <a:pt x="17811" y="8852"/>
                </a:lnTo>
                <a:lnTo>
                  <a:pt x="17577" y="9306"/>
                </a:lnTo>
                <a:lnTo>
                  <a:pt x="17342" y="9760"/>
                </a:lnTo>
                <a:lnTo>
                  <a:pt x="18045" y="9987"/>
                </a:lnTo>
                <a:lnTo>
                  <a:pt x="17811" y="10895"/>
                </a:lnTo>
                <a:lnTo>
                  <a:pt x="18045" y="11575"/>
                </a:lnTo>
                <a:lnTo>
                  <a:pt x="18514" y="10668"/>
                </a:lnTo>
                <a:cubicBezTo>
                  <a:pt x="18514" y="10668"/>
                  <a:pt x="19256" y="9533"/>
                  <a:pt x="19256" y="9533"/>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87" name="Shape 1466"/>
          <p:cNvSpPr/>
          <p:nvPr/>
        </p:nvSpPr>
        <p:spPr>
          <a:xfrm>
            <a:off x="15700174" y="7898858"/>
            <a:ext cx="3893609" cy="2875660"/>
          </a:xfrm>
          <a:custGeom>
            <a:avLst/>
            <a:gdLst/>
            <a:ahLst/>
            <a:cxnLst>
              <a:cxn ang="0">
                <a:pos x="wd2" y="hd2"/>
              </a:cxn>
              <a:cxn ang="5400000">
                <a:pos x="wd2" y="hd2"/>
              </a:cxn>
              <a:cxn ang="10800000">
                <a:pos x="wd2" y="hd2"/>
              </a:cxn>
              <a:cxn ang="16200000">
                <a:pos x="wd2" y="hd2"/>
              </a:cxn>
            </a:cxnLst>
            <a:rect l="0" t="0" r="r" b="b"/>
            <a:pathLst>
              <a:path w="21600" h="21600" extrusionOk="0">
                <a:moveTo>
                  <a:pt x="20236" y="3862"/>
                </a:moveTo>
                <a:lnTo>
                  <a:pt x="20236" y="3862"/>
                </a:lnTo>
                <a:lnTo>
                  <a:pt x="20008" y="3207"/>
                </a:lnTo>
                <a:lnTo>
                  <a:pt x="19099" y="2880"/>
                </a:lnTo>
                <a:lnTo>
                  <a:pt x="18008" y="0"/>
                </a:lnTo>
                <a:lnTo>
                  <a:pt x="16962" y="0"/>
                </a:lnTo>
                <a:lnTo>
                  <a:pt x="16643" y="785"/>
                </a:lnTo>
                <a:lnTo>
                  <a:pt x="15961" y="2553"/>
                </a:lnTo>
                <a:lnTo>
                  <a:pt x="15279" y="2553"/>
                </a:lnTo>
                <a:lnTo>
                  <a:pt x="15188" y="2880"/>
                </a:lnTo>
                <a:lnTo>
                  <a:pt x="15188" y="2946"/>
                </a:lnTo>
                <a:lnTo>
                  <a:pt x="15234" y="2946"/>
                </a:lnTo>
                <a:lnTo>
                  <a:pt x="15279" y="2946"/>
                </a:lnTo>
                <a:lnTo>
                  <a:pt x="15279" y="3011"/>
                </a:lnTo>
                <a:lnTo>
                  <a:pt x="15325" y="3011"/>
                </a:lnTo>
                <a:lnTo>
                  <a:pt x="15370" y="3011"/>
                </a:lnTo>
                <a:lnTo>
                  <a:pt x="15370" y="3076"/>
                </a:lnTo>
                <a:lnTo>
                  <a:pt x="15416" y="3076"/>
                </a:lnTo>
                <a:lnTo>
                  <a:pt x="15370" y="3076"/>
                </a:lnTo>
                <a:lnTo>
                  <a:pt x="15370" y="3011"/>
                </a:lnTo>
                <a:lnTo>
                  <a:pt x="15325" y="3011"/>
                </a:lnTo>
                <a:lnTo>
                  <a:pt x="15279" y="3011"/>
                </a:lnTo>
                <a:lnTo>
                  <a:pt x="15279" y="2946"/>
                </a:lnTo>
                <a:lnTo>
                  <a:pt x="15234" y="2946"/>
                </a:lnTo>
                <a:lnTo>
                  <a:pt x="15188" y="2946"/>
                </a:lnTo>
                <a:lnTo>
                  <a:pt x="15188" y="2880"/>
                </a:lnTo>
                <a:lnTo>
                  <a:pt x="14961" y="3535"/>
                </a:lnTo>
                <a:lnTo>
                  <a:pt x="14961" y="4320"/>
                </a:lnTo>
                <a:lnTo>
                  <a:pt x="15961" y="4516"/>
                </a:lnTo>
                <a:lnTo>
                  <a:pt x="16189" y="5171"/>
                </a:lnTo>
                <a:lnTo>
                  <a:pt x="15188" y="5629"/>
                </a:lnTo>
                <a:lnTo>
                  <a:pt x="14370" y="6153"/>
                </a:lnTo>
                <a:lnTo>
                  <a:pt x="13597" y="6611"/>
                </a:lnTo>
                <a:lnTo>
                  <a:pt x="13369" y="7724"/>
                </a:lnTo>
                <a:lnTo>
                  <a:pt x="12141" y="7920"/>
                </a:lnTo>
                <a:lnTo>
                  <a:pt x="10914" y="9033"/>
                </a:lnTo>
                <a:lnTo>
                  <a:pt x="9777" y="8247"/>
                </a:lnTo>
                <a:lnTo>
                  <a:pt x="8413" y="8051"/>
                </a:lnTo>
                <a:lnTo>
                  <a:pt x="7412" y="6611"/>
                </a:lnTo>
                <a:lnTo>
                  <a:pt x="5957" y="5956"/>
                </a:lnTo>
                <a:lnTo>
                  <a:pt x="5821" y="4320"/>
                </a:lnTo>
                <a:lnTo>
                  <a:pt x="5139" y="3862"/>
                </a:lnTo>
                <a:lnTo>
                  <a:pt x="5048" y="3731"/>
                </a:lnTo>
                <a:lnTo>
                  <a:pt x="5002" y="3796"/>
                </a:lnTo>
                <a:lnTo>
                  <a:pt x="4957" y="3927"/>
                </a:lnTo>
                <a:lnTo>
                  <a:pt x="4957" y="3993"/>
                </a:lnTo>
                <a:lnTo>
                  <a:pt x="4957" y="4058"/>
                </a:lnTo>
                <a:lnTo>
                  <a:pt x="4957" y="3993"/>
                </a:lnTo>
                <a:lnTo>
                  <a:pt x="4957" y="3927"/>
                </a:lnTo>
                <a:lnTo>
                  <a:pt x="5048" y="3731"/>
                </a:lnTo>
                <a:lnTo>
                  <a:pt x="4957" y="3535"/>
                </a:lnTo>
                <a:lnTo>
                  <a:pt x="4729" y="3731"/>
                </a:lnTo>
                <a:lnTo>
                  <a:pt x="4729" y="4058"/>
                </a:lnTo>
                <a:lnTo>
                  <a:pt x="4729" y="3731"/>
                </a:lnTo>
                <a:lnTo>
                  <a:pt x="4365" y="3862"/>
                </a:lnTo>
                <a:lnTo>
                  <a:pt x="4138" y="4844"/>
                </a:lnTo>
                <a:lnTo>
                  <a:pt x="3229" y="4647"/>
                </a:lnTo>
                <a:lnTo>
                  <a:pt x="3001" y="6284"/>
                </a:lnTo>
                <a:lnTo>
                  <a:pt x="2228" y="6480"/>
                </a:lnTo>
                <a:lnTo>
                  <a:pt x="2001" y="8378"/>
                </a:lnTo>
                <a:lnTo>
                  <a:pt x="1546" y="9033"/>
                </a:lnTo>
                <a:lnTo>
                  <a:pt x="1000" y="9687"/>
                </a:lnTo>
                <a:lnTo>
                  <a:pt x="91" y="10015"/>
                </a:lnTo>
                <a:lnTo>
                  <a:pt x="0" y="10669"/>
                </a:lnTo>
                <a:lnTo>
                  <a:pt x="227" y="10931"/>
                </a:lnTo>
                <a:lnTo>
                  <a:pt x="318" y="11454"/>
                </a:lnTo>
                <a:lnTo>
                  <a:pt x="91" y="11585"/>
                </a:lnTo>
                <a:lnTo>
                  <a:pt x="318" y="11913"/>
                </a:lnTo>
                <a:lnTo>
                  <a:pt x="682" y="12109"/>
                </a:lnTo>
                <a:lnTo>
                  <a:pt x="1000" y="12764"/>
                </a:lnTo>
                <a:lnTo>
                  <a:pt x="1455" y="12764"/>
                </a:lnTo>
                <a:lnTo>
                  <a:pt x="2137" y="12764"/>
                </a:lnTo>
                <a:lnTo>
                  <a:pt x="2228" y="13026"/>
                </a:lnTo>
                <a:lnTo>
                  <a:pt x="1773" y="14007"/>
                </a:lnTo>
                <a:lnTo>
                  <a:pt x="1910" y="14531"/>
                </a:lnTo>
                <a:lnTo>
                  <a:pt x="1682" y="14989"/>
                </a:lnTo>
                <a:lnTo>
                  <a:pt x="1910" y="15644"/>
                </a:lnTo>
                <a:lnTo>
                  <a:pt x="2456" y="15971"/>
                </a:lnTo>
                <a:lnTo>
                  <a:pt x="2365" y="16102"/>
                </a:lnTo>
                <a:lnTo>
                  <a:pt x="2592" y="16102"/>
                </a:lnTo>
                <a:lnTo>
                  <a:pt x="3365" y="16626"/>
                </a:lnTo>
                <a:lnTo>
                  <a:pt x="4047" y="17084"/>
                </a:lnTo>
                <a:lnTo>
                  <a:pt x="4729" y="17280"/>
                </a:lnTo>
                <a:lnTo>
                  <a:pt x="4957" y="17542"/>
                </a:lnTo>
                <a:lnTo>
                  <a:pt x="5139" y="17542"/>
                </a:lnTo>
                <a:lnTo>
                  <a:pt x="5502" y="17869"/>
                </a:lnTo>
                <a:lnTo>
                  <a:pt x="5957" y="17869"/>
                </a:lnTo>
                <a:lnTo>
                  <a:pt x="6412" y="17869"/>
                </a:lnTo>
                <a:lnTo>
                  <a:pt x="6730" y="17280"/>
                </a:lnTo>
                <a:lnTo>
                  <a:pt x="7185" y="16756"/>
                </a:lnTo>
                <a:lnTo>
                  <a:pt x="7731" y="16756"/>
                </a:lnTo>
                <a:lnTo>
                  <a:pt x="8185" y="17280"/>
                </a:lnTo>
                <a:lnTo>
                  <a:pt x="8413" y="17280"/>
                </a:lnTo>
                <a:lnTo>
                  <a:pt x="8640" y="17411"/>
                </a:lnTo>
                <a:lnTo>
                  <a:pt x="8776" y="18196"/>
                </a:lnTo>
                <a:lnTo>
                  <a:pt x="8549" y="19178"/>
                </a:lnTo>
                <a:lnTo>
                  <a:pt x="8549" y="19505"/>
                </a:lnTo>
                <a:lnTo>
                  <a:pt x="8867" y="19637"/>
                </a:lnTo>
                <a:lnTo>
                  <a:pt x="9095" y="20160"/>
                </a:lnTo>
                <a:lnTo>
                  <a:pt x="9095" y="20487"/>
                </a:lnTo>
                <a:lnTo>
                  <a:pt x="9640" y="20815"/>
                </a:lnTo>
                <a:lnTo>
                  <a:pt x="9549" y="20946"/>
                </a:lnTo>
                <a:lnTo>
                  <a:pt x="10095" y="20815"/>
                </a:lnTo>
                <a:lnTo>
                  <a:pt x="10232" y="20160"/>
                </a:lnTo>
                <a:lnTo>
                  <a:pt x="11368" y="20160"/>
                </a:lnTo>
                <a:lnTo>
                  <a:pt x="11778" y="20618"/>
                </a:lnTo>
                <a:lnTo>
                  <a:pt x="11914" y="21142"/>
                </a:lnTo>
                <a:lnTo>
                  <a:pt x="12141" y="20946"/>
                </a:lnTo>
                <a:lnTo>
                  <a:pt x="12915" y="21600"/>
                </a:lnTo>
                <a:lnTo>
                  <a:pt x="12915" y="21142"/>
                </a:lnTo>
                <a:lnTo>
                  <a:pt x="13824" y="20618"/>
                </a:lnTo>
                <a:lnTo>
                  <a:pt x="13915" y="20487"/>
                </a:lnTo>
                <a:lnTo>
                  <a:pt x="14142" y="20291"/>
                </a:lnTo>
                <a:lnTo>
                  <a:pt x="14370" y="20487"/>
                </a:lnTo>
                <a:lnTo>
                  <a:pt x="14824" y="20160"/>
                </a:lnTo>
                <a:lnTo>
                  <a:pt x="15416" y="19637"/>
                </a:lnTo>
                <a:lnTo>
                  <a:pt x="15961" y="19047"/>
                </a:lnTo>
                <a:lnTo>
                  <a:pt x="16189" y="18393"/>
                </a:lnTo>
                <a:lnTo>
                  <a:pt x="16507" y="17738"/>
                </a:lnTo>
                <a:lnTo>
                  <a:pt x="16871" y="16756"/>
                </a:lnTo>
                <a:lnTo>
                  <a:pt x="16871" y="16298"/>
                </a:lnTo>
                <a:lnTo>
                  <a:pt x="16734" y="15971"/>
                </a:lnTo>
                <a:lnTo>
                  <a:pt x="16871" y="15447"/>
                </a:lnTo>
                <a:lnTo>
                  <a:pt x="16734" y="14858"/>
                </a:lnTo>
                <a:lnTo>
                  <a:pt x="16189" y="13222"/>
                </a:lnTo>
                <a:lnTo>
                  <a:pt x="16280" y="13026"/>
                </a:lnTo>
                <a:lnTo>
                  <a:pt x="16734" y="12240"/>
                </a:lnTo>
                <a:lnTo>
                  <a:pt x="17098" y="12109"/>
                </a:lnTo>
                <a:lnTo>
                  <a:pt x="17144" y="12044"/>
                </a:lnTo>
                <a:lnTo>
                  <a:pt x="17144" y="11913"/>
                </a:lnTo>
                <a:lnTo>
                  <a:pt x="17098" y="11782"/>
                </a:lnTo>
                <a:lnTo>
                  <a:pt x="16507" y="11585"/>
                </a:lnTo>
                <a:lnTo>
                  <a:pt x="16189" y="11782"/>
                </a:lnTo>
                <a:lnTo>
                  <a:pt x="15961" y="11585"/>
                </a:lnTo>
                <a:lnTo>
                  <a:pt x="15734" y="11127"/>
                </a:lnTo>
                <a:lnTo>
                  <a:pt x="15507" y="10800"/>
                </a:lnTo>
                <a:lnTo>
                  <a:pt x="16052" y="10473"/>
                </a:lnTo>
                <a:lnTo>
                  <a:pt x="16416" y="10015"/>
                </a:lnTo>
                <a:lnTo>
                  <a:pt x="16962" y="9491"/>
                </a:lnTo>
                <a:lnTo>
                  <a:pt x="17189" y="9491"/>
                </a:lnTo>
                <a:lnTo>
                  <a:pt x="16871" y="10146"/>
                </a:lnTo>
                <a:lnTo>
                  <a:pt x="17098" y="10473"/>
                </a:lnTo>
                <a:lnTo>
                  <a:pt x="17325" y="10342"/>
                </a:lnTo>
                <a:lnTo>
                  <a:pt x="17871" y="10015"/>
                </a:lnTo>
                <a:lnTo>
                  <a:pt x="18008" y="9294"/>
                </a:lnTo>
                <a:lnTo>
                  <a:pt x="18326" y="8902"/>
                </a:lnTo>
                <a:lnTo>
                  <a:pt x="18644" y="9229"/>
                </a:lnTo>
                <a:lnTo>
                  <a:pt x="18599" y="8575"/>
                </a:lnTo>
                <a:lnTo>
                  <a:pt x="19053" y="8182"/>
                </a:lnTo>
                <a:lnTo>
                  <a:pt x="19645" y="8313"/>
                </a:lnTo>
                <a:lnTo>
                  <a:pt x="19917" y="8051"/>
                </a:lnTo>
                <a:lnTo>
                  <a:pt x="20236" y="8247"/>
                </a:lnTo>
                <a:lnTo>
                  <a:pt x="20463" y="6480"/>
                </a:lnTo>
                <a:lnTo>
                  <a:pt x="21009" y="6284"/>
                </a:lnTo>
                <a:lnTo>
                  <a:pt x="21600" y="3862"/>
                </a:lnTo>
                <a:cubicBezTo>
                  <a:pt x="21600" y="3862"/>
                  <a:pt x="20236" y="3862"/>
                  <a:pt x="20236" y="3862"/>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88" name="Shape 1467"/>
          <p:cNvSpPr/>
          <p:nvPr/>
        </p:nvSpPr>
        <p:spPr>
          <a:xfrm>
            <a:off x="14384409" y="4009282"/>
            <a:ext cx="1125556" cy="1527801"/>
          </a:xfrm>
          <a:custGeom>
            <a:avLst/>
            <a:gdLst/>
            <a:ahLst/>
            <a:cxnLst>
              <a:cxn ang="0">
                <a:pos x="wd2" y="hd2"/>
              </a:cxn>
              <a:cxn ang="5400000">
                <a:pos x="wd2" y="hd2"/>
              </a:cxn>
              <a:cxn ang="10800000">
                <a:pos x="wd2" y="hd2"/>
              </a:cxn>
              <a:cxn ang="16200000">
                <a:pos x="wd2" y="hd2"/>
              </a:cxn>
            </a:cxnLst>
            <a:rect l="0" t="0" r="r" b="b"/>
            <a:pathLst>
              <a:path w="21600" h="21600" extrusionOk="0">
                <a:moveTo>
                  <a:pt x="7714" y="21600"/>
                </a:moveTo>
                <a:lnTo>
                  <a:pt x="6171" y="20082"/>
                </a:lnTo>
                <a:lnTo>
                  <a:pt x="5014" y="16440"/>
                </a:lnTo>
                <a:lnTo>
                  <a:pt x="6171" y="14265"/>
                </a:lnTo>
                <a:lnTo>
                  <a:pt x="9257" y="9105"/>
                </a:lnTo>
                <a:lnTo>
                  <a:pt x="12343" y="7588"/>
                </a:lnTo>
                <a:lnTo>
                  <a:pt x="14271" y="5767"/>
                </a:lnTo>
                <a:lnTo>
                  <a:pt x="16200" y="4856"/>
                </a:lnTo>
                <a:lnTo>
                  <a:pt x="18900" y="3642"/>
                </a:lnTo>
                <a:lnTo>
                  <a:pt x="21600" y="1518"/>
                </a:lnTo>
                <a:lnTo>
                  <a:pt x="21214" y="304"/>
                </a:lnTo>
                <a:lnTo>
                  <a:pt x="18900" y="0"/>
                </a:lnTo>
                <a:lnTo>
                  <a:pt x="17357" y="1214"/>
                </a:lnTo>
                <a:lnTo>
                  <a:pt x="16200" y="2125"/>
                </a:lnTo>
                <a:lnTo>
                  <a:pt x="14271" y="2428"/>
                </a:lnTo>
                <a:lnTo>
                  <a:pt x="11957" y="2428"/>
                </a:lnTo>
                <a:lnTo>
                  <a:pt x="11186" y="3035"/>
                </a:lnTo>
                <a:lnTo>
                  <a:pt x="10414" y="3946"/>
                </a:lnTo>
                <a:lnTo>
                  <a:pt x="7328" y="6374"/>
                </a:lnTo>
                <a:lnTo>
                  <a:pt x="5786" y="6981"/>
                </a:lnTo>
                <a:lnTo>
                  <a:pt x="5400" y="8498"/>
                </a:lnTo>
                <a:lnTo>
                  <a:pt x="4243" y="9409"/>
                </a:lnTo>
                <a:lnTo>
                  <a:pt x="2700" y="10926"/>
                </a:lnTo>
                <a:lnTo>
                  <a:pt x="2700" y="12141"/>
                </a:lnTo>
                <a:lnTo>
                  <a:pt x="1929" y="13658"/>
                </a:lnTo>
                <a:lnTo>
                  <a:pt x="771" y="14923"/>
                </a:lnTo>
                <a:lnTo>
                  <a:pt x="1157" y="16440"/>
                </a:lnTo>
                <a:lnTo>
                  <a:pt x="0" y="17654"/>
                </a:lnTo>
                <a:lnTo>
                  <a:pt x="1157" y="19779"/>
                </a:lnTo>
                <a:lnTo>
                  <a:pt x="3086" y="20386"/>
                </a:lnTo>
                <a:lnTo>
                  <a:pt x="3471" y="20993"/>
                </a:lnTo>
                <a:lnTo>
                  <a:pt x="4629" y="21296"/>
                </a:lnTo>
                <a:cubicBezTo>
                  <a:pt x="4629" y="21296"/>
                  <a:pt x="7714" y="21600"/>
                  <a:pt x="7714" y="21600"/>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89" name="Shape 1468"/>
          <p:cNvSpPr/>
          <p:nvPr/>
        </p:nvSpPr>
        <p:spPr>
          <a:xfrm>
            <a:off x="17144655" y="11817034"/>
            <a:ext cx="621681" cy="72628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2787" y="0"/>
                  <a:pt x="2787" y="0"/>
                  <a:pt x="2787" y="0"/>
                </a:cubicBezTo>
                <a:cubicBezTo>
                  <a:pt x="5574" y="3811"/>
                  <a:pt x="5574" y="3811"/>
                  <a:pt x="5574" y="3811"/>
                </a:cubicBezTo>
                <a:cubicBezTo>
                  <a:pt x="7664" y="5083"/>
                  <a:pt x="7664" y="5083"/>
                  <a:pt x="7664" y="5083"/>
                </a:cubicBezTo>
                <a:cubicBezTo>
                  <a:pt x="11148" y="6354"/>
                  <a:pt x="11148" y="6354"/>
                  <a:pt x="11148" y="6354"/>
                </a:cubicBezTo>
                <a:cubicBezTo>
                  <a:pt x="16722" y="10800"/>
                  <a:pt x="16722" y="10800"/>
                  <a:pt x="16722" y="10800"/>
                </a:cubicBezTo>
                <a:cubicBezTo>
                  <a:pt x="18116" y="12705"/>
                  <a:pt x="18116" y="12705"/>
                  <a:pt x="18116" y="12705"/>
                </a:cubicBezTo>
                <a:cubicBezTo>
                  <a:pt x="20903" y="15883"/>
                  <a:pt x="20903" y="15883"/>
                  <a:pt x="20903" y="15883"/>
                </a:cubicBezTo>
                <a:cubicBezTo>
                  <a:pt x="21600" y="19695"/>
                  <a:pt x="21600" y="19695"/>
                  <a:pt x="21600" y="19695"/>
                </a:cubicBezTo>
                <a:cubicBezTo>
                  <a:pt x="18813" y="21600"/>
                  <a:pt x="18813" y="21600"/>
                  <a:pt x="18813" y="21600"/>
                </a:cubicBezTo>
                <a:cubicBezTo>
                  <a:pt x="14632" y="18424"/>
                  <a:pt x="14632" y="18424"/>
                  <a:pt x="14632" y="18424"/>
                </a:cubicBezTo>
                <a:cubicBezTo>
                  <a:pt x="10452" y="16518"/>
                  <a:pt x="10452" y="16518"/>
                  <a:pt x="10452" y="16518"/>
                </a:cubicBezTo>
                <a:cubicBezTo>
                  <a:pt x="8361" y="11435"/>
                  <a:pt x="8361" y="11435"/>
                  <a:pt x="8361" y="11435"/>
                </a:cubicBezTo>
                <a:cubicBezTo>
                  <a:pt x="6271" y="10165"/>
                  <a:pt x="6271" y="10165"/>
                  <a:pt x="6271" y="10165"/>
                </a:cubicBezTo>
                <a:cubicBezTo>
                  <a:pt x="6271" y="10165"/>
                  <a:pt x="4877" y="8259"/>
                  <a:pt x="4181" y="7624"/>
                </a:cubicBezTo>
                <a:cubicBezTo>
                  <a:pt x="2787" y="6988"/>
                  <a:pt x="697" y="5083"/>
                  <a:pt x="697" y="5083"/>
                </a:cubicBezTo>
                <a:cubicBezTo>
                  <a:pt x="697" y="5083"/>
                  <a:pt x="0" y="0"/>
                  <a:pt x="0" y="0"/>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90" name="Shape 1469"/>
          <p:cNvSpPr/>
          <p:nvPr/>
        </p:nvSpPr>
        <p:spPr>
          <a:xfrm>
            <a:off x="17144655" y="11817034"/>
            <a:ext cx="621681" cy="72628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2787" y="0"/>
                  <a:pt x="2787" y="0"/>
                  <a:pt x="2787" y="0"/>
                </a:cubicBezTo>
                <a:cubicBezTo>
                  <a:pt x="5574" y="3811"/>
                  <a:pt x="5574" y="3811"/>
                  <a:pt x="5574" y="3811"/>
                </a:cubicBezTo>
                <a:cubicBezTo>
                  <a:pt x="7664" y="5083"/>
                  <a:pt x="7664" y="5083"/>
                  <a:pt x="7664" y="5083"/>
                </a:cubicBezTo>
                <a:cubicBezTo>
                  <a:pt x="11148" y="6354"/>
                  <a:pt x="11148" y="6354"/>
                  <a:pt x="11148" y="6354"/>
                </a:cubicBezTo>
                <a:cubicBezTo>
                  <a:pt x="16722" y="10800"/>
                  <a:pt x="16722" y="10800"/>
                  <a:pt x="16722" y="10800"/>
                </a:cubicBezTo>
                <a:cubicBezTo>
                  <a:pt x="18116" y="12705"/>
                  <a:pt x="18116" y="12705"/>
                  <a:pt x="18116" y="12705"/>
                </a:cubicBezTo>
                <a:cubicBezTo>
                  <a:pt x="20903" y="15883"/>
                  <a:pt x="20903" y="15883"/>
                  <a:pt x="20903" y="15883"/>
                </a:cubicBezTo>
                <a:cubicBezTo>
                  <a:pt x="21600" y="19695"/>
                  <a:pt x="21600" y="19695"/>
                  <a:pt x="21600" y="19695"/>
                </a:cubicBezTo>
                <a:cubicBezTo>
                  <a:pt x="18813" y="21600"/>
                  <a:pt x="18813" y="21600"/>
                  <a:pt x="18813" y="21600"/>
                </a:cubicBezTo>
                <a:cubicBezTo>
                  <a:pt x="14632" y="18424"/>
                  <a:pt x="14632" y="18424"/>
                  <a:pt x="14632" y="18424"/>
                </a:cubicBezTo>
                <a:cubicBezTo>
                  <a:pt x="10452" y="16518"/>
                  <a:pt x="10452" y="16518"/>
                  <a:pt x="10452" y="16518"/>
                </a:cubicBezTo>
                <a:cubicBezTo>
                  <a:pt x="8361" y="11435"/>
                  <a:pt x="8361" y="11435"/>
                  <a:pt x="8361" y="11435"/>
                </a:cubicBezTo>
                <a:cubicBezTo>
                  <a:pt x="6271" y="10165"/>
                  <a:pt x="6271" y="10165"/>
                  <a:pt x="6271" y="10165"/>
                </a:cubicBezTo>
                <a:cubicBezTo>
                  <a:pt x="6271" y="10165"/>
                  <a:pt x="4877" y="8259"/>
                  <a:pt x="4181" y="7624"/>
                </a:cubicBezTo>
                <a:cubicBezTo>
                  <a:pt x="2787" y="6988"/>
                  <a:pt x="697" y="5083"/>
                  <a:pt x="697" y="5083"/>
                </a:cubicBezTo>
                <a:cubicBezTo>
                  <a:pt x="697" y="5083"/>
                  <a:pt x="0" y="0"/>
                  <a:pt x="0" y="0"/>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91" name="Shape 1470"/>
          <p:cNvSpPr/>
          <p:nvPr/>
        </p:nvSpPr>
        <p:spPr>
          <a:xfrm>
            <a:off x="17988462" y="11688336"/>
            <a:ext cx="588959" cy="729548"/>
          </a:xfrm>
          <a:custGeom>
            <a:avLst/>
            <a:gdLst/>
            <a:ahLst/>
            <a:cxnLst>
              <a:cxn ang="0">
                <a:pos x="wd2" y="hd2"/>
              </a:cxn>
              <a:cxn ang="5400000">
                <a:pos x="wd2" y="hd2"/>
              </a:cxn>
              <a:cxn ang="10800000">
                <a:pos x="wd2" y="hd2"/>
              </a:cxn>
              <a:cxn ang="16200000">
                <a:pos x="wd2" y="hd2"/>
              </a:cxn>
            </a:cxnLst>
            <a:rect l="0" t="0" r="r" b="b"/>
            <a:pathLst>
              <a:path w="21600" h="21600" extrusionOk="0">
                <a:moveTo>
                  <a:pt x="1490" y="17788"/>
                </a:moveTo>
                <a:lnTo>
                  <a:pt x="0" y="15247"/>
                </a:lnTo>
                <a:lnTo>
                  <a:pt x="0" y="11435"/>
                </a:lnTo>
                <a:lnTo>
                  <a:pt x="1490" y="9529"/>
                </a:lnTo>
                <a:lnTo>
                  <a:pt x="4469" y="8894"/>
                </a:lnTo>
                <a:lnTo>
                  <a:pt x="7449" y="6988"/>
                </a:lnTo>
                <a:lnTo>
                  <a:pt x="11917" y="2541"/>
                </a:lnTo>
                <a:lnTo>
                  <a:pt x="17131" y="0"/>
                </a:lnTo>
                <a:lnTo>
                  <a:pt x="20110" y="1270"/>
                </a:lnTo>
                <a:lnTo>
                  <a:pt x="21600" y="3176"/>
                </a:lnTo>
                <a:lnTo>
                  <a:pt x="19365" y="5082"/>
                </a:lnTo>
                <a:lnTo>
                  <a:pt x="18620" y="6988"/>
                </a:lnTo>
                <a:lnTo>
                  <a:pt x="19365" y="9529"/>
                </a:lnTo>
                <a:lnTo>
                  <a:pt x="21600" y="11435"/>
                </a:lnTo>
                <a:lnTo>
                  <a:pt x="19365" y="12706"/>
                </a:lnTo>
                <a:lnTo>
                  <a:pt x="18620" y="13977"/>
                </a:lnTo>
                <a:lnTo>
                  <a:pt x="17131" y="15882"/>
                </a:lnTo>
                <a:lnTo>
                  <a:pt x="15641" y="17788"/>
                </a:lnTo>
                <a:lnTo>
                  <a:pt x="14152" y="20964"/>
                </a:lnTo>
                <a:lnTo>
                  <a:pt x="11172" y="21600"/>
                </a:lnTo>
                <a:lnTo>
                  <a:pt x="8938" y="20329"/>
                </a:lnTo>
                <a:lnTo>
                  <a:pt x="5214" y="20329"/>
                </a:lnTo>
                <a:lnTo>
                  <a:pt x="2979" y="20329"/>
                </a:lnTo>
                <a:cubicBezTo>
                  <a:pt x="2979" y="20329"/>
                  <a:pt x="1490" y="17788"/>
                  <a:pt x="1490" y="17788"/>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92" name="Shape 1471"/>
          <p:cNvSpPr/>
          <p:nvPr/>
        </p:nvSpPr>
        <p:spPr>
          <a:xfrm>
            <a:off x="17988462" y="11688336"/>
            <a:ext cx="588959" cy="729548"/>
          </a:xfrm>
          <a:custGeom>
            <a:avLst/>
            <a:gdLst/>
            <a:ahLst/>
            <a:cxnLst>
              <a:cxn ang="0">
                <a:pos x="wd2" y="hd2"/>
              </a:cxn>
              <a:cxn ang="5400000">
                <a:pos x="wd2" y="hd2"/>
              </a:cxn>
              <a:cxn ang="10800000">
                <a:pos x="wd2" y="hd2"/>
              </a:cxn>
              <a:cxn ang="16200000">
                <a:pos x="wd2" y="hd2"/>
              </a:cxn>
            </a:cxnLst>
            <a:rect l="0" t="0" r="r" b="b"/>
            <a:pathLst>
              <a:path w="21600" h="21600" extrusionOk="0">
                <a:moveTo>
                  <a:pt x="1490" y="17788"/>
                </a:moveTo>
                <a:lnTo>
                  <a:pt x="0" y="15247"/>
                </a:lnTo>
                <a:lnTo>
                  <a:pt x="0" y="11435"/>
                </a:lnTo>
                <a:lnTo>
                  <a:pt x="1490" y="9529"/>
                </a:lnTo>
                <a:lnTo>
                  <a:pt x="4469" y="8894"/>
                </a:lnTo>
                <a:lnTo>
                  <a:pt x="7449" y="6988"/>
                </a:lnTo>
                <a:lnTo>
                  <a:pt x="11917" y="2541"/>
                </a:lnTo>
                <a:lnTo>
                  <a:pt x="17131" y="0"/>
                </a:lnTo>
                <a:lnTo>
                  <a:pt x="20110" y="1270"/>
                </a:lnTo>
                <a:lnTo>
                  <a:pt x="21600" y="3176"/>
                </a:lnTo>
                <a:lnTo>
                  <a:pt x="19365" y="5082"/>
                </a:lnTo>
                <a:lnTo>
                  <a:pt x="18620" y="6988"/>
                </a:lnTo>
                <a:lnTo>
                  <a:pt x="19365" y="9529"/>
                </a:lnTo>
                <a:lnTo>
                  <a:pt x="21600" y="11435"/>
                </a:lnTo>
                <a:lnTo>
                  <a:pt x="19365" y="12705"/>
                </a:lnTo>
                <a:lnTo>
                  <a:pt x="18620" y="13977"/>
                </a:lnTo>
                <a:lnTo>
                  <a:pt x="17131" y="15882"/>
                </a:lnTo>
                <a:lnTo>
                  <a:pt x="15641" y="17788"/>
                </a:lnTo>
                <a:lnTo>
                  <a:pt x="14152" y="20964"/>
                </a:lnTo>
                <a:lnTo>
                  <a:pt x="11172" y="21600"/>
                </a:lnTo>
                <a:lnTo>
                  <a:pt x="8938" y="20329"/>
                </a:lnTo>
                <a:lnTo>
                  <a:pt x="5214" y="20329"/>
                </a:lnTo>
                <a:lnTo>
                  <a:pt x="2979" y="20329"/>
                </a:lnTo>
                <a:cubicBezTo>
                  <a:pt x="2979" y="20329"/>
                  <a:pt x="1490" y="17788"/>
                  <a:pt x="1490" y="17788"/>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93" name="Shape 1472"/>
          <p:cNvSpPr/>
          <p:nvPr/>
        </p:nvSpPr>
        <p:spPr>
          <a:xfrm>
            <a:off x="18589136" y="12074435"/>
            <a:ext cx="363175" cy="474383"/>
          </a:xfrm>
          <a:custGeom>
            <a:avLst/>
            <a:gdLst/>
            <a:ahLst/>
            <a:cxnLst>
              <a:cxn ang="0">
                <a:pos x="wd2" y="hd2"/>
              </a:cxn>
              <a:cxn ang="5400000">
                <a:pos x="wd2" y="hd2"/>
              </a:cxn>
              <a:cxn ang="10800000">
                <a:pos x="wd2" y="hd2"/>
              </a:cxn>
              <a:cxn ang="16200000">
                <a:pos x="wd2" y="hd2"/>
              </a:cxn>
            </a:cxnLst>
            <a:rect l="0" t="0" r="r" b="b"/>
            <a:pathLst>
              <a:path w="21600" h="21600" extrusionOk="0">
                <a:moveTo>
                  <a:pt x="2399" y="20618"/>
                </a:moveTo>
                <a:lnTo>
                  <a:pt x="2399" y="17673"/>
                </a:lnTo>
                <a:lnTo>
                  <a:pt x="0" y="13746"/>
                </a:lnTo>
                <a:lnTo>
                  <a:pt x="1200" y="10801"/>
                </a:lnTo>
                <a:lnTo>
                  <a:pt x="4800" y="3928"/>
                </a:lnTo>
                <a:lnTo>
                  <a:pt x="7199" y="1964"/>
                </a:lnTo>
                <a:lnTo>
                  <a:pt x="13199" y="983"/>
                </a:lnTo>
                <a:lnTo>
                  <a:pt x="21600" y="0"/>
                </a:lnTo>
                <a:lnTo>
                  <a:pt x="21600" y="1964"/>
                </a:lnTo>
                <a:lnTo>
                  <a:pt x="18000" y="1964"/>
                </a:lnTo>
                <a:lnTo>
                  <a:pt x="10800" y="3928"/>
                </a:lnTo>
                <a:lnTo>
                  <a:pt x="8401" y="6872"/>
                </a:lnTo>
                <a:lnTo>
                  <a:pt x="16800" y="6872"/>
                </a:lnTo>
                <a:lnTo>
                  <a:pt x="18000" y="9818"/>
                </a:lnTo>
                <a:lnTo>
                  <a:pt x="15601" y="10801"/>
                </a:lnTo>
                <a:lnTo>
                  <a:pt x="13199" y="12764"/>
                </a:lnTo>
                <a:lnTo>
                  <a:pt x="18000" y="16691"/>
                </a:lnTo>
                <a:lnTo>
                  <a:pt x="19201" y="20618"/>
                </a:lnTo>
                <a:lnTo>
                  <a:pt x="14400" y="20618"/>
                </a:lnTo>
                <a:lnTo>
                  <a:pt x="10800" y="17673"/>
                </a:lnTo>
                <a:lnTo>
                  <a:pt x="7199" y="13746"/>
                </a:lnTo>
                <a:lnTo>
                  <a:pt x="7199" y="18655"/>
                </a:lnTo>
                <a:lnTo>
                  <a:pt x="7199" y="21600"/>
                </a:lnTo>
                <a:cubicBezTo>
                  <a:pt x="7199" y="21600"/>
                  <a:pt x="2399" y="20618"/>
                  <a:pt x="2399" y="20618"/>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94" name="Shape 1473"/>
          <p:cNvSpPr/>
          <p:nvPr/>
        </p:nvSpPr>
        <p:spPr>
          <a:xfrm>
            <a:off x="18589136" y="12074435"/>
            <a:ext cx="363175" cy="474383"/>
          </a:xfrm>
          <a:custGeom>
            <a:avLst/>
            <a:gdLst/>
            <a:ahLst/>
            <a:cxnLst>
              <a:cxn ang="0">
                <a:pos x="wd2" y="hd2"/>
              </a:cxn>
              <a:cxn ang="5400000">
                <a:pos x="wd2" y="hd2"/>
              </a:cxn>
              <a:cxn ang="10800000">
                <a:pos x="wd2" y="hd2"/>
              </a:cxn>
              <a:cxn ang="16200000">
                <a:pos x="wd2" y="hd2"/>
              </a:cxn>
            </a:cxnLst>
            <a:rect l="0" t="0" r="r" b="b"/>
            <a:pathLst>
              <a:path w="21600" h="21600" extrusionOk="0">
                <a:moveTo>
                  <a:pt x="2399" y="20618"/>
                </a:moveTo>
                <a:lnTo>
                  <a:pt x="2399" y="17673"/>
                </a:lnTo>
                <a:lnTo>
                  <a:pt x="0" y="13746"/>
                </a:lnTo>
                <a:lnTo>
                  <a:pt x="1200" y="10801"/>
                </a:lnTo>
                <a:lnTo>
                  <a:pt x="4800" y="3928"/>
                </a:lnTo>
                <a:lnTo>
                  <a:pt x="7199" y="1964"/>
                </a:lnTo>
                <a:lnTo>
                  <a:pt x="13199" y="983"/>
                </a:lnTo>
                <a:lnTo>
                  <a:pt x="21600" y="0"/>
                </a:lnTo>
                <a:lnTo>
                  <a:pt x="21600" y="1964"/>
                </a:lnTo>
                <a:lnTo>
                  <a:pt x="18000" y="1964"/>
                </a:lnTo>
                <a:lnTo>
                  <a:pt x="10800" y="3928"/>
                </a:lnTo>
                <a:lnTo>
                  <a:pt x="8401" y="6872"/>
                </a:lnTo>
                <a:lnTo>
                  <a:pt x="16800" y="6872"/>
                </a:lnTo>
                <a:lnTo>
                  <a:pt x="18000" y="9818"/>
                </a:lnTo>
                <a:lnTo>
                  <a:pt x="15601" y="10801"/>
                </a:lnTo>
                <a:lnTo>
                  <a:pt x="13199" y="12764"/>
                </a:lnTo>
                <a:lnTo>
                  <a:pt x="18000" y="16691"/>
                </a:lnTo>
                <a:lnTo>
                  <a:pt x="19201" y="20618"/>
                </a:lnTo>
                <a:lnTo>
                  <a:pt x="14400" y="20618"/>
                </a:lnTo>
                <a:lnTo>
                  <a:pt x="10800" y="17673"/>
                </a:lnTo>
                <a:lnTo>
                  <a:pt x="7199" y="13746"/>
                </a:lnTo>
                <a:lnTo>
                  <a:pt x="7199" y="18655"/>
                </a:lnTo>
                <a:lnTo>
                  <a:pt x="7199" y="21600"/>
                </a:lnTo>
                <a:cubicBezTo>
                  <a:pt x="7199" y="21600"/>
                  <a:pt x="2399" y="20618"/>
                  <a:pt x="2399" y="20618"/>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95" name="Shape 1474"/>
          <p:cNvSpPr/>
          <p:nvPr/>
        </p:nvSpPr>
        <p:spPr>
          <a:xfrm>
            <a:off x="17759633" y="12617829"/>
            <a:ext cx="687116" cy="166853"/>
          </a:xfrm>
          <a:custGeom>
            <a:avLst/>
            <a:gdLst/>
            <a:ahLst/>
            <a:cxnLst>
              <a:cxn ang="0">
                <a:pos x="wd2" y="hd2"/>
              </a:cxn>
              <a:cxn ang="5400000">
                <a:pos x="wd2" y="hd2"/>
              </a:cxn>
              <a:cxn ang="10800000">
                <a:pos x="wd2" y="hd2"/>
              </a:cxn>
              <a:cxn ang="16200000">
                <a:pos x="wd2" y="hd2"/>
              </a:cxn>
            </a:cxnLst>
            <a:rect l="0" t="0" r="r" b="b"/>
            <a:pathLst>
              <a:path w="21600" h="21600" extrusionOk="0">
                <a:moveTo>
                  <a:pt x="0" y="2697"/>
                </a:moveTo>
                <a:cubicBezTo>
                  <a:pt x="5718" y="0"/>
                  <a:pt x="5718" y="0"/>
                  <a:pt x="5718" y="0"/>
                </a:cubicBezTo>
                <a:cubicBezTo>
                  <a:pt x="10165" y="0"/>
                  <a:pt x="10165" y="0"/>
                  <a:pt x="10165" y="0"/>
                </a:cubicBezTo>
                <a:cubicBezTo>
                  <a:pt x="12706" y="2697"/>
                  <a:pt x="12706" y="2697"/>
                  <a:pt x="12706" y="2697"/>
                </a:cubicBezTo>
                <a:cubicBezTo>
                  <a:pt x="14612" y="8099"/>
                  <a:pt x="14612" y="8099"/>
                  <a:pt x="14612" y="8099"/>
                </a:cubicBezTo>
                <a:cubicBezTo>
                  <a:pt x="19694" y="13497"/>
                  <a:pt x="19694" y="13497"/>
                  <a:pt x="19694" y="13497"/>
                </a:cubicBezTo>
                <a:cubicBezTo>
                  <a:pt x="21600" y="21600"/>
                  <a:pt x="21600" y="21600"/>
                  <a:pt x="21600" y="21600"/>
                </a:cubicBezTo>
                <a:cubicBezTo>
                  <a:pt x="16518" y="18899"/>
                  <a:pt x="16518" y="18899"/>
                  <a:pt x="16518" y="18899"/>
                </a:cubicBezTo>
                <a:cubicBezTo>
                  <a:pt x="12070" y="16198"/>
                  <a:pt x="12070" y="16198"/>
                  <a:pt x="12070" y="16198"/>
                </a:cubicBezTo>
                <a:cubicBezTo>
                  <a:pt x="12070" y="16198"/>
                  <a:pt x="6353" y="10800"/>
                  <a:pt x="5082" y="10800"/>
                </a:cubicBezTo>
                <a:cubicBezTo>
                  <a:pt x="4447" y="8099"/>
                  <a:pt x="0" y="2697"/>
                  <a:pt x="0" y="2697"/>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96" name="Shape 1475"/>
          <p:cNvSpPr/>
          <p:nvPr/>
        </p:nvSpPr>
        <p:spPr>
          <a:xfrm>
            <a:off x="17759633" y="12617829"/>
            <a:ext cx="687116" cy="166853"/>
          </a:xfrm>
          <a:custGeom>
            <a:avLst/>
            <a:gdLst/>
            <a:ahLst/>
            <a:cxnLst>
              <a:cxn ang="0">
                <a:pos x="wd2" y="hd2"/>
              </a:cxn>
              <a:cxn ang="5400000">
                <a:pos x="wd2" y="hd2"/>
              </a:cxn>
              <a:cxn ang="10800000">
                <a:pos x="wd2" y="hd2"/>
              </a:cxn>
              <a:cxn ang="16200000">
                <a:pos x="wd2" y="hd2"/>
              </a:cxn>
            </a:cxnLst>
            <a:rect l="0" t="0" r="r" b="b"/>
            <a:pathLst>
              <a:path w="21600" h="21600" extrusionOk="0">
                <a:moveTo>
                  <a:pt x="0" y="2697"/>
                </a:moveTo>
                <a:cubicBezTo>
                  <a:pt x="5717" y="0"/>
                  <a:pt x="5717" y="0"/>
                  <a:pt x="5717" y="0"/>
                </a:cubicBezTo>
                <a:cubicBezTo>
                  <a:pt x="10165" y="0"/>
                  <a:pt x="10165" y="0"/>
                  <a:pt x="10165" y="0"/>
                </a:cubicBezTo>
                <a:cubicBezTo>
                  <a:pt x="12706" y="2697"/>
                  <a:pt x="12706" y="2697"/>
                  <a:pt x="12706" y="2697"/>
                </a:cubicBezTo>
                <a:cubicBezTo>
                  <a:pt x="14612" y="8099"/>
                  <a:pt x="14612" y="8099"/>
                  <a:pt x="14612" y="8099"/>
                </a:cubicBezTo>
                <a:cubicBezTo>
                  <a:pt x="19694" y="13497"/>
                  <a:pt x="19694" y="13497"/>
                  <a:pt x="19694" y="13497"/>
                </a:cubicBezTo>
                <a:cubicBezTo>
                  <a:pt x="21600" y="21600"/>
                  <a:pt x="21600" y="21600"/>
                  <a:pt x="21600" y="21600"/>
                </a:cubicBezTo>
                <a:cubicBezTo>
                  <a:pt x="16517" y="18899"/>
                  <a:pt x="16517" y="18899"/>
                  <a:pt x="16517" y="18899"/>
                </a:cubicBezTo>
                <a:cubicBezTo>
                  <a:pt x="12070" y="16198"/>
                  <a:pt x="12070" y="16198"/>
                  <a:pt x="12070" y="16198"/>
                </a:cubicBezTo>
                <a:cubicBezTo>
                  <a:pt x="12070" y="16198"/>
                  <a:pt x="6353" y="10800"/>
                  <a:pt x="5082" y="10800"/>
                </a:cubicBezTo>
                <a:cubicBezTo>
                  <a:pt x="4447" y="8099"/>
                  <a:pt x="0" y="2697"/>
                  <a:pt x="0" y="2697"/>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97" name="Shape 1476"/>
          <p:cNvSpPr/>
          <p:nvPr/>
        </p:nvSpPr>
        <p:spPr>
          <a:xfrm>
            <a:off x="14269994" y="10387044"/>
            <a:ext cx="307574" cy="212656"/>
          </a:xfrm>
          <a:custGeom>
            <a:avLst/>
            <a:gdLst/>
            <a:ahLst/>
            <a:cxnLst>
              <a:cxn ang="0">
                <a:pos x="wd2" y="hd2"/>
              </a:cxn>
              <a:cxn ang="5400000">
                <a:pos x="wd2" y="hd2"/>
              </a:cxn>
              <a:cxn ang="10800000">
                <a:pos x="wd2" y="hd2"/>
              </a:cxn>
              <a:cxn ang="16200000">
                <a:pos x="wd2" y="hd2"/>
              </a:cxn>
            </a:cxnLst>
            <a:rect l="0" t="0" r="r" b="b"/>
            <a:pathLst>
              <a:path w="21600" h="21600" extrusionOk="0">
                <a:moveTo>
                  <a:pt x="4321" y="17279"/>
                </a:moveTo>
                <a:lnTo>
                  <a:pt x="15841" y="21600"/>
                </a:lnTo>
                <a:lnTo>
                  <a:pt x="18720" y="10800"/>
                </a:lnTo>
                <a:lnTo>
                  <a:pt x="21600" y="8641"/>
                </a:lnTo>
                <a:lnTo>
                  <a:pt x="20160" y="0"/>
                </a:lnTo>
                <a:lnTo>
                  <a:pt x="7199" y="6479"/>
                </a:lnTo>
                <a:lnTo>
                  <a:pt x="1440" y="2162"/>
                </a:lnTo>
                <a:lnTo>
                  <a:pt x="0" y="8641"/>
                </a:lnTo>
                <a:cubicBezTo>
                  <a:pt x="0" y="8641"/>
                  <a:pt x="4321" y="17279"/>
                  <a:pt x="4321" y="17279"/>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98" name="Shape 1477"/>
          <p:cNvSpPr/>
          <p:nvPr/>
        </p:nvSpPr>
        <p:spPr>
          <a:xfrm>
            <a:off x="14312900" y="10458543"/>
            <a:ext cx="484252" cy="598684"/>
          </a:xfrm>
          <a:custGeom>
            <a:avLst/>
            <a:gdLst/>
            <a:ahLst/>
            <a:cxnLst>
              <a:cxn ang="0">
                <a:pos x="wd2" y="hd2"/>
              </a:cxn>
              <a:cxn ang="5400000">
                <a:pos x="wd2" y="hd2"/>
              </a:cxn>
              <a:cxn ang="10800000">
                <a:pos x="wd2" y="hd2"/>
              </a:cxn>
              <a:cxn ang="16200000">
                <a:pos x="wd2" y="hd2"/>
              </a:cxn>
            </a:cxnLst>
            <a:rect l="0" t="0" r="r" b="b"/>
            <a:pathLst>
              <a:path w="21600" h="21600" extrusionOk="0">
                <a:moveTo>
                  <a:pt x="8100" y="4628"/>
                </a:moveTo>
                <a:cubicBezTo>
                  <a:pt x="9000" y="4628"/>
                  <a:pt x="9000" y="4628"/>
                  <a:pt x="9000" y="4628"/>
                </a:cubicBezTo>
                <a:cubicBezTo>
                  <a:pt x="8100" y="10028"/>
                  <a:pt x="8100" y="10028"/>
                  <a:pt x="8100" y="10028"/>
                </a:cubicBezTo>
                <a:cubicBezTo>
                  <a:pt x="3600" y="13114"/>
                  <a:pt x="3600" y="13114"/>
                  <a:pt x="3600" y="13114"/>
                </a:cubicBezTo>
                <a:cubicBezTo>
                  <a:pt x="3600" y="13114"/>
                  <a:pt x="2700" y="13886"/>
                  <a:pt x="0" y="13886"/>
                </a:cubicBezTo>
                <a:cubicBezTo>
                  <a:pt x="900" y="16199"/>
                  <a:pt x="900" y="16199"/>
                  <a:pt x="900" y="16199"/>
                </a:cubicBezTo>
                <a:cubicBezTo>
                  <a:pt x="3600" y="21600"/>
                  <a:pt x="3600" y="21600"/>
                  <a:pt x="3600" y="21600"/>
                </a:cubicBezTo>
                <a:cubicBezTo>
                  <a:pt x="9900" y="17742"/>
                  <a:pt x="9900" y="17742"/>
                  <a:pt x="9900" y="17742"/>
                </a:cubicBezTo>
                <a:cubicBezTo>
                  <a:pt x="15300" y="11571"/>
                  <a:pt x="15300" y="11571"/>
                  <a:pt x="15300" y="11571"/>
                </a:cubicBezTo>
                <a:cubicBezTo>
                  <a:pt x="18000" y="8486"/>
                  <a:pt x="18000" y="8486"/>
                  <a:pt x="18000" y="8486"/>
                </a:cubicBezTo>
                <a:cubicBezTo>
                  <a:pt x="21600" y="5400"/>
                  <a:pt x="21600" y="5400"/>
                  <a:pt x="21600" y="5400"/>
                </a:cubicBezTo>
                <a:cubicBezTo>
                  <a:pt x="14400" y="771"/>
                  <a:pt x="14400" y="771"/>
                  <a:pt x="14400" y="771"/>
                </a:cubicBezTo>
                <a:cubicBezTo>
                  <a:pt x="11700" y="0"/>
                  <a:pt x="11700" y="0"/>
                  <a:pt x="11700" y="0"/>
                </a:cubicBezTo>
                <a:cubicBezTo>
                  <a:pt x="9900" y="771"/>
                  <a:pt x="9900" y="771"/>
                  <a:pt x="9900" y="771"/>
                </a:cubicBezTo>
                <a:cubicBezTo>
                  <a:pt x="9900" y="771"/>
                  <a:pt x="8100" y="4628"/>
                  <a:pt x="8100" y="4628"/>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99" name="Shape 1478"/>
          <p:cNvSpPr/>
          <p:nvPr/>
        </p:nvSpPr>
        <p:spPr>
          <a:xfrm>
            <a:off x="13697922" y="10844642"/>
            <a:ext cx="687115" cy="454764"/>
          </a:xfrm>
          <a:custGeom>
            <a:avLst/>
            <a:gdLst/>
            <a:ahLst/>
            <a:cxnLst>
              <a:cxn ang="0">
                <a:pos x="wd2" y="hd2"/>
              </a:cxn>
              <a:cxn ang="5400000">
                <a:pos x="wd2" y="hd2"/>
              </a:cxn>
              <a:cxn ang="10800000">
                <a:pos x="wd2" y="hd2"/>
              </a:cxn>
              <a:cxn ang="16200000">
                <a:pos x="wd2" y="hd2"/>
              </a:cxn>
            </a:cxnLst>
            <a:rect l="0" t="0" r="r" b="b"/>
            <a:pathLst>
              <a:path w="21600" h="21600" extrusionOk="0">
                <a:moveTo>
                  <a:pt x="19058" y="0"/>
                </a:moveTo>
                <a:cubicBezTo>
                  <a:pt x="15882" y="2059"/>
                  <a:pt x="11435" y="3087"/>
                  <a:pt x="11435" y="4115"/>
                </a:cubicBezTo>
                <a:cubicBezTo>
                  <a:pt x="10165" y="5143"/>
                  <a:pt x="8894" y="7201"/>
                  <a:pt x="8894" y="7201"/>
                </a:cubicBezTo>
                <a:cubicBezTo>
                  <a:pt x="1905" y="7201"/>
                  <a:pt x="1905" y="7201"/>
                  <a:pt x="1905" y="7201"/>
                </a:cubicBezTo>
                <a:cubicBezTo>
                  <a:pt x="0" y="8229"/>
                  <a:pt x="0" y="8229"/>
                  <a:pt x="0" y="8229"/>
                </a:cubicBezTo>
                <a:cubicBezTo>
                  <a:pt x="635" y="12343"/>
                  <a:pt x="635" y="12343"/>
                  <a:pt x="635" y="12343"/>
                </a:cubicBezTo>
                <a:cubicBezTo>
                  <a:pt x="3177" y="21600"/>
                  <a:pt x="3177" y="21600"/>
                  <a:pt x="3177" y="21600"/>
                </a:cubicBezTo>
                <a:cubicBezTo>
                  <a:pt x="7624" y="19542"/>
                  <a:pt x="7624" y="19542"/>
                  <a:pt x="7624" y="19542"/>
                </a:cubicBezTo>
                <a:cubicBezTo>
                  <a:pt x="9530" y="19542"/>
                  <a:pt x="9530" y="19542"/>
                  <a:pt x="9530" y="19542"/>
                </a:cubicBezTo>
                <a:cubicBezTo>
                  <a:pt x="12070" y="15429"/>
                  <a:pt x="12070" y="15429"/>
                  <a:pt x="12070" y="15429"/>
                </a:cubicBezTo>
                <a:cubicBezTo>
                  <a:pt x="15882" y="13371"/>
                  <a:pt x="15882" y="13371"/>
                  <a:pt x="15882" y="13371"/>
                </a:cubicBezTo>
                <a:cubicBezTo>
                  <a:pt x="21600" y="10286"/>
                  <a:pt x="21600" y="10286"/>
                  <a:pt x="21600" y="10286"/>
                </a:cubicBezTo>
                <a:cubicBezTo>
                  <a:pt x="19694" y="3087"/>
                  <a:pt x="19694" y="3087"/>
                  <a:pt x="19694" y="3087"/>
                </a:cubicBezTo>
                <a:cubicBezTo>
                  <a:pt x="19694" y="3087"/>
                  <a:pt x="19058" y="0"/>
                  <a:pt x="19058" y="0"/>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00" name="Shape 1479"/>
          <p:cNvSpPr/>
          <p:nvPr/>
        </p:nvSpPr>
        <p:spPr>
          <a:xfrm>
            <a:off x="13798035" y="9257349"/>
            <a:ext cx="1213894" cy="1171197"/>
          </a:xfrm>
          <a:custGeom>
            <a:avLst/>
            <a:gdLst/>
            <a:ahLst/>
            <a:cxnLst>
              <a:cxn ang="0">
                <a:pos x="wd2" y="hd2"/>
              </a:cxn>
              <a:cxn ang="5400000">
                <a:pos x="wd2" y="hd2"/>
              </a:cxn>
              <a:cxn ang="10800000">
                <a:pos x="wd2" y="hd2"/>
              </a:cxn>
              <a:cxn ang="16200000">
                <a:pos x="wd2" y="hd2"/>
              </a:cxn>
            </a:cxnLst>
            <a:rect l="0" t="0" r="r" b="b"/>
            <a:pathLst>
              <a:path w="21600" h="21600" extrusionOk="0">
                <a:moveTo>
                  <a:pt x="19080" y="14923"/>
                </a:moveTo>
                <a:lnTo>
                  <a:pt x="19080" y="14923"/>
                </a:lnTo>
                <a:cubicBezTo>
                  <a:pt x="19800" y="12567"/>
                  <a:pt x="19800" y="12567"/>
                  <a:pt x="19800" y="12567"/>
                </a:cubicBezTo>
                <a:cubicBezTo>
                  <a:pt x="18360" y="11782"/>
                  <a:pt x="18360" y="11782"/>
                  <a:pt x="18360" y="11782"/>
                </a:cubicBezTo>
                <a:cubicBezTo>
                  <a:pt x="18360" y="9818"/>
                  <a:pt x="18360" y="9818"/>
                  <a:pt x="18360" y="9818"/>
                </a:cubicBezTo>
                <a:cubicBezTo>
                  <a:pt x="18720" y="8247"/>
                  <a:pt x="18720" y="8247"/>
                  <a:pt x="18720" y="8247"/>
                </a:cubicBezTo>
                <a:cubicBezTo>
                  <a:pt x="19080" y="4713"/>
                  <a:pt x="19080" y="4713"/>
                  <a:pt x="19080" y="4713"/>
                </a:cubicBezTo>
                <a:cubicBezTo>
                  <a:pt x="17640" y="4320"/>
                  <a:pt x="17640" y="4320"/>
                  <a:pt x="17640" y="4320"/>
                </a:cubicBezTo>
                <a:cubicBezTo>
                  <a:pt x="16200" y="3142"/>
                  <a:pt x="16200" y="3142"/>
                  <a:pt x="16200" y="3142"/>
                </a:cubicBezTo>
                <a:cubicBezTo>
                  <a:pt x="14400" y="1964"/>
                  <a:pt x="14400" y="1964"/>
                  <a:pt x="14400" y="1964"/>
                </a:cubicBezTo>
                <a:cubicBezTo>
                  <a:pt x="12960" y="2356"/>
                  <a:pt x="12960" y="2356"/>
                  <a:pt x="12960" y="2356"/>
                </a:cubicBezTo>
                <a:cubicBezTo>
                  <a:pt x="11160" y="3142"/>
                  <a:pt x="11160" y="3142"/>
                  <a:pt x="11160" y="3142"/>
                </a:cubicBezTo>
                <a:cubicBezTo>
                  <a:pt x="10800" y="3927"/>
                  <a:pt x="10800" y="3927"/>
                  <a:pt x="10800" y="3927"/>
                </a:cubicBezTo>
                <a:cubicBezTo>
                  <a:pt x="9360" y="4320"/>
                  <a:pt x="9360" y="4320"/>
                  <a:pt x="9360" y="4320"/>
                </a:cubicBezTo>
                <a:cubicBezTo>
                  <a:pt x="7920" y="4320"/>
                  <a:pt x="7920" y="4320"/>
                  <a:pt x="7920" y="4320"/>
                </a:cubicBezTo>
                <a:cubicBezTo>
                  <a:pt x="6840" y="3535"/>
                  <a:pt x="6840" y="3535"/>
                  <a:pt x="6840" y="3535"/>
                </a:cubicBezTo>
                <a:cubicBezTo>
                  <a:pt x="5400" y="3535"/>
                  <a:pt x="5400" y="3535"/>
                  <a:pt x="5400" y="3535"/>
                </a:cubicBezTo>
                <a:cubicBezTo>
                  <a:pt x="5400" y="2356"/>
                  <a:pt x="5400" y="2356"/>
                  <a:pt x="5400" y="2356"/>
                </a:cubicBezTo>
                <a:cubicBezTo>
                  <a:pt x="4320" y="1571"/>
                  <a:pt x="4320" y="1571"/>
                  <a:pt x="4320" y="1571"/>
                </a:cubicBezTo>
                <a:cubicBezTo>
                  <a:pt x="4320" y="785"/>
                  <a:pt x="4320" y="785"/>
                  <a:pt x="4320" y="785"/>
                </a:cubicBezTo>
                <a:cubicBezTo>
                  <a:pt x="3600" y="0"/>
                  <a:pt x="3600" y="0"/>
                  <a:pt x="3600" y="0"/>
                </a:cubicBezTo>
                <a:cubicBezTo>
                  <a:pt x="2160" y="1178"/>
                  <a:pt x="2160" y="1178"/>
                  <a:pt x="2160" y="1178"/>
                </a:cubicBezTo>
                <a:cubicBezTo>
                  <a:pt x="1080" y="785"/>
                  <a:pt x="1080" y="785"/>
                  <a:pt x="1080" y="785"/>
                </a:cubicBezTo>
                <a:cubicBezTo>
                  <a:pt x="0" y="0"/>
                  <a:pt x="0" y="0"/>
                  <a:pt x="0" y="0"/>
                </a:cubicBezTo>
                <a:cubicBezTo>
                  <a:pt x="0" y="0"/>
                  <a:pt x="0" y="2356"/>
                  <a:pt x="0" y="2749"/>
                </a:cubicBezTo>
                <a:lnTo>
                  <a:pt x="360" y="3927"/>
                </a:lnTo>
                <a:cubicBezTo>
                  <a:pt x="1800" y="6284"/>
                  <a:pt x="1800" y="6284"/>
                  <a:pt x="1800" y="6284"/>
                </a:cubicBezTo>
                <a:cubicBezTo>
                  <a:pt x="1440" y="7854"/>
                  <a:pt x="1440" y="7854"/>
                  <a:pt x="1440" y="7854"/>
                </a:cubicBezTo>
                <a:cubicBezTo>
                  <a:pt x="1440" y="9425"/>
                  <a:pt x="1440" y="9425"/>
                  <a:pt x="1440" y="9425"/>
                </a:cubicBezTo>
                <a:cubicBezTo>
                  <a:pt x="3600" y="11389"/>
                  <a:pt x="3600" y="11389"/>
                  <a:pt x="3600" y="11389"/>
                </a:cubicBezTo>
                <a:cubicBezTo>
                  <a:pt x="4320" y="13353"/>
                  <a:pt x="4320" y="13353"/>
                  <a:pt x="4320" y="13353"/>
                </a:cubicBezTo>
                <a:cubicBezTo>
                  <a:pt x="5040" y="14923"/>
                  <a:pt x="5040" y="14923"/>
                  <a:pt x="5040" y="14923"/>
                </a:cubicBezTo>
                <a:cubicBezTo>
                  <a:pt x="5400" y="14138"/>
                  <a:pt x="5400" y="14138"/>
                  <a:pt x="5400" y="14138"/>
                </a:cubicBezTo>
                <a:cubicBezTo>
                  <a:pt x="6840" y="15316"/>
                  <a:pt x="6840" y="15316"/>
                  <a:pt x="6840" y="15316"/>
                </a:cubicBezTo>
                <a:cubicBezTo>
                  <a:pt x="8280" y="17280"/>
                  <a:pt x="8280" y="17280"/>
                  <a:pt x="8280" y="17280"/>
                </a:cubicBezTo>
                <a:cubicBezTo>
                  <a:pt x="10080" y="18851"/>
                  <a:pt x="10080" y="18851"/>
                  <a:pt x="10080" y="18851"/>
                </a:cubicBezTo>
                <a:cubicBezTo>
                  <a:pt x="12240" y="19243"/>
                  <a:pt x="12240" y="19243"/>
                  <a:pt x="12240" y="19243"/>
                </a:cubicBezTo>
                <a:cubicBezTo>
                  <a:pt x="14040" y="18851"/>
                  <a:pt x="14040" y="18851"/>
                  <a:pt x="14040" y="18851"/>
                </a:cubicBezTo>
                <a:cubicBezTo>
                  <a:pt x="15120" y="20421"/>
                  <a:pt x="15120" y="20421"/>
                  <a:pt x="15120" y="20421"/>
                </a:cubicBezTo>
                <a:cubicBezTo>
                  <a:pt x="19080" y="21600"/>
                  <a:pt x="19080" y="21600"/>
                  <a:pt x="19080" y="21600"/>
                </a:cubicBezTo>
                <a:cubicBezTo>
                  <a:pt x="19800" y="21600"/>
                  <a:pt x="19800" y="21600"/>
                  <a:pt x="19800" y="21600"/>
                </a:cubicBezTo>
                <a:cubicBezTo>
                  <a:pt x="19800" y="20029"/>
                  <a:pt x="19800" y="20029"/>
                  <a:pt x="19800" y="20029"/>
                </a:cubicBezTo>
                <a:cubicBezTo>
                  <a:pt x="21600" y="19243"/>
                  <a:pt x="21600" y="19243"/>
                  <a:pt x="21600" y="19243"/>
                </a:cubicBezTo>
                <a:cubicBezTo>
                  <a:pt x="21240" y="18065"/>
                  <a:pt x="21240" y="18065"/>
                  <a:pt x="21240" y="18065"/>
                </a:cubicBezTo>
                <a:cubicBezTo>
                  <a:pt x="20880" y="17280"/>
                  <a:pt x="20880" y="17280"/>
                  <a:pt x="20880" y="17280"/>
                </a:cubicBezTo>
                <a:cubicBezTo>
                  <a:pt x="19440" y="15709"/>
                  <a:pt x="19440" y="15709"/>
                  <a:pt x="19440" y="15709"/>
                </a:cubicBezTo>
                <a:cubicBezTo>
                  <a:pt x="19080" y="14923"/>
                  <a:pt x="19080" y="14923"/>
                  <a:pt x="19080" y="14923"/>
                </a:cubicBezTo>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01" name="Shape 1480"/>
          <p:cNvSpPr/>
          <p:nvPr/>
        </p:nvSpPr>
        <p:spPr>
          <a:xfrm>
            <a:off x="14870669" y="9486149"/>
            <a:ext cx="1053572" cy="1043616"/>
          </a:xfrm>
          <a:custGeom>
            <a:avLst/>
            <a:gdLst/>
            <a:ahLst/>
            <a:cxnLst>
              <a:cxn ang="0">
                <a:pos x="wd2" y="hd2"/>
              </a:cxn>
              <a:cxn ang="5400000">
                <a:pos x="wd2" y="hd2"/>
              </a:cxn>
              <a:cxn ang="10800000">
                <a:pos x="wd2" y="hd2"/>
              </a:cxn>
              <a:cxn ang="16200000">
                <a:pos x="wd2" y="hd2"/>
              </a:cxn>
            </a:cxnLst>
            <a:rect l="0" t="0" r="r" b="b"/>
            <a:pathLst>
              <a:path w="21600" h="21600" extrusionOk="0">
                <a:moveTo>
                  <a:pt x="11631" y="20718"/>
                </a:moveTo>
                <a:cubicBezTo>
                  <a:pt x="13292" y="19837"/>
                  <a:pt x="13292" y="19837"/>
                  <a:pt x="13292" y="19837"/>
                </a:cubicBezTo>
                <a:cubicBezTo>
                  <a:pt x="12046" y="18074"/>
                  <a:pt x="12046" y="18074"/>
                  <a:pt x="12046" y="18074"/>
                </a:cubicBezTo>
                <a:cubicBezTo>
                  <a:pt x="11215" y="16310"/>
                  <a:pt x="11215" y="16310"/>
                  <a:pt x="11215" y="16310"/>
                </a:cubicBezTo>
                <a:cubicBezTo>
                  <a:pt x="12461" y="14988"/>
                  <a:pt x="12461" y="14988"/>
                  <a:pt x="12461" y="14988"/>
                </a:cubicBezTo>
                <a:cubicBezTo>
                  <a:pt x="14123" y="14988"/>
                  <a:pt x="14123" y="14988"/>
                  <a:pt x="14123" y="14988"/>
                </a:cubicBezTo>
                <a:cubicBezTo>
                  <a:pt x="16615" y="11021"/>
                  <a:pt x="16615" y="11021"/>
                  <a:pt x="16615" y="11021"/>
                </a:cubicBezTo>
                <a:cubicBezTo>
                  <a:pt x="17446" y="9257"/>
                  <a:pt x="17446" y="9257"/>
                  <a:pt x="17446" y="9257"/>
                </a:cubicBezTo>
                <a:cubicBezTo>
                  <a:pt x="18277" y="7054"/>
                  <a:pt x="18277" y="7054"/>
                  <a:pt x="18277" y="7054"/>
                </a:cubicBezTo>
                <a:cubicBezTo>
                  <a:pt x="17031" y="6171"/>
                  <a:pt x="17031" y="6171"/>
                  <a:pt x="17031" y="6171"/>
                </a:cubicBezTo>
                <a:cubicBezTo>
                  <a:pt x="17031" y="3968"/>
                  <a:pt x="17031" y="3968"/>
                  <a:pt x="17031" y="3968"/>
                </a:cubicBezTo>
                <a:cubicBezTo>
                  <a:pt x="21600" y="3086"/>
                  <a:pt x="21600" y="3086"/>
                  <a:pt x="21600" y="3086"/>
                </a:cubicBezTo>
                <a:cubicBezTo>
                  <a:pt x="21185" y="2645"/>
                  <a:pt x="21185" y="2645"/>
                  <a:pt x="21185" y="2645"/>
                </a:cubicBezTo>
                <a:cubicBezTo>
                  <a:pt x="19523" y="441"/>
                  <a:pt x="19523" y="441"/>
                  <a:pt x="19523" y="441"/>
                </a:cubicBezTo>
                <a:cubicBezTo>
                  <a:pt x="18277" y="0"/>
                  <a:pt x="18277" y="0"/>
                  <a:pt x="18277" y="0"/>
                </a:cubicBezTo>
                <a:cubicBezTo>
                  <a:pt x="15369" y="441"/>
                  <a:pt x="15369" y="441"/>
                  <a:pt x="15369" y="441"/>
                </a:cubicBezTo>
                <a:cubicBezTo>
                  <a:pt x="13292" y="1323"/>
                  <a:pt x="13292" y="1323"/>
                  <a:pt x="13292" y="1323"/>
                </a:cubicBezTo>
                <a:cubicBezTo>
                  <a:pt x="13292" y="2645"/>
                  <a:pt x="13292" y="2645"/>
                  <a:pt x="13292" y="2645"/>
                </a:cubicBezTo>
                <a:cubicBezTo>
                  <a:pt x="13292" y="2645"/>
                  <a:pt x="12877" y="4849"/>
                  <a:pt x="12461" y="4849"/>
                </a:cubicBezTo>
                <a:lnTo>
                  <a:pt x="11631" y="5290"/>
                </a:lnTo>
                <a:cubicBezTo>
                  <a:pt x="11631" y="6171"/>
                  <a:pt x="11631" y="6171"/>
                  <a:pt x="11631" y="6171"/>
                </a:cubicBezTo>
                <a:cubicBezTo>
                  <a:pt x="11215" y="6612"/>
                  <a:pt x="11215" y="6612"/>
                  <a:pt x="11215" y="6612"/>
                </a:cubicBezTo>
                <a:cubicBezTo>
                  <a:pt x="10800" y="8376"/>
                  <a:pt x="10800" y="8376"/>
                  <a:pt x="10800" y="8376"/>
                </a:cubicBezTo>
                <a:cubicBezTo>
                  <a:pt x="10800" y="8376"/>
                  <a:pt x="8723" y="9257"/>
                  <a:pt x="8308" y="9257"/>
                </a:cubicBezTo>
                <a:lnTo>
                  <a:pt x="7061" y="10139"/>
                </a:lnTo>
                <a:cubicBezTo>
                  <a:pt x="5815" y="12343"/>
                  <a:pt x="5815" y="12343"/>
                  <a:pt x="5815" y="12343"/>
                </a:cubicBezTo>
                <a:cubicBezTo>
                  <a:pt x="5815" y="12343"/>
                  <a:pt x="3738" y="12343"/>
                  <a:pt x="3323" y="12343"/>
                </a:cubicBezTo>
                <a:cubicBezTo>
                  <a:pt x="2908" y="12343"/>
                  <a:pt x="1661" y="11902"/>
                  <a:pt x="1661" y="11902"/>
                </a:cubicBezTo>
                <a:cubicBezTo>
                  <a:pt x="0" y="11902"/>
                  <a:pt x="0" y="11902"/>
                  <a:pt x="0" y="11902"/>
                </a:cubicBezTo>
                <a:cubicBezTo>
                  <a:pt x="415" y="12784"/>
                  <a:pt x="415" y="12784"/>
                  <a:pt x="415" y="12784"/>
                </a:cubicBezTo>
                <a:cubicBezTo>
                  <a:pt x="2077" y="14547"/>
                  <a:pt x="2077" y="14547"/>
                  <a:pt x="2077" y="14547"/>
                </a:cubicBezTo>
                <a:cubicBezTo>
                  <a:pt x="2492" y="15429"/>
                  <a:pt x="2492" y="15429"/>
                  <a:pt x="2492" y="15429"/>
                </a:cubicBezTo>
                <a:cubicBezTo>
                  <a:pt x="2908" y="16751"/>
                  <a:pt x="2908" y="16751"/>
                  <a:pt x="2908" y="16751"/>
                </a:cubicBezTo>
                <a:cubicBezTo>
                  <a:pt x="831" y="17633"/>
                  <a:pt x="831" y="17633"/>
                  <a:pt x="831" y="17633"/>
                </a:cubicBezTo>
                <a:cubicBezTo>
                  <a:pt x="831" y="19396"/>
                  <a:pt x="831" y="19396"/>
                  <a:pt x="831" y="19396"/>
                </a:cubicBezTo>
                <a:cubicBezTo>
                  <a:pt x="2908" y="18955"/>
                  <a:pt x="2908" y="18955"/>
                  <a:pt x="2908" y="18955"/>
                </a:cubicBezTo>
                <a:cubicBezTo>
                  <a:pt x="7477" y="18955"/>
                  <a:pt x="7477" y="18955"/>
                  <a:pt x="7477" y="18955"/>
                </a:cubicBezTo>
                <a:cubicBezTo>
                  <a:pt x="9139" y="21600"/>
                  <a:pt x="9139" y="21600"/>
                  <a:pt x="9139" y="21600"/>
                </a:cubicBezTo>
                <a:cubicBezTo>
                  <a:pt x="9969" y="21160"/>
                  <a:pt x="9969" y="21160"/>
                  <a:pt x="9969" y="21160"/>
                </a:cubicBezTo>
                <a:cubicBezTo>
                  <a:pt x="9969" y="21160"/>
                  <a:pt x="11631" y="20718"/>
                  <a:pt x="11631" y="20718"/>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02" name="Shape 1481"/>
          <p:cNvSpPr/>
          <p:nvPr/>
        </p:nvSpPr>
        <p:spPr>
          <a:xfrm>
            <a:off x="14827764" y="9357449"/>
            <a:ext cx="932508" cy="723012"/>
          </a:xfrm>
          <a:custGeom>
            <a:avLst/>
            <a:gdLst/>
            <a:ahLst/>
            <a:cxnLst>
              <a:cxn ang="0">
                <a:pos x="wd2" y="hd2"/>
              </a:cxn>
              <a:cxn ang="5400000">
                <a:pos x="wd2" y="hd2"/>
              </a:cxn>
              <a:cxn ang="10800000">
                <a:pos x="wd2" y="hd2"/>
              </a:cxn>
              <a:cxn ang="16200000">
                <a:pos x="wd2" y="hd2"/>
              </a:cxn>
            </a:cxnLst>
            <a:rect l="0" t="0" r="r" b="b"/>
            <a:pathLst>
              <a:path w="21600" h="21600" extrusionOk="0">
                <a:moveTo>
                  <a:pt x="19722" y="1906"/>
                </a:moveTo>
                <a:cubicBezTo>
                  <a:pt x="17843" y="2542"/>
                  <a:pt x="17843" y="2542"/>
                  <a:pt x="17843" y="2542"/>
                </a:cubicBezTo>
                <a:cubicBezTo>
                  <a:pt x="16435" y="2542"/>
                  <a:pt x="16435" y="2542"/>
                  <a:pt x="16435" y="2542"/>
                </a:cubicBezTo>
                <a:cubicBezTo>
                  <a:pt x="15965" y="635"/>
                  <a:pt x="15965" y="635"/>
                  <a:pt x="15965" y="635"/>
                </a:cubicBezTo>
                <a:cubicBezTo>
                  <a:pt x="15496" y="0"/>
                  <a:pt x="15496" y="0"/>
                  <a:pt x="15496" y="0"/>
                </a:cubicBezTo>
                <a:cubicBezTo>
                  <a:pt x="14087" y="1906"/>
                  <a:pt x="14087" y="1906"/>
                  <a:pt x="14087" y="1906"/>
                </a:cubicBezTo>
                <a:cubicBezTo>
                  <a:pt x="13148" y="3177"/>
                  <a:pt x="13148" y="3177"/>
                  <a:pt x="13148" y="3177"/>
                </a:cubicBezTo>
                <a:cubicBezTo>
                  <a:pt x="11270" y="3812"/>
                  <a:pt x="11270" y="3812"/>
                  <a:pt x="11270" y="3812"/>
                </a:cubicBezTo>
                <a:cubicBezTo>
                  <a:pt x="10331" y="2542"/>
                  <a:pt x="10331" y="2542"/>
                  <a:pt x="10331" y="2542"/>
                </a:cubicBezTo>
                <a:cubicBezTo>
                  <a:pt x="8922" y="2542"/>
                  <a:pt x="8922" y="2542"/>
                  <a:pt x="8922" y="2542"/>
                </a:cubicBezTo>
                <a:cubicBezTo>
                  <a:pt x="7044" y="1906"/>
                  <a:pt x="7044" y="1906"/>
                  <a:pt x="7044" y="1906"/>
                </a:cubicBezTo>
                <a:cubicBezTo>
                  <a:pt x="6574" y="5082"/>
                  <a:pt x="6574" y="5082"/>
                  <a:pt x="6574" y="5082"/>
                </a:cubicBezTo>
                <a:cubicBezTo>
                  <a:pt x="4226" y="6353"/>
                  <a:pt x="4226" y="6353"/>
                  <a:pt x="4226" y="6353"/>
                </a:cubicBezTo>
                <a:cubicBezTo>
                  <a:pt x="3287" y="7624"/>
                  <a:pt x="3287" y="7624"/>
                  <a:pt x="3287" y="7624"/>
                </a:cubicBezTo>
                <a:cubicBezTo>
                  <a:pt x="1878" y="6988"/>
                  <a:pt x="1878" y="6988"/>
                  <a:pt x="1878" y="6988"/>
                </a:cubicBezTo>
                <a:cubicBezTo>
                  <a:pt x="939" y="6353"/>
                  <a:pt x="939" y="6353"/>
                  <a:pt x="939" y="6353"/>
                </a:cubicBezTo>
                <a:cubicBezTo>
                  <a:pt x="470" y="10165"/>
                  <a:pt x="470" y="10165"/>
                  <a:pt x="470" y="10165"/>
                </a:cubicBezTo>
                <a:cubicBezTo>
                  <a:pt x="0" y="12706"/>
                  <a:pt x="0" y="12706"/>
                  <a:pt x="0" y="12706"/>
                </a:cubicBezTo>
                <a:cubicBezTo>
                  <a:pt x="0" y="15883"/>
                  <a:pt x="0" y="15883"/>
                  <a:pt x="0" y="15883"/>
                </a:cubicBezTo>
                <a:cubicBezTo>
                  <a:pt x="1878" y="17153"/>
                  <a:pt x="1878" y="17153"/>
                  <a:pt x="1878" y="17153"/>
                </a:cubicBezTo>
                <a:cubicBezTo>
                  <a:pt x="939" y="20965"/>
                  <a:pt x="939" y="20965"/>
                  <a:pt x="939" y="20965"/>
                </a:cubicBezTo>
                <a:cubicBezTo>
                  <a:pt x="2818" y="20965"/>
                  <a:pt x="2818" y="20965"/>
                  <a:pt x="2818" y="20965"/>
                </a:cubicBezTo>
                <a:cubicBezTo>
                  <a:pt x="2818" y="20965"/>
                  <a:pt x="4226" y="21600"/>
                  <a:pt x="4696" y="21600"/>
                </a:cubicBezTo>
                <a:cubicBezTo>
                  <a:pt x="5166" y="21600"/>
                  <a:pt x="7513" y="21600"/>
                  <a:pt x="7513" y="21600"/>
                </a:cubicBezTo>
                <a:cubicBezTo>
                  <a:pt x="8922" y="18423"/>
                  <a:pt x="8922" y="18423"/>
                  <a:pt x="8922" y="18423"/>
                </a:cubicBezTo>
                <a:lnTo>
                  <a:pt x="10331" y="17153"/>
                </a:lnTo>
                <a:cubicBezTo>
                  <a:pt x="10800" y="17153"/>
                  <a:pt x="13148" y="15883"/>
                  <a:pt x="13148" y="15883"/>
                </a:cubicBezTo>
                <a:cubicBezTo>
                  <a:pt x="13618" y="13341"/>
                  <a:pt x="13618" y="13341"/>
                  <a:pt x="13618" y="13341"/>
                </a:cubicBezTo>
                <a:cubicBezTo>
                  <a:pt x="14087" y="12706"/>
                  <a:pt x="14087" y="12706"/>
                  <a:pt x="14087" y="12706"/>
                </a:cubicBezTo>
                <a:cubicBezTo>
                  <a:pt x="14087" y="11435"/>
                  <a:pt x="14087" y="11435"/>
                  <a:pt x="14087" y="11435"/>
                </a:cubicBezTo>
                <a:lnTo>
                  <a:pt x="15026" y="10800"/>
                </a:lnTo>
                <a:cubicBezTo>
                  <a:pt x="15496" y="10800"/>
                  <a:pt x="15965" y="7624"/>
                  <a:pt x="15965" y="7624"/>
                </a:cubicBezTo>
                <a:cubicBezTo>
                  <a:pt x="15965" y="5718"/>
                  <a:pt x="15965" y="5718"/>
                  <a:pt x="15965" y="5718"/>
                </a:cubicBezTo>
                <a:cubicBezTo>
                  <a:pt x="18313" y="4447"/>
                  <a:pt x="18313" y="4447"/>
                  <a:pt x="18313" y="4447"/>
                </a:cubicBezTo>
                <a:cubicBezTo>
                  <a:pt x="21600" y="3812"/>
                  <a:pt x="21600" y="3812"/>
                  <a:pt x="21600" y="3812"/>
                </a:cubicBezTo>
                <a:cubicBezTo>
                  <a:pt x="20661" y="1906"/>
                  <a:pt x="20661" y="1906"/>
                  <a:pt x="20661" y="1906"/>
                </a:cubicBezTo>
                <a:cubicBezTo>
                  <a:pt x="20661" y="1906"/>
                  <a:pt x="19722" y="1906"/>
                  <a:pt x="19722" y="1906"/>
                </a:cubicBezTo>
                <a:close/>
              </a:path>
            </a:pathLst>
          </a:custGeom>
          <a:solidFill>
            <a:srgbClr val="D8DEE3"/>
          </a:solidFill>
          <a:ln>
            <a:solidFill>
              <a:srgbClr val="FFFFFF"/>
            </a:solidFill>
            <a:round/>
          </a:ln>
        </p:spPr>
        <p:txBody>
          <a:bodyPr lIns="50800" tIns="50800" rIns="50800" bIns="50800"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3" name="Shape 1482"/>
          <p:cNvSpPr/>
          <p:nvPr/>
        </p:nvSpPr>
        <p:spPr>
          <a:xfrm>
            <a:off x="12725400" y="3666083"/>
            <a:ext cx="9792959" cy="5568134"/>
          </a:xfrm>
          <a:custGeom>
            <a:avLst/>
            <a:gdLst/>
            <a:ahLst/>
            <a:cxnLst>
              <a:cxn ang="0">
                <a:pos x="wd2" y="hd2"/>
              </a:cxn>
              <a:cxn ang="5400000">
                <a:pos x="wd2" y="hd2"/>
              </a:cxn>
              <a:cxn ang="10800000">
                <a:pos x="wd2" y="hd2"/>
              </a:cxn>
              <a:cxn ang="16200000">
                <a:pos x="wd2" y="hd2"/>
              </a:cxn>
            </a:cxnLst>
            <a:rect l="0" t="0" r="r" b="b"/>
            <a:pathLst>
              <a:path w="21600" h="21600" extrusionOk="0">
                <a:moveTo>
                  <a:pt x="21555" y="10551"/>
                </a:moveTo>
                <a:cubicBezTo>
                  <a:pt x="21600" y="7975"/>
                  <a:pt x="21600" y="7975"/>
                  <a:pt x="21600" y="7975"/>
                </a:cubicBezTo>
                <a:cubicBezTo>
                  <a:pt x="21466" y="7892"/>
                  <a:pt x="21466" y="7892"/>
                  <a:pt x="21466" y="7892"/>
                </a:cubicBezTo>
                <a:cubicBezTo>
                  <a:pt x="21376" y="7809"/>
                  <a:pt x="21376" y="7809"/>
                  <a:pt x="21376" y="7809"/>
                </a:cubicBezTo>
                <a:lnTo>
                  <a:pt x="21198" y="7477"/>
                </a:lnTo>
                <a:cubicBezTo>
                  <a:pt x="21153" y="7394"/>
                  <a:pt x="21019" y="7394"/>
                  <a:pt x="21019" y="7394"/>
                </a:cubicBezTo>
                <a:cubicBezTo>
                  <a:pt x="20706" y="7311"/>
                  <a:pt x="20706" y="7311"/>
                  <a:pt x="20706" y="7311"/>
                </a:cubicBezTo>
                <a:cubicBezTo>
                  <a:pt x="20527" y="7228"/>
                  <a:pt x="20527" y="7228"/>
                  <a:pt x="20527" y="7228"/>
                </a:cubicBezTo>
                <a:cubicBezTo>
                  <a:pt x="20393" y="7228"/>
                  <a:pt x="20393" y="7228"/>
                  <a:pt x="20393" y="7228"/>
                </a:cubicBezTo>
                <a:cubicBezTo>
                  <a:pt x="20303" y="7228"/>
                  <a:pt x="20303" y="7228"/>
                  <a:pt x="20303" y="7228"/>
                </a:cubicBezTo>
                <a:cubicBezTo>
                  <a:pt x="20348" y="7892"/>
                  <a:pt x="20348" y="7892"/>
                  <a:pt x="20348" y="7892"/>
                </a:cubicBezTo>
                <a:lnTo>
                  <a:pt x="20169" y="8058"/>
                </a:lnTo>
                <a:cubicBezTo>
                  <a:pt x="20124" y="8058"/>
                  <a:pt x="20035" y="7809"/>
                  <a:pt x="20035" y="7809"/>
                </a:cubicBezTo>
                <a:cubicBezTo>
                  <a:pt x="19901" y="7560"/>
                  <a:pt x="19901" y="7560"/>
                  <a:pt x="19901" y="7560"/>
                </a:cubicBezTo>
                <a:cubicBezTo>
                  <a:pt x="19901" y="7394"/>
                  <a:pt x="19901" y="7394"/>
                  <a:pt x="19901" y="7394"/>
                </a:cubicBezTo>
                <a:cubicBezTo>
                  <a:pt x="19677" y="7394"/>
                  <a:pt x="19677" y="7394"/>
                  <a:pt x="19677" y="7394"/>
                </a:cubicBezTo>
                <a:cubicBezTo>
                  <a:pt x="19543" y="7477"/>
                  <a:pt x="19543" y="7477"/>
                  <a:pt x="19543" y="7477"/>
                </a:cubicBezTo>
                <a:cubicBezTo>
                  <a:pt x="19275" y="7394"/>
                  <a:pt x="19275" y="7394"/>
                  <a:pt x="19275" y="7394"/>
                </a:cubicBezTo>
                <a:cubicBezTo>
                  <a:pt x="19051" y="7394"/>
                  <a:pt x="19051" y="7394"/>
                  <a:pt x="19051" y="7394"/>
                </a:cubicBezTo>
                <a:cubicBezTo>
                  <a:pt x="18917" y="7477"/>
                  <a:pt x="18917" y="7477"/>
                  <a:pt x="18917" y="7477"/>
                </a:cubicBezTo>
                <a:cubicBezTo>
                  <a:pt x="18738" y="7228"/>
                  <a:pt x="18738" y="7228"/>
                  <a:pt x="18738" y="7228"/>
                </a:cubicBezTo>
                <a:cubicBezTo>
                  <a:pt x="18738" y="6646"/>
                  <a:pt x="18738" y="6646"/>
                  <a:pt x="18738" y="6646"/>
                </a:cubicBezTo>
                <a:cubicBezTo>
                  <a:pt x="18470" y="6397"/>
                  <a:pt x="18470" y="6397"/>
                  <a:pt x="18470" y="6397"/>
                </a:cubicBezTo>
                <a:cubicBezTo>
                  <a:pt x="18022" y="6397"/>
                  <a:pt x="18022" y="6397"/>
                  <a:pt x="18022" y="6397"/>
                </a:cubicBezTo>
                <a:cubicBezTo>
                  <a:pt x="17620" y="6397"/>
                  <a:pt x="17620" y="6397"/>
                  <a:pt x="17620" y="6397"/>
                </a:cubicBezTo>
                <a:cubicBezTo>
                  <a:pt x="17575" y="6231"/>
                  <a:pt x="17575" y="6231"/>
                  <a:pt x="17575" y="6231"/>
                </a:cubicBezTo>
                <a:cubicBezTo>
                  <a:pt x="17530" y="5981"/>
                  <a:pt x="17530" y="5981"/>
                  <a:pt x="17530" y="5981"/>
                </a:cubicBezTo>
                <a:cubicBezTo>
                  <a:pt x="17262" y="5732"/>
                  <a:pt x="17262" y="5732"/>
                  <a:pt x="17262" y="5732"/>
                </a:cubicBezTo>
                <a:cubicBezTo>
                  <a:pt x="17262" y="5317"/>
                  <a:pt x="17262" y="5317"/>
                  <a:pt x="17262" y="5317"/>
                </a:cubicBezTo>
                <a:cubicBezTo>
                  <a:pt x="16189" y="4902"/>
                  <a:pt x="16189" y="4902"/>
                  <a:pt x="16189" y="4902"/>
                </a:cubicBezTo>
                <a:cubicBezTo>
                  <a:pt x="16144" y="5068"/>
                  <a:pt x="16144" y="5068"/>
                  <a:pt x="16144" y="5068"/>
                </a:cubicBezTo>
                <a:cubicBezTo>
                  <a:pt x="15920" y="5400"/>
                  <a:pt x="15920" y="5400"/>
                  <a:pt x="15920" y="5400"/>
                </a:cubicBezTo>
                <a:cubicBezTo>
                  <a:pt x="15965" y="5898"/>
                  <a:pt x="15965" y="5898"/>
                  <a:pt x="15965" y="5898"/>
                </a:cubicBezTo>
                <a:cubicBezTo>
                  <a:pt x="15697" y="6065"/>
                  <a:pt x="15697" y="6065"/>
                  <a:pt x="15697" y="6065"/>
                </a:cubicBezTo>
                <a:cubicBezTo>
                  <a:pt x="15518" y="5981"/>
                  <a:pt x="15518" y="5981"/>
                  <a:pt x="15518" y="5981"/>
                </a:cubicBezTo>
                <a:cubicBezTo>
                  <a:pt x="15294" y="5815"/>
                  <a:pt x="15294" y="5815"/>
                  <a:pt x="15294" y="5815"/>
                </a:cubicBezTo>
                <a:cubicBezTo>
                  <a:pt x="15205" y="5981"/>
                  <a:pt x="15205" y="5981"/>
                  <a:pt x="15205" y="5981"/>
                </a:cubicBezTo>
                <a:cubicBezTo>
                  <a:pt x="15026" y="5898"/>
                  <a:pt x="15026" y="5898"/>
                  <a:pt x="15026" y="5898"/>
                </a:cubicBezTo>
                <a:cubicBezTo>
                  <a:pt x="14847" y="5649"/>
                  <a:pt x="14847" y="5649"/>
                  <a:pt x="14847" y="5649"/>
                </a:cubicBezTo>
                <a:cubicBezTo>
                  <a:pt x="14802" y="6148"/>
                  <a:pt x="14802" y="6148"/>
                  <a:pt x="14802" y="6148"/>
                </a:cubicBezTo>
                <a:cubicBezTo>
                  <a:pt x="14668" y="6480"/>
                  <a:pt x="14668" y="6480"/>
                  <a:pt x="14668" y="6480"/>
                </a:cubicBezTo>
                <a:cubicBezTo>
                  <a:pt x="14445" y="6065"/>
                  <a:pt x="14445" y="6065"/>
                  <a:pt x="14445" y="6065"/>
                </a:cubicBezTo>
                <a:cubicBezTo>
                  <a:pt x="14311" y="5566"/>
                  <a:pt x="14311" y="5566"/>
                  <a:pt x="14311" y="5566"/>
                </a:cubicBezTo>
                <a:cubicBezTo>
                  <a:pt x="14445" y="4985"/>
                  <a:pt x="14445" y="4985"/>
                  <a:pt x="14445" y="4985"/>
                </a:cubicBezTo>
                <a:cubicBezTo>
                  <a:pt x="14445" y="4735"/>
                  <a:pt x="14445" y="4735"/>
                  <a:pt x="14445" y="4735"/>
                </a:cubicBezTo>
                <a:cubicBezTo>
                  <a:pt x="14311" y="4320"/>
                  <a:pt x="14311" y="4320"/>
                  <a:pt x="14311" y="4320"/>
                </a:cubicBezTo>
                <a:cubicBezTo>
                  <a:pt x="14132" y="4237"/>
                  <a:pt x="14132" y="4237"/>
                  <a:pt x="14132" y="4237"/>
                </a:cubicBezTo>
                <a:cubicBezTo>
                  <a:pt x="13953" y="4237"/>
                  <a:pt x="13953" y="4237"/>
                  <a:pt x="13953" y="4237"/>
                </a:cubicBezTo>
                <a:cubicBezTo>
                  <a:pt x="13863" y="4071"/>
                  <a:pt x="13863" y="4071"/>
                  <a:pt x="13863" y="4071"/>
                </a:cubicBezTo>
                <a:cubicBezTo>
                  <a:pt x="13684" y="3822"/>
                  <a:pt x="13684" y="3822"/>
                  <a:pt x="13684" y="3822"/>
                </a:cubicBezTo>
                <a:cubicBezTo>
                  <a:pt x="13550" y="4154"/>
                  <a:pt x="13550" y="4154"/>
                  <a:pt x="13550" y="4154"/>
                </a:cubicBezTo>
                <a:cubicBezTo>
                  <a:pt x="13461" y="4569"/>
                  <a:pt x="13461" y="4569"/>
                  <a:pt x="13461" y="4569"/>
                </a:cubicBezTo>
                <a:cubicBezTo>
                  <a:pt x="13058" y="4569"/>
                  <a:pt x="13058" y="4569"/>
                  <a:pt x="13058" y="4569"/>
                </a:cubicBezTo>
                <a:cubicBezTo>
                  <a:pt x="12835" y="4403"/>
                  <a:pt x="12835" y="4403"/>
                  <a:pt x="12835" y="4403"/>
                </a:cubicBezTo>
                <a:cubicBezTo>
                  <a:pt x="12790" y="4071"/>
                  <a:pt x="12790" y="4071"/>
                  <a:pt x="12790" y="4071"/>
                </a:cubicBezTo>
                <a:cubicBezTo>
                  <a:pt x="12388" y="4071"/>
                  <a:pt x="12388" y="4071"/>
                  <a:pt x="12388" y="4071"/>
                </a:cubicBezTo>
                <a:cubicBezTo>
                  <a:pt x="12164" y="4320"/>
                  <a:pt x="12164" y="4320"/>
                  <a:pt x="12164" y="4320"/>
                </a:cubicBezTo>
                <a:cubicBezTo>
                  <a:pt x="12119" y="4071"/>
                  <a:pt x="12119" y="4071"/>
                  <a:pt x="12119" y="4071"/>
                </a:cubicBezTo>
                <a:cubicBezTo>
                  <a:pt x="11985" y="3738"/>
                  <a:pt x="11985" y="3738"/>
                  <a:pt x="11985" y="3738"/>
                </a:cubicBezTo>
                <a:cubicBezTo>
                  <a:pt x="11806" y="3655"/>
                  <a:pt x="11806" y="3655"/>
                  <a:pt x="11806" y="3655"/>
                </a:cubicBezTo>
                <a:cubicBezTo>
                  <a:pt x="11583" y="4071"/>
                  <a:pt x="11583" y="4071"/>
                  <a:pt x="11583" y="4071"/>
                </a:cubicBezTo>
                <a:cubicBezTo>
                  <a:pt x="11314" y="4320"/>
                  <a:pt x="11314" y="4320"/>
                  <a:pt x="11314" y="4320"/>
                </a:cubicBezTo>
                <a:cubicBezTo>
                  <a:pt x="11046" y="4735"/>
                  <a:pt x="11046" y="4735"/>
                  <a:pt x="11046" y="4735"/>
                </a:cubicBezTo>
                <a:cubicBezTo>
                  <a:pt x="11225" y="4237"/>
                  <a:pt x="11225" y="4237"/>
                  <a:pt x="11225" y="4237"/>
                </a:cubicBezTo>
                <a:cubicBezTo>
                  <a:pt x="11404" y="3988"/>
                  <a:pt x="11404" y="3988"/>
                  <a:pt x="11404" y="3988"/>
                </a:cubicBezTo>
                <a:cubicBezTo>
                  <a:pt x="11717" y="3240"/>
                  <a:pt x="11717" y="3240"/>
                  <a:pt x="11717" y="3240"/>
                </a:cubicBezTo>
                <a:cubicBezTo>
                  <a:pt x="11896" y="2908"/>
                  <a:pt x="11896" y="2908"/>
                  <a:pt x="11896" y="2908"/>
                </a:cubicBezTo>
                <a:cubicBezTo>
                  <a:pt x="12075" y="2409"/>
                  <a:pt x="12075" y="2409"/>
                  <a:pt x="12075" y="2409"/>
                </a:cubicBezTo>
                <a:cubicBezTo>
                  <a:pt x="11985" y="1578"/>
                  <a:pt x="11985" y="1578"/>
                  <a:pt x="11985" y="1578"/>
                </a:cubicBezTo>
                <a:cubicBezTo>
                  <a:pt x="11627" y="997"/>
                  <a:pt x="11627" y="997"/>
                  <a:pt x="11627" y="997"/>
                </a:cubicBezTo>
                <a:cubicBezTo>
                  <a:pt x="11359" y="914"/>
                  <a:pt x="11359" y="914"/>
                  <a:pt x="11359" y="914"/>
                </a:cubicBezTo>
                <a:cubicBezTo>
                  <a:pt x="11359" y="665"/>
                  <a:pt x="11359" y="665"/>
                  <a:pt x="11359" y="665"/>
                </a:cubicBezTo>
                <a:cubicBezTo>
                  <a:pt x="11135" y="83"/>
                  <a:pt x="11135" y="83"/>
                  <a:pt x="11135" y="83"/>
                </a:cubicBezTo>
                <a:cubicBezTo>
                  <a:pt x="11135" y="83"/>
                  <a:pt x="10822" y="0"/>
                  <a:pt x="10778" y="0"/>
                </a:cubicBezTo>
                <a:cubicBezTo>
                  <a:pt x="10778" y="83"/>
                  <a:pt x="10420" y="748"/>
                  <a:pt x="10420" y="748"/>
                </a:cubicBezTo>
                <a:cubicBezTo>
                  <a:pt x="10330" y="1329"/>
                  <a:pt x="10330" y="1329"/>
                  <a:pt x="10330" y="1329"/>
                </a:cubicBezTo>
                <a:cubicBezTo>
                  <a:pt x="9928" y="1828"/>
                  <a:pt x="9928" y="1828"/>
                  <a:pt x="9928" y="1828"/>
                </a:cubicBezTo>
                <a:cubicBezTo>
                  <a:pt x="9660" y="1578"/>
                  <a:pt x="9660" y="1578"/>
                  <a:pt x="9660" y="1578"/>
                </a:cubicBezTo>
                <a:cubicBezTo>
                  <a:pt x="9212" y="1911"/>
                  <a:pt x="9212" y="1911"/>
                  <a:pt x="9212" y="1911"/>
                </a:cubicBezTo>
                <a:cubicBezTo>
                  <a:pt x="8720" y="2409"/>
                  <a:pt x="8720" y="2409"/>
                  <a:pt x="8720" y="2409"/>
                </a:cubicBezTo>
                <a:cubicBezTo>
                  <a:pt x="8497" y="2908"/>
                  <a:pt x="8497" y="2908"/>
                  <a:pt x="8497" y="2908"/>
                </a:cubicBezTo>
                <a:cubicBezTo>
                  <a:pt x="8497" y="2908"/>
                  <a:pt x="8452" y="3822"/>
                  <a:pt x="8407" y="3822"/>
                </a:cubicBezTo>
                <a:cubicBezTo>
                  <a:pt x="8363" y="3822"/>
                  <a:pt x="7692" y="4154"/>
                  <a:pt x="7692" y="4154"/>
                </a:cubicBezTo>
                <a:cubicBezTo>
                  <a:pt x="7558" y="4486"/>
                  <a:pt x="7558" y="4486"/>
                  <a:pt x="7558" y="4486"/>
                </a:cubicBezTo>
                <a:cubicBezTo>
                  <a:pt x="7558" y="4486"/>
                  <a:pt x="7647" y="5234"/>
                  <a:pt x="7602" y="5317"/>
                </a:cubicBezTo>
                <a:lnTo>
                  <a:pt x="7468" y="5234"/>
                </a:lnTo>
                <a:cubicBezTo>
                  <a:pt x="7245" y="5068"/>
                  <a:pt x="7245" y="5068"/>
                  <a:pt x="7245" y="5068"/>
                </a:cubicBezTo>
                <a:cubicBezTo>
                  <a:pt x="7245" y="5068"/>
                  <a:pt x="7155" y="5400"/>
                  <a:pt x="7066" y="5483"/>
                </a:cubicBezTo>
                <a:cubicBezTo>
                  <a:pt x="6932" y="5566"/>
                  <a:pt x="6932" y="5151"/>
                  <a:pt x="6932" y="5151"/>
                </a:cubicBezTo>
                <a:cubicBezTo>
                  <a:pt x="6798" y="4902"/>
                  <a:pt x="6798" y="4902"/>
                  <a:pt x="6798" y="4902"/>
                </a:cubicBezTo>
                <a:cubicBezTo>
                  <a:pt x="6708" y="4902"/>
                  <a:pt x="6708" y="4902"/>
                  <a:pt x="6708" y="4902"/>
                </a:cubicBezTo>
                <a:cubicBezTo>
                  <a:pt x="6619" y="5400"/>
                  <a:pt x="6619" y="5400"/>
                  <a:pt x="6619" y="5400"/>
                </a:cubicBezTo>
                <a:lnTo>
                  <a:pt x="6619" y="5815"/>
                </a:lnTo>
                <a:cubicBezTo>
                  <a:pt x="6663" y="5898"/>
                  <a:pt x="6619" y="6563"/>
                  <a:pt x="6619" y="6563"/>
                </a:cubicBezTo>
                <a:cubicBezTo>
                  <a:pt x="6485" y="6646"/>
                  <a:pt x="6485" y="6646"/>
                  <a:pt x="6485" y="6646"/>
                </a:cubicBezTo>
                <a:cubicBezTo>
                  <a:pt x="6395" y="6314"/>
                  <a:pt x="6395" y="6314"/>
                  <a:pt x="6395" y="6314"/>
                </a:cubicBezTo>
                <a:cubicBezTo>
                  <a:pt x="6485" y="5649"/>
                  <a:pt x="6485" y="5649"/>
                  <a:pt x="6485" y="5649"/>
                </a:cubicBezTo>
                <a:cubicBezTo>
                  <a:pt x="6440" y="5234"/>
                  <a:pt x="6440" y="5234"/>
                  <a:pt x="6440" y="5234"/>
                </a:cubicBezTo>
                <a:cubicBezTo>
                  <a:pt x="6395" y="4818"/>
                  <a:pt x="6395" y="4818"/>
                  <a:pt x="6395" y="4818"/>
                </a:cubicBezTo>
                <a:cubicBezTo>
                  <a:pt x="6127" y="4652"/>
                  <a:pt x="6127" y="4652"/>
                  <a:pt x="6127" y="4652"/>
                </a:cubicBezTo>
                <a:cubicBezTo>
                  <a:pt x="5858" y="4652"/>
                  <a:pt x="5858" y="4652"/>
                  <a:pt x="5858" y="4652"/>
                </a:cubicBezTo>
                <a:cubicBezTo>
                  <a:pt x="5724" y="5815"/>
                  <a:pt x="5724" y="5815"/>
                  <a:pt x="5724" y="5815"/>
                </a:cubicBezTo>
                <a:cubicBezTo>
                  <a:pt x="5590" y="6065"/>
                  <a:pt x="5590" y="6065"/>
                  <a:pt x="5590" y="6065"/>
                </a:cubicBezTo>
                <a:cubicBezTo>
                  <a:pt x="5501" y="6314"/>
                  <a:pt x="5501" y="6314"/>
                  <a:pt x="5501" y="6314"/>
                </a:cubicBezTo>
                <a:cubicBezTo>
                  <a:pt x="5635" y="6729"/>
                  <a:pt x="5635" y="6729"/>
                  <a:pt x="5635" y="6729"/>
                </a:cubicBezTo>
                <a:cubicBezTo>
                  <a:pt x="5590" y="7145"/>
                  <a:pt x="5590" y="7145"/>
                  <a:pt x="5590" y="7145"/>
                </a:cubicBezTo>
                <a:cubicBezTo>
                  <a:pt x="5635" y="7311"/>
                  <a:pt x="5635" y="7311"/>
                  <a:pt x="5635" y="7311"/>
                </a:cubicBezTo>
                <a:cubicBezTo>
                  <a:pt x="5903" y="7809"/>
                  <a:pt x="5903" y="7809"/>
                  <a:pt x="5903" y="7809"/>
                </a:cubicBezTo>
                <a:cubicBezTo>
                  <a:pt x="5724" y="8391"/>
                  <a:pt x="5724" y="8391"/>
                  <a:pt x="5724" y="8391"/>
                </a:cubicBezTo>
                <a:cubicBezTo>
                  <a:pt x="5411" y="7809"/>
                  <a:pt x="5411" y="7809"/>
                  <a:pt x="5411" y="7809"/>
                </a:cubicBezTo>
                <a:cubicBezTo>
                  <a:pt x="5053" y="7311"/>
                  <a:pt x="5053" y="7311"/>
                  <a:pt x="5053" y="7311"/>
                </a:cubicBezTo>
                <a:cubicBezTo>
                  <a:pt x="4830" y="7311"/>
                  <a:pt x="4830" y="7311"/>
                  <a:pt x="4830" y="7311"/>
                </a:cubicBezTo>
                <a:cubicBezTo>
                  <a:pt x="4606" y="7311"/>
                  <a:pt x="4606" y="7311"/>
                  <a:pt x="4606" y="7311"/>
                </a:cubicBezTo>
                <a:cubicBezTo>
                  <a:pt x="4651" y="7892"/>
                  <a:pt x="4651" y="7892"/>
                  <a:pt x="4651" y="7892"/>
                </a:cubicBezTo>
                <a:cubicBezTo>
                  <a:pt x="4562" y="7975"/>
                  <a:pt x="4562" y="7975"/>
                  <a:pt x="4562" y="7975"/>
                </a:cubicBezTo>
                <a:cubicBezTo>
                  <a:pt x="4383" y="7892"/>
                  <a:pt x="4383" y="7892"/>
                  <a:pt x="4383" y="7892"/>
                </a:cubicBezTo>
                <a:cubicBezTo>
                  <a:pt x="4159" y="8058"/>
                  <a:pt x="4159" y="8058"/>
                  <a:pt x="4159" y="8058"/>
                </a:cubicBezTo>
                <a:cubicBezTo>
                  <a:pt x="3980" y="8142"/>
                  <a:pt x="3980" y="8142"/>
                  <a:pt x="3980" y="8142"/>
                </a:cubicBezTo>
                <a:cubicBezTo>
                  <a:pt x="3801" y="8225"/>
                  <a:pt x="3801" y="8225"/>
                  <a:pt x="3801" y="8225"/>
                </a:cubicBezTo>
                <a:cubicBezTo>
                  <a:pt x="3712" y="8058"/>
                  <a:pt x="3712" y="8058"/>
                  <a:pt x="3712" y="8058"/>
                </a:cubicBezTo>
                <a:cubicBezTo>
                  <a:pt x="3533" y="8142"/>
                  <a:pt x="3533" y="8142"/>
                  <a:pt x="3533" y="8142"/>
                </a:cubicBezTo>
                <a:cubicBezTo>
                  <a:pt x="3265" y="8474"/>
                  <a:pt x="3265" y="8474"/>
                  <a:pt x="3265" y="8474"/>
                </a:cubicBezTo>
                <a:cubicBezTo>
                  <a:pt x="2952" y="8806"/>
                  <a:pt x="2952" y="8806"/>
                  <a:pt x="2952" y="8806"/>
                </a:cubicBezTo>
                <a:cubicBezTo>
                  <a:pt x="2862" y="8889"/>
                  <a:pt x="2862" y="8889"/>
                  <a:pt x="2862" y="8889"/>
                </a:cubicBezTo>
                <a:cubicBezTo>
                  <a:pt x="2773" y="9305"/>
                  <a:pt x="2773" y="9305"/>
                  <a:pt x="2773" y="9305"/>
                </a:cubicBezTo>
                <a:cubicBezTo>
                  <a:pt x="2639" y="9305"/>
                  <a:pt x="2639" y="9305"/>
                  <a:pt x="2639" y="9305"/>
                </a:cubicBezTo>
                <a:cubicBezTo>
                  <a:pt x="2504" y="9055"/>
                  <a:pt x="2504" y="9055"/>
                  <a:pt x="2504" y="9055"/>
                </a:cubicBezTo>
                <a:cubicBezTo>
                  <a:pt x="2549" y="8806"/>
                  <a:pt x="2549" y="8806"/>
                  <a:pt x="2549" y="8806"/>
                </a:cubicBezTo>
                <a:cubicBezTo>
                  <a:pt x="2683" y="8640"/>
                  <a:pt x="2683" y="8640"/>
                  <a:pt x="2683" y="8640"/>
                </a:cubicBezTo>
                <a:cubicBezTo>
                  <a:pt x="2639" y="8308"/>
                  <a:pt x="2639" y="8308"/>
                  <a:pt x="2639" y="8308"/>
                </a:cubicBezTo>
                <a:cubicBezTo>
                  <a:pt x="2460" y="8225"/>
                  <a:pt x="2460" y="8225"/>
                  <a:pt x="2460" y="8225"/>
                </a:cubicBezTo>
                <a:cubicBezTo>
                  <a:pt x="2370" y="8225"/>
                  <a:pt x="2370" y="8225"/>
                  <a:pt x="2370" y="8225"/>
                </a:cubicBezTo>
                <a:cubicBezTo>
                  <a:pt x="2236" y="8142"/>
                  <a:pt x="2236" y="8142"/>
                  <a:pt x="2236" y="8142"/>
                </a:cubicBezTo>
                <a:cubicBezTo>
                  <a:pt x="2325" y="8474"/>
                  <a:pt x="2325" y="8474"/>
                  <a:pt x="2325" y="8474"/>
                </a:cubicBezTo>
                <a:cubicBezTo>
                  <a:pt x="2325" y="9055"/>
                  <a:pt x="2325" y="9055"/>
                  <a:pt x="2325" y="9055"/>
                </a:cubicBezTo>
                <a:cubicBezTo>
                  <a:pt x="2415" y="9305"/>
                  <a:pt x="2415" y="9305"/>
                  <a:pt x="2415" y="9305"/>
                </a:cubicBezTo>
                <a:cubicBezTo>
                  <a:pt x="2325" y="9803"/>
                  <a:pt x="2325" y="9803"/>
                  <a:pt x="2325" y="9803"/>
                </a:cubicBezTo>
                <a:cubicBezTo>
                  <a:pt x="2191" y="9637"/>
                  <a:pt x="2191" y="9637"/>
                  <a:pt x="2191" y="9637"/>
                </a:cubicBezTo>
                <a:cubicBezTo>
                  <a:pt x="2057" y="9637"/>
                  <a:pt x="2057" y="9637"/>
                  <a:pt x="2057" y="9637"/>
                </a:cubicBezTo>
                <a:cubicBezTo>
                  <a:pt x="1923" y="9803"/>
                  <a:pt x="1923" y="9803"/>
                  <a:pt x="1923" y="9803"/>
                </a:cubicBezTo>
                <a:cubicBezTo>
                  <a:pt x="1789" y="10052"/>
                  <a:pt x="1789" y="10052"/>
                  <a:pt x="1789" y="10052"/>
                </a:cubicBezTo>
                <a:cubicBezTo>
                  <a:pt x="1699" y="10218"/>
                  <a:pt x="1699" y="10218"/>
                  <a:pt x="1699" y="10218"/>
                </a:cubicBezTo>
                <a:cubicBezTo>
                  <a:pt x="1834" y="10800"/>
                  <a:pt x="1834" y="10800"/>
                  <a:pt x="1834" y="10800"/>
                </a:cubicBezTo>
                <a:lnTo>
                  <a:pt x="1744" y="10717"/>
                </a:lnTo>
                <a:cubicBezTo>
                  <a:pt x="1699" y="10634"/>
                  <a:pt x="1476" y="10634"/>
                  <a:pt x="1476" y="10634"/>
                </a:cubicBezTo>
                <a:cubicBezTo>
                  <a:pt x="1342" y="10551"/>
                  <a:pt x="1342" y="10551"/>
                  <a:pt x="1342" y="10551"/>
                </a:cubicBezTo>
                <a:cubicBezTo>
                  <a:pt x="1342" y="10717"/>
                  <a:pt x="1342" y="10717"/>
                  <a:pt x="1342" y="10717"/>
                </a:cubicBezTo>
                <a:cubicBezTo>
                  <a:pt x="1431" y="10966"/>
                  <a:pt x="1431" y="10966"/>
                  <a:pt x="1431" y="10966"/>
                </a:cubicBezTo>
                <a:cubicBezTo>
                  <a:pt x="1476" y="11215"/>
                  <a:pt x="1476" y="11215"/>
                  <a:pt x="1476" y="11215"/>
                </a:cubicBezTo>
                <a:cubicBezTo>
                  <a:pt x="1386" y="11298"/>
                  <a:pt x="1386" y="11298"/>
                  <a:pt x="1386" y="11298"/>
                </a:cubicBezTo>
                <a:cubicBezTo>
                  <a:pt x="1163" y="11049"/>
                  <a:pt x="1163" y="11049"/>
                  <a:pt x="1163" y="11049"/>
                </a:cubicBezTo>
                <a:cubicBezTo>
                  <a:pt x="1029" y="10800"/>
                  <a:pt x="1029" y="10800"/>
                  <a:pt x="1029" y="10800"/>
                </a:cubicBezTo>
                <a:cubicBezTo>
                  <a:pt x="1029" y="10634"/>
                  <a:pt x="1029" y="10634"/>
                  <a:pt x="1029" y="10634"/>
                </a:cubicBezTo>
                <a:cubicBezTo>
                  <a:pt x="939" y="10218"/>
                  <a:pt x="939" y="10218"/>
                  <a:pt x="939" y="10218"/>
                </a:cubicBezTo>
                <a:cubicBezTo>
                  <a:pt x="1029" y="10052"/>
                  <a:pt x="1029" y="10052"/>
                  <a:pt x="1029" y="10052"/>
                </a:cubicBezTo>
                <a:cubicBezTo>
                  <a:pt x="1029" y="9803"/>
                  <a:pt x="1029" y="9803"/>
                  <a:pt x="1029" y="9803"/>
                </a:cubicBezTo>
                <a:cubicBezTo>
                  <a:pt x="850" y="9637"/>
                  <a:pt x="850" y="9637"/>
                  <a:pt x="850" y="9637"/>
                </a:cubicBezTo>
                <a:cubicBezTo>
                  <a:pt x="671" y="9388"/>
                  <a:pt x="671" y="9388"/>
                  <a:pt x="671" y="9388"/>
                </a:cubicBezTo>
                <a:cubicBezTo>
                  <a:pt x="626" y="9222"/>
                  <a:pt x="626" y="9222"/>
                  <a:pt x="626" y="9222"/>
                </a:cubicBezTo>
                <a:cubicBezTo>
                  <a:pt x="716" y="9222"/>
                  <a:pt x="716" y="9222"/>
                  <a:pt x="716" y="9222"/>
                </a:cubicBezTo>
                <a:cubicBezTo>
                  <a:pt x="805" y="9305"/>
                  <a:pt x="805" y="9305"/>
                  <a:pt x="805" y="9305"/>
                </a:cubicBezTo>
                <a:lnTo>
                  <a:pt x="984" y="9388"/>
                </a:lnTo>
                <a:cubicBezTo>
                  <a:pt x="1029" y="9388"/>
                  <a:pt x="1073" y="9637"/>
                  <a:pt x="1073" y="9637"/>
                </a:cubicBezTo>
                <a:cubicBezTo>
                  <a:pt x="1386" y="9803"/>
                  <a:pt x="1386" y="9803"/>
                  <a:pt x="1386" y="9803"/>
                </a:cubicBezTo>
                <a:cubicBezTo>
                  <a:pt x="1699" y="9720"/>
                  <a:pt x="1699" y="9720"/>
                  <a:pt x="1699" y="9720"/>
                </a:cubicBezTo>
                <a:cubicBezTo>
                  <a:pt x="1878" y="9471"/>
                  <a:pt x="1878" y="9471"/>
                  <a:pt x="1878" y="9471"/>
                </a:cubicBezTo>
                <a:cubicBezTo>
                  <a:pt x="1923" y="9055"/>
                  <a:pt x="1923" y="9055"/>
                  <a:pt x="1923" y="9055"/>
                </a:cubicBezTo>
                <a:cubicBezTo>
                  <a:pt x="1610" y="8391"/>
                  <a:pt x="1610" y="8391"/>
                  <a:pt x="1610" y="8391"/>
                </a:cubicBezTo>
                <a:cubicBezTo>
                  <a:pt x="1342" y="8058"/>
                  <a:pt x="1342" y="8058"/>
                  <a:pt x="1342" y="8058"/>
                </a:cubicBezTo>
                <a:cubicBezTo>
                  <a:pt x="1163" y="7726"/>
                  <a:pt x="1163" y="7726"/>
                  <a:pt x="1163" y="7726"/>
                </a:cubicBezTo>
                <a:cubicBezTo>
                  <a:pt x="894" y="7560"/>
                  <a:pt x="894" y="7560"/>
                  <a:pt x="894" y="7560"/>
                </a:cubicBezTo>
                <a:cubicBezTo>
                  <a:pt x="760" y="7477"/>
                  <a:pt x="760" y="7477"/>
                  <a:pt x="760" y="7477"/>
                </a:cubicBezTo>
                <a:cubicBezTo>
                  <a:pt x="760" y="7228"/>
                  <a:pt x="760" y="7228"/>
                  <a:pt x="760" y="7228"/>
                </a:cubicBezTo>
                <a:cubicBezTo>
                  <a:pt x="581" y="7228"/>
                  <a:pt x="581" y="7228"/>
                  <a:pt x="581" y="7228"/>
                </a:cubicBezTo>
                <a:cubicBezTo>
                  <a:pt x="447" y="7228"/>
                  <a:pt x="447" y="7228"/>
                  <a:pt x="447" y="7228"/>
                </a:cubicBezTo>
                <a:cubicBezTo>
                  <a:pt x="403" y="7228"/>
                  <a:pt x="403" y="7228"/>
                  <a:pt x="403" y="7228"/>
                </a:cubicBezTo>
                <a:cubicBezTo>
                  <a:pt x="358" y="7394"/>
                  <a:pt x="358" y="7394"/>
                  <a:pt x="358" y="7394"/>
                </a:cubicBezTo>
                <a:cubicBezTo>
                  <a:pt x="179" y="7726"/>
                  <a:pt x="179" y="7726"/>
                  <a:pt x="179" y="7726"/>
                </a:cubicBezTo>
                <a:cubicBezTo>
                  <a:pt x="179" y="7809"/>
                  <a:pt x="179" y="7809"/>
                  <a:pt x="179" y="7809"/>
                </a:cubicBezTo>
                <a:cubicBezTo>
                  <a:pt x="134" y="7892"/>
                  <a:pt x="134" y="7892"/>
                  <a:pt x="134" y="7892"/>
                </a:cubicBezTo>
                <a:cubicBezTo>
                  <a:pt x="134" y="7975"/>
                  <a:pt x="134" y="7975"/>
                  <a:pt x="134" y="7975"/>
                </a:cubicBezTo>
                <a:cubicBezTo>
                  <a:pt x="89" y="8225"/>
                  <a:pt x="89" y="8225"/>
                  <a:pt x="89" y="8225"/>
                </a:cubicBezTo>
                <a:cubicBezTo>
                  <a:pt x="134" y="8308"/>
                  <a:pt x="134" y="8308"/>
                  <a:pt x="134" y="8308"/>
                </a:cubicBezTo>
                <a:cubicBezTo>
                  <a:pt x="268" y="8474"/>
                  <a:pt x="268" y="8474"/>
                  <a:pt x="268" y="8474"/>
                </a:cubicBezTo>
                <a:cubicBezTo>
                  <a:pt x="358" y="8889"/>
                  <a:pt x="358" y="8889"/>
                  <a:pt x="358" y="8889"/>
                </a:cubicBezTo>
                <a:cubicBezTo>
                  <a:pt x="179" y="9305"/>
                  <a:pt x="179" y="9305"/>
                  <a:pt x="179" y="9305"/>
                </a:cubicBezTo>
                <a:cubicBezTo>
                  <a:pt x="358" y="10135"/>
                  <a:pt x="358" y="10135"/>
                  <a:pt x="358" y="10135"/>
                </a:cubicBezTo>
                <a:cubicBezTo>
                  <a:pt x="268" y="10301"/>
                  <a:pt x="268" y="10301"/>
                  <a:pt x="268" y="10301"/>
                </a:cubicBezTo>
                <a:cubicBezTo>
                  <a:pt x="313" y="10468"/>
                  <a:pt x="313" y="10468"/>
                  <a:pt x="313" y="10468"/>
                </a:cubicBezTo>
                <a:cubicBezTo>
                  <a:pt x="268" y="10551"/>
                  <a:pt x="268" y="10551"/>
                  <a:pt x="268" y="10551"/>
                </a:cubicBezTo>
                <a:cubicBezTo>
                  <a:pt x="358" y="10717"/>
                  <a:pt x="358" y="10717"/>
                  <a:pt x="358" y="10717"/>
                </a:cubicBezTo>
                <a:lnTo>
                  <a:pt x="313" y="10883"/>
                </a:lnTo>
                <a:cubicBezTo>
                  <a:pt x="358" y="10883"/>
                  <a:pt x="403" y="11049"/>
                  <a:pt x="403" y="11049"/>
                </a:cubicBezTo>
                <a:cubicBezTo>
                  <a:pt x="358" y="11381"/>
                  <a:pt x="358" y="11381"/>
                  <a:pt x="358" y="11381"/>
                </a:cubicBezTo>
                <a:cubicBezTo>
                  <a:pt x="447" y="11631"/>
                  <a:pt x="447" y="11631"/>
                  <a:pt x="447" y="11631"/>
                </a:cubicBezTo>
                <a:cubicBezTo>
                  <a:pt x="537" y="11714"/>
                  <a:pt x="537" y="11714"/>
                  <a:pt x="537" y="11714"/>
                </a:cubicBezTo>
                <a:cubicBezTo>
                  <a:pt x="492" y="11880"/>
                  <a:pt x="492" y="11880"/>
                  <a:pt x="492" y="11880"/>
                </a:cubicBezTo>
                <a:cubicBezTo>
                  <a:pt x="0" y="13043"/>
                  <a:pt x="0" y="13043"/>
                  <a:pt x="0" y="13043"/>
                </a:cubicBezTo>
                <a:cubicBezTo>
                  <a:pt x="89" y="13043"/>
                  <a:pt x="89" y="13043"/>
                  <a:pt x="89" y="13043"/>
                </a:cubicBezTo>
                <a:cubicBezTo>
                  <a:pt x="179" y="13126"/>
                  <a:pt x="179" y="13126"/>
                  <a:pt x="179" y="13126"/>
                </a:cubicBezTo>
                <a:cubicBezTo>
                  <a:pt x="179" y="13542"/>
                  <a:pt x="179" y="13542"/>
                  <a:pt x="179" y="13542"/>
                </a:cubicBezTo>
                <a:cubicBezTo>
                  <a:pt x="45" y="13542"/>
                  <a:pt x="45" y="13542"/>
                  <a:pt x="45" y="13542"/>
                </a:cubicBezTo>
                <a:cubicBezTo>
                  <a:pt x="89" y="13625"/>
                  <a:pt x="89" y="13625"/>
                  <a:pt x="89" y="13625"/>
                </a:cubicBezTo>
                <a:cubicBezTo>
                  <a:pt x="45" y="13957"/>
                  <a:pt x="45" y="13957"/>
                  <a:pt x="45" y="13957"/>
                </a:cubicBezTo>
                <a:cubicBezTo>
                  <a:pt x="45" y="14206"/>
                  <a:pt x="45" y="14206"/>
                  <a:pt x="45" y="14206"/>
                </a:cubicBezTo>
                <a:cubicBezTo>
                  <a:pt x="0" y="14788"/>
                  <a:pt x="0" y="14788"/>
                  <a:pt x="0" y="14788"/>
                </a:cubicBezTo>
                <a:cubicBezTo>
                  <a:pt x="89" y="15203"/>
                  <a:pt x="89" y="15203"/>
                  <a:pt x="89" y="15203"/>
                </a:cubicBezTo>
                <a:cubicBezTo>
                  <a:pt x="268" y="15369"/>
                  <a:pt x="268" y="15369"/>
                  <a:pt x="268" y="15369"/>
                </a:cubicBezTo>
                <a:cubicBezTo>
                  <a:pt x="403" y="15452"/>
                  <a:pt x="403" y="15452"/>
                  <a:pt x="403" y="15452"/>
                </a:cubicBezTo>
                <a:cubicBezTo>
                  <a:pt x="581" y="16200"/>
                  <a:pt x="581" y="16200"/>
                  <a:pt x="581" y="16200"/>
                </a:cubicBezTo>
                <a:cubicBezTo>
                  <a:pt x="716" y="16366"/>
                  <a:pt x="716" y="16366"/>
                  <a:pt x="716" y="16366"/>
                </a:cubicBezTo>
                <a:cubicBezTo>
                  <a:pt x="671" y="16532"/>
                  <a:pt x="671" y="16532"/>
                  <a:pt x="671" y="16532"/>
                </a:cubicBezTo>
                <a:cubicBezTo>
                  <a:pt x="537" y="16698"/>
                  <a:pt x="537" y="16698"/>
                  <a:pt x="537" y="16698"/>
                </a:cubicBezTo>
                <a:cubicBezTo>
                  <a:pt x="581" y="16948"/>
                  <a:pt x="581" y="16948"/>
                  <a:pt x="581" y="16948"/>
                </a:cubicBezTo>
                <a:cubicBezTo>
                  <a:pt x="671" y="17031"/>
                  <a:pt x="671" y="17031"/>
                  <a:pt x="671" y="17031"/>
                </a:cubicBezTo>
                <a:cubicBezTo>
                  <a:pt x="805" y="17031"/>
                  <a:pt x="805" y="17031"/>
                  <a:pt x="805" y="17031"/>
                </a:cubicBezTo>
                <a:cubicBezTo>
                  <a:pt x="939" y="17280"/>
                  <a:pt x="939" y="17280"/>
                  <a:pt x="939" y="17280"/>
                </a:cubicBezTo>
                <a:cubicBezTo>
                  <a:pt x="984" y="17363"/>
                  <a:pt x="984" y="17363"/>
                  <a:pt x="984" y="17363"/>
                </a:cubicBezTo>
                <a:cubicBezTo>
                  <a:pt x="1521" y="17778"/>
                  <a:pt x="1521" y="17778"/>
                  <a:pt x="1521" y="17778"/>
                </a:cubicBezTo>
                <a:cubicBezTo>
                  <a:pt x="1565" y="17778"/>
                  <a:pt x="1565" y="17778"/>
                  <a:pt x="1565" y="17778"/>
                </a:cubicBezTo>
                <a:cubicBezTo>
                  <a:pt x="1521" y="18194"/>
                  <a:pt x="1521" y="18194"/>
                  <a:pt x="1521" y="18194"/>
                </a:cubicBezTo>
                <a:cubicBezTo>
                  <a:pt x="1431" y="18277"/>
                  <a:pt x="1431" y="18277"/>
                  <a:pt x="1431" y="18277"/>
                </a:cubicBezTo>
                <a:cubicBezTo>
                  <a:pt x="1342" y="18526"/>
                  <a:pt x="1342" y="18526"/>
                  <a:pt x="1342" y="18526"/>
                </a:cubicBezTo>
                <a:cubicBezTo>
                  <a:pt x="1252" y="18692"/>
                  <a:pt x="1252" y="18692"/>
                  <a:pt x="1252" y="18692"/>
                </a:cubicBezTo>
                <a:cubicBezTo>
                  <a:pt x="1386" y="18609"/>
                  <a:pt x="1386" y="18609"/>
                  <a:pt x="1386" y="18609"/>
                </a:cubicBezTo>
                <a:cubicBezTo>
                  <a:pt x="1297" y="18942"/>
                  <a:pt x="1297" y="18942"/>
                  <a:pt x="1297" y="18942"/>
                </a:cubicBezTo>
                <a:cubicBezTo>
                  <a:pt x="1163" y="19274"/>
                  <a:pt x="1163" y="19274"/>
                  <a:pt x="1163" y="19274"/>
                </a:cubicBezTo>
                <a:cubicBezTo>
                  <a:pt x="1297" y="19606"/>
                  <a:pt x="1297" y="19606"/>
                  <a:pt x="1297" y="19606"/>
                </a:cubicBezTo>
                <a:cubicBezTo>
                  <a:pt x="1565" y="19855"/>
                  <a:pt x="1565" y="19855"/>
                  <a:pt x="1565" y="19855"/>
                </a:cubicBezTo>
                <a:cubicBezTo>
                  <a:pt x="1789" y="20271"/>
                  <a:pt x="1789" y="20271"/>
                  <a:pt x="1789" y="20271"/>
                </a:cubicBezTo>
                <a:cubicBezTo>
                  <a:pt x="1789" y="20520"/>
                  <a:pt x="1789" y="20520"/>
                  <a:pt x="1789" y="20520"/>
                </a:cubicBezTo>
                <a:cubicBezTo>
                  <a:pt x="1878" y="20603"/>
                  <a:pt x="1878" y="20603"/>
                  <a:pt x="1878" y="20603"/>
                </a:cubicBezTo>
                <a:cubicBezTo>
                  <a:pt x="2012" y="20603"/>
                  <a:pt x="2012" y="20603"/>
                  <a:pt x="2012" y="20603"/>
                </a:cubicBezTo>
                <a:cubicBezTo>
                  <a:pt x="2102" y="20769"/>
                  <a:pt x="2102" y="20769"/>
                  <a:pt x="2102" y="20769"/>
                </a:cubicBezTo>
                <a:cubicBezTo>
                  <a:pt x="2236" y="21185"/>
                  <a:pt x="2236" y="21185"/>
                  <a:pt x="2236" y="21185"/>
                </a:cubicBezTo>
                <a:cubicBezTo>
                  <a:pt x="2191" y="21268"/>
                  <a:pt x="2191" y="21268"/>
                  <a:pt x="2191" y="21268"/>
                </a:cubicBezTo>
                <a:cubicBezTo>
                  <a:pt x="2325" y="21517"/>
                  <a:pt x="2325" y="21517"/>
                  <a:pt x="2325" y="21517"/>
                </a:cubicBezTo>
                <a:cubicBezTo>
                  <a:pt x="2504" y="21517"/>
                  <a:pt x="2504" y="21517"/>
                  <a:pt x="2504" y="21517"/>
                </a:cubicBezTo>
                <a:cubicBezTo>
                  <a:pt x="2639" y="21268"/>
                  <a:pt x="2639" y="21268"/>
                  <a:pt x="2639" y="21268"/>
                </a:cubicBezTo>
                <a:cubicBezTo>
                  <a:pt x="2728" y="21434"/>
                  <a:pt x="2728" y="21434"/>
                  <a:pt x="2728" y="21434"/>
                </a:cubicBezTo>
                <a:cubicBezTo>
                  <a:pt x="2728" y="21600"/>
                  <a:pt x="2728" y="21600"/>
                  <a:pt x="2728" y="21600"/>
                </a:cubicBezTo>
                <a:cubicBezTo>
                  <a:pt x="2773" y="21600"/>
                  <a:pt x="2773" y="21600"/>
                  <a:pt x="2773" y="21600"/>
                </a:cubicBezTo>
                <a:cubicBezTo>
                  <a:pt x="2862" y="21351"/>
                  <a:pt x="2862" y="21351"/>
                  <a:pt x="2862" y="21351"/>
                </a:cubicBezTo>
                <a:cubicBezTo>
                  <a:pt x="2996" y="21018"/>
                  <a:pt x="2996" y="21018"/>
                  <a:pt x="2996" y="21018"/>
                </a:cubicBezTo>
                <a:cubicBezTo>
                  <a:pt x="2996" y="21018"/>
                  <a:pt x="2862" y="20271"/>
                  <a:pt x="2817" y="20271"/>
                </a:cubicBezTo>
                <a:cubicBezTo>
                  <a:pt x="2773" y="20188"/>
                  <a:pt x="2504" y="19523"/>
                  <a:pt x="2504" y="19523"/>
                </a:cubicBezTo>
                <a:cubicBezTo>
                  <a:pt x="2639" y="19025"/>
                  <a:pt x="2639" y="19025"/>
                  <a:pt x="2639" y="19025"/>
                </a:cubicBezTo>
                <a:cubicBezTo>
                  <a:pt x="2817" y="18775"/>
                  <a:pt x="2817" y="18775"/>
                  <a:pt x="2817" y="18775"/>
                </a:cubicBezTo>
                <a:cubicBezTo>
                  <a:pt x="2817" y="18692"/>
                  <a:pt x="2817" y="18692"/>
                  <a:pt x="2817" y="18692"/>
                </a:cubicBezTo>
                <a:cubicBezTo>
                  <a:pt x="2862" y="18775"/>
                  <a:pt x="2862" y="18775"/>
                  <a:pt x="2862" y="18775"/>
                </a:cubicBezTo>
                <a:cubicBezTo>
                  <a:pt x="2817" y="18609"/>
                  <a:pt x="2817" y="18609"/>
                  <a:pt x="2817" y="18609"/>
                </a:cubicBezTo>
                <a:cubicBezTo>
                  <a:pt x="2683" y="18443"/>
                  <a:pt x="2683" y="18443"/>
                  <a:pt x="2683" y="18443"/>
                </a:cubicBezTo>
                <a:cubicBezTo>
                  <a:pt x="2817" y="17778"/>
                  <a:pt x="2817" y="17778"/>
                  <a:pt x="2817" y="17778"/>
                </a:cubicBezTo>
                <a:cubicBezTo>
                  <a:pt x="3265" y="17446"/>
                  <a:pt x="3265" y="17446"/>
                  <a:pt x="3265" y="17446"/>
                </a:cubicBezTo>
                <a:cubicBezTo>
                  <a:pt x="3667" y="17363"/>
                  <a:pt x="3667" y="17363"/>
                  <a:pt x="3667" y="17363"/>
                </a:cubicBezTo>
                <a:cubicBezTo>
                  <a:pt x="3891" y="17612"/>
                  <a:pt x="3891" y="17612"/>
                  <a:pt x="3891" y="17612"/>
                </a:cubicBezTo>
                <a:cubicBezTo>
                  <a:pt x="4159" y="17529"/>
                  <a:pt x="4159" y="17529"/>
                  <a:pt x="4159" y="17529"/>
                </a:cubicBezTo>
                <a:cubicBezTo>
                  <a:pt x="4472" y="17695"/>
                  <a:pt x="4472" y="17695"/>
                  <a:pt x="4472" y="17695"/>
                </a:cubicBezTo>
                <a:cubicBezTo>
                  <a:pt x="4785" y="17529"/>
                  <a:pt x="4785" y="17529"/>
                  <a:pt x="4785" y="17529"/>
                </a:cubicBezTo>
                <a:cubicBezTo>
                  <a:pt x="4696" y="17031"/>
                  <a:pt x="4696" y="17031"/>
                  <a:pt x="4696" y="17031"/>
                </a:cubicBezTo>
                <a:cubicBezTo>
                  <a:pt x="4875" y="16283"/>
                  <a:pt x="4875" y="16283"/>
                  <a:pt x="4875" y="16283"/>
                </a:cubicBezTo>
                <a:cubicBezTo>
                  <a:pt x="5456" y="15868"/>
                  <a:pt x="5456" y="15868"/>
                  <a:pt x="5456" y="15868"/>
                </a:cubicBezTo>
                <a:cubicBezTo>
                  <a:pt x="5993" y="15701"/>
                  <a:pt x="5993" y="15701"/>
                  <a:pt x="5993" y="15701"/>
                </a:cubicBezTo>
                <a:cubicBezTo>
                  <a:pt x="6350" y="16449"/>
                  <a:pt x="6350" y="16449"/>
                  <a:pt x="6350" y="16449"/>
                </a:cubicBezTo>
                <a:cubicBezTo>
                  <a:pt x="6753" y="16200"/>
                  <a:pt x="6753" y="16200"/>
                  <a:pt x="6753" y="16200"/>
                </a:cubicBezTo>
                <a:cubicBezTo>
                  <a:pt x="6976" y="16117"/>
                  <a:pt x="6976" y="16117"/>
                  <a:pt x="6976" y="16117"/>
                </a:cubicBezTo>
                <a:cubicBezTo>
                  <a:pt x="7155" y="16865"/>
                  <a:pt x="7155" y="16865"/>
                  <a:pt x="7155" y="16865"/>
                </a:cubicBezTo>
                <a:cubicBezTo>
                  <a:pt x="7334" y="17612"/>
                  <a:pt x="7334" y="17612"/>
                  <a:pt x="7334" y="17612"/>
                </a:cubicBezTo>
                <a:cubicBezTo>
                  <a:pt x="7781" y="17612"/>
                  <a:pt x="7781" y="17612"/>
                  <a:pt x="7781" y="17612"/>
                </a:cubicBezTo>
                <a:cubicBezTo>
                  <a:pt x="8139" y="17945"/>
                  <a:pt x="8139" y="17945"/>
                  <a:pt x="8139" y="17945"/>
                </a:cubicBezTo>
                <a:cubicBezTo>
                  <a:pt x="8452" y="18028"/>
                  <a:pt x="8452" y="18028"/>
                  <a:pt x="8452" y="18028"/>
                </a:cubicBezTo>
                <a:cubicBezTo>
                  <a:pt x="8452" y="18526"/>
                  <a:pt x="8452" y="18526"/>
                  <a:pt x="8452" y="18526"/>
                </a:cubicBezTo>
                <a:cubicBezTo>
                  <a:pt x="8542" y="18443"/>
                  <a:pt x="8542" y="18443"/>
                  <a:pt x="8542" y="18443"/>
                </a:cubicBezTo>
                <a:cubicBezTo>
                  <a:pt x="8586" y="18526"/>
                  <a:pt x="8586" y="18526"/>
                  <a:pt x="8586" y="18526"/>
                </a:cubicBezTo>
                <a:cubicBezTo>
                  <a:pt x="8676" y="18194"/>
                  <a:pt x="8676" y="18194"/>
                  <a:pt x="8676" y="18194"/>
                </a:cubicBezTo>
                <a:cubicBezTo>
                  <a:pt x="8989" y="17778"/>
                  <a:pt x="8989" y="17778"/>
                  <a:pt x="8989" y="17778"/>
                </a:cubicBezTo>
                <a:cubicBezTo>
                  <a:pt x="9481" y="17695"/>
                  <a:pt x="9481" y="17695"/>
                  <a:pt x="9481" y="17695"/>
                </a:cubicBezTo>
                <a:cubicBezTo>
                  <a:pt x="9838" y="18028"/>
                  <a:pt x="9838" y="18028"/>
                  <a:pt x="9838" y="18028"/>
                </a:cubicBezTo>
                <a:cubicBezTo>
                  <a:pt x="10017" y="17529"/>
                  <a:pt x="10017" y="17529"/>
                  <a:pt x="10017" y="17529"/>
                </a:cubicBezTo>
                <a:cubicBezTo>
                  <a:pt x="10196" y="17114"/>
                  <a:pt x="10196" y="17114"/>
                  <a:pt x="10196" y="17114"/>
                </a:cubicBezTo>
                <a:cubicBezTo>
                  <a:pt x="10733" y="17529"/>
                  <a:pt x="10733" y="17529"/>
                  <a:pt x="10733" y="17529"/>
                </a:cubicBezTo>
                <a:cubicBezTo>
                  <a:pt x="10867" y="17861"/>
                  <a:pt x="10867" y="17861"/>
                  <a:pt x="10867" y="17861"/>
                </a:cubicBezTo>
                <a:cubicBezTo>
                  <a:pt x="11314" y="17861"/>
                  <a:pt x="11314" y="17861"/>
                  <a:pt x="11314" y="17861"/>
                </a:cubicBezTo>
                <a:cubicBezTo>
                  <a:pt x="11583" y="18277"/>
                  <a:pt x="11583" y="18277"/>
                  <a:pt x="11583" y="18277"/>
                </a:cubicBezTo>
                <a:cubicBezTo>
                  <a:pt x="12298" y="17945"/>
                  <a:pt x="12298" y="17945"/>
                  <a:pt x="12298" y="17945"/>
                </a:cubicBezTo>
                <a:cubicBezTo>
                  <a:pt x="12611" y="18111"/>
                  <a:pt x="12611" y="18111"/>
                  <a:pt x="12611" y="18111"/>
                </a:cubicBezTo>
                <a:cubicBezTo>
                  <a:pt x="12656" y="17945"/>
                  <a:pt x="12656" y="17945"/>
                  <a:pt x="12656" y="17945"/>
                </a:cubicBezTo>
                <a:cubicBezTo>
                  <a:pt x="12924" y="17945"/>
                  <a:pt x="12924" y="17945"/>
                  <a:pt x="12924" y="17945"/>
                </a:cubicBezTo>
                <a:cubicBezTo>
                  <a:pt x="13193" y="17031"/>
                  <a:pt x="13193" y="17031"/>
                  <a:pt x="13193" y="17031"/>
                </a:cubicBezTo>
                <a:cubicBezTo>
                  <a:pt x="13327" y="16615"/>
                  <a:pt x="13327" y="16615"/>
                  <a:pt x="13327" y="16615"/>
                </a:cubicBezTo>
                <a:cubicBezTo>
                  <a:pt x="13729" y="16615"/>
                  <a:pt x="13729" y="16615"/>
                  <a:pt x="13729" y="16615"/>
                </a:cubicBezTo>
                <a:cubicBezTo>
                  <a:pt x="14176" y="18111"/>
                  <a:pt x="14176" y="18111"/>
                  <a:pt x="14176" y="18111"/>
                </a:cubicBezTo>
                <a:cubicBezTo>
                  <a:pt x="14534" y="18277"/>
                  <a:pt x="14534" y="18277"/>
                  <a:pt x="14534" y="18277"/>
                </a:cubicBezTo>
                <a:cubicBezTo>
                  <a:pt x="14624" y="18609"/>
                  <a:pt x="14624" y="18609"/>
                  <a:pt x="14624" y="18609"/>
                </a:cubicBezTo>
                <a:cubicBezTo>
                  <a:pt x="15160" y="18526"/>
                  <a:pt x="15160" y="18526"/>
                  <a:pt x="15160" y="18526"/>
                </a:cubicBezTo>
                <a:cubicBezTo>
                  <a:pt x="14937" y="19772"/>
                  <a:pt x="14937" y="19772"/>
                  <a:pt x="14937" y="19772"/>
                </a:cubicBezTo>
                <a:cubicBezTo>
                  <a:pt x="14713" y="19855"/>
                  <a:pt x="14713" y="19855"/>
                  <a:pt x="14713" y="19855"/>
                </a:cubicBezTo>
                <a:cubicBezTo>
                  <a:pt x="14579" y="20769"/>
                  <a:pt x="14579" y="20769"/>
                  <a:pt x="14579" y="20769"/>
                </a:cubicBezTo>
                <a:cubicBezTo>
                  <a:pt x="14624" y="20769"/>
                  <a:pt x="14624" y="20769"/>
                  <a:pt x="14624" y="20769"/>
                </a:cubicBezTo>
                <a:cubicBezTo>
                  <a:pt x="14713" y="20769"/>
                  <a:pt x="14713" y="20769"/>
                  <a:pt x="14713" y="20769"/>
                </a:cubicBezTo>
                <a:cubicBezTo>
                  <a:pt x="14802" y="20686"/>
                  <a:pt x="14802" y="20686"/>
                  <a:pt x="14802" y="20686"/>
                </a:cubicBezTo>
                <a:cubicBezTo>
                  <a:pt x="14847" y="20686"/>
                  <a:pt x="14847" y="20686"/>
                  <a:pt x="14847" y="20686"/>
                </a:cubicBezTo>
                <a:cubicBezTo>
                  <a:pt x="14981" y="20769"/>
                  <a:pt x="14981" y="20769"/>
                  <a:pt x="14981" y="20769"/>
                </a:cubicBezTo>
                <a:cubicBezTo>
                  <a:pt x="15294" y="20354"/>
                  <a:pt x="15294" y="20354"/>
                  <a:pt x="15294" y="20354"/>
                </a:cubicBezTo>
                <a:cubicBezTo>
                  <a:pt x="15429" y="20022"/>
                  <a:pt x="15429" y="20022"/>
                  <a:pt x="15429" y="20022"/>
                </a:cubicBezTo>
                <a:cubicBezTo>
                  <a:pt x="15786" y="19108"/>
                  <a:pt x="15786" y="19108"/>
                  <a:pt x="15786" y="19108"/>
                </a:cubicBezTo>
                <a:cubicBezTo>
                  <a:pt x="15965" y="18526"/>
                  <a:pt x="15965" y="18526"/>
                  <a:pt x="15965" y="18526"/>
                </a:cubicBezTo>
                <a:cubicBezTo>
                  <a:pt x="16010" y="17778"/>
                  <a:pt x="16010" y="17778"/>
                  <a:pt x="16010" y="17778"/>
                </a:cubicBezTo>
                <a:cubicBezTo>
                  <a:pt x="16099" y="16865"/>
                  <a:pt x="16099" y="16865"/>
                  <a:pt x="16099" y="16865"/>
                </a:cubicBezTo>
                <a:cubicBezTo>
                  <a:pt x="16099" y="16532"/>
                  <a:pt x="16099" y="16532"/>
                  <a:pt x="16099" y="16532"/>
                </a:cubicBezTo>
                <a:cubicBezTo>
                  <a:pt x="15876" y="16117"/>
                  <a:pt x="15876" y="16117"/>
                  <a:pt x="15876" y="16117"/>
                </a:cubicBezTo>
                <a:lnTo>
                  <a:pt x="15607" y="16449"/>
                </a:lnTo>
                <a:cubicBezTo>
                  <a:pt x="15563" y="16449"/>
                  <a:pt x="15473" y="16283"/>
                  <a:pt x="15473" y="16283"/>
                </a:cubicBezTo>
                <a:cubicBezTo>
                  <a:pt x="15384" y="15951"/>
                  <a:pt x="15384" y="15951"/>
                  <a:pt x="15384" y="15951"/>
                </a:cubicBezTo>
                <a:cubicBezTo>
                  <a:pt x="15250" y="15951"/>
                  <a:pt x="15250" y="15951"/>
                  <a:pt x="15250" y="15951"/>
                </a:cubicBezTo>
                <a:cubicBezTo>
                  <a:pt x="15384" y="15785"/>
                  <a:pt x="15384" y="15785"/>
                  <a:pt x="15384" y="15785"/>
                </a:cubicBezTo>
                <a:cubicBezTo>
                  <a:pt x="15607" y="15369"/>
                  <a:pt x="15607" y="15369"/>
                  <a:pt x="15607" y="15369"/>
                </a:cubicBezTo>
                <a:cubicBezTo>
                  <a:pt x="15786" y="14954"/>
                  <a:pt x="15786" y="14954"/>
                  <a:pt x="15786" y="14954"/>
                </a:cubicBezTo>
                <a:cubicBezTo>
                  <a:pt x="15831" y="14788"/>
                  <a:pt x="15831" y="14788"/>
                  <a:pt x="15831" y="14788"/>
                </a:cubicBezTo>
                <a:cubicBezTo>
                  <a:pt x="16412" y="13708"/>
                  <a:pt x="16412" y="13708"/>
                  <a:pt x="16412" y="13708"/>
                </a:cubicBezTo>
                <a:cubicBezTo>
                  <a:pt x="16591" y="13625"/>
                  <a:pt x="16591" y="13625"/>
                  <a:pt x="16591" y="13625"/>
                </a:cubicBezTo>
                <a:cubicBezTo>
                  <a:pt x="17039" y="13625"/>
                  <a:pt x="17039" y="13625"/>
                  <a:pt x="17039" y="13625"/>
                </a:cubicBezTo>
                <a:cubicBezTo>
                  <a:pt x="17262" y="13542"/>
                  <a:pt x="17262" y="13542"/>
                  <a:pt x="17262" y="13542"/>
                </a:cubicBezTo>
                <a:cubicBezTo>
                  <a:pt x="17530" y="13708"/>
                  <a:pt x="17530" y="13708"/>
                  <a:pt x="17530" y="13708"/>
                </a:cubicBezTo>
                <a:cubicBezTo>
                  <a:pt x="17530" y="13957"/>
                  <a:pt x="17530" y="13957"/>
                  <a:pt x="17530" y="13957"/>
                </a:cubicBezTo>
                <a:cubicBezTo>
                  <a:pt x="17530" y="13957"/>
                  <a:pt x="17888" y="13791"/>
                  <a:pt x="17933" y="13791"/>
                </a:cubicBezTo>
                <a:cubicBezTo>
                  <a:pt x="17933" y="13874"/>
                  <a:pt x="18022" y="13791"/>
                  <a:pt x="18022" y="13791"/>
                </a:cubicBezTo>
                <a:cubicBezTo>
                  <a:pt x="17978" y="13625"/>
                  <a:pt x="17978" y="13625"/>
                  <a:pt x="17978" y="13625"/>
                </a:cubicBezTo>
                <a:cubicBezTo>
                  <a:pt x="18022" y="13209"/>
                  <a:pt x="18022" y="13209"/>
                  <a:pt x="18022" y="13209"/>
                </a:cubicBezTo>
                <a:cubicBezTo>
                  <a:pt x="18157" y="12711"/>
                  <a:pt x="18157" y="12711"/>
                  <a:pt x="18157" y="12711"/>
                </a:cubicBezTo>
                <a:cubicBezTo>
                  <a:pt x="18380" y="12378"/>
                  <a:pt x="18380" y="12378"/>
                  <a:pt x="18380" y="12378"/>
                </a:cubicBezTo>
                <a:cubicBezTo>
                  <a:pt x="18738" y="12462"/>
                  <a:pt x="18738" y="12462"/>
                  <a:pt x="18738" y="12462"/>
                </a:cubicBezTo>
                <a:cubicBezTo>
                  <a:pt x="18827" y="12877"/>
                  <a:pt x="18827" y="12877"/>
                  <a:pt x="18827" y="12877"/>
                </a:cubicBezTo>
                <a:cubicBezTo>
                  <a:pt x="19051" y="12545"/>
                  <a:pt x="19051" y="12545"/>
                  <a:pt x="19051" y="12545"/>
                </a:cubicBezTo>
                <a:cubicBezTo>
                  <a:pt x="19364" y="11963"/>
                  <a:pt x="19364" y="11963"/>
                  <a:pt x="19364" y="11963"/>
                </a:cubicBezTo>
                <a:cubicBezTo>
                  <a:pt x="19364" y="12628"/>
                  <a:pt x="19364" y="12628"/>
                  <a:pt x="19364" y="12628"/>
                </a:cubicBezTo>
                <a:cubicBezTo>
                  <a:pt x="19096" y="13126"/>
                  <a:pt x="19096" y="13126"/>
                  <a:pt x="19096" y="13126"/>
                </a:cubicBezTo>
                <a:cubicBezTo>
                  <a:pt x="18917" y="13292"/>
                  <a:pt x="18917" y="13292"/>
                  <a:pt x="18917" y="13292"/>
                </a:cubicBezTo>
                <a:cubicBezTo>
                  <a:pt x="18738" y="13791"/>
                  <a:pt x="18738" y="13791"/>
                  <a:pt x="18738" y="13791"/>
                </a:cubicBezTo>
                <a:cubicBezTo>
                  <a:pt x="18604" y="14206"/>
                  <a:pt x="18604" y="14206"/>
                  <a:pt x="18604" y="14206"/>
                </a:cubicBezTo>
                <a:cubicBezTo>
                  <a:pt x="18604" y="14206"/>
                  <a:pt x="18380" y="14372"/>
                  <a:pt x="18380" y="14455"/>
                </a:cubicBezTo>
                <a:cubicBezTo>
                  <a:pt x="18335" y="14455"/>
                  <a:pt x="18291" y="14538"/>
                  <a:pt x="18291" y="14538"/>
                </a:cubicBezTo>
                <a:cubicBezTo>
                  <a:pt x="18112" y="15452"/>
                  <a:pt x="18112" y="15452"/>
                  <a:pt x="18112" y="15452"/>
                </a:cubicBezTo>
                <a:cubicBezTo>
                  <a:pt x="18335" y="17446"/>
                  <a:pt x="18335" y="17446"/>
                  <a:pt x="18335" y="17446"/>
                </a:cubicBezTo>
                <a:cubicBezTo>
                  <a:pt x="18604" y="16782"/>
                  <a:pt x="18604" y="16782"/>
                  <a:pt x="18604" y="16782"/>
                </a:cubicBezTo>
                <a:cubicBezTo>
                  <a:pt x="18693" y="16698"/>
                  <a:pt x="18693" y="16698"/>
                  <a:pt x="18693" y="16698"/>
                </a:cubicBezTo>
                <a:cubicBezTo>
                  <a:pt x="18783" y="16283"/>
                  <a:pt x="18783" y="16283"/>
                  <a:pt x="18783" y="16283"/>
                </a:cubicBezTo>
                <a:cubicBezTo>
                  <a:pt x="18872" y="16034"/>
                  <a:pt x="18872" y="16034"/>
                  <a:pt x="18872" y="16034"/>
                </a:cubicBezTo>
                <a:cubicBezTo>
                  <a:pt x="19051" y="15868"/>
                  <a:pt x="19051" y="15868"/>
                  <a:pt x="19051" y="15868"/>
                </a:cubicBezTo>
                <a:cubicBezTo>
                  <a:pt x="19051" y="15452"/>
                  <a:pt x="19051" y="15452"/>
                  <a:pt x="19051" y="15452"/>
                </a:cubicBezTo>
                <a:cubicBezTo>
                  <a:pt x="19096" y="15286"/>
                  <a:pt x="19096" y="15286"/>
                  <a:pt x="19096" y="15286"/>
                </a:cubicBezTo>
                <a:cubicBezTo>
                  <a:pt x="19185" y="14705"/>
                  <a:pt x="19185" y="14705"/>
                  <a:pt x="19185" y="14705"/>
                </a:cubicBezTo>
                <a:cubicBezTo>
                  <a:pt x="19185" y="14538"/>
                  <a:pt x="19185" y="14538"/>
                  <a:pt x="19185" y="14538"/>
                </a:cubicBezTo>
                <a:cubicBezTo>
                  <a:pt x="19051" y="14455"/>
                  <a:pt x="19051" y="14455"/>
                  <a:pt x="19051" y="14455"/>
                </a:cubicBezTo>
                <a:cubicBezTo>
                  <a:pt x="19230" y="13708"/>
                  <a:pt x="19230" y="13708"/>
                  <a:pt x="19230" y="13708"/>
                </a:cubicBezTo>
                <a:cubicBezTo>
                  <a:pt x="19319" y="13458"/>
                  <a:pt x="19319" y="13458"/>
                  <a:pt x="19319" y="13458"/>
                </a:cubicBezTo>
                <a:cubicBezTo>
                  <a:pt x="19453" y="13375"/>
                  <a:pt x="19453" y="13375"/>
                  <a:pt x="19453" y="13375"/>
                </a:cubicBezTo>
                <a:cubicBezTo>
                  <a:pt x="19588" y="13292"/>
                  <a:pt x="19588" y="13292"/>
                  <a:pt x="19588" y="13292"/>
                </a:cubicBezTo>
                <a:cubicBezTo>
                  <a:pt x="19632" y="13458"/>
                  <a:pt x="19632" y="13458"/>
                  <a:pt x="19632" y="13458"/>
                </a:cubicBezTo>
                <a:cubicBezTo>
                  <a:pt x="19945" y="13043"/>
                  <a:pt x="19945" y="13043"/>
                  <a:pt x="19945" y="13043"/>
                </a:cubicBezTo>
                <a:lnTo>
                  <a:pt x="20214" y="13458"/>
                </a:lnTo>
                <a:cubicBezTo>
                  <a:pt x="20258" y="13458"/>
                  <a:pt x="20303" y="13043"/>
                  <a:pt x="20303" y="13043"/>
                </a:cubicBezTo>
                <a:cubicBezTo>
                  <a:pt x="20437" y="12960"/>
                  <a:pt x="20437" y="12960"/>
                  <a:pt x="20437" y="12960"/>
                </a:cubicBezTo>
                <a:cubicBezTo>
                  <a:pt x="20437" y="12960"/>
                  <a:pt x="20706" y="12462"/>
                  <a:pt x="20750" y="12378"/>
                </a:cubicBezTo>
                <a:lnTo>
                  <a:pt x="21108" y="12046"/>
                </a:lnTo>
                <a:cubicBezTo>
                  <a:pt x="21153" y="12046"/>
                  <a:pt x="21287" y="12046"/>
                  <a:pt x="21287" y="12046"/>
                </a:cubicBezTo>
                <a:cubicBezTo>
                  <a:pt x="21466" y="12129"/>
                  <a:pt x="21466" y="12129"/>
                  <a:pt x="21466" y="12129"/>
                </a:cubicBezTo>
                <a:cubicBezTo>
                  <a:pt x="21466" y="11963"/>
                  <a:pt x="21466" y="11963"/>
                  <a:pt x="21466" y="11963"/>
                </a:cubicBezTo>
                <a:cubicBezTo>
                  <a:pt x="21421" y="11631"/>
                  <a:pt x="21421" y="11631"/>
                  <a:pt x="21421" y="11631"/>
                </a:cubicBezTo>
                <a:cubicBezTo>
                  <a:pt x="21376" y="11215"/>
                  <a:pt x="21376" y="11215"/>
                  <a:pt x="21376" y="11215"/>
                </a:cubicBezTo>
                <a:cubicBezTo>
                  <a:pt x="21198" y="10883"/>
                  <a:pt x="21198" y="10883"/>
                  <a:pt x="21198" y="10883"/>
                </a:cubicBezTo>
                <a:cubicBezTo>
                  <a:pt x="21332" y="10717"/>
                  <a:pt x="21332" y="10717"/>
                  <a:pt x="21332" y="10717"/>
                </a:cubicBezTo>
                <a:cubicBezTo>
                  <a:pt x="21332" y="10717"/>
                  <a:pt x="21555" y="10551"/>
                  <a:pt x="21555" y="10551"/>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04" name="Shape 1483"/>
          <p:cNvSpPr/>
          <p:nvPr/>
        </p:nvSpPr>
        <p:spPr>
          <a:xfrm>
            <a:off x="13941053" y="7670058"/>
            <a:ext cx="2611028" cy="1946543"/>
          </a:xfrm>
          <a:custGeom>
            <a:avLst/>
            <a:gdLst/>
            <a:ahLst/>
            <a:cxnLst>
              <a:cxn ang="0">
                <a:pos x="wd2" y="hd2"/>
              </a:cxn>
              <a:cxn ang="5400000">
                <a:pos x="wd2" y="hd2"/>
              </a:cxn>
              <a:cxn ang="10800000">
                <a:pos x="wd2" y="hd2"/>
              </a:cxn>
              <a:cxn ang="16200000">
                <a:pos x="wd2" y="hd2"/>
              </a:cxn>
            </a:cxnLst>
            <a:rect l="0" t="0" r="r" b="b"/>
            <a:pathLst>
              <a:path w="21600" h="21600" extrusionOk="0">
                <a:moveTo>
                  <a:pt x="14902" y="18752"/>
                </a:moveTo>
                <a:cubicBezTo>
                  <a:pt x="14567" y="18277"/>
                  <a:pt x="14567" y="18277"/>
                  <a:pt x="14567" y="18277"/>
                </a:cubicBezTo>
                <a:cubicBezTo>
                  <a:pt x="14735" y="17327"/>
                  <a:pt x="14735" y="17327"/>
                  <a:pt x="14735" y="17327"/>
                </a:cubicBezTo>
                <a:cubicBezTo>
                  <a:pt x="16074" y="16853"/>
                  <a:pt x="16074" y="16853"/>
                  <a:pt x="16074" y="16853"/>
                </a:cubicBezTo>
                <a:cubicBezTo>
                  <a:pt x="16912" y="15903"/>
                  <a:pt x="16912" y="15903"/>
                  <a:pt x="16912" y="15903"/>
                </a:cubicBezTo>
                <a:cubicBezTo>
                  <a:pt x="17581" y="14954"/>
                  <a:pt x="17581" y="14954"/>
                  <a:pt x="17581" y="14954"/>
                </a:cubicBezTo>
                <a:cubicBezTo>
                  <a:pt x="17916" y="12106"/>
                  <a:pt x="17916" y="12106"/>
                  <a:pt x="17916" y="12106"/>
                </a:cubicBezTo>
                <a:cubicBezTo>
                  <a:pt x="19088" y="11868"/>
                  <a:pt x="19088" y="11868"/>
                  <a:pt x="19088" y="11868"/>
                </a:cubicBezTo>
                <a:cubicBezTo>
                  <a:pt x="19423" y="9494"/>
                  <a:pt x="19423" y="9494"/>
                  <a:pt x="19423" y="9494"/>
                </a:cubicBezTo>
                <a:cubicBezTo>
                  <a:pt x="20763" y="9732"/>
                  <a:pt x="20763" y="9732"/>
                  <a:pt x="20763" y="9732"/>
                </a:cubicBezTo>
                <a:cubicBezTo>
                  <a:pt x="21098" y="8308"/>
                  <a:pt x="21098" y="8308"/>
                  <a:pt x="21098" y="8308"/>
                </a:cubicBezTo>
                <a:cubicBezTo>
                  <a:pt x="21600" y="8070"/>
                  <a:pt x="21600" y="8070"/>
                  <a:pt x="21600" y="8070"/>
                </a:cubicBezTo>
                <a:cubicBezTo>
                  <a:pt x="21600" y="6884"/>
                  <a:pt x="21600" y="6884"/>
                  <a:pt x="21600" y="6884"/>
                </a:cubicBezTo>
                <a:cubicBezTo>
                  <a:pt x="20428" y="6409"/>
                  <a:pt x="20428" y="6409"/>
                  <a:pt x="20428" y="6409"/>
                </a:cubicBezTo>
                <a:cubicBezTo>
                  <a:pt x="19088" y="5459"/>
                  <a:pt x="19088" y="5459"/>
                  <a:pt x="19088" y="5459"/>
                </a:cubicBezTo>
                <a:cubicBezTo>
                  <a:pt x="17414" y="5459"/>
                  <a:pt x="17414" y="5459"/>
                  <a:pt x="17414" y="5459"/>
                </a:cubicBezTo>
                <a:cubicBezTo>
                  <a:pt x="16744" y="3323"/>
                  <a:pt x="16744" y="3323"/>
                  <a:pt x="16744" y="3323"/>
                </a:cubicBezTo>
                <a:cubicBezTo>
                  <a:pt x="16074" y="1424"/>
                  <a:pt x="16074" y="1424"/>
                  <a:pt x="16074" y="1424"/>
                </a:cubicBezTo>
                <a:cubicBezTo>
                  <a:pt x="15237" y="1424"/>
                  <a:pt x="15237" y="1424"/>
                  <a:pt x="15237" y="1424"/>
                </a:cubicBezTo>
                <a:cubicBezTo>
                  <a:pt x="13730" y="2136"/>
                  <a:pt x="13730" y="2136"/>
                  <a:pt x="13730" y="2136"/>
                </a:cubicBezTo>
                <a:cubicBezTo>
                  <a:pt x="12391" y="0"/>
                  <a:pt x="12391" y="0"/>
                  <a:pt x="12391" y="0"/>
                </a:cubicBezTo>
                <a:cubicBezTo>
                  <a:pt x="10381" y="712"/>
                  <a:pt x="10381" y="712"/>
                  <a:pt x="10381" y="712"/>
                </a:cubicBezTo>
                <a:cubicBezTo>
                  <a:pt x="8205" y="1661"/>
                  <a:pt x="8205" y="1661"/>
                  <a:pt x="8205" y="1661"/>
                </a:cubicBezTo>
                <a:cubicBezTo>
                  <a:pt x="7535" y="3798"/>
                  <a:pt x="7535" y="3798"/>
                  <a:pt x="7535" y="3798"/>
                </a:cubicBezTo>
                <a:cubicBezTo>
                  <a:pt x="7870" y="5459"/>
                  <a:pt x="7870" y="5459"/>
                  <a:pt x="7870" y="5459"/>
                </a:cubicBezTo>
                <a:cubicBezTo>
                  <a:pt x="6698" y="5697"/>
                  <a:pt x="6698" y="5697"/>
                  <a:pt x="6698" y="5697"/>
                </a:cubicBezTo>
                <a:cubicBezTo>
                  <a:pt x="5526" y="5459"/>
                  <a:pt x="5526" y="5459"/>
                  <a:pt x="5526" y="5459"/>
                </a:cubicBezTo>
                <a:cubicBezTo>
                  <a:pt x="4521" y="5697"/>
                  <a:pt x="4521" y="5697"/>
                  <a:pt x="4521" y="5697"/>
                </a:cubicBezTo>
                <a:cubicBezTo>
                  <a:pt x="3684" y="4747"/>
                  <a:pt x="3684" y="4747"/>
                  <a:pt x="3684" y="4747"/>
                </a:cubicBezTo>
                <a:cubicBezTo>
                  <a:pt x="2177" y="4984"/>
                  <a:pt x="2177" y="4984"/>
                  <a:pt x="2177" y="4984"/>
                </a:cubicBezTo>
                <a:cubicBezTo>
                  <a:pt x="502" y="6171"/>
                  <a:pt x="502" y="6171"/>
                  <a:pt x="502" y="6171"/>
                </a:cubicBezTo>
                <a:cubicBezTo>
                  <a:pt x="0" y="7833"/>
                  <a:pt x="0" y="7833"/>
                  <a:pt x="0" y="7833"/>
                </a:cubicBezTo>
                <a:cubicBezTo>
                  <a:pt x="670" y="8782"/>
                  <a:pt x="670" y="8782"/>
                  <a:pt x="670" y="8782"/>
                </a:cubicBezTo>
                <a:cubicBezTo>
                  <a:pt x="1005" y="9969"/>
                  <a:pt x="1005" y="9969"/>
                  <a:pt x="1005" y="9969"/>
                </a:cubicBezTo>
                <a:cubicBezTo>
                  <a:pt x="2177" y="9732"/>
                  <a:pt x="2177" y="9732"/>
                  <a:pt x="2177" y="9732"/>
                </a:cubicBezTo>
                <a:cubicBezTo>
                  <a:pt x="3181" y="9732"/>
                  <a:pt x="3181" y="9732"/>
                  <a:pt x="3181" y="9732"/>
                </a:cubicBezTo>
                <a:cubicBezTo>
                  <a:pt x="4353" y="11631"/>
                  <a:pt x="4353" y="11631"/>
                  <a:pt x="4353" y="11631"/>
                </a:cubicBezTo>
                <a:cubicBezTo>
                  <a:pt x="3349" y="11868"/>
                  <a:pt x="3349" y="11868"/>
                  <a:pt x="3349" y="11868"/>
                </a:cubicBezTo>
                <a:cubicBezTo>
                  <a:pt x="2679" y="11868"/>
                  <a:pt x="2679" y="11868"/>
                  <a:pt x="2679" y="11868"/>
                </a:cubicBezTo>
                <a:cubicBezTo>
                  <a:pt x="2177" y="12343"/>
                  <a:pt x="2177" y="12343"/>
                  <a:pt x="2177" y="12343"/>
                </a:cubicBezTo>
                <a:cubicBezTo>
                  <a:pt x="2679" y="14005"/>
                  <a:pt x="2679" y="14005"/>
                  <a:pt x="2679" y="14005"/>
                </a:cubicBezTo>
                <a:cubicBezTo>
                  <a:pt x="2679" y="14005"/>
                  <a:pt x="3349" y="14717"/>
                  <a:pt x="3349" y="14954"/>
                </a:cubicBezTo>
                <a:cubicBezTo>
                  <a:pt x="3349" y="15191"/>
                  <a:pt x="3349" y="17090"/>
                  <a:pt x="3349" y="17090"/>
                </a:cubicBezTo>
                <a:cubicBezTo>
                  <a:pt x="4019" y="18040"/>
                  <a:pt x="4019" y="18040"/>
                  <a:pt x="4019" y="18040"/>
                </a:cubicBezTo>
                <a:cubicBezTo>
                  <a:pt x="3851" y="19939"/>
                  <a:pt x="3851" y="19939"/>
                  <a:pt x="3851" y="19939"/>
                </a:cubicBezTo>
                <a:cubicBezTo>
                  <a:pt x="4019" y="19464"/>
                  <a:pt x="4019" y="19464"/>
                  <a:pt x="4019" y="19464"/>
                </a:cubicBezTo>
                <a:cubicBezTo>
                  <a:pt x="4856" y="18989"/>
                  <a:pt x="4856" y="18989"/>
                  <a:pt x="4856" y="18989"/>
                </a:cubicBezTo>
                <a:cubicBezTo>
                  <a:pt x="5526" y="18752"/>
                  <a:pt x="5526" y="18752"/>
                  <a:pt x="5526" y="18752"/>
                </a:cubicBezTo>
                <a:cubicBezTo>
                  <a:pt x="6363" y="19464"/>
                  <a:pt x="6363" y="19464"/>
                  <a:pt x="6363" y="19464"/>
                </a:cubicBezTo>
                <a:cubicBezTo>
                  <a:pt x="7032" y="20176"/>
                  <a:pt x="7032" y="20176"/>
                  <a:pt x="7032" y="20176"/>
                </a:cubicBezTo>
                <a:cubicBezTo>
                  <a:pt x="7702" y="20413"/>
                  <a:pt x="7702" y="20413"/>
                  <a:pt x="7702" y="20413"/>
                </a:cubicBezTo>
                <a:cubicBezTo>
                  <a:pt x="7702" y="21125"/>
                  <a:pt x="7702" y="21125"/>
                  <a:pt x="7702" y="21125"/>
                </a:cubicBezTo>
                <a:cubicBezTo>
                  <a:pt x="8037" y="21363"/>
                  <a:pt x="8037" y="21363"/>
                  <a:pt x="8037" y="21363"/>
                </a:cubicBezTo>
                <a:cubicBezTo>
                  <a:pt x="8539" y="21600"/>
                  <a:pt x="8539" y="21600"/>
                  <a:pt x="8539" y="21600"/>
                </a:cubicBezTo>
                <a:cubicBezTo>
                  <a:pt x="8874" y="21125"/>
                  <a:pt x="8874" y="21125"/>
                  <a:pt x="8874" y="21125"/>
                </a:cubicBezTo>
                <a:cubicBezTo>
                  <a:pt x="9712" y="20651"/>
                  <a:pt x="9712" y="20651"/>
                  <a:pt x="9712" y="20651"/>
                </a:cubicBezTo>
                <a:cubicBezTo>
                  <a:pt x="9879" y="19464"/>
                  <a:pt x="9879" y="19464"/>
                  <a:pt x="9879" y="19464"/>
                </a:cubicBezTo>
                <a:cubicBezTo>
                  <a:pt x="10549" y="19701"/>
                  <a:pt x="10549" y="19701"/>
                  <a:pt x="10549" y="19701"/>
                </a:cubicBezTo>
                <a:cubicBezTo>
                  <a:pt x="11051" y="19701"/>
                  <a:pt x="11051" y="19701"/>
                  <a:pt x="11051" y="19701"/>
                </a:cubicBezTo>
                <a:cubicBezTo>
                  <a:pt x="11386" y="20176"/>
                  <a:pt x="11386" y="20176"/>
                  <a:pt x="11386" y="20176"/>
                </a:cubicBezTo>
                <a:cubicBezTo>
                  <a:pt x="12056" y="19939"/>
                  <a:pt x="12056" y="19939"/>
                  <a:pt x="12056" y="19939"/>
                </a:cubicBezTo>
                <a:cubicBezTo>
                  <a:pt x="12391" y="19464"/>
                  <a:pt x="12391" y="19464"/>
                  <a:pt x="12391" y="19464"/>
                </a:cubicBezTo>
                <a:cubicBezTo>
                  <a:pt x="12893" y="18752"/>
                  <a:pt x="12893" y="18752"/>
                  <a:pt x="12893" y="18752"/>
                </a:cubicBezTo>
                <a:cubicBezTo>
                  <a:pt x="13060" y="18989"/>
                  <a:pt x="13060" y="18989"/>
                  <a:pt x="13060" y="18989"/>
                </a:cubicBezTo>
                <a:cubicBezTo>
                  <a:pt x="13228" y="19701"/>
                  <a:pt x="13228" y="19701"/>
                  <a:pt x="13228" y="19701"/>
                </a:cubicBezTo>
                <a:cubicBezTo>
                  <a:pt x="13730" y="19701"/>
                  <a:pt x="13730" y="19701"/>
                  <a:pt x="13730" y="19701"/>
                </a:cubicBezTo>
                <a:cubicBezTo>
                  <a:pt x="14400" y="19464"/>
                  <a:pt x="14400" y="19464"/>
                  <a:pt x="14400" y="19464"/>
                </a:cubicBezTo>
                <a:cubicBezTo>
                  <a:pt x="14735" y="19464"/>
                  <a:pt x="14735" y="19464"/>
                  <a:pt x="14735" y="19464"/>
                </a:cubicBezTo>
                <a:cubicBezTo>
                  <a:pt x="14735" y="19701"/>
                  <a:pt x="14735" y="19701"/>
                  <a:pt x="14735" y="19701"/>
                </a:cubicBezTo>
                <a:cubicBezTo>
                  <a:pt x="15070" y="19464"/>
                  <a:pt x="15070" y="19464"/>
                  <a:pt x="15070" y="19464"/>
                </a:cubicBezTo>
                <a:cubicBezTo>
                  <a:pt x="15070" y="19464"/>
                  <a:pt x="14902" y="18752"/>
                  <a:pt x="14902" y="18752"/>
                </a:cubicBezTo>
                <a:close/>
              </a:path>
            </a:pathLst>
          </a:custGeom>
          <a:solidFill>
            <a:srgbClr val="D8DEE3"/>
          </a:solidFill>
          <a:ln>
            <a:solidFill>
              <a:srgbClr val="FFFFFF"/>
            </a:solidFill>
            <a:round/>
          </a:ln>
        </p:spPr>
        <p:txBody>
          <a:bodyPr lIns="50800" tIns="50800" rIns="50800" bIns="50800"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5" name="Shape 1484"/>
          <p:cNvSpPr/>
          <p:nvPr/>
        </p:nvSpPr>
        <p:spPr>
          <a:xfrm>
            <a:off x="12625287" y="9057152"/>
            <a:ext cx="1197540" cy="493990"/>
          </a:xfrm>
          <a:custGeom>
            <a:avLst/>
            <a:gdLst/>
            <a:ahLst/>
            <a:cxnLst>
              <a:cxn ang="0">
                <a:pos x="wd2" y="hd2"/>
              </a:cxn>
              <a:cxn ang="5400000">
                <a:pos x="wd2" y="hd2"/>
              </a:cxn>
              <a:cxn ang="10800000">
                <a:pos x="wd2" y="hd2"/>
              </a:cxn>
              <a:cxn ang="16200000">
                <a:pos x="wd2" y="hd2"/>
              </a:cxn>
            </a:cxnLst>
            <a:rect l="0" t="0" r="r" b="b"/>
            <a:pathLst>
              <a:path w="21600" h="21600" extrusionOk="0">
                <a:moveTo>
                  <a:pt x="12447" y="18783"/>
                </a:moveTo>
                <a:cubicBezTo>
                  <a:pt x="13180" y="19722"/>
                  <a:pt x="13180" y="19722"/>
                  <a:pt x="13180" y="19722"/>
                </a:cubicBezTo>
                <a:cubicBezTo>
                  <a:pt x="17207" y="18783"/>
                  <a:pt x="17207" y="18783"/>
                  <a:pt x="17207" y="18783"/>
                </a:cubicBezTo>
                <a:cubicBezTo>
                  <a:pt x="19037" y="17843"/>
                  <a:pt x="19037" y="17843"/>
                  <a:pt x="19037" y="17843"/>
                </a:cubicBezTo>
                <a:cubicBezTo>
                  <a:pt x="20868" y="16904"/>
                  <a:pt x="20868" y="16904"/>
                  <a:pt x="20868" y="16904"/>
                </a:cubicBezTo>
                <a:cubicBezTo>
                  <a:pt x="21600" y="17843"/>
                  <a:pt x="21600" y="17843"/>
                  <a:pt x="21600" y="17843"/>
                </a:cubicBezTo>
                <a:lnTo>
                  <a:pt x="21234" y="15026"/>
                </a:lnTo>
                <a:cubicBezTo>
                  <a:pt x="21234" y="14087"/>
                  <a:pt x="21234" y="8452"/>
                  <a:pt x="21234" y="8452"/>
                </a:cubicBezTo>
                <a:cubicBezTo>
                  <a:pt x="21600" y="7513"/>
                  <a:pt x="21600" y="7513"/>
                  <a:pt x="21600" y="7513"/>
                </a:cubicBezTo>
                <a:cubicBezTo>
                  <a:pt x="20136" y="2817"/>
                  <a:pt x="20136" y="2817"/>
                  <a:pt x="20136" y="2817"/>
                </a:cubicBezTo>
                <a:cubicBezTo>
                  <a:pt x="19404" y="938"/>
                  <a:pt x="19404" y="938"/>
                  <a:pt x="19404" y="938"/>
                </a:cubicBezTo>
                <a:cubicBezTo>
                  <a:pt x="18305" y="938"/>
                  <a:pt x="18305" y="938"/>
                  <a:pt x="18305" y="938"/>
                </a:cubicBezTo>
                <a:cubicBezTo>
                  <a:pt x="17939" y="0"/>
                  <a:pt x="17939" y="0"/>
                  <a:pt x="17939" y="0"/>
                </a:cubicBezTo>
                <a:cubicBezTo>
                  <a:pt x="16475" y="2817"/>
                  <a:pt x="16475" y="2817"/>
                  <a:pt x="16475" y="2817"/>
                </a:cubicBezTo>
                <a:cubicBezTo>
                  <a:pt x="14644" y="2817"/>
                  <a:pt x="14644" y="2817"/>
                  <a:pt x="14644" y="2817"/>
                </a:cubicBezTo>
                <a:cubicBezTo>
                  <a:pt x="14278" y="2817"/>
                  <a:pt x="14278" y="2817"/>
                  <a:pt x="14278" y="2817"/>
                </a:cubicBezTo>
                <a:cubicBezTo>
                  <a:pt x="12813" y="938"/>
                  <a:pt x="12813" y="938"/>
                  <a:pt x="12813" y="938"/>
                </a:cubicBezTo>
                <a:cubicBezTo>
                  <a:pt x="11715" y="0"/>
                  <a:pt x="11715" y="0"/>
                  <a:pt x="11715" y="0"/>
                </a:cubicBezTo>
                <a:cubicBezTo>
                  <a:pt x="8787" y="0"/>
                  <a:pt x="8787" y="0"/>
                  <a:pt x="8787" y="0"/>
                </a:cubicBezTo>
                <a:cubicBezTo>
                  <a:pt x="8054" y="0"/>
                  <a:pt x="8054" y="0"/>
                  <a:pt x="8054" y="0"/>
                </a:cubicBezTo>
                <a:cubicBezTo>
                  <a:pt x="6956" y="938"/>
                  <a:pt x="6956" y="938"/>
                  <a:pt x="6956" y="938"/>
                </a:cubicBezTo>
                <a:cubicBezTo>
                  <a:pt x="6224" y="2817"/>
                  <a:pt x="6224" y="2817"/>
                  <a:pt x="6224" y="2817"/>
                </a:cubicBezTo>
                <a:cubicBezTo>
                  <a:pt x="4393" y="3755"/>
                  <a:pt x="4393" y="3755"/>
                  <a:pt x="4393" y="3755"/>
                </a:cubicBezTo>
                <a:cubicBezTo>
                  <a:pt x="4027" y="2817"/>
                  <a:pt x="4027" y="2817"/>
                  <a:pt x="4027" y="2817"/>
                </a:cubicBezTo>
                <a:cubicBezTo>
                  <a:pt x="3661" y="2817"/>
                  <a:pt x="3661" y="2817"/>
                  <a:pt x="3661" y="2817"/>
                </a:cubicBezTo>
                <a:cubicBezTo>
                  <a:pt x="2929" y="5635"/>
                  <a:pt x="2929" y="5635"/>
                  <a:pt x="2929" y="5635"/>
                </a:cubicBezTo>
                <a:cubicBezTo>
                  <a:pt x="1464" y="5635"/>
                  <a:pt x="1464" y="5635"/>
                  <a:pt x="1464" y="5635"/>
                </a:cubicBezTo>
                <a:cubicBezTo>
                  <a:pt x="0" y="8452"/>
                  <a:pt x="0" y="8452"/>
                  <a:pt x="0" y="8452"/>
                </a:cubicBezTo>
                <a:cubicBezTo>
                  <a:pt x="732" y="11270"/>
                  <a:pt x="732" y="11270"/>
                  <a:pt x="732" y="11270"/>
                </a:cubicBezTo>
                <a:cubicBezTo>
                  <a:pt x="1464" y="15965"/>
                  <a:pt x="1464" y="15965"/>
                  <a:pt x="1464" y="15965"/>
                </a:cubicBezTo>
                <a:cubicBezTo>
                  <a:pt x="2197" y="18783"/>
                  <a:pt x="2197" y="18783"/>
                  <a:pt x="2197" y="18783"/>
                </a:cubicBezTo>
                <a:cubicBezTo>
                  <a:pt x="5492" y="19722"/>
                  <a:pt x="5492" y="19722"/>
                  <a:pt x="5492" y="19722"/>
                </a:cubicBezTo>
                <a:cubicBezTo>
                  <a:pt x="5858" y="19722"/>
                  <a:pt x="5858" y="19722"/>
                  <a:pt x="5858" y="19722"/>
                </a:cubicBezTo>
                <a:cubicBezTo>
                  <a:pt x="8421" y="21600"/>
                  <a:pt x="8421" y="21600"/>
                  <a:pt x="8421" y="21600"/>
                </a:cubicBezTo>
                <a:cubicBezTo>
                  <a:pt x="9885" y="19722"/>
                  <a:pt x="9885" y="19722"/>
                  <a:pt x="9885" y="19722"/>
                </a:cubicBezTo>
                <a:cubicBezTo>
                  <a:pt x="11349" y="21600"/>
                  <a:pt x="11349" y="21600"/>
                  <a:pt x="11349" y="21600"/>
                </a:cubicBezTo>
                <a:cubicBezTo>
                  <a:pt x="11349" y="21600"/>
                  <a:pt x="12447" y="18783"/>
                  <a:pt x="12447" y="18783"/>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06" name="Shape 1485"/>
          <p:cNvSpPr/>
          <p:nvPr/>
        </p:nvSpPr>
        <p:spPr>
          <a:xfrm>
            <a:off x="13183057" y="9471848"/>
            <a:ext cx="467896" cy="402410"/>
          </a:xfrm>
          <a:custGeom>
            <a:avLst/>
            <a:gdLst/>
            <a:ahLst/>
            <a:cxnLst>
              <a:cxn ang="0">
                <a:pos x="wd2" y="hd2"/>
              </a:cxn>
              <a:cxn ang="5400000">
                <a:pos x="wd2" y="hd2"/>
              </a:cxn>
              <a:cxn ang="10800000">
                <a:pos x="wd2" y="hd2"/>
              </a:cxn>
              <a:cxn ang="16200000">
                <a:pos x="wd2" y="hd2"/>
              </a:cxn>
            </a:cxnLst>
            <a:rect l="0" t="0" r="r" b="b"/>
            <a:pathLst>
              <a:path w="21600" h="21600" extrusionOk="0">
                <a:moveTo>
                  <a:pt x="3885" y="21600"/>
                </a:moveTo>
                <a:lnTo>
                  <a:pt x="9479" y="18189"/>
                </a:lnTo>
                <a:lnTo>
                  <a:pt x="11344" y="17052"/>
                </a:lnTo>
                <a:lnTo>
                  <a:pt x="17870" y="12506"/>
                </a:lnTo>
                <a:lnTo>
                  <a:pt x="19735" y="4547"/>
                </a:lnTo>
                <a:lnTo>
                  <a:pt x="21600" y="1138"/>
                </a:lnTo>
                <a:lnTo>
                  <a:pt x="21600" y="0"/>
                </a:lnTo>
                <a:lnTo>
                  <a:pt x="17870" y="1138"/>
                </a:lnTo>
                <a:lnTo>
                  <a:pt x="7614" y="2274"/>
                </a:lnTo>
                <a:lnTo>
                  <a:pt x="5750" y="1138"/>
                </a:lnTo>
                <a:lnTo>
                  <a:pt x="2952" y="4547"/>
                </a:lnTo>
                <a:lnTo>
                  <a:pt x="3885" y="9095"/>
                </a:lnTo>
                <a:lnTo>
                  <a:pt x="0" y="19327"/>
                </a:lnTo>
                <a:lnTo>
                  <a:pt x="2020" y="19327"/>
                </a:lnTo>
                <a:cubicBezTo>
                  <a:pt x="2020" y="19327"/>
                  <a:pt x="3885" y="21600"/>
                  <a:pt x="3885" y="21600"/>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07" name="Shape 1486"/>
          <p:cNvSpPr/>
          <p:nvPr/>
        </p:nvSpPr>
        <p:spPr>
          <a:xfrm>
            <a:off x="13197359" y="9886546"/>
            <a:ext cx="1269523" cy="1158112"/>
          </a:xfrm>
          <a:custGeom>
            <a:avLst/>
            <a:gdLst/>
            <a:ahLst/>
            <a:cxnLst>
              <a:cxn ang="0">
                <a:pos x="wd2" y="hd2"/>
              </a:cxn>
              <a:cxn ang="5400000">
                <a:pos x="wd2" y="hd2"/>
              </a:cxn>
              <a:cxn ang="10800000">
                <a:pos x="wd2" y="hd2"/>
              </a:cxn>
              <a:cxn ang="16200000">
                <a:pos x="wd2" y="hd2"/>
              </a:cxn>
            </a:cxnLst>
            <a:rect l="0" t="0" r="r" b="b"/>
            <a:pathLst>
              <a:path w="21600" h="21600" extrusionOk="0">
                <a:moveTo>
                  <a:pt x="21600" y="13600"/>
                </a:moveTo>
                <a:cubicBezTo>
                  <a:pt x="18857" y="12800"/>
                  <a:pt x="18857" y="12800"/>
                  <a:pt x="18857" y="12800"/>
                </a:cubicBezTo>
                <a:cubicBezTo>
                  <a:pt x="17829" y="11200"/>
                  <a:pt x="17829" y="11200"/>
                  <a:pt x="17829" y="11200"/>
                </a:cubicBezTo>
                <a:cubicBezTo>
                  <a:pt x="18172" y="10000"/>
                  <a:pt x="18172" y="10000"/>
                  <a:pt x="18172" y="10000"/>
                </a:cubicBezTo>
                <a:cubicBezTo>
                  <a:pt x="17829" y="10000"/>
                  <a:pt x="17829" y="10000"/>
                  <a:pt x="17829" y="10000"/>
                </a:cubicBezTo>
                <a:cubicBezTo>
                  <a:pt x="16457" y="9200"/>
                  <a:pt x="16457" y="9200"/>
                  <a:pt x="16457" y="9200"/>
                </a:cubicBezTo>
                <a:cubicBezTo>
                  <a:pt x="15772" y="6800"/>
                  <a:pt x="15772" y="6800"/>
                  <a:pt x="15772" y="6800"/>
                </a:cubicBezTo>
                <a:cubicBezTo>
                  <a:pt x="14400" y="5200"/>
                  <a:pt x="14400" y="5200"/>
                  <a:pt x="14400" y="5200"/>
                </a:cubicBezTo>
                <a:cubicBezTo>
                  <a:pt x="14400" y="4800"/>
                  <a:pt x="14400" y="4800"/>
                  <a:pt x="14400" y="4800"/>
                </a:cubicBezTo>
                <a:cubicBezTo>
                  <a:pt x="13372" y="4800"/>
                  <a:pt x="13372" y="4800"/>
                  <a:pt x="13372" y="4800"/>
                </a:cubicBezTo>
                <a:cubicBezTo>
                  <a:pt x="12343" y="4000"/>
                  <a:pt x="12343" y="4000"/>
                  <a:pt x="12343" y="4000"/>
                </a:cubicBezTo>
                <a:cubicBezTo>
                  <a:pt x="9600" y="3600"/>
                  <a:pt x="9600" y="3600"/>
                  <a:pt x="9600" y="3600"/>
                </a:cubicBezTo>
                <a:cubicBezTo>
                  <a:pt x="8572" y="2400"/>
                  <a:pt x="8572" y="2400"/>
                  <a:pt x="8572" y="2400"/>
                </a:cubicBezTo>
                <a:cubicBezTo>
                  <a:pt x="5143" y="400"/>
                  <a:pt x="5143" y="400"/>
                  <a:pt x="5143" y="400"/>
                </a:cubicBezTo>
                <a:cubicBezTo>
                  <a:pt x="3772" y="0"/>
                  <a:pt x="3772" y="0"/>
                  <a:pt x="3772" y="0"/>
                </a:cubicBezTo>
                <a:cubicBezTo>
                  <a:pt x="4114" y="0"/>
                  <a:pt x="4114" y="0"/>
                  <a:pt x="4114" y="0"/>
                </a:cubicBezTo>
                <a:cubicBezTo>
                  <a:pt x="3429" y="400"/>
                  <a:pt x="3429" y="400"/>
                  <a:pt x="3429" y="400"/>
                </a:cubicBezTo>
                <a:cubicBezTo>
                  <a:pt x="2057" y="800"/>
                  <a:pt x="2057" y="800"/>
                  <a:pt x="2057" y="800"/>
                </a:cubicBezTo>
                <a:cubicBezTo>
                  <a:pt x="2743" y="2800"/>
                  <a:pt x="2743" y="2800"/>
                  <a:pt x="2743" y="2800"/>
                </a:cubicBezTo>
                <a:cubicBezTo>
                  <a:pt x="2400" y="3600"/>
                  <a:pt x="2400" y="3600"/>
                  <a:pt x="2400" y="3600"/>
                </a:cubicBezTo>
                <a:cubicBezTo>
                  <a:pt x="1372" y="3600"/>
                  <a:pt x="1372" y="3600"/>
                  <a:pt x="1372" y="3600"/>
                </a:cubicBezTo>
                <a:cubicBezTo>
                  <a:pt x="686" y="4400"/>
                  <a:pt x="686" y="4400"/>
                  <a:pt x="686" y="4400"/>
                </a:cubicBezTo>
                <a:cubicBezTo>
                  <a:pt x="0" y="4400"/>
                  <a:pt x="0" y="4400"/>
                  <a:pt x="0" y="4400"/>
                </a:cubicBezTo>
                <a:cubicBezTo>
                  <a:pt x="686" y="6000"/>
                  <a:pt x="686" y="6000"/>
                  <a:pt x="686" y="6000"/>
                </a:cubicBezTo>
                <a:cubicBezTo>
                  <a:pt x="3086" y="11600"/>
                  <a:pt x="3086" y="11600"/>
                  <a:pt x="3086" y="11600"/>
                </a:cubicBezTo>
                <a:cubicBezTo>
                  <a:pt x="4457" y="13201"/>
                  <a:pt x="4457" y="13201"/>
                  <a:pt x="4457" y="13201"/>
                </a:cubicBezTo>
                <a:cubicBezTo>
                  <a:pt x="5143" y="15600"/>
                  <a:pt x="5143" y="15600"/>
                  <a:pt x="5143" y="15600"/>
                </a:cubicBezTo>
                <a:cubicBezTo>
                  <a:pt x="5829" y="18400"/>
                  <a:pt x="5829" y="18400"/>
                  <a:pt x="5829" y="18400"/>
                </a:cubicBezTo>
                <a:cubicBezTo>
                  <a:pt x="8229" y="21200"/>
                  <a:pt x="8229" y="21200"/>
                  <a:pt x="8229" y="21200"/>
                </a:cubicBezTo>
                <a:cubicBezTo>
                  <a:pt x="8229" y="21600"/>
                  <a:pt x="8229" y="21600"/>
                  <a:pt x="8229" y="21600"/>
                </a:cubicBezTo>
                <a:cubicBezTo>
                  <a:pt x="9257" y="21200"/>
                  <a:pt x="9257" y="21200"/>
                  <a:pt x="9257" y="21200"/>
                </a:cubicBezTo>
                <a:cubicBezTo>
                  <a:pt x="13029" y="21200"/>
                  <a:pt x="13029" y="21200"/>
                  <a:pt x="13029" y="21200"/>
                </a:cubicBezTo>
                <a:cubicBezTo>
                  <a:pt x="13029" y="21200"/>
                  <a:pt x="13714" y="20400"/>
                  <a:pt x="14400" y="20000"/>
                </a:cubicBezTo>
                <a:cubicBezTo>
                  <a:pt x="14400" y="19600"/>
                  <a:pt x="16800" y="19200"/>
                  <a:pt x="18514" y="18400"/>
                </a:cubicBezTo>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08" name="Shape 1487"/>
          <p:cNvSpPr/>
          <p:nvPr/>
        </p:nvSpPr>
        <p:spPr>
          <a:xfrm>
            <a:off x="13440489" y="9443248"/>
            <a:ext cx="644587" cy="690306"/>
          </a:xfrm>
          <a:custGeom>
            <a:avLst/>
            <a:gdLst/>
            <a:ahLst/>
            <a:cxnLst>
              <a:cxn ang="0">
                <a:pos x="wd2" y="hd2"/>
              </a:cxn>
              <a:cxn ang="5400000">
                <a:pos x="wd2" y="hd2"/>
              </a:cxn>
              <a:cxn ang="10800000">
                <a:pos x="wd2" y="hd2"/>
              </a:cxn>
              <a:cxn ang="16200000">
                <a:pos x="wd2" y="hd2"/>
              </a:cxn>
            </a:cxnLst>
            <a:rect l="0" t="0" r="r" b="b"/>
            <a:pathLst>
              <a:path w="21600" h="21600" extrusionOk="0">
                <a:moveTo>
                  <a:pt x="18900" y="13500"/>
                </a:moveTo>
                <a:lnTo>
                  <a:pt x="14850" y="10125"/>
                </a:lnTo>
                <a:lnTo>
                  <a:pt x="14850" y="7425"/>
                </a:lnTo>
                <a:lnTo>
                  <a:pt x="15525" y="4725"/>
                </a:lnTo>
                <a:lnTo>
                  <a:pt x="12825" y="676"/>
                </a:lnTo>
                <a:lnTo>
                  <a:pt x="11475" y="0"/>
                </a:lnTo>
                <a:lnTo>
                  <a:pt x="8100" y="676"/>
                </a:lnTo>
                <a:lnTo>
                  <a:pt x="7425" y="676"/>
                </a:lnTo>
                <a:lnTo>
                  <a:pt x="7425" y="1350"/>
                </a:lnTo>
                <a:lnTo>
                  <a:pt x="6075" y="3375"/>
                </a:lnTo>
                <a:lnTo>
                  <a:pt x="4725" y="8100"/>
                </a:lnTo>
                <a:lnTo>
                  <a:pt x="0" y="10800"/>
                </a:lnTo>
                <a:lnTo>
                  <a:pt x="0" y="13500"/>
                </a:lnTo>
                <a:lnTo>
                  <a:pt x="2700" y="14175"/>
                </a:lnTo>
                <a:lnTo>
                  <a:pt x="9450" y="17550"/>
                </a:lnTo>
                <a:lnTo>
                  <a:pt x="11475" y="19575"/>
                </a:lnTo>
                <a:lnTo>
                  <a:pt x="16875" y="20250"/>
                </a:lnTo>
                <a:lnTo>
                  <a:pt x="18900" y="21600"/>
                </a:lnTo>
                <a:lnTo>
                  <a:pt x="20925" y="21600"/>
                </a:lnTo>
                <a:lnTo>
                  <a:pt x="20250" y="20250"/>
                </a:lnTo>
                <a:lnTo>
                  <a:pt x="21600" y="19575"/>
                </a:lnTo>
                <a:lnTo>
                  <a:pt x="20250" y="16875"/>
                </a:lnTo>
                <a:cubicBezTo>
                  <a:pt x="20250" y="16875"/>
                  <a:pt x="18900" y="13500"/>
                  <a:pt x="18900" y="13500"/>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09" name="Shape 1488"/>
          <p:cNvSpPr/>
          <p:nvPr/>
        </p:nvSpPr>
        <p:spPr>
          <a:xfrm>
            <a:off x="12396459" y="8842652"/>
            <a:ext cx="451527" cy="408946"/>
          </a:xfrm>
          <a:custGeom>
            <a:avLst/>
            <a:gdLst/>
            <a:ahLst/>
            <a:cxnLst>
              <a:cxn ang="0">
                <a:pos x="wd2" y="hd2"/>
              </a:cxn>
              <a:cxn ang="5400000">
                <a:pos x="wd2" y="hd2"/>
              </a:cxn>
              <a:cxn ang="10800000">
                <a:pos x="wd2" y="hd2"/>
              </a:cxn>
              <a:cxn ang="16200000">
                <a:pos x="wd2" y="hd2"/>
              </a:cxn>
            </a:cxnLst>
            <a:rect l="0" t="0" r="r" b="b"/>
            <a:pathLst>
              <a:path w="21600" h="21600" extrusionOk="0">
                <a:moveTo>
                  <a:pt x="7855" y="1127"/>
                </a:moveTo>
                <a:lnTo>
                  <a:pt x="1964" y="1127"/>
                </a:lnTo>
                <a:lnTo>
                  <a:pt x="0" y="0"/>
                </a:lnTo>
                <a:lnTo>
                  <a:pt x="0" y="2253"/>
                </a:lnTo>
                <a:lnTo>
                  <a:pt x="981" y="5634"/>
                </a:lnTo>
                <a:lnTo>
                  <a:pt x="0" y="9015"/>
                </a:lnTo>
                <a:lnTo>
                  <a:pt x="981" y="11456"/>
                </a:lnTo>
                <a:lnTo>
                  <a:pt x="1964" y="13711"/>
                </a:lnTo>
                <a:lnTo>
                  <a:pt x="7855" y="13711"/>
                </a:lnTo>
                <a:lnTo>
                  <a:pt x="10800" y="13711"/>
                </a:lnTo>
                <a:lnTo>
                  <a:pt x="11782" y="12584"/>
                </a:lnTo>
                <a:lnTo>
                  <a:pt x="11782" y="13711"/>
                </a:lnTo>
                <a:lnTo>
                  <a:pt x="10800" y="15965"/>
                </a:lnTo>
                <a:lnTo>
                  <a:pt x="9818" y="17092"/>
                </a:lnTo>
                <a:lnTo>
                  <a:pt x="10800" y="21600"/>
                </a:lnTo>
                <a:lnTo>
                  <a:pt x="14727" y="18219"/>
                </a:lnTo>
                <a:lnTo>
                  <a:pt x="18655" y="18219"/>
                </a:lnTo>
                <a:lnTo>
                  <a:pt x="20618" y="14838"/>
                </a:lnTo>
                <a:lnTo>
                  <a:pt x="21600" y="14838"/>
                </a:lnTo>
                <a:lnTo>
                  <a:pt x="15709" y="12584"/>
                </a:lnTo>
                <a:lnTo>
                  <a:pt x="14727" y="6762"/>
                </a:lnTo>
                <a:lnTo>
                  <a:pt x="18655" y="2253"/>
                </a:lnTo>
                <a:lnTo>
                  <a:pt x="12764" y="0"/>
                </a:lnTo>
                <a:cubicBezTo>
                  <a:pt x="12764" y="0"/>
                  <a:pt x="7855" y="1127"/>
                  <a:pt x="7855" y="1127"/>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10" name="Shape 1489"/>
          <p:cNvSpPr/>
          <p:nvPr/>
        </p:nvSpPr>
        <p:spPr>
          <a:xfrm>
            <a:off x="17459294" y="11716935"/>
            <a:ext cx="297741" cy="363113"/>
          </a:xfrm>
          <a:custGeom>
            <a:avLst/>
            <a:gdLst/>
            <a:ahLst/>
            <a:cxnLst>
              <a:cxn ang="0">
                <a:pos x="wd2" y="hd2"/>
              </a:cxn>
              <a:cxn ang="5400000">
                <a:pos x="wd2" y="hd2"/>
              </a:cxn>
              <a:cxn ang="10800000">
                <a:pos x="wd2" y="hd2"/>
              </a:cxn>
              <a:cxn ang="16200000">
                <a:pos x="wd2" y="hd2"/>
              </a:cxn>
            </a:cxnLst>
            <a:rect l="0" t="0" r="r" b="b"/>
            <a:pathLst>
              <a:path w="21600" h="21600" extrusionOk="0">
                <a:moveTo>
                  <a:pt x="0" y="1146"/>
                </a:moveTo>
                <a:lnTo>
                  <a:pt x="2399" y="9473"/>
                </a:lnTo>
                <a:lnTo>
                  <a:pt x="8736" y="16179"/>
                </a:lnTo>
                <a:lnTo>
                  <a:pt x="19361" y="21489"/>
                </a:lnTo>
                <a:lnTo>
                  <a:pt x="21600" y="21600"/>
                </a:lnTo>
                <a:lnTo>
                  <a:pt x="18017" y="16292"/>
                </a:lnTo>
                <a:lnTo>
                  <a:pt x="15778" y="14559"/>
                </a:lnTo>
                <a:lnTo>
                  <a:pt x="15778" y="7516"/>
                </a:lnTo>
                <a:lnTo>
                  <a:pt x="10337" y="2180"/>
                </a:lnTo>
                <a:lnTo>
                  <a:pt x="9154" y="1620"/>
                </a:lnTo>
                <a:lnTo>
                  <a:pt x="8096" y="3100"/>
                </a:lnTo>
                <a:lnTo>
                  <a:pt x="4511" y="3577"/>
                </a:lnTo>
                <a:lnTo>
                  <a:pt x="4640" y="1955"/>
                </a:lnTo>
                <a:lnTo>
                  <a:pt x="545" y="0"/>
                </a:lnTo>
                <a:cubicBezTo>
                  <a:pt x="545" y="0"/>
                  <a:pt x="0" y="1146"/>
                  <a:pt x="0" y="1146"/>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11" name="Shape 1490"/>
          <p:cNvSpPr/>
          <p:nvPr/>
        </p:nvSpPr>
        <p:spPr>
          <a:xfrm>
            <a:off x="17459294" y="11716935"/>
            <a:ext cx="297741" cy="363113"/>
          </a:xfrm>
          <a:custGeom>
            <a:avLst/>
            <a:gdLst/>
            <a:ahLst/>
            <a:cxnLst>
              <a:cxn ang="0">
                <a:pos x="wd2" y="hd2"/>
              </a:cxn>
              <a:cxn ang="5400000">
                <a:pos x="wd2" y="hd2"/>
              </a:cxn>
              <a:cxn ang="10800000">
                <a:pos x="wd2" y="hd2"/>
              </a:cxn>
              <a:cxn ang="16200000">
                <a:pos x="wd2" y="hd2"/>
              </a:cxn>
            </a:cxnLst>
            <a:rect l="0" t="0" r="r" b="b"/>
            <a:pathLst>
              <a:path w="21600" h="21600" extrusionOk="0">
                <a:moveTo>
                  <a:pt x="0" y="1146"/>
                </a:moveTo>
                <a:lnTo>
                  <a:pt x="2399" y="9473"/>
                </a:lnTo>
                <a:lnTo>
                  <a:pt x="8736" y="16179"/>
                </a:lnTo>
                <a:lnTo>
                  <a:pt x="19361" y="21489"/>
                </a:lnTo>
                <a:lnTo>
                  <a:pt x="21600" y="21600"/>
                </a:lnTo>
                <a:lnTo>
                  <a:pt x="18017" y="16292"/>
                </a:lnTo>
                <a:lnTo>
                  <a:pt x="15778" y="14559"/>
                </a:lnTo>
                <a:lnTo>
                  <a:pt x="15778" y="7516"/>
                </a:lnTo>
                <a:lnTo>
                  <a:pt x="10337" y="2180"/>
                </a:lnTo>
                <a:lnTo>
                  <a:pt x="9154" y="1620"/>
                </a:lnTo>
                <a:lnTo>
                  <a:pt x="8096" y="3100"/>
                </a:lnTo>
                <a:lnTo>
                  <a:pt x="4511" y="3577"/>
                </a:lnTo>
                <a:lnTo>
                  <a:pt x="4640" y="1955"/>
                </a:lnTo>
                <a:lnTo>
                  <a:pt x="545" y="0"/>
                </a:lnTo>
                <a:cubicBezTo>
                  <a:pt x="545" y="0"/>
                  <a:pt x="0" y="1146"/>
                  <a:pt x="0" y="1146"/>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12" name="Shape 1491"/>
          <p:cNvSpPr/>
          <p:nvPr/>
        </p:nvSpPr>
        <p:spPr>
          <a:xfrm>
            <a:off x="19504453" y="12045831"/>
            <a:ext cx="556235" cy="507089"/>
          </a:xfrm>
          <a:custGeom>
            <a:avLst/>
            <a:gdLst/>
            <a:ahLst/>
            <a:cxnLst>
              <a:cxn ang="0">
                <a:pos x="wd2" y="hd2"/>
              </a:cxn>
              <a:cxn ang="5400000">
                <a:pos x="wd2" y="hd2"/>
              </a:cxn>
              <a:cxn ang="10800000">
                <a:pos x="wd2" y="hd2"/>
              </a:cxn>
              <a:cxn ang="16200000">
                <a:pos x="wd2" y="hd2"/>
              </a:cxn>
            </a:cxnLst>
            <a:rect l="0" t="0" r="r" b="b"/>
            <a:pathLst>
              <a:path w="21600" h="21600" extrusionOk="0">
                <a:moveTo>
                  <a:pt x="15402" y="3143"/>
                </a:moveTo>
                <a:lnTo>
                  <a:pt x="12058" y="6285"/>
                </a:lnTo>
                <a:lnTo>
                  <a:pt x="8753" y="6285"/>
                </a:lnTo>
                <a:lnTo>
                  <a:pt x="6687" y="3143"/>
                </a:lnTo>
                <a:lnTo>
                  <a:pt x="4019" y="0"/>
                </a:lnTo>
                <a:lnTo>
                  <a:pt x="1352" y="841"/>
                </a:lnTo>
                <a:lnTo>
                  <a:pt x="0" y="3984"/>
                </a:lnTo>
                <a:lnTo>
                  <a:pt x="2705" y="5488"/>
                </a:lnTo>
                <a:lnTo>
                  <a:pt x="3344" y="7037"/>
                </a:lnTo>
                <a:lnTo>
                  <a:pt x="4019" y="9428"/>
                </a:lnTo>
                <a:lnTo>
                  <a:pt x="6010" y="9428"/>
                </a:lnTo>
                <a:lnTo>
                  <a:pt x="7400" y="10180"/>
                </a:lnTo>
                <a:lnTo>
                  <a:pt x="12058" y="12526"/>
                </a:lnTo>
                <a:lnTo>
                  <a:pt x="16754" y="15624"/>
                </a:lnTo>
                <a:lnTo>
                  <a:pt x="17468" y="17218"/>
                </a:lnTo>
                <a:lnTo>
                  <a:pt x="14762" y="18767"/>
                </a:lnTo>
                <a:lnTo>
                  <a:pt x="17468" y="19564"/>
                </a:lnTo>
                <a:lnTo>
                  <a:pt x="19459" y="20316"/>
                </a:lnTo>
                <a:lnTo>
                  <a:pt x="21600" y="21600"/>
                </a:lnTo>
                <a:lnTo>
                  <a:pt x="21600" y="5400"/>
                </a:lnTo>
                <a:cubicBezTo>
                  <a:pt x="21600" y="5400"/>
                  <a:pt x="15402" y="3143"/>
                  <a:pt x="15402" y="3143"/>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13" name="Shape 1492"/>
          <p:cNvSpPr/>
          <p:nvPr/>
        </p:nvSpPr>
        <p:spPr>
          <a:xfrm>
            <a:off x="19504453" y="12045831"/>
            <a:ext cx="556235" cy="507089"/>
          </a:xfrm>
          <a:custGeom>
            <a:avLst/>
            <a:gdLst/>
            <a:ahLst/>
            <a:cxnLst>
              <a:cxn ang="0">
                <a:pos x="wd2" y="hd2"/>
              </a:cxn>
              <a:cxn ang="5400000">
                <a:pos x="wd2" y="hd2"/>
              </a:cxn>
              <a:cxn ang="10800000">
                <a:pos x="wd2" y="hd2"/>
              </a:cxn>
              <a:cxn ang="16200000">
                <a:pos x="wd2" y="hd2"/>
              </a:cxn>
            </a:cxnLst>
            <a:rect l="0" t="0" r="r" b="b"/>
            <a:pathLst>
              <a:path w="21600" h="21600" extrusionOk="0">
                <a:moveTo>
                  <a:pt x="15402" y="3143"/>
                </a:moveTo>
                <a:lnTo>
                  <a:pt x="12058" y="6285"/>
                </a:lnTo>
                <a:lnTo>
                  <a:pt x="8753" y="6285"/>
                </a:lnTo>
                <a:lnTo>
                  <a:pt x="6687" y="3143"/>
                </a:lnTo>
                <a:lnTo>
                  <a:pt x="4019" y="0"/>
                </a:lnTo>
                <a:lnTo>
                  <a:pt x="1352" y="841"/>
                </a:lnTo>
                <a:lnTo>
                  <a:pt x="0" y="3984"/>
                </a:lnTo>
                <a:lnTo>
                  <a:pt x="2705" y="5488"/>
                </a:lnTo>
                <a:lnTo>
                  <a:pt x="3344" y="7037"/>
                </a:lnTo>
                <a:lnTo>
                  <a:pt x="4019" y="9428"/>
                </a:lnTo>
                <a:lnTo>
                  <a:pt x="6010" y="9428"/>
                </a:lnTo>
                <a:lnTo>
                  <a:pt x="7400" y="10180"/>
                </a:lnTo>
                <a:lnTo>
                  <a:pt x="12058" y="12526"/>
                </a:lnTo>
                <a:lnTo>
                  <a:pt x="16754" y="15624"/>
                </a:lnTo>
                <a:lnTo>
                  <a:pt x="17468" y="17218"/>
                </a:lnTo>
                <a:lnTo>
                  <a:pt x="14762" y="18767"/>
                </a:lnTo>
                <a:lnTo>
                  <a:pt x="17468" y="19564"/>
                </a:lnTo>
                <a:lnTo>
                  <a:pt x="19459" y="20316"/>
                </a:lnTo>
                <a:lnTo>
                  <a:pt x="21600" y="21600"/>
                </a:lnTo>
                <a:lnTo>
                  <a:pt x="21600" y="5400"/>
                </a:lnTo>
                <a:cubicBezTo>
                  <a:pt x="21600" y="5400"/>
                  <a:pt x="15402" y="3143"/>
                  <a:pt x="15402" y="3143"/>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14" name="Shape 1493"/>
          <p:cNvSpPr/>
          <p:nvPr/>
        </p:nvSpPr>
        <p:spPr>
          <a:xfrm>
            <a:off x="20062225" y="12160235"/>
            <a:ext cx="451528" cy="464552"/>
          </a:xfrm>
          <a:custGeom>
            <a:avLst/>
            <a:gdLst/>
            <a:ahLst/>
            <a:cxnLst>
              <a:cxn ang="0">
                <a:pos x="wd2" y="hd2"/>
              </a:cxn>
              <a:cxn ang="5400000">
                <a:pos x="wd2" y="hd2"/>
              </a:cxn>
              <a:cxn ang="10800000">
                <a:pos x="wd2" y="hd2"/>
              </a:cxn>
              <a:cxn ang="16200000">
                <a:pos x="wd2" y="hd2"/>
              </a:cxn>
            </a:cxnLst>
            <a:rect l="0" t="0" r="r" b="b"/>
            <a:pathLst>
              <a:path w="21600" h="21600" extrusionOk="0">
                <a:moveTo>
                  <a:pt x="16576" y="14725"/>
                </a:moveTo>
                <a:lnTo>
                  <a:pt x="15777" y="12141"/>
                </a:lnTo>
                <a:lnTo>
                  <a:pt x="17468" y="10434"/>
                </a:lnTo>
                <a:lnTo>
                  <a:pt x="13288" y="7850"/>
                </a:lnTo>
                <a:lnTo>
                  <a:pt x="11599" y="5266"/>
                </a:lnTo>
                <a:lnTo>
                  <a:pt x="5729" y="1804"/>
                </a:lnTo>
                <a:lnTo>
                  <a:pt x="0" y="0"/>
                </a:lnTo>
                <a:lnTo>
                  <a:pt x="0" y="17846"/>
                </a:lnTo>
                <a:lnTo>
                  <a:pt x="658" y="18187"/>
                </a:lnTo>
                <a:lnTo>
                  <a:pt x="3146" y="18187"/>
                </a:lnTo>
                <a:lnTo>
                  <a:pt x="5729" y="15603"/>
                </a:lnTo>
                <a:lnTo>
                  <a:pt x="9907" y="13847"/>
                </a:lnTo>
                <a:lnTo>
                  <a:pt x="12397" y="15603"/>
                </a:lnTo>
                <a:lnTo>
                  <a:pt x="18267" y="19894"/>
                </a:lnTo>
                <a:lnTo>
                  <a:pt x="21600" y="21600"/>
                </a:lnTo>
                <a:lnTo>
                  <a:pt x="21600" y="16431"/>
                </a:lnTo>
                <a:cubicBezTo>
                  <a:pt x="21600" y="16431"/>
                  <a:pt x="16576" y="14725"/>
                  <a:pt x="16576" y="14725"/>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15" name="Shape 1494"/>
          <p:cNvSpPr/>
          <p:nvPr/>
        </p:nvSpPr>
        <p:spPr>
          <a:xfrm>
            <a:off x="20062225" y="12160235"/>
            <a:ext cx="451528" cy="464552"/>
          </a:xfrm>
          <a:custGeom>
            <a:avLst/>
            <a:gdLst/>
            <a:ahLst/>
            <a:cxnLst>
              <a:cxn ang="0">
                <a:pos x="wd2" y="hd2"/>
              </a:cxn>
              <a:cxn ang="5400000">
                <a:pos x="wd2" y="hd2"/>
              </a:cxn>
              <a:cxn ang="10800000">
                <a:pos x="wd2" y="hd2"/>
              </a:cxn>
              <a:cxn ang="16200000">
                <a:pos x="wd2" y="hd2"/>
              </a:cxn>
            </a:cxnLst>
            <a:rect l="0" t="0" r="r" b="b"/>
            <a:pathLst>
              <a:path w="21600" h="21600" extrusionOk="0">
                <a:moveTo>
                  <a:pt x="16576" y="14725"/>
                </a:moveTo>
                <a:lnTo>
                  <a:pt x="15777" y="12141"/>
                </a:lnTo>
                <a:lnTo>
                  <a:pt x="17468" y="10434"/>
                </a:lnTo>
                <a:lnTo>
                  <a:pt x="13288" y="7850"/>
                </a:lnTo>
                <a:lnTo>
                  <a:pt x="11599" y="5266"/>
                </a:lnTo>
                <a:lnTo>
                  <a:pt x="5729" y="1804"/>
                </a:lnTo>
                <a:lnTo>
                  <a:pt x="0" y="0"/>
                </a:lnTo>
                <a:lnTo>
                  <a:pt x="0" y="17846"/>
                </a:lnTo>
                <a:lnTo>
                  <a:pt x="658" y="18187"/>
                </a:lnTo>
                <a:lnTo>
                  <a:pt x="3146" y="18187"/>
                </a:lnTo>
                <a:lnTo>
                  <a:pt x="5729" y="15603"/>
                </a:lnTo>
                <a:lnTo>
                  <a:pt x="9907" y="13847"/>
                </a:lnTo>
                <a:lnTo>
                  <a:pt x="12397" y="15603"/>
                </a:lnTo>
                <a:lnTo>
                  <a:pt x="18267" y="19894"/>
                </a:lnTo>
                <a:lnTo>
                  <a:pt x="21600" y="21600"/>
                </a:lnTo>
                <a:lnTo>
                  <a:pt x="21600" y="16431"/>
                </a:lnTo>
                <a:cubicBezTo>
                  <a:pt x="21600" y="16431"/>
                  <a:pt x="16576" y="14725"/>
                  <a:pt x="16576" y="14725"/>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16" name="Shape 1495"/>
          <p:cNvSpPr/>
          <p:nvPr/>
        </p:nvSpPr>
        <p:spPr>
          <a:xfrm>
            <a:off x="16072020" y="11545337"/>
            <a:ext cx="147237" cy="189753"/>
          </a:xfrm>
          <a:custGeom>
            <a:avLst/>
            <a:gdLst/>
            <a:ahLst/>
            <a:cxnLst>
              <a:cxn ang="0">
                <a:pos x="wd2" y="hd2"/>
              </a:cxn>
              <a:cxn ang="5400000">
                <a:pos x="wd2" y="hd2"/>
              </a:cxn>
              <a:cxn ang="10800000">
                <a:pos x="wd2" y="hd2"/>
              </a:cxn>
              <a:cxn ang="16200000">
                <a:pos x="wd2" y="hd2"/>
              </a:cxn>
            </a:cxnLst>
            <a:rect l="0" t="0" r="r" b="b"/>
            <a:pathLst>
              <a:path w="21600" h="21600" extrusionOk="0">
                <a:moveTo>
                  <a:pt x="3088" y="0"/>
                </a:moveTo>
                <a:lnTo>
                  <a:pt x="0" y="9601"/>
                </a:lnTo>
                <a:lnTo>
                  <a:pt x="3088" y="21600"/>
                </a:lnTo>
                <a:lnTo>
                  <a:pt x="15431" y="21600"/>
                </a:lnTo>
                <a:lnTo>
                  <a:pt x="21600" y="11999"/>
                </a:lnTo>
                <a:cubicBezTo>
                  <a:pt x="21600" y="11999"/>
                  <a:pt x="3088" y="0"/>
                  <a:pt x="3088" y="0"/>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17" name="Shape 1496"/>
          <p:cNvSpPr/>
          <p:nvPr/>
        </p:nvSpPr>
        <p:spPr>
          <a:xfrm>
            <a:off x="17931252" y="10773143"/>
            <a:ext cx="137405" cy="147218"/>
          </a:xfrm>
          <a:custGeom>
            <a:avLst/>
            <a:gdLst/>
            <a:ahLst/>
            <a:cxnLst>
              <a:cxn ang="0">
                <a:pos x="wd2" y="hd2"/>
              </a:cxn>
              <a:cxn ang="5400000">
                <a:pos x="wd2" y="hd2"/>
              </a:cxn>
              <a:cxn ang="10800000">
                <a:pos x="wd2" y="hd2"/>
              </a:cxn>
              <a:cxn ang="16200000">
                <a:pos x="wd2" y="hd2"/>
              </a:cxn>
            </a:cxnLst>
            <a:rect l="0" t="0" r="r" b="b"/>
            <a:pathLst>
              <a:path w="21600" h="21600" extrusionOk="0">
                <a:moveTo>
                  <a:pt x="0" y="15429"/>
                </a:moveTo>
                <a:lnTo>
                  <a:pt x="6170" y="6176"/>
                </a:lnTo>
                <a:lnTo>
                  <a:pt x="15430" y="0"/>
                </a:lnTo>
                <a:lnTo>
                  <a:pt x="21600" y="6176"/>
                </a:lnTo>
                <a:lnTo>
                  <a:pt x="15430" y="15429"/>
                </a:lnTo>
                <a:lnTo>
                  <a:pt x="6170" y="21600"/>
                </a:lnTo>
                <a:cubicBezTo>
                  <a:pt x="6170" y="21600"/>
                  <a:pt x="0" y="15429"/>
                  <a:pt x="0" y="15429"/>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18" name="Shape 1497"/>
          <p:cNvSpPr/>
          <p:nvPr/>
        </p:nvSpPr>
        <p:spPr>
          <a:xfrm>
            <a:off x="17931252" y="10773143"/>
            <a:ext cx="137405" cy="147218"/>
          </a:xfrm>
          <a:custGeom>
            <a:avLst/>
            <a:gdLst/>
            <a:ahLst/>
            <a:cxnLst>
              <a:cxn ang="0">
                <a:pos x="wd2" y="hd2"/>
              </a:cxn>
              <a:cxn ang="5400000">
                <a:pos x="wd2" y="hd2"/>
              </a:cxn>
              <a:cxn ang="10800000">
                <a:pos x="wd2" y="hd2"/>
              </a:cxn>
              <a:cxn ang="16200000">
                <a:pos x="wd2" y="hd2"/>
              </a:cxn>
            </a:cxnLst>
            <a:rect l="0" t="0" r="r" b="b"/>
            <a:pathLst>
              <a:path w="21600" h="21600" extrusionOk="0">
                <a:moveTo>
                  <a:pt x="0" y="15429"/>
                </a:moveTo>
                <a:lnTo>
                  <a:pt x="6170" y="6176"/>
                </a:lnTo>
                <a:lnTo>
                  <a:pt x="15430" y="0"/>
                </a:lnTo>
                <a:lnTo>
                  <a:pt x="21600" y="6176"/>
                </a:lnTo>
                <a:lnTo>
                  <a:pt x="15430" y="15429"/>
                </a:lnTo>
                <a:lnTo>
                  <a:pt x="6170" y="21600"/>
                </a:lnTo>
                <a:cubicBezTo>
                  <a:pt x="6170" y="21600"/>
                  <a:pt x="0" y="15429"/>
                  <a:pt x="0" y="15429"/>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19" name="Shape 1498"/>
          <p:cNvSpPr/>
          <p:nvPr/>
        </p:nvSpPr>
        <p:spPr>
          <a:xfrm>
            <a:off x="19289925" y="9743547"/>
            <a:ext cx="121062" cy="193022"/>
          </a:xfrm>
          <a:custGeom>
            <a:avLst/>
            <a:gdLst/>
            <a:ahLst/>
            <a:cxnLst>
              <a:cxn ang="0">
                <a:pos x="wd2" y="hd2"/>
              </a:cxn>
              <a:cxn ang="5400000">
                <a:pos x="wd2" y="hd2"/>
              </a:cxn>
              <a:cxn ang="10800000">
                <a:pos x="wd2" y="hd2"/>
              </a:cxn>
              <a:cxn ang="16200000">
                <a:pos x="wd2" y="hd2"/>
              </a:cxn>
            </a:cxnLst>
            <a:rect l="0" t="0" r="r" b="b"/>
            <a:pathLst>
              <a:path w="21600" h="21600" extrusionOk="0">
                <a:moveTo>
                  <a:pt x="0" y="7198"/>
                </a:moveTo>
                <a:lnTo>
                  <a:pt x="3603" y="14399"/>
                </a:lnTo>
                <a:lnTo>
                  <a:pt x="7197" y="21600"/>
                </a:lnTo>
                <a:lnTo>
                  <a:pt x="17997" y="16799"/>
                </a:lnTo>
                <a:lnTo>
                  <a:pt x="21600" y="7198"/>
                </a:lnTo>
                <a:lnTo>
                  <a:pt x="17997" y="0"/>
                </a:lnTo>
                <a:cubicBezTo>
                  <a:pt x="17997" y="0"/>
                  <a:pt x="0" y="7198"/>
                  <a:pt x="0" y="7198"/>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20" name="Shape 1499"/>
          <p:cNvSpPr/>
          <p:nvPr/>
        </p:nvSpPr>
        <p:spPr>
          <a:xfrm>
            <a:off x="19432941" y="8756853"/>
            <a:ext cx="889966" cy="1027276"/>
          </a:xfrm>
          <a:custGeom>
            <a:avLst/>
            <a:gdLst/>
            <a:ahLst/>
            <a:cxnLst>
              <a:cxn ang="0">
                <a:pos x="wd2" y="hd2"/>
              </a:cxn>
              <a:cxn ang="5400000">
                <a:pos x="wd2" y="hd2"/>
              </a:cxn>
              <a:cxn ang="10800000">
                <a:pos x="wd2" y="hd2"/>
              </a:cxn>
              <a:cxn ang="16200000">
                <a:pos x="wd2" y="hd2"/>
              </a:cxn>
            </a:cxnLst>
            <a:rect l="0" t="0" r="r" b="b"/>
            <a:pathLst>
              <a:path w="21600" h="21600" extrusionOk="0">
                <a:moveTo>
                  <a:pt x="491" y="18461"/>
                </a:moveTo>
                <a:lnTo>
                  <a:pt x="3436" y="17564"/>
                </a:lnTo>
                <a:lnTo>
                  <a:pt x="5400" y="17564"/>
                </a:lnTo>
                <a:lnTo>
                  <a:pt x="8836" y="14873"/>
                </a:lnTo>
                <a:lnTo>
                  <a:pt x="11291" y="13977"/>
                </a:lnTo>
                <a:lnTo>
                  <a:pt x="11782" y="11734"/>
                </a:lnTo>
                <a:lnTo>
                  <a:pt x="12764" y="8146"/>
                </a:lnTo>
                <a:lnTo>
                  <a:pt x="12764" y="5381"/>
                </a:lnTo>
                <a:lnTo>
                  <a:pt x="14236" y="3588"/>
                </a:lnTo>
                <a:lnTo>
                  <a:pt x="14236" y="1345"/>
                </a:lnTo>
                <a:lnTo>
                  <a:pt x="15218" y="0"/>
                </a:lnTo>
                <a:lnTo>
                  <a:pt x="17181" y="1345"/>
                </a:lnTo>
                <a:lnTo>
                  <a:pt x="20127" y="2242"/>
                </a:lnTo>
                <a:lnTo>
                  <a:pt x="21600" y="2242"/>
                </a:lnTo>
                <a:lnTo>
                  <a:pt x="19637" y="4036"/>
                </a:lnTo>
                <a:lnTo>
                  <a:pt x="18164" y="4933"/>
                </a:lnTo>
                <a:lnTo>
                  <a:pt x="17181" y="6353"/>
                </a:lnTo>
                <a:lnTo>
                  <a:pt x="14727" y="4484"/>
                </a:lnTo>
                <a:lnTo>
                  <a:pt x="13254" y="7250"/>
                </a:lnTo>
                <a:lnTo>
                  <a:pt x="15218" y="10389"/>
                </a:lnTo>
                <a:lnTo>
                  <a:pt x="13746" y="12631"/>
                </a:lnTo>
                <a:lnTo>
                  <a:pt x="13254" y="14425"/>
                </a:lnTo>
                <a:lnTo>
                  <a:pt x="13254" y="17564"/>
                </a:lnTo>
                <a:lnTo>
                  <a:pt x="12273" y="18461"/>
                </a:lnTo>
                <a:lnTo>
                  <a:pt x="11291" y="18012"/>
                </a:lnTo>
                <a:lnTo>
                  <a:pt x="10309" y="18461"/>
                </a:lnTo>
                <a:lnTo>
                  <a:pt x="8346" y="18461"/>
                </a:lnTo>
                <a:lnTo>
                  <a:pt x="7364" y="18461"/>
                </a:lnTo>
                <a:lnTo>
                  <a:pt x="5400" y="20255"/>
                </a:lnTo>
                <a:lnTo>
                  <a:pt x="4909" y="19358"/>
                </a:lnTo>
                <a:lnTo>
                  <a:pt x="3927" y="19806"/>
                </a:lnTo>
                <a:lnTo>
                  <a:pt x="2946" y="20255"/>
                </a:lnTo>
                <a:lnTo>
                  <a:pt x="981" y="21600"/>
                </a:lnTo>
                <a:lnTo>
                  <a:pt x="0" y="19358"/>
                </a:lnTo>
                <a:cubicBezTo>
                  <a:pt x="0" y="19358"/>
                  <a:pt x="491" y="18461"/>
                  <a:pt x="491" y="18461"/>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21" name="Shape 1500"/>
          <p:cNvSpPr/>
          <p:nvPr/>
        </p:nvSpPr>
        <p:spPr>
          <a:xfrm>
            <a:off x="20062225" y="7813057"/>
            <a:ext cx="160337" cy="837517"/>
          </a:xfrm>
          <a:custGeom>
            <a:avLst/>
            <a:gdLst/>
            <a:ahLst/>
            <a:cxnLst>
              <a:cxn ang="0">
                <a:pos x="wd2" y="hd2"/>
              </a:cxn>
              <a:cxn ang="5400000">
                <a:pos x="wd2" y="hd2"/>
              </a:cxn>
              <a:cxn ang="10800000">
                <a:pos x="wd2" y="hd2"/>
              </a:cxn>
              <a:cxn ang="16200000">
                <a:pos x="wd2" y="hd2"/>
              </a:cxn>
            </a:cxnLst>
            <a:rect l="0" t="0" r="r" b="b"/>
            <a:pathLst>
              <a:path w="21600" h="21600" extrusionOk="0">
                <a:moveTo>
                  <a:pt x="5400" y="20492"/>
                </a:moveTo>
                <a:lnTo>
                  <a:pt x="5400" y="16615"/>
                </a:lnTo>
                <a:lnTo>
                  <a:pt x="2702" y="8308"/>
                </a:lnTo>
                <a:lnTo>
                  <a:pt x="0" y="6092"/>
                </a:lnTo>
                <a:lnTo>
                  <a:pt x="2702" y="2769"/>
                </a:lnTo>
                <a:lnTo>
                  <a:pt x="5400" y="0"/>
                </a:lnTo>
                <a:lnTo>
                  <a:pt x="10800" y="3323"/>
                </a:lnTo>
                <a:lnTo>
                  <a:pt x="10800" y="5539"/>
                </a:lnTo>
                <a:lnTo>
                  <a:pt x="21600" y="14400"/>
                </a:lnTo>
                <a:lnTo>
                  <a:pt x="13500" y="13292"/>
                </a:lnTo>
                <a:lnTo>
                  <a:pt x="10800" y="15508"/>
                </a:lnTo>
                <a:lnTo>
                  <a:pt x="10800" y="18277"/>
                </a:lnTo>
                <a:lnTo>
                  <a:pt x="18900" y="21600"/>
                </a:lnTo>
                <a:cubicBezTo>
                  <a:pt x="18900" y="21600"/>
                  <a:pt x="5400" y="20492"/>
                  <a:pt x="5400" y="20492"/>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22" name="Shape 1501"/>
          <p:cNvSpPr/>
          <p:nvPr/>
        </p:nvSpPr>
        <p:spPr>
          <a:xfrm>
            <a:off x="18646342" y="10901839"/>
            <a:ext cx="366456" cy="536514"/>
          </a:xfrm>
          <a:custGeom>
            <a:avLst/>
            <a:gdLst/>
            <a:ahLst/>
            <a:cxnLst>
              <a:cxn ang="0">
                <a:pos x="wd2" y="hd2"/>
              </a:cxn>
              <a:cxn ang="5400000">
                <a:pos x="wd2" y="hd2"/>
              </a:cxn>
              <a:cxn ang="10800000">
                <a:pos x="wd2" y="hd2"/>
              </a:cxn>
              <a:cxn ang="16200000">
                <a:pos x="wd2" y="hd2"/>
              </a:cxn>
            </a:cxnLst>
            <a:rect l="0" t="0" r="r" b="b"/>
            <a:pathLst>
              <a:path w="21600" h="21600" extrusionOk="0">
                <a:moveTo>
                  <a:pt x="2400" y="2574"/>
                </a:moveTo>
                <a:lnTo>
                  <a:pt x="0" y="6007"/>
                </a:lnTo>
                <a:lnTo>
                  <a:pt x="1199" y="10298"/>
                </a:lnTo>
                <a:lnTo>
                  <a:pt x="3601" y="12159"/>
                </a:lnTo>
                <a:lnTo>
                  <a:pt x="7198" y="13017"/>
                </a:lnTo>
                <a:lnTo>
                  <a:pt x="14400" y="15592"/>
                </a:lnTo>
                <a:lnTo>
                  <a:pt x="15600" y="19884"/>
                </a:lnTo>
                <a:lnTo>
                  <a:pt x="21600" y="21600"/>
                </a:lnTo>
                <a:lnTo>
                  <a:pt x="20400" y="18166"/>
                </a:lnTo>
                <a:lnTo>
                  <a:pt x="15600" y="13017"/>
                </a:lnTo>
                <a:lnTo>
                  <a:pt x="8399" y="9440"/>
                </a:lnTo>
                <a:lnTo>
                  <a:pt x="9601" y="6866"/>
                </a:lnTo>
                <a:lnTo>
                  <a:pt x="10799" y="1716"/>
                </a:lnTo>
                <a:lnTo>
                  <a:pt x="6000" y="0"/>
                </a:lnTo>
                <a:cubicBezTo>
                  <a:pt x="6000" y="0"/>
                  <a:pt x="2400" y="2574"/>
                  <a:pt x="2400" y="2574"/>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23" name="Shape 1502"/>
          <p:cNvSpPr/>
          <p:nvPr/>
        </p:nvSpPr>
        <p:spPr>
          <a:xfrm>
            <a:off x="18646342" y="10901839"/>
            <a:ext cx="366456" cy="536514"/>
          </a:xfrm>
          <a:custGeom>
            <a:avLst/>
            <a:gdLst/>
            <a:ahLst/>
            <a:cxnLst>
              <a:cxn ang="0">
                <a:pos x="wd2" y="hd2"/>
              </a:cxn>
              <a:cxn ang="5400000">
                <a:pos x="wd2" y="hd2"/>
              </a:cxn>
              <a:cxn ang="10800000">
                <a:pos x="wd2" y="hd2"/>
              </a:cxn>
              <a:cxn ang="16200000">
                <a:pos x="wd2" y="hd2"/>
              </a:cxn>
            </a:cxnLst>
            <a:rect l="0" t="0" r="r" b="b"/>
            <a:pathLst>
              <a:path w="21600" h="21600" extrusionOk="0">
                <a:moveTo>
                  <a:pt x="2400" y="2574"/>
                </a:moveTo>
                <a:lnTo>
                  <a:pt x="0" y="6007"/>
                </a:lnTo>
                <a:lnTo>
                  <a:pt x="1199" y="10298"/>
                </a:lnTo>
                <a:lnTo>
                  <a:pt x="3601" y="12159"/>
                </a:lnTo>
                <a:lnTo>
                  <a:pt x="7198" y="13017"/>
                </a:lnTo>
                <a:lnTo>
                  <a:pt x="14400" y="15592"/>
                </a:lnTo>
                <a:lnTo>
                  <a:pt x="15600" y="19884"/>
                </a:lnTo>
                <a:lnTo>
                  <a:pt x="21600" y="21600"/>
                </a:lnTo>
                <a:lnTo>
                  <a:pt x="20400" y="18166"/>
                </a:lnTo>
                <a:lnTo>
                  <a:pt x="15600" y="13017"/>
                </a:lnTo>
                <a:lnTo>
                  <a:pt x="8399" y="9440"/>
                </a:lnTo>
                <a:lnTo>
                  <a:pt x="9601" y="6866"/>
                </a:lnTo>
                <a:lnTo>
                  <a:pt x="10799" y="1716"/>
                </a:lnTo>
                <a:lnTo>
                  <a:pt x="6000" y="0"/>
                </a:lnTo>
                <a:cubicBezTo>
                  <a:pt x="6000" y="0"/>
                  <a:pt x="2400" y="2574"/>
                  <a:pt x="2400" y="2574"/>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24" name="Shape 1503"/>
          <p:cNvSpPr/>
          <p:nvPr/>
        </p:nvSpPr>
        <p:spPr>
          <a:xfrm>
            <a:off x="18789361" y="11516738"/>
            <a:ext cx="301010" cy="255165"/>
          </a:xfrm>
          <a:custGeom>
            <a:avLst/>
            <a:gdLst/>
            <a:ahLst/>
            <a:cxnLst>
              <a:cxn ang="0">
                <a:pos x="wd2" y="hd2"/>
              </a:cxn>
              <a:cxn ang="5400000">
                <a:pos x="wd2" y="hd2"/>
              </a:cxn>
              <a:cxn ang="10800000">
                <a:pos x="wd2" y="hd2"/>
              </a:cxn>
              <a:cxn ang="16200000">
                <a:pos x="wd2" y="hd2"/>
              </a:cxn>
            </a:cxnLst>
            <a:rect l="0" t="0" r="r" b="b"/>
            <a:pathLst>
              <a:path w="21600" h="21600" extrusionOk="0">
                <a:moveTo>
                  <a:pt x="0" y="16200"/>
                </a:moveTo>
                <a:lnTo>
                  <a:pt x="4320" y="7199"/>
                </a:lnTo>
                <a:lnTo>
                  <a:pt x="10080" y="7199"/>
                </a:lnTo>
                <a:lnTo>
                  <a:pt x="14399" y="0"/>
                </a:lnTo>
                <a:lnTo>
                  <a:pt x="21600" y="7199"/>
                </a:lnTo>
                <a:lnTo>
                  <a:pt x="21600" y="21600"/>
                </a:lnTo>
                <a:lnTo>
                  <a:pt x="14399" y="17999"/>
                </a:lnTo>
                <a:lnTo>
                  <a:pt x="10080" y="17999"/>
                </a:lnTo>
                <a:lnTo>
                  <a:pt x="5759" y="14401"/>
                </a:lnTo>
                <a:cubicBezTo>
                  <a:pt x="5759" y="14401"/>
                  <a:pt x="0" y="16200"/>
                  <a:pt x="0" y="16200"/>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25" name="Shape 1504"/>
          <p:cNvSpPr/>
          <p:nvPr/>
        </p:nvSpPr>
        <p:spPr>
          <a:xfrm>
            <a:off x="18789361" y="11516738"/>
            <a:ext cx="301010" cy="255165"/>
          </a:xfrm>
          <a:custGeom>
            <a:avLst/>
            <a:gdLst/>
            <a:ahLst/>
            <a:cxnLst>
              <a:cxn ang="0">
                <a:pos x="wd2" y="hd2"/>
              </a:cxn>
              <a:cxn ang="5400000">
                <a:pos x="wd2" y="hd2"/>
              </a:cxn>
              <a:cxn ang="10800000">
                <a:pos x="wd2" y="hd2"/>
              </a:cxn>
              <a:cxn ang="16200000">
                <a:pos x="wd2" y="hd2"/>
              </a:cxn>
            </a:cxnLst>
            <a:rect l="0" t="0" r="r" b="b"/>
            <a:pathLst>
              <a:path w="21600" h="21600" extrusionOk="0">
                <a:moveTo>
                  <a:pt x="0" y="16200"/>
                </a:moveTo>
                <a:lnTo>
                  <a:pt x="4320" y="7199"/>
                </a:lnTo>
                <a:lnTo>
                  <a:pt x="10080" y="7199"/>
                </a:lnTo>
                <a:lnTo>
                  <a:pt x="14399" y="0"/>
                </a:lnTo>
                <a:lnTo>
                  <a:pt x="21600" y="7199"/>
                </a:lnTo>
                <a:lnTo>
                  <a:pt x="21600" y="21600"/>
                </a:lnTo>
                <a:lnTo>
                  <a:pt x="14399" y="17999"/>
                </a:lnTo>
                <a:lnTo>
                  <a:pt x="10080" y="17999"/>
                </a:lnTo>
                <a:lnTo>
                  <a:pt x="5759" y="14401"/>
                </a:lnTo>
                <a:cubicBezTo>
                  <a:pt x="5759" y="14401"/>
                  <a:pt x="0" y="16200"/>
                  <a:pt x="0" y="16200"/>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26" name="Shape 1505"/>
          <p:cNvSpPr/>
          <p:nvPr/>
        </p:nvSpPr>
        <p:spPr>
          <a:xfrm>
            <a:off x="16572583" y="10358443"/>
            <a:ext cx="307559" cy="278096"/>
          </a:xfrm>
          <a:custGeom>
            <a:avLst/>
            <a:gdLst/>
            <a:ahLst/>
            <a:cxnLst>
              <a:cxn ang="0">
                <a:pos x="wd2" y="hd2"/>
              </a:cxn>
              <a:cxn ang="5400000">
                <a:pos x="wd2" y="hd2"/>
              </a:cxn>
              <a:cxn ang="10800000">
                <a:pos x="wd2" y="hd2"/>
              </a:cxn>
              <a:cxn ang="16200000">
                <a:pos x="wd2" y="hd2"/>
              </a:cxn>
            </a:cxnLst>
            <a:rect l="0" t="0" r="r" b="b"/>
            <a:pathLst>
              <a:path w="21600" h="21600" extrusionOk="0">
                <a:moveTo>
                  <a:pt x="17280" y="11630"/>
                </a:moveTo>
                <a:lnTo>
                  <a:pt x="18720" y="8309"/>
                </a:lnTo>
                <a:lnTo>
                  <a:pt x="20160" y="4985"/>
                </a:lnTo>
                <a:lnTo>
                  <a:pt x="11520" y="3323"/>
                </a:lnTo>
                <a:lnTo>
                  <a:pt x="7201" y="0"/>
                </a:lnTo>
                <a:lnTo>
                  <a:pt x="2881" y="0"/>
                </a:lnTo>
                <a:lnTo>
                  <a:pt x="1440" y="3323"/>
                </a:lnTo>
                <a:lnTo>
                  <a:pt x="0" y="4985"/>
                </a:lnTo>
                <a:lnTo>
                  <a:pt x="1440" y="8309"/>
                </a:lnTo>
                <a:lnTo>
                  <a:pt x="4321" y="21600"/>
                </a:lnTo>
                <a:lnTo>
                  <a:pt x="12960" y="19938"/>
                </a:lnTo>
                <a:lnTo>
                  <a:pt x="18720" y="18277"/>
                </a:lnTo>
                <a:lnTo>
                  <a:pt x="20160" y="19938"/>
                </a:lnTo>
                <a:lnTo>
                  <a:pt x="21600" y="13291"/>
                </a:lnTo>
                <a:cubicBezTo>
                  <a:pt x="21600" y="13291"/>
                  <a:pt x="17280" y="11630"/>
                  <a:pt x="17280" y="11630"/>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27" name="Shape 1506"/>
          <p:cNvSpPr/>
          <p:nvPr/>
        </p:nvSpPr>
        <p:spPr>
          <a:xfrm>
            <a:off x="17387786" y="10658742"/>
            <a:ext cx="461345" cy="791706"/>
          </a:xfrm>
          <a:custGeom>
            <a:avLst/>
            <a:gdLst/>
            <a:ahLst/>
            <a:cxnLst>
              <a:cxn ang="0">
                <a:pos x="wd2" y="hd2"/>
              </a:cxn>
              <a:cxn ang="5400000">
                <a:pos x="wd2" y="hd2"/>
              </a:cxn>
              <a:cxn ang="10800000">
                <a:pos x="wd2" y="hd2"/>
              </a:cxn>
              <a:cxn ang="16200000">
                <a:pos x="wd2" y="hd2"/>
              </a:cxn>
            </a:cxnLst>
            <a:rect l="0" t="0" r="r" b="b"/>
            <a:pathLst>
              <a:path w="21600" h="21600" extrusionOk="0">
                <a:moveTo>
                  <a:pt x="15966" y="19857"/>
                </a:moveTo>
                <a:lnTo>
                  <a:pt x="18783" y="19275"/>
                </a:lnTo>
                <a:lnTo>
                  <a:pt x="21600" y="18112"/>
                </a:lnTo>
                <a:lnTo>
                  <a:pt x="21600" y="14626"/>
                </a:lnTo>
                <a:lnTo>
                  <a:pt x="21600" y="11623"/>
                </a:lnTo>
                <a:lnTo>
                  <a:pt x="18783" y="9880"/>
                </a:lnTo>
                <a:lnTo>
                  <a:pt x="15026" y="6974"/>
                </a:lnTo>
                <a:lnTo>
                  <a:pt x="12209" y="4649"/>
                </a:lnTo>
                <a:lnTo>
                  <a:pt x="13148" y="3487"/>
                </a:lnTo>
                <a:lnTo>
                  <a:pt x="12209" y="2325"/>
                </a:lnTo>
                <a:lnTo>
                  <a:pt x="9391" y="1743"/>
                </a:lnTo>
                <a:lnTo>
                  <a:pt x="7513" y="0"/>
                </a:lnTo>
                <a:lnTo>
                  <a:pt x="6574" y="0"/>
                </a:lnTo>
                <a:lnTo>
                  <a:pt x="1878" y="581"/>
                </a:lnTo>
                <a:lnTo>
                  <a:pt x="0" y="2325"/>
                </a:lnTo>
                <a:lnTo>
                  <a:pt x="939" y="3487"/>
                </a:lnTo>
                <a:lnTo>
                  <a:pt x="1878" y="6974"/>
                </a:lnTo>
                <a:lnTo>
                  <a:pt x="8452" y="6974"/>
                </a:lnTo>
                <a:lnTo>
                  <a:pt x="11270" y="7555"/>
                </a:lnTo>
                <a:lnTo>
                  <a:pt x="15966" y="12205"/>
                </a:lnTo>
                <a:lnTo>
                  <a:pt x="15026" y="14045"/>
                </a:lnTo>
                <a:lnTo>
                  <a:pt x="9391" y="14626"/>
                </a:lnTo>
                <a:lnTo>
                  <a:pt x="6574" y="15788"/>
                </a:lnTo>
                <a:lnTo>
                  <a:pt x="6574" y="18112"/>
                </a:lnTo>
                <a:lnTo>
                  <a:pt x="11270" y="21019"/>
                </a:lnTo>
                <a:lnTo>
                  <a:pt x="13148" y="21600"/>
                </a:lnTo>
                <a:lnTo>
                  <a:pt x="15026" y="21019"/>
                </a:lnTo>
                <a:cubicBezTo>
                  <a:pt x="15026" y="21019"/>
                  <a:pt x="15966" y="19857"/>
                  <a:pt x="15966" y="19857"/>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28" name="Shape 1507"/>
          <p:cNvSpPr/>
          <p:nvPr/>
        </p:nvSpPr>
        <p:spPr>
          <a:xfrm>
            <a:off x="17387786" y="10658742"/>
            <a:ext cx="461345" cy="791706"/>
          </a:xfrm>
          <a:custGeom>
            <a:avLst/>
            <a:gdLst/>
            <a:ahLst/>
            <a:cxnLst>
              <a:cxn ang="0">
                <a:pos x="wd2" y="hd2"/>
              </a:cxn>
              <a:cxn ang="5400000">
                <a:pos x="wd2" y="hd2"/>
              </a:cxn>
              <a:cxn ang="10800000">
                <a:pos x="wd2" y="hd2"/>
              </a:cxn>
              <a:cxn ang="16200000">
                <a:pos x="wd2" y="hd2"/>
              </a:cxn>
            </a:cxnLst>
            <a:rect l="0" t="0" r="r" b="b"/>
            <a:pathLst>
              <a:path w="21600" h="21600" extrusionOk="0">
                <a:moveTo>
                  <a:pt x="15966" y="19857"/>
                </a:moveTo>
                <a:lnTo>
                  <a:pt x="18783" y="19275"/>
                </a:lnTo>
                <a:lnTo>
                  <a:pt x="21600" y="18112"/>
                </a:lnTo>
                <a:lnTo>
                  <a:pt x="21600" y="14626"/>
                </a:lnTo>
                <a:lnTo>
                  <a:pt x="21600" y="11623"/>
                </a:lnTo>
                <a:lnTo>
                  <a:pt x="18783" y="9880"/>
                </a:lnTo>
                <a:lnTo>
                  <a:pt x="15026" y="6974"/>
                </a:lnTo>
                <a:lnTo>
                  <a:pt x="12209" y="4650"/>
                </a:lnTo>
                <a:lnTo>
                  <a:pt x="13148" y="3487"/>
                </a:lnTo>
                <a:lnTo>
                  <a:pt x="12209" y="2325"/>
                </a:lnTo>
                <a:lnTo>
                  <a:pt x="9391" y="1743"/>
                </a:lnTo>
                <a:lnTo>
                  <a:pt x="7513" y="0"/>
                </a:lnTo>
                <a:lnTo>
                  <a:pt x="6574" y="0"/>
                </a:lnTo>
                <a:lnTo>
                  <a:pt x="1878" y="581"/>
                </a:lnTo>
                <a:lnTo>
                  <a:pt x="0" y="2325"/>
                </a:lnTo>
                <a:lnTo>
                  <a:pt x="939" y="3487"/>
                </a:lnTo>
                <a:lnTo>
                  <a:pt x="1878" y="6974"/>
                </a:lnTo>
                <a:lnTo>
                  <a:pt x="8452" y="6974"/>
                </a:lnTo>
                <a:lnTo>
                  <a:pt x="11270" y="7555"/>
                </a:lnTo>
                <a:lnTo>
                  <a:pt x="15966" y="12205"/>
                </a:lnTo>
                <a:lnTo>
                  <a:pt x="15026" y="14045"/>
                </a:lnTo>
                <a:lnTo>
                  <a:pt x="9391" y="14626"/>
                </a:lnTo>
                <a:lnTo>
                  <a:pt x="6574" y="15788"/>
                </a:lnTo>
                <a:lnTo>
                  <a:pt x="6574" y="18112"/>
                </a:lnTo>
                <a:lnTo>
                  <a:pt x="11270" y="21019"/>
                </a:lnTo>
                <a:lnTo>
                  <a:pt x="13148" y="21600"/>
                </a:lnTo>
                <a:lnTo>
                  <a:pt x="15026" y="21019"/>
                </a:lnTo>
                <a:cubicBezTo>
                  <a:pt x="15026" y="21019"/>
                  <a:pt x="15966" y="19857"/>
                  <a:pt x="15966" y="19857"/>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29" name="Shape 1508"/>
          <p:cNvSpPr/>
          <p:nvPr/>
        </p:nvSpPr>
        <p:spPr>
          <a:xfrm>
            <a:off x="17530802" y="10572943"/>
            <a:ext cx="464614" cy="974923"/>
          </a:xfrm>
          <a:custGeom>
            <a:avLst/>
            <a:gdLst/>
            <a:ahLst/>
            <a:cxnLst>
              <a:cxn ang="0">
                <a:pos x="wd2" y="hd2"/>
              </a:cxn>
              <a:cxn ang="5400000">
                <a:pos x="wd2" y="hd2"/>
              </a:cxn>
              <a:cxn ang="10800000">
                <a:pos x="wd2" y="hd2"/>
              </a:cxn>
              <a:cxn ang="16200000">
                <a:pos x="wd2" y="hd2"/>
              </a:cxn>
            </a:cxnLst>
            <a:rect l="0" t="0" r="r" b="b"/>
            <a:pathLst>
              <a:path w="21600" h="21600" extrusionOk="0">
                <a:moveTo>
                  <a:pt x="10331" y="0"/>
                </a:moveTo>
                <a:lnTo>
                  <a:pt x="939" y="0"/>
                </a:lnTo>
                <a:lnTo>
                  <a:pt x="0" y="1913"/>
                </a:lnTo>
                <a:lnTo>
                  <a:pt x="939" y="1913"/>
                </a:lnTo>
                <a:lnTo>
                  <a:pt x="2818" y="3348"/>
                </a:lnTo>
                <a:lnTo>
                  <a:pt x="5635" y="3826"/>
                </a:lnTo>
                <a:lnTo>
                  <a:pt x="6574" y="4782"/>
                </a:lnTo>
                <a:lnTo>
                  <a:pt x="5635" y="5739"/>
                </a:lnTo>
                <a:lnTo>
                  <a:pt x="8451" y="7651"/>
                </a:lnTo>
                <a:lnTo>
                  <a:pt x="12210" y="10043"/>
                </a:lnTo>
                <a:lnTo>
                  <a:pt x="15026" y="11477"/>
                </a:lnTo>
                <a:lnTo>
                  <a:pt x="15026" y="13949"/>
                </a:lnTo>
                <a:lnTo>
                  <a:pt x="15026" y="16818"/>
                </a:lnTo>
                <a:lnTo>
                  <a:pt x="12210" y="17774"/>
                </a:lnTo>
                <a:lnTo>
                  <a:pt x="9390" y="18252"/>
                </a:lnTo>
                <a:lnTo>
                  <a:pt x="8451" y="19208"/>
                </a:lnTo>
                <a:lnTo>
                  <a:pt x="6574" y="19687"/>
                </a:lnTo>
                <a:lnTo>
                  <a:pt x="7513" y="20165"/>
                </a:lnTo>
                <a:lnTo>
                  <a:pt x="10331" y="21600"/>
                </a:lnTo>
                <a:lnTo>
                  <a:pt x="16904" y="19208"/>
                </a:lnTo>
                <a:lnTo>
                  <a:pt x="21600" y="16818"/>
                </a:lnTo>
                <a:lnTo>
                  <a:pt x="17844" y="10521"/>
                </a:lnTo>
                <a:lnTo>
                  <a:pt x="15965" y="9087"/>
                </a:lnTo>
                <a:lnTo>
                  <a:pt x="12210" y="6695"/>
                </a:lnTo>
                <a:lnTo>
                  <a:pt x="10331" y="4782"/>
                </a:lnTo>
                <a:lnTo>
                  <a:pt x="12210" y="3826"/>
                </a:lnTo>
                <a:lnTo>
                  <a:pt x="15026" y="2869"/>
                </a:lnTo>
                <a:lnTo>
                  <a:pt x="14087" y="1435"/>
                </a:lnTo>
                <a:cubicBezTo>
                  <a:pt x="14087" y="1435"/>
                  <a:pt x="10331" y="0"/>
                  <a:pt x="10331" y="0"/>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30" name="Shape 1509"/>
          <p:cNvSpPr/>
          <p:nvPr/>
        </p:nvSpPr>
        <p:spPr>
          <a:xfrm>
            <a:off x="17530802" y="10572943"/>
            <a:ext cx="464614" cy="974923"/>
          </a:xfrm>
          <a:custGeom>
            <a:avLst/>
            <a:gdLst/>
            <a:ahLst/>
            <a:cxnLst>
              <a:cxn ang="0">
                <a:pos x="wd2" y="hd2"/>
              </a:cxn>
              <a:cxn ang="5400000">
                <a:pos x="wd2" y="hd2"/>
              </a:cxn>
              <a:cxn ang="10800000">
                <a:pos x="wd2" y="hd2"/>
              </a:cxn>
              <a:cxn ang="16200000">
                <a:pos x="wd2" y="hd2"/>
              </a:cxn>
            </a:cxnLst>
            <a:rect l="0" t="0" r="r" b="b"/>
            <a:pathLst>
              <a:path w="21600" h="21600" extrusionOk="0">
                <a:moveTo>
                  <a:pt x="10331" y="0"/>
                </a:moveTo>
                <a:lnTo>
                  <a:pt x="939" y="0"/>
                </a:lnTo>
                <a:lnTo>
                  <a:pt x="0" y="1913"/>
                </a:lnTo>
                <a:lnTo>
                  <a:pt x="939" y="1913"/>
                </a:lnTo>
                <a:lnTo>
                  <a:pt x="2818" y="3348"/>
                </a:lnTo>
                <a:lnTo>
                  <a:pt x="5635" y="3826"/>
                </a:lnTo>
                <a:lnTo>
                  <a:pt x="6574" y="4782"/>
                </a:lnTo>
                <a:lnTo>
                  <a:pt x="5635" y="5739"/>
                </a:lnTo>
                <a:lnTo>
                  <a:pt x="8451" y="7651"/>
                </a:lnTo>
                <a:lnTo>
                  <a:pt x="12210" y="10043"/>
                </a:lnTo>
                <a:lnTo>
                  <a:pt x="15026" y="11477"/>
                </a:lnTo>
                <a:lnTo>
                  <a:pt x="15026" y="13949"/>
                </a:lnTo>
                <a:lnTo>
                  <a:pt x="15026" y="16818"/>
                </a:lnTo>
                <a:lnTo>
                  <a:pt x="12210" y="17774"/>
                </a:lnTo>
                <a:lnTo>
                  <a:pt x="9390" y="18252"/>
                </a:lnTo>
                <a:lnTo>
                  <a:pt x="8451" y="19208"/>
                </a:lnTo>
                <a:lnTo>
                  <a:pt x="6574" y="19687"/>
                </a:lnTo>
                <a:lnTo>
                  <a:pt x="7513" y="20165"/>
                </a:lnTo>
                <a:lnTo>
                  <a:pt x="10331" y="21600"/>
                </a:lnTo>
                <a:lnTo>
                  <a:pt x="16904" y="19208"/>
                </a:lnTo>
                <a:lnTo>
                  <a:pt x="21600" y="16818"/>
                </a:lnTo>
                <a:lnTo>
                  <a:pt x="17844" y="10521"/>
                </a:lnTo>
                <a:lnTo>
                  <a:pt x="15965" y="9087"/>
                </a:lnTo>
                <a:lnTo>
                  <a:pt x="12210" y="6695"/>
                </a:lnTo>
                <a:lnTo>
                  <a:pt x="10331" y="4782"/>
                </a:lnTo>
                <a:lnTo>
                  <a:pt x="12210" y="3826"/>
                </a:lnTo>
                <a:lnTo>
                  <a:pt x="15026" y="2869"/>
                </a:lnTo>
                <a:lnTo>
                  <a:pt x="14087" y="1435"/>
                </a:lnTo>
                <a:cubicBezTo>
                  <a:pt x="14087" y="1435"/>
                  <a:pt x="10331" y="0"/>
                  <a:pt x="10331" y="0"/>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31" name="Shape 1510"/>
          <p:cNvSpPr/>
          <p:nvPr/>
        </p:nvSpPr>
        <p:spPr>
          <a:xfrm>
            <a:off x="16086324" y="10043846"/>
            <a:ext cx="507156" cy="255193"/>
          </a:xfrm>
          <a:custGeom>
            <a:avLst/>
            <a:gdLst/>
            <a:ahLst/>
            <a:cxnLst>
              <a:cxn ang="0">
                <a:pos x="wd2" y="hd2"/>
              </a:cxn>
              <a:cxn ang="5400000">
                <a:pos x="wd2" y="hd2"/>
              </a:cxn>
              <a:cxn ang="10800000">
                <a:pos x="wd2" y="hd2"/>
              </a:cxn>
              <a:cxn ang="16200000">
                <a:pos x="wd2" y="hd2"/>
              </a:cxn>
            </a:cxnLst>
            <a:rect l="0" t="0" r="r" b="b"/>
            <a:pathLst>
              <a:path w="21600" h="21600" extrusionOk="0">
                <a:moveTo>
                  <a:pt x="14687" y="10799"/>
                </a:moveTo>
                <a:lnTo>
                  <a:pt x="9504" y="5399"/>
                </a:lnTo>
                <a:lnTo>
                  <a:pt x="3456" y="0"/>
                </a:lnTo>
                <a:lnTo>
                  <a:pt x="1728" y="0"/>
                </a:lnTo>
                <a:lnTo>
                  <a:pt x="0" y="9000"/>
                </a:lnTo>
                <a:lnTo>
                  <a:pt x="8640" y="18000"/>
                </a:lnTo>
                <a:lnTo>
                  <a:pt x="14687" y="19799"/>
                </a:lnTo>
                <a:lnTo>
                  <a:pt x="18143" y="21600"/>
                </a:lnTo>
                <a:lnTo>
                  <a:pt x="19872" y="21600"/>
                </a:lnTo>
                <a:lnTo>
                  <a:pt x="21600" y="16201"/>
                </a:lnTo>
                <a:lnTo>
                  <a:pt x="19872" y="12600"/>
                </a:lnTo>
                <a:cubicBezTo>
                  <a:pt x="19872" y="12600"/>
                  <a:pt x="14687" y="10799"/>
                  <a:pt x="14687" y="10799"/>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32" name="Shape 1511"/>
          <p:cNvSpPr/>
          <p:nvPr/>
        </p:nvSpPr>
        <p:spPr>
          <a:xfrm>
            <a:off x="16615489" y="8027558"/>
            <a:ext cx="2008985" cy="1069779"/>
          </a:xfrm>
          <a:custGeom>
            <a:avLst/>
            <a:gdLst/>
            <a:ahLst/>
            <a:cxnLst>
              <a:cxn ang="0">
                <a:pos x="wd2" y="hd2"/>
              </a:cxn>
              <a:cxn ang="5400000">
                <a:pos x="wd2" y="hd2"/>
              </a:cxn>
              <a:cxn ang="10800000">
                <a:pos x="wd2" y="hd2"/>
              </a:cxn>
              <a:cxn ang="16200000">
                <a:pos x="wd2" y="hd2"/>
              </a:cxn>
            </a:cxnLst>
            <a:rect l="0" t="0" r="r" b="b"/>
            <a:pathLst>
              <a:path w="21600" h="21600" extrusionOk="0">
                <a:moveTo>
                  <a:pt x="1525" y="9042"/>
                </a:moveTo>
                <a:lnTo>
                  <a:pt x="1743" y="13348"/>
                </a:lnTo>
                <a:lnTo>
                  <a:pt x="4610" y="15070"/>
                </a:lnTo>
                <a:lnTo>
                  <a:pt x="6571" y="18945"/>
                </a:lnTo>
                <a:lnTo>
                  <a:pt x="9185" y="19375"/>
                </a:lnTo>
                <a:lnTo>
                  <a:pt x="11363" y="21600"/>
                </a:lnTo>
                <a:lnTo>
                  <a:pt x="13759" y="18515"/>
                </a:lnTo>
                <a:lnTo>
                  <a:pt x="16155" y="18084"/>
                </a:lnTo>
                <a:lnTo>
                  <a:pt x="16590" y="15070"/>
                </a:lnTo>
                <a:lnTo>
                  <a:pt x="18115" y="13778"/>
                </a:lnTo>
                <a:lnTo>
                  <a:pt x="19640" y="12486"/>
                </a:lnTo>
                <a:lnTo>
                  <a:pt x="21600" y="11195"/>
                </a:lnTo>
                <a:lnTo>
                  <a:pt x="21164" y="9473"/>
                </a:lnTo>
                <a:lnTo>
                  <a:pt x="19204" y="9042"/>
                </a:lnTo>
                <a:lnTo>
                  <a:pt x="19204" y="6889"/>
                </a:lnTo>
                <a:lnTo>
                  <a:pt x="19640" y="5167"/>
                </a:lnTo>
                <a:lnTo>
                  <a:pt x="18115" y="4306"/>
                </a:lnTo>
                <a:lnTo>
                  <a:pt x="14630" y="6028"/>
                </a:lnTo>
                <a:lnTo>
                  <a:pt x="13323" y="3875"/>
                </a:lnTo>
                <a:lnTo>
                  <a:pt x="11145" y="3875"/>
                </a:lnTo>
                <a:lnTo>
                  <a:pt x="10492" y="2583"/>
                </a:lnTo>
                <a:lnTo>
                  <a:pt x="7878" y="0"/>
                </a:lnTo>
                <a:lnTo>
                  <a:pt x="7006" y="2153"/>
                </a:lnTo>
                <a:lnTo>
                  <a:pt x="6135" y="4736"/>
                </a:lnTo>
                <a:lnTo>
                  <a:pt x="4393" y="3445"/>
                </a:lnTo>
                <a:lnTo>
                  <a:pt x="1960" y="3875"/>
                </a:lnTo>
                <a:lnTo>
                  <a:pt x="436" y="5597"/>
                </a:lnTo>
                <a:lnTo>
                  <a:pt x="0" y="7320"/>
                </a:lnTo>
                <a:lnTo>
                  <a:pt x="218" y="7750"/>
                </a:lnTo>
                <a:cubicBezTo>
                  <a:pt x="218" y="7750"/>
                  <a:pt x="1525" y="9042"/>
                  <a:pt x="1525" y="9042"/>
                </a:cubicBezTo>
                <a:close/>
              </a:path>
            </a:pathLst>
          </a:custGeom>
          <a:solidFill>
            <a:srgbClr val="D8DEE3"/>
          </a:solidFill>
          <a:ln>
            <a:solidFill>
              <a:srgbClr val="FFFFFF"/>
            </a:solidFill>
            <a:round/>
          </a:ln>
        </p:spPr>
        <p:txBody>
          <a:bodyPr lIns="50800" tIns="50800" rIns="50800" bIns="50800"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33" name="Shape 1512"/>
          <p:cNvSpPr/>
          <p:nvPr/>
        </p:nvSpPr>
        <p:spPr>
          <a:xfrm>
            <a:off x="17216163" y="10744540"/>
            <a:ext cx="520229" cy="994557"/>
          </a:xfrm>
          <a:custGeom>
            <a:avLst/>
            <a:gdLst/>
            <a:ahLst/>
            <a:cxnLst>
              <a:cxn ang="0">
                <a:pos x="wd2" y="hd2"/>
              </a:cxn>
              <a:cxn ang="5400000">
                <a:pos x="wd2" y="hd2"/>
              </a:cxn>
              <a:cxn ang="10800000">
                <a:pos x="wd2" y="hd2"/>
              </a:cxn>
              <a:cxn ang="16200000">
                <a:pos x="wd2" y="hd2"/>
              </a:cxn>
            </a:cxnLst>
            <a:rect l="0" t="0" r="r" b="b"/>
            <a:pathLst>
              <a:path w="21600" h="21600" extrusionOk="0">
                <a:moveTo>
                  <a:pt x="1413" y="1023"/>
                </a:moveTo>
                <a:lnTo>
                  <a:pt x="0" y="2614"/>
                </a:lnTo>
                <a:lnTo>
                  <a:pt x="3028" y="5344"/>
                </a:lnTo>
                <a:lnTo>
                  <a:pt x="3028" y="6821"/>
                </a:lnTo>
                <a:lnTo>
                  <a:pt x="4441" y="8867"/>
                </a:lnTo>
                <a:lnTo>
                  <a:pt x="3835" y="10572"/>
                </a:lnTo>
                <a:lnTo>
                  <a:pt x="4643" y="12505"/>
                </a:lnTo>
                <a:lnTo>
                  <a:pt x="5249" y="13414"/>
                </a:lnTo>
                <a:lnTo>
                  <a:pt x="3835" y="14324"/>
                </a:lnTo>
                <a:lnTo>
                  <a:pt x="2625" y="18076"/>
                </a:lnTo>
                <a:lnTo>
                  <a:pt x="6662" y="20691"/>
                </a:lnTo>
                <a:lnTo>
                  <a:pt x="6864" y="20235"/>
                </a:lnTo>
                <a:lnTo>
                  <a:pt x="9286" y="21032"/>
                </a:lnTo>
                <a:lnTo>
                  <a:pt x="9286" y="21600"/>
                </a:lnTo>
                <a:lnTo>
                  <a:pt x="11306" y="21372"/>
                </a:lnTo>
                <a:lnTo>
                  <a:pt x="11910" y="20918"/>
                </a:lnTo>
                <a:lnTo>
                  <a:pt x="8680" y="19781"/>
                </a:lnTo>
                <a:lnTo>
                  <a:pt x="5450" y="16938"/>
                </a:lnTo>
                <a:lnTo>
                  <a:pt x="3835" y="15688"/>
                </a:lnTo>
                <a:lnTo>
                  <a:pt x="6460" y="12846"/>
                </a:lnTo>
                <a:lnTo>
                  <a:pt x="11507" y="12277"/>
                </a:lnTo>
                <a:lnTo>
                  <a:pt x="14131" y="13528"/>
                </a:lnTo>
                <a:lnTo>
                  <a:pt x="12718" y="11027"/>
                </a:lnTo>
                <a:lnTo>
                  <a:pt x="14535" y="9891"/>
                </a:lnTo>
                <a:lnTo>
                  <a:pt x="20389" y="9891"/>
                </a:lnTo>
                <a:lnTo>
                  <a:pt x="21600" y="8299"/>
                </a:lnTo>
                <a:lnTo>
                  <a:pt x="19178" y="5684"/>
                </a:lnTo>
                <a:lnTo>
                  <a:pt x="17160" y="4207"/>
                </a:lnTo>
                <a:lnTo>
                  <a:pt x="9690" y="3070"/>
                </a:lnTo>
                <a:lnTo>
                  <a:pt x="7267" y="0"/>
                </a:lnTo>
                <a:cubicBezTo>
                  <a:pt x="7267" y="0"/>
                  <a:pt x="1413" y="1023"/>
                  <a:pt x="1413" y="1023"/>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34" name="Shape 1513"/>
          <p:cNvSpPr/>
          <p:nvPr/>
        </p:nvSpPr>
        <p:spPr>
          <a:xfrm>
            <a:off x="17216163" y="10744540"/>
            <a:ext cx="520229" cy="994557"/>
          </a:xfrm>
          <a:custGeom>
            <a:avLst/>
            <a:gdLst/>
            <a:ahLst/>
            <a:cxnLst>
              <a:cxn ang="0">
                <a:pos x="wd2" y="hd2"/>
              </a:cxn>
              <a:cxn ang="5400000">
                <a:pos x="wd2" y="hd2"/>
              </a:cxn>
              <a:cxn ang="10800000">
                <a:pos x="wd2" y="hd2"/>
              </a:cxn>
              <a:cxn ang="16200000">
                <a:pos x="wd2" y="hd2"/>
              </a:cxn>
            </a:cxnLst>
            <a:rect l="0" t="0" r="r" b="b"/>
            <a:pathLst>
              <a:path w="21600" h="21600" extrusionOk="0">
                <a:moveTo>
                  <a:pt x="1413" y="1023"/>
                </a:moveTo>
                <a:lnTo>
                  <a:pt x="0" y="2614"/>
                </a:lnTo>
                <a:lnTo>
                  <a:pt x="3028" y="5344"/>
                </a:lnTo>
                <a:lnTo>
                  <a:pt x="3028" y="6821"/>
                </a:lnTo>
                <a:lnTo>
                  <a:pt x="4441" y="8867"/>
                </a:lnTo>
                <a:lnTo>
                  <a:pt x="3835" y="10572"/>
                </a:lnTo>
                <a:lnTo>
                  <a:pt x="4643" y="12505"/>
                </a:lnTo>
                <a:lnTo>
                  <a:pt x="5249" y="13414"/>
                </a:lnTo>
                <a:lnTo>
                  <a:pt x="3835" y="14324"/>
                </a:lnTo>
                <a:lnTo>
                  <a:pt x="2625" y="18076"/>
                </a:lnTo>
                <a:lnTo>
                  <a:pt x="6662" y="20691"/>
                </a:lnTo>
                <a:lnTo>
                  <a:pt x="6864" y="20235"/>
                </a:lnTo>
                <a:lnTo>
                  <a:pt x="9286" y="21032"/>
                </a:lnTo>
                <a:lnTo>
                  <a:pt x="9286" y="21600"/>
                </a:lnTo>
                <a:lnTo>
                  <a:pt x="11306" y="21372"/>
                </a:lnTo>
                <a:lnTo>
                  <a:pt x="11910" y="20918"/>
                </a:lnTo>
                <a:lnTo>
                  <a:pt x="8680" y="19781"/>
                </a:lnTo>
                <a:lnTo>
                  <a:pt x="5450" y="16938"/>
                </a:lnTo>
                <a:lnTo>
                  <a:pt x="3835" y="15688"/>
                </a:lnTo>
                <a:lnTo>
                  <a:pt x="6460" y="12846"/>
                </a:lnTo>
                <a:lnTo>
                  <a:pt x="11507" y="12277"/>
                </a:lnTo>
                <a:lnTo>
                  <a:pt x="14131" y="13528"/>
                </a:lnTo>
                <a:lnTo>
                  <a:pt x="12718" y="11027"/>
                </a:lnTo>
                <a:lnTo>
                  <a:pt x="14535" y="9891"/>
                </a:lnTo>
                <a:lnTo>
                  <a:pt x="20389" y="9891"/>
                </a:lnTo>
                <a:lnTo>
                  <a:pt x="21600" y="8299"/>
                </a:lnTo>
                <a:lnTo>
                  <a:pt x="19178" y="5684"/>
                </a:lnTo>
                <a:lnTo>
                  <a:pt x="17160" y="4207"/>
                </a:lnTo>
                <a:lnTo>
                  <a:pt x="9690" y="3070"/>
                </a:lnTo>
                <a:lnTo>
                  <a:pt x="7267" y="0"/>
                </a:lnTo>
                <a:cubicBezTo>
                  <a:pt x="7267" y="0"/>
                  <a:pt x="1413" y="1023"/>
                  <a:pt x="1413" y="1023"/>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35" name="Shape 1514"/>
          <p:cNvSpPr/>
          <p:nvPr/>
        </p:nvSpPr>
        <p:spPr>
          <a:xfrm>
            <a:off x="16872920" y="10186844"/>
            <a:ext cx="585677" cy="1217016"/>
          </a:xfrm>
          <a:custGeom>
            <a:avLst/>
            <a:gdLst/>
            <a:ahLst/>
            <a:cxnLst>
              <a:cxn ang="0">
                <a:pos x="wd2" y="hd2"/>
              </a:cxn>
              <a:cxn ang="5400000">
                <a:pos x="wd2" y="hd2"/>
              </a:cxn>
              <a:cxn ang="10800000">
                <a:pos x="wd2" y="hd2"/>
              </a:cxn>
              <a:cxn ang="16200000">
                <a:pos x="wd2" y="hd2"/>
              </a:cxn>
            </a:cxnLst>
            <a:rect l="0" t="0" r="r" b="b"/>
            <a:pathLst>
              <a:path w="21600" h="21600" extrusionOk="0">
                <a:moveTo>
                  <a:pt x="12960" y="0"/>
                </a:moveTo>
                <a:lnTo>
                  <a:pt x="9900" y="1576"/>
                </a:lnTo>
                <a:lnTo>
                  <a:pt x="7200" y="2410"/>
                </a:lnTo>
                <a:lnTo>
                  <a:pt x="2700" y="5562"/>
                </a:lnTo>
                <a:lnTo>
                  <a:pt x="1260" y="7880"/>
                </a:lnTo>
                <a:lnTo>
                  <a:pt x="0" y="9085"/>
                </a:lnTo>
                <a:lnTo>
                  <a:pt x="4140" y="11402"/>
                </a:lnTo>
                <a:lnTo>
                  <a:pt x="5580" y="13164"/>
                </a:lnTo>
                <a:lnTo>
                  <a:pt x="4679" y="14925"/>
                </a:lnTo>
                <a:lnTo>
                  <a:pt x="7920" y="15296"/>
                </a:lnTo>
                <a:lnTo>
                  <a:pt x="10440" y="14555"/>
                </a:lnTo>
                <a:lnTo>
                  <a:pt x="11700" y="13720"/>
                </a:lnTo>
                <a:lnTo>
                  <a:pt x="14400" y="17428"/>
                </a:lnTo>
                <a:lnTo>
                  <a:pt x="15480" y="19560"/>
                </a:lnTo>
                <a:lnTo>
                  <a:pt x="15300" y="21600"/>
                </a:lnTo>
                <a:lnTo>
                  <a:pt x="17820" y="19653"/>
                </a:lnTo>
                <a:lnTo>
                  <a:pt x="16560" y="17428"/>
                </a:lnTo>
                <a:lnTo>
                  <a:pt x="14400" y="16038"/>
                </a:lnTo>
                <a:lnTo>
                  <a:pt x="15480" y="14925"/>
                </a:lnTo>
                <a:lnTo>
                  <a:pt x="15300" y="13998"/>
                </a:lnTo>
                <a:lnTo>
                  <a:pt x="12420" y="12052"/>
                </a:lnTo>
                <a:lnTo>
                  <a:pt x="13860" y="10568"/>
                </a:lnTo>
                <a:lnTo>
                  <a:pt x="19080" y="9826"/>
                </a:lnTo>
                <a:lnTo>
                  <a:pt x="21600" y="8436"/>
                </a:lnTo>
                <a:lnTo>
                  <a:pt x="19980" y="8436"/>
                </a:lnTo>
                <a:lnTo>
                  <a:pt x="18720" y="8065"/>
                </a:lnTo>
                <a:lnTo>
                  <a:pt x="16740" y="7787"/>
                </a:lnTo>
                <a:lnTo>
                  <a:pt x="17640" y="6767"/>
                </a:lnTo>
                <a:lnTo>
                  <a:pt x="15840" y="5562"/>
                </a:lnTo>
                <a:lnTo>
                  <a:pt x="13860" y="3893"/>
                </a:lnTo>
                <a:lnTo>
                  <a:pt x="15480" y="3152"/>
                </a:lnTo>
                <a:lnTo>
                  <a:pt x="15480" y="1205"/>
                </a:lnTo>
                <a:cubicBezTo>
                  <a:pt x="15480" y="1205"/>
                  <a:pt x="12960" y="0"/>
                  <a:pt x="12960" y="0"/>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36" name="Shape 1515"/>
          <p:cNvSpPr/>
          <p:nvPr/>
        </p:nvSpPr>
        <p:spPr>
          <a:xfrm>
            <a:off x="16872920" y="10186844"/>
            <a:ext cx="585677" cy="1217016"/>
          </a:xfrm>
          <a:custGeom>
            <a:avLst/>
            <a:gdLst/>
            <a:ahLst/>
            <a:cxnLst>
              <a:cxn ang="0">
                <a:pos x="wd2" y="hd2"/>
              </a:cxn>
              <a:cxn ang="5400000">
                <a:pos x="wd2" y="hd2"/>
              </a:cxn>
              <a:cxn ang="10800000">
                <a:pos x="wd2" y="hd2"/>
              </a:cxn>
              <a:cxn ang="16200000">
                <a:pos x="wd2" y="hd2"/>
              </a:cxn>
            </a:cxnLst>
            <a:rect l="0" t="0" r="r" b="b"/>
            <a:pathLst>
              <a:path w="21600" h="21600" extrusionOk="0">
                <a:moveTo>
                  <a:pt x="12960" y="0"/>
                </a:moveTo>
                <a:lnTo>
                  <a:pt x="9900" y="1576"/>
                </a:lnTo>
                <a:lnTo>
                  <a:pt x="7200" y="2410"/>
                </a:lnTo>
                <a:lnTo>
                  <a:pt x="2700" y="5562"/>
                </a:lnTo>
                <a:lnTo>
                  <a:pt x="1260" y="7880"/>
                </a:lnTo>
                <a:lnTo>
                  <a:pt x="0" y="9085"/>
                </a:lnTo>
                <a:lnTo>
                  <a:pt x="4140" y="11402"/>
                </a:lnTo>
                <a:lnTo>
                  <a:pt x="5580" y="13164"/>
                </a:lnTo>
                <a:lnTo>
                  <a:pt x="4679" y="14925"/>
                </a:lnTo>
                <a:lnTo>
                  <a:pt x="7920" y="15296"/>
                </a:lnTo>
                <a:lnTo>
                  <a:pt x="10440" y="14555"/>
                </a:lnTo>
                <a:lnTo>
                  <a:pt x="11700" y="13720"/>
                </a:lnTo>
                <a:lnTo>
                  <a:pt x="14400" y="17428"/>
                </a:lnTo>
                <a:lnTo>
                  <a:pt x="15480" y="19560"/>
                </a:lnTo>
                <a:lnTo>
                  <a:pt x="15300" y="21600"/>
                </a:lnTo>
                <a:lnTo>
                  <a:pt x="17820" y="19653"/>
                </a:lnTo>
                <a:lnTo>
                  <a:pt x="16560" y="17428"/>
                </a:lnTo>
                <a:lnTo>
                  <a:pt x="14400" y="16038"/>
                </a:lnTo>
                <a:lnTo>
                  <a:pt x="15480" y="14925"/>
                </a:lnTo>
                <a:lnTo>
                  <a:pt x="15300" y="13998"/>
                </a:lnTo>
                <a:lnTo>
                  <a:pt x="12420" y="12052"/>
                </a:lnTo>
                <a:lnTo>
                  <a:pt x="13860" y="10568"/>
                </a:lnTo>
                <a:lnTo>
                  <a:pt x="19080" y="9826"/>
                </a:lnTo>
                <a:lnTo>
                  <a:pt x="21600" y="8436"/>
                </a:lnTo>
                <a:lnTo>
                  <a:pt x="19980" y="8436"/>
                </a:lnTo>
                <a:lnTo>
                  <a:pt x="18720" y="8065"/>
                </a:lnTo>
                <a:lnTo>
                  <a:pt x="16740" y="7787"/>
                </a:lnTo>
                <a:lnTo>
                  <a:pt x="17640" y="6767"/>
                </a:lnTo>
                <a:lnTo>
                  <a:pt x="15840" y="5562"/>
                </a:lnTo>
                <a:lnTo>
                  <a:pt x="13860" y="3893"/>
                </a:lnTo>
                <a:lnTo>
                  <a:pt x="15480" y="3152"/>
                </a:lnTo>
                <a:lnTo>
                  <a:pt x="15480" y="1205"/>
                </a:lnTo>
                <a:cubicBezTo>
                  <a:pt x="15480" y="1205"/>
                  <a:pt x="12960" y="0"/>
                  <a:pt x="12960" y="0"/>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37" name="Shape 1516"/>
          <p:cNvSpPr/>
          <p:nvPr/>
        </p:nvSpPr>
        <p:spPr>
          <a:xfrm>
            <a:off x="18932380" y="8985653"/>
            <a:ext cx="317378" cy="425283"/>
          </a:xfrm>
          <a:custGeom>
            <a:avLst/>
            <a:gdLst/>
            <a:ahLst/>
            <a:cxnLst>
              <a:cxn ang="0">
                <a:pos x="wd2" y="hd2"/>
              </a:cxn>
              <a:cxn ang="5400000">
                <a:pos x="wd2" y="hd2"/>
              </a:cxn>
              <a:cxn ang="10800000">
                <a:pos x="wd2" y="hd2"/>
              </a:cxn>
              <a:cxn ang="16200000">
                <a:pos x="wd2" y="hd2"/>
              </a:cxn>
            </a:cxnLst>
            <a:rect l="0" t="0" r="r" b="b"/>
            <a:pathLst>
              <a:path w="21600" h="21600" extrusionOk="0">
                <a:moveTo>
                  <a:pt x="8862" y="2646"/>
                </a:moveTo>
                <a:lnTo>
                  <a:pt x="9415" y="7053"/>
                </a:lnTo>
                <a:lnTo>
                  <a:pt x="5539" y="4849"/>
                </a:lnTo>
                <a:lnTo>
                  <a:pt x="1662" y="7494"/>
                </a:lnTo>
                <a:lnTo>
                  <a:pt x="0" y="12344"/>
                </a:lnTo>
                <a:lnTo>
                  <a:pt x="1662" y="12344"/>
                </a:lnTo>
                <a:lnTo>
                  <a:pt x="2770" y="12344"/>
                </a:lnTo>
                <a:lnTo>
                  <a:pt x="8309" y="15429"/>
                </a:lnTo>
                <a:lnTo>
                  <a:pt x="9415" y="18515"/>
                </a:lnTo>
                <a:lnTo>
                  <a:pt x="9968" y="20278"/>
                </a:lnTo>
                <a:lnTo>
                  <a:pt x="11077" y="21600"/>
                </a:lnTo>
                <a:lnTo>
                  <a:pt x="19384" y="19396"/>
                </a:lnTo>
                <a:lnTo>
                  <a:pt x="19384" y="18515"/>
                </a:lnTo>
                <a:lnTo>
                  <a:pt x="18831" y="18074"/>
                </a:lnTo>
                <a:lnTo>
                  <a:pt x="18278" y="17191"/>
                </a:lnTo>
                <a:lnTo>
                  <a:pt x="17725" y="16751"/>
                </a:lnTo>
                <a:lnTo>
                  <a:pt x="17725" y="13225"/>
                </a:lnTo>
                <a:lnTo>
                  <a:pt x="17725" y="10140"/>
                </a:lnTo>
                <a:lnTo>
                  <a:pt x="14955" y="5731"/>
                </a:lnTo>
                <a:lnTo>
                  <a:pt x="17725" y="3526"/>
                </a:lnTo>
                <a:lnTo>
                  <a:pt x="21600" y="881"/>
                </a:lnTo>
                <a:lnTo>
                  <a:pt x="14402" y="0"/>
                </a:lnTo>
                <a:cubicBezTo>
                  <a:pt x="14402" y="0"/>
                  <a:pt x="8862" y="2646"/>
                  <a:pt x="8862" y="2646"/>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38" name="Shape 1517"/>
          <p:cNvSpPr/>
          <p:nvPr/>
        </p:nvSpPr>
        <p:spPr>
          <a:xfrm>
            <a:off x="19046793" y="9371748"/>
            <a:ext cx="222503" cy="287899"/>
          </a:xfrm>
          <a:custGeom>
            <a:avLst/>
            <a:gdLst/>
            <a:ahLst/>
            <a:cxnLst>
              <a:cxn ang="0">
                <a:pos x="wd2" y="hd2"/>
              </a:cxn>
              <a:cxn ang="5400000">
                <a:pos x="wd2" y="hd2"/>
              </a:cxn>
              <a:cxn ang="10800000">
                <a:pos x="wd2" y="hd2"/>
              </a:cxn>
              <a:cxn ang="16200000">
                <a:pos x="wd2" y="hd2"/>
              </a:cxn>
            </a:cxnLst>
            <a:rect l="0" t="0" r="r" b="b"/>
            <a:pathLst>
              <a:path w="21600" h="21600" extrusionOk="0">
                <a:moveTo>
                  <a:pt x="4001" y="3929"/>
                </a:moveTo>
                <a:lnTo>
                  <a:pt x="4001" y="3929"/>
                </a:lnTo>
                <a:lnTo>
                  <a:pt x="4001" y="11783"/>
                </a:lnTo>
                <a:lnTo>
                  <a:pt x="0" y="21600"/>
                </a:lnTo>
                <a:lnTo>
                  <a:pt x="8001" y="21600"/>
                </a:lnTo>
                <a:lnTo>
                  <a:pt x="16000" y="19637"/>
                </a:lnTo>
                <a:lnTo>
                  <a:pt x="20000" y="17019"/>
                </a:lnTo>
                <a:lnTo>
                  <a:pt x="21600" y="11783"/>
                </a:lnTo>
                <a:lnTo>
                  <a:pt x="16000" y="0"/>
                </a:lnTo>
                <a:lnTo>
                  <a:pt x="4001" y="3275"/>
                </a:lnTo>
                <a:cubicBezTo>
                  <a:pt x="4001" y="3275"/>
                  <a:pt x="4001" y="3929"/>
                  <a:pt x="4001" y="3929"/>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39" name="Shape 1005"/>
          <p:cNvSpPr/>
          <p:nvPr/>
        </p:nvSpPr>
        <p:spPr>
          <a:xfrm>
            <a:off x="1690129" y="1832553"/>
            <a:ext cx="6915354"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solidFill>
                  <a:srgbClr val="45454F"/>
                </a:solidFill>
                <a:latin typeface="造字工房悦黑（非商用）常规体" pitchFamily="50" charset="-122"/>
                <a:ea typeface="造字工房悦黑（非商用）常规体" pitchFamily="50" charset="-122"/>
              </a:rPr>
              <a:t>亚洲销售地图分析</a:t>
            </a:r>
            <a:endParaRPr sz="6600" dirty="0">
              <a:solidFill>
                <a:srgbClr val="45454F"/>
              </a:solidFill>
              <a:latin typeface="造字工房悦黑（非商用）常规体" pitchFamily="50" charset="-122"/>
              <a:ea typeface="造字工房悦黑（非商用）常规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57" name="Group 1657"/>
          <p:cNvGrpSpPr/>
          <p:nvPr/>
        </p:nvGrpSpPr>
        <p:grpSpPr>
          <a:xfrm>
            <a:off x="9717641" y="1480368"/>
            <a:ext cx="11938647" cy="10755264"/>
            <a:chOff x="0" y="0"/>
            <a:chExt cx="11938645" cy="10755263"/>
          </a:xfrm>
        </p:grpSpPr>
        <p:sp>
          <p:nvSpPr>
            <p:cNvPr id="1604" name="Shape 1604"/>
            <p:cNvSpPr/>
            <p:nvPr/>
          </p:nvSpPr>
          <p:spPr>
            <a:xfrm>
              <a:off x="3441231" y="6999621"/>
              <a:ext cx="2203616" cy="2403962"/>
            </a:xfrm>
            <a:custGeom>
              <a:avLst/>
              <a:gdLst/>
              <a:ahLst/>
              <a:cxnLst>
                <a:cxn ang="0">
                  <a:pos x="wd2" y="hd2"/>
                </a:cxn>
                <a:cxn ang="5400000">
                  <a:pos x="wd2" y="hd2"/>
                </a:cxn>
                <a:cxn ang="10800000">
                  <a:pos x="wd2" y="hd2"/>
                </a:cxn>
                <a:cxn ang="16200000">
                  <a:pos x="wd2" y="hd2"/>
                </a:cxn>
              </a:cxnLst>
              <a:rect l="0" t="0" r="r" b="b"/>
              <a:pathLst>
                <a:path w="21600" h="21600" extrusionOk="0">
                  <a:moveTo>
                    <a:pt x="19256" y="9533"/>
                  </a:moveTo>
                  <a:lnTo>
                    <a:pt x="19959" y="8852"/>
                  </a:lnTo>
                  <a:lnTo>
                    <a:pt x="20428" y="7490"/>
                  </a:lnTo>
                  <a:lnTo>
                    <a:pt x="21366" y="6809"/>
                  </a:lnTo>
                  <a:lnTo>
                    <a:pt x="21600" y="6355"/>
                  </a:lnTo>
                  <a:lnTo>
                    <a:pt x="20662" y="5674"/>
                  </a:lnTo>
                  <a:lnTo>
                    <a:pt x="19491" y="5674"/>
                  </a:lnTo>
                  <a:lnTo>
                    <a:pt x="18514" y="6355"/>
                  </a:lnTo>
                  <a:lnTo>
                    <a:pt x="17811" y="7263"/>
                  </a:lnTo>
                  <a:lnTo>
                    <a:pt x="16874" y="7263"/>
                  </a:lnTo>
                  <a:lnTo>
                    <a:pt x="15936" y="7263"/>
                  </a:lnTo>
                  <a:lnTo>
                    <a:pt x="15233" y="6809"/>
                  </a:lnTo>
                  <a:lnTo>
                    <a:pt x="14764" y="6809"/>
                  </a:lnTo>
                  <a:lnTo>
                    <a:pt x="14296" y="7490"/>
                  </a:lnTo>
                  <a:lnTo>
                    <a:pt x="13827" y="7490"/>
                  </a:lnTo>
                  <a:lnTo>
                    <a:pt x="12890" y="7263"/>
                  </a:lnTo>
                  <a:lnTo>
                    <a:pt x="11249" y="7036"/>
                  </a:lnTo>
                  <a:lnTo>
                    <a:pt x="8906" y="5901"/>
                  </a:lnTo>
                  <a:lnTo>
                    <a:pt x="9609" y="4539"/>
                  </a:lnTo>
                  <a:lnTo>
                    <a:pt x="8437" y="4085"/>
                  </a:lnTo>
                  <a:lnTo>
                    <a:pt x="7968" y="3177"/>
                  </a:lnTo>
                  <a:lnTo>
                    <a:pt x="8437" y="2496"/>
                  </a:lnTo>
                  <a:lnTo>
                    <a:pt x="8203" y="1816"/>
                  </a:lnTo>
                  <a:lnTo>
                    <a:pt x="9140" y="454"/>
                  </a:lnTo>
                  <a:lnTo>
                    <a:pt x="8906" y="0"/>
                  </a:lnTo>
                  <a:lnTo>
                    <a:pt x="7499" y="0"/>
                  </a:lnTo>
                  <a:lnTo>
                    <a:pt x="6562" y="0"/>
                  </a:lnTo>
                  <a:lnTo>
                    <a:pt x="6796" y="227"/>
                  </a:lnTo>
                  <a:lnTo>
                    <a:pt x="7031" y="454"/>
                  </a:lnTo>
                  <a:lnTo>
                    <a:pt x="4453" y="908"/>
                  </a:lnTo>
                  <a:lnTo>
                    <a:pt x="4453" y="2043"/>
                  </a:lnTo>
                  <a:lnTo>
                    <a:pt x="5156" y="2496"/>
                  </a:lnTo>
                  <a:lnTo>
                    <a:pt x="4687" y="3632"/>
                  </a:lnTo>
                  <a:lnTo>
                    <a:pt x="4218" y="4539"/>
                  </a:lnTo>
                  <a:lnTo>
                    <a:pt x="2812" y="6582"/>
                  </a:lnTo>
                  <a:lnTo>
                    <a:pt x="1875" y="6582"/>
                  </a:lnTo>
                  <a:lnTo>
                    <a:pt x="1172" y="7263"/>
                  </a:lnTo>
                  <a:lnTo>
                    <a:pt x="1640" y="8171"/>
                  </a:lnTo>
                  <a:lnTo>
                    <a:pt x="2343" y="9079"/>
                  </a:lnTo>
                  <a:lnTo>
                    <a:pt x="1406" y="9533"/>
                  </a:lnTo>
                  <a:lnTo>
                    <a:pt x="469" y="9760"/>
                  </a:lnTo>
                  <a:lnTo>
                    <a:pt x="0" y="9987"/>
                  </a:lnTo>
                  <a:lnTo>
                    <a:pt x="937" y="11121"/>
                  </a:lnTo>
                  <a:lnTo>
                    <a:pt x="1640" y="12029"/>
                  </a:lnTo>
                  <a:lnTo>
                    <a:pt x="3047" y="11121"/>
                  </a:lnTo>
                  <a:lnTo>
                    <a:pt x="3515" y="15434"/>
                  </a:lnTo>
                  <a:lnTo>
                    <a:pt x="4218" y="17288"/>
                  </a:lnTo>
                  <a:lnTo>
                    <a:pt x="5390" y="19331"/>
                  </a:lnTo>
                  <a:lnTo>
                    <a:pt x="6093" y="20465"/>
                  </a:lnTo>
                  <a:lnTo>
                    <a:pt x="6796" y="21600"/>
                  </a:lnTo>
                  <a:lnTo>
                    <a:pt x="7499" y="20919"/>
                  </a:lnTo>
                  <a:lnTo>
                    <a:pt x="8437" y="19784"/>
                  </a:lnTo>
                  <a:lnTo>
                    <a:pt x="8671" y="18877"/>
                  </a:lnTo>
                  <a:lnTo>
                    <a:pt x="8906" y="17288"/>
                  </a:lnTo>
                  <a:lnTo>
                    <a:pt x="9140" y="15888"/>
                  </a:lnTo>
                  <a:lnTo>
                    <a:pt x="10780" y="14526"/>
                  </a:lnTo>
                  <a:lnTo>
                    <a:pt x="12421" y="13391"/>
                  </a:lnTo>
                  <a:lnTo>
                    <a:pt x="13358" y="12484"/>
                  </a:lnTo>
                  <a:lnTo>
                    <a:pt x="14061" y="11348"/>
                  </a:lnTo>
                  <a:lnTo>
                    <a:pt x="15233" y="11121"/>
                  </a:lnTo>
                  <a:lnTo>
                    <a:pt x="14764" y="9306"/>
                  </a:lnTo>
                  <a:lnTo>
                    <a:pt x="14530" y="8852"/>
                  </a:lnTo>
                  <a:lnTo>
                    <a:pt x="14764" y="8625"/>
                  </a:lnTo>
                  <a:lnTo>
                    <a:pt x="14999" y="8171"/>
                  </a:lnTo>
                  <a:lnTo>
                    <a:pt x="15702" y="8171"/>
                  </a:lnTo>
                  <a:lnTo>
                    <a:pt x="16405" y="8625"/>
                  </a:lnTo>
                  <a:lnTo>
                    <a:pt x="17811" y="8852"/>
                  </a:lnTo>
                  <a:lnTo>
                    <a:pt x="17577" y="9306"/>
                  </a:lnTo>
                  <a:lnTo>
                    <a:pt x="17342" y="9760"/>
                  </a:lnTo>
                  <a:lnTo>
                    <a:pt x="18045" y="9987"/>
                  </a:lnTo>
                  <a:lnTo>
                    <a:pt x="17811" y="10895"/>
                  </a:lnTo>
                  <a:lnTo>
                    <a:pt x="18045" y="11575"/>
                  </a:lnTo>
                  <a:lnTo>
                    <a:pt x="18514" y="10668"/>
                  </a:lnTo>
                  <a:cubicBezTo>
                    <a:pt x="18514" y="10668"/>
                    <a:pt x="19256" y="9533"/>
                    <a:pt x="19256" y="9533"/>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05" name="Shape 1605"/>
            <p:cNvSpPr/>
            <p:nvPr/>
          </p:nvSpPr>
          <p:spPr>
            <a:xfrm>
              <a:off x="3896688" y="4992501"/>
              <a:ext cx="4592459" cy="3391801"/>
            </a:xfrm>
            <a:custGeom>
              <a:avLst/>
              <a:gdLst/>
              <a:ahLst/>
              <a:cxnLst>
                <a:cxn ang="0">
                  <a:pos x="wd2" y="hd2"/>
                </a:cxn>
                <a:cxn ang="5400000">
                  <a:pos x="wd2" y="hd2"/>
                </a:cxn>
                <a:cxn ang="10800000">
                  <a:pos x="wd2" y="hd2"/>
                </a:cxn>
                <a:cxn ang="16200000">
                  <a:pos x="wd2" y="hd2"/>
                </a:cxn>
              </a:cxnLst>
              <a:rect l="0" t="0" r="r" b="b"/>
              <a:pathLst>
                <a:path w="21600" h="21600" extrusionOk="0">
                  <a:moveTo>
                    <a:pt x="20236" y="3862"/>
                  </a:moveTo>
                  <a:lnTo>
                    <a:pt x="20236" y="3862"/>
                  </a:lnTo>
                  <a:lnTo>
                    <a:pt x="20008" y="3207"/>
                  </a:lnTo>
                  <a:lnTo>
                    <a:pt x="19099" y="2880"/>
                  </a:lnTo>
                  <a:lnTo>
                    <a:pt x="18008" y="0"/>
                  </a:lnTo>
                  <a:lnTo>
                    <a:pt x="16962" y="0"/>
                  </a:lnTo>
                  <a:lnTo>
                    <a:pt x="16643" y="785"/>
                  </a:lnTo>
                  <a:lnTo>
                    <a:pt x="15961" y="2553"/>
                  </a:lnTo>
                  <a:lnTo>
                    <a:pt x="15279" y="2553"/>
                  </a:lnTo>
                  <a:lnTo>
                    <a:pt x="15188" y="2880"/>
                  </a:lnTo>
                  <a:lnTo>
                    <a:pt x="15188" y="2946"/>
                  </a:lnTo>
                  <a:lnTo>
                    <a:pt x="15234" y="2946"/>
                  </a:lnTo>
                  <a:lnTo>
                    <a:pt x="15279" y="2946"/>
                  </a:lnTo>
                  <a:lnTo>
                    <a:pt x="15279" y="3011"/>
                  </a:lnTo>
                  <a:lnTo>
                    <a:pt x="15325" y="3011"/>
                  </a:lnTo>
                  <a:lnTo>
                    <a:pt x="15370" y="3011"/>
                  </a:lnTo>
                  <a:lnTo>
                    <a:pt x="15370" y="3076"/>
                  </a:lnTo>
                  <a:lnTo>
                    <a:pt x="15416" y="3076"/>
                  </a:lnTo>
                  <a:lnTo>
                    <a:pt x="15370" y="3076"/>
                  </a:lnTo>
                  <a:lnTo>
                    <a:pt x="15370" y="3011"/>
                  </a:lnTo>
                  <a:lnTo>
                    <a:pt x="15325" y="3011"/>
                  </a:lnTo>
                  <a:lnTo>
                    <a:pt x="15279" y="3011"/>
                  </a:lnTo>
                  <a:lnTo>
                    <a:pt x="15279" y="2946"/>
                  </a:lnTo>
                  <a:lnTo>
                    <a:pt x="15234" y="2946"/>
                  </a:lnTo>
                  <a:lnTo>
                    <a:pt x="15188" y="2946"/>
                  </a:lnTo>
                  <a:lnTo>
                    <a:pt x="15188" y="2880"/>
                  </a:lnTo>
                  <a:lnTo>
                    <a:pt x="14961" y="3535"/>
                  </a:lnTo>
                  <a:lnTo>
                    <a:pt x="14961" y="4320"/>
                  </a:lnTo>
                  <a:lnTo>
                    <a:pt x="15961" y="4516"/>
                  </a:lnTo>
                  <a:lnTo>
                    <a:pt x="16189" y="5171"/>
                  </a:lnTo>
                  <a:lnTo>
                    <a:pt x="15188" y="5629"/>
                  </a:lnTo>
                  <a:lnTo>
                    <a:pt x="14370" y="6153"/>
                  </a:lnTo>
                  <a:lnTo>
                    <a:pt x="13597" y="6611"/>
                  </a:lnTo>
                  <a:lnTo>
                    <a:pt x="13369" y="7724"/>
                  </a:lnTo>
                  <a:lnTo>
                    <a:pt x="12141" y="7920"/>
                  </a:lnTo>
                  <a:lnTo>
                    <a:pt x="10914" y="9033"/>
                  </a:lnTo>
                  <a:lnTo>
                    <a:pt x="9777" y="8247"/>
                  </a:lnTo>
                  <a:lnTo>
                    <a:pt x="8413" y="8051"/>
                  </a:lnTo>
                  <a:lnTo>
                    <a:pt x="7412" y="6611"/>
                  </a:lnTo>
                  <a:lnTo>
                    <a:pt x="5957" y="5956"/>
                  </a:lnTo>
                  <a:lnTo>
                    <a:pt x="5821" y="4320"/>
                  </a:lnTo>
                  <a:lnTo>
                    <a:pt x="5139" y="3862"/>
                  </a:lnTo>
                  <a:lnTo>
                    <a:pt x="5048" y="3731"/>
                  </a:lnTo>
                  <a:lnTo>
                    <a:pt x="5002" y="3796"/>
                  </a:lnTo>
                  <a:lnTo>
                    <a:pt x="4957" y="3927"/>
                  </a:lnTo>
                  <a:lnTo>
                    <a:pt x="4957" y="3993"/>
                  </a:lnTo>
                  <a:lnTo>
                    <a:pt x="4957" y="4058"/>
                  </a:lnTo>
                  <a:lnTo>
                    <a:pt x="4957" y="3993"/>
                  </a:lnTo>
                  <a:lnTo>
                    <a:pt x="4957" y="3927"/>
                  </a:lnTo>
                  <a:lnTo>
                    <a:pt x="5048" y="3731"/>
                  </a:lnTo>
                  <a:lnTo>
                    <a:pt x="4957" y="3535"/>
                  </a:lnTo>
                  <a:lnTo>
                    <a:pt x="4729" y="3731"/>
                  </a:lnTo>
                  <a:lnTo>
                    <a:pt x="4729" y="4058"/>
                  </a:lnTo>
                  <a:lnTo>
                    <a:pt x="4729" y="3731"/>
                  </a:lnTo>
                  <a:lnTo>
                    <a:pt x="4365" y="3862"/>
                  </a:lnTo>
                  <a:lnTo>
                    <a:pt x="4138" y="4844"/>
                  </a:lnTo>
                  <a:lnTo>
                    <a:pt x="3229" y="4647"/>
                  </a:lnTo>
                  <a:lnTo>
                    <a:pt x="3001" y="6284"/>
                  </a:lnTo>
                  <a:lnTo>
                    <a:pt x="2228" y="6480"/>
                  </a:lnTo>
                  <a:lnTo>
                    <a:pt x="2001" y="8378"/>
                  </a:lnTo>
                  <a:lnTo>
                    <a:pt x="1546" y="9033"/>
                  </a:lnTo>
                  <a:lnTo>
                    <a:pt x="1000" y="9687"/>
                  </a:lnTo>
                  <a:lnTo>
                    <a:pt x="91" y="10015"/>
                  </a:lnTo>
                  <a:lnTo>
                    <a:pt x="0" y="10669"/>
                  </a:lnTo>
                  <a:lnTo>
                    <a:pt x="227" y="10931"/>
                  </a:lnTo>
                  <a:lnTo>
                    <a:pt x="318" y="11454"/>
                  </a:lnTo>
                  <a:lnTo>
                    <a:pt x="91" y="11585"/>
                  </a:lnTo>
                  <a:lnTo>
                    <a:pt x="318" y="11913"/>
                  </a:lnTo>
                  <a:lnTo>
                    <a:pt x="682" y="12109"/>
                  </a:lnTo>
                  <a:lnTo>
                    <a:pt x="1000" y="12764"/>
                  </a:lnTo>
                  <a:lnTo>
                    <a:pt x="1455" y="12764"/>
                  </a:lnTo>
                  <a:lnTo>
                    <a:pt x="2137" y="12764"/>
                  </a:lnTo>
                  <a:lnTo>
                    <a:pt x="2228" y="13026"/>
                  </a:lnTo>
                  <a:lnTo>
                    <a:pt x="1773" y="14007"/>
                  </a:lnTo>
                  <a:lnTo>
                    <a:pt x="1910" y="14531"/>
                  </a:lnTo>
                  <a:lnTo>
                    <a:pt x="1682" y="14989"/>
                  </a:lnTo>
                  <a:lnTo>
                    <a:pt x="1910" y="15644"/>
                  </a:lnTo>
                  <a:lnTo>
                    <a:pt x="2456" y="15971"/>
                  </a:lnTo>
                  <a:lnTo>
                    <a:pt x="2365" y="16102"/>
                  </a:lnTo>
                  <a:lnTo>
                    <a:pt x="2592" y="16102"/>
                  </a:lnTo>
                  <a:lnTo>
                    <a:pt x="3365" y="16626"/>
                  </a:lnTo>
                  <a:lnTo>
                    <a:pt x="4047" y="17084"/>
                  </a:lnTo>
                  <a:lnTo>
                    <a:pt x="4729" y="17280"/>
                  </a:lnTo>
                  <a:lnTo>
                    <a:pt x="4957" y="17542"/>
                  </a:lnTo>
                  <a:lnTo>
                    <a:pt x="5139" y="17542"/>
                  </a:lnTo>
                  <a:lnTo>
                    <a:pt x="5502" y="17869"/>
                  </a:lnTo>
                  <a:lnTo>
                    <a:pt x="5957" y="17869"/>
                  </a:lnTo>
                  <a:lnTo>
                    <a:pt x="6412" y="17869"/>
                  </a:lnTo>
                  <a:lnTo>
                    <a:pt x="6730" y="17280"/>
                  </a:lnTo>
                  <a:lnTo>
                    <a:pt x="7185" y="16756"/>
                  </a:lnTo>
                  <a:lnTo>
                    <a:pt x="7731" y="16756"/>
                  </a:lnTo>
                  <a:lnTo>
                    <a:pt x="8185" y="17280"/>
                  </a:lnTo>
                  <a:lnTo>
                    <a:pt x="8413" y="17280"/>
                  </a:lnTo>
                  <a:lnTo>
                    <a:pt x="8640" y="17411"/>
                  </a:lnTo>
                  <a:lnTo>
                    <a:pt x="8776" y="18196"/>
                  </a:lnTo>
                  <a:lnTo>
                    <a:pt x="8549" y="19178"/>
                  </a:lnTo>
                  <a:lnTo>
                    <a:pt x="8549" y="19505"/>
                  </a:lnTo>
                  <a:lnTo>
                    <a:pt x="8867" y="19637"/>
                  </a:lnTo>
                  <a:lnTo>
                    <a:pt x="9095" y="20160"/>
                  </a:lnTo>
                  <a:lnTo>
                    <a:pt x="9095" y="20487"/>
                  </a:lnTo>
                  <a:lnTo>
                    <a:pt x="9640" y="20815"/>
                  </a:lnTo>
                  <a:lnTo>
                    <a:pt x="9549" y="20946"/>
                  </a:lnTo>
                  <a:lnTo>
                    <a:pt x="10095" y="20815"/>
                  </a:lnTo>
                  <a:lnTo>
                    <a:pt x="10232" y="20160"/>
                  </a:lnTo>
                  <a:lnTo>
                    <a:pt x="11368" y="20160"/>
                  </a:lnTo>
                  <a:lnTo>
                    <a:pt x="11778" y="20618"/>
                  </a:lnTo>
                  <a:lnTo>
                    <a:pt x="11914" y="21142"/>
                  </a:lnTo>
                  <a:lnTo>
                    <a:pt x="12141" y="20946"/>
                  </a:lnTo>
                  <a:lnTo>
                    <a:pt x="12915" y="21600"/>
                  </a:lnTo>
                  <a:lnTo>
                    <a:pt x="12915" y="21142"/>
                  </a:lnTo>
                  <a:lnTo>
                    <a:pt x="13824" y="20618"/>
                  </a:lnTo>
                  <a:lnTo>
                    <a:pt x="13915" y="20487"/>
                  </a:lnTo>
                  <a:lnTo>
                    <a:pt x="14142" y="20291"/>
                  </a:lnTo>
                  <a:lnTo>
                    <a:pt x="14370" y="20487"/>
                  </a:lnTo>
                  <a:lnTo>
                    <a:pt x="14824" y="20160"/>
                  </a:lnTo>
                  <a:lnTo>
                    <a:pt x="15416" y="19637"/>
                  </a:lnTo>
                  <a:lnTo>
                    <a:pt x="15961" y="19047"/>
                  </a:lnTo>
                  <a:lnTo>
                    <a:pt x="16189" y="18393"/>
                  </a:lnTo>
                  <a:lnTo>
                    <a:pt x="16507" y="17738"/>
                  </a:lnTo>
                  <a:lnTo>
                    <a:pt x="16871" y="16756"/>
                  </a:lnTo>
                  <a:lnTo>
                    <a:pt x="16871" y="16298"/>
                  </a:lnTo>
                  <a:lnTo>
                    <a:pt x="16734" y="15971"/>
                  </a:lnTo>
                  <a:lnTo>
                    <a:pt x="16871" y="15447"/>
                  </a:lnTo>
                  <a:lnTo>
                    <a:pt x="16734" y="14858"/>
                  </a:lnTo>
                  <a:lnTo>
                    <a:pt x="16189" y="13222"/>
                  </a:lnTo>
                  <a:lnTo>
                    <a:pt x="16280" y="13026"/>
                  </a:lnTo>
                  <a:lnTo>
                    <a:pt x="16734" y="12240"/>
                  </a:lnTo>
                  <a:lnTo>
                    <a:pt x="17098" y="12109"/>
                  </a:lnTo>
                  <a:lnTo>
                    <a:pt x="17144" y="12044"/>
                  </a:lnTo>
                  <a:lnTo>
                    <a:pt x="17144" y="11913"/>
                  </a:lnTo>
                  <a:lnTo>
                    <a:pt x="17098" y="11782"/>
                  </a:lnTo>
                  <a:lnTo>
                    <a:pt x="16507" y="11585"/>
                  </a:lnTo>
                  <a:lnTo>
                    <a:pt x="16189" y="11782"/>
                  </a:lnTo>
                  <a:lnTo>
                    <a:pt x="15961" y="11585"/>
                  </a:lnTo>
                  <a:lnTo>
                    <a:pt x="15734" y="11127"/>
                  </a:lnTo>
                  <a:lnTo>
                    <a:pt x="15507" y="10800"/>
                  </a:lnTo>
                  <a:lnTo>
                    <a:pt x="16052" y="10473"/>
                  </a:lnTo>
                  <a:lnTo>
                    <a:pt x="16416" y="10015"/>
                  </a:lnTo>
                  <a:lnTo>
                    <a:pt x="16962" y="9491"/>
                  </a:lnTo>
                  <a:lnTo>
                    <a:pt x="17189" y="9491"/>
                  </a:lnTo>
                  <a:lnTo>
                    <a:pt x="16871" y="10146"/>
                  </a:lnTo>
                  <a:lnTo>
                    <a:pt x="17098" y="10473"/>
                  </a:lnTo>
                  <a:lnTo>
                    <a:pt x="17325" y="10342"/>
                  </a:lnTo>
                  <a:lnTo>
                    <a:pt x="17871" y="10015"/>
                  </a:lnTo>
                  <a:lnTo>
                    <a:pt x="18008" y="9294"/>
                  </a:lnTo>
                  <a:lnTo>
                    <a:pt x="18326" y="8902"/>
                  </a:lnTo>
                  <a:lnTo>
                    <a:pt x="18644" y="9229"/>
                  </a:lnTo>
                  <a:lnTo>
                    <a:pt x="18599" y="8575"/>
                  </a:lnTo>
                  <a:lnTo>
                    <a:pt x="19053" y="8182"/>
                  </a:lnTo>
                  <a:lnTo>
                    <a:pt x="19645" y="8313"/>
                  </a:lnTo>
                  <a:lnTo>
                    <a:pt x="19917" y="8051"/>
                  </a:lnTo>
                  <a:lnTo>
                    <a:pt x="20236" y="8247"/>
                  </a:lnTo>
                  <a:lnTo>
                    <a:pt x="20463" y="6480"/>
                  </a:lnTo>
                  <a:lnTo>
                    <a:pt x="21009" y="6284"/>
                  </a:lnTo>
                  <a:lnTo>
                    <a:pt x="21600" y="3862"/>
                  </a:lnTo>
                  <a:cubicBezTo>
                    <a:pt x="21600" y="3862"/>
                    <a:pt x="20236" y="3862"/>
                    <a:pt x="20236" y="3862"/>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06" name="Shape 1606"/>
            <p:cNvSpPr/>
            <p:nvPr/>
          </p:nvSpPr>
          <p:spPr>
            <a:xfrm>
              <a:off x="2344761" y="404797"/>
              <a:ext cx="1327577" cy="1802021"/>
            </a:xfrm>
            <a:custGeom>
              <a:avLst/>
              <a:gdLst/>
              <a:ahLst/>
              <a:cxnLst>
                <a:cxn ang="0">
                  <a:pos x="wd2" y="hd2"/>
                </a:cxn>
                <a:cxn ang="5400000">
                  <a:pos x="wd2" y="hd2"/>
                </a:cxn>
                <a:cxn ang="10800000">
                  <a:pos x="wd2" y="hd2"/>
                </a:cxn>
                <a:cxn ang="16200000">
                  <a:pos x="wd2" y="hd2"/>
                </a:cxn>
              </a:cxnLst>
              <a:rect l="0" t="0" r="r" b="b"/>
              <a:pathLst>
                <a:path w="21600" h="21600" extrusionOk="0">
                  <a:moveTo>
                    <a:pt x="7714" y="21600"/>
                  </a:moveTo>
                  <a:lnTo>
                    <a:pt x="6171" y="20082"/>
                  </a:lnTo>
                  <a:lnTo>
                    <a:pt x="5014" y="16440"/>
                  </a:lnTo>
                  <a:lnTo>
                    <a:pt x="6171" y="14265"/>
                  </a:lnTo>
                  <a:lnTo>
                    <a:pt x="9257" y="9105"/>
                  </a:lnTo>
                  <a:lnTo>
                    <a:pt x="12343" y="7588"/>
                  </a:lnTo>
                  <a:lnTo>
                    <a:pt x="14271" y="5767"/>
                  </a:lnTo>
                  <a:lnTo>
                    <a:pt x="16200" y="4856"/>
                  </a:lnTo>
                  <a:lnTo>
                    <a:pt x="18900" y="3642"/>
                  </a:lnTo>
                  <a:lnTo>
                    <a:pt x="21600" y="1518"/>
                  </a:lnTo>
                  <a:lnTo>
                    <a:pt x="21214" y="304"/>
                  </a:lnTo>
                  <a:lnTo>
                    <a:pt x="18900" y="0"/>
                  </a:lnTo>
                  <a:lnTo>
                    <a:pt x="17357" y="1214"/>
                  </a:lnTo>
                  <a:lnTo>
                    <a:pt x="16200" y="2125"/>
                  </a:lnTo>
                  <a:lnTo>
                    <a:pt x="14271" y="2428"/>
                  </a:lnTo>
                  <a:lnTo>
                    <a:pt x="11957" y="2428"/>
                  </a:lnTo>
                  <a:lnTo>
                    <a:pt x="11186" y="3035"/>
                  </a:lnTo>
                  <a:lnTo>
                    <a:pt x="10414" y="3946"/>
                  </a:lnTo>
                  <a:lnTo>
                    <a:pt x="7328" y="6374"/>
                  </a:lnTo>
                  <a:lnTo>
                    <a:pt x="5786" y="6981"/>
                  </a:lnTo>
                  <a:lnTo>
                    <a:pt x="5400" y="8498"/>
                  </a:lnTo>
                  <a:lnTo>
                    <a:pt x="4243" y="9409"/>
                  </a:lnTo>
                  <a:lnTo>
                    <a:pt x="2700" y="10926"/>
                  </a:lnTo>
                  <a:lnTo>
                    <a:pt x="2700" y="12141"/>
                  </a:lnTo>
                  <a:lnTo>
                    <a:pt x="1929" y="13658"/>
                  </a:lnTo>
                  <a:lnTo>
                    <a:pt x="771" y="14923"/>
                  </a:lnTo>
                  <a:lnTo>
                    <a:pt x="1157" y="16440"/>
                  </a:lnTo>
                  <a:lnTo>
                    <a:pt x="0" y="17654"/>
                  </a:lnTo>
                  <a:lnTo>
                    <a:pt x="1157" y="19779"/>
                  </a:lnTo>
                  <a:lnTo>
                    <a:pt x="3086" y="20386"/>
                  </a:lnTo>
                  <a:lnTo>
                    <a:pt x="3471" y="20993"/>
                  </a:lnTo>
                  <a:lnTo>
                    <a:pt x="4629" y="21296"/>
                  </a:lnTo>
                  <a:cubicBezTo>
                    <a:pt x="4629" y="21296"/>
                    <a:pt x="7714" y="21600"/>
                    <a:pt x="7714" y="21600"/>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07" name="Shape 1607"/>
            <p:cNvSpPr/>
            <p:nvPr/>
          </p:nvSpPr>
          <p:spPr>
            <a:xfrm>
              <a:off x="5600434" y="9613936"/>
              <a:ext cx="733264" cy="85663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2787" y="0"/>
                    <a:pt x="2787" y="0"/>
                    <a:pt x="2787" y="0"/>
                  </a:cubicBezTo>
                  <a:cubicBezTo>
                    <a:pt x="5574" y="3811"/>
                    <a:pt x="5574" y="3811"/>
                    <a:pt x="5574" y="3811"/>
                  </a:cubicBezTo>
                  <a:cubicBezTo>
                    <a:pt x="7664" y="5083"/>
                    <a:pt x="7664" y="5083"/>
                    <a:pt x="7664" y="5083"/>
                  </a:cubicBezTo>
                  <a:cubicBezTo>
                    <a:pt x="11148" y="6354"/>
                    <a:pt x="11148" y="6354"/>
                    <a:pt x="11148" y="6354"/>
                  </a:cubicBezTo>
                  <a:cubicBezTo>
                    <a:pt x="16722" y="10800"/>
                    <a:pt x="16722" y="10800"/>
                    <a:pt x="16722" y="10800"/>
                  </a:cubicBezTo>
                  <a:cubicBezTo>
                    <a:pt x="18116" y="12705"/>
                    <a:pt x="18116" y="12705"/>
                    <a:pt x="18116" y="12705"/>
                  </a:cubicBezTo>
                  <a:cubicBezTo>
                    <a:pt x="20903" y="15883"/>
                    <a:pt x="20903" y="15883"/>
                    <a:pt x="20903" y="15883"/>
                  </a:cubicBezTo>
                  <a:cubicBezTo>
                    <a:pt x="21600" y="19695"/>
                    <a:pt x="21600" y="19695"/>
                    <a:pt x="21600" y="19695"/>
                  </a:cubicBezTo>
                  <a:cubicBezTo>
                    <a:pt x="18813" y="21600"/>
                    <a:pt x="18813" y="21600"/>
                    <a:pt x="18813" y="21600"/>
                  </a:cubicBezTo>
                  <a:cubicBezTo>
                    <a:pt x="14632" y="18424"/>
                    <a:pt x="14632" y="18424"/>
                    <a:pt x="14632" y="18424"/>
                  </a:cubicBezTo>
                  <a:cubicBezTo>
                    <a:pt x="10452" y="16518"/>
                    <a:pt x="10452" y="16518"/>
                    <a:pt x="10452" y="16518"/>
                  </a:cubicBezTo>
                  <a:cubicBezTo>
                    <a:pt x="8361" y="11435"/>
                    <a:pt x="8361" y="11435"/>
                    <a:pt x="8361" y="11435"/>
                  </a:cubicBezTo>
                  <a:cubicBezTo>
                    <a:pt x="6271" y="10165"/>
                    <a:pt x="6271" y="10165"/>
                    <a:pt x="6271" y="10165"/>
                  </a:cubicBezTo>
                  <a:cubicBezTo>
                    <a:pt x="6271" y="10165"/>
                    <a:pt x="4877" y="8259"/>
                    <a:pt x="4181" y="7624"/>
                  </a:cubicBezTo>
                  <a:cubicBezTo>
                    <a:pt x="2787" y="6988"/>
                    <a:pt x="697" y="5083"/>
                    <a:pt x="697" y="5083"/>
                  </a:cubicBezTo>
                  <a:cubicBezTo>
                    <a:pt x="697" y="5083"/>
                    <a:pt x="0" y="0"/>
                    <a:pt x="0" y="0"/>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08" name="Shape 1608"/>
            <p:cNvSpPr/>
            <p:nvPr/>
          </p:nvSpPr>
          <p:spPr>
            <a:xfrm>
              <a:off x="5600434" y="9613936"/>
              <a:ext cx="733264" cy="85663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2787" y="0"/>
                    <a:pt x="2787" y="0"/>
                    <a:pt x="2787" y="0"/>
                  </a:cubicBezTo>
                  <a:cubicBezTo>
                    <a:pt x="5574" y="3811"/>
                    <a:pt x="5574" y="3811"/>
                    <a:pt x="5574" y="3811"/>
                  </a:cubicBezTo>
                  <a:cubicBezTo>
                    <a:pt x="7664" y="5083"/>
                    <a:pt x="7664" y="5083"/>
                    <a:pt x="7664" y="5083"/>
                  </a:cubicBezTo>
                  <a:cubicBezTo>
                    <a:pt x="11148" y="6354"/>
                    <a:pt x="11148" y="6354"/>
                    <a:pt x="11148" y="6354"/>
                  </a:cubicBezTo>
                  <a:cubicBezTo>
                    <a:pt x="16722" y="10800"/>
                    <a:pt x="16722" y="10800"/>
                    <a:pt x="16722" y="10800"/>
                  </a:cubicBezTo>
                  <a:cubicBezTo>
                    <a:pt x="18116" y="12705"/>
                    <a:pt x="18116" y="12705"/>
                    <a:pt x="18116" y="12705"/>
                  </a:cubicBezTo>
                  <a:cubicBezTo>
                    <a:pt x="20903" y="15883"/>
                    <a:pt x="20903" y="15883"/>
                    <a:pt x="20903" y="15883"/>
                  </a:cubicBezTo>
                  <a:cubicBezTo>
                    <a:pt x="21600" y="19695"/>
                    <a:pt x="21600" y="19695"/>
                    <a:pt x="21600" y="19695"/>
                  </a:cubicBezTo>
                  <a:cubicBezTo>
                    <a:pt x="18813" y="21600"/>
                    <a:pt x="18813" y="21600"/>
                    <a:pt x="18813" y="21600"/>
                  </a:cubicBezTo>
                  <a:cubicBezTo>
                    <a:pt x="14632" y="18424"/>
                    <a:pt x="14632" y="18424"/>
                    <a:pt x="14632" y="18424"/>
                  </a:cubicBezTo>
                  <a:cubicBezTo>
                    <a:pt x="10452" y="16518"/>
                    <a:pt x="10452" y="16518"/>
                    <a:pt x="10452" y="16518"/>
                  </a:cubicBezTo>
                  <a:cubicBezTo>
                    <a:pt x="8361" y="11435"/>
                    <a:pt x="8361" y="11435"/>
                    <a:pt x="8361" y="11435"/>
                  </a:cubicBezTo>
                  <a:cubicBezTo>
                    <a:pt x="6271" y="10165"/>
                    <a:pt x="6271" y="10165"/>
                    <a:pt x="6271" y="10165"/>
                  </a:cubicBezTo>
                  <a:cubicBezTo>
                    <a:pt x="6271" y="10165"/>
                    <a:pt x="4877" y="8259"/>
                    <a:pt x="4181" y="7624"/>
                  </a:cubicBezTo>
                  <a:cubicBezTo>
                    <a:pt x="2787" y="6988"/>
                    <a:pt x="697" y="5083"/>
                    <a:pt x="697" y="5083"/>
                  </a:cubicBezTo>
                  <a:cubicBezTo>
                    <a:pt x="697" y="5083"/>
                    <a:pt x="0" y="0"/>
                    <a:pt x="0" y="0"/>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09" name="Shape 1609"/>
            <p:cNvSpPr/>
            <p:nvPr/>
          </p:nvSpPr>
          <p:spPr>
            <a:xfrm>
              <a:off x="6595693" y="9462138"/>
              <a:ext cx="694669" cy="860492"/>
            </a:xfrm>
            <a:custGeom>
              <a:avLst/>
              <a:gdLst/>
              <a:ahLst/>
              <a:cxnLst>
                <a:cxn ang="0">
                  <a:pos x="wd2" y="hd2"/>
                </a:cxn>
                <a:cxn ang="5400000">
                  <a:pos x="wd2" y="hd2"/>
                </a:cxn>
                <a:cxn ang="10800000">
                  <a:pos x="wd2" y="hd2"/>
                </a:cxn>
                <a:cxn ang="16200000">
                  <a:pos x="wd2" y="hd2"/>
                </a:cxn>
              </a:cxnLst>
              <a:rect l="0" t="0" r="r" b="b"/>
              <a:pathLst>
                <a:path w="21600" h="21600" extrusionOk="0">
                  <a:moveTo>
                    <a:pt x="1490" y="17788"/>
                  </a:moveTo>
                  <a:lnTo>
                    <a:pt x="0" y="15247"/>
                  </a:lnTo>
                  <a:lnTo>
                    <a:pt x="0" y="11435"/>
                  </a:lnTo>
                  <a:lnTo>
                    <a:pt x="1490" y="9529"/>
                  </a:lnTo>
                  <a:lnTo>
                    <a:pt x="4469" y="8894"/>
                  </a:lnTo>
                  <a:lnTo>
                    <a:pt x="7449" y="6988"/>
                  </a:lnTo>
                  <a:lnTo>
                    <a:pt x="11917" y="2541"/>
                  </a:lnTo>
                  <a:lnTo>
                    <a:pt x="17131" y="0"/>
                  </a:lnTo>
                  <a:lnTo>
                    <a:pt x="20110" y="1270"/>
                  </a:lnTo>
                  <a:lnTo>
                    <a:pt x="21600" y="3176"/>
                  </a:lnTo>
                  <a:lnTo>
                    <a:pt x="19365" y="5082"/>
                  </a:lnTo>
                  <a:lnTo>
                    <a:pt x="18620" y="6988"/>
                  </a:lnTo>
                  <a:lnTo>
                    <a:pt x="19365" y="9529"/>
                  </a:lnTo>
                  <a:lnTo>
                    <a:pt x="21600" y="11435"/>
                  </a:lnTo>
                  <a:lnTo>
                    <a:pt x="19365" y="12706"/>
                  </a:lnTo>
                  <a:lnTo>
                    <a:pt x="18620" y="13977"/>
                  </a:lnTo>
                  <a:lnTo>
                    <a:pt x="17131" y="15882"/>
                  </a:lnTo>
                  <a:lnTo>
                    <a:pt x="15641" y="17788"/>
                  </a:lnTo>
                  <a:lnTo>
                    <a:pt x="14152" y="20964"/>
                  </a:lnTo>
                  <a:lnTo>
                    <a:pt x="11172" y="21600"/>
                  </a:lnTo>
                  <a:lnTo>
                    <a:pt x="8938" y="20329"/>
                  </a:lnTo>
                  <a:lnTo>
                    <a:pt x="5214" y="20329"/>
                  </a:lnTo>
                  <a:lnTo>
                    <a:pt x="2979" y="20329"/>
                  </a:lnTo>
                  <a:cubicBezTo>
                    <a:pt x="2979" y="20329"/>
                    <a:pt x="1490" y="17788"/>
                    <a:pt x="1490" y="17788"/>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10" name="Shape 1610"/>
            <p:cNvSpPr/>
            <p:nvPr/>
          </p:nvSpPr>
          <p:spPr>
            <a:xfrm>
              <a:off x="6595693" y="9462138"/>
              <a:ext cx="694669" cy="860492"/>
            </a:xfrm>
            <a:custGeom>
              <a:avLst/>
              <a:gdLst/>
              <a:ahLst/>
              <a:cxnLst>
                <a:cxn ang="0">
                  <a:pos x="wd2" y="hd2"/>
                </a:cxn>
                <a:cxn ang="5400000">
                  <a:pos x="wd2" y="hd2"/>
                </a:cxn>
                <a:cxn ang="10800000">
                  <a:pos x="wd2" y="hd2"/>
                </a:cxn>
                <a:cxn ang="16200000">
                  <a:pos x="wd2" y="hd2"/>
                </a:cxn>
              </a:cxnLst>
              <a:rect l="0" t="0" r="r" b="b"/>
              <a:pathLst>
                <a:path w="21600" h="21600" extrusionOk="0">
                  <a:moveTo>
                    <a:pt x="1490" y="17788"/>
                  </a:moveTo>
                  <a:lnTo>
                    <a:pt x="0" y="15247"/>
                  </a:lnTo>
                  <a:lnTo>
                    <a:pt x="0" y="11435"/>
                  </a:lnTo>
                  <a:lnTo>
                    <a:pt x="1490" y="9529"/>
                  </a:lnTo>
                  <a:lnTo>
                    <a:pt x="4469" y="8894"/>
                  </a:lnTo>
                  <a:lnTo>
                    <a:pt x="7449" y="6988"/>
                  </a:lnTo>
                  <a:lnTo>
                    <a:pt x="11917" y="2541"/>
                  </a:lnTo>
                  <a:lnTo>
                    <a:pt x="17131" y="0"/>
                  </a:lnTo>
                  <a:lnTo>
                    <a:pt x="20110" y="1270"/>
                  </a:lnTo>
                  <a:lnTo>
                    <a:pt x="21600" y="3176"/>
                  </a:lnTo>
                  <a:lnTo>
                    <a:pt x="19365" y="5082"/>
                  </a:lnTo>
                  <a:lnTo>
                    <a:pt x="18620" y="6988"/>
                  </a:lnTo>
                  <a:lnTo>
                    <a:pt x="19365" y="9529"/>
                  </a:lnTo>
                  <a:lnTo>
                    <a:pt x="21600" y="11435"/>
                  </a:lnTo>
                  <a:lnTo>
                    <a:pt x="19365" y="12705"/>
                  </a:lnTo>
                  <a:lnTo>
                    <a:pt x="18620" y="13977"/>
                  </a:lnTo>
                  <a:lnTo>
                    <a:pt x="17131" y="15882"/>
                  </a:lnTo>
                  <a:lnTo>
                    <a:pt x="15641" y="17788"/>
                  </a:lnTo>
                  <a:lnTo>
                    <a:pt x="14152" y="20964"/>
                  </a:lnTo>
                  <a:lnTo>
                    <a:pt x="11172" y="21600"/>
                  </a:lnTo>
                  <a:lnTo>
                    <a:pt x="8938" y="20329"/>
                  </a:lnTo>
                  <a:lnTo>
                    <a:pt x="5214" y="20329"/>
                  </a:lnTo>
                  <a:lnTo>
                    <a:pt x="2979" y="20329"/>
                  </a:lnTo>
                  <a:cubicBezTo>
                    <a:pt x="2979" y="20329"/>
                    <a:pt x="1490" y="17788"/>
                    <a:pt x="1490" y="17788"/>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11" name="Shape 1611"/>
            <p:cNvSpPr/>
            <p:nvPr/>
          </p:nvSpPr>
          <p:spPr>
            <a:xfrm>
              <a:off x="7304179" y="9917537"/>
              <a:ext cx="428360" cy="559529"/>
            </a:xfrm>
            <a:custGeom>
              <a:avLst/>
              <a:gdLst/>
              <a:ahLst/>
              <a:cxnLst>
                <a:cxn ang="0">
                  <a:pos x="wd2" y="hd2"/>
                </a:cxn>
                <a:cxn ang="5400000">
                  <a:pos x="wd2" y="hd2"/>
                </a:cxn>
                <a:cxn ang="10800000">
                  <a:pos x="wd2" y="hd2"/>
                </a:cxn>
                <a:cxn ang="16200000">
                  <a:pos x="wd2" y="hd2"/>
                </a:cxn>
              </a:cxnLst>
              <a:rect l="0" t="0" r="r" b="b"/>
              <a:pathLst>
                <a:path w="21600" h="21600" extrusionOk="0">
                  <a:moveTo>
                    <a:pt x="2399" y="20618"/>
                  </a:moveTo>
                  <a:lnTo>
                    <a:pt x="2399" y="17673"/>
                  </a:lnTo>
                  <a:lnTo>
                    <a:pt x="0" y="13746"/>
                  </a:lnTo>
                  <a:lnTo>
                    <a:pt x="1200" y="10801"/>
                  </a:lnTo>
                  <a:lnTo>
                    <a:pt x="4800" y="3928"/>
                  </a:lnTo>
                  <a:lnTo>
                    <a:pt x="7199" y="1964"/>
                  </a:lnTo>
                  <a:lnTo>
                    <a:pt x="13199" y="983"/>
                  </a:lnTo>
                  <a:lnTo>
                    <a:pt x="21600" y="0"/>
                  </a:lnTo>
                  <a:lnTo>
                    <a:pt x="21600" y="1964"/>
                  </a:lnTo>
                  <a:lnTo>
                    <a:pt x="18000" y="1964"/>
                  </a:lnTo>
                  <a:lnTo>
                    <a:pt x="10800" y="3928"/>
                  </a:lnTo>
                  <a:lnTo>
                    <a:pt x="8401" y="6872"/>
                  </a:lnTo>
                  <a:lnTo>
                    <a:pt x="16800" y="6872"/>
                  </a:lnTo>
                  <a:lnTo>
                    <a:pt x="18000" y="9818"/>
                  </a:lnTo>
                  <a:lnTo>
                    <a:pt x="15601" y="10801"/>
                  </a:lnTo>
                  <a:lnTo>
                    <a:pt x="13199" y="12764"/>
                  </a:lnTo>
                  <a:lnTo>
                    <a:pt x="18000" y="16691"/>
                  </a:lnTo>
                  <a:lnTo>
                    <a:pt x="19201" y="20618"/>
                  </a:lnTo>
                  <a:lnTo>
                    <a:pt x="14400" y="20618"/>
                  </a:lnTo>
                  <a:lnTo>
                    <a:pt x="10800" y="17673"/>
                  </a:lnTo>
                  <a:lnTo>
                    <a:pt x="7199" y="13746"/>
                  </a:lnTo>
                  <a:lnTo>
                    <a:pt x="7199" y="18655"/>
                  </a:lnTo>
                  <a:lnTo>
                    <a:pt x="7199" y="21600"/>
                  </a:lnTo>
                  <a:cubicBezTo>
                    <a:pt x="7199" y="21600"/>
                    <a:pt x="2399" y="20618"/>
                    <a:pt x="2399" y="20618"/>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12" name="Shape 1612"/>
            <p:cNvSpPr/>
            <p:nvPr/>
          </p:nvSpPr>
          <p:spPr>
            <a:xfrm>
              <a:off x="7304179" y="9917537"/>
              <a:ext cx="428360" cy="559529"/>
            </a:xfrm>
            <a:custGeom>
              <a:avLst/>
              <a:gdLst/>
              <a:ahLst/>
              <a:cxnLst>
                <a:cxn ang="0">
                  <a:pos x="wd2" y="hd2"/>
                </a:cxn>
                <a:cxn ang="5400000">
                  <a:pos x="wd2" y="hd2"/>
                </a:cxn>
                <a:cxn ang="10800000">
                  <a:pos x="wd2" y="hd2"/>
                </a:cxn>
                <a:cxn ang="16200000">
                  <a:pos x="wd2" y="hd2"/>
                </a:cxn>
              </a:cxnLst>
              <a:rect l="0" t="0" r="r" b="b"/>
              <a:pathLst>
                <a:path w="21600" h="21600" extrusionOk="0">
                  <a:moveTo>
                    <a:pt x="2399" y="20618"/>
                  </a:moveTo>
                  <a:lnTo>
                    <a:pt x="2399" y="17673"/>
                  </a:lnTo>
                  <a:lnTo>
                    <a:pt x="0" y="13746"/>
                  </a:lnTo>
                  <a:lnTo>
                    <a:pt x="1200" y="10801"/>
                  </a:lnTo>
                  <a:lnTo>
                    <a:pt x="4800" y="3928"/>
                  </a:lnTo>
                  <a:lnTo>
                    <a:pt x="7199" y="1964"/>
                  </a:lnTo>
                  <a:lnTo>
                    <a:pt x="13199" y="983"/>
                  </a:lnTo>
                  <a:lnTo>
                    <a:pt x="21600" y="0"/>
                  </a:lnTo>
                  <a:lnTo>
                    <a:pt x="21600" y="1964"/>
                  </a:lnTo>
                  <a:lnTo>
                    <a:pt x="18000" y="1964"/>
                  </a:lnTo>
                  <a:lnTo>
                    <a:pt x="10800" y="3928"/>
                  </a:lnTo>
                  <a:lnTo>
                    <a:pt x="8401" y="6872"/>
                  </a:lnTo>
                  <a:lnTo>
                    <a:pt x="16800" y="6872"/>
                  </a:lnTo>
                  <a:lnTo>
                    <a:pt x="18000" y="9818"/>
                  </a:lnTo>
                  <a:lnTo>
                    <a:pt x="15601" y="10801"/>
                  </a:lnTo>
                  <a:lnTo>
                    <a:pt x="13199" y="12764"/>
                  </a:lnTo>
                  <a:lnTo>
                    <a:pt x="18000" y="16691"/>
                  </a:lnTo>
                  <a:lnTo>
                    <a:pt x="19201" y="20618"/>
                  </a:lnTo>
                  <a:lnTo>
                    <a:pt x="14400" y="20618"/>
                  </a:lnTo>
                  <a:lnTo>
                    <a:pt x="10800" y="17673"/>
                  </a:lnTo>
                  <a:lnTo>
                    <a:pt x="7199" y="13746"/>
                  </a:lnTo>
                  <a:lnTo>
                    <a:pt x="7199" y="18655"/>
                  </a:lnTo>
                  <a:lnTo>
                    <a:pt x="7199" y="21600"/>
                  </a:lnTo>
                  <a:cubicBezTo>
                    <a:pt x="7199" y="21600"/>
                    <a:pt x="2399" y="20618"/>
                    <a:pt x="2399" y="20618"/>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13" name="Shape 1613"/>
            <p:cNvSpPr/>
            <p:nvPr/>
          </p:nvSpPr>
          <p:spPr>
            <a:xfrm>
              <a:off x="6325792" y="10558464"/>
              <a:ext cx="810443" cy="196800"/>
            </a:xfrm>
            <a:custGeom>
              <a:avLst/>
              <a:gdLst/>
              <a:ahLst/>
              <a:cxnLst>
                <a:cxn ang="0">
                  <a:pos x="wd2" y="hd2"/>
                </a:cxn>
                <a:cxn ang="5400000">
                  <a:pos x="wd2" y="hd2"/>
                </a:cxn>
                <a:cxn ang="10800000">
                  <a:pos x="wd2" y="hd2"/>
                </a:cxn>
                <a:cxn ang="16200000">
                  <a:pos x="wd2" y="hd2"/>
                </a:cxn>
              </a:cxnLst>
              <a:rect l="0" t="0" r="r" b="b"/>
              <a:pathLst>
                <a:path w="21600" h="21600" extrusionOk="0">
                  <a:moveTo>
                    <a:pt x="0" y="2697"/>
                  </a:moveTo>
                  <a:cubicBezTo>
                    <a:pt x="5718" y="0"/>
                    <a:pt x="5718" y="0"/>
                    <a:pt x="5718" y="0"/>
                  </a:cubicBezTo>
                  <a:cubicBezTo>
                    <a:pt x="10165" y="0"/>
                    <a:pt x="10165" y="0"/>
                    <a:pt x="10165" y="0"/>
                  </a:cubicBezTo>
                  <a:cubicBezTo>
                    <a:pt x="12706" y="2697"/>
                    <a:pt x="12706" y="2697"/>
                    <a:pt x="12706" y="2697"/>
                  </a:cubicBezTo>
                  <a:cubicBezTo>
                    <a:pt x="14612" y="8099"/>
                    <a:pt x="14612" y="8099"/>
                    <a:pt x="14612" y="8099"/>
                  </a:cubicBezTo>
                  <a:cubicBezTo>
                    <a:pt x="19694" y="13497"/>
                    <a:pt x="19694" y="13497"/>
                    <a:pt x="19694" y="13497"/>
                  </a:cubicBezTo>
                  <a:cubicBezTo>
                    <a:pt x="21600" y="21600"/>
                    <a:pt x="21600" y="21600"/>
                    <a:pt x="21600" y="21600"/>
                  </a:cubicBezTo>
                  <a:cubicBezTo>
                    <a:pt x="16518" y="18899"/>
                    <a:pt x="16518" y="18899"/>
                    <a:pt x="16518" y="18899"/>
                  </a:cubicBezTo>
                  <a:cubicBezTo>
                    <a:pt x="12070" y="16198"/>
                    <a:pt x="12070" y="16198"/>
                    <a:pt x="12070" y="16198"/>
                  </a:cubicBezTo>
                  <a:cubicBezTo>
                    <a:pt x="12070" y="16198"/>
                    <a:pt x="6353" y="10800"/>
                    <a:pt x="5082" y="10800"/>
                  </a:cubicBezTo>
                  <a:cubicBezTo>
                    <a:pt x="4447" y="8099"/>
                    <a:pt x="0" y="2697"/>
                    <a:pt x="0" y="2697"/>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14" name="Shape 1614"/>
            <p:cNvSpPr/>
            <p:nvPr/>
          </p:nvSpPr>
          <p:spPr>
            <a:xfrm>
              <a:off x="6325792" y="10558464"/>
              <a:ext cx="810443" cy="196800"/>
            </a:xfrm>
            <a:custGeom>
              <a:avLst/>
              <a:gdLst/>
              <a:ahLst/>
              <a:cxnLst>
                <a:cxn ang="0">
                  <a:pos x="wd2" y="hd2"/>
                </a:cxn>
                <a:cxn ang="5400000">
                  <a:pos x="wd2" y="hd2"/>
                </a:cxn>
                <a:cxn ang="10800000">
                  <a:pos x="wd2" y="hd2"/>
                </a:cxn>
                <a:cxn ang="16200000">
                  <a:pos x="wd2" y="hd2"/>
                </a:cxn>
              </a:cxnLst>
              <a:rect l="0" t="0" r="r" b="b"/>
              <a:pathLst>
                <a:path w="21600" h="21600" extrusionOk="0">
                  <a:moveTo>
                    <a:pt x="0" y="2697"/>
                  </a:moveTo>
                  <a:cubicBezTo>
                    <a:pt x="5717" y="0"/>
                    <a:pt x="5717" y="0"/>
                    <a:pt x="5717" y="0"/>
                  </a:cubicBezTo>
                  <a:cubicBezTo>
                    <a:pt x="10165" y="0"/>
                    <a:pt x="10165" y="0"/>
                    <a:pt x="10165" y="0"/>
                  </a:cubicBezTo>
                  <a:cubicBezTo>
                    <a:pt x="12706" y="2697"/>
                    <a:pt x="12706" y="2697"/>
                    <a:pt x="12706" y="2697"/>
                  </a:cubicBezTo>
                  <a:cubicBezTo>
                    <a:pt x="14612" y="8099"/>
                    <a:pt x="14612" y="8099"/>
                    <a:pt x="14612" y="8099"/>
                  </a:cubicBezTo>
                  <a:cubicBezTo>
                    <a:pt x="19694" y="13497"/>
                    <a:pt x="19694" y="13497"/>
                    <a:pt x="19694" y="13497"/>
                  </a:cubicBezTo>
                  <a:cubicBezTo>
                    <a:pt x="21600" y="21600"/>
                    <a:pt x="21600" y="21600"/>
                    <a:pt x="21600" y="21600"/>
                  </a:cubicBezTo>
                  <a:cubicBezTo>
                    <a:pt x="16517" y="18899"/>
                    <a:pt x="16517" y="18899"/>
                    <a:pt x="16517" y="18899"/>
                  </a:cubicBezTo>
                  <a:cubicBezTo>
                    <a:pt x="12070" y="16198"/>
                    <a:pt x="12070" y="16198"/>
                    <a:pt x="12070" y="16198"/>
                  </a:cubicBezTo>
                  <a:cubicBezTo>
                    <a:pt x="12070" y="16198"/>
                    <a:pt x="6353" y="10800"/>
                    <a:pt x="5082" y="10800"/>
                  </a:cubicBezTo>
                  <a:cubicBezTo>
                    <a:pt x="4447" y="8099"/>
                    <a:pt x="0" y="2697"/>
                    <a:pt x="0" y="2697"/>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15" name="Shape 1615"/>
            <p:cNvSpPr/>
            <p:nvPr/>
          </p:nvSpPr>
          <p:spPr>
            <a:xfrm>
              <a:off x="2209808" y="7927282"/>
              <a:ext cx="362780" cy="250825"/>
            </a:xfrm>
            <a:custGeom>
              <a:avLst/>
              <a:gdLst/>
              <a:ahLst/>
              <a:cxnLst>
                <a:cxn ang="0">
                  <a:pos x="wd2" y="hd2"/>
                </a:cxn>
                <a:cxn ang="5400000">
                  <a:pos x="wd2" y="hd2"/>
                </a:cxn>
                <a:cxn ang="10800000">
                  <a:pos x="wd2" y="hd2"/>
                </a:cxn>
                <a:cxn ang="16200000">
                  <a:pos x="wd2" y="hd2"/>
                </a:cxn>
              </a:cxnLst>
              <a:rect l="0" t="0" r="r" b="b"/>
              <a:pathLst>
                <a:path w="21600" h="21600" extrusionOk="0">
                  <a:moveTo>
                    <a:pt x="4321" y="17279"/>
                  </a:moveTo>
                  <a:lnTo>
                    <a:pt x="15841" y="21600"/>
                  </a:lnTo>
                  <a:lnTo>
                    <a:pt x="18720" y="10800"/>
                  </a:lnTo>
                  <a:lnTo>
                    <a:pt x="21600" y="8641"/>
                  </a:lnTo>
                  <a:lnTo>
                    <a:pt x="20160" y="0"/>
                  </a:lnTo>
                  <a:lnTo>
                    <a:pt x="7199" y="6479"/>
                  </a:lnTo>
                  <a:lnTo>
                    <a:pt x="1440" y="2162"/>
                  </a:lnTo>
                  <a:lnTo>
                    <a:pt x="0" y="8641"/>
                  </a:lnTo>
                  <a:cubicBezTo>
                    <a:pt x="0" y="8641"/>
                    <a:pt x="4321" y="17279"/>
                    <a:pt x="4321" y="17279"/>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16" name="Shape 1616"/>
            <p:cNvSpPr/>
            <p:nvPr/>
          </p:nvSpPr>
          <p:spPr>
            <a:xfrm>
              <a:off x="2260417" y="8011614"/>
              <a:ext cx="571168" cy="706139"/>
            </a:xfrm>
            <a:custGeom>
              <a:avLst/>
              <a:gdLst/>
              <a:ahLst/>
              <a:cxnLst>
                <a:cxn ang="0">
                  <a:pos x="wd2" y="hd2"/>
                </a:cxn>
                <a:cxn ang="5400000">
                  <a:pos x="wd2" y="hd2"/>
                </a:cxn>
                <a:cxn ang="10800000">
                  <a:pos x="wd2" y="hd2"/>
                </a:cxn>
                <a:cxn ang="16200000">
                  <a:pos x="wd2" y="hd2"/>
                </a:cxn>
              </a:cxnLst>
              <a:rect l="0" t="0" r="r" b="b"/>
              <a:pathLst>
                <a:path w="21600" h="21600" extrusionOk="0">
                  <a:moveTo>
                    <a:pt x="8100" y="4628"/>
                  </a:moveTo>
                  <a:cubicBezTo>
                    <a:pt x="9000" y="4628"/>
                    <a:pt x="9000" y="4628"/>
                    <a:pt x="9000" y="4628"/>
                  </a:cubicBezTo>
                  <a:cubicBezTo>
                    <a:pt x="8100" y="10028"/>
                    <a:pt x="8100" y="10028"/>
                    <a:pt x="8100" y="10028"/>
                  </a:cubicBezTo>
                  <a:cubicBezTo>
                    <a:pt x="3600" y="13114"/>
                    <a:pt x="3600" y="13114"/>
                    <a:pt x="3600" y="13114"/>
                  </a:cubicBezTo>
                  <a:cubicBezTo>
                    <a:pt x="3600" y="13114"/>
                    <a:pt x="2700" y="13886"/>
                    <a:pt x="0" y="13886"/>
                  </a:cubicBezTo>
                  <a:cubicBezTo>
                    <a:pt x="900" y="16199"/>
                    <a:pt x="900" y="16199"/>
                    <a:pt x="900" y="16199"/>
                  </a:cubicBezTo>
                  <a:cubicBezTo>
                    <a:pt x="3600" y="21600"/>
                    <a:pt x="3600" y="21600"/>
                    <a:pt x="3600" y="21600"/>
                  </a:cubicBezTo>
                  <a:cubicBezTo>
                    <a:pt x="9900" y="17742"/>
                    <a:pt x="9900" y="17742"/>
                    <a:pt x="9900" y="17742"/>
                  </a:cubicBezTo>
                  <a:cubicBezTo>
                    <a:pt x="15300" y="11571"/>
                    <a:pt x="15300" y="11571"/>
                    <a:pt x="15300" y="11571"/>
                  </a:cubicBezTo>
                  <a:cubicBezTo>
                    <a:pt x="18000" y="8486"/>
                    <a:pt x="18000" y="8486"/>
                    <a:pt x="18000" y="8486"/>
                  </a:cubicBezTo>
                  <a:cubicBezTo>
                    <a:pt x="21600" y="5400"/>
                    <a:pt x="21600" y="5400"/>
                    <a:pt x="21600" y="5400"/>
                  </a:cubicBezTo>
                  <a:cubicBezTo>
                    <a:pt x="14400" y="771"/>
                    <a:pt x="14400" y="771"/>
                    <a:pt x="14400" y="771"/>
                  </a:cubicBezTo>
                  <a:cubicBezTo>
                    <a:pt x="11700" y="0"/>
                    <a:pt x="11700" y="0"/>
                    <a:pt x="11700" y="0"/>
                  </a:cubicBezTo>
                  <a:cubicBezTo>
                    <a:pt x="9900" y="771"/>
                    <a:pt x="9900" y="771"/>
                    <a:pt x="9900" y="771"/>
                  </a:cubicBezTo>
                  <a:cubicBezTo>
                    <a:pt x="9900" y="771"/>
                    <a:pt x="8100" y="4628"/>
                    <a:pt x="8100" y="4628"/>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17" name="Shape 1617"/>
            <p:cNvSpPr/>
            <p:nvPr/>
          </p:nvSpPr>
          <p:spPr>
            <a:xfrm>
              <a:off x="1535057" y="8467013"/>
              <a:ext cx="810443" cy="536388"/>
            </a:xfrm>
            <a:custGeom>
              <a:avLst/>
              <a:gdLst/>
              <a:ahLst/>
              <a:cxnLst>
                <a:cxn ang="0">
                  <a:pos x="wd2" y="hd2"/>
                </a:cxn>
                <a:cxn ang="5400000">
                  <a:pos x="wd2" y="hd2"/>
                </a:cxn>
                <a:cxn ang="10800000">
                  <a:pos x="wd2" y="hd2"/>
                </a:cxn>
                <a:cxn ang="16200000">
                  <a:pos x="wd2" y="hd2"/>
                </a:cxn>
              </a:cxnLst>
              <a:rect l="0" t="0" r="r" b="b"/>
              <a:pathLst>
                <a:path w="21600" h="21600" extrusionOk="0">
                  <a:moveTo>
                    <a:pt x="19058" y="0"/>
                  </a:moveTo>
                  <a:cubicBezTo>
                    <a:pt x="15882" y="2059"/>
                    <a:pt x="11435" y="3087"/>
                    <a:pt x="11435" y="4115"/>
                  </a:cubicBezTo>
                  <a:cubicBezTo>
                    <a:pt x="10165" y="5143"/>
                    <a:pt x="8894" y="7201"/>
                    <a:pt x="8894" y="7201"/>
                  </a:cubicBezTo>
                  <a:cubicBezTo>
                    <a:pt x="1905" y="7201"/>
                    <a:pt x="1905" y="7201"/>
                    <a:pt x="1905" y="7201"/>
                  </a:cubicBezTo>
                  <a:cubicBezTo>
                    <a:pt x="0" y="8229"/>
                    <a:pt x="0" y="8229"/>
                    <a:pt x="0" y="8229"/>
                  </a:cubicBezTo>
                  <a:cubicBezTo>
                    <a:pt x="635" y="12343"/>
                    <a:pt x="635" y="12343"/>
                    <a:pt x="635" y="12343"/>
                  </a:cubicBezTo>
                  <a:cubicBezTo>
                    <a:pt x="3177" y="21600"/>
                    <a:pt x="3177" y="21600"/>
                    <a:pt x="3177" y="21600"/>
                  </a:cubicBezTo>
                  <a:cubicBezTo>
                    <a:pt x="7624" y="19542"/>
                    <a:pt x="7624" y="19542"/>
                    <a:pt x="7624" y="19542"/>
                  </a:cubicBezTo>
                  <a:cubicBezTo>
                    <a:pt x="9530" y="19542"/>
                    <a:pt x="9530" y="19542"/>
                    <a:pt x="9530" y="19542"/>
                  </a:cubicBezTo>
                  <a:cubicBezTo>
                    <a:pt x="12070" y="15429"/>
                    <a:pt x="12070" y="15429"/>
                    <a:pt x="12070" y="15429"/>
                  </a:cubicBezTo>
                  <a:cubicBezTo>
                    <a:pt x="15882" y="13371"/>
                    <a:pt x="15882" y="13371"/>
                    <a:pt x="15882" y="13371"/>
                  </a:cubicBezTo>
                  <a:cubicBezTo>
                    <a:pt x="21600" y="10286"/>
                    <a:pt x="21600" y="10286"/>
                    <a:pt x="21600" y="10286"/>
                  </a:cubicBezTo>
                  <a:cubicBezTo>
                    <a:pt x="19694" y="3087"/>
                    <a:pt x="19694" y="3087"/>
                    <a:pt x="19694" y="3087"/>
                  </a:cubicBezTo>
                  <a:cubicBezTo>
                    <a:pt x="19694" y="3087"/>
                    <a:pt x="19058" y="0"/>
                    <a:pt x="19058" y="0"/>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18" name="Shape 1618"/>
            <p:cNvSpPr/>
            <p:nvPr/>
          </p:nvSpPr>
          <p:spPr>
            <a:xfrm>
              <a:off x="1653139" y="6594822"/>
              <a:ext cx="1431772" cy="1381411"/>
            </a:xfrm>
            <a:custGeom>
              <a:avLst/>
              <a:gdLst/>
              <a:ahLst/>
              <a:cxnLst>
                <a:cxn ang="0">
                  <a:pos x="wd2" y="hd2"/>
                </a:cxn>
                <a:cxn ang="5400000">
                  <a:pos x="wd2" y="hd2"/>
                </a:cxn>
                <a:cxn ang="10800000">
                  <a:pos x="wd2" y="hd2"/>
                </a:cxn>
                <a:cxn ang="16200000">
                  <a:pos x="wd2" y="hd2"/>
                </a:cxn>
              </a:cxnLst>
              <a:rect l="0" t="0" r="r" b="b"/>
              <a:pathLst>
                <a:path w="21600" h="21600" extrusionOk="0">
                  <a:moveTo>
                    <a:pt x="19080" y="14923"/>
                  </a:moveTo>
                  <a:lnTo>
                    <a:pt x="19080" y="14923"/>
                  </a:lnTo>
                  <a:cubicBezTo>
                    <a:pt x="19800" y="12567"/>
                    <a:pt x="19800" y="12567"/>
                    <a:pt x="19800" y="12567"/>
                  </a:cubicBezTo>
                  <a:cubicBezTo>
                    <a:pt x="18360" y="11782"/>
                    <a:pt x="18360" y="11782"/>
                    <a:pt x="18360" y="11782"/>
                  </a:cubicBezTo>
                  <a:cubicBezTo>
                    <a:pt x="18360" y="9818"/>
                    <a:pt x="18360" y="9818"/>
                    <a:pt x="18360" y="9818"/>
                  </a:cubicBezTo>
                  <a:cubicBezTo>
                    <a:pt x="18720" y="8247"/>
                    <a:pt x="18720" y="8247"/>
                    <a:pt x="18720" y="8247"/>
                  </a:cubicBezTo>
                  <a:cubicBezTo>
                    <a:pt x="19080" y="4713"/>
                    <a:pt x="19080" y="4713"/>
                    <a:pt x="19080" y="4713"/>
                  </a:cubicBezTo>
                  <a:cubicBezTo>
                    <a:pt x="17640" y="4320"/>
                    <a:pt x="17640" y="4320"/>
                    <a:pt x="17640" y="4320"/>
                  </a:cubicBezTo>
                  <a:cubicBezTo>
                    <a:pt x="16200" y="3142"/>
                    <a:pt x="16200" y="3142"/>
                    <a:pt x="16200" y="3142"/>
                  </a:cubicBezTo>
                  <a:cubicBezTo>
                    <a:pt x="14400" y="1964"/>
                    <a:pt x="14400" y="1964"/>
                    <a:pt x="14400" y="1964"/>
                  </a:cubicBezTo>
                  <a:cubicBezTo>
                    <a:pt x="12960" y="2356"/>
                    <a:pt x="12960" y="2356"/>
                    <a:pt x="12960" y="2356"/>
                  </a:cubicBezTo>
                  <a:cubicBezTo>
                    <a:pt x="11160" y="3142"/>
                    <a:pt x="11160" y="3142"/>
                    <a:pt x="11160" y="3142"/>
                  </a:cubicBezTo>
                  <a:cubicBezTo>
                    <a:pt x="10800" y="3927"/>
                    <a:pt x="10800" y="3927"/>
                    <a:pt x="10800" y="3927"/>
                  </a:cubicBezTo>
                  <a:cubicBezTo>
                    <a:pt x="9360" y="4320"/>
                    <a:pt x="9360" y="4320"/>
                    <a:pt x="9360" y="4320"/>
                  </a:cubicBezTo>
                  <a:cubicBezTo>
                    <a:pt x="7920" y="4320"/>
                    <a:pt x="7920" y="4320"/>
                    <a:pt x="7920" y="4320"/>
                  </a:cubicBezTo>
                  <a:cubicBezTo>
                    <a:pt x="6840" y="3535"/>
                    <a:pt x="6840" y="3535"/>
                    <a:pt x="6840" y="3535"/>
                  </a:cubicBezTo>
                  <a:cubicBezTo>
                    <a:pt x="5400" y="3535"/>
                    <a:pt x="5400" y="3535"/>
                    <a:pt x="5400" y="3535"/>
                  </a:cubicBezTo>
                  <a:cubicBezTo>
                    <a:pt x="5400" y="2356"/>
                    <a:pt x="5400" y="2356"/>
                    <a:pt x="5400" y="2356"/>
                  </a:cubicBezTo>
                  <a:cubicBezTo>
                    <a:pt x="4320" y="1571"/>
                    <a:pt x="4320" y="1571"/>
                    <a:pt x="4320" y="1571"/>
                  </a:cubicBezTo>
                  <a:cubicBezTo>
                    <a:pt x="4320" y="785"/>
                    <a:pt x="4320" y="785"/>
                    <a:pt x="4320" y="785"/>
                  </a:cubicBezTo>
                  <a:cubicBezTo>
                    <a:pt x="3600" y="0"/>
                    <a:pt x="3600" y="0"/>
                    <a:pt x="3600" y="0"/>
                  </a:cubicBezTo>
                  <a:cubicBezTo>
                    <a:pt x="2160" y="1178"/>
                    <a:pt x="2160" y="1178"/>
                    <a:pt x="2160" y="1178"/>
                  </a:cubicBezTo>
                  <a:cubicBezTo>
                    <a:pt x="1080" y="785"/>
                    <a:pt x="1080" y="785"/>
                    <a:pt x="1080" y="785"/>
                  </a:cubicBezTo>
                  <a:cubicBezTo>
                    <a:pt x="0" y="0"/>
                    <a:pt x="0" y="0"/>
                    <a:pt x="0" y="0"/>
                  </a:cubicBezTo>
                  <a:cubicBezTo>
                    <a:pt x="0" y="0"/>
                    <a:pt x="0" y="2356"/>
                    <a:pt x="0" y="2749"/>
                  </a:cubicBezTo>
                  <a:lnTo>
                    <a:pt x="360" y="3927"/>
                  </a:lnTo>
                  <a:cubicBezTo>
                    <a:pt x="1800" y="6284"/>
                    <a:pt x="1800" y="6284"/>
                    <a:pt x="1800" y="6284"/>
                  </a:cubicBezTo>
                  <a:cubicBezTo>
                    <a:pt x="1440" y="7854"/>
                    <a:pt x="1440" y="7854"/>
                    <a:pt x="1440" y="7854"/>
                  </a:cubicBezTo>
                  <a:cubicBezTo>
                    <a:pt x="1440" y="9425"/>
                    <a:pt x="1440" y="9425"/>
                    <a:pt x="1440" y="9425"/>
                  </a:cubicBezTo>
                  <a:cubicBezTo>
                    <a:pt x="3600" y="11389"/>
                    <a:pt x="3600" y="11389"/>
                    <a:pt x="3600" y="11389"/>
                  </a:cubicBezTo>
                  <a:cubicBezTo>
                    <a:pt x="4320" y="13353"/>
                    <a:pt x="4320" y="13353"/>
                    <a:pt x="4320" y="13353"/>
                  </a:cubicBezTo>
                  <a:cubicBezTo>
                    <a:pt x="5040" y="14923"/>
                    <a:pt x="5040" y="14923"/>
                    <a:pt x="5040" y="14923"/>
                  </a:cubicBezTo>
                  <a:cubicBezTo>
                    <a:pt x="5400" y="14138"/>
                    <a:pt x="5400" y="14138"/>
                    <a:pt x="5400" y="14138"/>
                  </a:cubicBezTo>
                  <a:cubicBezTo>
                    <a:pt x="6840" y="15316"/>
                    <a:pt x="6840" y="15316"/>
                    <a:pt x="6840" y="15316"/>
                  </a:cubicBezTo>
                  <a:cubicBezTo>
                    <a:pt x="8280" y="17280"/>
                    <a:pt x="8280" y="17280"/>
                    <a:pt x="8280" y="17280"/>
                  </a:cubicBezTo>
                  <a:cubicBezTo>
                    <a:pt x="10080" y="18851"/>
                    <a:pt x="10080" y="18851"/>
                    <a:pt x="10080" y="18851"/>
                  </a:cubicBezTo>
                  <a:cubicBezTo>
                    <a:pt x="12240" y="19243"/>
                    <a:pt x="12240" y="19243"/>
                    <a:pt x="12240" y="19243"/>
                  </a:cubicBezTo>
                  <a:cubicBezTo>
                    <a:pt x="14040" y="18851"/>
                    <a:pt x="14040" y="18851"/>
                    <a:pt x="14040" y="18851"/>
                  </a:cubicBezTo>
                  <a:cubicBezTo>
                    <a:pt x="15120" y="20421"/>
                    <a:pt x="15120" y="20421"/>
                    <a:pt x="15120" y="20421"/>
                  </a:cubicBezTo>
                  <a:cubicBezTo>
                    <a:pt x="19080" y="21600"/>
                    <a:pt x="19080" y="21600"/>
                    <a:pt x="19080" y="21600"/>
                  </a:cubicBezTo>
                  <a:cubicBezTo>
                    <a:pt x="19800" y="21600"/>
                    <a:pt x="19800" y="21600"/>
                    <a:pt x="19800" y="21600"/>
                  </a:cubicBezTo>
                  <a:cubicBezTo>
                    <a:pt x="19800" y="20029"/>
                    <a:pt x="19800" y="20029"/>
                    <a:pt x="19800" y="20029"/>
                  </a:cubicBezTo>
                  <a:cubicBezTo>
                    <a:pt x="21600" y="19243"/>
                    <a:pt x="21600" y="19243"/>
                    <a:pt x="21600" y="19243"/>
                  </a:cubicBezTo>
                  <a:cubicBezTo>
                    <a:pt x="21240" y="18065"/>
                    <a:pt x="21240" y="18065"/>
                    <a:pt x="21240" y="18065"/>
                  </a:cubicBezTo>
                  <a:cubicBezTo>
                    <a:pt x="20880" y="17280"/>
                    <a:pt x="20880" y="17280"/>
                    <a:pt x="20880" y="17280"/>
                  </a:cubicBezTo>
                  <a:cubicBezTo>
                    <a:pt x="19440" y="15709"/>
                    <a:pt x="19440" y="15709"/>
                    <a:pt x="19440" y="15709"/>
                  </a:cubicBezTo>
                  <a:cubicBezTo>
                    <a:pt x="19080" y="14923"/>
                    <a:pt x="19080" y="14923"/>
                    <a:pt x="19080" y="14923"/>
                  </a:cubicBezTo>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19" name="Shape 1619"/>
            <p:cNvSpPr/>
            <p:nvPr/>
          </p:nvSpPr>
          <p:spPr>
            <a:xfrm>
              <a:off x="2918298" y="6864688"/>
              <a:ext cx="1242673" cy="1230931"/>
            </a:xfrm>
            <a:custGeom>
              <a:avLst/>
              <a:gdLst/>
              <a:ahLst/>
              <a:cxnLst>
                <a:cxn ang="0">
                  <a:pos x="wd2" y="hd2"/>
                </a:cxn>
                <a:cxn ang="5400000">
                  <a:pos x="wd2" y="hd2"/>
                </a:cxn>
                <a:cxn ang="10800000">
                  <a:pos x="wd2" y="hd2"/>
                </a:cxn>
                <a:cxn ang="16200000">
                  <a:pos x="wd2" y="hd2"/>
                </a:cxn>
              </a:cxnLst>
              <a:rect l="0" t="0" r="r" b="b"/>
              <a:pathLst>
                <a:path w="21600" h="21600" extrusionOk="0">
                  <a:moveTo>
                    <a:pt x="11631" y="20718"/>
                  </a:moveTo>
                  <a:cubicBezTo>
                    <a:pt x="13292" y="19837"/>
                    <a:pt x="13292" y="19837"/>
                    <a:pt x="13292" y="19837"/>
                  </a:cubicBezTo>
                  <a:cubicBezTo>
                    <a:pt x="12046" y="18074"/>
                    <a:pt x="12046" y="18074"/>
                    <a:pt x="12046" y="18074"/>
                  </a:cubicBezTo>
                  <a:cubicBezTo>
                    <a:pt x="11215" y="16310"/>
                    <a:pt x="11215" y="16310"/>
                    <a:pt x="11215" y="16310"/>
                  </a:cubicBezTo>
                  <a:cubicBezTo>
                    <a:pt x="12461" y="14988"/>
                    <a:pt x="12461" y="14988"/>
                    <a:pt x="12461" y="14988"/>
                  </a:cubicBezTo>
                  <a:cubicBezTo>
                    <a:pt x="14123" y="14988"/>
                    <a:pt x="14123" y="14988"/>
                    <a:pt x="14123" y="14988"/>
                  </a:cubicBezTo>
                  <a:cubicBezTo>
                    <a:pt x="16615" y="11021"/>
                    <a:pt x="16615" y="11021"/>
                    <a:pt x="16615" y="11021"/>
                  </a:cubicBezTo>
                  <a:cubicBezTo>
                    <a:pt x="17446" y="9257"/>
                    <a:pt x="17446" y="9257"/>
                    <a:pt x="17446" y="9257"/>
                  </a:cubicBezTo>
                  <a:cubicBezTo>
                    <a:pt x="18277" y="7054"/>
                    <a:pt x="18277" y="7054"/>
                    <a:pt x="18277" y="7054"/>
                  </a:cubicBezTo>
                  <a:cubicBezTo>
                    <a:pt x="17031" y="6171"/>
                    <a:pt x="17031" y="6171"/>
                    <a:pt x="17031" y="6171"/>
                  </a:cubicBezTo>
                  <a:cubicBezTo>
                    <a:pt x="17031" y="3968"/>
                    <a:pt x="17031" y="3968"/>
                    <a:pt x="17031" y="3968"/>
                  </a:cubicBezTo>
                  <a:cubicBezTo>
                    <a:pt x="21600" y="3086"/>
                    <a:pt x="21600" y="3086"/>
                    <a:pt x="21600" y="3086"/>
                  </a:cubicBezTo>
                  <a:cubicBezTo>
                    <a:pt x="21185" y="2645"/>
                    <a:pt x="21185" y="2645"/>
                    <a:pt x="21185" y="2645"/>
                  </a:cubicBezTo>
                  <a:cubicBezTo>
                    <a:pt x="19523" y="441"/>
                    <a:pt x="19523" y="441"/>
                    <a:pt x="19523" y="441"/>
                  </a:cubicBezTo>
                  <a:cubicBezTo>
                    <a:pt x="18277" y="0"/>
                    <a:pt x="18277" y="0"/>
                    <a:pt x="18277" y="0"/>
                  </a:cubicBezTo>
                  <a:cubicBezTo>
                    <a:pt x="15369" y="441"/>
                    <a:pt x="15369" y="441"/>
                    <a:pt x="15369" y="441"/>
                  </a:cubicBezTo>
                  <a:cubicBezTo>
                    <a:pt x="13292" y="1323"/>
                    <a:pt x="13292" y="1323"/>
                    <a:pt x="13292" y="1323"/>
                  </a:cubicBezTo>
                  <a:cubicBezTo>
                    <a:pt x="13292" y="2645"/>
                    <a:pt x="13292" y="2645"/>
                    <a:pt x="13292" y="2645"/>
                  </a:cubicBezTo>
                  <a:cubicBezTo>
                    <a:pt x="13292" y="2645"/>
                    <a:pt x="12877" y="4849"/>
                    <a:pt x="12461" y="4849"/>
                  </a:cubicBezTo>
                  <a:lnTo>
                    <a:pt x="11631" y="5290"/>
                  </a:lnTo>
                  <a:cubicBezTo>
                    <a:pt x="11631" y="6171"/>
                    <a:pt x="11631" y="6171"/>
                    <a:pt x="11631" y="6171"/>
                  </a:cubicBezTo>
                  <a:cubicBezTo>
                    <a:pt x="11215" y="6612"/>
                    <a:pt x="11215" y="6612"/>
                    <a:pt x="11215" y="6612"/>
                  </a:cubicBezTo>
                  <a:cubicBezTo>
                    <a:pt x="10800" y="8376"/>
                    <a:pt x="10800" y="8376"/>
                    <a:pt x="10800" y="8376"/>
                  </a:cubicBezTo>
                  <a:cubicBezTo>
                    <a:pt x="10800" y="8376"/>
                    <a:pt x="8723" y="9257"/>
                    <a:pt x="8308" y="9257"/>
                  </a:cubicBezTo>
                  <a:lnTo>
                    <a:pt x="7061" y="10139"/>
                  </a:lnTo>
                  <a:cubicBezTo>
                    <a:pt x="5815" y="12343"/>
                    <a:pt x="5815" y="12343"/>
                    <a:pt x="5815" y="12343"/>
                  </a:cubicBezTo>
                  <a:cubicBezTo>
                    <a:pt x="5815" y="12343"/>
                    <a:pt x="3738" y="12343"/>
                    <a:pt x="3323" y="12343"/>
                  </a:cubicBezTo>
                  <a:cubicBezTo>
                    <a:pt x="2908" y="12343"/>
                    <a:pt x="1661" y="11902"/>
                    <a:pt x="1661" y="11902"/>
                  </a:cubicBezTo>
                  <a:cubicBezTo>
                    <a:pt x="0" y="11902"/>
                    <a:pt x="0" y="11902"/>
                    <a:pt x="0" y="11902"/>
                  </a:cubicBezTo>
                  <a:cubicBezTo>
                    <a:pt x="415" y="12784"/>
                    <a:pt x="415" y="12784"/>
                    <a:pt x="415" y="12784"/>
                  </a:cubicBezTo>
                  <a:cubicBezTo>
                    <a:pt x="2077" y="14547"/>
                    <a:pt x="2077" y="14547"/>
                    <a:pt x="2077" y="14547"/>
                  </a:cubicBezTo>
                  <a:cubicBezTo>
                    <a:pt x="2492" y="15429"/>
                    <a:pt x="2492" y="15429"/>
                    <a:pt x="2492" y="15429"/>
                  </a:cubicBezTo>
                  <a:cubicBezTo>
                    <a:pt x="2908" y="16751"/>
                    <a:pt x="2908" y="16751"/>
                    <a:pt x="2908" y="16751"/>
                  </a:cubicBezTo>
                  <a:cubicBezTo>
                    <a:pt x="831" y="17633"/>
                    <a:pt x="831" y="17633"/>
                    <a:pt x="831" y="17633"/>
                  </a:cubicBezTo>
                  <a:cubicBezTo>
                    <a:pt x="831" y="19396"/>
                    <a:pt x="831" y="19396"/>
                    <a:pt x="831" y="19396"/>
                  </a:cubicBezTo>
                  <a:cubicBezTo>
                    <a:pt x="2908" y="18955"/>
                    <a:pt x="2908" y="18955"/>
                    <a:pt x="2908" y="18955"/>
                  </a:cubicBezTo>
                  <a:cubicBezTo>
                    <a:pt x="7477" y="18955"/>
                    <a:pt x="7477" y="18955"/>
                    <a:pt x="7477" y="18955"/>
                  </a:cubicBezTo>
                  <a:cubicBezTo>
                    <a:pt x="9139" y="21600"/>
                    <a:pt x="9139" y="21600"/>
                    <a:pt x="9139" y="21600"/>
                  </a:cubicBezTo>
                  <a:cubicBezTo>
                    <a:pt x="9969" y="21160"/>
                    <a:pt x="9969" y="21160"/>
                    <a:pt x="9969" y="21160"/>
                  </a:cubicBezTo>
                  <a:cubicBezTo>
                    <a:pt x="9969" y="21160"/>
                    <a:pt x="11631" y="20718"/>
                    <a:pt x="11631" y="20718"/>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20" name="Shape 1620"/>
            <p:cNvSpPr/>
            <p:nvPr/>
          </p:nvSpPr>
          <p:spPr>
            <a:xfrm>
              <a:off x="2867691" y="6712889"/>
              <a:ext cx="1099881" cy="852782"/>
            </a:xfrm>
            <a:custGeom>
              <a:avLst/>
              <a:gdLst/>
              <a:ahLst/>
              <a:cxnLst>
                <a:cxn ang="0">
                  <a:pos x="wd2" y="hd2"/>
                </a:cxn>
                <a:cxn ang="5400000">
                  <a:pos x="wd2" y="hd2"/>
                </a:cxn>
                <a:cxn ang="10800000">
                  <a:pos x="wd2" y="hd2"/>
                </a:cxn>
                <a:cxn ang="16200000">
                  <a:pos x="wd2" y="hd2"/>
                </a:cxn>
              </a:cxnLst>
              <a:rect l="0" t="0" r="r" b="b"/>
              <a:pathLst>
                <a:path w="21600" h="21600" extrusionOk="0">
                  <a:moveTo>
                    <a:pt x="19722" y="1906"/>
                  </a:moveTo>
                  <a:cubicBezTo>
                    <a:pt x="17843" y="2542"/>
                    <a:pt x="17843" y="2542"/>
                    <a:pt x="17843" y="2542"/>
                  </a:cubicBezTo>
                  <a:cubicBezTo>
                    <a:pt x="16435" y="2542"/>
                    <a:pt x="16435" y="2542"/>
                    <a:pt x="16435" y="2542"/>
                  </a:cubicBezTo>
                  <a:cubicBezTo>
                    <a:pt x="15965" y="635"/>
                    <a:pt x="15965" y="635"/>
                    <a:pt x="15965" y="635"/>
                  </a:cubicBezTo>
                  <a:cubicBezTo>
                    <a:pt x="15496" y="0"/>
                    <a:pt x="15496" y="0"/>
                    <a:pt x="15496" y="0"/>
                  </a:cubicBezTo>
                  <a:cubicBezTo>
                    <a:pt x="14087" y="1906"/>
                    <a:pt x="14087" y="1906"/>
                    <a:pt x="14087" y="1906"/>
                  </a:cubicBezTo>
                  <a:cubicBezTo>
                    <a:pt x="13148" y="3177"/>
                    <a:pt x="13148" y="3177"/>
                    <a:pt x="13148" y="3177"/>
                  </a:cubicBezTo>
                  <a:cubicBezTo>
                    <a:pt x="11270" y="3812"/>
                    <a:pt x="11270" y="3812"/>
                    <a:pt x="11270" y="3812"/>
                  </a:cubicBezTo>
                  <a:cubicBezTo>
                    <a:pt x="10331" y="2542"/>
                    <a:pt x="10331" y="2542"/>
                    <a:pt x="10331" y="2542"/>
                  </a:cubicBezTo>
                  <a:cubicBezTo>
                    <a:pt x="8922" y="2542"/>
                    <a:pt x="8922" y="2542"/>
                    <a:pt x="8922" y="2542"/>
                  </a:cubicBezTo>
                  <a:cubicBezTo>
                    <a:pt x="7044" y="1906"/>
                    <a:pt x="7044" y="1906"/>
                    <a:pt x="7044" y="1906"/>
                  </a:cubicBezTo>
                  <a:cubicBezTo>
                    <a:pt x="6574" y="5082"/>
                    <a:pt x="6574" y="5082"/>
                    <a:pt x="6574" y="5082"/>
                  </a:cubicBezTo>
                  <a:cubicBezTo>
                    <a:pt x="4226" y="6353"/>
                    <a:pt x="4226" y="6353"/>
                    <a:pt x="4226" y="6353"/>
                  </a:cubicBezTo>
                  <a:cubicBezTo>
                    <a:pt x="3287" y="7624"/>
                    <a:pt x="3287" y="7624"/>
                    <a:pt x="3287" y="7624"/>
                  </a:cubicBezTo>
                  <a:cubicBezTo>
                    <a:pt x="1878" y="6988"/>
                    <a:pt x="1878" y="6988"/>
                    <a:pt x="1878" y="6988"/>
                  </a:cubicBezTo>
                  <a:cubicBezTo>
                    <a:pt x="939" y="6353"/>
                    <a:pt x="939" y="6353"/>
                    <a:pt x="939" y="6353"/>
                  </a:cubicBezTo>
                  <a:cubicBezTo>
                    <a:pt x="470" y="10165"/>
                    <a:pt x="470" y="10165"/>
                    <a:pt x="470" y="10165"/>
                  </a:cubicBezTo>
                  <a:cubicBezTo>
                    <a:pt x="0" y="12706"/>
                    <a:pt x="0" y="12706"/>
                    <a:pt x="0" y="12706"/>
                  </a:cubicBezTo>
                  <a:cubicBezTo>
                    <a:pt x="0" y="15883"/>
                    <a:pt x="0" y="15883"/>
                    <a:pt x="0" y="15883"/>
                  </a:cubicBezTo>
                  <a:cubicBezTo>
                    <a:pt x="1878" y="17153"/>
                    <a:pt x="1878" y="17153"/>
                    <a:pt x="1878" y="17153"/>
                  </a:cubicBezTo>
                  <a:cubicBezTo>
                    <a:pt x="939" y="20965"/>
                    <a:pt x="939" y="20965"/>
                    <a:pt x="939" y="20965"/>
                  </a:cubicBezTo>
                  <a:cubicBezTo>
                    <a:pt x="2818" y="20965"/>
                    <a:pt x="2818" y="20965"/>
                    <a:pt x="2818" y="20965"/>
                  </a:cubicBezTo>
                  <a:cubicBezTo>
                    <a:pt x="2818" y="20965"/>
                    <a:pt x="4226" y="21600"/>
                    <a:pt x="4696" y="21600"/>
                  </a:cubicBezTo>
                  <a:cubicBezTo>
                    <a:pt x="5166" y="21600"/>
                    <a:pt x="7513" y="21600"/>
                    <a:pt x="7513" y="21600"/>
                  </a:cubicBezTo>
                  <a:cubicBezTo>
                    <a:pt x="8922" y="18423"/>
                    <a:pt x="8922" y="18423"/>
                    <a:pt x="8922" y="18423"/>
                  </a:cubicBezTo>
                  <a:lnTo>
                    <a:pt x="10331" y="17153"/>
                  </a:lnTo>
                  <a:cubicBezTo>
                    <a:pt x="10800" y="17153"/>
                    <a:pt x="13148" y="15883"/>
                    <a:pt x="13148" y="15883"/>
                  </a:cubicBezTo>
                  <a:cubicBezTo>
                    <a:pt x="13618" y="13341"/>
                    <a:pt x="13618" y="13341"/>
                    <a:pt x="13618" y="13341"/>
                  </a:cubicBezTo>
                  <a:cubicBezTo>
                    <a:pt x="14087" y="12706"/>
                    <a:pt x="14087" y="12706"/>
                    <a:pt x="14087" y="12706"/>
                  </a:cubicBezTo>
                  <a:cubicBezTo>
                    <a:pt x="14087" y="11435"/>
                    <a:pt x="14087" y="11435"/>
                    <a:pt x="14087" y="11435"/>
                  </a:cubicBezTo>
                  <a:lnTo>
                    <a:pt x="15026" y="10800"/>
                  </a:lnTo>
                  <a:cubicBezTo>
                    <a:pt x="15496" y="10800"/>
                    <a:pt x="15965" y="7624"/>
                    <a:pt x="15965" y="7624"/>
                  </a:cubicBezTo>
                  <a:cubicBezTo>
                    <a:pt x="15965" y="5718"/>
                    <a:pt x="15965" y="5718"/>
                    <a:pt x="15965" y="5718"/>
                  </a:cubicBezTo>
                  <a:cubicBezTo>
                    <a:pt x="18313" y="4447"/>
                    <a:pt x="18313" y="4447"/>
                    <a:pt x="18313" y="4447"/>
                  </a:cubicBezTo>
                  <a:cubicBezTo>
                    <a:pt x="21600" y="3812"/>
                    <a:pt x="21600" y="3812"/>
                    <a:pt x="21600" y="3812"/>
                  </a:cubicBezTo>
                  <a:cubicBezTo>
                    <a:pt x="20661" y="1906"/>
                    <a:pt x="20661" y="1906"/>
                    <a:pt x="20661" y="1906"/>
                  </a:cubicBezTo>
                  <a:cubicBezTo>
                    <a:pt x="20661" y="1906"/>
                    <a:pt x="19722" y="1906"/>
                    <a:pt x="19722" y="1906"/>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21" name="Shape 1621"/>
            <p:cNvSpPr/>
            <p:nvPr/>
          </p:nvSpPr>
          <p:spPr>
            <a:xfrm>
              <a:off x="387981" y="0"/>
              <a:ext cx="11550665" cy="6567539"/>
            </a:xfrm>
            <a:custGeom>
              <a:avLst/>
              <a:gdLst/>
              <a:ahLst/>
              <a:cxnLst>
                <a:cxn ang="0">
                  <a:pos x="wd2" y="hd2"/>
                </a:cxn>
                <a:cxn ang="5400000">
                  <a:pos x="wd2" y="hd2"/>
                </a:cxn>
                <a:cxn ang="10800000">
                  <a:pos x="wd2" y="hd2"/>
                </a:cxn>
                <a:cxn ang="16200000">
                  <a:pos x="wd2" y="hd2"/>
                </a:cxn>
              </a:cxnLst>
              <a:rect l="0" t="0" r="r" b="b"/>
              <a:pathLst>
                <a:path w="21600" h="21600" extrusionOk="0">
                  <a:moveTo>
                    <a:pt x="21555" y="10551"/>
                  </a:moveTo>
                  <a:cubicBezTo>
                    <a:pt x="21600" y="7975"/>
                    <a:pt x="21600" y="7975"/>
                    <a:pt x="21600" y="7975"/>
                  </a:cubicBezTo>
                  <a:cubicBezTo>
                    <a:pt x="21466" y="7892"/>
                    <a:pt x="21466" y="7892"/>
                    <a:pt x="21466" y="7892"/>
                  </a:cubicBezTo>
                  <a:cubicBezTo>
                    <a:pt x="21376" y="7809"/>
                    <a:pt x="21376" y="7809"/>
                    <a:pt x="21376" y="7809"/>
                  </a:cubicBezTo>
                  <a:lnTo>
                    <a:pt x="21198" y="7477"/>
                  </a:lnTo>
                  <a:cubicBezTo>
                    <a:pt x="21153" y="7394"/>
                    <a:pt x="21019" y="7394"/>
                    <a:pt x="21019" y="7394"/>
                  </a:cubicBezTo>
                  <a:cubicBezTo>
                    <a:pt x="20706" y="7311"/>
                    <a:pt x="20706" y="7311"/>
                    <a:pt x="20706" y="7311"/>
                  </a:cubicBezTo>
                  <a:cubicBezTo>
                    <a:pt x="20527" y="7228"/>
                    <a:pt x="20527" y="7228"/>
                    <a:pt x="20527" y="7228"/>
                  </a:cubicBezTo>
                  <a:cubicBezTo>
                    <a:pt x="20393" y="7228"/>
                    <a:pt x="20393" y="7228"/>
                    <a:pt x="20393" y="7228"/>
                  </a:cubicBezTo>
                  <a:cubicBezTo>
                    <a:pt x="20303" y="7228"/>
                    <a:pt x="20303" y="7228"/>
                    <a:pt x="20303" y="7228"/>
                  </a:cubicBezTo>
                  <a:cubicBezTo>
                    <a:pt x="20348" y="7892"/>
                    <a:pt x="20348" y="7892"/>
                    <a:pt x="20348" y="7892"/>
                  </a:cubicBezTo>
                  <a:lnTo>
                    <a:pt x="20169" y="8058"/>
                  </a:lnTo>
                  <a:cubicBezTo>
                    <a:pt x="20124" y="8058"/>
                    <a:pt x="20035" y="7809"/>
                    <a:pt x="20035" y="7809"/>
                  </a:cubicBezTo>
                  <a:cubicBezTo>
                    <a:pt x="19901" y="7560"/>
                    <a:pt x="19901" y="7560"/>
                    <a:pt x="19901" y="7560"/>
                  </a:cubicBezTo>
                  <a:cubicBezTo>
                    <a:pt x="19901" y="7394"/>
                    <a:pt x="19901" y="7394"/>
                    <a:pt x="19901" y="7394"/>
                  </a:cubicBezTo>
                  <a:cubicBezTo>
                    <a:pt x="19677" y="7394"/>
                    <a:pt x="19677" y="7394"/>
                    <a:pt x="19677" y="7394"/>
                  </a:cubicBezTo>
                  <a:cubicBezTo>
                    <a:pt x="19543" y="7477"/>
                    <a:pt x="19543" y="7477"/>
                    <a:pt x="19543" y="7477"/>
                  </a:cubicBezTo>
                  <a:cubicBezTo>
                    <a:pt x="19275" y="7394"/>
                    <a:pt x="19275" y="7394"/>
                    <a:pt x="19275" y="7394"/>
                  </a:cubicBezTo>
                  <a:cubicBezTo>
                    <a:pt x="19051" y="7394"/>
                    <a:pt x="19051" y="7394"/>
                    <a:pt x="19051" y="7394"/>
                  </a:cubicBezTo>
                  <a:cubicBezTo>
                    <a:pt x="18917" y="7477"/>
                    <a:pt x="18917" y="7477"/>
                    <a:pt x="18917" y="7477"/>
                  </a:cubicBezTo>
                  <a:cubicBezTo>
                    <a:pt x="18738" y="7228"/>
                    <a:pt x="18738" y="7228"/>
                    <a:pt x="18738" y="7228"/>
                  </a:cubicBezTo>
                  <a:cubicBezTo>
                    <a:pt x="18738" y="6646"/>
                    <a:pt x="18738" y="6646"/>
                    <a:pt x="18738" y="6646"/>
                  </a:cubicBezTo>
                  <a:cubicBezTo>
                    <a:pt x="18470" y="6397"/>
                    <a:pt x="18470" y="6397"/>
                    <a:pt x="18470" y="6397"/>
                  </a:cubicBezTo>
                  <a:cubicBezTo>
                    <a:pt x="18022" y="6397"/>
                    <a:pt x="18022" y="6397"/>
                    <a:pt x="18022" y="6397"/>
                  </a:cubicBezTo>
                  <a:cubicBezTo>
                    <a:pt x="17620" y="6397"/>
                    <a:pt x="17620" y="6397"/>
                    <a:pt x="17620" y="6397"/>
                  </a:cubicBezTo>
                  <a:cubicBezTo>
                    <a:pt x="17575" y="6231"/>
                    <a:pt x="17575" y="6231"/>
                    <a:pt x="17575" y="6231"/>
                  </a:cubicBezTo>
                  <a:cubicBezTo>
                    <a:pt x="17530" y="5981"/>
                    <a:pt x="17530" y="5981"/>
                    <a:pt x="17530" y="5981"/>
                  </a:cubicBezTo>
                  <a:cubicBezTo>
                    <a:pt x="17262" y="5732"/>
                    <a:pt x="17262" y="5732"/>
                    <a:pt x="17262" y="5732"/>
                  </a:cubicBezTo>
                  <a:cubicBezTo>
                    <a:pt x="17262" y="5317"/>
                    <a:pt x="17262" y="5317"/>
                    <a:pt x="17262" y="5317"/>
                  </a:cubicBezTo>
                  <a:cubicBezTo>
                    <a:pt x="16189" y="4902"/>
                    <a:pt x="16189" y="4902"/>
                    <a:pt x="16189" y="4902"/>
                  </a:cubicBezTo>
                  <a:cubicBezTo>
                    <a:pt x="16144" y="5068"/>
                    <a:pt x="16144" y="5068"/>
                    <a:pt x="16144" y="5068"/>
                  </a:cubicBezTo>
                  <a:cubicBezTo>
                    <a:pt x="15920" y="5400"/>
                    <a:pt x="15920" y="5400"/>
                    <a:pt x="15920" y="5400"/>
                  </a:cubicBezTo>
                  <a:cubicBezTo>
                    <a:pt x="15965" y="5898"/>
                    <a:pt x="15965" y="5898"/>
                    <a:pt x="15965" y="5898"/>
                  </a:cubicBezTo>
                  <a:cubicBezTo>
                    <a:pt x="15697" y="6065"/>
                    <a:pt x="15697" y="6065"/>
                    <a:pt x="15697" y="6065"/>
                  </a:cubicBezTo>
                  <a:cubicBezTo>
                    <a:pt x="15518" y="5981"/>
                    <a:pt x="15518" y="5981"/>
                    <a:pt x="15518" y="5981"/>
                  </a:cubicBezTo>
                  <a:cubicBezTo>
                    <a:pt x="15294" y="5815"/>
                    <a:pt x="15294" y="5815"/>
                    <a:pt x="15294" y="5815"/>
                  </a:cubicBezTo>
                  <a:cubicBezTo>
                    <a:pt x="15205" y="5981"/>
                    <a:pt x="15205" y="5981"/>
                    <a:pt x="15205" y="5981"/>
                  </a:cubicBezTo>
                  <a:cubicBezTo>
                    <a:pt x="15026" y="5898"/>
                    <a:pt x="15026" y="5898"/>
                    <a:pt x="15026" y="5898"/>
                  </a:cubicBezTo>
                  <a:cubicBezTo>
                    <a:pt x="14847" y="5649"/>
                    <a:pt x="14847" y="5649"/>
                    <a:pt x="14847" y="5649"/>
                  </a:cubicBezTo>
                  <a:cubicBezTo>
                    <a:pt x="14802" y="6148"/>
                    <a:pt x="14802" y="6148"/>
                    <a:pt x="14802" y="6148"/>
                  </a:cubicBezTo>
                  <a:cubicBezTo>
                    <a:pt x="14668" y="6480"/>
                    <a:pt x="14668" y="6480"/>
                    <a:pt x="14668" y="6480"/>
                  </a:cubicBezTo>
                  <a:cubicBezTo>
                    <a:pt x="14445" y="6065"/>
                    <a:pt x="14445" y="6065"/>
                    <a:pt x="14445" y="6065"/>
                  </a:cubicBezTo>
                  <a:cubicBezTo>
                    <a:pt x="14311" y="5566"/>
                    <a:pt x="14311" y="5566"/>
                    <a:pt x="14311" y="5566"/>
                  </a:cubicBezTo>
                  <a:cubicBezTo>
                    <a:pt x="14445" y="4985"/>
                    <a:pt x="14445" y="4985"/>
                    <a:pt x="14445" y="4985"/>
                  </a:cubicBezTo>
                  <a:cubicBezTo>
                    <a:pt x="14445" y="4735"/>
                    <a:pt x="14445" y="4735"/>
                    <a:pt x="14445" y="4735"/>
                  </a:cubicBezTo>
                  <a:cubicBezTo>
                    <a:pt x="14311" y="4320"/>
                    <a:pt x="14311" y="4320"/>
                    <a:pt x="14311" y="4320"/>
                  </a:cubicBezTo>
                  <a:cubicBezTo>
                    <a:pt x="14132" y="4237"/>
                    <a:pt x="14132" y="4237"/>
                    <a:pt x="14132" y="4237"/>
                  </a:cubicBezTo>
                  <a:cubicBezTo>
                    <a:pt x="13953" y="4237"/>
                    <a:pt x="13953" y="4237"/>
                    <a:pt x="13953" y="4237"/>
                  </a:cubicBezTo>
                  <a:cubicBezTo>
                    <a:pt x="13863" y="4071"/>
                    <a:pt x="13863" y="4071"/>
                    <a:pt x="13863" y="4071"/>
                  </a:cubicBezTo>
                  <a:cubicBezTo>
                    <a:pt x="13684" y="3822"/>
                    <a:pt x="13684" y="3822"/>
                    <a:pt x="13684" y="3822"/>
                  </a:cubicBezTo>
                  <a:cubicBezTo>
                    <a:pt x="13550" y="4154"/>
                    <a:pt x="13550" y="4154"/>
                    <a:pt x="13550" y="4154"/>
                  </a:cubicBezTo>
                  <a:cubicBezTo>
                    <a:pt x="13461" y="4569"/>
                    <a:pt x="13461" y="4569"/>
                    <a:pt x="13461" y="4569"/>
                  </a:cubicBezTo>
                  <a:cubicBezTo>
                    <a:pt x="13058" y="4569"/>
                    <a:pt x="13058" y="4569"/>
                    <a:pt x="13058" y="4569"/>
                  </a:cubicBezTo>
                  <a:cubicBezTo>
                    <a:pt x="12835" y="4403"/>
                    <a:pt x="12835" y="4403"/>
                    <a:pt x="12835" y="4403"/>
                  </a:cubicBezTo>
                  <a:cubicBezTo>
                    <a:pt x="12790" y="4071"/>
                    <a:pt x="12790" y="4071"/>
                    <a:pt x="12790" y="4071"/>
                  </a:cubicBezTo>
                  <a:cubicBezTo>
                    <a:pt x="12388" y="4071"/>
                    <a:pt x="12388" y="4071"/>
                    <a:pt x="12388" y="4071"/>
                  </a:cubicBezTo>
                  <a:cubicBezTo>
                    <a:pt x="12164" y="4320"/>
                    <a:pt x="12164" y="4320"/>
                    <a:pt x="12164" y="4320"/>
                  </a:cubicBezTo>
                  <a:cubicBezTo>
                    <a:pt x="12119" y="4071"/>
                    <a:pt x="12119" y="4071"/>
                    <a:pt x="12119" y="4071"/>
                  </a:cubicBezTo>
                  <a:cubicBezTo>
                    <a:pt x="11985" y="3738"/>
                    <a:pt x="11985" y="3738"/>
                    <a:pt x="11985" y="3738"/>
                  </a:cubicBezTo>
                  <a:cubicBezTo>
                    <a:pt x="11806" y="3655"/>
                    <a:pt x="11806" y="3655"/>
                    <a:pt x="11806" y="3655"/>
                  </a:cubicBezTo>
                  <a:cubicBezTo>
                    <a:pt x="11583" y="4071"/>
                    <a:pt x="11583" y="4071"/>
                    <a:pt x="11583" y="4071"/>
                  </a:cubicBezTo>
                  <a:cubicBezTo>
                    <a:pt x="11314" y="4320"/>
                    <a:pt x="11314" y="4320"/>
                    <a:pt x="11314" y="4320"/>
                  </a:cubicBezTo>
                  <a:cubicBezTo>
                    <a:pt x="11046" y="4735"/>
                    <a:pt x="11046" y="4735"/>
                    <a:pt x="11046" y="4735"/>
                  </a:cubicBezTo>
                  <a:cubicBezTo>
                    <a:pt x="11225" y="4237"/>
                    <a:pt x="11225" y="4237"/>
                    <a:pt x="11225" y="4237"/>
                  </a:cubicBezTo>
                  <a:cubicBezTo>
                    <a:pt x="11404" y="3988"/>
                    <a:pt x="11404" y="3988"/>
                    <a:pt x="11404" y="3988"/>
                  </a:cubicBezTo>
                  <a:cubicBezTo>
                    <a:pt x="11717" y="3240"/>
                    <a:pt x="11717" y="3240"/>
                    <a:pt x="11717" y="3240"/>
                  </a:cubicBezTo>
                  <a:cubicBezTo>
                    <a:pt x="11896" y="2908"/>
                    <a:pt x="11896" y="2908"/>
                    <a:pt x="11896" y="2908"/>
                  </a:cubicBezTo>
                  <a:cubicBezTo>
                    <a:pt x="12075" y="2409"/>
                    <a:pt x="12075" y="2409"/>
                    <a:pt x="12075" y="2409"/>
                  </a:cubicBezTo>
                  <a:cubicBezTo>
                    <a:pt x="11985" y="1578"/>
                    <a:pt x="11985" y="1578"/>
                    <a:pt x="11985" y="1578"/>
                  </a:cubicBezTo>
                  <a:cubicBezTo>
                    <a:pt x="11627" y="997"/>
                    <a:pt x="11627" y="997"/>
                    <a:pt x="11627" y="997"/>
                  </a:cubicBezTo>
                  <a:cubicBezTo>
                    <a:pt x="11359" y="914"/>
                    <a:pt x="11359" y="914"/>
                    <a:pt x="11359" y="914"/>
                  </a:cubicBezTo>
                  <a:cubicBezTo>
                    <a:pt x="11359" y="665"/>
                    <a:pt x="11359" y="665"/>
                    <a:pt x="11359" y="665"/>
                  </a:cubicBezTo>
                  <a:cubicBezTo>
                    <a:pt x="11135" y="83"/>
                    <a:pt x="11135" y="83"/>
                    <a:pt x="11135" y="83"/>
                  </a:cubicBezTo>
                  <a:cubicBezTo>
                    <a:pt x="11135" y="83"/>
                    <a:pt x="10822" y="0"/>
                    <a:pt x="10778" y="0"/>
                  </a:cubicBezTo>
                  <a:cubicBezTo>
                    <a:pt x="10778" y="83"/>
                    <a:pt x="10420" y="748"/>
                    <a:pt x="10420" y="748"/>
                  </a:cubicBezTo>
                  <a:cubicBezTo>
                    <a:pt x="10330" y="1329"/>
                    <a:pt x="10330" y="1329"/>
                    <a:pt x="10330" y="1329"/>
                  </a:cubicBezTo>
                  <a:cubicBezTo>
                    <a:pt x="9928" y="1828"/>
                    <a:pt x="9928" y="1828"/>
                    <a:pt x="9928" y="1828"/>
                  </a:cubicBezTo>
                  <a:cubicBezTo>
                    <a:pt x="9660" y="1578"/>
                    <a:pt x="9660" y="1578"/>
                    <a:pt x="9660" y="1578"/>
                  </a:cubicBezTo>
                  <a:cubicBezTo>
                    <a:pt x="9212" y="1911"/>
                    <a:pt x="9212" y="1911"/>
                    <a:pt x="9212" y="1911"/>
                  </a:cubicBezTo>
                  <a:cubicBezTo>
                    <a:pt x="8720" y="2409"/>
                    <a:pt x="8720" y="2409"/>
                    <a:pt x="8720" y="2409"/>
                  </a:cubicBezTo>
                  <a:cubicBezTo>
                    <a:pt x="8497" y="2908"/>
                    <a:pt x="8497" y="2908"/>
                    <a:pt x="8497" y="2908"/>
                  </a:cubicBezTo>
                  <a:cubicBezTo>
                    <a:pt x="8497" y="2908"/>
                    <a:pt x="8452" y="3822"/>
                    <a:pt x="8407" y="3822"/>
                  </a:cubicBezTo>
                  <a:cubicBezTo>
                    <a:pt x="8363" y="3822"/>
                    <a:pt x="7692" y="4154"/>
                    <a:pt x="7692" y="4154"/>
                  </a:cubicBezTo>
                  <a:cubicBezTo>
                    <a:pt x="7558" y="4486"/>
                    <a:pt x="7558" y="4486"/>
                    <a:pt x="7558" y="4486"/>
                  </a:cubicBezTo>
                  <a:cubicBezTo>
                    <a:pt x="7558" y="4486"/>
                    <a:pt x="7647" y="5234"/>
                    <a:pt x="7602" y="5317"/>
                  </a:cubicBezTo>
                  <a:lnTo>
                    <a:pt x="7468" y="5234"/>
                  </a:lnTo>
                  <a:cubicBezTo>
                    <a:pt x="7245" y="5068"/>
                    <a:pt x="7245" y="5068"/>
                    <a:pt x="7245" y="5068"/>
                  </a:cubicBezTo>
                  <a:cubicBezTo>
                    <a:pt x="7245" y="5068"/>
                    <a:pt x="7155" y="5400"/>
                    <a:pt x="7066" y="5483"/>
                  </a:cubicBezTo>
                  <a:cubicBezTo>
                    <a:pt x="6932" y="5566"/>
                    <a:pt x="6932" y="5151"/>
                    <a:pt x="6932" y="5151"/>
                  </a:cubicBezTo>
                  <a:cubicBezTo>
                    <a:pt x="6798" y="4902"/>
                    <a:pt x="6798" y="4902"/>
                    <a:pt x="6798" y="4902"/>
                  </a:cubicBezTo>
                  <a:cubicBezTo>
                    <a:pt x="6708" y="4902"/>
                    <a:pt x="6708" y="4902"/>
                    <a:pt x="6708" y="4902"/>
                  </a:cubicBezTo>
                  <a:cubicBezTo>
                    <a:pt x="6619" y="5400"/>
                    <a:pt x="6619" y="5400"/>
                    <a:pt x="6619" y="5400"/>
                  </a:cubicBezTo>
                  <a:lnTo>
                    <a:pt x="6619" y="5815"/>
                  </a:lnTo>
                  <a:cubicBezTo>
                    <a:pt x="6663" y="5898"/>
                    <a:pt x="6619" y="6563"/>
                    <a:pt x="6619" y="6563"/>
                  </a:cubicBezTo>
                  <a:cubicBezTo>
                    <a:pt x="6485" y="6646"/>
                    <a:pt x="6485" y="6646"/>
                    <a:pt x="6485" y="6646"/>
                  </a:cubicBezTo>
                  <a:cubicBezTo>
                    <a:pt x="6395" y="6314"/>
                    <a:pt x="6395" y="6314"/>
                    <a:pt x="6395" y="6314"/>
                  </a:cubicBezTo>
                  <a:cubicBezTo>
                    <a:pt x="6485" y="5649"/>
                    <a:pt x="6485" y="5649"/>
                    <a:pt x="6485" y="5649"/>
                  </a:cubicBezTo>
                  <a:cubicBezTo>
                    <a:pt x="6440" y="5234"/>
                    <a:pt x="6440" y="5234"/>
                    <a:pt x="6440" y="5234"/>
                  </a:cubicBezTo>
                  <a:cubicBezTo>
                    <a:pt x="6395" y="4818"/>
                    <a:pt x="6395" y="4818"/>
                    <a:pt x="6395" y="4818"/>
                  </a:cubicBezTo>
                  <a:cubicBezTo>
                    <a:pt x="6127" y="4652"/>
                    <a:pt x="6127" y="4652"/>
                    <a:pt x="6127" y="4652"/>
                  </a:cubicBezTo>
                  <a:cubicBezTo>
                    <a:pt x="5858" y="4652"/>
                    <a:pt x="5858" y="4652"/>
                    <a:pt x="5858" y="4652"/>
                  </a:cubicBezTo>
                  <a:cubicBezTo>
                    <a:pt x="5724" y="5815"/>
                    <a:pt x="5724" y="5815"/>
                    <a:pt x="5724" y="5815"/>
                  </a:cubicBezTo>
                  <a:cubicBezTo>
                    <a:pt x="5590" y="6065"/>
                    <a:pt x="5590" y="6065"/>
                    <a:pt x="5590" y="6065"/>
                  </a:cubicBezTo>
                  <a:cubicBezTo>
                    <a:pt x="5501" y="6314"/>
                    <a:pt x="5501" y="6314"/>
                    <a:pt x="5501" y="6314"/>
                  </a:cubicBezTo>
                  <a:cubicBezTo>
                    <a:pt x="5635" y="6729"/>
                    <a:pt x="5635" y="6729"/>
                    <a:pt x="5635" y="6729"/>
                  </a:cubicBezTo>
                  <a:cubicBezTo>
                    <a:pt x="5590" y="7145"/>
                    <a:pt x="5590" y="7145"/>
                    <a:pt x="5590" y="7145"/>
                  </a:cubicBezTo>
                  <a:cubicBezTo>
                    <a:pt x="5635" y="7311"/>
                    <a:pt x="5635" y="7311"/>
                    <a:pt x="5635" y="7311"/>
                  </a:cubicBezTo>
                  <a:cubicBezTo>
                    <a:pt x="5903" y="7809"/>
                    <a:pt x="5903" y="7809"/>
                    <a:pt x="5903" y="7809"/>
                  </a:cubicBezTo>
                  <a:cubicBezTo>
                    <a:pt x="5724" y="8391"/>
                    <a:pt x="5724" y="8391"/>
                    <a:pt x="5724" y="8391"/>
                  </a:cubicBezTo>
                  <a:cubicBezTo>
                    <a:pt x="5411" y="7809"/>
                    <a:pt x="5411" y="7809"/>
                    <a:pt x="5411" y="7809"/>
                  </a:cubicBezTo>
                  <a:cubicBezTo>
                    <a:pt x="5053" y="7311"/>
                    <a:pt x="5053" y="7311"/>
                    <a:pt x="5053" y="7311"/>
                  </a:cubicBezTo>
                  <a:cubicBezTo>
                    <a:pt x="4830" y="7311"/>
                    <a:pt x="4830" y="7311"/>
                    <a:pt x="4830" y="7311"/>
                  </a:cubicBezTo>
                  <a:cubicBezTo>
                    <a:pt x="4606" y="7311"/>
                    <a:pt x="4606" y="7311"/>
                    <a:pt x="4606" y="7311"/>
                  </a:cubicBezTo>
                  <a:cubicBezTo>
                    <a:pt x="4651" y="7892"/>
                    <a:pt x="4651" y="7892"/>
                    <a:pt x="4651" y="7892"/>
                  </a:cubicBezTo>
                  <a:cubicBezTo>
                    <a:pt x="4562" y="7975"/>
                    <a:pt x="4562" y="7975"/>
                    <a:pt x="4562" y="7975"/>
                  </a:cubicBezTo>
                  <a:cubicBezTo>
                    <a:pt x="4383" y="7892"/>
                    <a:pt x="4383" y="7892"/>
                    <a:pt x="4383" y="7892"/>
                  </a:cubicBezTo>
                  <a:cubicBezTo>
                    <a:pt x="4159" y="8058"/>
                    <a:pt x="4159" y="8058"/>
                    <a:pt x="4159" y="8058"/>
                  </a:cubicBezTo>
                  <a:cubicBezTo>
                    <a:pt x="3980" y="8142"/>
                    <a:pt x="3980" y="8142"/>
                    <a:pt x="3980" y="8142"/>
                  </a:cubicBezTo>
                  <a:cubicBezTo>
                    <a:pt x="3801" y="8225"/>
                    <a:pt x="3801" y="8225"/>
                    <a:pt x="3801" y="8225"/>
                  </a:cubicBezTo>
                  <a:cubicBezTo>
                    <a:pt x="3712" y="8058"/>
                    <a:pt x="3712" y="8058"/>
                    <a:pt x="3712" y="8058"/>
                  </a:cubicBezTo>
                  <a:cubicBezTo>
                    <a:pt x="3533" y="8142"/>
                    <a:pt x="3533" y="8142"/>
                    <a:pt x="3533" y="8142"/>
                  </a:cubicBezTo>
                  <a:cubicBezTo>
                    <a:pt x="3265" y="8474"/>
                    <a:pt x="3265" y="8474"/>
                    <a:pt x="3265" y="8474"/>
                  </a:cubicBezTo>
                  <a:cubicBezTo>
                    <a:pt x="2952" y="8806"/>
                    <a:pt x="2952" y="8806"/>
                    <a:pt x="2952" y="8806"/>
                  </a:cubicBezTo>
                  <a:cubicBezTo>
                    <a:pt x="2862" y="8889"/>
                    <a:pt x="2862" y="8889"/>
                    <a:pt x="2862" y="8889"/>
                  </a:cubicBezTo>
                  <a:cubicBezTo>
                    <a:pt x="2773" y="9305"/>
                    <a:pt x="2773" y="9305"/>
                    <a:pt x="2773" y="9305"/>
                  </a:cubicBezTo>
                  <a:cubicBezTo>
                    <a:pt x="2639" y="9305"/>
                    <a:pt x="2639" y="9305"/>
                    <a:pt x="2639" y="9305"/>
                  </a:cubicBezTo>
                  <a:cubicBezTo>
                    <a:pt x="2504" y="9055"/>
                    <a:pt x="2504" y="9055"/>
                    <a:pt x="2504" y="9055"/>
                  </a:cubicBezTo>
                  <a:cubicBezTo>
                    <a:pt x="2549" y="8806"/>
                    <a:pt x="2549" y="8806"/>
                    <a:pt x="2549" y="8806"/>
                  </a:cubicBezTo>
                  <a:cubicBezTo>
                    <a:pt x="2683" y="8640"/>
                    <a:pt x="2683" y="8640"/>
                    <a:pt x="2683" y="8640"/>
                  </a:cubicBezTo>
                  <a:cubicBezTo>
                    <a:pt x="2639" y="8308"/>
                    <a:pt x="2639" y="8308"/>
                    <a:pt x="2639" y="8308"/>
                  </a:cubicBezTo>
                  <a:cubicBezTo>
                    <a:pt x="2460" y="8225"/>
                    <a:pt x="2460" y="8225"/>
                    <a:pt x="2460" y="8225"/>
                  </a:cubicBezTo>
                  <a:cubicBezTo>
                    <a:pt x="2370" y="8225"/>
                    <a:pt x="2370" y="8225"/>
                    <a:pt x="2370" y="8225"/>
                  </a:cubicBezTo>
                  <a:cubicBezTo>
                    <a:pt x="2236" y="8142"/>
                    <a:pt x="2236" y="8142"/>
                    <a:pt x="2236" y="8142"/>
                  </a:cubicBezTo>
                  <a:cubicBezTo>
                    <a:pt x="2325" y="8474"/>
                    <a:pt x="2325" y="8474"/>
                    <a:pt x="2325" y="8474"/>
                  </a:cubicBezTo>
                  <a:cubicBezTo>
                    <a:pt x="2325" y="9055"/>
                    <a:pt x="2325" y="9055"/>
                    <a:pt x="2325" y="9055"/>
                  </a:cubicBezTo>
                  <a:cubicBezTo>
                    <a:pt x="2415" y="9305"/>
                    <a:pt x="2415" y="9305"/>
                    <a:pt x="2415" y="9305"/>
                  </a:cubicBezTo>
                  <a:cubicBezTo>
                    <a:pt x="2325" y="9803"/>
                    <a:pt x="2325" y="9803"/>
                    <a:pt x="2325" y="9803"/>
                  </a:cubicBezTo>
                  <a:cubicBezTo>
                    <a:pt x="2191" y="9637"/>
                    <a:pt x="2191" y="9637"/>
                    <a:pt x="2191" y="9637"/>
                  </a:cubicBezTo>
                  <a:cubicBezTo>
                    <a:pt x="2057" y="9637"/>
                    <a:pt x="2057" y="9637"/>
                    <a:pt x="2057" y="9637"/>
                  </a:cubicBezTo>
                  <a:cubicBezTo>
                    <a:pt x="1923" y="9803"/>
                    <a:pt x="1923" y="9803"/>
                    <a:pt x="1923" y="9803"/>
                  </a:cubicBezTo>
                  <a:cubicBezTo>
                    <a:pt x="1789" y="10052"/>
                    <a:pt x="1789" y="10052"/>
                    <a:pt x="1789" y="10052"/>
                  </a:cubicBezTo>
                  <a:cubicBezTo>
                    <a:pt x="1699" y="10218"/>
                    <a:pt x="1699" y="10218"/>
                    <a:pt x="1699" y="10218"/>
                  </a:cubicBezTo>
                  <a:cubicBezTo>
                    <a:pt x="1834" y="10800"/>
                    <a:pt x="1834" y="10800"/>
                    <a:pt x="1834" y="10800"/>
                  </a:cubicBezTo>
                  <a:lnTo>
                    <a:pt x="1744" y="10717"/>
                  </a:lnTo>
                  <a:cubicBezTo>
                    <a:pt x="1699" y="10634"/>
                    <a:pt x="1476" y="10634"/>
                    <a:pt x="1476" y="10634"/>
                  </a:cubicBezTo>
                  <a:cubicBezTo>
                    <a:pt x="1342" y="10551"/>
                    <a:pt x="1342" y="10551"/>
                    <a:pt x="1342" y="10551"/>
                  </a:cubicBezTo>
                  <a:cubicBezTo>
                    <a:pt x="1342" y="10717"/>
                    <a:pt x="1342" y="10717"/>
                    <a:pt x="1342" y="10717"/>
                  </a:cubicBezTo>
                  <a:cubicBezTo>
                    <a:pt x="1431" y="10966"/>
                    <a:pt x="1431" y="10966"/>
                    <a:pt x="1431" y="10966"/>
                  </a:cubicBezTo>
                  <a:cubicBezTo>
                    <a:pt x="1476" y="11215"/>
                    <a:pt x="1476" y="11215"/>
                    <a:pt x="1476" y="11215"/>
                  </a:cubicBezTo>
                  <a:cubicBezTo>
                    <a:pt x="1386" y="11298"/>
                    <a:pt x="1386" y="11298"/>
                    <a:pt x="1386" y="11298"/>
                  </a:cubicBezTo>
                  <a:cubicBezTo>
                    <a:pt x="1163" y="11049"/>
                    <a:pt x="1163" y="11049"/>
                    <a:pt x="1163" y="11049"/>
                  </a:cubicBezTo>
                  <a:cubicBezTo>
                    <a:pt x="1029" y="10800"/>
                    <a:pt x="1029" y="10800"/>
                    <a:pt x="1029" y="10800"/>
                  </a:cubicBezTo>
                  <a:cubicBezTo>
                    <a:pt x="1029" y="10634"/>
                    <a:pt x="1029" y="10634"/>
                    <a:pt x="1029" y="10634"/>
                  </a:cubicBezTo>
                  <a:cubicBezTo>
                    <a:pt x="939" y="10218"/>
                    <a:pt x="939" y="10218"/>
                    <a:pt x="939" y="10218"/>
                  </a:cubicBezTo>
                  <a:cubicBezTo>
                    <a:pt x="1029" y="10052"/>
                    <a:pt x="1029" y="10052"/>
                    <a:pt x="1029" y="10052"/>
                  </a:cubicBezTo>
                  <a:cubicBezTo>
                    <a:pt x="1029" y="9803"/>
                    <a:pt x="1029" y="9803"/>
                    <a:pt x="1029" y="9803"/>
                  </a:cubicBezTo>
                  <a:cubicBezTo>
                    <a:pt x="850" y="9637"/>
                    <a:pt x="850" y="9637"/>
                    <a:pt x="850" y="9637"/>
                  </a:cubicBezTo>
                  <a:cubicBezTo>
                    <a:pt x="671" y="9388"/>
                    <a:pt x="671" y="9388"/>
                    <a:pt x="671" y="9388"/>
                  </a:cubicBezTo>
                  <a:cubicBezTo>
                    <a:pt x="626" y="9222"/>
                    <a:pt x="626" y="9222"/>
                    <a:pt x="626" y="9222"/>
                  </a:cubicBezTo>
                  <a:cubicBezTo>
                    <a:pt x="716" y="9222"/>
                    <a:pt x="716" y="9222"/>
                    <a:pt x="716" y="9222"/>
                  </a:cubicBezTo>
                  <a:cubicBezTo>
                    <a:pt x="805" y="9305"/>
                    <a:pt x="805" y="9305"/>
                    <a:pt x="805" y="9305"/>
                  </a:cubicBezTo>
                  <a:lnTo>
                    <a:pt x="984" y="9388"/>
                  </a:lnTo>
                  <a:cubicBezTo>
                    <a:pt x="1029" y="9388"/>
                    <a:pt x="1073" y="9637"/>
                    <a:pt x="1073" y="9637"/>
                  </a:cubicBezTo>
                  <a:cubicBezTo>
                    <a:pt x="1386" y="9803"/>
                    <a:pt x="1386" y="9803"/>
                    <a:pt x="1386" y="9803"/>
                  </a:cubicBezTo>
                  <a:cubicBezTo>
                    <a:pt x="1699" y="9720"/>
                    <a:pt x="1699" y="9720"/>
                    <a:pt x="1699" y="9720"/>
                  </a:cubicBezTo>
                  <a:cubicBezTo>
                    <a:pt x="1878" y="9471"/>
                    <a:pt x="1878" y="9471"/>
                    <a:pt x="1878" y="9471"/>
                  </a:cubicBezTo>
                  <a:cubicBezTo>
                    <a:pt x="1923" y="9055"/>
                    <a:pt x="1923" y="9055"/>
                    <a:pt x="1923" y="9055"/>
                  </a:cubicBezTo>
                  <a:cubicBezTo>
                    <a:pt x="1610" y="8391"/>
                    <a:pt x="1610" y="8391"/>
                    <a:pt x="1610" y="8391"/>
                  </a:cubicBezTo>
                  <a:cubicBezTo>
                    <a:pt x="1342" y="8058"/>
                    <a:pt x="1342" y="8058"/>
                    <a:pt x="1342" y="8058"/>
                  </a:cubicBezTo>
                  <a:cubicBezTo>
                    <a:pt x="1163" y="7726"/>
                    <a:pt x="1163" y="7726"/>
                    <a:pt x="1163" y="7726"/>
                  </a:cubicBezTo>
                  <a:cubicBezTo>
                    <a:pt x="894" y="7560"/>
                    <a:pt x="894" y="7560"/>
                    <a:pt x="894" y="7560"/>
                  </a:cubicBezTo>
                  <a:cubicBezTo>
                    <a:pt x="760" y="7477"/>
                    <a:pt x="760" y="7477"/>
                    <a:pt x="760" y="7477"/>
                  </a:cubicBezTo>
                  <a:cubicBezTo>
                    <a:pt x="760" y="7228"/>
                    <a:pt x="760" y="7228"/>
                    <a:pt x="760" y="7228"/>
                  </a:cubicBezTo>
                  <a:cubicBezTo>
                    <a:pt x="581" y="7228"/>
                    <a:pt x="581" y="7228"/>
                    <a:pt x="581" y="7228"/>
                  </a:cubicBezTo>
                  <a:cubicBezTo>
                    <a:pt x="447" y="7228"/>
                    <a:pt x="447" y="7228"/>
                    <a:pt x="447" y="7228"/>
                  </a:cubicBezTo>
                  <a:cubicBezTo>
                    <a:pt x="403" y="7228"/>
                    <a:pt x="403" y="7228"/>
                    <a:pt x="403" y="7228"/>
                  </a:cubicBezTo>
                  <a:cubicBezTo>
                    <a:pt x="358" y="7394"/>
                    <a:pt x="358" y="7394"/>
                    <a:pt x="358" y="7394"/>
                  </a:cubicBezTo>
                  <a:cubicBezTo>
                    <a:pt x="179" y="7726"/>
                    <a:pt x="179" y="7726"/>
                    <a:pt x="179" y="7726"/>
                  </a:cubicBezTo>
                  <a:cubicBezTo>
                    <a:pt x="179" y="7809"/>
                    <a:pt x="179" y="7809"/>
                    <a:pt x="179" y="7809"/>
                  </a:cubicBezTo>
                  <a:cubicBezTo>
                    <a:pt x="134" y="7892"/>
                    <a:pt x="134" y="7892"/>
                    <a:pt x="134" y="7892"/>
                  </a:cubicBezTo>
                  <a:cubicBezTo>
                    <a:pt x="134" y="7975"/>
                    <a:pt x="134" y="7975"/>
                    <a:pt x="134" y="7975"/>
                  </a:cubicBezTo>
                  <a:cubicBezTo>
                    <a:pt x="89" y="8225"/>
                    <a:pt x="89" y="8225"/>
                    <a:pt x="89" y="8225"/>
                  </a:cubicBezTo>
                  <a:cubicBezTo>
                    <a:pt x="134" y="8308"/>
                    <a:pt x="134" y="8308"/>
                    <a:pt x="134" y="8308"/>
                  </a:cubicBezTo>
                  <a:cubicBezTo>
                    <a:pt x="268" y="8474"/>
                    <a:pt x="268" y="8474"/>
                    <a:pt x="268" y="8474"/>
                  </a:cubicBezTo>
                  <a:cubicBezTo>
                    <a:pt x="358" y="8889"/>
                    <a:pt x="358" y="8889"/>
                    <a:pt x="358" y="8889"/>
                  </a:cubicBezTo>
                  <a:cubicBezTo>
                    <a:pt x="179" y="9305"/>
                    <a:pt x="179" y="9305"/>
                    <a:pt x="179" y="9305"/>
                  </a:cubicBezTo>
                  <a:cubicBezTo>
                    <a:pt x="358" y="10135"/>
                    <a:pt x="358" y="10135"/>
                    <a:pt x="358" y="10135"/>
                  </a:cubicBezTo>
                  <a:cubicBezTo>
                    <a:pt x="268" y="10301"/>
                    <a:pt x="268" y="10301"/>
                    <a:pt x="268" y="10301"/>
                  </a:cubicBezTo>
                  <a:cubicBezTo>
                    <a:pt x="313" y="10468"/>
                    <a:pt x="313" y="10468"/>
                    <a:pt x="313" y="10468"/>
                  </a:cubicBezTo>
                  <a:cubicBezTo>
                    <a:pt x="268" y="10551"/>
                    <a:pt x="268" y="10551"/>
                    <a:pt x="268" y="10551"/>
                  </a:cubicBezTo>
                  <a:cubicBezTo>
                    <a:pt x="358" y="10717"/>
                    <a:pt x="358" y="10717"/>
                    <a:pt x="358" y="10717"/>
                  </a:cubicBezTo>
                  <a:lnTo>
                    <a:pt x="313" y="10883"/>
                  </a:lnTo>
                  <a:cubicBezTo>
                    <a:pt x="358" y="10883"/>
                    <a:pt x="403" y="11049"/>
                    <a:pt x="403" y="11049"/>
                  </a:cubicBezTo>
                  <a:cubicBezTo>
                    <a:pt x="358" y="11381"/>
                    <a:pt x="358" y="11381"/>
                    <a:pt x="358" y="11381"/>
                  </a:cubicBezTo>
                  <a:cubicBezTo>
                    <a:pt x="447" y="11631"/>
                    <a:pt x="447" y="11631"/>
                    <a:pt x="447" y="11631"/>
                  </a:cubicBezTo>
                  <a:cubicBezTo>
                    <a:pt x="537" y="11714"/>
                    <a:pt x="537" y="11714"/>
                    <a:pt x="537" y="11714"/>
                  </a:cubicBezTo>
                  <a:cubicBezTo>
                    <a:pt x="492" y="11880"/>
                    <a:pt x="492" y="11880"/>
                    <a:pt x="492" y="11880"/>
                  </a:cubicBezTo>
                  <a:cubicBezTo>
                    <a:pt x="0" y="13043"/>
                    <a:pt x="0" y="13043"/>
                    <a:pt x="0" y="13043"/>
                  </a:cubicBezTo>
                  <a:cubicBezTo>
                    <a:pt x="89" y="13043"/>
                    <a:pt x="89" y="13043"/>
                    <a:pt x="89" y="13043"/>
                  </a:cubicBezTo>
                  <a:cubicBezTo>
                    <a:pt x="179" y="13126"/>
                    <a:pt x="179" y="13126"/>
                    <a:pt x="179" y="13126"/>
                  </a:cubicBezTo>
                  <a:cubicBezTo>
                    <a:pt x="179" y="13542"/>
                    <a:pt x="179" y="13542"/>
                    <a:pt x="179" y="13542"/>
                  </a:cubicBezTo>
                  <a:cubicBezTo>
                    <a:pt x="45" y="13542"/>
                    <a:pt x="45" y="13542"/>
                    <a:pt x="45" y="13542"/>
                  </a:cubicBezTo>
                  <a:cubicBezTo>
                    <a:pt x="89" y="13625"/>
                    <a:pt x="89" y="13625"/>
                    <a:pt x="89" y="13625"/>
                  </a:cubicBezTo>
                  <a:cubicBezTo>
                    <a:pt x="45" y="13957"/>
                    <a:pt x="45" y="13957"/>
                    <a:pt x="45" y="13957"/>
                  </a:cubicBezTo>
                  <a:cubicBezTo>
                    <a:pt x="45" y="14206"/>
                    <a:pt x="45" y="14206"/>
                    <a:pt x="45" y="14206"/>
                  </a:cubicBezTo>
                  <a:cubicBezTo>
                    <a:pt x="0" y="14788"/>
                    <a:pt x="0" y="14788"/>
                    <a:pt x="0" y="14788"/>
                  </a:cubicBezTo>
                  <a:cubicBezTo>
                    <a:pt x="89" y="15203"/>
                    <a:pt x="89" y="15203"/>
                    <a:pt x="89" y="15203"/>
                  </a:cubicBezTo>
                  <a:cubicBezTo>
                    <a:pt x="268" y="15369"/>
                    <a:pt x="268" y="15369"/>
                    <a:pt x="268" y="15369"/>
                  </a:cubicBezTo>
                  <a:cubicBezTo>
                    <a:pt x="403" y="15452"/>
                    <a:pt x="403" y="15452"/>
                    <a:pt x="403" y="15452"/>
                  </a:cubicBezTo>
                  <a:cubicBezTo>
                    <a:pt x="581" y="16200"/>
                    <a:pt x="581" y="16200"/>
                    <a:pt x="581" y="16200"/>
                  </a:cubicBezTo>
                  <a:cubicBezTo>
                    <a:pt x="716" y="16366"/>
                    <a:pt x="716" y="16366"/>
                    <a:pt x="716" y="16366"/>
                  </a:cubicBezTo>
                  <a:cubicBezTo>
                    <a:pt x="671" y="16532"/>
                    <a:pt x="671" y="16532"/>
                    <a:pt x="671" y="16532"/>
                  </a:cubicBezTo>
                  <a:cubicBezTo>
                    <a:pt x="537" y="16698"/>
                    <a:pt x="537" y="16698"/>
                    <a:pt x="537" y="16698"/>
                  </a:cubicBezTo>
                  <a:cubicBezTo>
                    <a:pt x="581" y="16948"/>
                    <a:pt x="581" y="16948"/>
                    <a:pt x="581" y="16948"/>
                  </a:cubicBezTo>
                  <a:cubicBezTo>
                    <a:pt x="671" y="17031"/>
                    <a:pt x="671" y="17031"/>
                    <a:pt x="671" y="17031"/>
                  </a:cubicBezTo>
                  <a:cubicBezTo>
                    <a:pt x="805" y="17031"/>
                    <a:pt x="805" y="17031"/>
                    <a:pt x="805" y="17031"/>
                  </a:cubicBezTo>
                  <a:cubicBezTo>
                    <a:pt x="939" y="17280"/>
                    <a:pt x="939" y="17280"/>
                    <a:pt x="939" y="17280"/>
                  </a:cubicBezTo>
                  <a:cubicBezTo>
                    <a:pt x="984" y="17363"/>
                    <a:pt x="984" y="17363"/>
                    <a:pt x="984" y="17363"/>
                  </a:cubicBezTo>
                  <a:cubicBezTo>
                    <a:pt x="1521" y="17778"/>
                    <a:pt x="1521" y="17778"/>
                    <a:pt x="1521" y="17778"/>
                  </a:cubicBezTo>
                  <a:cubicBezTo>
                    <a:pt x="1565" y="17778"/>
                    <a:pt x="1565" y="17778"/>
                    <a:pt x="1565" y="17778"/>
                  </a:cubicBezTo>
                  <a:cubicBezTo>
                    <a:pt x="1521" y="18194"/>
                    <a:pt x="1521" y="18194"/>
                    <a:pt x="1521" y="18194"/>
                  </a:cubicBezTo>
                  <a:cubicBezTo>
                    <a:pt x="1431" y="18277"/>
                    <a:pt x="1431" y="18277"/>
                    <a:pt x="1431" y="18277"/>
                  </a:cubicBezTo>
                  <a:cubicBezTo>
                    <a:pt x="1342" y="18526"/>
                    <a:pt x="1342" y="18526"/>
                    <a:pt x="1342" y="18526"/>
                  </a:cubicBezTo>
                  <a:cubicBezTo>
                    <a:pt x="1252" y="18692"/>
                    <a:pt x="1252" y="18692"/>
                    <a:pt x="1252" y="18692"/>
                  </a:cubicBezTo>
                  <a:cubicBezTo>
                    <a:pt x="1386" y="18609"/>
                    <a:pt x="1386" y="18609"/>
                    <a:pt x="1386" y="18609"/>
                  </a:cubicBezTo>
                  <a:cubicBezTo>
                    <a:pt x="1297" y="18942"/>
                    <a:pt x="1297" y="18942"/>
                    <a:pt x="1297" y="18942"/>
                  </a:cubicBezTo>
                  <a:cubicBezTo>
                    <a:pt x="1163" y="19274"/>
                    <a:pt x="1163" y="19274"/>
                    <a:pt x="1163" y="19274"/>
                  </a:cubicBezTo>
                  <a:cubicBezTo>
                    <a:pt x="1297" y="19606"/>
                    <a:pt x="1297" y="19606"/>
                    <a:pt x="1297" y="19606"/>
                  </a:cubicBezTo>
                  <a:cubicBezTo>
                    <a:pt x="1565" y="19855"/>
                    <a:pt x="1565" y="19855"/>
                    <a:pt x="1565" y="19855"/>
                  </a:cubicBezTo>
                  <a:cubicBezTo>
                    <a:pt x="1789" y="20271"/>
                    <a:pt x="1789" y="20271"/>
                    <a:pt x="1789" y="20271"/>
                  </a:cubicBezTo>
                  <a:cubicBezTo>
                    <a:pt x="1789" y="20520"/>
                    <a:pt x="1789" y="20520"/>
                    <a:pt x="1789" y="20520"/>
                  </a:cubicBezTo>
                  <a:cubicBezTo>
                    <a:pt x="1878" y="20603"/>
                    <a:pt x="1878" y="20603"/>
                    <a:pt x="1878" y="20603"/>
                  </a:cubicBezTo>
                  <a:cubicBezTo>
                    <a:pt x="2012" y="20603"/>
                    <a:pt x="2012" y="20603"/>
                    <a:pt x="2012" y="20603"/>
                  </a:cubicBezTo>
                  <a:cubicBezTo>
                    <a:pt x="2102" y="20769"/>
                    <a:pt x="2102" y="20769"/>
                    <a:pt x="2102" y="20769"/>
                  </a:cubicBezTo>
                  <a:cubicBezTo>
                    <a:pt x="2236" y="21185"/>
                    <a:pt x="2236" y="21185"/>
                    <a:pt x="2236" y="21185"/>
                  </a:cubicBezTo>
                  <a:cubicBezTo>
                    <a:pt x="2191" y="21268"/>
                    <a:pt x="2191" y="21268"/>
                    <a:pt x="2191" y="21268"/>
                  </a:cubicBezTo>
                  <a:cubicBezTo>
                    <a:pt x="2325" y="21517"/>
                    <a:pt x="2325" y="21517"/>
                    <a:pt x="2325" y="21517"/>
                  </a:cubicBezTo>
                  <a:cubicBezTo>
                    <a:pt x="2504" y="21517"/>
                    <a:pt x="2504" y="21517"/>
                    <a:pt x="2504" y="21517"/>
                  </a:cubicBezTo>
                  <a:cubicBezTo>
                    <a:pt x="2639" y="21268"/>
                    <a:pt x="2639" y="21268"/>
                    <a:pt x="2639" y="21268"/>
                  </a:cubicBezTo>
                  <a:cubicBezTo>
                    <a:pt x="2728" y="21434"/>
                    <a:pt x="2728" y="21434"/>
                    <a:pt x="2728" y="21434"/>
                  </a:cubicBezTo>
                  <a:cubicBezTo>
                    <a:pt x="2728" y="21600"/>
                    <a:pt x="2728" y="21600"/>
                    <a:pt x="2728" y="21600"/>
                  </a:cubicBezTo>
                  <a:cubicBezTo>
                    <a:pt x="2773" y="21600"/>
                    <a:pt x="2773" y="21600"/>
                    <a:pt x="2773" y="21600"/>
                  </a:cubicBezTo>
                  <a:cubicBezTo>
                    <a:pt x="2862" y="21351"/>
                    <a:pt x="2862" y="21351"/>
                    <a:pt x="2862" y="21351"/>
                  </a:cubicBezTo>
                  <a:cubicBezTo>
                    <a:pt x="2996" y="21018"/>
                    <a:pt x="2996" y="21018"/>
                    <a:pt x="2996" y="21018"/>
                  </a:cubicBezTo>
                  <a:cubicBezTo>
                    <a:pt x="2996" y="21018"/>
                    <a:pt x="2862" y="20271"/>
                    <a:pt x="2817" y="20271"/>
                  </a:cubicBezTo>
                  <a:cubicBezTo>
                    <a:pt x="2773" y="20188"/>
                    <a:pt x="2504" y="19523"/>
                    <a:pt x="2504" y="19523"/>
                  </a:cubicBezTo>
                  <a:cubicBezTo>
                    <a:pt x="2639" y="19025"/>
                    <a:pt x="2639" y="19025"/>
                    <a:pt x="2639" y="19025"/>
                  </a:cubicBezTo>
                  <a:cubicBezTo>
                    <a:pt x="2817" y="18775"/>
                    <a:pt x="2817" y="18775"/>
                    <a:pt x="2817" y="18775"/>
                  </a:cubicBezTo>
                  <a:cubicBezTo>
                    <a:pt x="2817" y="18692"/>
                    <a:pt x="2817" y="18692"/>
                    <a:pt x="2817" y="18692"/>
                  </a:cubicBezTo>
                  <a:cubicBezTo>
                    <a:pt x="2862" y="18775"/>
                    <a:pt x="2862" y="18775"/>
                    <a:pt x="2862" y="18775"/>
                  </a:cubicBezTo>
                  <a:cubicBezTo>
                    <a:pt x="2817" y="18609"/>
                    <a:pt x="2817" y="18609"/>
                    <a:pt x="2817" y="18609"/>
                  </a:cubicBezTo>
                  <a:cubicBezTo>
                    <a:pt x="2683" y="18443"/>
                    <a:pt x="2683" y="18443"/>
                    <a:pt x="2683" y="18443"/>
                  </a:cubicBezTo>
                  <a:cubicBezTo>
                    <a:pt x="2817" y="17778"/>
                    <a:pt x="2817" y="17778"/>
                    <a:pt x="2817" y="17778"/>
                  </a:cubicBezTo>
                  <a:cubicBezTo>
                    <a:pt x="3265" y="17446"/>
                    <a:pt x="3265" y="17446"/>
                    <a:pt x="3265" y="17446"/>
                  </a:cubicBezTo>
                  <a:cubicBezTo>
                    <a:pt x="3667" y="17363"/>
                    <a:pt x="3667" y="17363"/>
                    <a:pt x="3667" y="17363"/>
                  </a:cubicBezTo>
                  <a:cubicBezTo>
                    <a:pt x="3891" y="17612"/>
                    <a:pt x="3891" y="17612"/>
                    <a:pt x="3891" y="17612"/>
                  </a:cubicBezTo>
                  <a:cubicBezTo>
                    <a:pt x="4159" y="17529"/>
                    <a:pt x="4159" y="17529"/>
                    <a:pt x="4159" y="17529"/>
                  </a:cubicBezTo>
                  <a:cubicBezTo>
                    <a:pt x="4472" y="17695"/>
                    <a:pt x="4472" y="17695"/>
                    <a:pt x="4472" y="17695"/>
                  </a:cubicBezTo>
                  <a:cubicBezTo>
                    <a:pt x="4785" y="17529"/>
                    <a:pt x="4785" y="17529"/>
                    <a:pt x="4785" y="17529"/>
                  </a:cubicBezTo>
                  <a:cubicBezTo>
                    <a:pt x="4696" y="17031"/>
                    <a:pt x="4696" y="17031"/>
                    <a:pt x="4696" y="17031"/>
                  </a:cubicBezTo>
                  <a:cubicBezTo>
                    <a:pt x="4875" y="16283"/>
                    <a:pt x="4875" y="16283"/>
                    <a:pt x="4875" y="16283"/>
                  </a:cubicBezTo>
                  <a:cubicBezTo>
                    <a:pt x="5456" y="15868"/>
                    <a:pt x="5456" y="15868"/>
                    <a:pt x="5456" y="15868"/>
                  </a:cubicBezTo>
                  <a:cubicBezTo>
                    <a:pt x="5993" y="15701"/>
                    <a:pt x="5993" y="15701"/>
                    <a:pt x="5993" y="15701"/>
                  </a:cubicBezTo>
                  <a:cubicBezTo>
                    <a:pt x="6350" y="16449"/>
                    <a:pt x="6350" y="16449"/>
                    <a:pt x="6350" y="16449"/>
                  </a:cubicBezTo>
                  <a:cubicBezTo>
                    <a:pt x="6753" y="16200"/>
                    <a:pt x="6753" y="16200"/>
                    <a:pt x="6753" y="16200"/>
                  </a:cubicBezTo>
                  <a:cubicBezTo>
                    <a:pt x="6976" y="16117"/>
                    <a:pt x="6976" y="16117"/>
                    <a:pt x="6976" y="16117"/>
                  </a:cubicBezTo>
                  <a:cubicBezTo>
                    <a:pt x="7155" y="16865"/>
                    <a:pt x="7155" y="16865"/>
                    <a:pt x="7155" y="16865"/>
                  </a:cubicBezTo>
                  <a:cubicBezTo>
                    <a:pt x="7334" y="17612"/>
                    <a:pt x="7334" y="17612"/>
                    <a:pt x="7334" y="17612"/>
                  </a:cubicBezTo>
                  <a:cubicBezTo>
                    <a:pt x="7781" y="17612"/>
                    <a:pt x="7781" y="17612"/>
                    <a:pt x="7781" y="17612"/>
                  </a:cubicBezTo>
                  <a:cubicBezTo>
                    <a:pt x="8139" y="17945"/>
                    <a:pt x="8139" y="17945"/>
                    <a:pt x="8139" y="17945"/>
                  </a:cubicBezTo>
                  <a:cubicBezTo>
                    <a:pt x="8452" y="18028"/>
                    <a:pt x="8452" y="18028"/>
                    <a:pt x="8452" y="18028"/>
                  </a:cubicBezTo>
                  <a:cubicBezTo>
                    <a:pt x="8452" y="18526"/>
                    <a:pt x="8452" y="18526"/>
                    <a:pt x="8452" y="18526"/>
                  </a:cubicBezTo>
                  <a:cubicBezTo>
                    <a:pt x="8542" y="18443"/>
                    <a:pt x="8542" y="18443"/>
                    <a:pt x="8542" y="18443"/>
                  </a:cubicBezTo>
                  <a:cubicBezTo>
                    <a:pt x="8586" y="18526"/>
                    <a:pt x="8586" y="18526"/>
                    <a:pt x="8586" y="18526"/>
                  </a:cubicBezTo>
                  <a:cubicBezTo>
                    <a:pt x="8676" y="18194"/>
                    <a:pt x="8676" y="18194"/>
                    <a:pt x="8676" y="18194"/>
                  </a:cubicBezTo>
                  <a:cubicBezTo>
                    <a:pt x="8989" y="17778"/>
                    <a:pt x="8989" y="17778"/>
                    <a:pt x="8989" y="17778"/>
                  </a:cubicBezTo>
                  <a:cubicBezTo>
                    <a:pt x="9481" y="17695"/>
                    <a:pt x="9481" y="17695"/>
                    <a:pt x="9481" y="17695"/>
                  </a:cubicBezTo>
                  <a:cubicBezTo>
                    <a:pt x="9838" y="18028"/>
                    <a:pt x="9838" y="18028"/>
                    <a:pt x="9838" y="18028"/>
                  </a:cubicBezTo>
                  <a:cubicBezTo>
                    <a:pt x="10017" y="17529"/>
                    <a:pt x="10017" y="17529"/>
                    <a:pt x="10017" y="17529"/>
                  </a:cubicBezTo>
                  <a:cubicBezTo>
                    <a:pt x="10196" y="17114"/>
                    <a:pt x="10196" y="17114"/>
                    <a:pt x="10196" y="17114"/>
                  </a:cubicBezTo>
                  <a:cubicBezTo>
                    <a:pt x="10733" y="17529"/>
                    <a:pt x="10733" y="17529"/>
                    <a:pt x="10733" y="17529"/>
                  </a:cubicBezTo>
                  <a:cubicBezTo>
                    <a:pt x="10867" y="17861"/>
                    <a:pt x="10867" y="17861"/>
                    <a:pt x="10867" y="17861"/>
                  </a:cubicBezTo>
                  <a:cubicBezTo>
                    <a:pt x="11314" y="17861"/>
                    <a:pt x="11314" y="17861"/>
                    <a:pt x="11314" y="17861"/>
                  </a:cubicBezTo>
                  <a:cubicBezTo>
                    <a:pt x="11583" y="18277"/>
                    <a:pt x="11583" y="18277"/>
                    <a:pt x="11583" y="18277"/>
                  </a:cubicBezTo>
                  <a:cubicBezTo>
                    <a:pt x="12298" y="17945"/>
                    <a:pt x="12298" y="17945"/>
                    <a:pt x="12298" y="17945"/>
                  </a:cubicBezTo>
                  <a:cubicBezTo>
                    <a:pt x="12611" y="18111"/>
                    <a:pt x="12611" y="18111"/>
                    <a:pt x="12611" y="18111"/>
                  </a:cubicBezTo>
                  <a:cubicBezTo>
                    <a:pt x="12656" y="17945"/>
                    <a:pt x="12656" y="17945"/>
                    <a:pt x="12656" y="17945"/>
                  </a:cubicBezTo>
                  <a:cubicBezTo>
                    <a:pt x="12924" y="17945"/>
                    <a:pt x="12924" y="17945"/>
                    <a:pt x="12924" y="17945"/>
                  </a:cubicBezTo>
                  <a:cubicBezTo>
                    <a:pt x="13193" y="17031"/>
                    <a:pt x="13193" y="17031"/>
                    <a:pt x="13193" y="17031"/>
                  </a:cubicBezTo>
                  <a:cubicBezTo>
                    <a:pt x="13327" y="16615"/>
                    <a:pt x="13327" y="16615"/>
                    <a:pt x="13327" y="16615"/>
                  </a:cubicBezTo>
                  <a:cubicBezTo>
                    <a:pt x="13729" y="16615"/>
                    <a:pt x="13729" y="16615"/>
                    <a:pt x="13729" y="16615"/>
                  </a:cubicBezTo>
                  <a:cubicBezTo>
                    <a:pt x="14176" y="18111"/>
                    <a:pt x="14176" y="18111"/>
                    <a:pt x="14176" y="18111"/>
                  </a:cubicBezTo>
                  <a:cubicBezTo>
                    <a:pt x="14534" y="18277"/>
                    <a:pt x="14534" y="18277"/>
                    <a:pt x="14534" y="18277"/>
                  </a:cubicBezTo>
                  <a:cubicBezTo>
                    <a:pt x="14624" y="18609"/>
                    <a:pt x="14624" y="18609"/>
                    <a:pt x="14624" y="18609"/>
                  </a:cubicBezTo>
                  <a:cubicBezTo>
                    <a:pt x="15160" y="18526"/>
                    <a:pt x="15160" y="18526"/>
                    <a:pt x="15160" y="18526"/>
                  </a:cubicBezTo>
                  <a:cubicBezTo>
                    <a:pt x="14937" y="19772"/>
                    <a:pt x="14937" y="19772"/>
                    <a:pt x="14937" y="19772"/>
                  </a:cubicBezTo>
                  <a:cubicBezTo>
                    <a:pt x="14713" y="19855"/>
                    <a:pt x="14713" y="19855"/>
                    <a:pt x="14713" y="19855"/>
                  </a:cubicBezTo>
                  <a:cubicBezTo>
                    <a:pt x="14579" y="20769"/>
                    <a:pt x="14579" y="20769"/>
                    <a:pt x="14579" y="20769"/>
                  </a:cubicBezTo>
                  <a:cubicBezTo>
                    <a:pt x="14624" y="20769"/>
                    <a:pt x="14624" y="20769"/>
                    <a:pt x="14624" y="20769"/>
                  </a:cubicBezTo>
                  <a:cubicBezTo>
                    <a:pt x="14713" y="20769"/>
                    <a:pt x="14713" y="20769"/>
                    <a:pt x="14713" y="20769"/>
                  </a:cubicBezTo>
                  <a:cubicBezTo>
                    <a:pt x="14802" y="20686"/>
                    <a:pt x="14802" y="20686"/>
                    <a:pt x="14802" y="20686"/>
                  </a:cubicBezTo>
                  <a:cubicBezTo>
                    <a:pt x="14847" y="20686"/>
                    <a:pt x="14847" y="20686"/>
                    <a:pt x="14847" y="20686"/>
                  </a:cubicBezTo>
                  <a:cubicBezTo>
                    <a:pt x="14981" y="20769"/>
                    <a:pt x="14981" y="20769"/>
                    <a:pt x="14981" y="20769"/>
                  </a:cubicBezTo>
                  <a:cubicBezTo>
                    <a:pt x="15294" y="20354"/>
                    <a:pt x="15294" y="20354"/>
                    <a:pt x="15294" y="20354"/>
                  </a:cubicBezTo>
                  <a:cubicBezTo>
                    <a:pt x="15429" y="20022"/>
                    <a:pt x="15429" y="20022"/>
                    <a:pt x="15429" y="20022"/>
                  </a:cubicBezTo>
                  <a:cubicBezTo>
                    <a:pt x="15786" y="19108"/>
                    <a:pt x="15786" y="19108"/>
                    <a:pt x="15786" y="19108"/>
                  </a:cubicBezTo>
                  <a:cubicBezTo>
                    <a:pt x="15965" y="18526"/>
                    <a:pt x="15965" y="18526"/>
                    <a:pt x="15965" y="18526"/>
                  </a:cubicBezTo>
                  <a:cubicBezTo>
                    <a:pt x="16010" y="17778"/>
                    <a:pt x="16010" y="17778"/>
                    <a:pt x="16010" y="17778"/>
                  </a:cubicBezTo>
                  <a:cubicBezTo>
                    <a:pt x="16099" y="16865"/>
                    <a:pt x="16099" y="16865"/>
                    <a:pt x="16099" y="16865"/>
                  </a:cubicBezTo>
                  <a:cubicBezTo>
                    <a:pt x="16099" y="16532"/>
                    <a:pt x="16099" y="16532"/>
                    <a:pt x="16099" y="16532"/>
                  </a:cubicBezTo>
                  <a:cubicBezTo>
                    <a:pt x="15876" y="16117"/>
                    <a:pt x="15876" y="16117"/>
                    <a:pt x="15876" y="16117"/>
                  </a:cubicBezTo>
                  <a:lnTo>
                    <a:pt x="15607" y="16449"/>
                  </a:lnTo>
                  <a:cubicBezTo>
                    <a:pt x="15563" y="16449"/>
                    <a:pt x="15473" y="16283"/>
                    <a:pt x="15473" y="16283"/>
                  </a:cubicBezTo>
                  <a:cubicBezTo>
                    <a:pt x="15384" y="15951"/>
                    <a:pt x="15384" y="15951"/>
                    <a:pt x="15384" y="15951"/>
                  </a:cubicBezTo>
                  <a:cubicBezTo>
                    <a:pt x="15250" y="15951"/>
                    <a:pt x="15250" y="15951"/>
                    <a:pt x="15250" y="15951"/>
                  </a:cubicBezTo>
                  <a:cubicBezTo>
                    <a:pt x="15384" y="15785"/>
                    <a:pt x="15384" y="15785"/>
                    <a:pt x="15384" y="15785"/>
                  </a:cubicBezTo>
                  <a:cubicBezTo>
                    <a:pt x="15607" y="15369"/>
                    <a:pt x="15607" y="15369"/>
                    <a:pt x="15607" y="15369"/>
                  </a:cubicBezTo>
                  <a:cubicBezTo>
                    <a:pt x="15786" y="14954"/>
                    <a:pt x="15786" y="14954"/>
                    <a:pt x="15786" y="14954"/>
                  </a:cubicBezTo>
                  <a:cubicBezTo>
                    <a:pt x="15831" y="14788"/>
                    <a:pt x="15831" y="14788"/>
                    <a:pt x="15831" y="14788"/>
                  </a:cubicBezTo>
                  <a:cubicBezTo>
                    <a:pt x="16412" y="13708"/>
                    <a:pt x="16412" y="13708"/>
                    <a:pt x="16412" y="13708"/>
                  </a:cubicBezTo>
                  <a:cubicBezTo>
                    <a:pt x="16591" y="13625"/>
                    <a:pt x="16591" y="13625"/>
                    <a:pt x="16591" y="13625"/>
                  </a:cubicBezTo>
                  <a:cubicBezTo>
                    <a:pt x="17039" y="13625"/>
                    <a:pt x="17039" y="13625"/>
                    <a:pt x="17039" y="13625"/>
                  </a:cubicBezTo>
                  <a:cubicBezTo>
                    <a:pt x="17262" y="13542"/>
                    <a:pt x="17262" y="13542"/>
                    <a:pt x="17262" y="13542"/>
                  </a:cubicBezTo>
                  <a:cubicBezTo>
                    <a:pt x="17530" y="13708"/>
                    <a:pt x="17530" y="13708"/>
                    <a:pt x="17530" y="13708"/>
                  </a:cubicBezTo>
                  <a:cubicBezTo>
                    <a:pt x="17530" y="13957"/>
                    <a:pt x="17530" y="13957"/>
                    <a:pt x="17530" y="13957"/>
                  </a:cubicBezTo>
                  <a:cubicBezTo>
                    <a:pt x="17530" y="13957"/>
                    <a:pt x="17888" y="13791"/>
                    <a:pt x="17933" y="13791"/>
                  </a:cubicBezTo>
                  <a:cubicBezTo>
                    <a:pt x="17933" y="13874"/>
                    <a:pt x="18022" y="13791"/>
                    <a:pt x="18022" y="13791"/>
                  </a:cubicBezTo>
                  <a:cubicBezTo>
                    <a:pt x="17978" y="13625"/>
                    <a:pt x="17978" y="13625"/>
                    <a:pt x="17978" y="13625"/>
                  </a:cubicBezTo>
                  <a:cubicBezTo>
                    <a:pt x="18022" y="13209"/>
                    <a:pt x="18022" y="13209"/>
                    <a:pt x="18022" y="13209"/>
                  </a:cubicBezTo>
                  <a:cubicBezTo>
                    <a:pt x="18157" y="12711"/>
                    <a:pt x="18157" y="12711"/>
                    <a:pt x="18157" y="12711"/>
                  </a:cubicBezTo>
                  <a:cubicBezTo>
                    <a:pt x="18380" y="12378"/>
                    <a:pt x="18380" y="12378"/>
                    <a:pt x="18380" y="12378"/>
                  </a:cubicBezTo>
                  <a:cubicBezTo>
                    <a:pt x="18738" y="12462"/>
                    <a:pt x="18738" y="12462"/>
                    <a:pt x="18738" y="12462"/>
                  </a:cubicBezTo>
                  <a:cubicBezTo>
                    <a:pt x="18827" y="12877"/>
                    <a:pt x="18827" y="12877"/>
                    <a:pt x="18827" y="12877"/>
                  </a:cubicBezTo>
                  <a:cubicBezTo>
                    <a:pt x="19051" y="12545"/>
                    <a:pt x="19051" y="12545"/>
                    <a:pt x="19051" y="12545"/>
                  </a:cubicBezTo>
                  <a:cubicBezTo>
                    <a:pt x="19364" y="11963"/>
                    <a:pt x="19364" y="11963"/>
                    <a:pt x="19364" y="11963"/>
                  </a:cubicBezTo>
                  <a:cubicBezTo>
                    <a:pt x="19364" y="12628"/>
                    <a:pt x="19364" y="12628"/>
                    <a:pt x="19364" y="12628"/>
                  </a:cubicBezTo>
                  <a:cubicBezTo>
                    <a:pt x="19096" y="13126"/>
                    <a:pt x="19096" y="13126"/>
                    <a:pt x="19096" y="13126"/>
                  </a:cubicBezTo>
                  <a:cubicBezTo>
                    <a:pt x="18917" y="13292"/>
                    <a:pt x="18917" y="13292"/>
                    <a:pt x="18917" y="13292"/>
                  </a:cubicBezTo>
                  <a:cubicBezTo>
                    <a:pt x="18738" y="13791"/>
                    <a:pt x="18738" y="13791"/>
                    <a:pt x="18738" y="13791"/>
                  </a:cubicBezTo>
                  <a:cubicBezTo>
                    <a:pt x="18604" y="14206"/>
                    <a:pt x="18604" y="14206"/>
                    <a:pt x="18604" y="14206"/>
                  </a:cubicBezTo>
                  <a:cubicBezTo>
                    <a:pt x="18604" y="14206"/>
                    <a:pt x="18380" y="14372"/>
                    <a:pt x="18380" y="14455"/>
                  </a:cubicBezTo>
                  <a:cubicBezTo>
                    <a:pt x="18335" y="14455"/>
                    <a:pt x="18291" y="14538"/>
                    <a:pt x="18291" y="14538"/>
                  </a:cubicBezTo>
                  <a:cubicBezTo>
                    <a:pt x="18112" y="15452"/>
                    <a:pt x="18112" y="15452"/>
                    <a:pt x="18112" y="15452"/>
                  </a:cubicBezTo>
                  <a:cubicBezTo>
                    <a:pt x="18335" y="17446"/>
                    <a:pt x="18335" y="17446"/>
                    <a:pt x="18335" y="17446"/>
                  </a:cubicBezTo>
                  <a:cubicBezTo>
                    <a:pt x="18604" y="16782"/>
                    <a:pt x="18604" y="16782"/>
                    <a:pt x="18604" y="16782"/>
                  </a:cubicBezTo>
                  <a:cubicBezTo>
                    <a:pt x="18693" y="16698"/>
                    <a:pt x="18693" y="16698"/>
                    <a:pt x="18693" y="16698"/>
                  </a:cubicBezTo>
                  <a:cubicBezTo>
                    <a:pt x="18783" y="16283"/>
                    <a:pt x="18783" y="16283"/>
                    <a:pt x="18783" y="16283"/>
                  </a:cubicBezTo>
                  <a:cubicBezTo>
                    <a:pt x="18872" y="16034"/>
                    <a:pt x="18872" y="16034"/>
                    <a:pt x="18872" y="16034"/>
                  </a:cubicBezTo>
                  <a:cubicBezTo>
                    <a:pt x="19051" y="15868"/>
                    <a:pt x="19051" y="15868"/>
                    <a:pt x="19051" y="15868"/>
                  </a:cubicBezTo>
                  <a:cubicBezTo>
                    <a:pt x="19051" y="15452"/>
                    <a:pt x="19051" y="15452"/>
                    <a:pt x="19051" y="15452"/>
                  </a:cubicBezTo>
                  <a:cubicBezTo>
                    <a:pt x="19096" y="15286"/>
                    <a:pt x="19096" y="15286"/>
                    <a:pt x="19096" y="15286"/>
                  </a:cubicBezTo>
                  <a:cubicBezTo>
                    <a:pt x="19185" y="14705"/>
                    <a:pt x="19185" y="14705"/>
                    <a:pt x="19185" y="14705"/>
                  </a:cubicBezTo>
                  <a:cubicBezTo>
                    <a:pt x="19185" y="14538"/>
                    <a:pt x="19185" y="14538"/>
                    <a:pt x="19185" y="14538"/>
                  </a:cubicBezTo>
                  <a:cubicBezTo>
                    <a:pt x="19051" y="14455"/>
                    <a:pt x="19051" y="14455"/>
                    <a:pt x="19051" y="14455"/>
                  </a:cubicBezTo>
                  <a:cubicBezTo>
                    <a:pt x="19230" y="13708"/>
                    <a:pt x="19230" y="13708"/>
                    <a:pt x="19230" y="13708"/>
                  </a:cubicBezTo>
                  <a:cubicBezTo>
                    <a:pt x="19319" y="13458"/>
                    <a:pt x="19319" y="13458"/>
                    <a:pt x="19319" y="13458"/>
                  </a:cubicBezTo>
                  <a:cubicBezTo>
                    <a:pt x="19453" y="13375"/>
                    <a:pt x="19453" y="13375"/>
                    <a:pt x="19453" y="13375"/>
                  </a:cubicBezTo>
                  <a:cubicBezTo>
                    <a:pt x="19588" y="13292"/>
                    <a:pt x="19588" y="13292"/>
                    <a:pt x="19588" y="13292"/>
                  </a:cubicBezTo>
                  <a:cubicBezTo>
                    <a:pt x="19632" y="13458"/>
                    <a:pt x="19632" y="13458"/>
                    <a:pt x="19632" y="13458"/>
                  </a:cubicBezTo>
                  <a:cubicBezTo>
                    <a:pt x="19945" y="13043"/>
                    <a:pt x="19945" y="13043"/>
                    <a:pt x="19945" y="13043"/>
                  </a:cubicBezTo>
                  <a:lnTo>
                    <a:pt x="20214" y="13458"/>
                  </a:lnTo>
                  <a:cubicBezTo>
                    <a:pt x="20258" y="13458"/>
                    <a:pt x="20303" y="13043"/>
                    <a:pt x="20303" y="13043"/>
                  </a:cubicBezTo>
                  <a:cubicBezTo>
                    <a:pt x="20437" y="12960"/>
                    <a:pt x="20437" y="12960"/>
                    <a:pt x="20437" y="12960"/>
                  </a:cubicBezTo>
                  <a:cubicBezTo>
                    <a:pt x="20437" y="12960"/>
                    <a:pt x="20706" y="12462"/>
                    <a:pt x="20750" y="12378"/>
                  </a:cubicBezTo>
                  <a:lnTo>
                    <a:pt x="21108" y="12046"/>
                  </a:lnTo>
                  <a:cubicBezTo>
                    <a:pt x="21153" y="12046"/>
                    <a:pt x="21287" y="12046"/>
                    <a:pt x="21287" y="12046"/>
                  </a:cubicBezTo>
                  <a:cubicBezTo>
                    <a:pt x="21466" y="12129"/>
                    <a:pt x="21466" y="12129"/>
                    <a:pt x="21466" y="12129"/>
                  </a:cubicBezTo>
                  <a:cubicBezTo>
                    <a:pt x="21466" y="11963"/>
                    <a:pt x="21466" y="11963"/>
                    <a:pt x="21466" y="11963"/>
                  </a:cubicBezTo>
                  <a:cubicBezTo>
                    <a:pt x="21421" y="11631"/>
                    <a:pt x="21421" y="11631"/>
                    <a:pt x="21421" y="11631"/>
                  </a:cubicBezTo>
                  <a:cubicBezTo>
                    <a:pt x="21376" y="11215"/>
                    <a:pt x="21376" y="11215"/>
                    <a:pt x="21376" y="11215"/>
                  </a:cubicBezTo>
                  <a:cubicBezTo>
                    <a:pt x="21198" y="10883"/>
                    <a:pt x="21198" y="10883"/>
                    <a:pt x="21198" y="10883"/>
                  </a:cubicBezTo>
                  <a:cubicBezTo>
                    <a:pt x="21332" y="10717"/>
                    <a:pt x="21332" y="10717"/>
                    <a:pt x="21332" y="10717"/>
                  </a:cubicBezTo>
                  <a:cubicBezTo>
                    <a:pt x="21332" y="10717"/>
                    <a:pt x="21555" y="10551"/>
                    <a:pt x="21555" y="10551"/>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22" name="Shape 1622"/>
            <p:cNvSpPr/>
            <p:nvPr/>
          </p:nvSpPr>
          <p:spPr>
            <a:xfrm>
              <a:off x="1821827" y="4722634"/>
              <a:ext cx="3079673" cy="2295921"/>
            </a:xfrm>
            <a:custGeom>
              <a:avLst/>
              <a:gdLst/>
              <a:ahLst/>
              <a:cxnLst>
                <a:cxn ang="0">
                  <a:pos x="wd2" y="hd2"/>
                </a:cxn>
                <a:cxn ang="5400000">
                  <a:pos x="wd2" y="hd2"/>
                </a:cxn>
                <a:cxn ang="10800000">
                  <a:pos x="wd2" y="hd2"/>
                </a:cxn>
                <a:cxn ang="16200000">
                  <a:pos x="wd2" y="hd2"/>
                </a:cxn>
              </a:cxnLst>
              <a:rect l="0" t="0" r="r" b="b"/>
              <a:pathLst>
                <a:path w="21600" h="21600" extrusionOk="0">
                  <a:moveTo>
                    <a:pt x="14902" y="18752"/>
                  </a:moveTo>
                  <a:cubicBezTo>
                    <a:pt x="14567" y="18277"/>
                    <a:pt x="14567" y="18277"/>
                    <a:pt x="14567" y="18277"/>
                  </a:cubicBezTo>
                  <a:cubicBezTo>
                    <a:pt x="14735" y="17327"/>
                    <a:pt x="14735" y="17327"/>
                    <a:pt x="14735" y="17327"/>
                  </a:cubicBezTo>
                  <a:cubicBezTo>
                    <a:pt x="16074" y="16853"/>
                    <a:pt x="16074" y="16853"/>
                    <a:pt x="16074" y="16853"/>
                  </a:cubicBezTo>
                  <a:cubicBezTo>
                    <a:pt x="16912" y="15903"/>
                    <a:pt x="16912" y="15903"/>
                    <a:pt x="16912" y="15903"/>
                  </a:cubicBezTo>
                  <a:cubicBezTo>
                    <a:pt x="17581" y="14954"/>
                    <a:pt x="17581" y="14954"/>
                    <a:pt x="17581" y="14954"/>
                  </a:cubicBezTo>
                  <a:cubicBezTo>
                    <a:pt x="17916" y="12106"/>
                    <a:pt x="17916" y="12106"/>
                    <a:pt x="17916" y="12106"/>
                  </a:cubicBezTo>
                  <a:cubicBezTo>
                    <a:pt x="19088" y="11868"/>
                    <a:pt x="19088" y="11868"/>
                    <a:pt x="19088" y="11868"/>
                  </a:cubicBezTo>
                  <a:cubicBezTo>
                    <a:pt x="19423" y="9494"/>
                    <a:pt x="19423" y="9494"/>
                    <a:pt x="19423" y="9494"/>
                  </a:cubicBezTo>
                  <a:cubicBezTo>
                    <a:pt x="20763" y="9732"/>
                    <a:pt x="20763" y="9732"/>
                    <a:pt x="20763" y="9732"/>
                  </a:cubicBezTo>
                  <a:cubicBezTo>
                    <a:pt x="21098" y="8308"/>
                    <a:pt x="21098" y="8308"/>
                    <a:pt x="21098" y="8308"/>
                  </a:cubicBezTo>
                  <a:cubicBezTo>
                    <a:pt x="21600" y="8070"/>
                    <a:pt x="21600" y="8070"/>
                    <a:pt x="21600" y="8070"/>
                  </a:cubicBezTo>
                  <a:cubicBezTo>
                    <a:pt x="21600" y="6884"/>
                    <a:pt x="21600" y="6884"/>
                    <a:pt x="21600" y="6884"/>
                  </a:cubicBezTo>
                  <a:cubicBezTo>
                    <a:pt x="20428" y="6409"/>
                    <a:pt x="20428" y="6409"/>
                    <a:pt x="20428" y="6409"/>
                  </a:cubicBezTo>
                  <a:cubicBezTo>
                    <a:pt x="19088" y="5459"/>
                    <a:pt x="19088" y="5459"/>
                    <a:pt x="19088" y="5459"/>
                  </a:cubicBezTo>
                  <a:cubicBezTo>
                    <a:pt x="17414" y="5459"/>
                    <a:pt x="17414" y="5459"/>
                    <a:pt x="17414" y="5459"/>
                  </a:cubicBezTo>
                  <a:cubicBezTo>
                    <a:pt x="16744" y="3323"/>
                    <a:pt x="16744" y="3323"/>
                    <a:pt x="16744" y="3323"/>
                  </a:cubicBezTo>
                  <a:cubicBezTo>
                    <a:pt x="16074" y="1424"/>
                    <a:pt x="16074" y="1424"/>
                    <a:pt x="16074" y="1424"/>
                  </a:cubicBezTo>
                  <a:cubicBezTo>
                    <a:pt x="15237" y="1424"/>
                    <a:pt x="15237" y="1424"/>
                    <a:pt x="15237" y="1424"/>
                  </a:cubicBezTo>
                  <a:cubicBezTo>
                    <a:pt x="13730" y="2136"/>
                    <a:pt x="13730" y="2136"/>
                    <a:pt x="13730" y="2136"/>
                  </a:cubicBezTo>
                  <a:cubicBezTo>
                    <a:pt x="12391" y="0"/>
                    <a:pt x="12391" y="0"/>
                    <a:pt x="12391" y="0"/>
                  </a:cubicBezTo>
                  <a:cubicBezTo>
                    <a:pt x="10381" y="712"/>
                    <a:pt x="10381" y="712"/>
                    <a:pt x="10381" y="712"/>
                  </a:cubicBezTo>
                  <a:cubicBezTo>
                    <a:pt x="8205" y="1661"/>
                    <a:pt x="8205" y="1661"/>
                    <a:pt x="8205" y="1661"/>
                  </a:cubicBezTo>
                  <a:cubicBezTo>
                    <a:pt x="7535" y="3798"/>
                    <a:pt x="7535" y="3798"/>
                    <a:pt x="7535" y="3798"/>
                  </a:cubicBezTo>
                  <a:cubicBezTo>
                    <a:pt x="7870" y="5459"/>
                    <a:pt x="7870" y="5459"/>
                    <a:pt x="7870" y="5459"/>
                  </a:cubicBezTo>
                  <a:cubicBezTo>
                    <a:pt x="6698" y="5697"/>
                    <a:pt x="6698" y="5697"/>
                    <a:pt x="6698" y="5697"/>
                  </a:cubicBezTo>
                  <a:cubicBezTo>
                    <a:pt x="5526" y="5459"/>
                    <a:pt x="5526" y="5459"/>
                    <a:pt x="5526" y="5459"/>
                  </a:cubicBezTo>
                  <a:cubicBezTo>
                    <a:pt x="4521" y="5697"/>
                    <a:pt x="4521" y="5697"/>
                    <a:pt x="4521" y="5697"/>
                  </a:cubicBezTo>
                  <a:cubicBezTo>
                    <a:pt x="3684" y="4747"/>
                    <a:pt x="3684" y="4747"/>
                    <a:pt x="3684" y="4747"/>
                  </a:cubicBezTo>
                  <a:cubicBezTo>
                    <a:pt x="2177" y="4984"/>
                    <a:pt x="2177" y="4984"/>
                    <a:pt x="2177" y="4984"/>
                  </a:cubicBezTo>
                  <a:cubicBezTo>
                    <a:pt x="502" y="6171"/>
                    <a:pt x="502" y="6171"/>
                    <a:pt x="502" y="6171"/>
                  </a:cubicBezTo>
                  <a:cubicBezTo>
                    <a:pt x="0" y="7833"/>
                    <a:pt x="0" y="7833"/>
                    <a:pt x="0" y="7833"/>
                  </a:cubicBezTo>
                  <a:cubicBezTo>
                    <a:pt x="670" y="8782"/>
                    <a:pt x="670" y="8782"/>
                    <a:pt x="670" y="8782"/>
                  </a:cubicBezTo>
                  <a:cubicBezTo>
                    <a:pt x="1005" y="9969"/>
                    <a:pt x="1005" y="9969"/>
                    <a:pt x="1005" y="9969"/>
                  </a:cubicBezTo>
                  <a:cubicBezTo>
                    <a:pt x="2177" y="9732"/>
                    <a:pt x="2177" y="9732"/>
                    <a:pt x="2177" y="9732"/>
                  </a:cubicBezTo>
                  <a:cubicBezTo>
                    <a:pt x="3181" y="9732"/>
                    <a:pt x="3181" y="9732"/>
                    <a:pt x="3181" y="9732"/>
                  </a:cubicBezTo>
                  <a:cubicBezTo>
                    <a:pt x="4353" y="11631"/>
                    <a:pt x="4353" y="11631"/>
                    <a:pt x="4353" y="11631"/>
                  </a:cubicBezTo>
                  <a:cubicBezTo>
                    <a:pt x="3349" y="11868"/>
                    <a:pt x="3349" y="11868"/>
                    <a:pt x="3349" y="11868"/>
                  </a:cubicBezTo>
                  <a:cubicBezTo>
                    <a:pt x="2679" y="11868"/>
                    <a:pt x="2679" y="11868"/>
                    <a:pt x="2679" y="11868"/>
                  </a:cubicBezTo>
                  <a:cubicBezTo>
                    <a:pt x="2177" y="12343"/>
                    <a:pt x="2177" y="12343"/>
                    <a:pt x="2177" y="12343"/>
                  </a:cubicBezTo>
                  <a:cubicBezTo>
                    <a:pt x="2679" y="14005"/>
                    <a:pt x="2679" y="14005"/>
                    <a:pt x="2679" y="14005"/>
                  </a:cubicBezTo>
                  <a:cubicBezTo>
                    <a:pt x="2679" y="14005"/>
                    <a:pt x="3349" y="14717"/>
                    <a:pt x="3349" y="14954"/>
                  </a:cubicBezTo>
                  <a:cubicBezTo>
                    <a:pt x="3349" y="15191"/>
                    <a:pt x="3349" y="17090"/>
                    <a:pt x="3349" y="17090"/>
                  </a:cubicBezTo>
                  <a:cubicBezTo>
                    <a:pt x="4019" y="18040"/>
                    <a:pt x="4019" y="18040"/>
                    <a:pt x="4019" y="18040"/>
                  </a:cubicBezTo>
                  <a:cubicBezTo>
                    <a:pt x="3851" y="19939"/>
                    <a:pt x="3851" y="19939"/>
                    <a:pt x="3851" y="19939"/>
                  </a:cubicBezTo>
                  <a:cubicBezTo>
                    <a:pt x="4019" y="19464"/>
                    <a:pt x="4019" y="19464"/>
                    <a:pt x="4019" y="19464"/>
                  </a:cubicBezTo>
                  <a:cubicBezTo>
                    <a:pt x="4856" y="18989"/>
                    <a:pt x="4856" y="18989"/>
                    <a:pt x="4856" y="18989"/>
                  </a:cubicBezTo>
                  <a:cubicBezTo>
                    <a:pt x="5526" y="18752"/>
                    <a:pt x="5526" y="18752"/>
                    <a:pt x="5526" y="18752"/>
                  </a:cubicBezTo>
                  <a:cubicBezTo>
                    <a:pt x="6363" y="19464"/>
                    <a:pt x="6363" y="19464"/>
                    <a:pt x="6363" y="19464"/>
                  </a:cubicBezTo>
                  <a:cubicBezTo>
                    <a:pt x="7032" y="20176"/>
                    <a:pt x="7032" y="20176"/>
                    <a:pt x="7032" y="20176"/>
                  </a:cubicBezTo>
                  <a:cubicBezTo>
                    <a:pt x="7702" y="20413"/>
                    <a:pt x="7702" y="20413"/>
                    <a:pt x="7702" y="20413"/>
                  </a:cubicBezTo>
                  <a:cubicBezTo>
                    <a:pt x="7702" y="21125"/>
                    <a:pt x="7702" y="21125"/>
                    <a:pt x="7702" y="21125"/>
                  </a:cubicBezTo>
                  <a:cubicBezTo>
                    <a:pt x="8037" y="21363"/>
                    <a:pt x="8037" y="21363"/>
                    <a:pt x="8037" y="21363"/>
                  </a:cubicBezTo>
                  <a:cubicBezTo>
                    <a:pt x="8539" y="21600"/>
                    <a:pt x="8539" y="21600"/>
                    <a:pt x="8539" y="21600"/>
                  </a:cubicBezTo>
                  <a:cubicBezTo>
                    <a:pt x="8874" y="21125"/>
                    <a:pt x="8874" y="21125"/>
                    <a:pt x="8874" y="21125"/>
                  </a:cubicBezTo>
                  <a:cubicBezTo>
                    <a:pt x="9712" y="20651"/>
                    <a:pt x="9712" y="20651"/>
                    <a:pt x="9712" y="20651"/>
                  </a:cubicBezTo>
                  <a:cubicBezTo>
                    <a:pt x="9879" y="19464"/>
                    <a:pt x="9879" y="19464"/>
                    <a:pt x="9879" y="19464"/>
                  </a:cubicBezTo>
                  <a:cubicBezTo>
                    <a:pt x="10549" y="19701"/>
                    <a:pt x="10549" y="19701"/>
                    <a:pt x="10549" y="19701"/>
                  </a:cubicBezTo>
                  <a:cubicBezTo>
                    <a:pt x="11051" y="19701"/>
                    <a:pt x="11051" y="19701"/>
                    <a:pt x="11051" y="19701"/>
                  </a:cubicBezTo>
                  <a:cubicBezTo>
                    <a:pt x="11386" y="20176"/>
                    <a:pt x="11386" y="20176"/>
                    <a:pt x="11386" y="20176"/>
                  </a:cubicBezTo>
                  <a:cubicBezTo>
                    <a:pt x="12056" y="19939"/>
                    <a:pt x="12056" y="19939"/>
                    <a:pt x="12056" y="19939"/>
                  </a:cubicBezTo>
                  <a:cubicBezTo>
                    <a:pt x="12391" y="19464"/>
                    <a:pt x="12391" y="19464"/>
                    <a:pt x="12391" y="19464"/>
                  </a:cubicBezTo>
                  <a:cubicBezTo>
                    <a:pt x="12893" y="18752"/>
                    <a:pt x="12893" y="18752"/>
                    <a:pt x="12893" y="18752"/>
                  </a:cubicBezTo>
                  <a:cubicBezTo>
                    <a:pt x="13060" y="18989"/>
                    <a:pt x="13060" y="18989"/>
                    <a:pt x="13060" y="18989"/>
                  </a:cubicBezTo>
                  <a:cubicBezTo>
                    <a:pt x="13228" y="19701"/>
                    <a:pt x="13228" y="19701"/>
                    <a:pt x="13228" y="19701"/>
                  </a:cubicBezTo>
                  <a:cubicBezTo>
                    <a:pt x="13730" y="19701"/>
                    <a:pt x="13730" y="19701"/>
                    <a:pt x="13730" y="19701"/>
                  </a:cubicBezTo>
                  <a:cubicBezTo>
                    <a:pt x="14400" y="19464"/>
                    <a:pt x="14400" y="19464"/>
                    <a:pt x="14400" y="19464"/>
                  </a:cubicBezTo>
                  <a:cubicBezTo>
                    <a:pt x="14735" y="19464"/>
                    <a:pt x="14735" y="19464"/>
                    <a:pt x="14735" y="19464"/>
                  </a:cubicBezTo>
                  <a:cubicBezTo>
                    <a:pt x="14735" y="19701"/>
                    <a:pt x="14735" y="19701"/>
                    <a:pt x="14735" y="19701"/>
                  </a:cubicBezTo>
                  <a:cubicBezTo>
                    <a:pt x="15070" y="19464"/>
                    <a:pt x="15070" y="19464"/>
                    <a:pt x="15070" y="19464"/>
                  </a:cubicBezTo>
                  <a:cubicBezTo>
                    <a:pt x="15070" y="19464"/>
                    <a:pt x="14902" y="18752"/>
                    <a:pt x="14902" y="18752"/>
                  </a:cubicBezTo>
                  <a:close/>
                </a:path>
              </a:pathLst>
            </a:custGeom>
            <a:solidFill>
              <a:srgbClr val="DCDEE0"/>
            </a:solidFill>
            <a:ln w="9525" cap="flat">
              <a:solidFill>
                <a:srgbClr val="FFFFFF"/>
              </a:solidFill>
              <a:prstDash val="solid"/>
              <a:round/>
            </a:ln>
            <a:effectLst/>
          </p:spPr>
          <p:txBody>
            <a:bodyPr wrap="square" lIns="0" tIns="0" rIns="0" bIns="0" numCol="1" anchor="t">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23" name="Shape 1623"/>
            <p:cNvSpPr/>
            <p:nvPr/>
          </p:nvSpPr>
          <p:spPr>
            <a:xfrm>
              <a:off x="269900" y="6358692"/>
              <a:ext cx="1412481" cy="582655"/>
            </a:xfrm>
            <a:custGeom>
              <a:avLst/>
              <a:gdLst/>
              <a:ahLst/>
              <a:cxnLst>
                <a:cxn ang="0">
                  <a:pos x="wd2" y="hd2"/>
                </a:cxn>
                <a:cxn ang="5400000">
                  <a:pos x="wd2" y="hd2"/>
                </a:cxn>
                <a:cxn ang="10800000">
                  <a:pos x="wd2" y="hd2"/>
                </a:cxn>
                <a:cxn ang="16200000">
                  <a:pos x="wd2" y="hd2"/>
                </a:cxn>
              </a:cxnLst>
              <a:rect l="0" t="0" r="r" b="b"/>
              <a:pathLst>
                <a:path w="21600" h="21600" extrusionOk="0">
                  <a:moveTo>
                    <a:pt x="12447" y="18783"/>
                  </a:moveTo>
                  <a:cubicBezTo>
                    <a:pt x="13180" y="19722"/>
                    <a:pt x="13180" y="19722"/>
                    <a:pt x="13180" y="19722"/>
                  </a:cubicBezTo>
                  <a:cubicBezTo>
                    <a:pt x="17207" y="18783"/>
                    <a:pt x="17207" y="18783"/>
                    <a:pt x="17207" y="18783"/>
                  </a:cubicBezTo>
                  <a:cubicBezTo>
                    <a:pt x="19037" y="17843"/>
                    <a:pt x="19037" y="17843"/>
                    <a:pt x="19037" y="17843"/>
                  </a:cubicBezTo>
                  <a:cubicBezTo>
                    <a:pt x="20868" y="16904"/>
                    <a:pt x="20868" y="16904"/>
                    <a:pt x="20868" y="16904"/>
                  </a:cubicBezTo>
                  <a:cubicBezTo>
                    <a:pt x="21600" y="17843"/>
                    <a:pt x="21600" y="17843"/>
                    <a:pt x="21600" y="17843"/>
                  </a:cubicBezTo>
                  <a:lnTo>
                    <a:pt x="21234" y="15026"/>
                  </a:lnTo>
                  <a:cubicBezTo>
                    <a:pt x="21234" y="14087"/>
                    <a:pt x="21234" y="8452"/>
                    <a:pt x="21234" y="8452"/>
                  </a:cubicBezTo>
                  <a:cubicBezTo>
                    <a:pt x="21600" y="7513"/>
                    <a:pt x="21600" y="7513"/>
                    <a:pt x="21600" y="7513"/>
                  </a:cubicBezTo>
                  <a:cubicBezTo>
                    <a:pt x="20136" y="2817"/>
                    <a:pt x="20136" y="2817"/>
                    <a:pt x="20136" y="2817"/>
                  </a:cubicBezTo>
                  <a:cubicBezTo>
                    <a:pt x="19404" y="938"/>
                    <a:pt x="19404" y="938"/>
                    <a:pt x="19404" y="938"/>
                  </a:cubicBezTo>
                  <a:cubicBezTo>
                    <a:pt x="18305" y="938"/>
                    <a:pt x="18305" y="938"/>
                    <a:pt x="18305" y="938"/>
                  </a:cubicBezTo>
                  <a:cubicBezTo>
                    <a:pt x="17939" y="0"/>
                    <a:pt x="17939" y="0"/>
                    <a:pt x="17939" y="0"/>
                  </a:cubicBezTo>
                  <a:cubicBezTo>
                    <a:pt x="16475" y="2817"/>
                    <a:pt x="16475" y="2817"/>
                    <a:pt x="16475" y="2817"/>
                  </a:cubicBezTo>
                  <a:cubicBezTo>
                    <a:pt x="14644" y="2817"/>
                    <a:pt x="14644" y="2817"/>
                    <a:pt x="14644" y="2817"/>
                  </a:cubicBezTo>
                  <a:cubicBezTo>
                    <a:pt x="14278" y="2817"/>
                    <a:pt x="14278" y="2817"/>
                    <a:pt x="14278" y="2817"/>
                  </a:cubicBezTo>
                  <a:cubicBezTo>
                    <a:pt x="12813" y="938"/>
                    <a:pt x="12813" y="938"/>
                    <a:pt x="12813" y="938"/>
                  </a:cubicBezTo>
                  <a:cubicBezTo>
                    <a:pt x="11715" y="0"/>
                    <a:pt x="11715" y="0"/>
                    <a:pt x="11715" y="0"/>
                  </a:cubicBezTo>
                  <a:cubicBezTo>
                    <a:pt x="8787" y="0"/>
                    <a:pt x="8787" y="0"/>
                    <a:pt x="8787" y="0"/>
                  </a:cubicBezTo>
                  <a:cubicBezTo>
                    <a:pt x="8054" y="0"/>
                    <a:pt x="8054" y="0"/>
                    <a:pt x="8054" y="0"/>
                  </a:cubicBezTo>
                  <a:cubicBezTo>
                    <a:pt x="6956" y="938"/>
                    <a:pt x="6956" y="938"/>
                    <a:pt x="6956" y="938"/>
                  </a:cubicBezTo>
                  <a:cubicBezTo>
                    <a:pt x="6224" y="2817"/>
                    <a:pt x="6224" y="2817"/>
                    <a:pt x="6224" y="2817"/>
                  </a:cubicBezTo>
                  <a:cubicBezTo>
                    <a:pt x="4393" y="3755"/>
                    <a:pt x="4393" y="3755"/>
                    <a:pt x="4393" y="3755"/>
                  </a:cubicBezTo>
                  <a:cubicBezTo>
                    <a:pt x="4027" y="2817"/>
                    <a:pt x="4027" y="2817"/>
                    <a:pt x="4027" y="2817"/>
                  </a:cubicBezTo>
                  <a:cubicBezTo>
                    <a:pt x="3661" y="2817"/>
                    <a:pt x="3661" y="2817"/>
                    <a:pt x="3661" y="2817"/>
                  </a:cubicBezTo>
                  <a:cubicBezTo>
                    <a:pt x="2929" y="5635"/>
                    <a:pt x="2929" y="5635"/>
                    <a:pt x="2929" y="5635"/>
                  </a:cubicBezTo>
                  <a:cubicBezTo>
                    <a:pt x="1464" y="5635"/>
                    <a:pt x="1464" y="5635"/>
                    <a:pt x="1464" y="5635"/>
                  </a:cubicBezTo>
                  <a:cubicBezTo>
                    <a:pt x="0" y="8452"/>
                    <a:pt x="0" y="8452"/>
                    <a:pt x="0" y="8452"/>
                  </a:cubicBezTo>
                  <a:cubicBezTo>
                    <a:pt x="732" y="11270"/>
                    <a:pt x="732" y="11270"/>
                    <a:pt x="732" y="11270"/>
                  </a:cubicBezTo>
                  <a:cubicBezTo>
                    <a:pt x="1464" y="15965"/>
                    <a:pt x="1464" y="15965"/>
                    <a:pt x="1464" y="15965"/>
                  </a:cubicBezTo>
                  <a:cubicBezTo>
                    <a:pt x="2197" y="18783"/>
                    <a:pt x="2197" y="18783"/>
                    <a:pt x="2197" y="18783"/>
                  </a:cubicBezTo>
                  <a:cubicBezTo>
                    <a:pt x="5492" y="19722"/>
                    <a:pt x="5492" y="19722"/>
                    <a:pt x="5492" y="19722"/>
                  </a:cubicBezTo>
                  <a:cubicBezTo>
                    <a:pt x="5858" y="19722"/>
                    <a:pt x="5858" y="19722"/>
                    <a:pt x="5858" y="19722"/>
                  </a:cubicBezTo>
                  <a:cubicBezTo>
                    <a:pt x="8421" y="21600"/>
                    <a:pt x="8421" y="21600"/>
                    <a:pt x="8421" y="21600"/>
                  </a:cubicBezTo>
                  <a:cubicBezTo>
                    <a:pt x="9885" y="19722"/>
                    <a:pt x="9885" y="19722"/>
                    <a:pt x="9885" y="19722"/>
                  </a:cubicBezTo>
                  <a:cubicBezTo>
                    <a:pt x="11349" y="21600"/>
                    <a:pt x="11349" y="21600"/>
                    <a:pt x="11349" y="21600"/>
                  </a:cubicBezTo>
                  <a:cubicBezTo>
                    <a:pt x="11349" y="21600"/>
                    <a:pt x="12447" y="18783"/>
                    <a:pt x="12447" y="18783"/>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24" name="Shape 1624"/>
            <p:cNvSpPr/>
            <p:nvPr/>
          </p:nvSpPr>
          <p:spPr>
            <a:xfrm>
              <a:off x="927781" y="6847821"/>
              <a:ext cx="551876" cy="474636"/>
            </a:xfrm>
            <a:custGeom>
              <a:avLst/>
              <a:gdLst/>
              <a:ahLst/>
              <a:cxnLst>
                <a:cxn ang="0">
                  <a:pos x="wd2" y="hd2"/>
                </a:cxn>
                <a:cxn ang="5400000">
                  <a:pos x="wd2" y="hd2"/>
                </a:cxn>
                <a:cxn ang="10800000">
                  <a:pos x="wd2" y="hd2"/>
                </a:cxn>
                <a:cxn ang="16200000">
                  <a:pos x="wd2" y="hd2"/>
                </a:cxn>
              </a:cxnLst>
              <a:rect l="0" t="0" r="r" b="b"/>
              <a:pathLst>
                <a:path w="21600" h="21600" extrusionOk="0">
                  <a:moveTo>
                    <a:pt x="3885" y="21600"/>
                  </a:moveTo>
                  <a:lnTo>
                    <a:pt x="9479" y="18189"/>
                  </a:lnTo>
                  <a:lnTo>
                    <a:pt x="11344" y="17052"/>
                  </a:lnTo>
                  <a:lnTo>
                    <a:pt x="17870" y="12506"/>
                  </a:lnTo>
                  <a:lnTo>
                    <a:pt x="19735" y="4547"/>
                  </a:lnTo>
                  <a:lnTo>
                    <a:pt x="21600" y="1138"/>
                  </a:lnTo>
                  <a:lnTo>
                    <a:pt x="21600" y="0"/>
                  </a:lnTo>
                  <a:lnTo>
                    <a:pt x="17870" y="1138"/>
                  </a:lnTo>
                  <a:lnTo>
                    <a:pt x="7614" y="2274"/>
                  </a:lnTo>
                  <a:lnTo>
                    <a:pt x="5750" y="1138"/>
                  </a:lnTo>
                  <a:lnTo>
                    <a:pt x="2952" y="4547"/>
                  </a:lnTo>
                  <a:lnTo>
                    <a:pt x="3885" y="9095"/>
                  </a:lnTo>
                  <a:lnTo>
                    <a:pt x="0" y="19327"/>
                  </a:lnTo>
                  <a:lnTo>
                    <a:pt x="2020" y="19327"/>
                  </a:lnTo>
                  <a:cubicBezTo>
                    <a:pt x="2020" y="19327"/>
                    <a:pt x="3885" y="21600"/>
                    <a:pt x="3885" y="21600"/>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25" name="Shape 1625"/>
            <p:cNvSpPr/>
            <p:nvPr/>
          </p:nvSpPr>
          <p:spPr>
            <a:xfrm>
              <a:off x="944651" y="7336951"/>
              <a:ext cx="1497385" cy="1365978"/>
            </a:xfrm>
            <a:custGeom>
              <a:avLst/>
              <a:gdLst/>
              <a:ahLst/>
              <a:cxnLst>
                <a:cxn ang="0">
                  <a:pos x="wd2" y="hd2"/>
                </a:cxn>
                <a:cxn ang="5400000">
                  <a:pos x="wd2" y="hd2"/>
                </a:cxn>
                <a:cxn ang="10800000">
                  <a:pos x="wd2" y="hd2"/>
                </a:cxn>
                <a:cxn ang="16200000">
                  <a:pos x="wd2" y="hd2"/>
                </a:cxn>
              </a:cxnLst>
              <a:rect l="0" t="0" r="r" b="b"/>
              <a:pathLst>
                <a:path w="21600" h="21600" extrusionOk="0">
                  <a:moveTo>
                    <a:pt x="21600" y="13600"/>
                  </a:moveTo>
                  <a:cubicBezTo>
                    <a:pt x="18857" y="12800"/>
                    <a:pt x="18857" y="12800"/>
                    <a:pt x="18857" y="12800"/>
                  </a:cubicBezTo>
                  <a:cubicBezTo>
                    <a:pt x="17829" y="11200"/>
                    <a:pt x="17829" y="11200"/>
                    <a:pt x="17829" y="11200"/>
                  </a:cubicBezTo>
                  <a:cubicBezTo>
                    <a:pt x="18172" y="10000"/>
                    <a:pt x="18172" y="10000"/>
                    <a:pt x="18172" y="10000"/>
                  </a:cubicBezTo>
                  <a:cubicBezTo>
                    <a:pt x="17829" y="10000"/>
                    <a:pt x="17829" y="10000"/>
                    <a:pt x="17829" y="10000"/>
                  </a:cubicBezTo>
                  <a:cubicBezTo>
                    <a:pt x="16457" y="9200"/>
                    <a:pt x="16457" y="9200"/>
                    <a:pt x="16457" y="9200"/>
                  </a:cubicBezTo>
                  <a:cubicBezTo>
                    <a:pt x="15772" y="6800"/>
                    <a:pt x="15772" y="6800"/>
                    <a:pt x="15772" y="6800"/>
                  </a:cubicBezTo>
                  <a:cubicBezTo>
                    <a:pt x="14400" y="5200"/>
                    <a:pt x="14400" y="5200"/>
                    <a:pt x="14400" y="5200"/>
                  </a:cubicBezTo>
                  <a:cubicBezTo>
                    <a:pt x="14400" y="4800"/>
                    <a:pt x="14400" y="4800"/>
                    <a:pt x="14400" y="4800"/>
                  </a:cubicBezTo>
                  <a:cubicBezTo>
                    <a:pt x="13372" y="4800"/>
                    <a:pt x="13372" y="4800"/>
                    <a:pt x="13372" y="4800"/>
                  </a:cubicBezTo>
                  <a:cubicBezTo>
                    <a:pt x="12343" y="4000"/>
                    <a:pt x="12343" y="4000"/>
                    <a:pt x="12343" y="4000"/>
                  </a:cubicBezTo>
                  <a:cubicBezTo>
                    <a:pt x="9600" y="3600"/>
                    <a:pt x="9600" y="3600"/>
                    <a:pt x="9600" y="3600"/>
                  </a:cubicBezTo>
                  <a:cubicBezTo>
                    <a:pt x="8572" y="2400"/>
                    <a:pt x="8572" y="2400"/>
                    <a:pt x="8572" y="2400"/>
                  </a:cubicBezTo>
                  <a:cubicBezTo>
                    <a:pt x="5143" y="400"/>
                    <a:pt x="5143" y="400"/>
                    <a:pt x="5143" y="400"/>
                  </a:cubicBezTo>
                  <a:cubicBezTo>
                    <a:pt x="3772" y="0"/>
                    <a:pt x="3772" y="0"/>
                    <a:pt x="3772" y="0"/>
                  </a:cubicBezTo>
                  <a:cubicBezTo>
                    <a:pt x="4114" y="0"/>
                    <a:pt x="4114" y="0"/>
                    <a:pt x="4114" y="0"/>
                  </a:cubicBezTo>
                  <a:cubicBezTo>
                    <a:pt x="3429" y="400"/>
                    <a:pt x="3429" y="400"/>
                    <a:pt x="3429" y="400"/>
                  </a:cubicBezTo>
                  <a:cubicBezTo>
                    <a:pt x="2057" y="800"/>
                    <a:pt x="2057" y="800"/>
                    <a:pt x="2057" y="800"/>
                  </a:cubicBezTo>
                  <a:cubicBezTo>
                    <a:pt x="2743" y="2800"/>
                    <a:pt x="2743" y="2800"/>
                    <a:pt x="2743" y="2800"/>
                  </a:cubicBezTo>
                  <a:cubicBezTo>
                    <a:pt x="2400" y="3600"/>
                    <a:pt x="2400" y="3600"/>
                    <a:pt x="2400" y="3600"/>
                  </a:cubicBezTo>
                  <a:cubicBezTo>
                    <a:pt x="1372" y="3600"/>
                    <a:pt x="1372" y="3600"/>
                    <a:pt x="1372" y="3600"/>
                  </a:cubicBezTo>
                  <a:cubicBezTo>
                    <a:pt x="686" y="4400"/>
                    <a:pt x="686" y="4400"/>
                    <a:pt x="686" y="4400"/>
                  </a:cubicBezTo>
                  <a:cubicBezTo>
                    <a:pt x="0" y="4400"/>
                    <a:pt x="0" y="4400"/>
                    <a:pt x="0" y="4400"/>
                  </a:cubicBezTo>
                  <a:cubicBezTo>
                    <a:pt x="686" y="6000"/>
                    <a:pt x="686" y="6000"/>
                    <a:pt x="686" y="6000"/>
                  </a:cubicBezTo>
                  <a:cubicBezTo>
                    <a:pt x="3086" y="11600"/>
                    <a:pt x="3086" y="11600"/>
                    <a:pt x="3086" y="11600"/>
                  </a:cubicBezTo>
                  <a:cubicBezTo>
                    <a:pt x="4457" y="13201"/>
                    <a:pt x="4457" y="13201"/>
                    <a:pt x="4457" y="13201"/>
                  </a:cubicBezTo>
                  <a:cubicBezTo>
                    <a:pt x="5143" y="15600"/>
                    <a:pt x="5143" y="15600"/>
                    <a:pt x="5143" y="15600"/>
                  </a:cubicBezTo>
                  <a:cubicBezTo>
                    <a:pt x="5829" y="18400"/>
                    <a:pt x="5829" y="18400"/>
                    <a:pt x="5829" y="18400"/>
                  </a:cubicBezTo>
                  <a:cubicBezTo>
                    <a:pt x="8229" y="21200"/>
                    <a:pt x="8229" y="21200"/>
                    <a:pt x="8229" y="21200"/>
                  </a:cubicBezTo>
                  <a:cubicBezTo>
                    <a:pt x="8229" y="21600"/>
                    <a:pt x="8229" y="21600"/>
                    <a:pt x="8229" y="21600"/>
                  </a:cubicBezTo>
                  <a:cubicBezTo>
                    <a:pt x="9257" y="21200"/>
                    <a:pt x="9257" y="21200"/>
                    <a:pt x="9257" y="21200"/>
                  </a:cubicBezTo>
                  <a:cubicBezTo>
                    <a:pt x="13029" y="21200"/>
                    <a:pt x="13029" y="21200"/>
                    <a:pt x="13029" y="21200"/>
                  </a:cubicBezTo>
                  <a:cubicBezTo>
                    <a:pt x="13029" y="21200"/>
                    <a:pt x="13714" y="20400"/>
                    <a:pt x="14400" y="20000"/>
                  </a:cubicBezTo>
                  <a:cubicBezTo>
                    <a:pt x="14400" y="19600"/>
                    <a:pt x="16800" y="19200"/>
                    <a:pt x="18514" y="18400"/>
                  </a:cubicBezTo>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26" name="Shape 1626"/>
            <p:cNvSpPr/>
            <p:nvPr/>
          </p:nvSpPr>
          <p:spPr>
            <a:xfrm>
              <a:off x="1231419" y="6814087"/>
              <a:ext cx="760282" cy="814208"/>
            </a:xfrm>
            <a:custGeom>
              <a:avLst/>
              <a:gdLst/>
              <a:ahLst/>
              <a:cxnLst>
                <a:cxn ang="0">
                  <a:pos x="wd2" y="hd2"/>
                </a:cxn>
                <a:cxn ang="5400000">
                  <a:pos x="wd2" y="hd2"/>
                </a:cxn>
                <a:cxn ang="10800000">
                  <a:pos x="wd2" y="hd2"/>
                </a:cxn>
                <a:cxn ang="16200000">
                  <a:pos x="wd2" y="hd2"/>
                </a:cxn>
              </a:cxnLst>
              <a:rect l="0" t="0" r="r" b="b"/>
              <a:pathLst>
                <a:path w="21600" h="21600" extrusionOk="0">
                  <a:moveTo>
                    <a:pt x="18900" y="13500"/>
                  </a:moveTo>
                  <a:lnTo>
                    <a:pt x="14850" y="10125"/>
                  </a:lnTo>
                  <a:lnTo>
                    <a:pt x="14850" y="7425"/>
                  </a:lnTo>
                  <a:lnTo>
                    <a:pt x="15525" y="4725"/>
                  </a:lnTo>
                  <a:lnTo>
                    <a:pt x="12825" y="676"/>
                  </a:lnTo>
                  <a:lnTo>
                    <a:pt x="11475" y="0"/>
                  </a:lnTo>
                  <a:lnTo>
                    <a:pt x="8100" y="676"/>
                  </a:lnTo>
                  <a:lnTo>
                    <a:pt x="7425" y="676"/>
                  </a:lnTo>
                  <a:lnTo>
                    <a:pt x="7425" y="1350"/>
                  </a:lnTo>
                  <a:lnTo>
                    <a:pt x="6075" y="3375"/>
                  </a:lnTo>
                  <a:lnTo>
                    <a:pt x="4725" y="8100"/>
                  </a:lnTo>
                  <a:lnTo>
                    <a:pt x="0" y="10800"/>
                  </a:lnTo>
                  <a:lnTo>
                    <a:pt x="0" y="13500"/>
                  </a:lnTo>
                  <a:lnTo>
                    <a:pt x="2700" y="14175"/>
                  </a:lnTo>
                  <a:lnTo>
                    <a:pt x="9450" y="17550"/>
                  </a:lnTo>
                  <a:lnTo>
                    <a:pt x="11475" y="19575"/>
                  </a:lnTo>
                  <a:lnTo>
                    <a:pt x="16875" y="20250"/>
                  </a:lnTo>
                  <a:lnTo>
                    <a:pt x="18900" y="21600"/>
                  </a:lnTo>
                  <a:lnTo>
                    <a:pt x="20925" y="21600"/>
                  </a:lnTo>
                  <a:lnTo>
                    <a:pt x="20250" y="20250"/>
                  </a:lnTo>
                  <a:lnTo>
                    <a:pt x="21600" y="19575"/>
                  </a:lnTo>
                  <a:lnTo>
                    <a:pt x="20250" y="16875"/>
                  </a:lnTo>
                  <a:cubicBezTo>
                    <a:pt x="20250" y="16875"/>
                    <a:pt x="18900" y="13500"/>
                    <a:pt x="18900" y="13500"/>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27" name="Shape 1627"/>
            <p:cNvSpPr/>
            <p:nvPr/>
          </p:nvSpPr>
          <p:spPr>
            <a:xfrm>
              <a:off x="0" y="6105692"/>
              <a:ext cx="532570" cy="482346"/>
            </a:xfrm>
            <a:custGeom>
              <a:avLst/>
              <a:gdLst/>
              <a:ahLst/>
              <a:cxnLst>
                <a:cxn ang="0">
                  <a:pos x="wd2" y="hd2"/>
                </a:cxn>
                <a:cxn ang="5400000">
                  <a:pos x="wd2" y="hd2"/>
                </a:cxn>
                <a:cxn ang="10800000">
                  <a:pos x="wd2" y="hd2"/>
                </a:cxn>
                <a:cxn ang="16200000">
                  <a:pos x="wd2" y="hd2"/>
                </a:cxn>
              </a:cxnLst>
              <a:rect l="0" t="0" r="r" b="b"/>
              <a:pathLst>
                <a:path w="21600" h="21600" extrusionOk="0">
                  <a:moveTo>
                    <a:pt x="7855" y="1127"/>
                  </a:moveTo>
                  <a:lnTo>
                    <a:pt x="1964" y="1127"/>
                  </a:lnTo>
                  <a:lnTo>
                    <a:pt x="0" y="0"/>
                  </a:lnTo>
                  <a:lnTo>
                    <a:pt x="0" y="2253"/>
                  </a:lnTo>
                  <a:lnTo>
                    <a:pt x="981" y="5634"/>
                  </a:lnTo>
                  <a:lnTo>
                    <a:pt x="0" y="9015"/>
                  </a:lnTo>
                  <a:lnTo>
                    <a:pt x="981" y="11456"/>
                  </a:lnTo>
                  <a:lnTo>
                    <a:pt x="1964" y="13711"/>
                  </a:lnTo>
                  <a:lnTo>
                    <a:pt x="7855" y="13711"/>
                  </a:lnTo>
                  <a:lnTo>
                    <a:pt x="10800" y="13711"/>
                  </a:lnTo>
                  <a:lnTo>
                    <a:pt x="11782" y="12584"/>
                  </a:lnTo>
                  <a:lnTo>
                    <a:pt x="11782" y="13711"/>
                  </a:lnTo>
                  <a:lnTo>
                    <a:pt x="10800" y="15965"/>
                  </a:lnTo>
                  <a:lnTo>
                    <a:pt x="9818" y="17092"/>
                  </a:lnTo>
                  <a:lnTo>
                    <a:pt x="10800" y="21600"/>
                  </a:lnTo>
                  <a:lnTo>
                    <a:pt x="14727" y="18219"/>
                  </a:lnTo>
                  <a:lnTo>
                    <a:pt x="18655" y="18219"/>
                  </a:lnTo>
                  <a:lnTo>
                    <a:pt x="20618" y="14838"/>
                  </a:lnTo>
                  <a:lnTo>
                    <a:pt x="21600" y="14838"/>
                  </a:lnTo>
                  <a:lnTo>
                    <a:pt x="15709" y="12584"/>
                  </a:lnTo>
                  <a:lnTo>
                    <a:pt x="14727" y="6762"/>
                  </a:lnTo>
                  <a:lnTo>
                    <a:pt x="18655" y="2253"/>
                  </a:lnTo>
                  <a:lnTo>
                    <a:pt x="12764" y="0"/>
                  </a:lnTo>
                  <a:cubicBezTo>
                    <a:pt x="12764" y="0"/>
                    <a:pt x="7855" y="1127"/>
                    <a:pt x="7855" y="1127"/>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28" name="Shape 1628"/>
            <p:cNvSpPr/>
            <p:nvPr/>
          </p:nvSpPr>
          <p:spPr>
            <a:xfrm>
              <a:off x="5971545" y="9495870"/>
              <a:ext cx="351182" cy="428287"/>
            </a:xfrm>
            <a:custGeom>
              <a:avLst/>
              <a:gdLst/>
              <a:ahLst/>
              <a:cxnLst>
                <a:cxn ang="0">
                  <a:pos x="wd2" y="hd2"/>
                </a:cxn>
                <a:cxn ang="5400000">
                  <a:pos x="wd2" y="hd2"/>
                </a:cxn>
                <a:cxn ang="10800000">
                  <a:pos x="wd2" y="hd2"/>
                </a:cxn>
                <a:cxn ang="16200000">
                  <a:pos x="wd2" y="hd2"/>
                </a:cxn>
              </a:cxnLst>
              <a:rect l="0" t="0" r="r" b="b"/>
              <a:pathLst>
                <a:path w="21600" h="21600" extrusionOk="0">
                  <a:moveTo>
                    <a:pt x="0" y="1146"/>
                  </a:moveTo>
                  <a:lnTo>
                    <a:pt x="2399" y="9473"/>
                  </a:lnTo>
                  <a:lnTo>
                    <a:pt x="8736" y="16179"/>
                  </a:lnTo>
                  <a:lnTo>
                    <a:pt x="19361" y="21489"/>
                  </a:lnTo>
                  <a:lnTo>
                    <a:pt x="21600" y="21600"/>
                  </a:lnTo>
                  <a:lnTo>
                    <a:pt x="18017" y="16292"/>
                  </a:lnTo>
                  <a:lnTo>
                    <a:pt x="15778" y="14559"/>
                  </a:lnTo>
                  <a:lnTo>
                    <a:pt x="15778" y="7516"/>
                  </a:lnTo>
                  <a:lnTo>
                    <a:pt x="10337" y="2180"/>
                  </a:lnTo>
                  <a:lnTo>
                    <a:pt x="9154" y="1620"/>
                  </a:lnTo>
                  <a:lnTo>
                    <a:pt x="8096" y="3100"/>
                  </a:lnTo>
                  <a:lnTo>
                    <a:pt x="4511" y="3577"/>
                  </a:lnTo>
                  <a:lnTo>
                    <a:pt x="4640" y="1955"/>
                  </a:lnTo>
                  <a:lnTo>
                    <a:pt x="545" y="0"/>
                  </a:lnTo>
                  <a:cubicBezTo>
                    <a:pt x="545" y="0"/>
                    <a:pt x="0" y="1146"/>
                    <a:pt x="0" y="1146"/>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29" name="Shape 1629"/>
            <p:cNvSpPr/>
            <p:nvPr/>
          </p:nvSpPr>
          <p:spPr>
            <a:xfrm>
              <a:off x="5971545" y="9495870"/>
              <a:ext cx="351182" cy="428287"/>
            </a:xfrm>
            <a:custGeom>
              <a:avLst/>
              <a:gdLst/>
              <a:ahLst/>
              <a:cxnLst>
                <a:cxn ang="0">
                  <a:pos x="wd2" y="hd2"/>
                </a:cxn>
                <a:cxn ang="5400000">
                  <a:pos x="wd2" y="hd2"/>
                </a:cxn>
                <a:cxn ang="10800000">
                  <a:pos x="wd2" y="hd2"/>
                </a:cxn>
                <a:cxn ang="16200000">
                  <a:pos x="wd2" y="hd2"/>
                </a:cxn>
              </a:cxnLst>
              <a:rect l="0" t="0" r="r" b="b"/>
              <a:pathLst>
                <a:path w="21600" h="21600" extrusionOk="0">
                  <a:moveTo>
                    <a:pt x="0" y="1146"/>
                  </a:moveTo>
                  <a:lnTo>
                    <a:pt x="2399" y="9473"/>
                  </a:lnTo>
                  <a:lnTo>
                    <a:pt x="8736" y="16179"/>
                  </a:lnTo>
                  <a:lnTo>
                    <a:pt x="19361" y="21489"/>
                  </a:lnTo>
                  <a:lnTo>
                    <a:pt x="21600" y="21600"/>
                  </a:lnTo>
                  <a:lnTo>
                    <a:pt x="18017" y="16292"/>
                  </a:lnTo>
                  <a:lnTo>
                    <a:pt x="15778" y="14559"/>
                  </a:lnTo>
                  <a:lnTo>
                    <a:pt x="15778" y="7516"/>
                  </a:lnTo>
                  <a:lnTo>
                    <a:pt x="10337" y="2180"/>
                  </a:lnTo>
                  <a:lnTo>
                    <a:pt x="9154" y="1620"/>
                  </a:lnTo>
                  <a:lnTo>
                    <a:pt x="8096" y="3100"/>
                  </a:lnTo>
                  <a:lnTo>
                    <a:pt x="4511" y="3577"/>
                  </a:lnTo>
                  <a:lnTo>
                    <a:pt x="4640" y="1955"/>
                  </a:lnTo>
                  <a:lnTo>
                    <a:pt x="545" y="0"/>
                  </a:lnTo>
                  <a:cubicBezTo>
                    <a:pt x="545" y="0"/>
                    <a:pt x="0" y="1146"/>
                    <a:pt x="0" y="1146"/>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30" name="Shape 1630"/>
            <p:cNvSpPr/>
            <p:nvPr/>
          </p:nvSpPr>
          <p:spPr>
            <a:xfrm>
              <a:off x="8383782" y="9883799"/>
              <a:ext cx="656072" cy="598105"/>
            </a:xfrm>
            <a:custGeom>
              <a:avLst/>
              <a:gdLst/>
              <a:ahLst/>
              <a:cxnLst>
                <a:cxn ang="0">
                  <a:pos x="wd2" y="hd2"/>
                </a:cxn>
                <a:cxn ang="5400000">
                  <a:pos x="wd2" y="hd2"/>
                </a:cxn>
                <a:cxn ang="10800000">
                  <a:pos x="wd2" y="hd2"/>
                </a:cxn>
                <a:cxn ang="16200000">
                  <a:pos x="wd2" y="hd2"/>
                </a:cxn>
              </a:cxnLst>
              <a:rect l="0" t="0" r="r" b="b"/>
              <a:pathLst>
                <a:path w="21600" h="21600" extrusionOk="0">
                  <a:moveTo>
                    <a:pt x="15402" y="3143"/>
                  </a:moveTo>
                  <a:lnTo>
                    <a:pt x="12058" y="6285"/>
                  </a:lnTo>
                  <a:lnTo>
                    <a:pt x="8753" y="6285"/>
                  </a:lnTo>
                  <a:lnTo>
                    <a:pt x="6687" y="3143"/>
                  </a:lnTo>
                  <a:lnTo>
                    <a:pt x="4019" y="0"/>
                  </a:lnTo>
                  <a:lnTo>
                    <a:pt x="1352" y="841"/>
                  </a:lnTo>
                  <a:lnTo>
                    <a:pt x="0" y="3984"/>
                  </a:lnTo>
                  <a:lnTo>
                    <a:pt x="2705" y="5488"/>
                  </a:lnTo>
                  <a:lnTo>
                    <a:pt x="3344" y="7037"/>
                  </a:lnTo>
                  <a:lnTo>
                    <a:pt x="4019" y="9428"/>
                  </a:lnTo>
                  <a:lnTo>
                    <a:pt x="6010" y="9428"/>
                  </a:lnTo>
                  <a:lnTo>
                    <a:pt x="7400" y="10180"/>
                  </a:lnTo>
                  <a:lnTo>
                    <a:pt x="12058" y="12526"/>
                  </a:lnTo>
                  <a:lnTo>
                    <a:pt x="16754" y="15624"/>
                  </a:lnTo>
                  <a:lnTo>
                    <a:pt x="17468" y="17218"/>
                  </a:lnTo>
                  <a:lnTo>
                    <a:pt x="14762" y="18767"/>
                  </a:lnTo>
                  <a:lnTo>
                    <a:pt x="17468" y="19564"/>
                  </a:lnTo>
                  <a:lnTo>
                    <a:pt x="19459" y="20316"/>
                  </a:lnTo>
                  <a:lnTo>
                    <a:pt x="21600" y="21600"/>
                  </a:lnTo>
                  <a:lnTo>
                    <a:pt x="21600" y="5400"/>
                  </a:lnTo>
                  <a:cubicBezTo>
                    <a:pt x="21600" y="5400"/>
                    <a:pt x="15402" y="3143"/>
                    <a:pt x="15402" y="3143"/>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31" name="Shape 1631"/>
            <p:cNvSpPr/>
            <p:nvPr/>
          </p:nvSpPr>
          <p:spPr>
            <a:xfrm>
              <a:off x="8383782" y="9883799"/>
              <a:ext cx="656072" cy="598105"/>
            </a:xfrm>
            <a:custGeom>
              <a:avLst/>
              <a:gdLst/>
              <a:ahLst/>
              <a:cxnLst>
                <a:cxn ang="0">
                  <a:pos x="wd2" y="hd2"/>
                </a:cxn>
                <a:cxn ang="5400000">
                  <a:pos x="wd2" y="hd2"/>
                </a:cxn>
                <a:cxn ang="10800000">
                  <a:pos x="wd2" y="hd2"/>
                </a:cxn>
                <a:cxn ang="16200000">
                  <a:pos x="wd2" y="hd2"/>
                </a:cxn>
              </a:cxnLst>
              <a:rect l="0" t="0" r="r" b="b"/>
              <a:pathLst>
                <a:path w="21600" h="21600" extrusionOk="0">
                  <a:moveTo>
                    <a:pt x="15402" y="3143"/>
                  </a:moveTo>
                  <a:lnTo>
                    <a:pt x="12058" y="6285"/>
                  </a:lnTo>
                  <a:lnTo>
                    <a:pt x="8753" y="6285"/>
                  </a:lnTo>
                  <a:lnTo>
                    <a:pt x="6687" y="3143"/>
                  </a:lnTo>
                  <a:lnTo>
                    <a:pt x="4019" y="0"/>
                  </a:lnTo>
                  <a:lnTo>
                    <a:pt x="1352" y="841"/>
                  </a:lnTo>
                  <a:lnTo>
                    <a:pt x="0" y="3984"/>
                  </a:lnTo>
                  <a:lnTo>
                    <a:pt x="2705" y="5488"/>
                  </a:lnTo>
                  <a:lnTo>
                    <a:pt x="3344" y="7037"/>
                  </a:lnTo>
                  <a:lnTo>
                    <a:pt x="4019" y="9428"/>
                  </a:lnTo>
                  <a:lnTo>
                    <a:pt x="6010" y="9428"/>
                  </a:lnTo>
                  <a:lnTo>
                    <a:pt x="7400" y="10180"/>
                  </a:lnTo>
                  <a:lnTo>
                    <a:pt x="12058" y="12526"/>
                  </a:lnTo>
                  <a:lnTo>
                    <a:pt x="16754" y="15624"/>
                  </a:lnTo>
                  <a:lnTo>
                    <a:pt x="17468" y="17218"/>
                  </a:lnTo>
                  <a:lnTo>
                    <a:pt x="14762" y="18767"/>
                  </a:lnTo>
                  <a:lnTo>
                    <a:pt x="17468" y="19564"/>
                  </a:lnTo>
                  <a:lnTo>
                    <a:pt x="19459" y="20316"/>
                  </a:lnTo>
                  <a:lnTo>
                    <a:pt x="21600" y="21600"/>
                  </a:lnTo>
                  <a:lnTo>
                    <a:pt x="21600" y="5400"/>
                  </a:lnTo>
                  <a:cubicBezTo>
                    <a:pt x="21600" y="5400"/>
                    <a:pt x="15402" y="3143"/>
                    <a:pt x="15402" y="3143"/>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32" name="Shape 1632"/>
            <p:cNvSpPr/>
            <p:nvPr/>
          </p:nvSpPr>
          <p:spPr>
            <a:xfrm>
              <a:off x="9041669" y="10018737"/>
              <a:ext cx="532570" cy="547933"/>
            </a:xfrm>
            <a:custGeom>
              <a:avLst/>
              <a:gdLst/>
              <a:ahLst/>
              <a:cxnLst>
                <a:cxn ang="0">
                  <a:pos x="wd2" y="hd2"/>
                </a:cxn>
                <a:cxn ang="5400000">
                  <a:pos x="wd2" y="hd2"/>
                </a:cxn>
                <a:cxn ang="10800000">
                  <a:pos x="wd2" y="hd2"/>
                </a:cxn>
                <a:cxn ang="16200000">
                  <a:pos x="wd2" y="hd2"/>
                </a:cxn>
              </a:cxnLst>
              <a:rect l="0" t="0" r="r" b="b"/>
              <a:pathLst>
                <a:path w="21600" h="21600" extrusionOk="0">
                  <a:moveTo>
                    <a:pt x="16576" y="14725"/>
                  </a:moveTo>
                  <a:lnTo>
                    <a:pt x="15777" y="12141"/>
                  </a:lnTo>
                  <a:lnTo>
                    <a:pt x="17468" y="10434"/>
                  </a:lnTo>
                  <a:lnTo>
                    <a:pt x="13288" y="7850"/>
                  </a:lnTo>
                  <a:lnTo>
                    <a:pt x="11599" y="5266"/>
                  </a:lnTo>
                  <a:lnTo>
                    <a:pt x="5729" y="1804"/>
                  </a:lnTo>
                  <a:lnTo>
                    <a:pt x="0" y="0"/>
                  </a:lnTo>
                  <a:lnTo>
                    <a:pt x="0" y="17846"/>
                  </a:lnTo>
                  <a:lnTo>
                    <a:pt x="658" y="18187"/>
                  </a:lnTo>
                  <a:lnTo>
                    <a:pt x="3146" y="18187"/>
                  </a:lnTo>
                  <a:lnTo>
                    <a:pt x="5729" y="15603"/>
                  </a:lnTo>
                  <a:lnTo>
                    <a:pt x="9907" y="13847"/>
                  </a:lnTo>
                  <a:lnTo>
                    <a:pt x="12397" y="15603"/>
                  </a:lnTo>
                  <a:lnTo>
                    <a:pt x="18267" y="19894"/>
                  </a:lnTo>
                  <a:lnTo>
                    <a:pt x="21600" y="21600"/>
                  </a:lnTo>
                  <a:lnTo>
                    <a:pt x="21600" y="16431"/>
                  </a:lnTo>
                  <a:cubicBezTo>
                    <a:pt x="21600" y="16431"/>
                    <a:pt x="16576" y="14725"/>
                    <a:pt x="16576" y="14725"/>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33" name="Shape 1633"/>
            <p:cNvSpPr/>
            <p:nvPr/>
          </p:nvSpPr>
          <p:spPr>
            <a:xfrm>
              <a:off x="9041669" y="10018737"/>
              <a:ext cx="532570" cy="547933"/>
            </a:xfrm>
            <a:custGeom>
              <a:avLst/>
              <a:gdLst/>
              <a:ahLst/>
              <a:cxnLst>
                <a:cxn ang="0">
                  <a:pos x="wd2" y="hd2"/>
                </a:cxn>
                <a:cxn ang="5400000">
                  <a:pos x="wd2" y="hd2"/>
                </a:cxn>
                <a:cxn ang="10800000">
                  <a:pos x="wd2" y="hd2"/>
                </a:cxn>
                <a:cxn ang="16200000">
                  <a:pos x="wd2" y="hd2"/>
                </a:cxn>
              </a:cxnLst>
              <a:rect l="0" t="0" r="r" b="b"/>
              <a:pathLst>
                <a:path w="21600" h="21600" extrusionOk="0">
                  <a:moveTo>
                    <a:pt x="16576" y="14725"/>
                  </a:moveTo>
                  <a:lnTo>
                    <a:pt x="15777" y="12141"/>
                  </a:lnTo>
                  <a:lnTo>
                    <a:pt x="17468" y="10434"/>
                  </a:lnTo>
                  <a:lnTo>
                    <a:pt x="13288" y="7850"/>
                  </a:lnTo>
                  <a:lnTo>
                    <a:pt x="11599" y="5266"/>
                  </a:lnTo>
                  <a:lnTo>
                    <a:pt x="5729" y="1804"/>
                  </a:lnTo>
                  <a:lnTo>
                    <a:pt x="0" y="0"/>
                  </a:lnTo>
                  <a:lnTo>
                    <a:pt x="0" y="17846"/>
                  </a:lnTo>
                  <a:lnTo>
                    <a:pt x="658" y="18187"/>
                  </a:lnTo>
                  <a:lnTo>
                    <a:pt x="3146" y="18187"/>
                  </a:lnTo>
                  <a:lnTo>
                    <a:pt x="5729" y="15603"/>
                  </a:lnTo>
                  <a:lnTo>
                    <a:pt x="9907" y="13847"/>
                  </a:lnTo>
                  <a:lnTo>
                    <a:pt x="12397" y="15603"/>
                  </a:lnTo>
                  <a:lnTo>
                    <a:pt x="18267" y="19894"/>
                  </a:lnTo>
                  <a:lnTo>
                    <a:pt x="21600" y="21600"/>
                  </a:lnTo>
                  <a:lnTo>
                    <a:pt x="21600" y="16431"/>
                  </a:lnTo>
                  <a:cubicBezTo>
                    <a:pt x="21600" y="16431"/>
                    <a:pt x="16576" y="14725"/>
                    <a:pt x="16576" y="14725"/>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34" name="Shape 1634"/>
            <p:cNvSpPr/>
            <p:nvPr/>
          </p:nvSpPr>
          <p:spPr>
            <a:xfrm>
              <a:off x="4335274" y="9293473"/>
              <a:ext cx="173664" cy="223811"/>
            </a:xfrm>
            <a:custGeom>
              <a:avLst/>
              <a:gdLst/>
              <a:ahLst/>
              <a:cxnLst>
                <a:cxn ang="0">
                  <a:pos x="wd2" y="hd2"/>
                </a:cxn>
                <a:cxn ang="5400000">
                  <a:pos x="wd2" y="hd2"/>
                </a:cxn>
                <a:cxn ang="10800000">
                  <a:pos x="wd2" y="hd2"/>
                </a:cxn>
                <a:cxn ang="16200000">
                  <a:pos x="wd2" y="hd2"/>
                </a:cxn>
              </a:cxnLst>
              <a:rect l="0" t="0" r="r" b="b"/>
              <a:pathLst>
                <a:path w="21600" h="21600" extrusionOk="0">
                  <a:moveTo>
                    <a:pt x="3088" y="0"/>
                  </a:moveTo>
                  <a:lnTo>
                    <a:pt x="0" y="9601"/>
                  </a:lnTo>
                  <a:lnTo>
                    <a:pt x="3088" y="21600"/>
                  </a:lnTo>
                  <a:lnTo>
                    <a:pt x="15431" y="21600"/>
                  </a:lnTo>
                  <a:lnTo>
                    <a:pt x="21600" y="11999"/>
                  </a:lnTo>
                  <a:cubicBezTo>
                    <a:pt x="21600" y="11999"/>
                    <a:pt x="3088" y="0"/>
                    <a:pt x="3088" y="0"/>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35" name="Shape 1635"/>
            <p:cNvSpPr/>
            <p:nvPr/>
          </p:nvSpPr>
          <p:spPr>
            <a:xfrm>
              <a:off x="6528214" y="8382681"/>
              <a:ext cx="162066" cy="173640"/>
            </a:xfrm>
            <a:custGeom>
              <a:avLst/>
              <a:gdLst/>
              <a:ahLst/>
              <a:cxnLst>
                <a:cxn ang="0">
                  <a:pos x="wd2" y="hd2"/>
                </a:cxn>
                <a:cxn ang="5400000">
                  <a:pos x="wd2" y="hd2"/>
                </a:cxn>
                <a:cxn ang="10800000">
                  <a:pos x="wd2" y="hd2"/>
                </a:cxn>
                <a:cxn ang="16200000">
                  <a:pos x="wd2" y="hd2"/>
                </a:cxn>
              </a:cxnLst>
              <a:rect l="0" t="0" r="r" b="b"/>
              <a:pathLst>
                <a:path w="21600" h="21600" extrusionOk="0">
                  <a:moveTo>
                    <a:pt x="0" y="15429"/>
                  </a:moveTo>
                  <a:lnTo>
                    <a:pt x="6170" y="6176"/>
                  </a:lnTo>
                  <a:lnTo>
                    <a:pt x="15430" y="0"/>
                  </a:lnTo>
                  <a:lnTo>
                    <a:pt x="21600" y="6176"/>
                  </a:lnTo>
                  <a:lnTo>
                    <a:pt x="15430" y="15429"/>
                  </a:lnTo>
                  <a:lnTo>
                    <a:pt x="6170" y="21600"/>
                  </a:lnTo>
                  <a:cubicBezTo>
                    <a:pt x="6170" y="21600"/>
                    <a:pt x="0" y="15429"/>
                    <a:pt x="0" y="15429"/>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36" name="Shape 1636"/>
            <p:cNvSpPr/>
            <p:nvPr/>
          </p:nvSpPr>
          <p:spPr>
            <a:xfrm>
              <a:off x="6528214" y="8382681"/>
              <a:ext cx="162066" cy="173640"/>
            </a:xfrm>
            <a:custGeom>
              <a:avLst/>
              <a:gdLst/>
              <a:ahLst/>
              <a:cxnLst>
                <a:cxn ang="0">
                  <a:pos x="wd2" y="hd2"/>
                </a:cxn>
                <a:cxn ang="5400000">
                  <a:pos x="wd2" y="hd2"/>
                </a:cxn>
                <a:cxn ang="10800000">
                  <a:pos x="wd2" y="hd2"/>
                </a:cxn>
                <a:cxn ang="16200000">
                  <a:pos x="wd2" y="hd2"/>
                </a:cxn>
              </a:cxnLst>
              <a:rect l="0" t="0" r="r" b="b"/>
              <a:pathLst>
                <a:path w="21600" h="21600" extrusionOk="0">
                  <a:moveTo>
                    <a:pt x="0" y="15429"/>
                  </a:moveTo>
                  <a:lnTo>
                    <a:pt x="6170" y="6176"/>
                  </a:lnTo>
                  <a:lnTo>
                    <a:pt x="15430" y="0"/>
                  </a:lnTo>
                  <a:lnTo>
                    <a:pt x="21600" y="6176"/>
                  </a:lnTo>
                  <a:lnTo>
                    <a:pt x="15430" y="15429"/>
                  </a:lnTo>
                  <a:lnTo>
                    <a:pt x="6170" y="21600"/>
                  </a:lnTo>
                  <a:cubicBezTo>
                    <a:pt x="6170" y="21600"/>
                    <a:pt x="0" y="15429"/>
                    <a:pt x="0" y="15429"/>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37" name="Shape 1637"/>
            <p:cNvSpPr/>
            <p:nvPr/>
          </p:nvSpPr>
          <p:spPr>
            <a:xfrm>
              <a:off x="8130750" y="7168286"/>
              <a:ext cx="142792" cy="227666"/>
            </a:xfrm>
            <a:custGeom>
              <a:avLst/>
              <a:gdLst/>
              <a:ahLst/>
              <a:cxnLst>
                <a:cxn ang="0">
                  <a:pos x="wd2" y="hd2"/>
                </a:cxn>
                <a:cxn ang="5400000">
                  <a:pos x="wd2" y="hd2"/>
                </a:cxn>
                <a:cxn ang="10800000">
                  <a:pos x="wd2" y="hd2"/>
                </a:cxn>
                <a:cxn ang="16200000">
                  <a:pos x="wd2" y="hd2"/>
                </a:cxn>
              </a:cxnLst>
              <a:rect l="0" t="0" r="r" b="b"/>
              <a:pathLst>
                <a:path w="21600" h="21600" extrusionOk="0">
                  <a:moveTo>
                    <a:pt x="0" y="7198"/>
                  </a:moveTo>
                  <a:lnTo>
                    <a:pt x="3603" y="14399"/>
                  </a:lnTo>
                  <a:lnTo>
                    <a:pt x="7197" y="21600"/>
                  </a:lnTo>
                  <a:lnTo>
                    <a:pt x="17997" y="16799"/>
                  </a:lnTo>
                  <a:lnTo>
                    <a:pt x="21600" y="7198"/>
                  </a:lnTo>
                  <a:lnTo>
                    <a:pt x="17997" y="0"/>
                  </a:lnTo>
                  <a:cubicBezTo>
                    <a:pt x="17997" y="0"/>
                    <a:pt x="0" y="7198"/>
                    <a:pt x="0" y="7198"/>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38" name="Shape 1638"/>
            <p:cNvSpPr/>
            <p:nvPr/>
          </p:nvSpPr>
          <p:spPr>
            <a:xfrm>
              <a:off x="8299436" y="6004493"/>
              <a:ext cx="1049703" cy="1211659"/>
            </a:xfrm>
            <a:custGeom>
              <a:avLst/>
              <a:gdLst/>
              <a:ahLst/>
              <a:cxnLst>
                <a:cxn ang="0">
                  <a:pos x="wd2" y="hd2"/>
                </a:cxn>
                <a:cxn ang="5400000">
                  <a:pos x="wd2" y="hd2"/>
                </a:cxn>
                <a:cxn ang="10800000">
                  <a:pos x="wd2" y="hd2"/>
                </a:cxn>
                <a:cxn ang="16200000">
                  <a:pos x="wd2" y="hd2"/>
                </a:cxn>
              </a:cxnLst>
              <a:rect l="0" t="0" r="r" b="b"/>
              <a:pathLst>
                <a:path w="21600" h="21600" extrusionOk="0">
                  <a:moveTo>
                    <a:pt x="491" y="18461"/>
                  </a:moveTo>
                  <a:lnTo>
                    <a:pt x="3436" y="17564"/>
                  </a:lnTo>
                  <a:lnTo>
                    <a:pt x="5400" y="17564"/>
                  </a:lnTo>
                  <a:lnTo>
                    <a:pt x="8836" y="14873"/>
                  </a:lnTo>
                  <a:lnTo>
                    <a:pt x="11291" y="13977"/>
                  </a:lnTo>
                  <a:lnTo>
                    <a:pt x="11782" y="11734"/>
                  </a:lnTo>
                  <a:lnTo>
                    <a:pt x="12764" y="8146"/>
                  </a:lnTo>
                  <a:lnTo>
                    <a:pt x="12764" y="5381"/>
                  </a:lnTo>
                  <a:lnTo>
                    <a:pt x="14236" y="3588"/>
                  </a:lnTo>
                  <a:lnTo>
                    <a:pt x="14236" y="1345"/>
                  </a:lnTo>
                  <a:lnTo>
                    <a:pt x="15218" y="0"/>
                  </a:lnTo>
                  <a:lnTo>
                    <a:pt x="17181" y="1345"/>
                  </a:lnTo>
                  <a:lnTo>
                    <a:pt x="20127" y="2242"/>
                  </a:lnTo>
                  <a:lnTo>
                    <a:pt x="21600" y="2242"/>
                  </a:lnTo>
                  <a:lnTo>
                    <a:pt x="19637" y="4036"/>
                  </a:lnTo>
                  <a:lnTo>
                    <a:pt x="18164" y="4933"/>
                  </a:lnTo>
                  <a:lnTo>
                    <a:pt x="17181" y="6353"/>
                  </a:lnTo>
                  <a:lnTo>
                    <a:pt x="14727" y="4484"/>
                  </a:lnTo>
                  <a:lnTo>
                    <a:pt x="13254" y="7250"/>
                  </a:lnTo>
                  <a:lnTo>
                    <a:pt x="15218" y="10389"/>
                  </a:lnTo>
                  <a:lnTo>
                    <a:pt x="13746" y="12631"/>
                  </a:lnTo>
                  <a:lnTo>
                    <a:pt x="13254" y="14425"/>
                  </a:lnTo>
                  <a:lnTo>
                    <a:pt x="13254" y="17564"/>
                  </a:lnTo>
                  <a:lnTo>
                    <a:pt x="12273" y="18461"/>
                  </a:lnTo>
                  <a:lnTo>
                    <a:pt x="11291" y="18012"/>
                  </a:lnTo>
                  <a:lnTo>
                    <a:pt x="10309" y="18461"/>
                  </a:lnTo>
                  <a:lnTo>
                    <a:pt x="8346" y="18461"/>
                  </a:lnTo>
                  <a:lnTo>
                    <a:pt x="7364" y="18461"/>
                  </a:lnTo>
                  <a:lnTo>
                    <a:pt x="5400" y="20255"/>
                  </a:lnTo>
                  <a:lnTo>
                    <a:pt x="4909" y="19358"/>
                  </a:lnTo>
                  <a:lnTo>
                    <a:pt x="3927" y="19806"/>
                  </a:lnTo>
                  <a:lnTo>
                    <a:pt x="2946" y="20255"/>
                  </a:lnTo>
                  <a:lnTo>
                    <a:pt x="981" y="21600"/>
                  </a:lnTo>
                  <a:lnTo>
                    <a:pt x="0" y="19358"/>
                  </a:lnTo>
                  <a:cubicBezTo>
                    <a:pt x="0" y="19358"/>
                    <a:pt x="491" y="18461"/>
                    <a:pt x="491" y="18461"/>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39" name="Shape 1639"/>
            <p:cNvSpPr/>
            <p:nvPr/>
          </p:nvSpPr>
          <p:spPr>
            <a:xfrm>
              <a:off x="9041669" y="4891299"/>
              <a:ext cx="189115" cy="987840"/>
            </a:xfrm>
            <a:custGeom>
              <a:avLst/>
              <a:gdLst/>
              <a:ahLst/>
              <a:cxnLst>
                <a:cxn ang="0">
                  <a:pos x="wd2" y="hd2"/>
                </a:cxn>
                <a:cxn ang="5400000">
                  <a:pos x="wd2" y="hd2"/>
                </a:cxn>
                <a:cxn ang="10800000">
                  <a:pos x="wd2" y="hd2"/>
                </a:cxn>
                <a:cxn ang="16200000">
                  <a:pos x="wd2" y="hd2"/>
                </a:cxn>
              </a:cxnLst>
              <a:rect l="0" t="0" r="r" b="b"/>
              <a:pathLst>
                <a:path w="21600" h="21600" extrusionOk="0">
                  <a:moveTo>
                    <a:pt x="5400" y="20492"/>
                  </a:moveTo>
                  <a:lnTo>
                    <a:pt x="5400" y="16615"/>
                  </a:lnTo>
                  <a:lnTo>
                    <a:pt x="2702" y="8308"/>
                  </a:lnTo>
                  <a:lnTo>
                    <a:pt x="0" y="6092"/>
                  </a:lnTo>
                  <a:lnTo>
                    <a:pt x="2702" y="2769"/>
                  </a:lnTo>
                  <a:lnTo>
                    <a:pt x="5400" y="0"/>
                  </a:lnTo>
                  <a:lnTo>
                    <a:pt x="10800" y="3323"/>
                  </a:lnTo>
                  <a:lnTo>
                    <a:pt x="10800" y="5539"/>
                  </a:lnTo>
                  <a:lnTo>
                    <a:pt x="21600" y="14400"/>
                  </a:lnTo>
                  <a:lnTo>
                    <a:pt x="13500" y="13292"/>
                  </a:lnTo>
                  <a:lnTo>
                    <a:pt x="10800" y="15508"/>
                  </a:lnTo>
                  <a:lnTo>
                    <a:pt x="10800" y="18277"/>
                  </a:lnTo>
                  <a:lnTo>
                    <a:pt x="18900" y="21600"/>
                  </a:lnTo>
                  <a:cubicBezTo>
                    <a:pt x="18900" y="21600"/>
                    <a:pt x="5400" y="20492"/>
                    <a:pt x="5400" y="20492"/>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40" name="Shape 1640"/>
            <p:cNvSpPr/>
            <p:nvPr/>
          </p:nvSpPr>
          <p:spPr>
            <a:xfrm>
              <a:off x="7371653" y="8534476"/>
              <a:ext cx="432229" cy="632811"/>
            </a:xfrm>
            <a:custGeom>
              <a:avLst/>
              <a:gdLst/>
              <a:ahLst/>
              <a:cxnLst>
                <a:cxn ang="0">
                  <a:pos x="wd2" y="hd2"/>
                </a:cxn>
                <a:cxn ang="5400000">
                  <a:pos x="wd2" y="hd2"/>
                </a:cxn>
                <a:cxn ang="10800000">
                  <a:pos x="wd2" y="hd2"/>
                </a:cxn>
                <a:cxn ang="16200000">
                  <a:pos x="wd2" y="hd2"/>
                </a:cxn>
              </a:cxnLst>
              <a:rect l="0" t="0" r="r" b="b"/>
              <a:pathLst>
                <a:path w="21600" h="21600" extrusionOk="0">
                  <a:moveTo>
                    <a:pt x="2400" y="2574"/>
                  </a:moveTo>
                  <a:lnTo>
                    <a:pt x="0" y="6007"/>
                  </a:lnTo>
                  <a:lnTo>
                    <a:pt x="1199" y="10298"/>
                  </a:lnTo>
                  <a:lnTo>
                    <a:pt x="3601" y="12159"/>
                  </a:lnTo>
                  <a:lnTo>
                    <a:pt x="7198" y="13017"/>
                  </a:lnTo>
                  <a:lnTo>
                    <a:pt x="14400" y="15592"/>
                  </a:lnTo>
                  <a:lnTo>
                    <a:pt x="15600" y="19884"/>
                  </a:lnTo>
                  <a:lnTo>
                    <a:pt x="21600" y="21600"/>
                  </a:lnTo>
                  <a:lnTo>
                    <a:pt x="20400" y="18166"/>
                  </a:lnTo>
                  <a:lnTo>
                    <a:pt x="15600" y="13017"/>
                  </a:lnTo>
                  <a:lnTo>
                    <a:pt x="8399" y="9440"/>
                  </a:lnTo>
                  <a:lnTo>
                    <a:pt x="9601" y="6866"/>
                  </a:lnTo>
                  <a:lnTo>
                    <a:pt x="10799" y="1716"/>
                  </a:lnTo>
                  <a:lnTo>
                    <a:pt x="6000" y="0"/>
                  </a:lnTo>
                  <a:cubicBezTo>
                    <a:pt x="6000" y="0"/>
                    <a:pt x="2400" y="2574"/>
                    <a:pt x="2400" y="2574"/>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41" name="Shape 1641"/>
            <p:cNvSpPr/>
            <p:nvPr/>
          </p:nvSpPr>
          <p:spPr>
            <a:xfrm>
              <a:off x="7371653" y="8534476"/>
              <a:ext cx="432229" cy="632811"/>
            </a:xfrm>
            <a:custGeom>
              <a:avLst/>
              <a:gdLst/>
              <a:ahLst/>
              <a:cxnLst>
                <a:cxn ang="0">
                  <a:pos x="wd2" y="hd2"/>
                </a:cxn>
                <a:cxn ang="5400000">
                  <a:pos x="wd2" y="hd2"/>
                </a:cxn>
                <a:cxn ang="10800000">
                  <a:pos x="wd2" y="hd2"/>
                </a:cxn>
                <a:cxn ang="16200000">
                  <a:pos x="wd2" y="hd2"/>
                </a:cxn>
              </a:cxnLst>
              <a:rect l="0" t="0" r="r" b="b"/>
              <a:pathLst>
                <a:path w="21600" h="21600" extrusionOk="0">
                  <a:moveTo>
                    <a:pt x="2400" y="2574"/>
                  </a:moveTo>
                  <a:lnTo>
                    <a:pt x="0" y="6007"/>
                  </a:lnTo>
                  <a:lnTo>
                    <a:pt x="1199" y="10298"/>
                  </a:lnTo>
                  <a:lnTo>
                    <a:pt x="3601" y="12159"/>
                  </a:lnTo>
                  <a:lnTo>
                    <a:pt x="7198" y="13017"/>
                  </a:lnTo>
                  <a:lnTo>
                    <a:pt x="14400" y="15592"/>
                  </a:lnTo>
                  <a:lnTo>
                    <a:pt x="15600" y="19884"/>
                  </a:lnTo>
                  <a:lnTo>
                    <a:pt x="21600" y="21600"/>
                  </a:lnTo>
                  <a:lnTo>
                    <a:pt x="20400" y="18166"/>
                  </a:lnTo>
                  <a:lnTo>
                    <a:pt x="15600" y="13017"/>
                  </a:lnTo>
                  <a:lnTo>
                    <a:pt x="8399" y="9440"/>
                  </a:lnTo>
                  <a:lnTo>
                    <a:pt x="9601" y="6866"/>
                  </a:lnTo>
                  <a:lnTo>
                    <a:pt x="10799" y="1716"/>
                  </a:lnTo>
                  <a:lnTo>
                    <a:pt x="6000" y="0"/>
                  </a:lnTo>
                  <a:cubicBezTo>
                    <a:pt x="6000" y="0"/>
                    <a:pt x="2400" y="2574"/>
                    <a:pt x="2400" y="2574"/>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42" name="Shape 1642"/>
            <p:cNvSpPr/>
            <p:nvPr/>
          </p:nvSpPr>
          <p:spPr>
            <a:xfrm>
              <a:off x="7540342" y="9259740"/>
              <a:ext cx="355037" cy="300965"/>
            </a:xfrm>
            <a:custGeom>
              <a:avLst/>
              <a:gdLst/>
              <a:ahLst/>
              <a:cxnLst>
                <a:cxn ang="0">
                  <a:pos x="wd2" y="hd2"/>
                </a:cxn>
                <a:cxn ang="5400000">
                  <a:pos x="wd2" y="hd2"/>
                </a:cxn>
                <a:cxn ang="10800000">
                  <a:pos x="wd2" y="hd2"/>
                </a:cxn>
                <a:cxn ang="16200000">
                  <a:pos x="wd2" y="hd2"/>
                </a:cxn>
              </a:cxnLst>
              <a:rect l="0" t="0" r="r" b="b"/>
              <a:pathLst>
                <a:path w="21600" h="21600" extrusionOk="0">
                  <a:moveTo>
                    <a:pt x="0" y="16200"/>
                  </a:moveTo>
                  <a:lnTo>
                    <a:pt x="4320" y="7199"/>
                  </a:lnTo>
                  <a:lnTo>
                    <a:pt x="10080" y="7199"/>
                  </a:lnTo>
                  <a:lnTo>
                    <a:pt x="14399" y="0"/>
                  </a:lnTo>
                  <a:lnTo>
                    <a:pt x="21600" y="7199"/>
                  </a:lnTo>
                  <a:lnTo>
                    <a:pt x="21600" y="21600"/>
                  </a:lnTo>
                  <a:lnTo>
                    <a:pt x="14399" y="17999"/>
                  </a:lnTo>
                  <a:lnTo>
                    <a:pt x="10080" y="17999"/>
                  </a:lnTo>
                  <a:lnTo>
                    <a:pt x="5759" y="14401"/>
                  </a:lnTo>
                  <a:cubicBezTo>
                    <a:pt x="5759" y="14401"/>
                    <a:pt x="0" y="16200"/>
                    <a:pt x="0" y="16200"/>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43" name="Shape 1643"/>
            <p:cNvSpPr/>
            <p:nvPr/>
          </p:nvSpPr>
          <p:spPr>
            <a:xfrm>
              <a:off x="7540342" y="9259740"/>
              <a:ext cx="355037" cy="300965"/>
            </a:xfrm>
            <a:custGeom>
              <a:avLst/>
              <a:gdLst/>
              <a:ahLst/>
              <a:cxnLst>
                <a:cxn ang="0">
                  <a:pos x="wd2" y="hd2"/>
                </a:cxn>
                <a:cxn ang="5400000">
                  <a:pos x="wd2" y="hd2"/>
                </a:cxn>
                <a:cxn ang="10800000">
                  <a:pos x="wd2" y="hd2"/>
                </a:cxn>
                <a:cxn ang="16200000">
                  <a:pos x="wd2" y="hd2"/>
                </a:cxn>
              </a:cxnLst>
              <a:rect l="0" t="0" r="r" b="b"/>
              <a:pathLst>
                <a:path w="21600" h="21600" extrusionOk="0">
                  <a:moveTo>
                    <a:pt x="0" y="16200"/>
                  </a:moveTo>
                  <a:lnTo>
                    <a:pt x="4320" y="7199"/>
                  </a:lnTo>
                  <a:lnTo>
                    <a:pt x="10080" y="7199"/>
                  </a:lnTo>
                  <a:lnTo>
                    <a:pt x="14399" y="0"/>
                  </a:lnTo>
                  <a:lnTo>
                    <a:pt x="21600" y="7199"/>
                  </a:lnTo>
                  <a:lnTo>
                    <a:pt x="21600" y="21600"/>
                  </a:lnTo>
                  <a:lnTo>
                    <a:pt x="14399" y="17999"/>
                  </a:lnTo>
                  <a:lnTo>
                    <a:pt x="10080" y="17999"/>
                  </a:lnTo>
                  <a:lnTo>
                    <a:pt x="5759" y="14401"/>
                  </a:lnTo>
                  <a:cubicBezTo>
                    <a:pt x="5759" y="14401"/>
                    <a:pt x="0" y="16200"/>
                    <a:pt x="0" y="16200"/>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44" name="Shape 1644"/>
            <p:cNvSpPr/>
            <p:nvPr/>
          </p:nvSpPr>
          <p:spPr>
            <a:xfrm>
              <a:off x="4925682" y="7893548"/>
              <a:ext cx="362763" cy="328010"/>
            </a:xfrm>
            <a:custGeom>
              <a:avLst/>
              <a:gdLst/>
              <a:ahLst/>
              <a:cxnLst>
                <a:cxn ang="0">
                  <a:pos x="wd2" y="hd2"/>
                </a:cxn>
                <a:cxn ang="5400000">
                  <a:pos x="wd2" y="hd2"/>
                </a:cxn>
                <a:cxn ang="10800000">
                  <a:pos x="wd2" y="hd2"/>
                </a:cxn>
                <a:cxn ang="16200000">
                  <a:pos x="wd2" y="hd2"/>
                </a:cxn>
              </a:cxnLst>
              <a:rect l="0" t="0" r="r" b="b"/>
              <a:pathLst>
                <a:path w="21600" h="21600" extrusionOk="0">
                  <a:moveTo>
                    <a:pt x="17280" y="11630"/>
                  </a:moveTo>
                  <a:lnTo>
                    <a:pt x="18720" y="8309"/>
                  </a:lnTo>
                  <a:lnTo>
                    <a:pt x="20160" y="4985"/>
                  </a:lnTo>
                  <a:lnTo>
                    <a:pt x="11520" y="3323"/>
                  </a:lnTo>
                  <a:lnTo>
                    <a:pt x="7201" y="0"/>
                  </a:lnTo>
                  <a:lnTo>
                    <a:pt x="2881" y="0"/>
                  </a:lnTo>
                  <a:lnTo>
                    <a:pt x="1440" y="3323"/>
                  </a:lnTo>
                  <a:lnTo>
                    <a:pt x="0" y="4985"/>
                  </a:lnTo>
                  <a:lnTo>
                    <a:pt x="1440" y="8309"/>
                  </a:lnTo>
                  <a:lnTo>
                    <a:pt x="4321" y="21600"/>
                  </a:lnTo>
                  <a:lnTo>
                    <a:pt x="12960" y="19938"/>
                  </a:lnTo>
                  <a:lnTo>
                    <a:pt x="18720" y="18277"/>
                  </a:lnTo>
                  <a:lnTo>
                    <a:pt x="20160" y="19938"/>
                  </a:lnTo>
                  <a:lnTo>
                    <a:pt x="21600" y="13291"/>
                  </a:lnTo>
                  <a:cubicBezTo>
                    <a:pt x="21600" y="13291"/>
                    <a:pt x="17280" y="11630"/>
                    <a:pt x="17280" y="11630"/>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45" name="Shape 1645"/>
            <p:cNvSpPr/>
            <p:nvPr/>
          </p:nvSpPr>
          <p:spPr>
            <a:xfrm>
              <a:off x="5887203" y="8247746"/>
              <a:ext cx="544151" cy="933806"/>
            </a:xfrm>
            <a:custGeom>
              <a:avLst/>
              <a:gdLst/>
              <a:ahLst/>
              <a:cxnLst>
                <a:cxn ang="0">
                  <a:pos x="wd2" y="hd2"/>
                </a:cxn>
                <a:cxn ang="5400000">
                  <a:pos x="wd2" y="hd2"/>
                </a:cxn>
                <a:cxn ang="10800000">
                  <a:pos x="wd2" y="hd2"/>
                </a:cxn>
                <a:cxn ang="16200000">
                  <a:pos x="wd2" y="hd2"/>
                </a:cxn>
              </a:cxnLst>
              <a:rect l="0" t="0" r="r" b="b"/>
              <a:pathLst>
                <a:path w="21600" h="21600" extrusionOk="0">
                  <a:moveTo>
                    <a:pt x="15966" y="19857"/>
                  </a:moveTo>
                  <a:lnTo>
                    <a:pt x="18783" y="19275"/>
                  </a:lnTo>
                  <a:lnTo>
                    <a:pt x="21600" y="18112"/>
                  </a:lnTo>
                  <a:lnTo>
                    <a:pt x="21600" y="14626"/>
                  </a:lnTo>
                  <a:lnTo>
                    <a:pt x="21600" y="11623"/>
                  </a:lnTo>
                  <a:lnTo>
                    <a:pt x="18783" y="9880"/>
                  </a:lnTo>
                  <a:lnTo>
                    <a:pt x="15026" y="6974"/>
                  </a:lnTo>
                  <a:lnTo>
                    <a:pt x="12209" y="4649"/>
                  </a:lnTo>
                  <a:lnTo>
                    <a:pt x="13148" y="3487"/>
                  </a:lnTo>
                  <a:lnTo>
                    <a:pt x="12209" y="2325"/>
                  </a:lnTo>
                  <a:lnTo>
                    <a:pt x="9391" y="1743"/>
                  </a:lnTo>
                  <a:lnTo>
                    <a:pt x="7513" y="0"/>
                  </a:lnTo>
                  <a:lnTo>
                    <a:pt x="6574" y="0"/>
                  </a:lnTo>
                  <a:lnTo>
                    <a:pt x="1878" y="581"/>
                  </a:lnTo>
                  <a:lnTo>
                    <a:pt x="0" y="2325"/>
                  </a:lnTo>
                  <a:lnTo>
                    <a:pt x="939" y="3487"/>
                  </a:lnTo>
                  <a:lnTo>
                    <a:pt x="1878" y="6974"/>
                  </a:lnTo>
                  <a:lnTo>
                    <a:pt x="8452" y="6974"/>
                  </a:lnTo>
                  <a:lnTo>
                    <a:pt x="11270" y="7555"/>
                  </a:lnTo>
                  <a:lnTo>
                    <a:pt x="15966" y="12205"/>
                  </a:lnTo>
                  <a:lnTo>
                    <a:pt x="15026" y="14045"/>
                  </a:lnTo>
                  <a:lnTo>
                    <a:pt x="9391" y="14626"/>
                  </a:lnTo>
                  <a:lnTo>
                    <a:pt x="6574" y="15788"/>
                  </a:lnTo>
                  <a:lnTo>
                    <a:pt x="6574" y="18112"/>
                  </a:lnTo>
                  <a:lnTo>
                    <a:pt x="11270" y="21019"/>
                  </a:lnTo>
                  <a:lnTo>
                    <a:pt x="13148" y="21600"/>
                  </a:lnTo>
                  <a:lnTo>
                    <a:pt x="15026" y="21019"/>
                  </a:lnTo>
                  <a:cubicBezTo>
                    <a:pt x="15026" y="21019"/>
                    <a:pt x="15966" y="19857"/>
                    <a:pt x="15966" y="19857"/>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46" name="Shape 1646"/>
            <p:cNvSpPr/>
            <p:nvPr/>
          </p:nvSpPr>
          <p:spPr>
            <a:xfrm>
              <a:off x="5887203" y="8247746"/>
              <a:ext cx="544151" cy="933806"/>
            </a:xfrm>
            <a:custGeom>
              <a:avLst/>
              <a:gdLst/>
              <a:ahLst/>
              <a:cxnLst>
                <a:cxn ang="0">
                  <a:pos x="wd2" y="hd2"/>
                </a:cxn>
                <a:cxn ang="5400000">
                  <a:pos x="wd2" y="hd2"/>
                </a:cxn>
                <a:cxn ang="10800000">
                  <a:pos x="wd2" y="hd2"/>
                </a:cxn>
                <a:cxn ang="16200000">
                  <a:pos x="wd2" y="hd2"/>
                </a:cxn>
              </a:cxnLst>
              <a:rect l="0" t="0" r="r" b="b"/>
              <a:pathLst>
                <a:path w="21600" h="21600" extrusionOk="0">
                  <a:moveTo>
                    <a:pt x="15966" y="19857"/>
                  </a:moveTo>
                  <a:lnTo>
                    <a:pt x="18783" y="19275"/>
                  </a:lnTo>
                  <a:lnTo>
                    <a:pt x="21600" y="18112"/>
                  </a:lnTo>
                  <a:lnTo>
                    <a:pt x="21600" y="14626"/>
                  </a:lnTo>
                  <a:lnTo>
                    <a:pt x="21600" y="11623"/>
                  </a:lnTo>
                  <a:lnTo>
                    <a:pt x="18783" y="9880"/>
                  </a:lnTo>
                  <a:lnTo>
                    <a:pt x="15026" y="6974"/>
                  </a:lnTo>
                  <a:lnTo>
                    <a:pt x="12209" y="4650"/>
                  </a:lnTo>
                  <a:lnTo>
                    <a:pt x="13148" y="3487"/>
                  </a:lnTo>
                  <a:lnTo>
                    <a:pt x="12209" y="2325"/>
                  </a:lnTo>
                  <a:lnTo>
                    <a:pt x="9391" y="1743"/>
                  </a:lnTo>
                  <a:lnTo>
                    <a:pt x="7513" y="0"/>
                  </a:lnTo>
                  <a:lnTo>
                    <a:pt x="6574" y="0"/>
                  </a:lnTo>
                  <a:lnTo>
                    <a:pt x="1878" y="581"/>
                  </a:lnTo>
                  <a:lnTo>
                    <a:pt x="0" y="2325"/>
                  </a:lnTo>
                  <a:lnTo>
                    <a:pt x="939" y="3487"/>
                  </a:lnTo>
                  <a:lnTo>
                    <a:pt x="1878" y="6974"/>
                  </a:lnTo>
                  <a:lnTo>
                    <a:pt x="8452" y="6974"/>
                  </a:lnTo>
                  <a:lnTo>
                    <a:pt x="11270" y="7555"/>
                  </a:lnTo>
                  <a:lnTo>
                    <a:pt x="15966" y="12205"/>
                  </a:lnTo>
                  <a:lnTo>
                    <a:pt x="15026" y="14045"/>
                  </a:lnTo>
                  <a:lnTo>
                    <a:pt x="9391" y="14626"/>
                  </a:lnTo>
                  <a:lnTo>
                    <a:pt x="6574" y="15788"/>
                  </a:lnTo>
                  <a:lnTo>
                    <a:pt x="6574" y="18112"/>
                  </a:lnTo>
                  <a:lnTo>
                    <a:pt x="11270" y="21019"/>
                  </a:lnTo>
                  <a:lnTo>
                    <a:pt x="13148" y="21600"/>
                  </a:lnTo>
                  <a:lnTo>
                    <a:pt x="15026" y="21019"/>
                  </a:lnTo>
                  <a:cubicBezTo>
                    <a:pt x="15026" y="21019"/>
                    <a:pt x="15966" y="19857"/>
                    <a:pt x="15966" y="19857"/>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47" name="Shape 1647"/>
            <p:cNvSpPr/>
            <p:nvPr/>
          </p:nvSpPr>
          <p:spPr>
            <a:xfrm>
              <a:off x="6055889" y="8146546"/>
              <a:ext cx="548005" cy="1149910"/>
            </a:xfrm>
            <a:custGeom>
              <a:avLst/>
              <a:gdLst/>
              <a:ahLst/>
              <a:cxnLst>
                <a:cxn ang="0">
                  <a:pos x="wd2" y="hd2"/>
                </a:cxn>
                <a:cxn ang="5400000">
                  <a:pos x="wd2" y="hd2"/>
                </a:cxn>
                <a:cxn ang="10800000">
                  <a:pos x="wd2" y="hd2"/>
                </a:cxn>
                <a:cxn ang="16200000">
                  <a:pos x="wd2" y="hd2"/>
                </a:cxn>
              </a:cxnLst>
              <a:rect l="0" t="0" r="r" b="b"/>
              <a:pathLst>
                <a:path w="21600" h="21600" extrusionOk="0">
                  <a:moveTo>
                    <a:pt x="10331" y="0"/>
                  </a:moveTo>
                  <a:lnTo>
                    <a:pt x="939" y="0"/>
                  </a:lnTo>
                  <a:lnTo>
                    <a:pt x="0" y="1913"/>
                  </a:lnTo>
                  <a:lnTo>
                    <a:pt x="939" y="1913"/>
                  </a:lnTo>
                  <a:lnTo>
                    <a:pt x="2818" y="3348"/>
                  </a:lnTo>
                  <a:lnTo>
                    <a:pt x="5635" y="3826"/>
                  </a:lnTo>
                  <a:lnTo>
                    <a:pt x="6574" y="4782"/>
                  </a:lnTo>
                  <a:lnTo>
                    <a:pt x="5635" y="5739"/>
                  </a:lnTo>
                  <a:lnTo>
                    <a:pt x="8451" y="7651"/>
                  </a:lnTo>
                  <a:lnTo>
                    <a:pt x="12210" y="10043"/>
                  </a:lnTo>
                  <a:lnTo>
                    <a:pt x="15026" y="11477"/>
                  </a:lnTo>
                  <a:lnTo>
                    <a:pt x="15026" y="13949"/>
                  </a:lnTo>
                  <a:lnTo>
                    <a:pt x="15026" y="16818"/>
                  </a:lnTo>
                  <a:lnTo>
                    <a:pt x="12210" y="17774"/>
                  </a:lnTo>
                  <a:lnTo>
                    <a:pt x="9390" y="18252"/>
                  </a:lnTo>
                  <a:lnTo>
                    <a:pt x="8451" y="19208"/>
                  </a:lnTo>
                  <a:lnTo>
                    <a:pt x="6574" y="19687"/>
                  </a:lnTo>
                  <a:lnTo>
                    <a:pt x="7513" y="20165"/>
                  </a:lnTo>
                  <a:lnTo>
                    <a:pt x="10331" y="21600"/>
                  </a:lnTo>
                  <a:lnTo>
                    <a:pt x="16904" y="19208"/>
                  </a:lnTo>
                  <a:lnTo>
                    <a:pt x="21600" y="16818"/>
                  </a:lnTo>
                  <a:lnTo>
                    <a:pt x="17844" y="10521"/>
                  </a:lnTo>
                  <a:lnTo>
                    <a:pt x="15965" y="9087"/>
                  </a:lnTo>
                  <a:lnTo>
                    <a:pt x="12210" y="6695"/>
                  </a:lnTo>
                  <a:lnTo>
                    <a:pt x="10331" y="4782"/>
                  </a:lnTo>
                  <a:lnTo>
                    <a:pt x="12210" y="3826"/>
                  </a:lnTo>
                  <a:lnTo>
                    <a:pt x="15026" y="2869"/>
                  </a:lnTo>
                  <a:lnTo>
                    <a:pt x="14087" y="1435"/>
                  </a:lnTo>
                  <a:cubicBezTo>
                    <a:pt x="14087" y="1435"/>
                    <a:pt x="10331" y="0"/>
                    <a:pt x="10331" y="0"/>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48" name="Shape 1648"/>
            <p:cNvSpPr/>
            <p:nvPr/>
          </p:nvSpPr>
          <p:spPr>
            <a:xfrm>
              <a:off x="6055889" y="8146546"/>
              <a:ext cx="548005" cy="1149910"/>
            </a:xfrm>
            <a:custGeom>
              <a:avLst/>
              <a:gdLst/>
              <a:ahLst/>
              <a:cxnLst>
                <a:cxn ang="0">
                  <a:pos x="wd2" y="hd2"/>
                </a:cxn>
                <a:cxn ang="5400000">
                  <a:pos x="wd2" y="hd2"/>
                </a:cxn>
                <a:cxn ang="10800000">
                  <a:pos x="wd2" y="hd2"/>
                </a:cxn>
                <a:cxn ang="16200000">
                  <a:pos x="wd2" y="hd2"/>
                </a:cxn>
              </a:cxnLst>
              <a:rect l="0" t="0" r="r" b="b"/>
              <a:pathLst>
                <a:path w="21600" h="21600" extrusionOk="0">
                  <a:moveTo>
                    <a:pt x="10331" y="0"/>
                  </a:moveTo>
                  <a:lnTo>
                    <a:pt x="939" y="0"/>
                  </a:lnTo>
                  <a:lnTo>
                    <a:pt x="0" y="1913"/>
                  </a:lnTo>
                  <a:lnTo>
                    <a:pt x="939" y="1913"/>
                  </a:lnTo>
                  <a:lnTo>
                    <a:pt x="2818" y="3348"/>
                  </a:lnTo>
                  <a:lnTo>
                    <a:pt x="5635" y="3826"/>
                  </a:lnTo>
                  <a:lnTo>
                    <a:pt x="6574" y="4782"/>
                  </a:lnTo>
                  <a:lnTo>
                    <a:pt x="5635" y="5739"/>
                  </a:lnTo>
                  <a:lnTo>
                    <a:pt x="8451" y="7651"/>
                  </a:lnTo>
                  <a:lnTo>
                    <a:pt x="12210" y="10043"/>
                  </a:lnTo>
                  <a:lnTo>
                    <a:pt x="15026" y="11477"/>
                  </a:lnTo>
                  <a:lnTo>
                    <a:pt x="15026" y="13949"/>
                  </a:lnTo>
                  <a:lnTo>
                    <a:pt x="15026" y="16818"/>
                  </a:lnTo>
                  <a:lnTo>
                    <a:pt x="12210" y="17774"/>
                  </a:lnTo>
                  <a:lnTo>
                    <a:pt x="9390" y="18252"/>
                  </a:lnTo>
                  <a:lnTo>
                    <a:pt x="8451" y="19208"/>
                  </a:lnTo>
                  <a:lnTo>
                    <a:pt x="6574" y="19687"/>
                  </a:lnTo>
                  <a:lnTo>
                    <a:pt x="7513" y="20165"/>
                  </a:lnTo>
                  <a:lnTo>
                    <a:pt x="10331" y="21600"/>
                  </a:lnTo>
                  <a:lnTo>
                    <a:pt x="16904" y="19208"/>
                  </a:lnTo>
                  <a:lnTo>
                    <a:pt x="21600" y="16818"/>
                  </a:lnTo>
                  <a:lnTo>
                    <a:pt x="17844" y="10521"/>
                  </a:lnTo>
                  <a:lnTo>
                    <a:pt x="15965" y="9087"/>
                  </a:lnTo>
                  <a:lnTo>
                    <a:pt x="12210" y="6695"/>
                  </a:lnTo>
                  <a:lnTo>
                    <a:pt x="10331" y="4782"/>
                  </a:lnTo>
                  <a:lnTo>
                    <a:pt x="12210" y="3826"/>
                  </a:lnTo>
                  <a:lnTo>
                    <a:pt x="15026" y="2869"/>
                  </a:lnTo>
                  <a:lnTo>
                    <a:pt x="14087" y="1435"/>
                  </a:lnTo>
                  <a:cubicBezTo>
                    <a:pt x="14087" y="1435"/>
                    <a:pt x="10331" y="0"/>
                    <a:pt x="10331" y="0"/>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49" name="Shape 1649"/>
            <p:cNvSpPr/>
            <p:nvPr/>
          </p:nvSpPr>
          <p:spPr>
            <a:xfrm>
              <a:off x="4352147" y="7522485"/>
              <a:ext cx="598183" cy="300996"/>
            </a:xfrm>
            <a:custGeom>
              <a:avLst/>
              <a:gdLst/>
              <a:ahLst/>
              <a:cxnLst>
                <a:cxn ang="0">
                  <a:pos x="wd2" y="hd2"/>
                </a:cxn>
                <a:cxn ang="5400000">
                  <a:pos x="wd2" y="hd2"/>
                </a:cxn>
                <a:cxn ang="10800000">
                  <a:pos x="wd2" y="hd2"/>
                </a:cxn>
                <a:cxn ang="16200000">
                  <a:pos x="wd2" y="hd2"/>
                </a:cxn>
              </a:cxnLst>
              <a:rect l="0" t="0" r="r" b="b"/>
              <a:pathLst>
                <a:path w="21600" h="21600" extrusionOk="0">
                  <a:moveTo>
                    <a:pt x="14687" y="10799"/>
                  </a:moveTo>
                  <a:lnTo>
                    <a:pt x="9504" y="5399"/>
                  </a:lnTo>
                  <a:lnTo>
                    <a:pt x="3456" y="0"/>
                  </a:lnTo>
                  <a:lnTo>
                    <a:pt x="1728" y="0"/>
                  </a:lnTo>
                  <a:lnTo>
                    <a:pt x="0" y="9000"/>
                  </a:lnTo>
                  <a:lnTo>
                    <a:pt x="8640" y="18000"/>
                  </a:lnTo>
                  <a:lnTo>
                    <a:pt x="14687" y="19799"/>
                  </a:lnTo>
                  <a:lnTo>
                    <a:pt x="18143" y="21600"/>
                  </a:lnTo>
                  <a:lnTo>
                    <a:pt x="19872" y="21600"/>
                  </a:lnTo>
                  <a:lnTo>
                    <a:pt x="21600" y="16201"/>
                  </a:lnTo>
                  <a:lnTo>
                    <a:pt x="19872" y="12600"/>
                  </a:lnTo>
                  <a:cubicBezTo>
                    <a:pt x="19872" y="12600"/>
                    <a:pt x="14687" y="10799"/>
                    <a:pt x="14687" y="10799"/>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50" name="Shape 1650"/>
            <p:cNvSpPr/>
            <p:nvPr/>
          </p:nvSpPr>
          <p:spPr>
            <a:xfrm>
              <a:off x="4976289" y="5144299"/>
              <a:ext cx="2369570" cy="1261791"/>
            </a:xfrm>
            <a:custGeom>
              <a:avLst/>
              <a:gdLst/>
              <a:ahLst/>
              <a:cxnLst>
                <a:cxn ang="0">
                  <a:pos x="wd2" y="hd2"/>
                </a:cxn>
                <a:cxn ang="5400000">
                  <a:pos x="wd2" y="hd2"/>
                </a:cxn>
                <a:cxn ang="10800000">
                  <a:pos x="wd2" y="hd2"/>
                </a:cxn>
                <a:cxn ang="16200000">
                  <a:pos x="wd2" y="hd2"/>
                </a:cxn>
              </a:cxnLst>
              <a:rect l="0" t="0" r="r" b="b"/>
              <a:pathLst>
                <a:path w="21600" h="21600" extrusionOk="0">
                  <a:moveTo>
                    <a:pt x="1525" y="9042"/>
                  </a:moveTo>
                  <a:lnTo>
                    <a:pt x="1743" y="13348"/>
                  </a:lnTo>
                  <a:lnTo>
                    <a:pt x="4610" y="15070"/>
                  </a:lnTo>
                  <a:lnTo>
                    <a:pt x="6571" y="18945"/>
                  </a:lnTo>
                  <a:lnTo>
                    <a:pt x="9185" y="19375"/>
                  </a:lnTo>
                  <a:lnTo>
                    <a:pt x="11363" y="21600"/>
                  </a:lnTo>
                  <a:lnTo>
                    <a:pt x="13759" y="18515"/>
                  </a:lnTo>
                  <a:lnTo>
                    <a:pt x="16155" y="18084"/>
                  </a:lnTo>
                  <a:lnTo>
                    <a:pt x="16590" y="15070"/>
                  </a:lnTo>
                  <a:lnTo>
                    <a:pt x="18115" y="13778"/>
                  </a:lnTo>
                  <a:lnTo>
                    <a:pt x="19640" y="12486"/>
                  </a:lnTo>
                  <a:lnTo>
                    <a:pt x="21600" y="11195"/>
                  </a:lnTo>
                  <a:lnTo>
                    <a:pt x="21164" y="9473"/>
                  </a:lnTo>
                  <a:lnTo>
                    <a:pt x="19204" y="9042"/>
                  </a:lnTo>
                  <a:lnTo>
                    <a:pt x="19204" y="6889"/>
                  </a:lnTo>
                  <a:lnTo>
                    <a:pt x="19640" y="5167"/>
                  </a:lnTo>
                  <a:lnTo>
                    <a:pt x="18115" y="4306"/>
                  </a:lnTo>
                  <a:lnTo>
                    <a:pt x="14630" y="6028"/>
                  </a:lnTo>
                  <a:lnTo>
                    <a:pt x="13323" y="3875"/>
                  </a:lnTo>
                  <a:lnTo>
                    <a:pt x="11145" y="3875"/>
                  </a:lnTo>
                  <a:lnTo>
                    <a:pt x="10492" y="2583"/>
                  </a:lnTo>
                  <a:lnTo>
                    <a:pt x="7878" y="0"/>
                  </a:lnTo>
                  <a:lnTo>
                    <a:pt x="7006" y="2153"/>
                  </a:lnTo>
                  <a:lnTo>
                    <a:pt x="6135" y="4736"/>
                  </a:lnTo>
                  <a:lnTo>
                    <a:pt x="4393" y="3445"/>
                  </a:lnTo>
                  <a:lnTo>
                    <a:pt x="1960" y="3875"/>
                  </a:lnTo>
                  <a:lnTo>
                    <a:pt x="436" y="5597"/>
                  </a:lnTo>
                  <a:lnTo>
                    <a:pt x="0" y="7320"/>
                  </a:lnTo>
                  <a:lnTo>
                    <a:pt x="218" y="7750"/>
                  </a:lnTo>
                  <a:cubicBezTo>
                    <a:pt x="218" y="7750"/>
                    <a:pt x="1525" y="9042"/>
                    <a:pt x="1525" y="9042"/>
                  </a:cubicBezTo>
                  <a:close/>
                </a:path>
              </a:pathLst>
            </a:custGeom>
            <a:solidFill>
              <a:srgbClr val="DCDEE0"/>
            </a:solidFill>
            <a:ln w="9525" cap="flat">
              <a:solidFill>
                <a:srgbClr val="FFFFFF"/>
              </a:solidFill>
              <a:prstDash val="solid"/>
              <a:round/>
            </a:ln>
            <a:effectLst/>
          </p:spPr>
          <p:txBody>
            <a:bodyPr wrap="square" lIns="0" tIns="0" rIns="0" bIns="0" numCol="1" anchor="t">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51" name="Shape 1651"/>
            <p:cNvSpPr/>
            <p:nvPr/>
          </p:nvSpPr>
          <p:spPr>
            <a:xfrm>
              <a:off x="5684775" y="8348943"/>
              <a:ext cx="613603" cy="1173067"/>
            </a:xfrm>
            <a:custGeom>
              <a:avLst/>
              <a:gdLst/>
              <a:ahLst/>
              <a:cxnLst>
                <a:cxn ang="0">
                  <a:pos x="wd2" y="hd2"/>
                </a:cxn>
                <a:cxn ang="5400000">
                  <a:pos x="wd2" y="hd2"/>
                </a:cxn>
                <a:cxn ang="10800000">
                  <a:pos x="wd2" y="hd2"/>
                </a:cxn>
                <a:cxn ang="16200000">
                  <a:pos x="wd2" y="hd2"/>
                </a:cxn>
              </a:cxnLst>
              <a:rect l="0" t="0" r="r" b="b"/>
              <a:pathLst>
                <a:path w="21600" h="21600" extrusionOk="0">
                  <a:moveTo>
                    <a:pt x="1413" y="1023"/>
                  </a:moveTo>
                  <a:lnTo>
                    <a:pt x="0" y="2614"/>
                  </a:lnTo>
                  <a:lnTo>
                    <a:pt x="3028" y="5344"/>
                  </a:lnTo>
                  <a:lnTo>
                    <a:pt x="3028" y="6821"/>
                  </a:lnTo>
                  <a:lnTo>
                    <a:pt x="4441" y="8867"/>
                  </a:lnTo>
                  <a:lnTo>
                    <a:pt x="3835" y="10572"/>
                  </a:lnTo>
                  <a:lnTo>
                    <a:pt x="4643" y="12505"/>
                  </a:lnTo>
                  <a:lnTo>
                    <a:pt x="5249" y="13414"/>
                  </a:lnTo>
                  <a:lnTo>
                    <a:pt x="3835" y="14324"/>
                  </a:lnTo>
                  <a:lnTo>
                    <a:pt x="2625" y="18076"/>
                  </a:lnTo>
                  <a:lnTo>
                    <a:pt x="6662" y="20691"/>
                  </a:lnTo>
                  <a:lnTo>
                    <a:pt x="6864" y="20235"/>
                  </a:lnTo>
                  <a:lnTo>
                    <a:pt x="9286" y="21032"/>
                  </a:lnTo>
                  <a:lnTo>
                    <a:pt x="9286" y="21600"/>
                  </a:lnTo>
                  <a:lnTo>
                    <a:pt x="11306" y="21372"/>
                  </a:lnTo>
                  <a:lnTo>
                    <a:pt x="11910" y="20918"/>
                  </a:lnTo>
                  <a:lnTo>
                    <a:pt x="8680" y="19781"/>
                  </a:lnTo>
                  <a:lnTo>
                    <a:pt x="5450" y="16938"/>
                  </a:lnTo>
                  <a:lnTo>
                    <a:pt x="3835" y="15688"/>
                  </a:lnTo>
                  <a:lnTo>
                    <a:pt x="6460" y="12846"/>
                  </a:lnTo>
                  <a:lnTo>
                    <a:pt x="11507" y="12277"/>
                  </a:lnTo>
                  <a:lnTo>
                    <a:pt x="14131" y="13528"/>
                  </a:lnTo>
                  <a:lnTo>
                    <a:pt x="12718" y="11027"/>
                  </a:lnTo>
                  <a:lnTo>
                    <a:pt x="14535" y="9891"/>
                  </a:lnTo>
                  <a:lnTo>
                    <a:pt x="20389" y="9891"/>
                  </a:lnTo>
                  <a:lnTo>
                    <a:pt x="21600" y="8299"/>
                  </a:lnTo>
                  <a:lnTo>
                    <a:pt x="19178" y="5684"/>
                  </a:lnTo>
                  <a:lnTo>
                    <a:pt x="17160" y="4207"/>
                  </a:lnTo>
                  <a:lnTo>
                    <a:pt x="9690" y="3070"/>
                  </a:lnTo>
                  <a:lnTo>
                    <a:pt x="7267" y="0"/>
                  </a:lnTo>
                  <a:cubicBezTo>
                    <a:pt x="7267" y="0"/>
                    <a:pt x="1413" y="1023"/>
                    <a:pt x="1413" y="1023"/>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52" name="Shape 1652"/>
            <p:cNvSpPr/>
            <p:nvPr/>
          </p:nvSpPr>
          <p:spPr>
            <a:xfrm>
              <a:off x="5684775" y="8348943"/>
              <a:ext cx="613603" cy="1173067"/>
            </a:xfrm>
            <a:custGeom>
              <a:avLst/>
              <a:gdLst/>
              <a:ahLst/>
              <a:cxnLst>
                <a:cxn ang="0">
                  <a:pos x="wd2" y="hd2"/>
                </a:cxn>
                <a:cxn ang="5400000">
                  <a:pos x="wd2" y="hd2"/>
                </a:cxn>
                <a:cxn ang="10800000">
                  <a:pos x="wd2" y="hd2"/>
                </a:cxn>
                <a:cxn ang="16200000">
                  <a:pos x="wd2" y="hd2"/>
                </a:cxn>
              </a:cxnLst>
              <a:rect l="0" t="0" r="r" b="b"/>
              <a:pathLst>
                <a:path w="21600" h="21600" extrusionOk="0">
                  <a:moveTo>
                    <a:pt x="1413" y="1023"/>
                  </a:moveTo>
                  <a:lnTo>
                    <a:pt x="0" y="2614"/>
                  </a:lnTo>
                  <a:lnTo>
                    <a:pt x="3028" y="5344"/>
                  </a:lnTo>
                  <a:lnTo>
                    <a:pt x="3028" y="6821"/>
                  </a:lnTo>
                  <a:lnTo>
                    <a:pt x="4441" y="8867"/>
                  </a:lnTo>
                  <a:lnTo>
                    <a:pt x="3835" y="10572"/>
                  </a:lnTo>
                  <a:lnTo>
                    <a:pt x="4643" y="12505"/>
                  </a:lnTo>
                  <a:lnTo>
                    <a:pt x="5249" y="13414"/>
                  </a:lnTo>
                  <a:lnTo>
                    <a:pt x="3835" y="14324"/>
                  </a:lnTo>
                  <a:lnTo>
                    <a:pt x="2625" y="18076"/>
                  </a:lnTo>
                  <a:lnTo>
                    <a:pt x="6662" y="20691"/>
                  </a:lnTo>
                  <a:lnTo>
                    <a:pt x="6864" y="20235"/>
                  </a:lnTo>
                  <a:lnTo>
                    <a:pt x="9286" y="21032"/>
                  </a:lnTo>
                  <a:lnTo>
                    <a:pt x="9286" y="21600"/>
                  </a:lnTo>
                  <a:lnTo>
                    <a:pt x="11306" y="21372"/>
                  </a:lnTo>
                  <a:lnTo>
                    <a:pt x="11910" y="20918"/>
                  </a:lnTo>
                  <a:lnTo>
                    <a:pt x="8680" y="19781"/>
                  </a:lnTo>
                  <a:lnTo>
                    <a:pt x="5450" y="16938"/>
                  </a:lnTo>
                  <a:lnTo>
                    <a:pt x="3835" y="15688"/>
                  </a:lnTo>
                  <a:lnTo>
                    <a:pt x="6460" y="12846"/>
                  </a:lnTo>
                  <a:lnTo>
                    <a:pt x="11507" y="12277"/>
                  </a:lnTo>
                  <a:lnTo>
                    <a:pt x="14131" y="13528"/>
                  </a:lnTo>
                  <a:lnTo>
                    <a:pt x="12718" y="11027"/>
                  </a:lnTo>
                  <a:lnTo>
                    <a:pt x="14535" y="9891"/>
                  </a:lnTo>
                  <a:lnTo>
                    <a:pt x="20389" y="9891"/>
                  </a:lnTo>
                  <a:lnTo>
                    <a:pt x="21600" y="8299"/>
                  </a:lnTo>
                  <a:lnTo>
                    <a:pt x="19178" y="5684"/>
                  </a:lnTo>
                  <a:lnTo>
                    <a:pt x="17160" y="4207"/>
                  </a:lnTo>
                  <a:lnTo>
                    <a:pt x="9690" y="3070"/>
                  </a:lnTo>
                  <a:lnTo>
                    <a:pt x="7267" y="0"/>
                  </a:lnTo>
                  <a:cubicBezTo>
                    <a:pt x="7267" y="0"/>
                    <a:pt x="1413" y="1023"/>
                    <a:pt x="1413" y="1023"/>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53" name="Shape 1653"/>
            <p:cNvSpPr/>
            <p:nvPr/>
          </p:nvSpPr>
          <p:spPr>
            <a:xfrm>
              <a:off x="5279925" y="7691149"/>
              <a:ext cx="690798" cy="1435453"/>
            </a:xfrm>
            <a:custGeom>
              <a:avLst/>
              <a:gdLst/>
              <a:ahLst/>
              <a:cxnLst>
                <a:cxn ang="0">
                  <a:pos x="wd2" y="hd2"/>
                </a:cxn>
                <a:cxn ang="5400000">
                  <a:pos x="wd2" y="hd2"/>
                </a:cxn>
                <a:cxn ang="10800000">
                  <a:pos x="wd2" y="hd2"/>
                </a:cxn>
                <a:cxn ang="16200000">
                  <a:pos x="wd2" y="hd2"/>
                </a:cxn>
              </a:cxnLst>
              <a:rect l="0" t="0" r="r" b="b"/>
              <a:pathLst>
                <a:path w="21600" h="21600" extrusionOk="0">
                  <a:moveTo>
                    <a:pt x="12960" y="0"/>
                  </a:moveTo>
                  <a:lnTo>
                    <a:pt x="9900" y="1576"/>
                  </a:lnTo>
                  <a:lnTo>
                    <a:pt x="7200" y="2410"/>
                  </a:lnTo>
                  <a:lnTo>
                    <a:pt x="2700" y="5562"/>
                  </a:lnTo>
                  <a:lnTo>
                    <a:pt x="1260" y="7880"/>
                  </a:lnTo>
                  <a:lnTo>
                    <a:pt x="0" y="9085"/>
                  </a:lnTo>
                  <a:lnTo>
                    <a:pt x="4140" y="11402"/>
                  </a:lnTo>
                  <a:lnTo>
                    <a:pt x="5580" y="13164"/>
                  </a:lnTo>
                  <a:lnTo>
                    <a:pt x="4679" y="14925"/>
                  </a:lnTo>
                  <a:lnTo>
                    <a:pt x="7920" y="15296"/>
                  </a:lnTo>
                  <a:lnTo>
                    <a:pt x="10440" y="14555"/>
                  </a:lnTo>
                  <a:lnTo>
                    <a:pt x="11700" y="13720"/>
                  </a:lnTo>
                  <a:lnTo>
                    <a:pt x="14400" y="17428"/>
                  </a:lnTo>
                  <a:lnTo>
                    <a:pt x="15480" y="19560"/>
                  </a:lnTo>
                  <a:lnTo>
                    <a:pt x="15300" y="21600"/>
                  </a:lnTo>
                  <a:lnTo>
                    <a:pt x="17820" y="19653"/>
                  </a:lnTo>
                  <a:lnTo>
                    <a:pt x="16560" y="17428"/>
                  </a:lnTo>
                  <a:lnTo>
                    <a:pt x="14400" y="16038"/>
                  </a:lnTo>
                  <a:lnTo>
                    <a:pt x="15480" y="14925"/>
                  </a:lnTo>
                  <a:lnTo>
                    <a:pt x="15300" y="13998"/>
                  </a:lnTo>
                  <a:lnTo>
                    <a:pt x="12420" y="12052"/>
                  </a:lnTo>
                  <a:lnTo>
                    <a:pt x="13860" y="10568"/>
                  </a:lnTo>
                  <a:lnTo>
                    <a:pt x="19080" y="9826"/>
                  </a:lnTo>
                  <a:lnTo>
                    <a:pt x="21600" y="8436"/>
                  </a:lnTo>
                  <a:lnTo>
                    <a:pt x="19980" y="8436"/>
                  </a:lnTo>
                  <a:lnTo>
                    <a:pt x="18720" y="8065"/>
                  </a:lnTo>
                  <a:lnTo>
                    <a:pt x="16740" y="7787"/>
                  </a:lnTo>
                  <a:lnTo>
                    <a:pt x="17640" y="6767"/>
                  </a:lnTo>
                  <a:lnTo>
                    <a:pt x="15840" y="5562"/>
                  </a:lnTo>
                  <a:lnTo>
                    <a:pt x="13860" y="3893"/>
                  </a:lnTo>
                  <a:lnTo>
                    <a:pt x="15480" y="3152"/>
                  </a:lnTo>
                  <a:lnTo>
                    <a:pt x="15480" y="1205"/>
                  </a:lnTo>
                  <a:cubicBezTo>
                    <a:pt x="15480" y="1205"/>
                    <a:pt x="12960" y="0"/>
                    <a:pt x="12960" y="0"/>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54" name="Shape 1654"/>
            <p:cNvSpPr/>
            <p:nvPr/>
          </p:nvSpPr>
          <p:spPr>
            <a:xfrm>
              <a:off x="5279925" y="7691149"/>
              <a:ext cx="690798" cy="1435453"/>
            </a:xfrm>
            <a:custGeom>
              <a:avLst/>
              <a:gdLst/>
              <a:ahLst/>
              <a:cxnLst>
                <a:cxn ang="0">
                  <a:pos x="wd2" y="hd2"/>
                </a:cxn>
                <a:cxn ang="5400000">
                  <a:pos x="wd2" y="hd2"/>
                </a:cxn>
                <a:cxn ang="10800000">
                  <a:pos x="wd2" y="hd2"/>
                </a:cxn>
                <a:cxn ang="16200000">
                  <a:pos x="wd2" y="hd2"/>
                </a:cxn>
              </a:cxnLst>
              <a:rect l="0" t="0" r="r" b="b"/>
              <a:pathLst>
                <a:path w="21600" h="21600" extrusionOk="0">
                  <a:moveTo>
                    <a:pt x="12960" y="0"/>
                  </a:moveTo>
                  <a:lnTo>
                    <a:pt x="9900" y="1576"/>
                  </a:lnTo>
                  <a:lnTo>
                    <a:pt x="7200" y="2410"/>
                  </a:lnTo>
                  <a:lnTo>
                    <a:pt x="2700" y="5562"/>
                  </a:lnTo>
                  <a:lnTo>
                    <a:pt x="1260" y="7880"/>
                  </a:lnTo>
                  <a:lnTo>
                    <a:pt x="0" y="9085"/>
                  </a:lnTo>
                  <a:lnTo>
                    <a:pt x="4140" y="11402"/>
                  </a:lnTo>
                  <a:lnTo>
                    <a:pt x="5580" y="13164"/>
                  </a:lnTo>
                  <a:lnTo>
                    <a:pt x="4679" y="14925"/>
                  </a:lnTo>
                  <a:lnTo>
                    <a:pt x="7920" y="15296"/>
                  </a:lnTo>
                  <a:lnTo>
                    <a:pt x="10440" y="14555"/>
                  </a:lnTo>
                  <a:lnTo>
                    <a:pt x="11700" y="13720"/>
                  </a:lnTo>
                  <a:lnTo>
                    <a:pt x="14400" y="17428"/>
                  </a:lnTo>
                  <a:lnTo>
                    <a:pt x="15480" y="19560"/>
                  </a:lnTo>
                  <a:lnTo>
                    <a:pt x="15300" y="21600"/>
                  </a:lnTo>
                  <a:lnTo>
                    <a:pt x="17820" y="19653"/>
                  </a:lnTo>
                  <a:lnTo>
                    <a:pt x="16560" y="17428"/>
                  </a:lnTo>
                  <a:lnTo>
                    <a:pt x="14400" y="16038"/>
                  </a:lnTo>
                  <a:lnTo>
                    <a:pt x="15480" y="14925"/>
                  </a:lnTo>
                  <a:lnTo>
                    <a:pt x="15300" y="13998"/>
                  </a:lnTo>
                  <a:lnTo>
                    <a:pt x="12420" y="12052"/>
                  </a:lnTo>
                  <a:lnTo>
                    <a:pt x="13860" y="10568"/>
                  </a:lnTo>
                  <a:lnTo>
                    <a:pt x="19080" y="9826"/>
                  </a:lnTo>
                  <a:lnTo>
                    <a:pt x="21600" y="8436"/>
                  </a:lnTo>
                  <a:lnTo>
                    <a:pt x="19980" y="8436"/>
                  </a:lnTo>
                  <a:lnTo>
                    <a:pt x="18720" y="8065"/>
                  </a:lnTo>
                  <a:lnTo>
                    <a:pt x="16740" y="7787"/>
                  </a:lnTo>
                  <a:lnTo>
                    <a:pt x="17640" y="6767"/>
                  </a:lnTo>
                  <a:lnTo>
                    <a:pt x="15840" y="5562"/>
                  </a:lnTo>
                  <a:lnTo>
                    <a:pt x="13860" y="3893"/>
                  </a:lnTo>
                  <a:lnTo>
                    <a:pt x="15480" y="3152"/>
                  </a:lnTo>
                  <a:lnTo>
                    <a:pt x="15480" y="1205"/>
                  </a:lnTo>
                  <a:cubicBezTo>
                    <a:pt x="15480" y="1205"/>
                    <a:pt x="12960" y="0"/>
                    <a:pt x="12960" y="0"/>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55" name="Shape 1655"/>
            <p:cNvSpPr/>
            <p:nvPr/>
          </p:nvSpPr>
          <p:spPr>
            <a:xfrm>
              <a:off x="7709031" y="6274360"/>
              <a:ext cx="374343" cy="501615"/>
            </a:xfrm>
            <a:custGeom>
              <a:avLst/>
              <a:gdLst/>
              <a:ahLst/>
              <a:cxnLst>
                <a:cxn ang="0">
                  <a:pos x="wd2" y="hd2"/>
                </a:cxn>
                <a:cxn ang="5400000">
                  <a:pos x="wd2" y="hd2"/>
                </a:cxn>
                <a:cxn ang="10800000">
                  <a:pos x="wd2" y="hd2"/>
                </a:cxn>
                <a:cxn ang="16200000">
                  <a:pos x="wd2" y="hd2"/>
                </a:cxn>
              </a:cxnLst>
              <a:rect l="0" t="0" r="r" b="b"/>
              <a:pathLst>
                <a:path w="21600" h="21600" extrusionOk="0">
                  <a:moveTo>
                    <a:pt x="8862" y="2646"/>
                  </a:moveTo>
                  <a:lnTo>
                    <a:pt x="9415" y="7053"/>
                  </a:lnTo>
                  <a:lnTo>
                    <a:pt x="5539" y="4849"/>
                  </a:lnTo>
                  <a:lnTo>
                    <a:pt x="1662" y="7494"/>
                  </a:lnTo>
                  <a:lnTo>
                    <a:pt x="0" y="12344"/>
                  </a:lnTo>
                  <a:lnTo>
                    <a:pt x="1662" y="12344"/>
                  </a:lnTo>
                  <a:lnTo>
                    <a:pt x="2770" y="12344"/>
                  </a:lnTo>
                  <a:lnTo>
                    <a:pt x="8309" y="15429"/>
                  </a:lnTo>
                  <a:lnTo>
                    <a:pt x="9415" y="18515"/>
                  </a:lnTo>
                  <a:lnTo>
                    <a:pt x="9968" y="20278"/>
                  </a:lnTo>
                  <a:lnTo>
                    <a:pt x="11077" y="21600"/>
                  </a:lnTo>
                  <a:lnTo>
                    <a:pt x="19384" y="19396"/>
                  </a:lnTo>
                  <a:lnTo>
                    <a:pt x="19384" y="18515"/>
                  </a:lnTo>
                  <a:lnTo>
                    <a:pt x="18831" y="18074"/>
                  </a:lnTo>
                  <a:lnTo>
                    <a:pt x="18278" y="17191"/>
                  </a:lnTo>
                  <a:lnTo>
                    <a:pt x="17725" y="16751"/>
                  </a:lnTo>
                  <a:lnTo>
                    <a:pt x="17725" y="13225"/>
                  </a:lnTo>
                  <a:lnTo>
                    <a:pt x="17725" y="10140"/>
                  </a:lnTo>
                  <a:lnTo>
                    <a:pt x="14955" y="5731"/>
                  </a:lnTo>
                  <a:lnTo>
                    <a:pt x="17725" y="3526"/>
                  </a:lnTo>
                  <a:lnTo>
                    <a:pt x="21600" y="881"/>
                  </a:lnTo>
                  <a:lnTo>
                    <a:pt x="14402" y="0"/>
                  </a:lnTo>
                  <a:cubicBezTo>
                    <a:pt x="14402" y="0"/>
                    <a:pt x="8862" y="2646"/>
                    <a:pt x="8862" y="2646"/>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56" name="Shape 1656"/>
            <p:cNvSpPr/>
            <p:nvPr/>
          </p:nvSpPr>
          <p:spPr>
            <a:xfrm>
              <a:off x="7843980" y="6729755"/>
              <a:ext cx="262438" cy="339572"/>
            </a:xfrm>
            <a:custGeom>
              <a:avLst/>
              <a:gdLst/>
              <a:ahLst/>
              <a:cxnLst>
                <a:cxn ang="0">
                  <a:pos x="wd2" y="hd2"/>
                </a:cxn>
                <a:cxn ang="5400000">
                  <a:pos x="wd2" y="hd2"/>
                </a:cxn>
                <a:cxn ang="10800000">
                  <a:pos x="wd2" y="hd2"/>
                </a:cxn>
                <a:cxn ang="16200000">
                  <a:pos x="wd2" y="hd2"/>
                </a:cxn>
              </a:cxnLst>
              <a:rect l="0" t="0" r="r" b="b"/>
              <a:pathLst>
                <a:path w="21600" h="21600" extrusionOk="0">
                  <a:moveTo>
                    <a:pt x="4001" y="3929"/>
                  </a:moveTo>
                  <a:lnTo>
                    <a:pt x="4001" y="3929"/>
                  </a:lnTo>
                  <a:lnTo>
                    <a:pt x="4001" y="11783"/>
                  </a:lnTo>
                  <a:lnTo>
                    <a:pt x="0" y="21600"/>
                  </a:lnTo>
                  <a:lnTo>
                    <a:pt x="8001" y="21600"/>
                  </a:lnTo>
                  <a:lnTo>
                    <a:pt x="16000" y="19637"/>
                  </a:lnTo>
                  <a:lnTo>
                    <a:pt x="20000" y="17019"/>
                  </a:lnTo>
                  <a:lnTo>
                    <a:pt x="21600" y="11783"/>
                  </a:lnTo>
                  <a:lnTo>
                    <a:pt x="16000" y="0"/>
                  </a:lnTo>
                  <a:lnTo>
                    <a:pt x="4001" y="3275"/>
                  </a:lnTo>
                  <a:cubicBezTo>
                    <a:pt x="4001" y="3275"/>
                    <a:pt x="4001" y="3929"/>
                    <a:pt x="4001" y="3929"/>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grpSp>
      <p:sp>
        <p:nvSpPr>
          <p:cNvPr id="1658" name="Shape 1658"/>
          <p:cNvSpPr/>
          <p:nvPr/>
        </p:nvSpPr>
        <p:spPr>
          <a:xfrm>
            <a:off x="9485438" y="4832114"/>
            <a:ext cx="2080172" cy="20772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8DDAA"/>
          </a:solidFill>
          <a:ln w="12700">
            <a:miter lim="400000"/>
          </a:ln>
        </p:spPr>
        <p:txBody>
          <a:bodyPr lIns="0" tIns="0" rIns="0" bIns="0"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659" name="Shape 1659"/>
          <p:cNvSpPr/>
          <p:nvPr/>
        </p:nvSpPr>
        <p:spPr>
          <a:xfrm>
            <a:off x="11128795" y="5879067"/>
            <a:ext cx="1550796" cy="154862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CADF"/>
          </a:solidFill>
          <a:ln w="12700">
            <a:miter lim="400000"/>
          </a:ln>
        </p:spPr>
        <p:txBody>
          <a:bodyPr lIns="45719" rIns="45719"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660" name="Shape 1660"/>
          <p:cNvSpPr/>
          <p:nvPr/>
        </p:nvSpPr>
        <p:spPr>
          <a:xfrm>
            <a:off x="9750126" y="5498841"/>
            <a:ext cx="1550796" cy="743809"/>
          </a:xfrm>
          <a:prstGeom prst="rect">
            <a:avLst/>
          </a:prstGeom>
          <a:ln w="12700">
            <a:miter lim="400000"/>
          </a:ln>
        </p:spPr>
        <p:txBody>
          <a:bodyPr lIns="45719" rIns="45719"/>
          <a:lstStyle>
            <a:lvl1pPr algn="ctr" defTabSz="814070">
              <a:defRPr sz="36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3600">
                <a:solidFill>
                  <a:srgbClr val="FFFFFF"/>
                </a:solidFill>
              </a:rPr>
              <a:t>42%</a:t>
            </a:r>
          </a:p>
        </p:txBody>
      </p:sp>
      <p:sp>
        <p:nvSpPr>
          <p:cNvPr id="1661" name="Shape 1661"/>
          <p:cNvSpPr/>
          <p:nvPr/>
        </p:nvSpPr>
        <p:spPr>
          <a:xfrm>
            <a:off x="11128795" y="6281477"/>
            <a:ext cx="1550796" cy="743809"/>
          </a:xfrm>
          <a:prstGeom prst="rect">
            <a:avLst/>
          </a:prstGeom>
          <a:ln w="12700">
            <a:miter lim="400000"/>
          </a:ln>
        </p:spPr>
        <p:txBody>
          <a:bodyPr lIns="45719" rIns="45719"/>
          <a:lstStyle>
            <a:lvl1pPr algn="ctr" defTabSz="814070">
              <a:defRPr sz="36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3600">
                <a:solidFill>
                  <a:srgbClr val="FFFFFF"/>
                </a:solidFill>
              </a:rPr>
              <a:t>12%</a:t>
            </a:r>
          </a:p>
        </p:txBody>
      </p:sp>
      <p:sp>
        <p:nvSpPr>
          <p:cNvPr id="1662" name="Shape 1662"/>
          <p:cNvSpPr/>
          <p:nvPr/>
        </p:nvSpPr>
        <p:spPr>
          <a:xfrm>
            <a:off x="16460058" y="3312193"/>
            <a:ext cx="2080173" cy="20772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8DDAA"/>
          </a:solidFill>
          <a:ln w="12700">
            <a:miter lim="400000"/>
          </a:ln>
        </p:spPr>
        <p:txBody>
          <a:bodyPr lIns="0" tIns="0" rIns="0" bIns="0"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663" name="Shape 1663"/>
          <p:cNvSpPr/>
          <p:nvPr/>
        </p:nvSpPr>
        <p:spPr>
          <a:xfrm>
            <a:off x="18103415" y="4359146"/>
            <a:ext cx="1550796" cy="154862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CADF"/>
          </a:solidFill>
          <a:ln w="12700">
            <a:miter lim="400000"/>
          </a:ln>
        </p:spPr>
        <p:txBody>
          <a:bodyPr lIns="45719" rIns="45719"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664" name="Shape 1664"/>
          <p:cNvSpPr/>
          <p:nvPr/>
        </p:nvSpPr>
        <p:spPr>
          <a:xfrm>
            <a:off x="16724748" y="3978919"/>
            <a:ext cx="1550796" cy="743810"/>
          </a:xfrm>
          <a:prstGeom prst="rect">
            <a:avLst/>
          </a:prstGeom>
          <a:ln w="12700">
            <a:miter lim="400000"/>
          </a:ln>
        </p:spPr>
        <p:txBody>
          <a:bodyPr lIns="45719" rIns="45719"/>
          <a:lstStyle>
            <a:lvl1pPr algn="ctr" defTabSz="814070">
              <a:defRPr sz="36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3600">
                <a:solidFill>
                  <a:srgbClr val="FFFFFF"/>
                </a:solidFill>
              </a:rPr>
              <a:t>65%</a:t>
            </a:r>
          </a:p>
        </p:txBody>
      </p:sp>
      <p:sp>
        <p:nvSpPr>
          <p:cNvPr id="1665" name="Shape 1665"/>
          <p:cNvSpPr/>
          <p:nvPr/>
        </p:nvSpPr>
        <p:spPr>
          <a:xfrm>
            <a:off x="18103415" y="4761555"/>
            <a:ext cx="1550797" cy="743810"/>
          </a:xfrm>
          <a:prstGeom prst="rect">
            <a:avLst/>
          </a:prstGeom>
          <a:ln w="12700">
            <a:miter lim="400000"/>
          </a:ln>
        </p:spPr>
        <p:txBody>
          <a:bodyPr lIns="45719" rIns="45719"/>
          <a:lstStyle>
            <a:lvl1pPr algn="ctr" defTabSz="814070">
              <a:defRPr sz="36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3600">
                <a:solidFill>
                  <a:srgbClr val="FFFFFF"/>
                </a:solidFill>
              </a:rPr>
              <a:t>12%</a:t>
            </a:r>
          </a:p>
        </p:txBody>
      </p:sp>
      <p:sp>
        <p:nvSpPr>
          <p:cNvPr id="1666" name="Shape 1666"/>
          <p:cNvSpPr/>
          <p:nvPr/>
        </p:nvSpPr>
        <p:spPr>
          <a:xfrm>
            <a:off x="13680995" y="7327914"/>
            <a:ext cx="2080173" cy="20772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8DDAA"/>
          </a:solidFill>
          <a:ln w="12700">
            <a:miter lim="400000"/>
          </a:ln>
        </p:spPr>
        <p:txBody>
          <a:bodyPr lIns="0" tIns="0" rIns="0" bIns="0"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667" name="Shape 1667"/>
          <p:cNvSpPr/>
          <p:nvPr/>
        </p:nvSpPr>
        <p:spPr>
          <a:xfrm>
            <a:off x="12976445" y="8643899"/>
            <a:ext cx="1550796" cy="154862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CADF"/>
          </a:solidFill>
          <a:ln w="12700">
            <a:miter lim="400000"/>
          </a:ln>
        </p:spPr>
        <p:txBody>
          <a:bodyPr lIns="45719" rIns="45719"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668" name="Shape 1668"/>
          <p:cNvSpPr/>
          <p:nvPr/>
        </p:nvSpPr>
        <p:spPr>
          <a:xfrm>
            <a:off x="13945685" y="7994641"/>
            <a:ext cx="1550796" cy="743809"/>
          </a:xfrm>
          <a:prstGeom prst="rect">
            <a:avLst/>
          </a:prstGeom>
          <a:ln w="12700">
            <a:miter lim="400000"/>
          </a:ln>
        </p:spPr>
        <p:txBody>
          <a:bodyPr lIns="45719" rIns="45719"/>
          <a:lstStyle>
            <a:lvl1pPr algn="ctr" defTabSz="814070">
              <a:defRPr sz="36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3600">
                <a:solidFill>
                  <a:srgbClr val="FFFFFF"/>
                </a:solidFill>
              </a:rPr>
              <a:t>36%</a:t>
            </a:r>
          </a:p>
        </p:txBody>
      </p:sp>
      <p:sp>
        <p:nvSpPr>
          <p:cNvPr id="1669" name="Shape 1669"/>
          <p:cNvSpPr/>
          <p:nvPr/>
        </p:nvSpPr>
        <p:spPr>
          <a:xfrm>
            <a:off x="12976445" y="9046309"/>
            <a:ext cx="1550797" cy="743809"/>
          </a:xfrm>
          <a:prstGeom prst="rect">
            <a:avLst/>
          </a:prstGeom>
          <a:ln w="12700">
            <a:miter lim="400000"/>
          </a:ln>
        </p:spPr>
        <p:txBody>
          <a:bodyPr lIns="45719" rIns="45719"/>
          <a:lstStyle>
            <a:lvl1pPr algn="ctr" defTabSz="814070">
              <a:defRPr sz="36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3600">
                <a:solidFill>
                  <a:srgbClr val="FFFFFF"/>
                </a:solidFill>
              </a:rPr>
              <a:t>12%</a:t>
            </a:r>
          </a:p>
        </p:txBody>
      </p:sp>
      <p:sp>
        <p:nvSpPr>
          <p:cNvPr id="1670" name="Shape 1670"/>
          <p:cNvSpPr/>
          <p:nvPr/>
        </p:nvSpPr>
        <p:spPr>
          <a:xfrm>
            <a:off x="18752808" y="7077078"/>
            <a:ext cx="2080173" cy="20772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8DDAA"/>
          </a:solidFill>
          <a:ln w="12700">
            <a:miter lim="400000"/>
          </a:ln>
        </p:spPr>
        <p:txBody>
          <a:bodyPr lIns="0" tIns="0" rIns="0" bIns="0"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671" name="Shape 1671"/>
          <p:cNvSpPr/>
          <p:nvPr/>
        </p:nvSpPr>
        <p:spPr>
          <a:xfrm>
            <a:off x="20004848" y="8374868"/>
            <a:ext cx="1550796" cy="154862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CADF"/>
          </a:solidFill>
          <a:ln w="12700">
            <a:miter lim="400000"/>
          </a:ln>
        </p:spPr>
        <p:txBody>
          <a:bodyPr lIns="45719" rIns="45719"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672" name="Shape 1672"/>
          <p:cNvSpPr/>
          <p:nvPr/>
        </p:nvSpPr>
        <p:spPr>
          <a:xfrm>
            <a:off x="19017498" y="7743805"/>
            <a:ext cx="1550796" cy="743810"/>
          </a:xfrm>
          <a:prstGeom prst="rect">
            <a:avLst/>
          </a:prstGeom>
          <a:ln w="12700">
            <a:miter lim="400000"/>
          </a:ln>
        </p:spPr>
        <p:txBody>
          <a:bodyPr lIns="45719" rIns="45719"/>
          <a:lstStyle>
            <a:lvl1pPr algn="ctr" defTabSz="814070">
              <a:defRPr sz="36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3600">
                <a:solidFill>
                  <a:srgbClr val="FFFFFF"/>
                </a:solidFill>
              </a:rPr>
              <a:t>52%</a:t>
            </a:r>
          </a:p>
        </p:txBody>
      </p:sp>
      <p:sp>
        <p:nvSpPr>
          <p:cNvPr id="1673" name="Shape 1673"/>
          <p:cNvSpPr/>
          <p:nvPr/>
        </p:nvSpPr>
        <p:spPr>
          <a:xfrm>
            <a:off x="20004848" y="8777277"/>
            <a:ext cx="1550796" cy="743809"/>
          </a:xfrm>
          <a:prstGeom prst="rect">
            <a:avLst/>
          </a:prstGeom>
          <a:ln w="12700">
            <a:miter lim="400000"/>
          </a:ln>
        </p:spPr>
        <p:txBody>
          <a:bodyPr lIns="45719" rIns="45719"/>
          <a:lstStyle>
            <a:lvl1pPr algn="ctr" defTabSz="814070">
              <a:defRPr sz="36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3600">
                <a:solidFill>
                  <a:srgbClr val="FFFFFF"/>
                </a:solidFill>
              </a:rPr>
              <a:t>9%</a:t>
            </a:r>
          </a:p>
        </p:txBody>
      </p:sp>
      <p:sp>
        <p:nvSpPr>
          <p:cNvPr id="1674" name="Shape 1674"/>
          <p:cNvSpPr/>
          <p:nvPr/>
        </p:nvSpPr>
        <p:spPr>
          <a:xfrm>
            <a:off x="1782491" y="7576232"/>
            <a:ext cx="871733" cy="87051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8DDAA"/>
          </a:solidFill>
          <a:ln w="12700">
            <a:miter lim="400000"/>
          </a:ln>
        </p:spPr>
        <p:txBody>
          <a:bodyPr lIns="0" tIns="0" rIns="0" bIns="0"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675" name="Shape 1675"/>
          <p:cNvSpPr/>
          <p:nvPr/>
        </p:nvSpPr>
        <p:spPr>
          <a:xfrm>
            <a:off x="3010477" y="7480820"/>
            <a:ext cx="4347019" cy="2260601"/>
          </a:xfrm>
          <a:prstGeom prst="rect">
            <a:avLst/>
          </a:prstGeom>
          <a:ln w="12700">
            <a:miter lim="400000"/>
          </a:ln>
        </p:spPr>
        <p:txBody>
          <a:bodyPr lIns="50800" tIns="50800" rIns="50800" bIns="50800"/>
          <a:lstStyle/>
          <a:p>
            <a:pPr lvl="0">
              <a:defRPr sz="1800">
                <a:solidFill>
                  <a:srgbClr val="000000"/>
                </a:solidFill>
              </a:defRPr>
            </a:pPr>
            <a:r>
              <a:rPr sz="3000">
                <a:solidFill>
                  <a:srgbClr val="45454F"/>
                </a:solidFill>
                <a:latin typeface="+mn-lt"/>
                <a:ea typeface="+mn-ea"/>
                <a:cs typeface="+mn-cs"/>
                <a:sym typeface="Open Sans Semibold" panose="020B0706030804020204"/>
              </a:rPr>
              <a:t>Big player</a:t>
            </a:r>
          </a:p>
          <a:p>
            <a:pPr lvl="0">
              <a:defRPr sz="1800">
                <a:solidFill>
                  <a:srgbClr val="000000"/>
                </a:solidFill>
              </a:defRPr>
            </a:pPr>
            <a:r>
              <a:rPr sz="2400">
                <a:solidFill>
                  <a:srgbClr val="767982"/>
                </a:solidFill>
                <a:latin typeface="Open Sans" panose="020B0606030504020204"/>
                <a:ea typeface="Open Sans" panose="020B0606030504020204"/>
                <a:cs typeface="Open Sans" panose="020B0606030504020204"/>
                <a:sym typeface="Open Sans" panose="020B0606030504020204"/>
              </a:rPr>
              <a:t>Integer posuere erat a ante venenatis dapibus posuere velit aliquet.</a:t>
            </a:r>
          </a:p>
        </p:txBody>
      </p:sp>
      <p:sp>
        <p:nvSpPr>
          <p:cNvPr id="1676" name="Shape 1676"/>
          <p:cNvSpPr/>
          <p:nvPr/>
        </p:nvSpPr>
        <p:spPr>
          <a:xfrm>
            <a:off x="1782491" y="9797029"/>
            <a:ext cx="871733" cy="87051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CADF"/>
          </a:solidFill>
          <a:ln w="12700">
            <a:miter lim="400000"/>
          </a:ln>
        </p:spPr>
        <p:txBody>
          <a:bodyPr lIns="45719" rIns="45719"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677" name="Shape 1677"/>
          <p:cNvSpPr/>
          <p:nvPr/>
        </p:nvSpPr>
        <p:spPr>
          <a:xfrm>
            <a:off x="3010477" y="9701617"/>
            <a:ext cx="4347019" cy="2260601"/>
          </a:xfrm>
          <a:prstGeom prst="rect">
            <a:avLst/>
          </a:prstGeom>
          <a:ln w="12700">
            <a:miter lim="400000"/>
          </a:ln>
        </p:spPr>
        <p:txBody>
          <a:bodyPr lIns="50800" tIns="50800" rIns="50800" bIns="50800"/>
          <a:lstStyle/>
          <a:p>
            <a:pPr lvl="0">
              <a:defRPr sz="1800">
                <a:solidFill>
                  <a:srgbClr val="000000"/>
                </a:solidFill>
              </a:defRPr>
            </a:pPr>
            <a:r>
              <a:rPr sz="3000">
                <a:solidFill>
                  <a:srgbClr val="45454F"/>
                </a:solidFill>
                <a:latin typeface="+mn-lt"/>
                <a:ea typeface="+mn-ea"/>
                <a:cs typeface="+mn-cs"/>
                <a:sym typeface="Open Sans Semibold" panose="020B0706030804020204"/>
              </a:rPr>
              <a:t>Startup rookies</a:t>
            </a:r>
          </a:p>
          <a:p>
            <a:pPr lvl="0">
              <a:defRPr sz="1800">
                <a:solidFill>
                  <a:srgbClr val="000000"/>
                </a:solidFill>
              </a:defRPr>
            </a:pPr>
            <a:r>
              <a:rPr sz="2400">
                <a:solidFill>
                  <a:srgbClr val="767982"/>
                </a:solidFill>
                <a:latin typeface="Open Sans" panose="020B0606030504020204"/>
                <a:ea typeface="Open Sans" panose="020B0606030504020204"/>
                <a:cs typeface="Open Sans" panose="020B0606030504020204"/>
                <a:sym typeface="Open Sans" panose="020B0606030504020204"/>
              </a:rPr>
              <a:t>Integer posuere erat a ante venenatis dapibus posuere velit aliquet.</a:t>
            </a:r>
          </a:p>
        </p:txBody>
      </p:sp>
      <p:sp>
        <p:nvSpPr>
          <p:cNvPr id="1678" name="Shape 1678"/>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INFOGRAPHICS</a:t>
            </a:r>
          </a:p>
        </p:txBody>
      </p:sp>
      <p:sp>
        <p:nvSpPr>
          <p:cNvPr id="1680" name="Shape 1680"/>
          <p:cNvSpPr/>
          <p:nvPr/>
        </p:nvSpPr>
        <p:spPr>
          <a:xfrm>
            <a:off x="1819512" y="3051479"/>
            <a:ext cx="962791"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81" name="Shape 1681"/>
          <p:cNvSpPr/>
          <p:nvPr/>
        </p:nvSpPr>
        <p:spPr>
          <a:xfrm>
            <a:off x="23129752" y="249897"/>
            <a:ext cx="600432"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51</a:t>
            </a:r>
          </a:p>
        </p:txBody>
      </p:sp>
      <p:sp>
        <p:nvSpPr>
          <p:cNvPr id="80" name="Shape 1005"/>
          <p:cNvSpPr/>
          <p:nvPr/>
        </p:nvSpPr>
        <p:spPr>
          <a:xfrm>
            <a:off x="1690129" y="1832553"/>
            <a:ext cx="6915354"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solidFill>
                  <a:srgbClr val="45454F"/>
                </a:solidFill>
                <a:latin typeface="造字工房悦黑（非商用）常规体" pitchFamily="50" charset="-122"/>
                <a:ea typeface="造字工房悦黑（非商用）常规体" pitchFamily="50" charset="-122"/>
              </a:rPr>
              <a:t>亚洲销售地图分析</a:t>
            </a:r>
            <a:endParaRPr sz="6600" dirty="0">
              <a:solidFill>
                <a:srgbClr val="45454F"/>
              </a:solidFill>
              <a:latin typeface="造字工房悦黑（非商用）常规体" pitchFamily="50" charset="-122"/>
              <a:ea typeface="造字工房悦黑（非商用）常规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占位符 18"/>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p:pic>
      <p:sp>
        <p:nvSpPr>
          <p:cNvPr id="20" name="矩形 19"/>
          <p:cNvSpPr/>
          <p:nvPr/>
        </p:nvSpPr>
        <p:spPr>
          <a:xfrm>
            <a:off x="0" y="0"/>
            <a:ext cx="24384000" cy="13716000"/>
          </a:xfrm>
          <a:prstGeom prst="rect">
            <a:avLst/>
          </a:prstGeom>
          <a:solidFill>
            <a:schemeClr val="tx1">
              <a:alpha val="80000"/>
            </a:schemeClr>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pPr>
            <a:endParaRPr kumimoji="0" lang="zh-CN" altLang="en-US" sz="2400" b="0" i="0" u="none" strike="noStrike" cap="none" spc="0" normalizeH="0" baseline="0">
              <a:ln>
                <a:noFill/>
              </a:ln>
              <a:solidFill>
                <a:srgbClr val="767982"/>
              </a:solidFill>
              <a:effectLst/>
              <a:uFillTx/>
              <a:latin typeface="Open Sans" panose="020B0606030504020204"/>
              <a:ea typeface="Open Sans" panose="020B0606030504020204"/>
              <a:cs typeface="Open Sans" panose="020B0606030504020204"/>
              <a:sym typeface="Open Sans" panose="020B0606030504020204"/>
            </a:endParaRPr>
          </a:p>
        </p:txBody>
      </p:sp>
      <p:sp>
        <p:nvSpPr>
          <p:cNvPr id="34" name="Shape 59"/>
          <p:cNvSpPr/>
          <p:nvPr/>
        </p:nvSpPr>
        <p:spPr>
          <a:xfrm>
            <a:off x="4216400" y="6233232"/>
            <a:ext cx="10354788" cy="584201"/>
          </a:xfrm>
          <a:prstGeom prst="rect">
            <a:avLst/>
          </a:prstGeom>
          <a:ln w="12700">
            <a:miter lim="400000"/>
          </a:ln>
        </p:spPr>
        <p:txBody>
          <a:bodyPr lIns="50800" tIns="50800" rIns="50800" bIns="50800" anchor="ctr"/>
          <a:lstStyle>
            <a:lvl1pPr>
              <a:defRPr sz="2700" spc="566">
                <a:solidFill>
                  <a:srgbClr val="FFFFFF"/>
                </a:solidFill>
                <a:latin typeface="Geomanist"/>
                <a:ea typeface="Geomanist"/>
                <a:cs typeface="Geomanist"/>
                <a:sym typeface="Geomanist"/>
              </a:defRPr>
            </a:lvl1pPr>
          </a:lstStyle>
          <a:p>
            <a:pPr lvl="0">
              <a:defRPr sz="1800" spc="0">
                <a:solidFill>
                  <a:srgbClr val="000000"/>
                </a:solidFill>
              </a:defRPr>
            </a:pPr>
            <a:r>
              <a:rPr sz="2700" spc="566" dirty="0">
                <a:solidFill>
                  <a:srgbClr val="FFFFFF"/>
                </a:solidFill>
              </a:rPr>
              <a:t>STRAIGHT FORWARD SLIDES</a:t>
            </a:r>
          </a:p>
        </p:txBody>
      </p:sp>
      <p:grpSp>
        <p:nvGrpSpPr>
          <p:cNvPr id="2" name="组合 1"/>
          <p:cNvGrpSpPr/>
          <p:nvPr/>
        </p:nvGrpSpPr>
        <p:grpSpPr>
          <a:xfrm>
            <a:off x="2235608" y="5219306"/>
            <a:ext cx="7520770" cy="1231106"/>
            <a:chOff x="2235608" y="5219306"/>
            <a:chExt cx="7520770" cy="1231106"/>
          </a:xfrm>
        </p:grpSpPr>
        <p:sp>
          <p:nvSpPr>
            <p:cNvPr id="35" name="Shape 60"/>
            <p:cNvSpPr/>
            <p:nvPr/>
          </p:nvSpPr>
          <p:spPr>
            <a:xfrm>
              <a:off x="4216400" y="5383229"/>
              <a:ext cx="5539978" cy="830997"/>
            </a:xfrm>
            <a:prstGeom prst="rect">
              <a:avLst/>
            </a:prstGeom>
            <a:ln w="12700">
              <a:miter lim="400000"/>
            </a:ln>
          </p:spPr>
          <p:txBody>
            <a:bodyPr wrap="none" lIns="0" tIns="0" rIns="0" bIns="0" anchor="ctr">
              <a:spAutoFit/>
            </a:bodyPr>
            <a:lstStyle>
              <a:lvl1pPr>
                <a:defRPr sz="12000">
                  <a:solidFill>
                    <a:srgbClr val="FFFFFF"/>
                  </a:solidFill>
                </a:defRPr>
              </a:lvl1pPr>
            </a:lstStyle>
            <a:p>
              <a:pPr lvl="0">
                <a:defRPr sz="1800">
                  <a:solidFill>
                    <a:srgbClr val="000000"/>
                  </a:solidFill>
                </a:defRPr>
              </a:pPr>
              <a:r>
                <a:rPr lang="zh-CN" altLang="en-US" sz="5400" dirty="0">
                  <a:solidFill>
                    <a:schemeClr val="bg1"/>
                  </a:solidFill>
                  <a:latin typeface="造字工房悦黑（非商用）常规体" pitchFamily="50" charset="-122"/>
                  <a:ea typeface="造字工房悦黑（非商用）常规体" pitchFamily="50" charset="-122"/>
                </a:rPr>
                <a:t>精美智能设备贴图</a:t>
              </a:r>
            </a:p>
          </p:txBody>
        </p:sp>
        <p:sp>
          <p:nvSpPr>
            <p:cNvPr id="36" name="Shape 60"/>
            <p:cNvSpPr/>
            <p:nvPr/>
          </p:nvSpPr>
          <p:spPr>
            <a:xfrm>
              <a:off x="2235608" y="5219306"/>
              <a:ext cx="1240724" cy="1231106"/>
            </a:xfrm>
            <a:prstGeom prst="rect">
              <a:avLst/>
            </a:prstGeom>
            <a:ln w="12700">
              <a:miter lim="400000"/>
            </a:ln>
          </p:spPr>
          <p:txBody>
            <a:bodyPr wrap="none" lIns="0" tIns="0" rIns="0" bIns="0" anchor="ctr">
              <a:spAutoFit/>
            </a:bodyPr>
            <a:lstStyle>
              <a:lvl1pPr>
                <a:defRPr sz="12000">
                  <a:solidFill>
                    <a:srgbClr val="FFFFFF"/>
                  </a:solidFill>
                </a:defRPr>
              </a:lvl1pPr>
            </a:lstStyle>
            <a:p>
              <a:pPr lvl="0">
                <a:defRPr sz="1800">
                  <a:solidFill>
                    <a:srgbClr val="000000"/>
                  </a:solidFill>
                </a:defRPr>
              </a:pPr>
              <a:r>
                <a:rPr lang="en-US" altLang="zh-CN" sz="8000" dirty="0">
                  <a:solidFill>
                    <a:srgbClr val="FFFFFF"/>
                  </a:solidFill>
                  <a:latin typeface="造字工房悦黑（非商用）常规体" pitchFamily="50" charset="-122"/>
                  <a:ea typeface="造字工房悦黑（非商用）常规体" pitchFamily="50" charset="-122"/>
                </a:rPr>
                <a:t>04</a:t>
              </a:r>
              <a:endParaRPr sz="8000" dirty="0">
                <a:solidFill>
                  <a:srgbClr val="FFFFFF"/>
                </a:solidFill>
                <a:latin typeface="造字工房悦黑（非商用）常规体" pitchFamily="50" charset="-122"/>
                <a:ea typeface="造字工房悦黑（非商用）常规体" pitchFamily="50" charset="-122"/>
              </a:endParaRPr>
            </a:p>
          </p:txBody>
        </p:sp>
        <p:cxnSp>
          <p:nvCxnSpPr>
            <p:cNvPr id="38" name="直接连接符 37"/>
            <p:cNvCxnSpPr/>
            <p:nvPr/>
          </p:nvCxnSpPr>
          <p:spPr>
            <a:xfrm>
              <a:off x="3722517" y="5529263"/>
              <a:ext cx="0" cy="516034"/>
            </a:xfrm>
            <a:prstGeom prst="line">
              <a:avLst/>
            </a:prstGeom>
            <a:noFill/>
            <a:ln w="60325" cap="flat">
              <a:solidFill>
                <a:schemeClr val="bg1"/>
              </a:solidFill>
              <a:prstDash val="solid"/>
              <a:miter lim="400000"/>
            </a:ln>
            <a:effectLst/>
          </p:spPr>
          <p:style>
            <a:lnRef idx="0">
              <a:scrgbClr r="0" g="0" b="0"/>
            </a:lnRef>
            <a:fillRef idx="0">
              <a:scrgbClr r="0" g="0" b="0"/>
            </a:fillRef>
            <a:effectRef idx="0">
              <a:scrgbClr r="0" g="0" b="0"/>
            </a:effectRef>
            <a:fontRef idx="none"/>
          </p:style>
        </p:cxnSp>
      </p:grpSp>
      <p:sp>
        <p:nvSpPr>
          <p:cNvPr id="37" name="Shape 30"/>
          <p:cNvSpPr/>
          <p:nvPr/>
        </p:nvSpPr>
        <p:spPr>
          <a:xfrm>
            <a:off x="53278" y="9364557"/>
            <a:ext cx="24523703" cy="2978945"/>
          </a:xfrm>
          <a:custGeom>
            <a:avLst/>
            <a:gdLst/>
            <a:ahLst/>
            <a:cxnLst>
              <a:cxn ang="0">
                <a:pos x="wd2" y="hd2"/>
              </a:cxn>
              <a:cxn ang="5400000">
                <a:pos x="wd2" y="hd2"/>
              </a:cxn>
              <a:cxn ang="10800000">
                <a:pos x="wd2" y="hd2"/>
              </a:cxn>
              <a:cxn ang="16200000">
                <a:pos x="wd2" y="hd2"/>
              </a:cxn>
            </a:cxnLst>
            <a:rect l="0" t="0" r="r" b="b"/>
            <a:pathLst>
              <a:path w="21600" h="20018" extrusionOk="0">
                <a:moveTo>
                  <a:pt x="0" y="19556"/>
                </a:moveTo>
                <a:cubicBezTo>
                  <a:pt x="1" y="19553"/>
                  <a:pt x="1221" y="17309"/>
                  <a:pt x="1772" y="18184"/>
                </a:cubicBezTo>
                <a:cubicBezTo>
                  <a:pt x="2323" y="19059"/>
                  <a:pt x="2348" y="19649"/>
                  <a:pt x="2537" y="19739"/>
                </a:cubicBezTo>
                <a:cubicBezTo>
                  <a:pt x="2726" y="19829"/>
                  <a:pt x="2459" y="20260"/>
                  <a:pt x="3116" y="19831"/>
                </a:cubicBezTo>
                <a:cubicBezTo>
                  <a:pt x="3769" y="19406"/>
                  <a:pt x="3236" y="21192"/>
                  <a:pt x="4141" y="18087"/>
                </a:cubicBezTo>
                <a:cubicBezTo>
                  <a:pt x="5012" y="15095"/>
                  <a:pt x="5364" y="14639"/>
                  <a:pt x="5705" y="15104"/>
                </a:cubicBezTo>
                <a:cubicBezTo>
                  <a:pt x="5962" y="15454"/>
                  <a:pt x="6076" y="15749"/>
                  <a:pt x="6339" y="16572"/>
                </a:cubicBezTo>
                <a:cubicBezTo>
                  <a:pt x="6690" y="17674"/>
                  <a:pt x="6928" y="18165"/>
                  <a:pt x="7264" y="18615"/>
                </a:cubicBezTo>
                <a:cubicBezTo>
                  <a:pt x="7480" y="18905"/>
                  <a:pt x="7707" y="19649"/>
                  <a:pt x="7929" y="19516"/>
                </a:cubicBezTo>
                <a:cubicBezTo>
                  <a:pt x="8160" y="19377"/>
                  <a:pt x="8369" y="18498"/>
                  <a:pt x="8570" y="17577"/>
                </a:cubicBezTo>
                <a:cubicBezTo>
                  <a:pt x="8821" y="16425"/>
                  <a:pt x="8929" y="15099"/>
                  <a:pt x="9167" y="14920"/>
                </a:cubicBezTo>
                <a:cubicBezTo>
                  <a:pt x="9403" y="14743"/>
                  <a:pt x="9064" y="14986"/>
                  <a:pt x="9616" y="14782"/>
                </a:cubicBezTo>
                <a:cubicBezTo>
                  <a:pt x="10181" y="14573"/>
                  <a:pt x="10232" y="14469"/>
                  <a:pt x="10374" y="13416"/>
                </a:cubicBezTo>
                <a:cubicBezTo>
                  <a:pt x="10513" y="12375"/>
                  <a:pt x="10461" y="11692"/>
                  <a:pt x="10716" y="9847"/>
                </a:cubicBezTo>
                <a:cubicBezTo>
                  <a:pt x="10996" y="7816"/>
                  <a:pt x="11300" y="6929"/>
                  <a:pt x="11660" y="7330"/>
                </a:cubicBezTo>
                <a:cubicBezTo>
                  <a:pt x="11897" y="7594"/>
                  <a:pt x="12228" y="7931"/>
                  <a:pt x="12468" y="7346"/>
                </a:cubicBezTo>
                <a:cubicBezTo>
                  <a:pt x="12824" y="6480"/>
                  <a:pt x="12754" y="5374"/>
                  <a:pt x="13529" y="7673"/>
                </a:cubicBezTo>
                <a:cubicBezTo>
                  <a:pt x="14316" y="10004"/>
                  <a:pt x="14780" y="12196"/>
                  <a:pt x="15181" y="10875"/>
                </a:cubicBezTo>
                <a:cubicBezTo>
                  <a:pt x="15610" y="9462"/>
                  <a:pt x="15723" y="3299"/>
                  <a:pt x="16342" y="3241"/>
                </a:cubicBezTo>
                <a:cubicBezTo>
                  <a:pt x="16553" y="3221"/>
                  <a:pt x="16683" y="3461"/>
                  <a:pt x="16816" y="3944"/>
                </a:cubicBezTo>
                <a:cubicBezTo>
                  <a:pt x="17102" y="4983"/>
                  <a:pt x="17285" y="8497"/>
                  <a:pt x="17866" y="9254"/>
                </a:cubicBezTo>
                <a:cubicBezTo>
                  <a:pt x="18956" y="10676"/>
                  <a:pt x="19234" y="6251"/>
                  <a:pt x="19454" y="3572"/>
                </a:cubicBezTo>
                <a:cubicBezTo>
                  <a:pt x="19566" y="2201"/>
                  <a:pt x="19628" y="680"/>
                  <a:pt x="19796" y="141"/>
                </a:cubicBezTo>
                <a:cubicBezTo>
                  <a:pt x="19966" y="-408"/>
                  <a:pt x="20045" y="730"/>
                  <a:pt x="20644" y="2217"/>
                </a:cubicBezTo>
                <a:cubicBezTo>
                  <a:pt x="21268" y="3765"/>
                  <a:pt x="21579" y="2009"/>
                  <a:pt x="21600" y="1712"/>
                </a:cubicBezTo>
              </a:path>
            </a:pathLst>
          </a:custGeom>
          <a:noFill/>
          <a:ln w="12700" cap="flat">
            <a:solidFill>
              <a:srgbClr val="FFFFFF"/>
            </a:solidFill>
            <a:prstDash val="solid"/>
            <a:miter lim="400000"/>
          </a:ln>
          <a:effectLst/>
        </p:spPr>
        <p:txBody>
          <a:bodyPr wrap="square" lIns="50800" tIns="50800" rIns="50800" bIns="50800" numCol="1" anchor="ctr">
            <a:noAutofit/>
          </a:bodyPr>
          <a:lstStyle/>
          <a:p>
            <a:pPr lvl="0" defTabSz="825500">
              <a:defRPr sz="5600">
                <a:latin typeface="Gill Sans"/>
                <a:ea typeface="Gill Sans"/>
                <a:cs typeface="Gill Sans"/>
                <a:sym typeface="Gill Sans"/>
              </a:defRPr>
            </a:pPr>
            <a:endParaRPr/>
          </a:p>
        </p:txBody>
      </p:sp>
      <p:sp>
        <p:nvSpPr>
          <p:cNvPr id="39" name="Shape 31"/>
          <p:cNvSpPr/>
          <p:nvPr/>
        </p:nvSpPr>
        <p:spPr>
          <a:xfrm>
            <a:off x="74422" y="10110851"/>
            <a:ext cx="24641116" cy="2436789"/>
          </a:xfrm>
          <a:custGeom>
            <a:avLst/>
            <a:gdLst/>
            <a:ahLst/>
            <a:cxnLst>
              <a:cxn ang="0">
                <a:pos x="wd2" y="hd2"/>
              </a:cxn>
              <a:cxn ang="5400000">
                <a:pos x="wd2" y="hd2"/>
              </a:cxn>
              <a:cxn ang="10800000">
                <a:pos x="wd2" y="hd2"/>
              </a:cxn>
              <a:cxn ang="16200000">
                <a:pos x="wd2" y="hd2"/>
              </a:cxn>
            </a:cxnLst>
            <a:rect l="0" t="0" r="r" b="b"/>
            <a:pathLst>
              <a:path w="21600" h="20019" extrusionOk="0">
                <a:moveTo>
                  <a:pt x="0" y="14327"/>
                </a:moveTo>
                <a:cubicBezTo>
                  <a:pt x="0" y="14327"/>
                  <a:pt x="982" y="13657"/>
                  <a:pt x="1629" y="15907"/>
                </a:cubicBezTo>
                <a:cubicBezTo>
                  <a:pt x="2275" y="18157"/>
                  <a:pt x="2290" y="18848"/>
                  <a:pt x="2724" y="19037"/>
                </a:cubicBezTo>
                <a:cubicBezTo>
                  <a:pt x="3159" y="19226"/>
                  <a:pt x="3705" y="18833"/>
                  <a:pt x="4032" y="16961"/>
                </a:cubicBezTo>
                <a:cubicBezTo>
                  <a:pt x="4358" y="15090"/>
                  <a:pt x="4714" y="13454"/>
                  <a:pt x="5122" y="12007"/>
                </a:cubicBezTo>
                <a:cubicBezTo>
                  <a:pt x="5529" y="10561"/>
                  <a:pt x="6008" y="10631"/>
                  <a:pt x="6387" y="13313"/>
                </a:cubicBezTo>
                <a:cubicBezTo>
                  <a:pt x="6765" y="15995"/>
                  <a:pt x="6557" y="16751"/>
                  <a:pt x="7141" y="18197"/>
                </a:cubicBezTo>
                <a:cubicBezTo>
                  <a:pt x="7725" y="19643"/>
                  <a:pt x="7694" y="20579"/>
                  <a:pt x="7953" y="19643"/>
                </a:cubicBezTo>
                <a:cubicBezTo>
                  <a:pt x="8213" y="18708"/>
                  <a:pt x="8471" y="18636"/>
                  <a:pt x="8615" y="17520"/>
                </a:cubicBezTo>
                <a:cubicBezTo>
                  <a:pt x="8760" y="16403"/>
                  <a:pt x="9372" y="11183"/>
                  <a:pt x="9658" y="9672"/>
                </a:cubicBezTo>
                <a:cubicBezTo>
                  <a:pt x="9945" y="8162"/>
                  <a:pt x="10383" y="8163"/>
                  <a:pt x="10683" y="7282"/>
                </a:cubicBezTo>
                <a:cubicBezTo>
                  <a:pt x="10983" y="6401"/>
                  <a:pt x="11489" y="1494"/>
                  <a:pt x="12051" y="237"/>
                </a:cubicBezTo>
                <a:cubicBezTo>
                  <a:pt x="12612" y="-1021"/>
                  <a:pt x="12777" y="3138"/>
                  <a:pt x="13291" y="3256"/>
                </a:cubicBezTo>
                <a:cubicBezTo>
                  <a:pt x="13804" y="3374"/>
                  <a:pt x="13797" y="2817"/>
                  <a:pt x="14293" y="3005"/>
                </a:cubicBezTo>
                <a:cubicBezTo>
                  <a:pt x="14790" y="3193"/>
                  <a:pt x="14743" y="3571"/>
                  <a:pt x="15118" y="4451"/>
                </a:cubicBezTo>
                <a:cubicBezTo>
                  <a:pt x="15493" y="5332"/>
                  <a:pt x="15381" y="5647"/>
                  <a:pt x="15713" y="5521"/>
                </a:cubicBezTo>
                <a:cubicBezTo>
                  <a:pt x="16045" y="5395"/>
                  <a:pt x="16509" y="1794"/>
                  <a:pt x="17532" y="2926"/>
                </a:cubicBezTo>
                <a:cubicBezTo>
                  <a:pt x="18556" y="4059"/>
                  <a:pt x="18282" y="5686"/>
                  <a:pt x="18945" y="5128"/>
                </a:cubicBezTo>
                <a:cubicBezTo>
                  <a:pt x="19609" y="4570"/>
                  <a:pt x="19464" y="3005"/>
                  <a:pt x="19890" y="2635"/>
                </a:cubicBezTo>
                <a:cubicBezTo>
                  <a:pt x="20316" y="2265"/>
                  <a:pt x="20325" y="3516"/>
                  <a:pt x="20691" y="5591"/>
                </a:cubicBezTo>
                <a:cubicBezTo>
                  <a:pt x="21058" y="7667"/>
                  <a:pt x="21600" y="8422"/>
                  <a:pt x="21600" y="8422"/>
                </a:cubicBezTo>
              </a:path>
            </a:pathLst>
          </a:custGeom>
          <a:noFill/>
          <a:ln w="38100" cap="flat">
            <a:solidFill>
              <a:srgbClr val="FFFFFF"/>
            </a:solidFill>
            <a:prstDash val="solid"/>
            <a:miter lim="400000"/>
          </a:ln>
          <a:effectLst/>
        </p:spPr>
        <p:txBody>
          <a:bodyPr wrap="square" lIns="50800" tIns="50800" rIns="50800" bIns="50800" numCol="1" anchor="ctr">
            <a:noAutofit/>
          </a:bodyPr>
          <a:lstStyle/>
          <a:p>
            <a:pPr lvl="0" defTabSz="825500">
              <a:defRPr sz="5600">
                <a:latin typeface="Gill Sans"/>
                <a:ea typeface="Gill Sans"/>
                <a:cs typeface="Gill Sans"/>
                <a:sym typeface="Gill Sans"/>
              </a:defRPr>
            </a:pPr>
            <a:endParaRPr/>
          </a:p>
        </p:txBody>
      </p:sp>
      <p:sp>
        <p:nvSpPr>
          <p:cNvPr id="40" name="Shape 32"/>
          <p:cNvSpPr/>
          <p:nvPr/>
        </p:nvSpPr>
        <p:spPr>
          <a:xfrm>
            <a:off x="18605" y="8557550"/>
            <a:ext cx="25006513" cy="4350794"/>
          </a:xfrm>
          <a:custGeom>
            <a:avLst/>
            <a:gdLst/>
            <a:ahLst/>
            <a:cxnLst>
              <a:cxn ang="0">
                <a:pos x="wd2" y="hd2"/>
              </a:cxn>
              <a:cxn ang="5400000">
                <a:pos x="wd2" y="hd2"/>
              </a:cxn>
              <a:cxn ang="10800000">
                <a:pos x="wd2" y="hd2"/>
              </a:cxn>
              <a:cxn ang="16200000">
                <a:pos x="wd2" y="hd2"/>
              </a:cxn>
            </a:cxnLst>
            <a:rect l="0" t="0" r="r" b="b"/>
            <a:pathLst>
              <a:path w="21600" h="19043" extrusionOk="0">
                <a:moveTo>
                  <a:pt x="0" y="18898"/>
                </a:moveTo>
                <a:cubicBezTo>
                  <a:pt x="0" y="18898"/>
                  <a:pt x="635" y="11432"/>
                  <a:pt x="1129" y="11063"/>
                </a:cubicBezTo>
                <a:cubicBezTo>
                  <a:pt x="1624" y="10695"/>
                  <a:pt x="1795" y="17871"/>
                  <a:pt x="2562" y="18570"/>
                </a:cubicBezTo>
                <a:cubicBezTo>
                  <a:pt x="3329" y="19270"/>
                  <a:pt x="3780" y="15081"/>
                  <a:pt x="4487" y="12132"/>
                </a:cubicBezTo>
                <a:cubicBezTo>
                  <a:pt x="5194" y="9183"/>
                  <a:pt x="5637" y="13339"/>
                  <a:pt x="6503" y="16154"/>
                </a:cubicBezTo>
                <a:cubicBezTo>
                  <a:pt x="7370" y="18969"/>
                  <a:pt x="7780" y="19907"/>
                  <a:pt x="8315" y="18164"/>
                </a:cubicBezTo>
                <a:cubicBezTo>
                  <a:pt x="8851" y="16422"/>
                  <a:pt x="9236" y="10691"/>
                  <a:pt x="9830" y="9920"/>
                </a:cubicBezTo>
                <a:cubicBezTo>
                  <a:pt x="10423" y="9149"/>
                  <a:pt x="10509" y="10959"/>
                  <a:pt x="11382" y="12065"/>
                </a:cubicBezTo>
                <a:cubicBezTo>
                  <a:pt x="12255" y="13171"/>
                  <a:pt x="12604" y="9182"/>
                  <a:pt x="13718" y="5839"/>
                </a:cubicBezTo>
                <a:cubicBezTo>
                  <a:pt x="14832" y="2496"/>
                  <a:pt x="15665" y="10171"/>
                  <a:pt x="16187" y="10841"/>
                </a:cubicBezTo>
                <a:cubicBezTo>
                  <a:pt x="16708" y="11511"/>
                  <a:pt x="16776" y="2270"/>
                  <a:pt x="17965" y="288"/>
                </a:cubicBezTo>
                <a:cubicBezTo>
                  <a:pt x="19154" y="-1693"/>
                  <a:pt x="19479" y="7087"/>
                  <a:pt x="20119" y="10137"/>
                </a:cubicBezTo>
                <a:cubicBezTo>
                  <a:pt x="20760" y="13187"/>
                  <a:pt x="21600" y="10707"/>
                  <a:pt x="21600" y="10707"/>
                </a:cubicBezTo>
              </a:path>
            </a:pathLst>
          </a:custGeom>
          <a:noFill/>
          <a:ln w="25400" cap="flat">
            <a:solidFill>
              <a:srgbClr val="FFFFFF">
                <a:alpha val="20000"/>
              </a:srgbClr>
            </a:solidFill>
            <a:prstDash val="solid"/>
            <a:miter lim="400000"/>
          </a:ln>
          <a:effectLst/>
        </p:spPr>
        <p:txBody>
          <a:bodyPr wrap="square" lIns="50800" tIns="50800" rIns="50800" bIns="50800" numCol="1" anchor="ctr">
            <a:noAutofit/>
          </a:bodyPr>
          <a:lstStyle/>
          <a:p>
            <a:pPr lvl="0" defTabSz="825500">
              <a:defRPr sz="5600">
                <a:latin typeface="Gill Sans"/>
                <a:ea typeface="Gill Sans"/>
                <a:cs typeface="Gill Sans"/>
                <a:sym typeface="Gill Sans"/>
              </a:defRPr>
            </a:pPr>
            <a:endParaRPr/>
          </a:p>
        </p:txBody>
      </p:sp>
      <p:grpSp>
        <p:nvGrpSpPr>
          <p:cNvPr id="41" name="组合 40"/>
          <p:cNvGrpSpPr/>
          <p:nvPr/>
        </p:nvGrpSpPr>
        <p:grpSpPr>
          <a:xfrm>
            <a:off x="3949699" y="9667653"/>
            <a:ext cx="19189702" cy="2781302"/>
            <a:chOff x="3949699" y="9667653"/>
            <a:chExt cx="19189702" cy="2781302"/>
          </a:xfrm>
        </p:grpSpPr>
        <p:sp>
          <p:nvSpPr>
            <p:cNvPr id="42" name="Shape 33"/>
            <p:cNvSpPr/>
            <p:nvPr/>
          </p:nvSpPr>
          <p:spPr>
            <a:xfrm>
              <a:off x="11874500" y="107725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alpha val="41843"/>
              </a:srgbClr>
            </a:solidFill>
            <a:ln w="88900" cap="flat">
              <a:solidFill>
                <a:srgbClr val="FFFFFF">
                  <a:alpha val="41843"/>
                </a:srgbClr>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3" name="Shape 34"/>
            <p:cNvSpPr/>
            <p:nvPr/>
          </p:nvSpPr>
          <p:spPr>
            <a:xfrm>
              <a:off x="16979899" y="9667653"/>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alpha val="60743"/>
              </a:srgbClr>
            </a:solidFill>
            <a:ln w="88900" cap="flat">
              <a:solidFill>
                <a:srgbClr val="FFFFFF">
                  <a:alpha val="60743"/>
                </a:srgbClr>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4" name="Shape 35"/>
            <p:cNvSpPr/>
            <p:nvPr/>
          </p:nvSpPr>
          <p:spPr>
            <a:xfrm>
              <a:off x="19113500" y="10328053"/>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5" name="Shape 36"/>
            <p:cNvSpPr/>
            <p:nvPr/>
          </p:nvSpPr>
          <p:spPr>
            <a:xfrm>
              <a:off x="14350999" y="10137553"/>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6" name="Shape 37"/>
            <p:cNvSpPr/>
            <p:nvPr/>
          </p:nvSpPr>
          <p:spPr>
            <a:xfrm>
              <a:off x="9766300" y="120298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7" name="Shape 38"/>
            <p:cNvSpPr/>
            <p:nvPr/>
          </p:nvSpPr>
          <p:spPr>
            <a:xfrm>
              <a:off x="7162800" y="116488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8" name="Shape 39"/>
            <p:cNvSpPr/>
            <p:nvPr/>
          </p:nvSpPr>
          <p:spPr>
            <a:xfrm>
              <a:off x="3949699" y="121822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9" name="Shape 40"/>
            <p:cNvSpPr/>
            <p:nvPr/>
          </p:nvSpPr>
          <p:spPr>
            <a:xfrm>
              <a:off x="22872700" y="10315353"/>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1500"/>
                                        <p:tgtEl>
                                          <p:spTgt spid="4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37"/>
                                        </p:tgtEl>
                                        <p:attrNameLst>
                                          <p:attrName>style.visibility</p:attrName>
                                        </p:attrNameLst>
                                      </p:cBhvr>
                                      <p:to>
                                        <p:strVal val="visible"/>
                                      </p:to>
                                    </p:set>
                                    <p:animEffect transition="in" filter="wipe(left)">
                                      <p:cBhvr>
                                        <p:cTn id="10" dur="1500"/>
                                        <p:tgtEl>
                                          <p:spTgt spid="37"/>
                                        </p:tgtEl>
                                      </p:cBhvr>
                                    </p:animEffect>
                                  </p:childTnLst>
                                </p:cTn>
                              </p:par>
                              <p:par>
                                <p:cTn id="11" presetID="22" presetClass="entr" presetSubtype="8" fill="hold" grpId="0" nodeType="withEffect">
                                  <p:stCondLst>
                                    <p:cond delay="750"/>
                                  </p:stCondLst>
                                  <p:childTnLst>
                                    <p:set>
                                      <p:cBhvr>
                                        <p:cTn id="12" dur="1" fill="hold">
                                          <p:stCondLst>
                                            <p:cond delay="0"/>
                                          </p:stCondLst>
                                        </p:cTn>
                                        <p:tgtEl>
                                          <p:spTgt spid="39"/>
                                        </p:tgtEl>
                                        <p:attrNameLst>
                                          <p:attrName>style.visibility</p:attrName>
                                        </p:attrNameLst>
                                      </p:cBhvr>
                                      <p:to>
                                        <p:strVal val="visible"/>
                                      </p:to>
                                    </p:set>
                                    <p:animEffect transition="in" filter="wipe(left)">
                                      <p:cBhvr>
                                        <p:cTn id="13" dur="1500"/>
                                        <p:tgtEl>
                                          <p:spTgt spid="39"/>
                                        </p:tgtEl>
                                      </p:cBhvr>
                                    </p:animEffect>
                                  </p:childTnLst>
                                </p:cTn>
                              </p:par>
                              <p:par>
                                <p:cTn id="14" presetID="10" presetClass="entr" presetSubtype="0" fill="hold" nodeType="withEffect">
                                  <p:stCondLst>
                                    <p:cond delay="1250"/>
                                  </p:stCondLst>
                                  <p:childTnLst>
                                    <p:set>
                                      <p:cBhvr>
                                        <p:cTn id="15" dur="1" fill="hold">
                                          <p:stCondLst>
                                            <p:cond delay="0"/>
                                          </p:stCondLst>
                                        </p:cTn>
                                        <p:tgtEl>
                                          <p:spTgt spid="41"/>
                                        </p:tgtEl>
                                        <p:attrNameLst>
                                          <p:attrName>style.visibility</p:attrName>
                                        </p:attrNameLst>
                                      </p:cBhvr>
                                      <p:to>
                                        <p:strVal val="visible"/>
                                      </p:to>
                                    </p:set>
                                    <p:animEffect transition="in" filter="fade">
                                      <p:cBhvr>
                                        <p:cTn id="16" dur="500"/>
                                        <p:tgtEl>
                                          <p:spTgt spid="41"/>
                                        </p:tgtEl>
                                      </p:cBhvr>
                                    </p:animEffect>
                                  </p:childTnLst>
                                </p:cTn>
                              </p:par>
                              <p:par>
                                <p:cTn id="17" presetID="42" presetClass="entr" presetSubtype="0" fill="hold" nodeType="withEffect">
                                  <p:stCondLst>
                                    <p:cond delay="125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1750"/>
                                  </p:stCondLst>
                                  <p:childTnLst>
                                    <p:set>
                                      <p:cBhvr>
                                        <p:cTn id="23" dur="1" fill="hold">
                                          <p:stCondLst>
                                            <p:cond delay="0"/>
                                          </p:stCondLst>
                                        </p:cTn>
                                        <p:tgtEl>
                                          <p:spTgt spid="34"/>
                                        </p:tgtEl>
                                        <p:attrNameLst>
                                          <p:attrName>style.visibility</p:attrName>
                                        </p:attrNameLst>
                                      </p:cBhvr>
                                      <p:to>
                                        <p:strVal val="visible"/>
                                      </p:to>
                                    </p:set>
                                    <p:animEffect transition="in" filter="fade">
                                      <p:cBhvr>
                                        <p:cTn id="24" dur="1000"/>
                                        <p:tgtEl>
                                          <p:spTgt spid="34"/>
                                        </p:tgtEl>
                                      </p:cBhvr>
                                    </p:animEffect>
                                    <p:anim calcmode="lin" valueType="num">
                                      <p:cBhvr>
                                        <p:cTn id="25" dur="1000" fill="hold"/>
                                        <p:tgtEl>
                                          <p:spTgt spid="34"/>
                                        </p:tgtEl>
                                        <p:attrNameLst>
                                          <p:attrName>ppt_x</p:attrName>
                                        </p:attrNameLst>
                                      </p:cBhvr>
                                      <p:tavLst>
                                        <p:tav tm="0">
                                          <p:val>
                                            <p:strVal val="#ppt_x"/>
                                          </p:val>
                                        </p:tav>
                                        <p:tav tm="100000">
                                          <p:val>
                                            <p:strVal val="#ppt_x"/>
                                          </p:val>
                                        </p:tav>
                                      </p:tavLst>
                                    </p:anim>
                                    <p:anim calcmode="lin" valueType="num">
                                      <p:cBhvr>
                                        <p:cTn id="26"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7" grpId="0" animBg="1"/>
      <p:bldP spid="39" grpId="0" animBg="1"/>
      <p:bldP spid="40"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1"/>
          </p:nvPr>
        </p:nvPicPr>
        <p:blipFill>
          <a:blip r:embed="rId3" cstate="email">
            <a:extLst>
              <a:ext uri="{28A0092B-C50C-407E-A947-70E740481C1C}">
                <a14:useLocalDpi xmlns:a14="http://schemas.microsoft.com/office/drawing/2010/main"/>
              </a:ext>
            </a:extLst>
          </a:blip>
          <a:srcRect/>
          <a:stretch>
            <a:fillRect/>
          </a:stretch>
        </p:blipFill>
        <p:spPr/>
      </p:pic>
      <p:sp>
        <p:nvSpPr>
          <p:cNvPr id="35" name="矩形 34"/>
          <p:cNvSpPr/>
          <p:nvPr/>
        </p:nvSpPr>
        <p:spPr>
          <a:xfrm>
            <a:off x="0" y="0"/>
            <a:ext cx="24384000" cy="8102600"/>
          </a:xfrm>
          <a:prstGeom prst="rect">
            <a:avLst/>
          </a:prstGeom>
          <a:solidFill>
            <a:srgbClr val="3A3E4E">
              <a:alpha val="85000"/>
            </a:srgbClr>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pPr>
            <a:endParaRPr kumimoji="0" lang="zh-CN" altLang="en-US" sz="2400" b="0" i="0" u="none" strike="noStrike" cap="none" spc="0" normalizeH="0" baseline="0">
              <a:ln>
                <a:noFill/>
              </a:ln>
              <a:solidFill>
                <a:srgbClr val="767982"/>
              </a:solidFill>
              <a:effectLst/>
              <a:uFillTx/>
              <a:latin typeface="Open Sans" panose="020B0606030504020204"/>
              <a:ea typeface="Open Sans" panose="020B0606030504020204"/>
              <a:cs typeface="Open Sans" panose="020B0606030504020204"/>
              <a:sym typeface="Open Sans" panose="020B0606030504020204"/>
            </a:endParaRPr>
          </a:p>
        </p:txBody>
      </p:sp>
      <p:pic>
        <p:nvPicPr>
          <p:cNvPr id="36" name="image34-filtered.png"/>
          <p:cNvPicPr/>
          <p:nvPr/>
        </p:nvPicPr>
        <p:blipFill>
          <a:blip r:embed="rId4"/>
          <a:stretch>
            <a:fillRect/>
          </a:stretch>
        </p:blipFill>
        <p:spPr>
          <a:xfrm>
            <a:off x="15428738" y="3120118"/>
            <a:ext cx="10098262" cy="15345252"/>
          </a:xfrm>
          <a:prstGeom prst="rect">
            <a:avLst/>
          </a:prstGeom>
          <a:ln w="12700">
            <a:miter lim="400000"/>
            <a:headEnd/>
            <a:tailEnd/>
          </a:ln>
          <a:effectLst>
            <a:outerShdw blurRad="241300" dist="635000" dir="5400000" rotWithShape="0">
              <a:srgbClr val="000000">
                <a:alpha val="26000"/>
              </a:srgbClr>
            </a:outerShdw>
          </a:effectLst>
        </p:spPr>
      </p:pic>
      <p:grpSp>
        <p:nvGrpSpPr>
          <p:cNvPr id="37" name="Group 2191"/>
          <p:cNvGrpSpPr/>
          <p:nvPr/>
        </p:nvGrpSpPr>
        <p:grpSpPr>
          <a:xfrm>
            <a:off x="16751169" y="4235879"/>
            <a:ext cx="3978108" cy="7091400"/>
            <a:chOff x="0" y="0"/>
            <a:chExt cx="3978106" cy="7091399"/>
          </a:xfrm>
        </p:grpSpPr>
        <p:sp>
          <p:nvSpPr>
            <p:cNvPr id="38" name="Shape 2189"/>
            <p:cNvSpPr/>
            <p:nvPr/>
          </p:nvSpPr>
          <p:spPr>
            <a:xfrm>
              <a:off x="0" y="0"/>
              <a:ext cx="3956764" cy="7083605"/>
            </a:xfrm>
            <a:prstGeom prst="rect">
              <a:avLst/>
            </a:prstGeom>
            <a:solidFill>
              <a:srgbClr val="C0C0C0"/>
            </a:solidFill>
            <a:ln w="25400" cap="flat">
              <a:solidFill>
                <a:srgbClr val="000000"/>
              </a:solidFill>
              <a:prstDash val="solid"/>
              <a:miter lim="400000"/>
            </a:ln>
            <a:effectLst/>
          </p:spPr>
          <p:txBody>
            <a:bodyPr wrap="square" lIns="50800" tIns="50800" rIns="50800" bIns="50800" numCol="1" anchor="ctr">
              <a:noAutofit/>
            </a:bodyPr>
            <a:lstStyle/>
            <a:p>
              <a:pPr lvl="0" algn="ctr">
                <a:defRPr sz="4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pic>
          <p:nvPicPr>
            <p:cNvPr id="39" name="placeholder.png"/>
            <p:cNvPicPr/>
            <p:nvPr/>
          </p:nvPicPr>
          <p:blipFill>
            <a:blip r:embed="rId5" cstate="email">
              <a:extLst>
                <a:ext uri="{28A0092B-C50C-407E-A947-70E740481C1C}">
                  <a14:useLocalDpi xmlns:a14="http://schemas.microsoft.com/office/drawing/2010/main"/>
                </a:ext>
              </a:extLst>
            </a:blip>
            <a:srcRect/>
            <a:stretch>
              <a:fillRect/>
            </a:stretch>
          </p:blipFill>
          <p:spPr>
            <a:xfrm>
              <a:off x="21342" y="7795"/>
              <a:ext cx="3956765" cy="7083605"/>
            </a:xfrm>
            <a:prstGeom prst="rect">
              <a:avLst/>
            </a:prstGeom>
            <a:ln w="12700" cap="flat">
              <a:noFill/>
              <a:miter lim="400000"/>
              <a:headEnd/>
              <a:tailEnd/>
            </a:ln>
            <a:effectLst/>
          </p:spPr>
        </p:pic>
      </p:grpSp>
      <p:pic>
        <p:nvPicPr>
          <p:cNvPr id="40" name="image35-filtered.png"/>
          <p:cNvPicPr/>
          <p:nvPr/>
        </p:nvPicPr>
        <p:blipFill>
          <a:blip r:embed="rId6"/>
          <a:stretch>
            <a:fillRect/>
          </a:stretch>
        </p:blipFill>
        <p:spPr>
          <a:xfrm>
            <a:off x="15428738" y="7942074"/>
            <a:ext cx="2696780" cy="5056460"/>
          </a:xfrm>
          <a:prstGeom prst="rect">
            <a:avLst/>
          </a:prstGeom>
          <a:ln w="12700">
            <a:miter lim="400000"/>
            <a:headEnd/>
            <a:tailEnd/>
          </a:ln>
        </p:spPr>
      </p:pic>
      <p:sp>
        <p:nvSpPr>
          <p:cNvPr id="41" name="Shape 2173"/>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D6D3D2"/>
                </a:solidFill>
                <a:latin typeface="Geomanist"/>
                <a:ea typeface="Geomanist"/>
                <a:cs typeface="Geomanist"/>
                <a:sym typeface="Geomanist"/>
              </a:defRPr>
            </a:lvl1pPr>
          </a:lstStyle>
          <a:p>
            <a:pPr lvl="0">
              <a:defRPr sz="1800" spc="0">
                <a:solidFill>
                  <a:srgbClr val="000000"/>
                </a:solidFill>
              </a:defRPr>
            </a:pPr>
            <a:r>
              <a:rPr sz="2400" spc="504">
                <a:solidFill>
                  <a:srgbClr val="D6D3D2"/>
                </a:solidFill>
              </a:rPr>
              <a:t>DEVICES MOCKUP</a:t>
            </a:r>
          </a:p>
        </p:txBody>
      </p:sp>
      <p:sp>
        <p:nvSpPr>
          <p:cNvPr id="42" name="Shape 2174"/>
          <p:cNvSpPr/>
          <p:nvPr/>
        </p:nvSpPr>
        <p:spPr>
          <a:xfrm>
            <a:off x="1745893" y="1599428"/>
            <a:ext cx="6915354" cy="1159932"/>
          </a:xfrm>
          <a:prstGeom prst="rect">
            <a:avLst/>
          </a:prstGeom>
          <a:ln w="12700">
            <a:miter lim="400000"/>
          </a:ln>
        </p:spPr>
        <p:txBody>
          <a:bodyPr wrap="none" lIns="71437" tIns="71437" rIns="71437" bIns="71437" anchor="ctr">
            <a:spAutoFit/>
          </a:bodyPr>
          <a:lstStyle>
            <a:lvl1pPr>
              <a:defRPr>
                <a:solidFill>
                  <a:srgbClr val="FFFFFF"/>
                </a:solidFill>
              </a:defRPr>
            </a:lvl1pPr>
          </a:lstStyle>
          <a:p>
            <a:pPr lvl="0">
              <a:defRPr sz="1800">
                <a:solidFill>
                  <a:srgbClr val="000000"/>
                </a:solidFill>
              </a:defRPr>
            </a:pPr>
            <a:r>
              <a:rPr lang="zh-CN" altLang="en-US" sz="6600" dirty="0">
                <a:solidFill>
                  <a:srgbClr val="FFFFFF"/>
                </a:solidFill>
                <a:latin typeface="造字工房悦黑（非商用）常规体" pitchFamily="50" charset="-122"/>
                <a:ea typeface="造字工房悦黑（非商用）常规体" pitchFamily="50" charset="-122"/>
              </a:rPr>
              <a:t>高端智能贴图效果</a:t>
            </a:r>
            <a:endParaRPr sz="6600" dirty="0">
              <a:solidFill>
                <a:srgbClr val="FFFFFF"/>
              </a:solidFill>
              <a:latin typeface="造字工房悦黑（非商用）常规体" pitchFamily="50" charset="-122"/>
              <a:ea typeface="造字工房悦黑（非商用）常规体" pitchFamily="50" charset="-122"/>
            </a:endParaRPr>
          </a:p>
        </p:txBody>
      </p:sp>
      <p:sp>
        <p:nvSpPr>
          <p:cNvPr id="43" name="Shape 2175"/>
          <p:cNvSpPr/>
          <p:nvPr/>
        </p:nvSpPr>
        <p:spPr>
          <a:xfrm>
            <a:off x="1819512" y="3051479"/>
            <a:ext cx="962791" cy="1"/>
          </a:xfrm>
          <a:prstGeom prst="line">
            <a:avLst/>
          </a:prstGeom>
          <a:ln w="25400">
            <a:solidFill>
              <a:srgbClr val="FFFFFF">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grpSp>
        <p:nvGrpSpPr>
          <p:cNvPr id="44" name="Group 2179"/>
          <p:cNvGrpSpPr/>
          <p:nvPr/>
        </p:nvGrpSpPr>
        <p:grpSpPr>
          <a:xfrm>
            <a:off x="441340" y="477381"/>
            <a:ext cx="358883" cy="348308"/>
            <a:chOff x="0" y="0"/>
            <a:chExt cx="358881" cy="348307"/>
          </a:xfrm>
        </p:grpSpPr>
        <p:sp>
          <p:nvSpPr>
            <p:cNvPr id="45" name="Shape 2176"/>
            <p:cNvSpPr/>
            <p:nvPr/>
          </p:nvSpPr>
          <p:spPr>
            <a:xfrm>
              <a:off x="0" y="0"/>
              <a:ext cx="358882" cy="70683"/>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46" name="Shape 2177"/>
            <p:cNvSpPr/>
            <p:nvPr/>
          </p:nvSpPr>
          <p:spPr>
            <a:xfrm>
              <a:off x="0" y="143415"/>
              <a:ext cx="358882" cy="70683"/>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47" name="Shape 2178"/>
            <p:cNvSpPr/>
            <p:nvPr/>
          </p:nvSpPr>
          <p:spPr>
            <a:xfrm>
              <a:off x="0" y="277624"/>
              <a:ext cx="358882" cy="70684"/>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grpSp>
      <p:sp>
        <p:nvSpPr>
          <p:cNvPr id="48" name="Shape 2180"/>
          <p:cNvSpPr/>
          <p:nvPr/>
        </p:nvSpPr>
        <p:spPr>
          <a:xfrm flipV="1">
            <a:off x="1302412" y="16534"/>
            <a:ext cx="1" cy="1270001"/>
          </a:xfrm>
          <a:prstGeom prst="line">
            <a:avLst/>
          </a:prstGeom>
          <a:ln w="25400">
            <a:solidFill>
              <a:srgbClr val="FFFFFF">
                <a:alpha val="13111"/>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49" name="Shape 2181"/>
          <p:cNvSpPr/>
          <p:nvPr/>
        </p:nvSpPr>
        <p:spPr>
          <a:xfrm>
            <a:off x="1713813" y="3919578"/>
            <a:ext cx="11918140" cy="2327276"/>
          </a:xfrm>
          <a:prstGeom prst="rect">
            <a:avLst/>
          </a:prstGeom>
          <a:ln w="12700">
            <a:miter lim="400000"/>
          </a:ln>
        </p:spPr>
        <p:txBody>
          <a:bodyPr lIns="71437" tIns="71437" rIns="71437" bIns="71437" anchor="ctr">
            <a:spAutoFit/>
          </a:bodyPr>
          <a:lstStyle>
            <a:lvl1pPr>
              <a:defRPr sz="32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3200">
                <a:solidFill>
                  <a:srgbClr val="FFFFFF"/>
                </a:solidFill>
              </a:rPr>
              <a:t>Cras mattis consectetur purus sit amet fermentum. Sed posuere consectetur est at lobortis. Nullam quis risus eget urna mollis ornare vel eu leo. Integer posuere erat a ante venenatis dapibus posuere velit aliquet.</a:t>
            </a:r>
          </a:p>
        </p:txBody>
      </p:sp>
      <p:sp>
        <p:nvSpPr>
          <p:cNvPr id="50" name="Shape 2182"/>
          <p:cNvSpPr/>
          <p:nvPr/>
        </p:nvSpPr>
        <p:spPr>
          <a:xfrm flipH="1">
            <a:off x="1748317" y="6765522"/>
            <a:ext cx="2270998" cy="705152"/>
          </a:xfrm>
          <a:prstGeom prst="roundRect">
            <a:avLst>
              <a:gd name="adj" fmla="val 50000"/>
            </a:avLst>
          </a:prstGeom>
          <a:solidFill>
            <a:srgbClr val="38DDAA"/>
          </a:solidFill>
          <a:ln w="12700">
            <a:miter lim="400000"/>
          </a:ln>
        </p:spPr>
        <p:txBody>
          <a:bodyPr lIns="71437" tIns="71437" rIns="71437" bIns="71437"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51" name="Shape 2183"/>
          <p:cNvSpPr/>
          <p:nvPr/>
        </p:nvSpPr>
        <p:spPr>
          <a:xfrm>
            <a:off x="2421096" y="6843459"/>
            <a:ext cx="1027039" cy="498476"/>
          </a:xfrm>
          <a:prstGeom prst="rect">
            <a:avLst/>
          </a:prstGeom>
          <a:ln w="12700">
            <a:miter lim="400000"/>
          </a:ln>
        </p:spPr>
        <p:txBody>
          <a:bodyPr wrap="none" lIns="71437" tIns="71437" rIns="71437" bIns="71437" anchor="ctr">
            <a:spAutoFit/>
          </a:bodyPr>
          <a:lstStyle>
            <a:lvl1pPr>
              <a:defRPr sz="21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FFFFFF"/>
                </a:solidFill>
              </a:rPr>
              <a:t>more…</a:t>
            </a:r>
          </a:p>
        </p:txBody>
      </p:sp>
      <p:sp>
        <p:nvSpPr>
          <p:cNvPr id="52" name="Shape 2200"/>
          <p:cNvSpPr/>
          <p:nvPr/>
        </p:nvSpPr>
        <p:spPr>
          <a:xfrm>
            <a:off x="23129752" y="249897"/>
            <a:ext cx="725781" cy="803276"/>
          </a:xfrm>
          <a:prstGeom prst="rect">
            <a:avLst/>
          </a:prstGeom>
          <a:ln w="12700">
            <a:miter lim="400000"/>
          </a:ln>
        </p:spPr>
        <p:txBody>
          <a:bodyPr wrap="none" lIns="71437" tIns="71437" rIns="71437" bIns="71437" anchor="ctr">
            <a:spAutoFit/>
          </a:bodyPr>
          <a:lstStyle>
            <a:lvl1pPr>
              <a:defRPr sz="4200" spc="0">
                <a:solidFill>
                  <a:srgbClr val="FFFFFF"/>
                </a:solidFill>
                <a:latin typeface="Geomanist"/>
                <a:ea typeface="Geomanist"/>
                <a:cs typeface="Geomanist"/>
                <a:sym typeface="Geomanist"/>
              </a:defRPr>
            </a:lvl1pPr>
          </a:lstStyle>
          <a:p>
            <a:pPr lvl="0">
              <a:defRPr sz="1800" spc="0">
                <a:solidFill>
                  <a:srgbClr val="000000"/>
                </a:solidFill>
              </a:defRPr>
            </a:pPr>
            <a:r>
              <a:rPr sz="4200" spc="0">
                <a:solidFill>
                  <a:srgbClr val="FFFFFF"/>
                </a:solidFill>
              </a:rPr>
              <a:t>59</a:t>
            </a:r>
          </a:p>
        </p:txBody>
      </p:sp>
      <p:sp>
        <p:nvSpPr>
          <p:cNvPr id="53" name="Shape 2419"/>
          <p:cNvSpPr/>
          <p:nvPr/>
        </p:nvSpPr>
        <p:spPr>
          <a:xfrm>
            <a:off x="7628021" y="8914534"/>
            <a:ext cx="1906821" cy="19068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AB9E"/>
          </a:solidFill>
          <a:ln w="12700" cap="flat">
            <a:noFill/>
            <a:miter lim="400000"/>
          </a:ln>
          <a:effectLst/>
        </p:spPr>
        <p:txBody>
          <a:bodyPr wrap="square" lIns="71437" tIns="71437" rIns="71437" bIns="71437" numCol="1" anchor="ctr">
            <a:noAutofit/>
          </a:bodyPr>
          <a:lstStyle/>
          <a:p>
            <a:pPr lvl="0" defTabSz="914400">
              <a:defRPr sz="2700">
                <a:solidFill>
                  <a:srgbClr val="000000"/>
                </a:solidFill>
                <a:latin typeface="Open Sans" panose="020B0606030504020204"/>
                <a:ea typeface="Open Sans" panose="020B0606030504020204"/>
                <a:cs typeface="Open Sans" panose="020B0606030504020204"/>
                <a:sym typeface="Open Sans" panose="020B0606030504020204"/>
              </a:defRPr>
            </a:pPr>
            <a:endParaRPr/>
          </a:p>
        </p:txBody>
      </p:sp>
      <p:sp>
        <p:nvSpPr>
          <p:cNvPr id="54" name="Shape 2420"/>
          <p:cNvSpPr/>
          <p:nvPr/>
        </p:nvSpPr>
        <p:spPr>
          <a:xfrm>
            <a:off x="8048431" y="9383626"/>
            <a:ext cx="1592201" cy="917179"/>
          </a:xfrm>
          <a:prstGeom prst="rect">
            <a:avLst/>
          </a:prstGeom>
          <a:noFill/>
          <a:ln w="12700" cap="flat">
            <a:noFill/>
            <a:miter lim="400000"/>
          </a:ln>
          <a:effectLst/>
        </p:spPr>
        <p:txBody>
          <a:bodyPr wrap="none" lIns="71437" tIns="71437" rIns="71437" bIns="71437" numCol="1" anchor="ctr">
            <a:spAutoFit/>
          </a:bodyPr>
          <a:lstStyle>
            <a:lvl1pPr algn="ctr" defTabSz="457200">
              <a:lnSpc>
                <a:spcPct val="16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600" spc="5712" baseline="-4000">
                <a:solidFill>
                  <a:srgbClr val="FFFFFF"/>
                </a:solidFill>
                <a:latin typeface="linea-basic-10" panose="02000509000000000000"/>
                <a:ea typeface="linea-basic-10" panose="02000509000000000000"/>
                <a:cs typeface="linea-basic-10" panose="02000509000000000000"/>
                <a:sym typeface="linea-basic-10" panose="02000509000000000000"/>
              </a:defRPr>
            </a:lvl1pPr>
          </a:lstStyle>
          <a:p>
            <a:pPr lvl="0">
              <a:defRPr sz="1800" spc="0" baseline="0">
                <a:solidFill>
                  <a:srgbClr val="000000"/>
                </a:solidFill>
              </a:defRPr>
            </a:pPr>
            <a:r>
              <a:rPr sz="5600" spc="5712" baseline="-4000">
                <a:solidFill>
                  <a:srgbClr val="FFFFFF"/>
                </a:solidFill>
              </a:rPr>
              <a:t>7</a:t>
            </a:r>
          </a:p>
        </p:txBody>
      </p:sp>
      <p:sp>
        <p:nvSpPr>
          <p:cNvPr id="55" name="Shape 2422"/>
          <p:cNvSpPr/>
          <p:nvPr/>
        </p:nvSpPr>
        <p:spPr>
          <a:xfrm>
            <a:off x="10507472" y="8914534"/>
            <a:ext cx="1906821" cy="19068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7E4BC7"/>
          </a:solidFill>
          <a:ln w="12700" cap="flat">
            <a:noFill/>
            <a:miter lim="400000"/>
          </a:ln>
          <a:effectLst/>
        </p:spPr>
        <p:txBody>
          <a:bodyPr wrap="square" lIns="71437" tIns="71437" rIns="71437" bIns="71437" numCol="1" anchor="ctr">
            <a:noAutofit/>
          </a:bodyP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56" name="Shape 2423"/>
          <p:cNvSpPr/>
          <p:nvPr/>
        </p:nvSpPr>
        <p:spPr>
          <a:xfrm>
            <a:off x="10923819" y="9422629"/>
            <a:ext cx="1592201" cy="917179"/>
          </a:xfrm>
          <a:prstGeom prst="rect">
            <a:avLst/>
          </a:prstGeom>
          <a:noFill/>
          <a:ln w="12700" cap="flat">
            <a:noFill/>
            <a:miter lim="400000"/>
          </a:ln>
          <a:effectLst/>
        </p:spPr>
        <p:txBody>
          <a:bodyPr wrap="none" lIns="71437" tIns="71437" rIns="71437" bIns="71437" numCol="1" anchor="ctr">
            <a:spAutoFit/>
          </a:bodyPr>
          <a:lstStyle>
            <a:lvl1pPr algn="ctr" defTabSz="457200">
              <a:lnSpc>
                <a:spcPct val="16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600" spc="5712" baseline="-4000">
                <a:solidFill>
                  <a:srgbClr val="FFFFFF"/>
                </a:solidFill>
                <a:latin typeface="linea-basic-10" panose="02000509000000000000"/>
                <a:ea typeface="linea-basic-10" panose="02000509000000000000"/>
                <a:cs typeface="linea-basic-10" panose="02000509000000000000"/>
                <a:sym typeface="linea-basic-10" panose="02000509000000000000"/>
              </a:defRPr>
            </a:lvl1pPr>
          </a:lstStyle>
          <a:p>
            <a:pPr lvl="0">
              <a:defRPr sz="1800" spc="0" baseline="0">
                <a:solidFill>
                  <a:srgbClr val="000000"/>
                </a:solidFill>
              </a:defRPr>
            </a:pPr>
            <a:r>
              <a:rPr sz="5600" spc="5712" baseline="-4000">
                <a:solidFill>
                  <a:srgbClr val="FFFFFF"/>
                </a:solidFill>
              </a:rPr>
              <a:t>P</a:t>
            </a:r>
          </a:p>
        </p:txBody>
      </p:sp>
      <p:sp>
        <p:nvSpPr>
          <p:cNvPr id="57" name="Shape 2425"/>
          <p:cNvSpPr/>
          <p:nvPr/>
        </p:nvSpPr>
        <p:spPr>
          <a:xfrm flipH="1">
            <a:off x="4746440" y="8914534"/>
            <a:ext cx="1906822" cy="19068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CADF"/>
          </a:solidFill>
          <a:ln w="12700" cap="flat">
            <a:noFill/>
            <a:miter lim="400000"/>
          </a:ln>
          <a:effectLst/>
        </p:spPr>
        <p:txBody>
          <a:bodyPr wrap="square" lIns="0" tIns="0" rIns="0" bIns="0" numCol="1" anchor="ctr">
            <a:noAutofit/>
          </a:bodyP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58" name="Shape 2426"/>
          <p:cNvSpPr/>
          <p:nvPr/>
        </p:nvSpPr>
        <p:spPr>
          <a:xfrm>
            <a:off x="5168979" y="9408432"/>
            <a:ext cx="1592202" cy="879079"/>
          </a:xfrm>
          <a:prstGeom prst="rect">
            <a:avLst/>
          </a:prstGeom>
          <a:noFill/>
          <a:ln w="12700" cap="flat">
            <a:noFill/>
            <a:miter lim="400000"/>
          </a:ln>
          <a:effectLst/>
        </p:spPr>
        <p:txBody>
          <a:bodyPr wrap="none" lIns="71437" tIns="71437" rIns="71437" bIns="71437" numCol="1" anchor="ctr">
            <a:spAutoFit/>
          </a:bodyPr>
          <a:lstStyle>
            <a:lvl1pPr algn="ctr" defTabSz="457200">
              <a:lnSpc>
                <a:spcPct val="16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600" spc="5712" baseline="-4000">
                <a:solidFill>
                  <a:srgbClr val="FFFFFF"/>
                </a:solidFill>
                <a:latin typeface="linea-music-10"/>
                <a:ea typeface="linea-music-10"/>
                <a:cs typeface="linea-music-10"/>
                <a:sym typeface="linea-music-10"/>
              </a:defRPr>
            </a:lvl1pPr>
          </a:lstStyle>
          <a:p>
            <a:pPr lvl="0">
              <a:defRPr sz="1800" spc="0" baseline="0">
                <a:solidFill>
                  <a:srgbClr val="000000"/>
                </a:solidFill>
              </a:defRPr>
            </a:pPr>
            <a:r>
              <a:rPr sz="5600" spc="5712" baseline="-4000">
                <a:solidFill>
                  <a:srgbClr val="FFFFFF"/>
                </a:solidFill>
              </a:rPr>
              <a:t>h</a:t>
            </a:r>
          </a:p>
        </p:txBody>
      </p:sp>
      <p:sp>
        <p:nvSpPr>
          <p:cNvPr id="59" name="Shape 2428"/>
          <p:cNvSpPr/>
          <p:nvPr/>
        </p:nvSpPr>
        <p:spPr>
          <a:xfrm flipH="1">
            <a:off x="1864859" y="8914534"/>
            <a:ext cx="1906822" cy="19068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C286E"/>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0" name="Shape 2429"/>
          <p:cNvSpPr/>
          <p:nvPr/>
        </p:nvSpPr>
        <p:spPr>
          <a:xfrm>
            <a:off x="2287398" y="9380595"/>
            <a:ext cx="1592202" cy="917179"/>
          </a:xfrm>
          <a:prstGeom prst="rect">
            <a:avLst/>
          </a:prstGeom>
          <a:noFill/>
          <a:ln w="12700" cap="flat">
            <a:noFill/>
            <a:miter lim="400000"/>
          </a:ln>
          <a:effectLst/>
        </p:spPr>
        <p:txBody>
          <a:bodyPr wrap="none" lIns="71437" tIns="71437" rIns="71437" bIns="71437" numCol="1" anchor="ctr">
            <a:spAutoFit/>
          </a:bodyPr>
          <a:lstStyle>
            <a:lvl1pPr algn="ctr" defTabSz="457200">
              <a:lnSpc>
                <a:spcPct val="16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600" spc="5712" baseline="-4000">
                <a:solidFill>
                  <a:srgbClr val="FFFFFF"/>
                </a:solidFill>
                <a:latin typeface="linea-basic-10" panose="02000509000000000000"/>
                <a:ea typeface="linea-basic-10" panose="02000509000000000000"/>
                <a:cs typeface="linea-basic-10" panose="02000509000000000000"/>
                <a:sym typeface="linea-basic-10" panose="02000509000000000000"/>
              </a:defRPr>
            </a:lvl1pPr>
          </a:lstStyle>
          <a:p>
            <a:pPr lvl="0">
              <a:defRPr sz="1800" spc="0" baseline="0">
                <a:solidFill>
                  <a:srgbClr val="000000"/>
                </a:solidFill>
              </a:defRPr>
            </a:pPr>
            <a:r>
              <a:rPr sz="5600" spc="5712" baseline="-4000">
                <a:solidFill>
                  <a:srgbClr val="FFFFFF"/>
                </a:solidFill>
              </a:rPr>
              <a:t>2</a:t>
            </a:r>
          </a:p>
        </p:txBody>
      </p:sp>
      <p:sp>
        <p:nvSpPr>
          <p:cNvPr id="61" name="Shape 2431"/>
          <p:cNvSpPr/>
          <p:nvPr/>
        </p:nvSpPr>
        <p:spPr>
          <a:xfrm>
            <a:off x="1585134" y="10973259"/>
            <a:ext cx="2270998" cy="612776"/>
          </a:xfrm>
          <a:prstGeom prst="rect">
            <a:avLst/>
          </a:prstGeom>
          <a:ln w="12700">
            <a:miter lim="400000"/>
          </a:ln>
        </p:spPr>
        <p:txBody>
          <a:bodyPr lIns="71437" tIns="71437" rIns="71437" bIns="71437" anchor="ctr">
            <a:spAutoFit/>
          </a:bodyPr>
          <a:lstStyle>
            <a:lvl1pPr algn="ctr" defTabSz="825500">
              <a:lnSpc>
                <a:spcPct val="110000"/>
              </a:lnSpc>
              <a:defRPr sz="2700" spc="26">
                <a:solidFill>
                  <a:srgbClr val="42505D"/>
                </a:solidFill>
                <a:latin typeface="Open Sans" panose="020B0606030504020204"/>
                <a:ea typeface="Open Sans" panose="020B0606030504020204"/>
                <a:cs typeface="Open Sans" panose="020B0606030504020204"/>
                <a:sym typeface="Open Sans" panose="020B0606030504020204"/>
              </a:defRPr>
            </a:lvl1pPr>
          </a:lstStyle>
          <a:p>
            <a:pPr lvl="0">
              <a:defRPr sz="1800" spc="0">
                <a:solidFill>
                  <a:srgbClr val="000000"/>
                </a:solidFill>
              </a:defRPr>
            </a:pPr>
            <a:r>
              <a:rPr sz="2700" spc="26">
                <a:solidFill>
                  <a:srgbClr val="42505D"/>
                </a:solidFill>
              </a:rPr>
              <a:t>Game </a:t>
            </a:r>
          </a:p>
        </p:txBody>
      </p:sp>
      <p:sp>
        <p:nvSpPr>
          <p:cNvPr id="62" name="Shape 2432"/>
          <p:cNvSpPr/>
          <p:nvPr/>
        </p:nvSpPr>
        <p:spPr>
          <a:xfrm>
            <a:off x="4443832" y="10973259"/>
            <a:ext cx="2270998" cy="612776"/>
          </a:xfrm>
          <a:prstGeom prst="rect">
            <a:avLst/>
          </a:prstGeom>
          <a:ln w="12700">
            <a:miter lim="400000"/>
          </a:ln>
        </p:spPr>
        <p:txBody>
          <a:bodyPr lIns="71437" tIns="71437" rIns="71437" bIns="71437" anchor="ctr">
            <a:spAutoFit/>
          </a:bodyPr>
          <a:lstStyle>
            <a:lvl1pPr algn="ctr" defTabSz="825500">
              <a:lnSpc>
                <a:spcPct val="110000"/>
              </a:lnSpc>
              <a:defRPr sz="2700" spc="26">
                <a:solidFill>
                  <a:srgbClr val="42505D"/>
                </a:solidFill>
                <a:latin typeface="Open Sans" panose="020B0606030504020204"/>
                <a:ea typeface="Open Sans" panose="020B0606030504020204"/>
                <a:cs typeface="Open Sans" panose="020B0606030504020204"/>
                <a:sym typeface="Open Sans" panose="020B0606030504020204"/>
              </a:defRPr>
            </a:lvl1pPr>
          </a:lstStyle>
          <a:p>
            <a:pPr lvl="0">
              <a:defRPr sz="1800" spc="0">
                <a:solidFill>
                  <a:srgbClr val="000000"/>
                </a:solidFill>
              </a:defRPr>
            </a:pPr>
            <a:r>
              <a:rPr sz="2700" spc="26">
                <a:solidFill>
                  <a:srgbClr val="42505D"/>
                </a:solidFill>
              </a:rPr>
              <a:t>Music</a:t>
            </a:r>
          </a:p>
        </p:txBody>
      </p:sp>
      <p:sp>
        <p:nvSpPr>
          <p:cNvPr id="63" name="Shape 2433"/>
          <p:cNvSpPr/>
          <p:nvPr/>
        </p:nvSpPr>
        <p:spPr>
          <a:xfrm>
            <a:off x="7366030" y="10973259"/>
            <a:ext cx="2270998" cy="612776"/>
          </a:xfrm>
          <a:prstGeom prst="rect">
            <a:avLst/>
          </a:prstGeom>
          <a:ln w="12700">
            <a:miter lim="400000"/>
          </a:ln>
        </p:spPr>
        <p:txBody>
          <a:bodyPr lIns="71437" tIns="71437" rIns="71437" bIns="71437" anchor="ctr">
            <a:spAutoFit/>
          </a:bodyPr>
          <a:lstStyle>
            <a:lvl1pPr algn="ctr" defTabSz="825500">
              <a:lnSpc>
                <a:spcPct val="110000"/>
              </a:lnSpc>
              <a:defRPr sz="2700" spc="26">
                <a:solidFill>
                  <a:srgbClr val="42505D"/>
                </a:solidFill>
                <a:latin typeface="Open Sans" panose="020B0606030504020204"/>
                <a:ea typeface="Open Sans" panose="020B0606030504020204"/>
                <a:cs typeface="Open Sans" panose="020B0606030504020204"/>
                <a:sym typeface="Open Sans" panose="020B0606030504020204"/>
              </a:defRPr>
            </a:lvl1pPr>
          </a:lstStyle>
          <a:p>
            <a:pPr lvl="0">
              <a:defRPr sz="1800" spc="0">
                <a:solidFill>
                  <a:srgbClr val="000000"/>
                </a:solidFill>
              </a:defRPr>
            </a:pPr>
            <a:r>
              <a:rPr sz="2700" spc="26">
                <a:solidFill>
                  <a:srgbClr val="42505D"/>
                </a:solidFill>
              </a:rPr>
              <a:t>Notes</a:t>
            </a:r>
          </a:p>
        </p:txBody>
      </p:sp>
      <p:sp>
        <p:nvSpPr>
          <p:cNvPr id="64" name="Shape 2434"/>
          <p:cNvSpPr/>
          <p:nvPr/>
        </p:nvSpPr>
        <p:spPr>
          <a:xfrm>
            <a:off x="10288228" y="10973259"/>
            <a:ext cx="2270998" cy="612776"/>
          </a:xfrm>
          <a:prstGeom prst="rect">
            <a:avLst/>
          </a:prstGeom>
          <a:ln w="12700">
            <a:miter lim="400000"/>
          </a:ln>
        </p:spPr>
        <p:txBody>
          <a:bodyPr lIns="71437" tIns="71437" rIns="71437" bIns="71437" anchor="ctr">
            <a:spAutoFit/>
          </a:bodyPr>
          <a:lstStyle>
            <a:lvl1pPr algn="ctr" defTabSz="825500">
              <a:lnSpc>
                <a:spcPct val="110000"/>
              </a:lnSpc>
              <a:defRPr sz="2700" spc="26">
                <a:solidFill>
                  <a:srgbClr val="42505D"/>
                </a:solidFill>
                <a:latin typeface="Open Sans" panose="020B0606030504020204"/>
                <a:ea typeface="Open Sans" panose="020B0606030504020204"/>
                <a:cs typeface="Open Sans" panose="020B0606030504020204"/>
                <a:sym typeface="Open Sans" panose="020B0606030504020204"/>
              </a:defRPr>
            </a:lvl1pPr>
          </a:lstStyle>
          <a:p>
            <a:pPr lvl="0">
              <a:defRPr sz="1800" spc="0">
                <a:solidFill>
                  <a:srgbClr val="000000"/>
                </a:solidFill>
              </a:defRPr>
            </a:pPr>
            <a:r>
              <a:rPr sz="2700" spc="26">
                <a:solidFill>
                  <a:srgbClr val="42505D"/>
                </a:solidFill>
              </a:rPr>
              <a:t>Sleek dash</a:t>
            </a:r>
          </a:p>
        </p:txBody>
      </p:sp>
      <p:pic>
        <p:nvPicPr>
          <p:cNvPr id="66" name="图片占位符 65"/>
          <p:cNvPicPr>
            <a:picLocks noGrp="1" noChangeAspect="1"/>
          </p:cNvPicPr>
          <p:nvPr>
            <p:ph type="pic" sz="quarter" idx="12"/>
          </p:nvPr>
        </p:nvPicPr>
        <p:blipFill rotWithShape="1">
          <a:blip r:embed="rId7" cstate="email">
            <a:extLst>
              <a:ext uri="{28A0092B-C50C-407E-A947-70E740481C1C}">
                <a14:useLocalDpi xmlns:a14="http://schemas.microsoft.com/office/drawing/2010/main"/>
              </a:ext>
            </a:extLst>
          </a:blip>
          <a:srcRect/>
          <a:stretch>
            <a:fillRect/>
          </a:stretch>
        </p:blipFill>
        <p:spPr/>
      </p:pic>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图片占位符 31"/>
          <p:cNvPicPr>
            <a:picLocks noGrp="1" noChangeAspect="1"/>
          </p:cNvPicPr>
          <p:nvPr>
            <p:ph type="pic" sz="quarter" idx="11"/>
          </p:nvPr>
        </p:nvPicPr>
        <p:blipFill>
          <a:blip r:embed="rId3" cstate="email">
            <a:extLst>
              <a:ext uri="{28A0092B-C50C-407E-A947-70E740481C1C}">
                <a14:useLocalDpi xmlns:a14="http://schemas.microsoft.com/office/drawing/2010/main"/>
              </a:ext>
            </a:extLst>
          </a:blip>
          <a:srcRect/>
          <a:stretch>
            <a:fillRect/>
          </a:stretch>
        </p:blipFill>
        <p:spPr/>
      </p:pic>
      <p:sp>
        <p:nvSpPr>
          <p:cNvPr id="5" name="矩形 4"/>
          <p:cNvSpPr/>
          <p:nvPr/>
        </p:nvSpPr>
        <p:spPr>
          <a:xfrm>
            <a:off x="0" y="7143"/>
            <a:ext cx="24384000" cy="13701713"/>
          </a:xfrm>
          <a:prstGeom prst="rect">
            <a:avLst/>
          </a:prstGeom>
          <a:solidFill>
            <a:srgbClr val="3A3E4E">
              <a:alpha val="85000"/>
            </a:srgbClr>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pPr>
            <a:endParaRPr kumimoji="0" lang="zh-CN" altLang="en-US" sz="2400" b="0" i="0" u="none" strike="noStrike" cap="none" spc="0" normalizeH="0" baseline="0">
              <a:ln>
                <a:noFill/>
              </a:ln>
              <a:solidFill>
                <a:srgbClr val="767982"/>
              </a:solidFill>
              <a:effectLst/>
              <a:uFillTx/>
              <a:latin typeface="Open Sans" panose="020B0606030504020204"/>
              <a:ea typeface="Open Sans" panose="020B0606030504020204"/>
              <a:cs typeface="Open Sans" panose="020B0606030504020204"/>
              <a:sym typeface="Open Sans" panose="020B0606030504020204"/>
            </a:endParaRPr>
          </a:p>
        </p:txBody>
      </p:sp>
      <p:sp>
        <p:nvSpPr>
          <p:cNvPr id="6" name="Shape 2203"/>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D6D3D2"/>
                </a:solidFill>
                <a:latin typeface="Geomanist"/>
                <a:ea typeface="Geomanist"/>
                <a:cs typeface="Geomanist"/>
                <a:sym typeface="Geomanist"/>
              </a:defRPr>
            </a:lvl1pPr>
          </a:lstStyle>
          <a:p>
            <a:pPr lvl="0">
              <a:defRPr sz="1800" spc="0">
                <a:solidFill>
                  <a:srgbClr val="000000"/>
                </a:solidFill>
              </a:defRPr>
            </a:pPr>
            <a:r>
              <a:rPr sz="2400" spc="504">
                <a:solidFill>
                  <a:srgbClr val="D6D3D2"/>
                </a:solidFill>
              </a:rPr>
              <a:t>DEVICES MOCKUP</a:t>
            </a:r>
          </a:p>
        </p:txBody>
      </p:sp>
      <p:sp>
        <p:nvSpPr>
          <p:cNvPr id="8" name="Shape 2205"/>
          <p:cNvSpPr/>
          <p:nvPr/>
        </p:nvSpPr>
        <p:spPr>
          <a:xfrm>
            <a:off x="1819512" y="3051479"/>
            <a:ext cx="962791" cy="1"/>
          </a:xfrm>
          <a:prstGeom prst="line">
            <a:avLst/>
          </a:prstGeom>
          <a:ln w="25400">
            <a:solidFill>
              <a:srgbClr val="FFFFFF">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grpSp>
        <p:nvGrpSpPr>
          <p:cNvPr id="9" name="Group 2209"/>
          <p:cNvGrpSpPr/>
          <p:nvPr/>
        </p:nvGrpSpPr>
        <p:grpSpPr>
          <a:xfrm>
            <a:off x="441340" y="477381"/>
            <a:ext cx="358883" cy="348308"/>
            <a:chOff x="0" y="0"/>
            <a:chExt cx="358881" cy="348307"/>
          </a:xfrm>
        </p:grpSpPr>
        <p:sp>
          <p:nvSpPr>
            <p:cNvPr id="10" name="Shape 2206"/>
            <p:cNvSpPr/>
            <p:nvPr/>
          </p:nvSpPr>
          <p:spPr>
            <a:xfrm>
              <a:off x="0" y="0"/>
              <a:ext cx="358882" cy="70683"/>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1" name="Shape 2207"/>
            <p:cNvSpPr/>
            <p:nvPr/>
          </p:nvSpPr>
          <p:spPr>
            <a:xfrm>
              <a:off x="0" y="143415"/>
              <a:ext cx="358882" cy="70683"/>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2" name="Shape 2208"/>
            <p:cNvSpPr/>
            <p:nvPr/>
          </p:nvSpPr>
          <p:spPr>
            <a:xfrm>
              <a:off x="0" y="277624"/>
              <a:ext cx="358882" cy="70684"/>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grpSp>
      <p:sp>
        <p:nvSpPr>
          <p:cNvPr id="13" name="Shape 2210"/>
          <p:cNvSpPr/>
          <p:nvPr/>
        </p:nvSpPr>
        <p:spPr>
          <a:xfrm flipV="1">
            <a:off x="1302412" y="16534"/>
            <a:ext cx="1" cy="1270001"/>
          </a:xfrm>
          <a:prstGeom prst="line">
            <a:avLst/>
          </a:prstGeom>
          <a:ln w="25400">
            <a:solidFill>
              <a:srgbClr val="FFFFFF">
                <a:alpha val="13111"/>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 name="Shape 2211"/>
          <p:cNvSpPr/>
          <p:nvPr/>
        </p:nvSpPr>
        <p:spPr>
          <a:xfrm>
            <a:off x="1746898" y="4523483"/>
            <a:ext cx="11918140" cy="1781176"/>
          </a:xfrm>
          <a:prstGeom prst="rect">
            <a:avLst/>
          </a:prstGeom>
          <a:ln w="12700">
            <a:miter lim="400000"/>
          </a:ln>
        </p:spPr>
        <p:txBody>
          <a:bodyPr lIns="71437" tIns="71437" rIns="71437" bIns="71437" anchor="ctr">
            <a:spAutoFit/>
          </a:bodyPr>
          <a:lstStyle>
            <a:lvl1pPr>
              <a:defRPr sz="32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3200">
                <a:solidFill>
                  <a:srgbClr val="FFFFFF"/>
                </a:solidFill>
              </a:rPr>
              <a:t>Cras mattis consectetur purus sit amet fermentum. Sed posuere consectetur est at lobortis. Nullam quis risus eget urna mollis ornare vel eu leo.</a:t>
            </a:r>
          </a:p>
        </p:txBody>
      </p:sp>
      <p:sp>
        <p:nvSpPr>
          <p:cNvPr id="15" name="Shape 2212"/>
          <p:cNvSpPr/>
          <p:nvPr/>
        </p:nvSpPr>
        <p:spPr>
          <a:xfrm flipH="1">
            <a:off x="1748317" y="6765522"/>
            <a:ext cx="2270998" cy="705152"/>
          </a:xfrm>
          <a:prstGeom prst="roundRect">
            <a:avLst>
              <a:gd name="adj" fmla="val 50000"/>
            </a:avLst>
          </a:prstGeom>
          <a:solidFill>
            <a:srgbClr val="38DDAA"/>
          </a:solidFill>
          <a:ln w="12700">
            <a:miter lim="400000"/>
          </a:ln>
        </p:spPr>
        <p:txBody>
          <a:bodyPr lIns="71437" tIns="71437" rIns="71437" bIns="71437"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6" name="Shape 2213"/>
          <p:cNvSpPr/>
          <p:nvPr/>
        </p:nvSpPr>
        <p:spPr>
          <a:xfrm>
            <a:off x="2421096" y="6843459"/>
            <a:ext cx="1027039" cy="498476"/>
          </a:xfrm>
          <a:prstGeom prst="rect">
            <a:avLst/>
          </a:prstGeom>
          <a:ln w="12700">
            <a:miter lim="400000"/>
          </a:ln>
        </p:spPr>
        <p:txBody>
          <a:bodyPr wrap="none" lIns="71437" tIns="71437" rIns="71437" bIns="71437" anchor="ctr">
            <a:spAutoFit/>
          </a:bodyPr>
          <a:lstStyle>
            <a:lvl1pPr>
              <a:defRPr sz="21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FFFFFF"/>
                </a:solidFill>
              </a:rPr>
              <a:t>more…</a:t>
            </a:r>
          </a:p>
        </p:txBody>
      </p:sp>
      <p:pic>
        <p:nvPicPr>
          <p:cNvPr id="17" name="iPhone-6-4,7-inch-Three-colors-Mockup_01.png"/>
          <p:cNvPicPr/>
          <p:nvPr/>
        </p:nvPicPr>
        <p:blipFill>
          <a:blip r:embed="rId4" cstate="email">
            <a:extLst>
              <a:ext uri="{28A0092B-C50C-407E-A947-70E740481C1C}">
                <a14:useLocalDpi xmlns:a14="http://schemas.microsoft.com/office/drawing/2010/main"/>
              </a:ext>
            </a:extLst>
          </a:blip>
          <a:srcRect/>
          <a:stretch>
            <a:fillRect/>
          </a:stretch>
        </p:blipFill>
        <p:spPr>
          <a:xfrm>
            <a:off x="15291080" y="1919868"/>
            <a:ext cx="7779678" cy="13398335"/>
          </a:xfrm>
          <a:prstGeom prst="rect">
            <a:avLst/>
          </a:prstGeom>
          <a:ln w="12700">
            <a:miter lim="400000"/>
            <a:headEnd/>
            <a:tailEnd/>
          </a:ln>
          <a:effectLst>
            <a:outerShdw blurRad="63500" dist="25400" dir="5400000" rotWithShape="0">
              <a:srgbClr val="000000">
                <a:alpha val="56383"/>
              </a:srgbClr>
            </a:outerShdw>
          </a:effectLst>
        </p:spPr>
      </p:pic>
      <p:sp>
        <p:nvSpPr>
          <p:cNvPr id="18" name="Shape 2216"/>
          <p:cNvSpPr/>
          <p:nvPr/>
        </p:nvSpPr>
        <p:spPr>
          <a:xfrm>
            <a:off x="1497664" y="8759480"/>
            <a:ext cx="3304015" cy="2212976"/>
          </a:xfrm>
          <a:prstGeom prst="rect">
            <a:avLst/>
          </a:prstGeom>
          <a:ln w="12700">
            <a:miter lim="400000"/>
          </a:ln>
        </p:spPr>
        <p:txBody>
          <a:bodyPr lIns="71437" tIns="71437" rIns="71437" bIns="71437" anchor="ctr">
            <a:spAutoFit/>
          </a:bodyPr>
          <a:lstStyle>
            <a:lvl1pPr algn="ctr" defTabSz="825500">
              <a:lnSpc>
                <a:spcPct val="110000"/>
              </a:lnSpc>
              <a:defRPr sz="12000" spc="119">
                <a:solidFill>
                  <a:srgbClr val="FFAC00"/>
                </a:solidFill>
              </a:defRPr>
            </a:lvl1pPr>
          </a:lstStyle>
          <a:p>
            <a:pPr lvl="0">
              <a:defRPr sz="1800" spc="0">
                <a:solidFill>
                  <a:srgbClr val="000000"/>
                </a:solidFill>
              </a:defRPr>
            </a:pPr>
            <a:r>
              <a:rPr sz="12000" spc="119">
                <a:solidFill>
                  <a:srgbClr val="FFAC00"/>
                </a:solidFill>
              </a:rPr>
              <a:t>17k</a:t>
            </a:r>
          </a:p>
        </p:txBody>
      </p:sp>
      <p:sp>
        <p:nvSpPr>
          <p:cNvPr id="19" name="Shape 2217"/>
          <p:cNvSpPr/>
          <p:nvPr/>
        </p:nvSpPr>
        <p:spPr>
          <a:xfrm>
            <a:off x="5820090" y="8759480"/>
            <a:ext cx="3304015" cy="2212976"/>
          </a:xfrm>
          <a:prstGeom prst="rect">
            <a:avLst/>
          </a:prstGeom>
          <a:ln w="12700">
            <a:miter lim="400000"/>
          </a:ln>
        </p:spPr>
        <p:txBody>
          <a:bodyPr lIns="71437" tIns="71437" rIns="71437" bIns="71437" anchor="ctr">
            <a:spAutoFit/>
          </a:bodyPr>
          <a:lstStyle>
            <a:lvl1pPr algn="ctr" defTabSz="825500">
              <a:lnSpc>
                <a:spcPct val="110000"/>
              </a:lnSpc>
              <a:defRPr sz="12000" spc="119">
                <a:solidFill>
                  <a:srgbClr val="FFAC00"/>
                </a:solidFill>
              </a:defRPr>
            </a:lvl1pPr>
          </a:lstStyle>
          <a:p>
            <a:pPr lvl="0">
              <a:defRPr sz="1800" spc="0">
                <a:solidFill>
                  <a:srgbClr val="000000"/>
                </a:solidFill>
              </a:defRPr>
            </a:pPr>
            <a:r>
              <a:rPr sz="12000" spc="119">
                <a:solidFill>
                  <a:srgbClr val="FFAC00"/>
                </a:solidFill>
              </a:rPr>
              <a:t>857</a:t>
            </a:r>
          </a:p>
        </p:txBody>
      </p:sp>
      <p:sp>
        <p:nvSpPr>
          <p:cNvPr id="20" name="Shape 2218"/>
          <p:cNvSpPr/>
          <p:nvPr/>
        </p:nvSpPr>
        <p:spPr>
          <a:xfrm>
            <a:off x="9857607" y="8759480"/>
            <a:ext cx="3304015" cy="2212976"/>
          </a:xfrm>
          <a:prstGeom prst="rect">
            <a:avLst/>
          </a:prstGeom>
          <a:ln w="12700">
            <a:miter lim="400000"/>
          </a:ln>
        </p:spPr>
        <p:txBody>
          <a:bodyPr lIns="71437" tIns="71437" rIns="71437" bIns="71437" anchor="ctr">
            <a:spAutoFit/>
          </a:bodyPr>
          <a:lstStyle>
            <a:lvl1pPr algn="ctr" defTabSz="825500">
              <a:lnSpc>
                <a:spcPct val="110000"/>
              </a:lnSpc>
              <a:defRPr sz="12000" spc="119">
                <a:solidFill>
                  <a:srgbClr val="FFAC00"/>
                </a:solidFill>
              </a:defRPr>
            </a:lvl1pPr>
          </a:lstStyle>
          <a:p>
            <a:pPr lvl="0">
              <a:defRPr sz="1800" spc="0">
                <a:solidFill>
                  <a:srgbClr val="000000"/>
                </a:solidFill>
              </a:defRPr>
            </a:pPr>
            <a:r>
              <a:rPr sz="12000" spc="119">
                <a:solidFill>
                  <a:srgbClr val="FFAC00"/>
                </a:solidFill>
              </a:rPr>
              <a:t>124</a:t>
            </a:r>
          </a:p>
        </p:txBody>
      </p:sp>
      <p:sp>
        <p:nvSpPr>
          <p:cNvPr id="21" name="Shape 2219"/>
          <p:cNvSpPr/>
          <p:nvPr/>
        </p:nvSpPr>
        <p:spPr>
          <a:xfrm>
            <a:off x="2014172" y="10733975"/>
            <a:ext cx="2270998" cy="612776"/>
          </a:xfrm>
          <a:prstGeom prst="rect">
            <a:avLst/>
          </a:prstGeom>
          <a:ln w="12700">
            <a:miter lim="400000"/>
          </a:ln>
        </p:spPr>
        <p:txBody>
          <a:bodyPr lIns="71437" tIns="71437" rIns="71437" bIns="71437" anchor="ctr">
            <a:spAutoFit/>
          </a:bodyPr>
          <a:lstStyle>
            <a:lvl1pPr algn="ctr" defTabSz="825500">
              <a:lnSpc>
                <a:spcPct val="110000"/>
              </a:lnSpc>
              <a:defRPr sz="2700" spc="26">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spc="0">
                <a:solidFill>
                  <a:srgbClr val="000000"/>
                </a:solidFill>
              </a:defRPr>
            </a:pPr>
            <a:r>
              <a:rPr sz="2700" spc="26">
                <a:solidFill>
                  <a:srgbClr val="FFFFFF"/>
                </a:solidFill>
              </a:rPr>
              <a:t>downloads </a:t>
            </a:r>
          </a:p>
        </p:txBody>
      </p:sp>
      <p:sp>
        <p:nvSpPr>
          <p:cNvPr id="22" name="Shape 2220"/>
          <p:cNvSpPr/>
          <p:nvPr/>
        </p:nvSpPr>
        <p:spPr>
          <a:xfrm>
            <a:off x="6336599" y="10733975"/>
            <a:ext cx="2270998" cy="612776"/>
          </a:xfrm>
          <a:prstGeom prst="rect">
            <a:avLst/>
          </a:prstGeom>
          <a:ln w="12700">
            <a:miter lim="400000"/>
          </a:ln>
        </p:spPr>
        <p:txBody>
          <a:bodyPr lIns="71437" tIns="71437" rIns="71437" bIns="71437" anchor="ctr">
            <a:spAutoFit/>
          </a:bodyPr>
          <a:lstStyle>
            <a:lvl1pPr algn="ctr" defTabSz="825500">
              <a:lnSpc>
                <a:spcPct val="110000"/>
              </a:lnSpc>
              <a:defRPr sz="2700" spc="26">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spc="0">
                <a:solidFill>
                  <a:srgbClr val="000000"/>
                </a:solidFill>
              </a:defRPr>
            </a:pPr>
            <a:r>
              <a:rPr sz="2700" spc="26">
                <a:solidFill>
                  <a:srgbClr val="FFFFFF"/>
                </a:solidFill>
              </a:rPr>
              <a:t>daily players</a:t>
            </a:r>
          </a:p>
        </p:txBody>
      </p:sp>
      <p:sp>
        <p:nvSpPr>
          <p:cNvPr id="23" name="Shape 2221"/>
          <p:cNvSpPr/>
          <p:nvPr/>
        </p:nvSpPr>
        <p:spPr>
          <a:xfrm>
            <a:off x="10374115" y="10733975"/>
            <a:ext cx="2270998" cy="612776"/>
          </a:xfrm>
          <a:prstGeom prst="rect">
            <a:avLst/>
          </a:prstGeom>
          <a:ln w="12700">
            <a:miter lim="400000"/>
          </a:ln>
        </p:spPr>
        <p:txBody>
          <a:bodyPr lIns="71437" tIns="71437" rIns="71437" bIns="71437" anchor="ctr">
            <a:spAutoFit/>
          </a:bodyPr>
          <a:lstStyle>
            <a:lvl1pPr algn="ctr" defTabSz="825500">
              <a:lnSpc>
                <a:spcPct val="110000"/>
              </a:lnSpc>
              <a:defRPr sz="2700" spc="26">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spc="0">
                <a:solidFill>
                  <a:srgbClr val="000000"/>
                </a:solidFill>
              </a:defRPr>
            </a:pPr>
            <a:r>
              <a:rPr sz="2700" spc="26">
                <a:solidFill>
                  <a:srgbClr val="FFFFFF"/>
                </a:solidFill>
              </a:rPr>
              <a:t>patches</a:t>
            </a:r>
          </a:p>
        </p:txBody>
      </p:sp>
      <p:sp>
        <p:nvSpPr>
          <p:cNvPr id="24" name="Shape 2222"/>
          <p:cNvSpPr/>
          <p:nvPr/>
        </p:nvSpPr>
        <p:spPr>
          <a:xfrm>
            <a:off x="9506311" y="9038880"/>
            <a:ext cx="1" cy="2212975"/>
          </a:xfrm>
          <a:prstGeom prst="line">
            <a:avLst/>
          </a:prstGeom>
          <a:ln w="25400">
            <a:solidFill>
              <a:srgbClr val="FFFFFF">
                <a:alpha val="37161"/>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25" name="Shape 2223"/>
          <p:cNvSpPr/>
          <p:nvPr/>
        </p:nvSpPr>
        <p:spPr>
          <a:xfrm flipH="1">
            <a:off x="5437884" y="9038880"/>
            <a:ext cx="1" cy="2212975"/>
          </a:xfrm>
          <a:prstGeom prst="line">
            <a:avLst/>
          </a:prstGeom>
          <a:ln w="25400">
            <a:solidFill>
              <a:srgbClr val="FFFFFF">
                <a:alpha val="37161"/>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26" name="Shape 2224"/>
          <p:cNvSpPr/>
          <p:nvPr/>
        </p:nvSpPr>
        <p:spPr>
          <a:xfrm>
            <a:off x="23129752" y="249897"/>
            <a:ext cx="742316" cy="803276"/>
          </a:xfrm>
          <a:prstGeom prst="rect">
            <a:avLst/>
          </a:prstGeom>
          <a:ln w="12700">
            <a:miter lim="400000"/>
          </a:ln>
        </p:spPr>
        <p:txBody>
          <a:bodyPr wrap="none" lIns="71437" tIns="71437" rIns="71437" bIns="71437" anchor="ctr">
            <a:spAutoFit/>
          </a:bodyPr>
          <a:lstStyle>
            <a:lvl1pPr>
              <a:defRPr sz="4200" spc="0">
                <a:solidFill>
                  <a:srgbClr val="FFFFFF"/>
                </a:solidFill>
                <a:latin typeface="Geomanist"/>
                <a:ea typeface="Geomanist"/>
                <a:cs typeface="Geomanist"/>
                <a:sym typeface="Geomanist"/>
              </a:defRPr>
            </a:lvl1pPr>
          </a:lstStyle>
          <a:p>
            <a:pPr lvl="0">
              <a:defRPr sz="1800" spc="0">
                <a:solidFill>
                  <a:srgbClr val="000000"/>
                </a:solidFill>
              </a:defRPr>
            </a:pPr>
            <a:r>
              <a:rPr sz="4200" spc="0">
                <a:solidFill>
                  <a:srgbClr val="FFFFFF"/>
                </a:solidFill>
              </a:rPr>
              <a:t>60</a:t>
            </a:r>
          </a:p>
        </p:txBody>
      </p:sp>
      <p:sp>
        <p:nvSpPr>
          <p:cNvPr id="27" name="Shape 2225"/>
          <p:cNvSpPr/>
          <p:nvPr/>
        </p:nvSpPr>
        <p:spPr>
          <a:xfrm>
            <a:off x="319165" y="12988328"/>
            <a:ext cx="10354788" cy="584201"/>
          </a:xfrm>
          <a:prstGeom prst="rect">
            <a:avLst/>
          </a:prstGeom>
          <a:ln w="12700">
            <a:miter lim="400000"/>
          </a:ln>
        </p:spPr>
        <p:txBody>
          <a:bodyPr lIns="50800" tIns="50800" rIns="50800" bIns="50800" anchor="ctr"/>
          <a:lstStyle>
            <a:lvl1pPr>
              <a:defRPr sz="1800" spc="215">
                <a:solidFill>
                  <a:srgbClr val="A6AAA9"/>
                </a:solidFill>
                <a:latin typeface="Geomanist"/>
                <a:ea typeface="Geomanist"/>
                <a:cs typeface="Geomanist"/>
                <a:sym typeface="Geomanist"/>
              </a:defRPr>
            </a:lvl1pPr>
          </a:lstStyle>
          <a:p>
            <a:pPr lvl="0">
              <a:defRPr spc="0">
                <a:solidFill>
                  <a:srgbClr val="000000"/>
                </a:solidFill>
              </a:defRPr>
            </a:pPr>
            <a:r>
              <a:rPr spc="215">
                <a:solidFill>
                  <a:srgbClr val="A6AAA9"/>
                </a:solidFill>
              </a:rPr>
              <a:t>BECIK,INC // Presentation Title Goes Here</a:t>
            </a:r>
          </a:p>
        </p:txBody>
      </p:sp>
      <p:pic>
        <p:nvPicPr>
          <p:cNvPr id="29" name="图片占位符 28"/>
          <p:cNvPicPr>
            <a:picLocks noGrp="1" noChangeAspect="1"/>
          </p:cNvPicPr>
          <p:nvPr>
            <p:ph type="pic" sz="quarter" idx="12"/>
          </p:nvPr>
        </p:nvPicPr>
        <p:blipFill>
          <a:blip r:embed="rId5" cstate="email">
            <a:extLst>
              <a:ext uri="{28A0092B-C50C-407E-A947-70E740481C1C}">
                <a14:useLocalDpi xmlns:a14="http://schemas.microsoft.com/office/drawing/2010/main"/>
              </a:ext>
            </a:extLst>
          </a:blip>
          <a:srcRect/>
          <a:stretch>
            <a:fillRect/>
          </a:stretch>
        </p:blipFill>
        <p:spPr/>
      </p:pic>
      <p:sp>
        <p:nvSpPr>
          <p:cNvPr id="30" name="Shape 2174"/>
          <p:cNvSpPr/>
          <p:nvPr/>
        </p:nvSpPr>
        <p:spPr>
          <a:xfrm>
            <a:off x="1745893" y="1599428"/>
            <a:ext cx="6915354" cy="1159932"/>
          </a:xfrm>
          <a:prstGeom prst="rect">
            <a:avLst/>
          </a:prstGeom>
          <a:ln w="12700">
            <a:miter lim="400000"/>
          </a:ln>
        </p:spPr>
        <p:txBody>
          <a:bodyPr wrap="none" lIns="71437" tIns="71437" rIns="71437" bIns="71437" anchor="ctr">
            <a:spAutoFit/>
          </a:bodyPr>
          <a:lstStyle>
            <a:lvl1pPr>
              <a:defRPr>
                <a:solidFill>
                  <a:srgbClr val="FFFFFF"/>
                </a:solidFill>
              </a:defRPr>
            </a:lvl1pPr>
          </a:lstStyle>
          <a:p>
            <a:pPr lvl="0">
              <a:defRPr sz="1800">
                <a:solidFill>
                  <a:srgbClr val="000000"/>
                </a:solidFill>
              </a:defRPr>
            </a:pPr>
            <a:r>
              <a:rPr lang="zh-CN" altLang="en-US" sz="6600" dirty="0">
                <a:solidFill>
                  <a:srgbClr val="FFFFFF"/>
                </a:solidFill>
                <a:latin typeface="造字工房悦黑（非商用）常规体" pitchFamily="50" charset="-122"/>
                <a:ea typeface="造字工房悦黑（非商用）常规体" pitchFamily="50" charset="-122"/>
              </a:rPr>
              <a:t>高端智能贴图效果</a:t>
            </a:r>
            <a:endParaRPr sz="6600" dirty="0">
              <a:solidFill>
                <a:srgbClr val="FFFFFF"/>
              </a:solidFill>
              <a:latin typeface="造字工房悦黑（非商用）常规体" pitchFamily="50" charset="-122"/>
              <a:ea typeface="造字工房悦黑（非商用）常规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占位符 27"/>
          <p:cNvPicPr>
            <a:picLocks noGrp="1" noChangeAspect="1"/>
          </p:cNvPicPr>
          <p:nvPr>
            <p:ph type="pic" sz="quarter" idx="16"/>
          </p:nvPr>
        </p:nvPicPr>
        <p:blipFill>
          <a:blip r:embed="rId3" cstate="email">
            <a:extLst>
              <a:ext uri="{28A0092B-C50C-407E-A947-70E740481C1C}">
                <a14:useLocalDpi xmlns:a14="http://schemas.microsoft.com/office/drawing/2010/main"/>
              </a:ext>
            </a:extLst>
          </a:blip>
          <a:srcRect/>
          <a:stretch>
            <a:fillRect/>
          </a:stretch>
        </p:blipFill>
        <p:spPr/>
      </p:pic>
      <p:sp>
        <p:nvSpPr>
          <p:cNvPr id="30" name="Shape 2307"/>
          <p:cNvSpPr/>
          <p:nvPr/>
        </p:nvSpPr>
        <p:spPr>
          <a:xfrm>
            <a:off x="3291244" y="-165444"/>
            <a:ext cx="14969581" cy="13881444"/>
          </a:xfrm>
          <a:custGeom>
            <a:avLst/>
            <a:gdLst/>
            <a:ahLst/>
            <a:cxnLst>
              <a:cxn ang="0">
                <a:pos x="wd2" y="hd2"/>
              </a:cxn>
              <a:cxn ang="5400000">
                <a:pos x="wd2" y="hd2"/>
              </a:cxn>
              <a:cxn ang="10800000">
                <a:pos x="wd2" y="hd2"/>
              </a:cxn>
              <a:cxn ang="16200000">
                <a:pos x="wd2" y="hd2"/>
              </a:cxn>
            </a:cxnLst>
            <a:rect l="0" t="0" r="r" b="b"/>
            <a:pathLst>
              <a:path w="21600" h="21600" extrusionOk="0">
                <a:moveTo>
                  <a:pt x="7251" y="0"/>
                </a:moveTo>
                <a:lnTo>
                  <a:pt x="21600" y="0"/>
                </a:lnTo>
                <a:lnTo>
                  <a:pt x="14409" y="21600"/>
                </a:lnTo>
                <a:lnTo>
                  <a:pt x="0" y="21600"/>
                </a:lnTo>
                <a:lnTo>
                  <a:pt x="7251" y="0"/>
                </a:lnTo>
                <a:close/>
              </a:path>
            </a:pathLst>
          </a:custGeom>
          <a:solidFill>
            <a:srgbClr val="35384E">
              <a:alpha val="80000"/>
            </a:srgbClr>
          </a:solidFill>
          <a:ln w="12700">
            <a:miter lim="400000"/>
          </a:ln>
        </p:spPr>
        <p:txBody>
          <a:bodyPr lIns="50800" tIns="50800" rIns="50800" bIns="50800"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5" name="Shape 2230"/>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INFOGRAPHICS</a:t>
            </a:r>
          </a:p>
        </p:txBody>
      </p:sp>
      <p:sp>
        <p:nvSpPr>
          <p:cNvPr id="6" name="Shape 2231"/>
          <p:cNvSpPr/>
          <p:nvPr/>
        </p:nvSpPr>
        <p:spPr>
          <a:xfrm flipH="1">
            <a:off x="6860767" y="1988231"/>
            <a:ext cx="4929036" cy="492903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7E4BC7"/>
          </a:solidFill>
          <a:ln w="12700">
            <a:miter lim="400000"/>
          </a:ln>
        </p:spPr>
        <p:txBody>
          <a:bodyPr lIns="71437" tIns="71437" rIns="71437" bIns="71437"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7" name="Shape 2232"/>
          <p:cNvSpPr/>
          <p:nvPr/>
        </p:nvSpPr>
        <p:spPr>
          <a:xfrm flipH="1">
            <a:off x="13300713" y="3905342"/>
            <a:ext cx="3589333" cy="358933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8DDAA"/>
          </a:solidFill>
          <a:ln w="12700">
            <a:miter lim="400000"/>
          </a:ln>
        </p:spPr>
        <p:txBody>
          <a:bodyPr lIns="71437" tIns="71437" rIns="71437" bIns="71437"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8" name="Shape 2233"/>
          <p:cNvSpPr/>
          <p:nvPr/>
        </p:nvSpPr>
        <p:spPr>
          <a:xfrm flipH="1">
            <a:off x="9956161" y="7173154"/>
            <a:ext cx="3981512" cy="39815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CADF"/>
          </a:solidFill>
          <a:ln w="12700">
            <a:miter lim="400000"/>
          </a:ln>
        </p:spPr>
        <p:txBody>
          <a:bodyPr lIns="71437" tIns="71437" rIns="71437" bIns="71437"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 name="Shape 2236"/>
          <p:cNvSpPr/>
          <p:nvPr/>
        </p:nvSpPr>
        <p:spPr>
          <a:xfrm>
            <a:off x="15807222" y="8012663"/>
            <a:ext cx="4376197"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solidFill>
                  <a:srgbClr val="45454F"/>
                </a:solidFill>
                <a:latin typeface="造字工房悦黑（非商用）常规体" pitchFamily="50" charset="-122"/>
                <a:ea typeface="造字工房悦黑（非商用）常规体" pitchFamily="50" charset="-122"/>
              </a:rPr>
              <a:t>我们的服务</a:t>
            </a:r>
            <a:endParaRPr sz="6600" dirty="0">
              <a:solidFill>
                <a:srgbClr val="45454F"/>
              </a:solidFill>
              <a:latin typeface="造字工房悦黑（非商用）常规体" pitchFamily="50" charset="-122"/>
              <a:ea typeface="造字工房悦黑（非商用）常规体" pitchFamily="50" charset="-122"/>
            </a:endParaRPr>
          </a:p>
        </p:txBody>
      </p:sp>
      <p:sp>
        <p:nvSpPr>
          <p:cNvPr id="11" name="Shape 2237"/>
          <p:cNvSpPr/>
          <p:nvPr/>
        </p:nvSpPr>
        <p:spPr>
          <a:xfrm>
            <a:off x="15880843" y="9456496"/>
            <a:ext cx="962790"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2" name="Shape 2238"/>
          <p:cNvSpPr/>
          <p:nvPr/>
        </p:nvSpPr>
        <p:spPr>
          <a:xfrm>
            <a:off x="15775142" y="9757812"/>
            <a:ext cx="6388024" cy="1819276"/>
          </a:xfrm>
          <a:prstGeom prst="rect">
            <a:avLst/>
          </a:prstGeom>
          <a:ln w="12700">
            <a:miter lim="400000"/>
          </a:ln>
        </p:spPr>
        <p:txBody>
          <a:bodyPr lIns="71437" tIns="71437" rIns="71437" bIns="71437" anchor="ctr">
            <a:spAutoFit/>
          </a:bodyPr>
          <a:lstStyle>
            <a:lvl1pPr>
              <a:defRPr sz="2400">
                <a:solidFill>
                  <a:srgbClr val="767982"/>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400">
                <a:solidFill>
                  <a:srgbClr val="767982"/>
                </a:solidFill>
              </a:rPr>
              <a:t>Cras mattis consectetur purus sit amet fermentum. Sed posuere consectetur est at lobortis. Nullam quis risus eget urna mollis ornare vel eu leo.</a:t>
            </a:r>
          </a:p>
        </p:txBody>
      </p:sp>
      <p:sp>
        <p:nvSpPr>
          <p:cNvPr id="13" name="Shape 2239"/>
          <p:cNvSpPr/>
          <p:nvPr/>
        </p:nvSpPr>
        <p:spPr>
          <a:xfrm>
            <a:off x="7673278" y="3015407"/>
            <a:ext cx="3304014" cy="2212976"/>
          </a:xfrm>
          <a:prstGeom prst="rect">
            <a:avLst/>
          </a:prstGeom>
          <a:ln w="12700">
            <a:miter lim="400000"/>
          </a:ln>
        </p:spPr>
        <p:txBody>
          <a:bodyPr lIns="71437" tIns="71437" rIns="71437" bIns="71437" anchor="ctr">
            <a:spAutoFit/>
          </a:bodyPr>
          <a:lstStyle>
            <a:lvl1pPr algn="ctr" defTabSz="825500">
              <a:lnSpc>
                <a:spcPct val="110000"/>
              </a:lnSpc>
              <a:defRPr sz="12000" spc="119">
                <a:solidFill>
                  <a:srgbClr val="FFFFFF"/>
                </a:solidFill>
              </a:defRPr>
            </a:lvl1pPr>
          </a:lstStyle>
          <a:p>
            <a:pPr lvl="0">
              <a:defRPr sz="1800" spc="0">
                <a:solidFill>
                  <a:srgbClr val="000000"/>
                </a:solidFill>
              </a:defRPr>
            </a:pPr>
            <a:r>
              <a:rPr sz="12000" spc="119">
                <a:solidFill>
                  <a:srgbClr val="FFFFFF"/>
                </a:solidFill>
              </a:rPr>
              <a:t>15k</a:t>
            </a:r>
          </a:p>
        </p:txBody>
      </p:sp>
      <p:sp>
        <p:nvSpPr>
          <p:cNvPr id="14" name="Shape 2240"/>
          <p:cNvSpPr/>
          <p:nvPr/>
        </p:nvSpPr>
        <p:spPr>
          <a:xfrm>
            <a:off x="8023535" y="4963509"/>
            <a:ext cx="2909491" cy="612776"/>
          </a:xfrm>
          <a:prstGeom prst="rect">
            <a:avLst/>
          </a:prstGeom>
          <a:ln w="12700">
            <a:miter lim="400000"/>
          </a:ln>
        </p:spPr>
        <p:txBody>
          <a:bodyPr wrap="none" lIns="71437" tIns="71437" rIns="71437" bIns="71437" anchor="ctr">
            <a:spAutoFit/>
          </a:bodyPr>
          <a:lstStyle>
            <a:lvl1pPr>
              <a:defRPr sz="27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700" dirty="0">
                <a:solidFill>
                  <a:srgbClr val="FFFFFF"/>
                </a:solidFill>
              </a:rPr>
              <a:t>Users worldwide </a:t>
            </a:r>
          </a:p>
        </p:txBody>
      </p:sp>
      <p:sp>
        <p:nvSpPr>
          <p:cNvPr id="15" name="Shape 2241"/>
          <p:cNvSpPr/>
          <p:nvPr/>
        </p:nvSpPr>
        <p:spPr>
          <a:xfrm>
            <a:off x="13443373" y="4664390"/>
            <a:ext cx="3304015" cy="1552576"/>
          </a:xfrm>
          <a:prstGeom prst="rect">
            <a:avLst/>
          </a:prstGeom>
          <a:ln w="12700">
            <a:miter lim="400000"/>
          </a:ln>
        </p:spPr>
        <p:txBody>
          <a:bodyPr lIns="71437" tIns="71437" rIns="71437" bIns="71437" anchor="ctr">
            <a:spAutoFit/>
          </a:bodyPr>
          <a:lstStyle>
            <a:lvl1pPr algn="ctr" defTabSz="825500">
              <a:lnSpc>
                <a:spcPct val="110000"/>
              </a:lnSpc>
              <a:defRPr sz="8100" spc="81">
                <a:solidFill>
                  <a:srgbClr val="FFFFFF"/>
                </a:solidFill>
                <a:latin typeface="+mn-lt"/>
                <a:ea typeface="+mn-ea"/>
                <a:cs typeface="+mn-cs"/>
                <a:sym typeface="Open Sans Semibold" panose="020B0706030804020204"/>
              </a:defRPr>
            </a:lvl1pPr>
          </a:lstStyle>
          <a:p>
            <a:pPr lvl="0">
              <a:defRPr sz="1800" spc="0">
                <a:solidFill>
                  <a:srgbClr val="000000"/>
                </a:solidFill>
              </a:defRPr>
            </a:pPr>
            <a:r>
              <a:rPr sz="8100" spc="81">
                <a:solidFill>
                  <a:srgbClr val="FFFFFF"/>
                </a:solidFill>
              </a:rPr>
              <a:t>21%</a:t>
            </a:r>
          </a:p>
        </p:txBody>
      </p:sp>
      <p:sp>
        <p:nvSpPr>
          <p:cNvPr id="16" name="Shape 2242"/>
          <p:cNvSpPr/>
          <p:nvPr/>
        </p:nvSpPr>
        <p:spPr>
          <a:xfrm>
            <a:off x="13908275" y="5972490"/>
            <a:ext cx="2374212" cy="612776"/>
          </a:xfrm>
          <a:prstGeom prst="rect">
            <a:avLst/>
          </a:prstGeom>
          <a:ln w="12700">
            <a:miter lim="400000"/>
          </a:ln>
        </p:spPr>
        <p:txBody>
          <a:bodyPr wrap="none" lIns="71437" tIns="71437" rIns="71437" bIns="71437" anchor="ctr">
            <a:spAutoFit/>
          </a:bodyPr>
          <a:lstStyle>
            <a:lvl1pPr algn="ctr">
              <a:defRPr sz="27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700">
                <a:solidFill>
                  <a:srgbClr val="FFFFFF"/>
                </a:solidFill>
              </a:rPr>
              <a:t>sales increase</a:t>
            </a:r>
          </a:p>
        </p:txBody>
      </p:sp>
      <p:sp>
        <p:nvSpPr>
          <p:cNvPr id="17" name="Shape 2243"/>
          <p:cNvSpPr/>
          <p:nvPr/>
        </p:nvSpPr>
        <p:spPr>
          <a:xfrm>
            <a:off x="10294910" y="8012663"/>
            <a:ext cx="3304015" cy="1552576"/>
          </a:xfrm>
          <a:prstGeom prst="rect">
            <a:avLst/>
          </a:prstGeom>
          <a:ln w="12700">
            <a:miter lim="400000"/>
          </a:ln>
        </p:spPr>
        <p:txBody>
          <a:bodyPr lIns="71437" tIns="71437" rIns="71437" bIns="71437" anchor="ctr">
            <a:spAutoFit/>
          </a:bodyPr>
          <a:lstStyle>
            <a:lvl1pPr algn="ctr" defTabSz="825500">
              <a:lnSpc>
                <a:spcPct val="110000"/>
              </a:lnSpc>
              <a:defRPr sz="8100" spc="81">
                <a:solidFill>
                  <a:srgbClr val="FFFFFF"/>
                </a:solidFill>
                <a:latin typeface="+mn-lt"/>
                <a:ea typeface="+mn-ea"/>
                <a:cs typeface="+mn-cs"/>
                <a:sym typeface="Open Sans Semibold" panose="020B0706030804020204"/>
              </a:defRPr>
            </a:lvl1pPr>
          </a:lstStyle>
          <a:p>
            <a:pPr lvl="0">
              <a:defRPr sz="1800" spc="0">
                <a:solidFill>
                  <a:srgbClr val="000000"/>
                </a:solidFill>
              </a:defRPr>
            </a:pPr>
            <a:r>
              <a:rPr sz="8100" spc="81">
                <a:solidFill>
                  <a:srgbClr val="FFFFFF"/>
                </a:solidFill>
              </a:rPr>
              <a:t>87%</a:t>
            </a:r>
          </a:p>
        </p:txBody>
      </p:sp>
      <p:sp>
        <p:nvSpPr>
          <p:cNvPr id="18" name="Shape 2244"/>
          <p:cNvSpPr/>
          <p:nvPr/>
        </p:nvSpPr>
        <p:spPr>
          <a:xfrm>
            <a:off x="10593301" y="9320763"/>
            <a:ext cx="2707234" cy="612776"/>
          </a:xfrm>
          <a:prstGeom prst="rect">
            <a:avLst/>
          </a:prstGeom>
          <a:ln w="12700">
            <a:miter lim="400000"/>
          </a:ln>
        </p:spPr>
        <p:txBody>
          <a:bodyPr wrap="none" lIns="71437" tIns="71437" rIns="71437" bIns="71437" anchor="ctr">
            <a:spAutoFit/>
          </a:bodyPr>
          <a:lstStyle>
            <a:lvl1pPr algn="ctr">
              <a:defRPr sz="27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700">
                <a:solidFill>
                  <a:srgbClr val="FFFFFF"/>
                </a:solidFill>
              </a:rPr>
              <a:t>users are happy</a:t>
            </a:r>
          </a:p>
        </p:txBody>
      </p:sp>
      <p:sp>
        <p:nvSpPr>
          <p:cNvPr id="19" name="Shape 2245"/>
          <p:cNvSpPr/>
          <p:nvPr/>
        </p:nvSpPr>
        <p:spPr>
          <a:xfrm flipH="1">
            <a:off x="17533477" y="3964378"/>
            <a:ext cx="976743" cy="97674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ECE01"/>
          </a:solidFill>
          <a:ln w="12700">
            <a:miter lim="400000"/>
          </a:ln>
        </p:spPr>
        <p:txBody>
          <a:bodyPr lIns="71437" tIns="71437" rIns="71437" bIns="71437"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20" name="Shape 2246"/>
          <p:cNvSpPr/>
          <p:nvPr/>
        </p:nvSpPr>
        <p:spPr>
          <a:xfrm flipH="1">
            <a:off x="13855647" y="11145580"/>
            <a:ext cx="612776" cy="61277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B033C0"/>
          </a:solidFill>
          <a:ln w="12700">
            <a:miter lim="400000"/>
          </a:ln>
        </p:spPr>
        <p:txBody>
          <a:bodyPr lIns="71437" tIns="71437" rIns="71437" bIns="71437" anchor="ctr"/>
          <a:lstStyle/>
          <a:p>
            <a:pPr lvl="0" defTabSz="914400">
              <a:defRPr sz="2700">
                <a:solidFill>
                  <a:srgbClr val="000000"/>
                </a:solidFill>
                <a:latin typeface="Open Sans" panose="020B0606030504020204"/>
                <a:ea typeface="Open Sans" panose="020B0606030504020204"/>
                <a:cs typeface="Open Sans" panose="020B0606030504020204"/>
                <a:sym typeface="Open Sans" panose="020B0606030504020204"/>
              </a:defRPr>
            </a:pPr>
            <a:endParaRPr/>
          </a:p>
        </p:txBody>
      </p:sp>
      <p:sp>
        <p:nvSpPr>
          <p:cNvPr id="21" name="Shape 2247"/>
          <p:cNvSpPr/>
          <p:nvPr/>
        </p:nvSpPr>
        <p:spPr>
          <a:xfrm>
            <a:off x="23129752" y="249897"/>
            <a:ext cx="612700"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61</a:t>
            </a:r>
          </a:p>
        </p:txBody>
      </p:sp>
      <p:pic>
        <p:nvPicPr>
          <p:cNvPr id="9" name="iPhone-6-4,7-inch-Three-colors-Mockup_01.png"/>
          <p:cNvPicPr/>
          <p:nvPr/>
        </p:nvPicPr>
        <p:blipFill>
          <a:blip r:embed="rId4" cstate="email">
            <a:extLst>
              <a:ext uri="{28A0092B-C50C-407E-A947-70E740481C1C}">
                <a14:useLocalDpi xmlns:a14="http://schemas.microsoft.com/office/drawing/2010/main"/>
              </a:ext>
            </a:extLst>
          </a:blip>
          <a:srcRect/>
          <a:stretch>
            <a:fillRect/>
          </a:stretch>
        </p:blipFill>
        <p:spPr>
          <a:xfrm>
            <a:off x="2811154" y="2620227"/>
            <a:ext cx="5780909" cy="9956010"/>
          </a:xfrm>
          <a:prstGeom prst="rect">
            <a:avLst/>
          </a:prstGeom>
          <a:ln w="12700">
            <a:miter lim="400000"/>
            <a:headEnd/>
            <a:tailEnd/>
          </a:ln>
          <a:effectLst>
            <a:outerShdw blurRad="63500" dist="25400" dir="5400000" rotWithShape="0">
              <a:srgbClr val="000000">
                <a:alpha val="56383"/>
              </a:srgbClr>
            </a:outerShdw>
          </a:effectLst>
        </p:spPr>
      </p:pic>
      <p:pic>
        <p:nvPicPr>
          <p:cNvPr id="26" name="图片占位符 25"/>
          <p:cNvPicPr>
            <a:picLocks noGrp="1" noChangeAspect="1"/>
          </p:cNvPicPr>
          <p:nvPr>
            <p:ph type="pic" sz="quarter" idx="15"/>
          </p:nvPr>
        </p:nvPicPr>
        <p:blipFill>
          <a:blip r:embed="rId5" cstate="email">
            <a:extLst>
              <a:ext uri="{28A0092B-C50C-407E-A947-70E740481C1C}">
                <a14:useLocalDpi xmlns:a14="http://schemas.microsoft.com/office/drawing/2010/main"/>
              </a:ext>
            </a:extLst>
          </a:blip>
          <a:srcRect/>
          <a:stretch>
            <a:fillRect/>
          </a:stretch>
        </p:blipFill>
        <p:spPr/>
      </p:pic>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p:cNvPicPr>
            <a:picLocks noGrp="1" noChangeAspect="1"/>
          </p:cNvPicPr>
          <p:nvPr>
            <p:ph type="pic" sz="quarter" idx="12"/>
          </p:nvPr>
        </p:nvPicPr>
        <p:blipFill>
          <a:blip r:embed="rId3" cstate="email">
            <a:extLst>
              <a:ext uri="{28A0092B-C50C-407E-A947-70E740481C1C}">
                <a14:useLocalDpi xmlns:a14="http://schemas.microsoft.com/office/drawing/2010/main"/>
              </a:ext>
            </a:extLst>
          </a:blip>
          <a:srcRect/>
          <a:stretch>
            <a:fillRect/>
          </a:stretch>
        </p:blipFill>
        <p:spPr/>
      </p:pic>
      <p:sp>
        <p:nvSpPr>
          <p:cNvPr id="21" name="Shape 2419"/>
          <p:cNvSpPr/>
          <p:nvPr/>
        </p:nvSpPr>
        <p:spPr>
          <a:xfrm>
            <a:off x="7628021" y="8914534"/>
            <a:ext cx="1906821" cy="19068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AB9E"/>
          </a:solidFill>
          <a:ln w="12700" cap="flat">
            <a:noFill/>
            <a:miter lim="400000"/>
          </a:ln>
          <a:effectLst/>
        </p:spPr>
        <p:txBody>
          <a:bodyPr wrap="square" lIns="71437" tIns="71437" rIns="71437" bIns="71437" numCol="1" anchor="ctr">
            <a:noAutofit/>
          </a:bodyPr>
          <a:lstStyle/>
          <a:p>
            <a:pPr lvl="0" defTabSz="914400">
              <a:defRPr sz="2700">
                <a:solidFill>
                  <a:srgbClr val="000000"/>
                </a:solidFill>
                <a:latin typeface="Open Sans" panose="020B0606030504020204"/>
                <a:ea typeface="Open Sans" panose="020B0606030504020204"/>
                <a:cs typeface="Open Sans" panose="020B0606030504020204"/>
                <a:sym typeface="Open Sans" panose="020B0606030504020204"/>
              </a:defRPr>
            </a:pPr>
            <a:endParaRPr/>
          </a:p>
        </p:txBody>
      </p:sp>
      <p:sp>
        <p:nvSpPr>
          <p:cNvPr id="22" name="Shape 2420"/>
          <p:cNvSpPr/>
          <p:nvPr/>
        </p:nvSpPr>
        <p:spPr>
          <a:xfrm>
            <a:off x="8048431" y="9383626"/>
            <a:ext cx="1592201" cy="917179"/>
          </a:xfrm>
          <a:prstGeom prst="rect">
            <a:avLst/>
          </a:prstGeom>
          <a:noFill/>
          <a:ln w="12700" cap="flat">
            <a:noFill/>
            <a:miter lim="400000"/>
          </a:ln>
          <a:effectLst/>
        </p:spPr>
        <p:txBody>
          <a:bodyPr wrap="none" lIns="71437" tIns="71437" rIns="71437" bIns="71437" numCol="1" anchor="ctr">
            <a:spAutoFit/>
          </a:bodyPr>
          <a:lstStyle>
            <a:lvl1pPr algn="ctr" defTabSz="457200">
              <a:lnSpc>
                <a:spcPct val="16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600" spc="5712" baseline="-4000">
                <a:solidFill>
                  <a:srgbClr val="FFFFFF"/>
                </a:solidFill>
                <a:latin typeface="linea-basic-10" panose="02000509000000000000"/>
                <a:ea typeface="linea-basic-10" panose="02000509000000000000"/>
                <a:cs typeface="linea-basic-10" panose="02000509000000000000"/>
                <a:sym typeface="linea-basic-10" panose="02000509000000000000"/>
              </a:defRPr>
            </a:lvl1pPr>
          </a:lstStyle>
          <a:p>
            <a:pPr lvl="0">
              <a:defRPr sz="1800" spc="0" baseline="0">
                <a:solidFill>
                  <a:srgbClr val="000000"/>
                </a:solidFill>
              </a:defRPr>
            </a:pPr>
            <a:r>
              <a:rPr sz="5600" spc="5712" baseline="-4000">
                <a:solidFill>
                  <a:srgbClr val="FFFFFF"/>
                </a:solidFill>
              </a:rPr>
              <a:t>7</a:t>
            </a:r>
          </a:p>
        </p:txBody>
      </p:sp>
      <p:sp>
        <p:nvSpPr>
          <p:cNvPr id="23" name="Shape 2422"/>
          <p:cNvSpPr/>
          <p:nvPr/>
        </p:nvSpPr>
        <p:spPr>
          <a:xfrm>
            <a:off x="10507472" y="8914534"/>
            <a:ext cx="1906821" cy="19068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7E4BC7"/>
          </a:solidFill>
          <a:ln w="12700" cap="flat">
            <a:noFill/>
            <a:miter lim="400000"/>
          </a:ln>
          <a:effectLst/>
        </p:spPr>
        <p:txBody>
          <a:bodyPr wrap="square" lIns="71437" tIns="71437" rIns="71437" bIns="71437" numCol="1" anchor="ctr">
            <a:noAutofit/>
          </a:bodyP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24" name="Shape 2423"/>
          <p:cNvSpPr/>
          <p:nvPr/>
        </p:nvSpPr>
        <p:spPr>
          <a:xfrm>
            <a:off x="10923819" y="9422629"/>
            <a:ext cx="1592201" cy="917179"/>
          </a:xfrm>
          <a:prstGeom prst="rect">
            <a:avLst/>
          </a:prstGeom>
          <a:noFill/>
          <a:ln w="12700" cap="flat">
            <a:noFill/>
            <a:miter lim="400000"/>
          </a:ln>
          <a:effectLst/>
        </p:spPr>
        <p:txBody>
          <a:bodyPr wrap="none" lIns="71437" tIns="71437" rIns="71437" bIns="71437" numCol="1" anchor="ctr">
            <a:spAutoFit/>
          </a:bodyPr>
          <a:lstStyle>
            <a:lvl1pPr algn="ctr" defTabSz="457200">
              <a:lnSpc>
                <a:spcPct val="16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600" spc="5712" baseline="-4000">
                <a:solidFill>
                  <a:srgbClr val="FFFFFF"/>
                </a:solidFill>
                <a:latin typeface="linea-basic-10" panose="02000509000000000000"/>
                <a:ea typeface="linea-basic-10" panose="02000509000000000000"/>
                <a:cs typeface="linea-basic-10" panose="02000509000000000000"/>
                <a:sym typeface="linea-basic-10" panose="02000509000000000000"/>
              </a:defRPr>
            </a:lvl1pPr>
          </a:lstStyle>
          <a:p>
            <a:pPr lvl="0">
              <a:defRPr sz="1800" spc="0" baseline="0">
                <a:solidFill>
                  <a:srgbClr val="000000"/>
                </a:solidFill>
              </a:defRPr>
            </a:pPr>
            <a:r>
              <a:rPr sz="5600" spc="5712" baseline="-4000">
                <a:solidFill>
                  <a:srgbClr val="FFFFFF"/>
                </a:solidFill>
              </a:rPr>
              <a:t>P</a:t>
            </a:r>
          </a:p>
        </p:txBody>
      </p:sp>
      <p:sp>
        <p:nvSpPr>
          <p:cNvPr id="25" name="Shape 2425"/>
          <p:cNvSpPr/>
          <p:nvPr/>
        </p:nvSpPr>
        <p:spPr>
          <a:xfrm flipH="1">
            <a:off x="4746440" y="8914534"/>
            <a:ext cx="1906822" cy="19068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CADF"/>
          </a:solidFill>
          <a:ln w="12700" cap="flat">
            <a:noFill/>
            <a:miter lim="400000"/>
          </a:ln>
          <a:effectLst/>
        </p:spPr>
        <p:txBody>
          <a:bodyPr wrap="square" lIns="0" tIns="0" rIns="0" bIns="0" numCol="1" anchor="ctr">
            <a:noAutofit/>
          </a:bodyP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26" name="Shape 2426"/>
          <p:cNvSpPr/>
          <p:nvPr/>
        </p:nvSpPr>
        <p:spPr>
          <a:xfrm>
            <a:off x="5168979" y="9408432"/>
            <a:ext cx="1592202" cy="879079"/>
          </a:xfrm>
          <a:prstGeom prst="rect">
            <a:avLst/>
          </a:prstGeom>
          <a:noFill/>
          <a:ln w="12700" cap="flat">
            <a:noFill/>
            <a:miter lim="400000"/>
          </a:ln>
          <a:effectLst/>
        </p:spPr>
        <p:txBody>
          <a:bodyPr wrap="none" lIns="71437" tIns="71437" rIns="71437" bIns="71437" numCol="1" anchor="ctr">
            <a:spAutoFit/>
          </a:bodyPr>
          <a:lstStyle>
            <a:lvl1pPr algn="ctr" defTabSz="457200">
              <a:lnSpc>
                <a:spcPct val="16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600" spc="5712" baseline="-4000">
                <a:solidFill>
                  <a:srgbClr val="FFFFFF"/>
                </a:solidFill>
                <a:latin typeface="linea-music-10"/>
                <a:ea typeface="linea-music-10"/>
                <a:cs typeface="linea-music-10"/>
                <a:sym typeface="linea-music-10"/>
              </a:defRPr>
            </a:lvl1pPr>
          </a:lstStyle>
          <a:p>
            <a:pPr lvl="0">
              <a:defRPr sz="1800" spc="0" baseline="0">
                <a:solidFill>
                  <a:srgbClr val="000000"/>
                </a:solidFill>
              </a:defRPr>
            </a:pPr>
            <a:r>
              <a:rPr sz="5600" spc="5712" baseline="-4000">
                <a:solidFill>
                  <a:srgbClr val="FFFFFF"/>
                </a:solidFill>
              </a:rPr>
              <a:t>h</a:t>
            </a:r>
          </a:p>
        </p:txBody>
      </p:sp>
      <p:sp>
        <p:nvSpPr>
          <p:cNvPr id="27" name="Shape 2428"/>
          <p:cNvSpPr/>
          <p:nvPr/>
        </p:nvSpPr>
        <p:spPr>
          <a:xfrm flipH="1">
            <a:off x="1864859" y="8914534"/>
            <a:ext cx="1906822" cy="19068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C286E"/>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28" name="Shape 2429"/>
          <p:cNvSpPr/>
          <p:nvPr/>
        </p:nvSpPr>
        <p:spPr>
          <a:xfrm>
            <a:off x="2287398" y="9380595"/>
            <a:ext cx="1592202" cy="917179"/>
          </a:xfrm>
          <a:prstGeom prst="rect">
            <a:avLst/>
          </a:prstGeom>
          <a:noFill/>
          <a:ln w="12700" cap="flat">
            <a:noFill/>
            <a:miter lim="400000"/>
          </a:ln>
          <a:effectLst/>
        </p:spPr>
        <p:txBody>
          <a:bodyPr wrap="none" lIns="71437" tIns="71437" rIns="71437" bIns="71437" numCol="1" anchor="ctr">
            <a:spAutoFit/>
          </a:bodyPr>
          <a:lstStyle>
            <a:lvl1pPr algn="ctr" defTabSz="457200">
              <a:lnSpc>
                <a:spcPct val="16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600" spc="5712" baseline="-4000">
                <a:solidFill>
                  <a:srgbClr val="FFFFFF"/>
                </a:solidFill>
                <a:latin typeface="linea-basic-10" panose="02000509000000000000"/>
                <a:ea typeface="linea-basic-10" panose="02000509000000000000"/>
                <a:cs typeface="linea-basic-10" panose="02000509000000000000"/>
                <a:sym typeface="linea-basic-10" panose="02000509000000000000"/>
              </a:defRPr>
            </a:lvl1pPr>
          </a:lstStyle>
          <a:p>
            <a:pPr lvl="0">
              <a:defRPr sz="1800" spc="0" baseline="0">
                <a:solidFill>
                  <a:srgbClr val="000000"/>
                </a:solidFill>
              </a:defRPr>
            </a:pPr>
            <a:r>
              <a:rPr sz="5600" spc="5712" baseline="-4000">
                <a:solidFill>
                  <a:srgbClr val="FFFFFF"/>
                </a:solidFill>
              </a:rPr>
              <a:t>2</a:t>
            </a:r>
          </a:p>
        </p:txBody>
      </p:sp>
      <p:sp>
        <p:nvSpPr>
          <p:cNvPr id="29" name="Shape 2431"/>
          <p:cNvSpPr/>
          <p:nvPr/>
        </p:nvSpPr>
        <p:spPr>
          <a:xfrm>
            <a:off x="1585134" y="10973259"/>
            <a:ext cx="2270998" cy="612776"/>
          </a:xfrm>
          <a:prstGeom prst="rect">
            <a:avLst/>
          </a:prstGeom>
          <a:ln w="12700">
            <a:miter lim="400000"/>
          </a:ln>
        </p:spPr>
        <p:txBody>
          <a:bodyPr lIns="71437" tIns="71437" rIns="71437" bIns="71437" anchor="ctr">
            <a:spAutoFit/>
          </a:bodyPr>
          <a:lstStyle>
            <a:lvl1pPr algn="ctr" defTabSz="825500">
              <a:lnSpc>
                <a:spcPct val="110000"/>
              </a:lnSpc>
              <a:defRPr sz="2700" spc="26">
                <a:solidFill>
                  <a:srgbClr val="42505D"/>
                </a:solidFill>
                <a:latin typeface="Open Sans" panose="020B0606030504020204"/>
                <a:ea typeface="Open Sans" panose="020B0606030504020204"/>
                <a:cs typeface="Open Sans" panose="020B0606030504020204"/>
                <a:sym typeface="Open Sans" panose="020B0606030504020204"/>
              </a:defRPr>
            </a:lvl1pPr>
          </a:lstStyle>
          <a:p>
            <a:pPr lvl="0">
              <a:defRPr sz="1800" spc="0">
                <a:solidFill>
                  <a:srgbClr val="000000"/>
                </a:solidFill>
              </a:defRPr>
            </a:pPr>
            <a:r>
              <a:rPr sz="2700" spc="26">
                <a:solidFill>
                  <a:srgbClr val="42505D"/>
                </a:solidFill>
              </a:rPr>
              <a:t>Game </a:t>
            </a:r>
          </a:p>
        </p:txBody>
      </p:sp>
      <p:sp>
        <p:nvSpPr>
          <p:cNvPr id="30" name="Shape 2432"/>
          <p:cNvSpPr/>
          <p:nvPr/>
        </p:nvSpPr>
        <p:spPr>
          <a:xfrm>
            <a:off x="4443832" y="10973259"/>
            <a:ext cx="2270998" cy="612776"/>
          </a:xfrm>
          <a:prstGeom prst="rect">
            <a:avLst/>
          </a:prstGeom>
          <a:ln w="12700">
            <a:miter lim="400000"/>
          </a:ln>
        </p:spPr>
        <p:txBody>
          <a:bodyPr lIns="71437" tIns="71437" rIns="71437" bIns="71437" anchor="ctr">
            <a:spAutoFit/>
          </a:bodyPr>
          <a:lstStyle>
            <a:lvl1pPr algn="ctr" defTabSz="825500">
              <a:lnSpc>
                <a:spcPct val="110000"/>
              </a:lnSpc>
              <a:defRPr sz="2700" spc="26">
                <a:solidFill>
                  <a:srgbClr val="42505D"/>
                </a:solidFill>
                <a:latin typeface="Open Sans" panose="020B0606030504020204"/>
                <a:ea typeface="Open Sans" panose="020B0606030504020204"/>
                <a:cs typeface="Open Sans" panose="020B0606030504020204"/>
                <a:sym typeface="Open Sans" panose="020B0606030504020204"/>
              </a:defRPr>
            </a:lvl1pPr>
          </a:lstStyle>
          <a:p>
            <a:pPr lvl="0">
              <a:defRPr sz="1800" spc="0">
                <a:solidFill>
                  <a:srgbClr val="000000"/>
                </a:solidFill>
              </a:defRPr>
            </a:pPr>
            <a:r>
              <a:rPr sz="2700" spc="26">
                <a:solidFill>
                  <a:srgbClr val="42505D"/>
                </a:solidFill>
              </a:rPr>
              <a:t>Music</a:t>
            </a:r>
          </a:p>
        </p:txBody>
      </p:sp>
      <p:sp>
        <p:nvSpPr>
          <p:cNvPr id="31" name="Shape 2433"/>
          <p:cNvSpPr/>
          <p:nvPr/>
        </p:nvSpPr>
        <p:spPr>
          <a:xfrm>
            <a:off x="7366030" y="10973259"/>
            <a:ext cx="2270998" cy="612776"/>
          </a:xfrm>
          <a:prstGeom prst="rect">
            <a:avLst/>
          </a:prstGeom>
          <a:ln w="12700">
            <a:miter lim="400000"/>
          </a:ln>
        </p:spPr>
        <p:txBody>
          <a:bodyPr lIns="71437" tIns="71437" rIns="71437" bIns="71437" anchor="ctr">
            <a:spAutoFit/>
          </a:bodyPr>
          <a:lstStyle>
            <a:lvl1pPr algn="ctr" defTabSz="825500">
              <a:lnSpc>
                <a:spcPct val="110000"/>
              </a:lnSpc>
              <a:defRPr sz="2700" spc="26">
                <a:solidFill>
                  <a:srgbClr val="42505D"/>
                </a:solidFill>
                <a:latin typeface="Open Sans" panose="020B0606030504020204"/>
                <a:ea typeface="Open Sans" panose="020B0606030504020204"/>
                <a:cs typeface="Open Sans" panose="020B0606030504020204"/>
                <a:sym typeface="Open Sans" panose="020B0606030504020204"/>
              </a:defRPr>
            </a:lvl1pPr>
          </a:lstStyle>
          <a:p>
            <a:pPr lvl="0">
              <a:defRPr sz="1800" spc="0">
                <a:solidFill>
                  <a:srgbClr val="000000"/>
                </a:solidFill>
              </a:defRPr>
            </a:pPr>
            <a:r>
              <a:rPr sz="2700" spc="26">
                <a:solidFill>
                  <a:srgbClr val="42505D"/>
                </a:solidFill>
              </a:rPr>
              <a:t>Notes</a:t>
            </a:r>
          </a:p>
        </p:txBody>
      </p:sp>
      <p:sp>
        <p:nvSpPr>
          <p:cNvPr id="32" name="Shape 2434"/>
          <p:cNvSpPr/>
          <p:nvPr/>
        </p:nvSpPr>
        <p:spPr>
          <a:xfrm>
            <a:off x="10288228" y="10973259"/>
            <a:ext cx="2270998" cy="612776"/>
          </a:xfrm>
          <a:prstGeom prst="rect">
            <a:avLst/>
          </a:prstGeom>
          <a:ln w="12700">
            <a:miter lim="400000"/>
          </a:ln>
        </p:spPr>
        <p:txBody>
          <a:bodyPr lIns="71437" tIns="71437" rIns="71437" bIns="71437" anchor="ctr">
            <a:spAutoFit/>
          </a:bodyPr>
          <a:lstStyle>
            <a:lvl1pPr algn="ctr" defTabSz="825500">
              <a:lnSpc>
                <a:spcPct val="110000"/>
              </a:lnSpc>
              <a:defRPr sz="2700" spc="26">
                <a:solidFill>
                  <a:srgbClr val="42505D"/>
                </a:solidFill>
                <a:latin typeface="Open Sans" panose="020B0606030504020204"/>
                <a:ea typeface="Open Sans" panose="020B0606030504020204"/>
                <a:cs typeface="Open Sans" panose="020B0606030504020204"/>
                <a:sym typeface="Open Sans" panose="020B0606030504020204"/>
              </a:defRPr>
            </a:lvl1pPr>
          </a:lstStyle>
          <a:p>
            <a:pPr lvl="0">
              <a:defRPr sz="1800" spc="0">
                <a:solidFill>
                  <a:srgbClr val="000000"/>
                </a:solidFill>
              </a:defRPr>
            </a:pPr>
            <a:r>
              <a:rPr sz="2700" spc="26">
                <a:solidFill>
                  <a:srgbClr val="42505D"/>
                </a:solidFill>
              </a:rPr>
              <a:t>Sleek dash</a:t>
            </a:r>
          </a:p>
        </p:txBody>
      </p:sp>
      <p:sp>
        <p:nvSpPr>
          <p:cNvPr id="33" name="矩形 32"/>
          <p:cNvSpPr/>
          <p:nvPr/>
        </p:nvSpPr>
        <p:spPr>
          <a:xfrm>
            <a:off x="0" y="0"/>
            <a:ext cx="24384000" cy="8102600"/>
          </a:xfrm>
          <a:prstGeom prst="rect">
            <a:avLst/>
          </a:prstGeom>
          <a:solidFill>
            <a:srgbClr val="3A3E4E">
              <a:alpha val="85000"/>
            </a:srgbClr>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pPr>
            <a:endParaRPr kumimoji="0" lang="zh-CN" altLang="en-US" sz="2400" b="0" i="0" u="none" strike="noStrike" cap="none" spc="0" normalizeH="0" baseline="0">
              <a:ln>
                <a:noFill/>
              </a:ln>
              <a:solidFill>
                <a:srgbClr val="767982"/>
              </a:solidFill>
              <a:effectLst/>
              <a:uFillTx/>
              <a:latin typeface="Open Sans" panose="020B0606030504020204"/>
              <a:ea typeface="Open Sans" panose="020B0606030504020204"/>
              <a:cs typeface="Open Sans" panose="020B0606030504020204"/>
              <a:sym typeface="Open Sans" panose="020B0606030504020204"/>
            </a:endParaRPr>
          </a:p>
        </p:txBody>
      </p:sp>
      <p:sp>
        <p:nvSpPr>
          <p:cNvPr id="9" name="Shape 2252"/>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D6D3D2"/>
                </a:solidFill>
                <a:latin typeface="Geomanist"/>
                <a:ea typeface="Geomanist"/>
                <a:cs typeface="Geomanist"/>
                <a:sym typeface="Geomanist"/>
              </a:defRPr>
            </a:lvl1pPr>
          </a:lstStyle>
          <a:p>
            <a:pPr lvl="0">
              <a:defRPr sz="1800" spc="0">
                <a:solidFill>
                  <a:srgbClr val="000000"/>
                </a:solidFill>
              </a:defRPr>
            </a:pPr>
            <a:r>
              <a:rPr sz="2400" spc="504">
                <a:solidFill>
                  <a:srgbClr val="D6D3D2"/>
                </a:solidFill>
              </a:rPr>
              <a:t>DEVICES MOCKUP</a:t>
            </a:r>
          </a:p>
        </p:txBody>
      </p:sp>
      <p:sp>
        <p:nvSpPr>
          <p:cNvPr id="11" name="Shape 2254"/>
          <p:cNvSpPr/>
          <p:nvPr/>
        </p:nvSpPr>
        <p:spPr>
          <a:xfrm>
            <a:off x="1819512" y="3051479"/>
            <a:ext cx="962791" cy="1"/>
          </a:xfrm>
          <a:prstGeom prst="line">
            <a:avLst/>
          </a:prstGeom>
          <a:ln w="25400">
            <a:solidFill>
              <a:srgbClr val="FFFFFF">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grpSp>
        <p:nvGrpSpPr>
          <p:cNvPr id="12" name="Group 2258"/>
          <p:cNvGrpSpPr/>
          <p:nvPr/>
        </p:nvGrpSpPr>
        <p:grpSpPr>
          <a:xfrm>
            <a:off x="441340" y="477381"/>
            <a:ext cx="358883" cy="348308"/>
            <a:chOff x="0" y="0"/>
            <a:chExt cx="358881" cy="348307"/>
          </a:xfrm>
        </p:grpSpPr>
        <p:sp>
          <p:nvSpPr>
            <p:cNvPr id="13" name="Shape 2255"/>
            <p:cNvSpPr/>
            <p:nvPr/>
          </p:nvSpPr>
          <p:spPr>
            <a:xfrm>
              <a:off x="0" y="0"/>
              <a:ext cx="358882" cy="70683"/>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 name="Shape 2256"/>
            <p:cNvSpPr/>
            <p:nvPr/>
          </p:nvSpPr>
          <p:spPr>
            <a:xfrm>
              <a:off x="0" y="143415"/>
              <a:ext cx="358882" cy="70683"/>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5" name="Shape 2257"/>
            <p:cNvSpPr/>
            <p:nvPr/>
          </p:nvSpPr>
          <p:spPr>
            <a:xfrm>
              <a:off x="0" y="277624"/>
              <a:ext cx="358882" cy="70684"/>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grpSp>
      <p:sp>
        <p:nvSpPr>
          <p:cNvPr id="16" name="Shape 2259"/>
          <p:cNvSpPr/>
          <p:nvPr/>
        </p:nvSpPr>
        <p:spPr>
          <a:xfrm flipV="1">
            <a:off x="1302412" y="16534"/>
            <a:ext cx="1" cy="1270001"/>
          </a:xfrm>
          <a:prstGeom prst="line">
            <a:avLst/>
          </a:prstGeom>
          <a:ln w="25400">
            <a:solidFill>
              <a:srgbClr val="FFFFFF">
                <a:alpha val="13111"/>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7" name="Shape 2260"/>
          <p:cNvSpPr/>
          <p:nvPr/>
        </p:nvSpPr>
        <p:spPr>
          <a:xfrm>
            <a:off x="1713813" y="3919578"/>
            <a:ext cx="11918140" cy="2327276"/>
          </a:xfrm>
          <a:prstGeom prst="rect">
            <a:avLst/>
          </a:prstGeom>
          <a:ln w="12700">
            <a:miter lim="400000"/>
          </a:ln>
        </p:spPr>
        <p:txBody>
          <a:bodyPr lIns="71437" tIns="71437" rIns="71437" bIns="71437" anchor="ctr">
            <a:spAutoFit/>
          </a:bodyPr>
          <a:lstStyle>
            <a:lvl1pPr>
              <a:defRPr sz="32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3200">
                <a:solidFill>
                  <a:srgbClr val="FFFFFF"/>
                </a:solidFill>
              </a:rPr>
              <a:t>Cras mattis consectetur purus sit amet fermentum. Sed posuere consectetur est at lobortis. Nullam quis risus eget urna mollis ornare vel eu leo. Integer posuere erat a ante venenatis dapibus posuere velit aliquet.</a:t>
            </a:r>
          </a:p>
        </p:txBody>
      </p:sp>
      <p:sp>
        <p:nvSpPr>
          <p:cNvPr id="18" name="Shape 2261"/>
          <p:cNvSpPr/>
          <p:nvPr/>
        </p:nvSpPr>
        <p:spPr>
          <a:xfrm flipH="1">
            <a:off x="1748317" y="6765522"/>
            <a:ext cx="2270998" cy="705152"/>
          </a:xfrm>
          <a:prstGeom prst="roundRect">
            <a:avLst>
              <a:gd name="adj" fmla="val 50000"/>
            </a:avLst>
          </a:prstGeom>
          <a:solidFill>
            <a:srgbClr val="38DDAA"/>
          </a:solidFill>
          <a:ln w="12700">
            <a:miter lim="400000"/>
          </a:ln>
        </p:spPr>
        <p:txBody>
          <a:bodyPr lIns="71437" tIns="71437" rIns="71437" bIns="71437"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9" name="Shape 2262"/>
          <p:cNvSpPr/>
          <p:nvPr/>
        </p:nvSpPr>
        <p:spPr>
          <a:xfrm>
            <a:off x="2421096" y="6843459"/>
            <a:ext cx="1027039" cy="498476"/>
          </a:xfrm>
          <a:prstGeom prst="rect">
            <a:avLst/>
          </a:prstGeom>
          <a:ln w="12700">
            <a:miter lim="400000"/>
          </a:ln>
        </p:spPr>
        <p:txBody>
          <a:bodyPr wrap="none" lIns="71437" tIns="71437" rIns="71437" bIns="71437" anchor="ctr">
            <a:spAutoFit/>
          </a:bodyPr>
          <a:lstStyle>
            <a:lvl1pPr>
              <a:defRPr sz="21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FFFFFF"/>
                </a:solidFill>
              </a:rPr>
              <a:t>more…</a:t>
            </a:r>
          </a:p>
        </p:txBody>
      </p:sp>
      <p:sp>
        <p:nvSpPr>
          <p:cNvPr id="20" name="Shape 2279"/>
          <p:cNvSpPr/>
          <p:nvPr/>
        </p:nvSpPr>
        <p:spPr>
          <a:xfrm>
            <a:off x="23129752" y="249897"/>
            <a:ext cx="718846" cy="803276"/>
          </a:xfrm>
          <a:prstGeom prst="rect">
            <a:avLst/>
          </a:prstGeom>
          <a:ln w="12700">
            <a:miter lim="400000"/>
          </a:ln>
        </p:spPr>
        <p:txBody>
          <a:bodyPr wrap="none" lIns="71437" tIns="71437" rIns="71437" bIns="71437" anchor="ctr">
            <a:spAutoFit/>
          </a:bodyPr>
          <a:lstStyle>
            <a:lvl1pPr>
              <a:defRPr sz="4200" spc="0">
                <a:solidFill>
                  <a:srgbClr val="FFFFFF"/>
                </a:solidFill>
                <a:latin typeface="Geomanist"/>
                <a:ea typeface="Geomanist"/>
                <a:cs typeface="Geomanist"/>
                <a:sym typeface="Geomanist"/>
              </a:defRPr>
            </a:lvl1pPr>
          </a:lstStyle>
          <a:p>
            <a:pPr lvl="0">
              <a:defRPr sz="1800" spc="0">
                <a:solidFill>
                  <a:srgbClr val="000000"/>
                </a:solidFill>
              </a:defRPr>
            </a:pPr>
            <a:r>
              <a:rPr sz="4200" spc="0">
                <a:solidFill>
                  <a:srgbClr val="FFFFFF"/>
                </a:solidFill>
              </a:rPr>
              <a:t>62</a:t>
            </a:r>
          </a:p>
        </p:txBody>
      </p:sp>
      <p:pic>
        <p:nvPicPr>
          <p:cNvPr id="8" name="black.png"/>
          <p:cNvPicPr/>
          <p:nvPr/>
        </p:nvPicPr>
        <p:blipFill>
          <a:blip r:embed="rId4" cstate="email">
            <a:extLst>
              <a:ext uri="{28A0092B-C50C-407E-A947-70E740481C1C}">
                <a14:useLocalDpi xmlns:a14="http://schemas.microsoft.com/office/drawing/2010/main"/>
              </a:ext>
            </a:extLst>
          </a:blip>
          <a:stretch>
            <a:fillRect/>
          </a:stretch>
        </p:blipFill>
        <p:spPr>
          <a:xfrm>
            <a:off x="15313201" y="2065910"/>
            <a:ext cx="7023104" cy="10405497"/>
          </a:xfrm>
          <a:prstGeom prst="rect">
            <a:avLst/>
          </a:prstGeom>
          <a:ln w="12700">
            <a:miter lim="400000"/>
            <a:headEnd/>
            <a:tailEnd/>
          </a:ln>
        </p:spPr>
      </p:pic>
      <p:pic>
        <p:nvPicPr>
          <p:cNvPr id="7" name="图片占位符 6"/>
          <p:cNvPicPr>
            <a:picLocks noGrp="1" noChangeAspect="1"/>
          </p:cNvPicPr>
          <p:nvPr>
            <p:ph type="pic" sz="quarter" idx="13"/>
          </p:nvPr>
        </p:nvPicPr>
        <p:blipFill rotWithShape="1">
          <a:blip r:embed="rId5" cstate="email">
            <a:extLst>
              <a:ext uri="{28A0092B-C50C-407E-A947-70E740481C1C}">
                <a14:useLocalDpi xmlns:a14="http://schemas.microsoft.com/office/drawing/2010/main"/>
              </a:ext>
            </a:extLst>
          </a:blip>
          <a:srcRect/>
          <a:stretch>
            <a:fillRect/>
          </a:stretch>
        </p:blipFill>
        <p:spPr>
          <a:xfrm>
            <a:off x="15698788" y="3112166"/>
            <a:ext cx="6267450" cy="8316912"/>
          </a:xfrm>
        </p:spPr>
      </p:pic>
      <p:sp>
        <p:nvSpPr>
          <p:cNvPr id="34" name="Shape 2174"/>
          <p:cNvSpPr/>
          <p:nvPr/>
        </p:nvSpPr>
        <p:spPr>
          <a:xfrm>
            <a:off x="1745893" y="1599428"/>
            <a:ext cx="6915354" cy="1159932"/>
          </a:xfrm>
          <a:prstGeom prst="rect">
            <a:avLst/>
          </a:prstGeom>
          <a:ln w="12700">
            <a:miter lim="400000"/>
          </a:ln>
        </p:spPr>
        <p:txBody>
          <a:bodyPr wrap="none" lIns="71437" tIns="71437" rIns="71437" bIns="71437" anchor="ctr">
            <a:spAutoFit/>
          </a:bodyPr>
          <a:lstStyle>
            <a:lvl1pPr>
              <a:defRPr>
                <a:solidFill>
                  <a:srgbClr val="FFFFFF"/>
                </a:solidFill>
              </a:defRPr>
            </a:lvl1pPr>
          </a:lstStyle>
          <a:p>
            <a:pPr lvl="0">
              <a:defRPr sz="1800">
                <a:solidFill>
                  <a:srgbClr val="000000"/>
                </a:solidFill>
              </a:defRPr>
            </a:pPr>
            <a:r>
              <a:rPr lang="zh-CN" altLang="en-US" sz="6600" dirty="0">
                <a:solidFill>
                  <a:srgbClr val="FFFFFF"/>
                </a:solidFill>
                <a:latin typeface="造字工房悦黑（非商用）常规体" pitchFamily="50" charset="-122"/>
                <a:ea typeface="造字工房悦黑（非商用）常规体" pitchFamily="50" charset="-122"/>
              </a:rPr>
              <a:t>高端智能贴图效果</a:t>
            </a:r>
            <a:endParaRPr sz="6600" dirty="0">
              <a:solidFill>
                <a:srgbClr val="FFFFFF"/>
              </a:solidFill>
              <a:latin typeface="造字工房悦黑（非商用）常规体" pitchFamily="50" charset="-122"/>
              <a:ea typeface="造字工房悦黑（非商用）常规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2"/>
          </p:nvPr>
        </p:nvPicPr>
        <p:blipFill>
          <a:blip r:embed="rId3" cstate="email">
            <a:extLst>
              <a:ext uri="{28A0092B-C50C-407E-A947-70E740481C1C}">
                <a14:useLocalDpi xmlns:a14="http://schemas.microsoft.com/office/drawing/2010/main"/>
              </a:ext>
            </a:extLst>
          </a:blip>
          <a:srcRect/>
          <a:stretch>
            <a:fillRect/>
          </a:stretch>
        </p:blipFill>
        <p:spPr/>
      </p:pic>
      <p:pic>
        <p:nvPicPr>
          <p:cNvPr id="7" name="black.png"/>
          <p:cNvPicPr/>
          <p:nvPr/>
        </p:nvPicPr>
        <p:blipFill>
          <a:blip r:embed="rId4"/>
          <a:stretch>
            <a:fillRect/>
          </a:stretch>
        </p:blipFill>
        <p:spPr>
          <a:xfrm>
            <a:off x="14727452" y="2065910"/>
            <a:ext cx="8774269" cy="13000039"/>
          </a:xfrm>
          <a:prstGeom prst="rect">
            <a:avLst/>
          </a:prstGeom>
          <a:ln w="12700">
            <a:miter lim="400000"/>
            <a:headEnd/>
            <a:tailEnd/>
          </a:ln>
        </p:spPr>
      </p:pic>
      <p:sp>
        <p:nvSpPr>
          <p:cNvPr id="28" name="矩形 27"/>
          <p:cNvSpPr/>
          <p:nvPr/>
        </p:nvSpPr>
        <p:spPr>
          <a:xfrm>
            <a:off x="0" y="0"/>
            <a:ext cx="24384000" cy="13776325"/>
          </a:xfrm>
          <a:prstGeom prst="rect">
            <a:avLst/>
          </a:prstGeom>
          <a:solidFill>
            <a:srgbClr val="3A3E4E">
              <a:alpha val="80000"/>
            </a:srgbClr>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pPr>
            <a:endParaRPr kumimoji="0" lang="zh-CN" altLang="en-US" sz="2400" b="0" i="0" u="none" strike="noStrike" cap="none" spc="0" normalizeH="0" baseline="0">
              <a:ln>
                <a:noFill/>
              </a:ln>
              <a:solidFill>
                <a:srgbClr val="767982"/>
              </a:solidFill>
              <a:effectLst/>
              <a:uFillTx/>
              <a:latin typeface="Open Sans" panose="020B0606030504020204"/>
              <a:ea typeface="Open Sans" panose="020B0606030504020204"/>
              <a:cs typeface="Open Sans" panose="020B0606030504020204"/>
              <a:sym typeface="Open Sans" panose="020B0606030504020204"/>
            </a:endParaRPr>
          </a:p>
        </p:txBody>
      </p:sp>
      <p:pic>
        <p:nvPicPr>
          <p:cNvPr id="5" name="图片占位符 4"/>
          <p:cNvPicPr>
            <a:picLocks noGrp="1" noChangeAspect="1"/>
          </p:cNvPicPr>
          <p:nvPr>
            <p:ph type="pic" sz="quarter" idx="13"/>
          </p:nvPr>
        </p:nvPicPr>
        <p:blipFill rotWithShape="1">
          <a:blip r:embed="rId5" cstate="email">
            <a:extLst>
              <a:ext uri="{28A0092B-C50C-407E-A947-70E740481C1C}">
                <a14:useLocalDpi xmlns:a14="http://schemas.microsoft.com/office/drawing/2010/main"/>
              </a:ext>
            </a:extLst>
          </a:blip>
          <a:srcRect/>
          <a:stretch>
            <a:fillRect/>
          </a:stretch>
        </p:blipFill>
        <p:spPr/>
      </p:pic>
      <p:sp>
        <p:nvSpPr>
          <p:cNvPr id="8" name="Shape 2282"/>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D6D3D2"/>
                </a:solidFill>
                <a:latin typeface="Geomanist"/>
                <a:ea typeface="Geomanist"/>
                <a:cs typeface="Geomanist"/>
                <a:sym typeface="Geomanist"/>
              </a:defRPr>
            </a:lvl1pPr>
          </a:lstStyle>
          <a:p>
            <a:pPr lvl="0">
              <a:defRPr sz="1800" spc="0">
                <a:solidFill>
                  <a:srgbClr val="000000"/>
                </a:solidFill>
              </a:defRPr>
            </a:pPr>
            <a:r>
              <a:rPr sz="2400" spc="504">
                <a:solidFill>
                  <a:srgbClr val="D6D3D2"/>
                </a:solidFill>
              </a:rPr>
              <a:t>DEVICES MOCKUP</a:t>
            </a:r>
          </a:p>
        </p:txBody>
      </p:sp>
      <p:sp>
        <p:nvSpPr>
          <p:cNvPr id="10" name="Shape 2284"/>
          <p:cNvSpPr/>
          <p:nvPr/>
        </p:nvSpPr>
        <p:spPr>
          <a:xfrm>
            <a:off x="1819512" y="3051479"/>
            <a:ext cx="962791" cy="1"/>
          </a:xfrm>
          <a:prstGeom prst="line">
            <a:avLst/>
          </a:prstGeom>
          <a:ln w="25400">
            <a:solidFill>
              <a:srgbClr val="FFFFFF">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grpSp>
        <p:nvGrpSpPr>
          <p:cNvPr id="11" name="Group 2288"/>
          <p:cNvGrpSpPr/>
          <p:nvPr/>
        </p:nvGrpSpPr>
        <p:grpSpPr>
          <a:xfrm>
            <a:off x="441340" y="477381"/>
            <a:ext cx="358883" cy="348308"/>
            <a:chOff x="0" y="0"/>
            <a:chExt cx="358881" cy="348307"/>
          </a:xfrm>
        </p:grpSpPr>
        <p:sp>
          <p:nvSpPr>
            <p:cNvPr id="12" name="Shape 2285"/>
            <p:cNvSpPr/>
            <p:nvPr/>
          </p:nvSpPr>
          <p:spPr>
            <a:xfrm>
              <a:off x="0" y="0"/>
              <a:ext cx="358882" cy="70683"/>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3" name="Shape 2286"/>
            <p:cNvSpPr/>
            <p:nvPr/>
          </p:nvSpPr>
          <p:spPr>
            <a:xfrm>
              <a:off x="0" y="143415"/>
              <a:ext cx="358882" cy="70683"/>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 name="Shape 2287"/>
            <p:cNvSpPr/>
            <p:nvPr/>
          </p:nvSpPr>
          <p:spPr>
            <a:xfrm>
              <a:off x="0" y="277624"/>
              <a:ext cx="358882" cy="70684"/>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grpSp>
      <p:sp>
        <p:nvSpPr>
          <p:cNvPr id="15" name="Shape 2289"/>
          <p:cNvSpPr/>
          <p:nvPr/>
        </p:nvSpPr>
        <p:spPr>
          <a:xfrm flipV="1">
            <a:off x="1302412" y="16534"/>
            <a:ext cx="1" cy="1270001"/>
          </a:xfrm>
          <a:prstGeom prst="line">
            <a:avLst/>
          </a:prstGeom>
          <a:ln w="25400">
            <a:solidFill>
              <a:srgbClr val="FFFFFF">
                <a:alpha val="13111"/>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 name="Shape 2290"/>
          <p:cNvSpPr/>
          <p:nvPr/>
        </p:nvSpPr>
        <p:spPr>
          <a:xfrm>
            <a:off x="1746898" y="4523483"/>
            <a:ext cx="11918140" cy="1781176"/>
          </a:xfrm>
          <a:prstGeom prst="rect">
            <a:avLst/>
          </a:prstGeom>
          <a:ln w="12700">
            <a:miter lim="400000"/>
          </a:ln>
        </p:spPr>
        <p:txBody>
          <a:bodyPr lIns="71437" tIns="71437" rIns="71437" bIns="71437" anchor="ctr">
            <a:spAutoFit/>
          </a:bodyPr>
          <a:lstStyle>
            <a:lvl1pPr>
              <a:defRPr sz="32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3200">
                <a:solidFill>
                  <a:srgbClr val="FFFFFF"/>
                </a:solidFill>
              </a:rPr>
              <a:t>Cras mattis consectetur purus sit amet fermentum. Sed posuere consectetur est at lobortis. Nullam quis risus eget urna mollis ornare vel eu leo.</a:t>
            </a:r>
          </a:p>
        </p:txBody>
      </p:sp>
      <p:sp>
        <p:nvSpPr>
          <p:cNvPr id="17" name="Shape 2291"/>
          <p:cNvSpPr/>
          <p:nvPr/>
        </p:nvSpPr>
        <p:spPr>
          <a:xfrm flipH="1">
            <a:off x="1748317" y="6765522"/>
            <a:ext cx="2270998" cy="705152"/>
          </a:xfrm>
          <a:prstGeom prst="roundRect">
            <a:avLst>
              <a:gd name="adj" fmla="val 50000"/>
            </a:avLst>
          </a:prstGeom>
          <a:solidFill>
            <a:srgbClr val="38DDAA"/>
          </a:solidFill>
          <a:ln w="12700">
            <a:miter lim="400000"/>
          </a:ln>
        </p:spPr>
        <p:txBody>
          <a:bodyPr lIns="71437" tIns="71437" rIns="71437" bIns="71437"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8" name="Shape 2292"/>
          <p:cNvSpPr/>
          <p:nvPr/>
        </p:nvSpPr>
        <p:spPr>
          <a:xfrm>
            <a:off x="2421096" y="6843459"/>
            <a:ext cx="1027039" cy="498476"/>
          </a:xfrm>
          <a:prstGeom prst="rect">
            <a:avLst/>
          </a:prstGeom>
          <a:ln w="12700">
            <a:miter lim="400000"/>
          </a:ln>
        </p:spPr>
        <p:txBody>
          <a:bodyPr wrap="none" lIns="71437" tIns="71437" rIns="71437" bIns="71437" anchor="ctr">
            <a:spAutoFit/>
          </a:bodyPr>
          <a:lstStyle>
            <a:lvl1pPr>
              <a:defRPr sz="21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FFFFFF"/>
                </a:solidFill>
              </a:rPr>
              <a:t>more…</a:t>
            </a:r>
          </a:p>
        </p:txBody>
      </p:sp>
      <p:sp>
        <p:nvSpPr>
          <p:cNvPr id="19" name="Shape 2293"/>
          <p:cNvSpPr/>
          <p:nvPr/>
        </p:nvSpPr>
        <p:spPr>
          <a:xfrm>
            <a:off x="1497664" y="8759480"/>
            <a:ext cx="3304015" cy="2212976"/>
          </a:xfrm>
          <a:prstGeom prst="rect">
            <a:avLst/>
          </a:prstGeom>
          <a:ln w="12700">
            <a:miter lim="400000"/>
          </a:ln>
        </p:spPr>
        <p:txBody>
          <a:bodyPr lIns="71437" tIns="71437" rIns="71437" bIns="71437" anchor="ctr">
            <a:spAutoFit/>
          </a:bodyPr>
          <a:lstStyle>
            <a:lvl1pPr algn="ctr" defTabSz="825500">
              <a:lnSpc>
                <a:spcPct val="110000"/>
              </a:lnSpc>
              <a:defRPr sz="12000" spc="119">
                <a:solidFill>
                  <a:srgbClr val="FFAC00"/>
                </a:solidFill>
              </a:defRPr>
            </a:lvl1pPr>
          </a:lstStyle>
          <a:p>
            <a:pPr lvl="0">
              <a:defRPr sz="1800" spc="0">
                <a:solidFill>
                  <a:srgbClr val="000000"/>
                </a:solidFill>
              </a:defRPr>
            </a:pPr>
            <a:r>
              <a:rPr sz="12000" spc="119">
                <a:solidFill>
                  <a:srgbClr val="FFAC00"/>
                </a:solidFill>
              </a:rPr>
              <a:t>17k</a:t>
            </a:r>
          </a:p>
        </p:txBody>
      </p:sp>
      <p:sp>
        <p:nvSpPr>
          <p:cNvPr id="20" name="Shape 2294"/>
          <p:cNvSpPr/>
          <p:nvPr/>
        </p:nvSpPr>
        <p:spPr>
          <a:xfrm>
            <a:off x="5820090" y="8759480"/>
            <a:ext cx="3304015" cy="2212976"/>
          </a:xfrm>
          <a:prstGeom prst="rect">
            <a:avLst/>
          </a:prstGeom>
          <a:ln w="12700">
            <a:miter lim="400000"/>
          </a:ln>
        </p:spPr>
        <p:txBody>
          <a:bodyPr lIns="71437" tIns="71437" rIns="71437" bIns="71437" anchor="ctr">
            <a:spAutoFit/>
          </a:bodyPr>
          <a:lstStyle>
            <a:lvl1pPr algn="ctr" defTabSz="825500">
              <a:lnSpc>
                <a:spcPct val="110000"/>
              </a:lnSpc>
              <a:defRPr sz="12000" spc="119">
                <a:solidFill>
                  <a:srgbClr val="FFAC00"/>
                </a:solidFill>
              </a:defRPr>
            </a:lvl1pPr>
          </a:lstStyle>
          <a:p>
            <a:pPr lvl="0">
              <a:defRPr sz="1800" spc="0">
                <a:solidFill>
                  <a:srgbClr val="000000"/>
                </a:solidFill>
              </a:defRPr>
            </a:pPr>
            <a:r>
              <a:rPr sz="12000" spc="119">
                <a:solidFill>
                  <a:srgbClr val="FFAC00"/>
                </a:solidFill>
              </a:rPr>
              <a:t>857</a:t>
            </a:r>
          </a:p>
        </p:txBody>
      </p:sp>
      <p:sp>
        <p:nvSpPr>
          <p:cNvPr id="21" name="Shape 2295"/>
          <p:cNvSpPr/>
          <p:nvPr/>
        </p:nvSpPr>
        <p:spPr>
          <a:xfrm>
            <a:off x="9857607" y="8759480"/>
            <a:ext cx="3304015" cy="2212976"/>
          </a:xfrm>
          <a:prstGeom prst="rect">
            <a:avLst/>
          </a:prstGeom>
          <a:ln w="12700">
            <a:miter lim="400000"/>
          </a:ln>
        </p:spPr>
        <p:txBody>
          <a:bodyPr lIns="71437" tIns="71437" rIns="71437" bIns="71437" anchor="ctr">
            <a:spAutoFit/>
          </a:bodyPr>
          <a:lstStyle>
            <a:lvl1pPr algn="ctr" defTabSz="825500">
              <a:lnSpc>
                <a:spcPct val="110000"/>
              </a:lnSpc>
              <a:defRPr sz="12000" spc="119">
                <a:solidFill>
                  <a:srgbClr val="FFAC00"/>
                </a:solidFill>
              </a:defRPr>
            </a:lvl1pPr>
          </a:lstStyle>
          <a:p>
            <a:pPr lvl="0">
              <a:defRPr sz="1800" spc="0">
                <a:solidFill>
                  <a:srgbClr val="000000"/>
                </a:solidFill>
              </a:defRPr>
            </a:pPr>
            <a:r>
              <a:rPr sz="12000" spc="119">
                <a:solidFill>
                  <a:srgbClr val="FFAC00"/>
                </a:solidFill>
              </a:rPr>
              <a:t>124</a:t>
            </a:r>
          </a:p>
        </p:txBody>
      </p:sp>
      <p:sp>
        <p:nvSpPr>
          <p:cNvPr id="22" name="Shape 2296"/>
          <p:cNvSpPr/>
          <p:nvPr/>
        </p:nvSpPr>
        <p:spPr>
          <a:xfrm>
            <a:off x="2014172" y="10733975"/>
            <a:ext cx="2270998" cy="612776"/>
          </a:xfrm>
          <a:prstGeom prst="rect">
            <a:avLst/>
          </a:prstGeom>
          <a:ln w="12700">
            <a:miter lim="400000"/>
          </a:ln>
        </p:spPr>
        <p:txBody>
          <a:bodyPr lIns="71437" tIns="71437" rIns="71437" bIns="71437" anchor="ctr">
            <a:spAutoFit/>
          </a:bodyPr>
          <a:lstStyle>
            <a:lvl1pPr algn="ctr" defTabSz="825500">
              <a:lnSpc>
                <a:spcPct val="110000"/>
              </a:lnSpc>
              <a:defRPr sz="2700" spc="26">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spc="0">
                <a:solidFill>
                  <a:srgbClr val="000000"/>
                </a:solidFill>
              </a:defRPr>
            </a:pPr>
            <a:r>
              <a:rPr sz="2700" spc="26">
                <a:solidFill>
                  <a:srgbClr val="FFFFFF"/>
                </a:solidFill>
              </a:rPr>
              <a:t>downloads </a:t>
            </a:r>
          </a:p>
        </p:txBody>
      </p:sp>
      <p:sp>
        <p:nvSpPr>
          <p:cNvPr id="23" name="Shape 2297"/>
          <p:cNvSpPr/>
          <p:nvPr/>
        </p:nvSpPr>
        <p:spPr>
          <a:xfrm>
            <a:off x="6336599" y="10733975"/>
            <a:ext cx="2270998" cy="612776"/>
          </a:xfrm>
          <a:prstGeom prst="rect">
            <a:avLst/>
          </a:prstGeom>
          <a:ln w="12700">
            <a:miter lim="400000"/>
          </a:ln>
        </p:spPr>
        <p:txBody>
          <a:bodyPr lIns="71437" tIns="71437" rIns="71437" bIns="71437" anchor="ctr">
            <a:spAutoFit/>
          </a:bodyPr>
          <a:lstStyle>
            <a:lvl1pPr algn="ctr" defTabSz="825500">
              <a:lnSpc>
                <a:spcPct val="110000"/>
              </a:lnSpc>
              <a:defRPr sz="2700" spc="26">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spc="0">
                <a:solidFill>
                  <a:srgbClr val="000000"/>
                </a:solidFill>
              </a:defRPr>
            </a:pPr>
            <a:r>
              <a:rPr sz="2700" spc="26">
                <a:solidFill>
                  <a:srgbClr val="FFFFFF"/>
                </a:solidFill>
              </a:rPr>
              <a:t>daily players</a:t>
            </a:r>
          </a:p>
        </p:txBody>
      </p:sp>
      <p:sp>
        <p:nvSpPr>
          <p:cNvPr id="24" name="Shape 2298"/>
          <p:cNvSpPr/>
          <p:nvPr/>
        </p:nvSpPr>
        <p:spPr>
          <a:xfrm>
            <a:off x="10374115" y="10733975"/>
            <a:ext cx="2270998" cy="612776"/>
          </a:xfrm>
          <a:prstGeom prst="rect">
            <a:avLst/>
          </a:prstGeom>
          <a:ln w="12700">
            <a:miter lim="400000"/>
          </a:ln>
        </p:spPr>
        <p:txBody>
          <a:bodyPr lIns="71437" tIns="71437" rIns="71437" bIns="71437" anchor="ctr">
            <a:spAutoFit/>
          </a:bodyPr>
          <a:lstStyle>
            <a:lvl1pPr algn="ctr" defTabSz="825500">
              <a:lnSpc>
                <a:spcPct val="110000"/>
              </a:lnSpc>
              <a:defRPr sz="2700" spc="26">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spc="0">
                <a:solidFill>
                  <a:srgbClr val="000000"/>
                </a:solidFill>
              </a:defRPr>
            </a:pPr>
            <a:r>
              <a:rPr sz="2700" spc="26">
                <a:solidFill>
                  <a:srgbClr val="FFFFFF"/>
                </a:solidFill>
              </a:rPr>
              <a:t>patches</a:t>
            </a:r>
          </a:p>
        </p:txBody>
      </p:sp>
      <p:sp>
        <p:nvSpPr>
          <p:cNvPr id="25" name="Shape 2299"/>
          <p:cNvSpPr/>
          <p:nvPr/>
        </p:nvSpPr>
        <p:spPr>
          <a:xfrm>
            <a:off x="9506311" y="9038880"/>
            <a:ext cx="1" cy="2212975"/>
          </a:xfrm>
          <a:prstGeom prst="line">
            <a:avLst/>
          </a:prstGeom>
          <a:ln w="25400">
            <a:solidFill>
              <a:srgbClr val="FFFFFF">
                <a:alpha val="37161"/>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26" name="Shape 2300"/>
          <p:cNvSpPr/>
          <p:nvPr/>
        </p:nvSpPr>
        <p:spPr>
          <a:xfrm flipH="1">
            <a:off x="5437884" y="9038880"/>
            <a:ext cx="1" cy="2212975"/>
          </a:xfrm>
          <a:prstGeom prst="line">
            <a:avLst/>
          </a:prstGeom>
          <a:ln w="25400">
            <a:solidFill>
              <a:srgbClr val="FFFFFF">
                <a:alpha val="37161"/>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27" name="Shape 2303"/>
          <p:cNvSpPr/>
          <p:nvPr/>
        </p:nvSpPr>
        <p:spPr>
          <a:xfrm>
            <a:off x="23129752" y="249897"/>
            <a:ext cx="726847" cy="803276"/>
          </a:xfrm>
          <a:prstGeom prst="rect">
            <a:avLst/>
          </a:prstGeom>
          <a:ln w="12700">
            <a:miter lim="400000"/>
          </a:ln>
        </p:spPr>
        <p:txBody>
          <a:bodyPr wrap="none" lIns="71437" tIns="71437" rIns="71437" bIns="71437" anchor="ctr">
            <a:spAutoFit/>
          </a:bodyPr>
          <a:lstStyle>
            <a:lvl1pPr>
              <a:defRPr sz="4200" spc="0">
                <a:solidFill>
                  <a:srgbClr val="FFFFFF"/>
                </a:solidFill>
                <a:latin typeface="Geomanist"/>
                <a:ea typeface="Geomanist"/>
                <a:cs typeface="Geomanist"/>
                <a:sym typeface="Geomanist"/>
              </a:defRPr>
            </a:lvl1pPr>
          </a:lstStyle>
          <a:p>
            <a:pPr lvl="0">
              <a:defRPr sz="1800" spc="0">
                <a:solidFill>
                  <a:srgbClr val="000000"/>
                </a:solidFill>
              </a:defRPr>
            </a:pPr>
            <a:r>
              <a:rPr sz="4200" spc="0">
                <a:solidFill>
                  <a:srgbClr val="FFFFFF"/>
                </a:solidFill>
              </a:rPr>
              <a:t>63</a:t>
            </a:r>
          </a:p>
        </p:txBody>
      </p:sp>
      <p:sp>
        <p:nvSpPr>
          <p:cNvPr id="29" name="Shape 2174"/>
          <p:cNvSpPr/>
          <p:nvPr/>
        </p:nvSpPr>
        <p:spPr>
          <a:xfrm>
            <a:off x="1745893" y="1599428"/>
            <a:ext cx="6915354" cy="1159932"/>
          </a:xfrm>
          <a:prstGeom prst="rect">
            <a:avLst/>
          </a:prstGeom>
          <a:ln w="12700">
            <a:miter lim="400000"/>
          </a:ln>
        </p:spPr>
        <p:txBody>
          <a:bodyPr wrap="none" lIns="71437" tIns="71437" rIns="71437" bIns="71437" anchor="ctr">
            <a:spAutoFit/>
          </a:bodyPr>
          <a:lstStyle>
            <a:lvl1pPr>
              <a:defRPr>
                <a:solidFill>
                  <a:srgbClr val="FFFFFF"/>
                </a:solidFill>
              </a:defRPr>
            </a:lvl1pPr>
          </a:lstStyle>
          <a:p>
            <a:pPr lvl="0">
              <a:defRPr sz="1800">
                <a:solidFill>
                  <a:srgbClr val="000000"/>
                </a:solidFill>
              </a:defRPr>
            </a:pPr>
            <a:r>
              <a:rPr lang="zh-CN" altLang="en-US" sz="6600" dirty="0">
                <a:solidFill>
                  <a:srgbClr val="FFFFFF"/>
                </a:solidFill>
                <a:latin typeface="造字工房悦黑（非商用）常规体" pitchFamily="50" charset="-122"/>
                <a:ea typeface="造字工房悦黑（非商用）常规体" pitchFamily="50" charset="-122"/>
              </a:rPr>
              <a:t>高端智能贴图效果</a:t>
            </a:r>
            <a:endParaRPr sz="6600" dirty="0">
              <a:solidFill>
                <a:srgbClr val="FFFFFF"/>
              </a:solidFill>
              <a:latin typeface="造字工房悦黑（非商用）常规体" pitchFamily="50" charset="-122"/>
              <a:ea typeface="造字工房悦黑（非商用）常规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16"/>
          </p:nvPr>
        </p:nvPicPr>
        <p:blipFill>
          <a:blip r:embed="rId3" cstate="email">
            <a:extLst>
              <a:ext uri="{28A0092B-C50C-407E-A947-70E740481C1C}">
                <a14:useLocalDpi xmlns:a14="http://schemas.microsoft.com/office/drawing/2010/main"/>
              </a:ext>
            </a:extLst>
          </a:blip>
          <a:srcRect/>
          <a:stretch>
            <a:fillRect/>
          </a:stretch>
        </p:blipFill>
        <p:spPr/>
      </p:pic>
      <p:sp>
        <p:nvSpPr>
          <p:cNvPr id="4" name="Shape 2307"/>
          <p:cNvSpPr/>
          <p:nvPr/>
        </p:nvSpPr>
        <p:spPr>
          <a:xfrm>
            <a:off x="3291244" y="-165444"/>
            <a:ext cx="14969581" cy="13881444"/>
          </a:xfrm>
          <a:custGeom>
            <a:avLst/>
            <a:gdLst/>
            <a:ahLst/>
            <a:cxnLst>
              <a:cxn ang="0">
                <a:pos x="wd2" y="hd2"/>
              </a:cxn>
              <a:cxn ang="5400000">
                <a:pos x="wd2" y="hd2"/>
              </a:cxn>
              <a:cxn ang="10800000">
                <a:pos x="wd2" y="hd2"/>
              </a:cxn>
              <a:cxn ang="16200000">
                <a:pos x="wd2" y="hd2"/>
              </a:cxn>
            </a:cxnLst>
            <a:rect l="0" t="0" r="r" b="b"/>
            <a:pathLst>
              <a:path w="21600" h="21600" extrusionOk="0">
                <a:moveTo>
                  <a:pt x="7251" y="0"/>
                </a:moveTo>
                <a:lnTo>
                  <a:pt x="21600" y="0"/>
                </a:lnTo>
                <a:lnTo>
                  <a:pt x="14409" y="21600"/>
                </a:lnTo>
                <a:lnTo>
                  <a:pt x="0" y="21600"/>
                </a:lnTo>
                <a:lnTo>
                  <a:pt x="7251" y="0"/>
                </a:lnTo>
                <a:close/>
              </a:path>
            </a:pathLst>
          </a:custGeom>
          <a:solidFill>
            <a:srgbClr val="35384E">
              <a:alpha val="90000"/>
            </a:srgbClr>
          </a:solidFill>
          <a:ln w="12700">
            <a:miter lim="400000"/>
          </a:ln>
        </p:spPr>
        <p:txBody>
          <a:bodyPr lIns="50800" tIns="50800" rIns="50800" bIns="50800"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7" name="Shape 2309"/>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INFOGRAPHICS</a:t>
            </a:r>
          </a:p>
        </p:txBody>
      </p:sp>
      <p:sp>
        <p:nvSpPr>
          <p:cNvPr id="8" name="Shape 2326"/>
          <p:cNvSpPr/>
          <p:nvPr/>
        </p:nvSpPr>
        <p:spPr>
          <a:xfrm>
            <a:off x="23129752" y="249897"/>
            <a:ext cx="745516"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64</a:t>
            </a:r>
          </a:p>
        </p:txBody>
      </p:sp>
      <p:sp>
        <p:nvSpPr>
          <p:cNvPr id="9" name="Shape 2310"/>
          <p:cNvSpPr/>
          <p:nvPr/>
        </p:nvSpPr>
        <p:spPr>
          <a:xfrm flipH="1">
            <a:off x="8018759" y="1260350"/>
            <a:ext cx="4929036" cy="492903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7E4BC7"/>
          </a:solidFill>
          <a:ln w="12700">
            <a:miter lim="400000"/>
          </a:ln>
        </p:spPr>
        <p:txBody>
          <a:bodyPr lIns="71437" tIns="71437" rIns="71437" bIns="71437"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 name="Shape 2311"/>
          <p:cNvSpPr/>
          <p:nvPr/>
        </p:nvSpPr>
        <p:spPr>
          <a:xfrm flipH="1">
            <a:off x="13300713" y="3905342"/>
            <a:ext cx="3589333" cy="358933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8DDAA"/>
          </a:solidFill>
          <a:ln w="12700">
            <a:miter lim="400000"/>
          </a:ln>
        </p:spPr>
        <p:txBody>
          <a:bodyPr lIns="71437" tIns="71437" rIns="71437" bIns="71437"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1" name="Shape 2312"/>
          <p:cNvSpPr/>
          <p:nvPr/>
        </p:nvSpPr>
        <p:spPr>
          <a:xfrm flipH="1">
            <a:off x="9956161" y="7173154"/>
            <a:ext cx="3981512" cy="39815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CADF"/>
          </a:solidFill>
          <a:ln w="12700">
            <a:miter lim="400000"/>
          </a:ln>
        </p:spPr>
        <p:txBody>
          <a:bodyPr lIns="71437" tIns="71437" rIns="71437" bIns="71437"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3" name="Shape 2314"/>
          <p:cNvSpPr/>
          <p:nvPr/>
        </p:nvSpPr>
        <p:spPr>
          <a:xfrm>
            <a:off x="15880843" y="9456496"/>
            <a:ext cx="962790"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 name="Shape 2315"/>
          <p:cNvSpPr/>
          <p:nvPr/>
        </p:nvSpPr>
        <p:spPr>
          <a:xfrm>
            <a:off x="15775142" y="9872112"/>
            <a:ext cx="6388024" cy="1819276"/>
          </a:xfrm>
          <a:prstGeom prst="rect">
            <a:avLst/>
          </a:prstGeom>
          <a:ln w="12700">
            <a:miter lim="400000"/>
          </a:ln>
        </p:spPr>
        <p:txBody>
          <a:bodyPr lIns="71437" tIns="71437" rIns="71437" bIns="71437" anchor="ctr">
            <a:spAutoFit/>
          </a:bodyPr>
          <a:lstStyle>
            <a:lvl1pPr>
              <a:defRPr sz="2400">
                <a:solidFill>
                  <a:srgbClr val="767982"/>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400">
                <a:solidFill>
                  <a:srgbClr val="767982"/>
                </a:solidFill>
              </a:rPr>
              <a:t>Cras mattis consectetur purus sit amet fermentum. Sed posuere consectetur est at lobortis. Nullam quis risus eget urna mollis ornare vel eu leo.</a:t>
            </a:r>
          </a:p>
        </p:txBody>
      </p:sp>
      <p:sp>
        <p:nvSpPr>
          <p:cNvPr id="15" name="Shape 2316"/>
          <p:cNvSpPr/>
          <p:nvPr/>
        </p:nvSpPr>
        <p:spPr>
          <a:xfrm>
            <a:off x="8831270" y="2287526"/>
            <a:ext cx="3304015" cy="2212976"/>
          </a:xfrm>
          <a:prstGeom prst="rect">
            <a:avLst/>
          </a:prstGeom>
          <a:ln w="12700">
            <a:miter lim="400000"/>
          </a:ln>
        </p:spPr>
        <p:txBody>
          <a:bodyPr lIns="71437" tIns="71437" rIns="71437" bIns="71437" anchor="ctr">
            <a:spAutoFit/>
          </a:bodyPr>
          <a:lstStyle>
            <a:lvl1pPr algn="ctr" defTabSz="825500">
              <a:lnSpc>
                <a:spcPct val="110000"/>
              </a:lnSpc>
              <a:defRPr sz="12000" spc="119">
                <a:solidFill>
                  <a:srgbClr val="FFFFFF"/>
                </a:solidFill>
              </a:defRPr>
            </a:lvl1pPr>
          </a:lstStyle>
          <a:p>
            <a:pPr lvl="0">
              <a:defRPr sz="1800" spc="0">
                <a:solidFill>
                  <a:srgbClr val="000000"/>
                </a:solidFill>
              </a:defRPr>
            </a:pPr>
            <a:r>
              <a:rPr sz="12000" spc="119">
                <a:solidFill>
                  <a:srgbClr val="FFFFFF"/>
                </a:solidFill>
              </a:rPr>
              <a:t>15k</a:t>
            </a:r>
          </a:p>
        </p:txBody>
      </p:sp>
      <p:sp>
        <p:nvSpPr>
          <p:cNvPr id="16" name="Shape 2317"/>
          <p:cNvSpPr/>
          <p:nvPr/>
        </p:nvSpPr>
        <p:spPr>
          <a:xfrm>
            <a:off x="9181527" y="4235628"/>
            <a:ext cx="2909491" cy="612776"/>
          </a:xfrm>
          <a:prstGeom prst="rect">
            <a:avLst/>
          </a:prstGeom>
          <a:ln w="12700">
            <a:miter lim="400000"/>
          </a:ln>
        </p:spPr>
        <p:txBody>
          <a:bodyPr wrap="none" lIns="71437" tIns="71437" rIns="71437" bIns="71437" anchor="ctr">
            <a:spAutoFit/>
          </a:bodyPr>
          <a:lstStyle>
            <a:lvl1pPr>
              <a:defRPr sz="27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700">
                <a:solidFill>
                  <a:srgbClr val="FFFFFF"/>
                </a:solidFill>
              </a:rPr>
              <a:t>Users worldwide </a:t>
            </a:r>
          </a:p>
        </p:txBody>
      </p:sp>
      <p:sp>
        <p:nvSpPr>
          <p:cNvPr id="17" name="Shape 2318"/>
          <p:cNvSpPr/>
          <p:nvPr/>
        </p:nvSpPr>
        <p:spPr>
          <a:xfrm>
            <a:off x="13443373" y="4664390"/>
            <a:ext cx="3304015" cy="1552576"/>
          </a:xfrm>
          <a:prstGeom prst="rect">
            <a:avLst/>
          </a:prstGeom>
          <a:ln w="12700">
            <a:miter lim="400000"/>
          </a:ln>
        </p:spPr>
        <p:txBody>
          <a:bodyPr lIns="71437" tIns="71437" rIns="71437" bIns="71437" anchor="ctr">
            <a:spAutoFit/>
          </a:bodyPr>
          <a:lstStyle>
            <a:lvl1pPr algn="ctr" defTabSz="825500">
              <a:lnSpc>
                <a:spcPct val="110000"/>
              </a:lnSpc>
              <a:defRPr sz="8100" spc="81">
                <a:solidFill>
                  <a:srgbClr val="FFFFFF"/>
                </a:solidFill>
                <a:latin typeface="+mn-lt"/>
                <a:ea typeface="+mn-ea"/>
                <a:cs typeface="+mn-cs"/>
                <a:sym typeface="Open Sans Semibold" panose="020B0706030804020204"/>
              </a:defRPr>
            </a:lvl1pPr>
          </a:lstStyle>
          <a:p>
            <a:pPr lvl="0">
              <a:defRPr sz="1800" spc="0">
                <a:solidFill>
                  <a:srgbClr val="000000"/>
                </a:solidFill>
              </a:defRPr>
            </a:pPr>
            <a:r>
              <a:rPr sz="8100" spc="81">
                <a:solidFill>
                  <a:srgbClr val="FFFFFF"/>
                </a:solidFill>
              </a:rPr>
              <a:t>21%</a:t>
            </a:r>
          </a:p>
        </p:txBody>
      </p:sp>
      <p:sp>
        <p:nvSpPr>
          <p:cNvPr id="18" name="Shape 2319"/>
          <p:cNvSpPr/>
          <p:nvPr/>
        </p:nvSpPr>
        <p:spPr>
          <a:xfrm>
            <a:off x="13908275" y="5972490"/>
            <a:ext cx="2374212" cy="612776"/>
          </a:xfrm>
          <a:prstGeom prst="rect">
            <a:avLst/>
          </a:prstGeom>
          <a:ln w="12700">
            <a:miter lim="400000"/>
          </a:ln>
        </p:spPr>
        <p:txBody>
          <a:bodyPr wrap="none" lIns="71437" tIns="71437" rIns="71437" bIns="71437" anchor="ctr">
            <a:spAutoFit/>
          </a:bodyPr>
          <a:lstStyle>
            <a:lvl1pPr algn="ctr">
              <a:defRPr sz="27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700">
                <a:solidFill>
                  <a:srgbClr val="FFFFFF"/>
                </a:solidFill>
              </a:rPr>
              <a:t>sales increase</a:t>
            </a:r>
          </a:p>
        </p:txBody>
      </p:sp>
      <p:sp>
        <p:nvSpPr>
          <p:cNvPr id="19" name="Shape 2320"/>
          <p:cNvSpPr/>
          <p:nvPr/>
        </p:nvSpPr>
        <p:spPr>
          <a:xfrm>
            <a:off x="10294910" y="8012663"/>
            <a:ext cx="3304015" cy="1552576"/>
          </a:xfrm>
          <a:prstGeom prst="rect">
            <a:avLst/>
          </a:prstGeom>
          <a:ln w="12700">
            <a:miter lim="400000"/>
          </a:ln>
        </p:spPr>
        <p:txBody>
          <a:bodyPr lIns="71437" tIns="71437" rIns="71437" bIns="71437" anchor="ctr">
            <a:spAutoFit/>
          </a:bodyPr>
          <a:lstStyle>
            <a:lvl1pPr algn="ctr" defTabSz="825500">
              <a:lnSpc>
                <a:spcPct val="110000"/>
              </a:lnSpc>
              <a:defRPr sz="8100" spc="81">
                <a:solidFill>
                  <a:srgbClr val="FFFFFF"/>
                </a:solidFill>
                <a:latin typeface="+mn-lt"/>
                <a:ea typeface="+mn-ea"/>
                <a:cs typeface="+mn-cs"/>
                <a:sym typeface="Open Sans Semibold" panose="020B0706030804020204"/>
              </a:defRPr>
            </a:lvl1pPr>
          </a:lstStyle>
          <a:p>
            <a:pPr lvl="0">
              <a:defRPr sz="1800" spc="0">
                <a:solidFill>
                  <a:srgbClr val="000000"/>
                </a:solidFill>
              </a:defRPr>
            </a:pPr>
            <a:r>
              <a:rPr sz="8100" spc="81">
                <a:solidFill>
                  <a:srgbClr val="FFFFFF"/>
                </a:solidFill>
              </a:rPr>
              <a:t>87%</a:t>
            </a:r>
          </a:p>
        </p:txBody>
      </p:sp>
      <p:sp>
        <p:nvSpPr>
          <p:cNvPr id="20" name="Shape 2321"/>
          <p:cNvSpPr/>
          <p:nvPr/>
        </p:nvSpPr>
        <p:spPr>
          <a:xfrm>
            <a:off x="10593301" y="9320763"/>
            <a:ext cx="2707234" cy="612776"/>
          </a:xfrm>
          <a:prstGeom prst="rect">
            <a:avLst/>
          </a:prstGeom>
          <a:ln w="12700">
            <a:miter lim="400000"/>
          </a:ln>
        </p:spPr>
        <p:txBody>
          <a:bodyPr wrap="none" lIns="71437" tIns="71437" rIns="71437" bIns="71437" anchor="ctr">
            <a:spAutoFit/>
          </a:bodyPr>
          <a:lstStyle>
            <a:lvl1pPr algn="ctr">
              <a:defRPr sz="27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700">
                <a:solidFill>
                  <a:srgbClr val="FFFFFF"/>
                </a:solidFill>
              </a:rPr>
              <a:t>users are happy</a:t>
            </a:r>
          </a:p>
        </p:txBody>
      </p:sp>
      <p:pic>
        <p:nvPicPr>
          <p:cNvPr id="23" name="black.png"/>
          <p:cNvPicPr/>
          <p:nvPr/>
        </p:nvPicPr>
        <p:blipFill>
          <a:blip r:embed="rId4" cstate="email">
            <a:extLst>
              <a:ext uri="{28A0092B-C50C-407E-A947-70E740481C1C}">
                <a14:useLocalDpi xmlns:a14="http://schemas.microsoft.com/office/drawing/2010/main"/>
              </a:ext>
            </a:extLst>
          </a:blip>
          <a:stretch>
            <a:fillRect/>
          </a:stretch>
        </p:blipFill>
        <p:spPr>
          <a:xfrm>
            <a:off x="1837663" y="2065910"/>
            <a:ext cx="7023104" cy="10405497"/>
          </a:xfrm>
          <a:prstGeom prst="rect">
            <a:avLst/>
          </a:prstGeom>
          <a:ln w="12700">
            <a:miter lim="400000"/>
            <a:headEnd/>
            <a:tailEnd/>
          </a:ln>
        </p:spPr>
      </p:pic>
      <p:sp>
        <p:nvSpPr>
          <p:cNvPr id="21" name="Shape 2322"/>
          <p:cNvSpPr/>
          <p:nvPr/>
        </p:nvSpPr>
        <p:spPr>
          <a:xfrm flipH="1">
            <a:off x="17533477" y="3964378"/>
            <a:ext cx="976743" cy="97674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ECE01"/>
          </a:solidFill>
          <a:ln w="12700">
            <a:miter lim="400000"/>
          </a:ln>
        </p:spPr>
        <p:txBody>
          <a:bodyPr lIns="71437" tIns="71437" rIns="71437" bIns="71437"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22" name="Shape 2323"/>
          <p:cNvSpPr/>
          <p:nvPr/>
        </p:nvSpPr>
        <p:spPr>
          <a:xfrm flipH="1">
            <a:off x="13855647" y="11145580"/>
            <a:ext cx="612776" cy="61277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B033C0"/>
          </a:solidFill>
          <a:ln w="12700">
            <a:miter lim="400000"/>
          </a:ln>
        </p:spPr>
        <p:txBody>
          <a:bodyPr lIns="71437" tIns="71437" rIns="71437" bIns="71437" anchor="ctr"/>
          <a:lstStyle/>
          <a:p>
            <a:pPr lvl="0" defTabSz="914400">
              <a:defRPr sz="2700">
                <a:solidFill>
                  <a:srgbClr val="000000"/>
                </a:solidFill>
                <a:latin typeface="Open Sans" panose="020B0606030504020204"/>
                <a:ea typeface="Open Sans" panose="020B0606030504020204"/>
                <a:cs typeface="Open Sans" panose="020B0606030504020204"/>
                <a:sym typeface="Open Sans" panose="020B0606030504020204"/>
              </a:defRPr>
            </a:pPr>
            <a:endParaRPr/>
          </a:p>
        </p:txBody>
      </p:sp>
      <p:pic>
        <p:nvPicPr>
          <p:cNvPr id="6" name="图片占位符 5"/>
          <p:cNvPicPr>
            <a:picLocks noGrp="1" noChangeAspect="1"/>
          </p:cNvPicPr>
          <p:nvPr>
            <p:ph type="pic" sz="quarter" idx="17"/>
          </p:nvPr>
        </p:nvPicPr>
        <p:blipFill>
          <a:blip r:embed="rId5" cstate="email">
            <a:extLst>
              <a:ext uri="{28A0092B-C50C-407E-A947-70E740481C1C}">
                <a14:useLocalDpi xmlns:a14="http://schemas.microsoft.com/office/drawing/2010/main"/>
              </a:ext>
            </a:extLst>
          </a:blip>
          <a:srcRect/>
          <a:stretch>
            <a:fillRect/>
          </a:stretch>
        </p:blipFill>
        <p:spPr/>
      </p:pic>
      <p:sp>
        <p:nvSpPr>
          <p:cNvPr id="24" name="Shape 2236"/>
          <p:cNvSpPr/>
          <p:nvPr/>
        </p:nvSpPr>
        <p:spPr>
          <a:xfrm>
            <a:off x="15807222" y="8012663"/>
            <a:ext cx="4376197"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solidFill>
                  <a:srgbClr val="45454F"/>
                </a:solidFill>
                <a:latin typeface="造字工房悦黑（非商用）常规体" pitchFamily="50" charset="-122"/>
                <a:ea typeface="造字工房悦黑（非商用）常规体" pitchFamily="50" charset="-122"/>
              </a:rPr>
              <a:t>我们的服务</a:t>
            </a:r>
            <a:endParaRPr sz="6600" dirty="0">
              <a:solidFill>
                <a:srgbClr val="45454F"/>
              </a:solidFill>
              <a:latin typeface="造字工房悦黑（非商用）常规体" pitchFamily="50" charset="-122"/>
              <a:ea typeface="造字工房悦黑（非商用）常规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2"/>
          </p:nvPr>
        </p:nvPicPr>
        <p:blipFill rotWithShape="1">
          <a:blip r:embed="rId3" cstate="email">
            <a:extLst>
              <a:ext uri="{28A0092B-C50C-407E-A947-70E740481C1C}">
                <a14:useLocalDpi xmlns:a14="http://schemas.microsoft.com/office/drawing/2010/main"/>
              </a:ext>
            </a:extLst>
          </a:blip>
          <a:srcRect/>
          <a:stretch>
            <a:fillRect/>
          </a:stretch>
        </p:blipFill>
        <p:spPr/>
      </p:pic>
      <p:sp>
        <p:nvSpPr>
          <p:cNvPr id="6" name="矩形 5"/>
          <p:cNvSpPr/>
          <p:nvPr/>
        </p:nvSpPr>
        <p:spPr>
          <a:xfrm>
            <a:off x="0" y="0"/>
            <a:ext cx="24384000" cy="8102600"/>
          </a:xfrm>
          <a:prstGeom prst="rect">
            <a:avLst/>
          </a:prstGeom>
          <a:solidFill>
            <a:srgbClr val="3A3E4E">
              <a:alpha val="80000"/>
            </a:srgbClr>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pPr>
            <a:endParaRPr kumimoji="0" lang="zh-CN" altLang="en-US" sz="2400" b="0" i="0" u="none" strike="noStrike" cap="none" spc="0" normalizeH="0" baseline="0">
              <a:ln>
                <a:noFill/>
              </a:ln>
              <a:solidFill>
                <a:srgbClr val="767982"/>
              </a:solidFill>
              <a:effectLst/>
              <a:uFillTx/>
              <a:latin typeface="Open Sans" panose="020B0606030504020204"/>
              <a:ea typeface="Open Sans" panose="020B0606030504020204"/>
              <a:cs typeface="Open Sans" panose="020B0606030504020204"/>
              <a:sym typeface="Open Sans" panose="020B0606030504020204"/>
            </a:endParaRPr>
          </a:p>
        </p:txBody>
      </p:sp>
      <p:pic>
        <p:nvPicPr>
          <p:cNvPr id="7" name="mockup_0021_MacBook_FRONT.png"/>
          <p:cNvPicPr/>
          <p:nvPr/>
        </p:nvPicPr>
        <p:blipFill>
          <a:blip r:embed="rId4" cstate="email">
            <a:extLst>
              <a:ext uri="{28A0092B-C50C-407E-A947-70E740481C1C}">
                <a14:useLocalDpi xmlns:a14="http://schemas.microsoft.com/office/drawing/2010/main"/>
              </a:ext>
            </a:extLst>
          </a:blip>
          <a:stretch>
            <a:fillRect/>
          </a:stretch>
        </p:blipFill>
        <p:spPr>
          <a:xfrm>
            <a:off x="13382860" y="4681870"/>
            <a:ext cx="9827694" cy="7065270"/>
          </a:xfrm>
          <a:prstGeom prst="rect">
            <a:avLst/>
          </a:prstGeom>
          <a:ln w="12700">
            <a:miter lim="400000"/>
            <a:headEnd/>
            <a:tailEnd/>
          </a:ln>
        </p:spPr>
      </p:pic>
      <p:pic>
        <p:nvPicPr>
          <p:cNvPr id="5" name="图片占位符 4"/>
          <p:cNvPicPr>
            <a:picLocks noGrp="1" noChangeAspect="1"/>
          </p:cNvPicPr>
          <p:nvPr>
            <p:ph type="pic" sz="quarter" idx="13"/>
          </p:nvPr>
        </p:nvPicPr>
        <p:blipFill>
          <a:blip r:embed="rId5" cstate="email">
            <a:extLst>
              <a:ext uri="{28A0092B-C50C-407E-A947-70E740481C1C}">
                <a14:useLocalDpi xmlns:a14="http://schemas.microsoft.com/office/drawing/2010/main"/>
              </a:ext>
            </a:extLst>
          </a:blip>
          <a:srcRect/>
          <a:stretch>
            <a:fillRect/>
          </a:stretch>
        </p:blipFill>
        <p:spPr/>
      </p:pic>
      <p:sp>
        <p:nvSpPr>
          <p:cNvPr id="8" name="Shape 2331"/>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D6D3D2"/>
                </a:solidFill>
                <a:latin typeface="Geomanist"/>
                <a:ea typeface="Geomanist"/>
                <a:cs typeface="Geomanist"/>
                <a:sym typeface="Geomanist"/>
              </a:defRPr>
            </a:lvl1pPr>
          </a:lstStyle>
          <a:p>
            <a:pPr lvl="0">
              <a:defRPr sz="1800" spc="0">
                <a:solidFill>
                  <a:srgbClr val="000000"/>
                </a:solidFill>
              </a:defRPr>
            </a:pPr>
            <a:r>
              <a:rPr sz="2400" spc="504">
                <a:solidFill>
                  <a:srgbClr val="D6D3D2"/>
                </a:solidFill>
              </a:rPr>
              <a:t>DEVICES MOCKUP</a:t>
            </a:r>
          </a:p>
        </p:txBody>
      </p:sp>
      <p:sp>
        <p:nvSpPr>
          <p:cNvPr id="10" name="Shape 2333"/>
          <p:cNvSpPr/>
          <p:nvPr/>
        </p:nvSpPr>
        <p:spPr>
          <a:xfrm>
            <a:off x="1819512" y="3051479"/>
            <a:ext cx="962791" cy="1"/>
          </a:xfrm>
          <a:prstGeom prst="line">
            <a:avLst/>
          </a:prstGeom>
          <a:ln w="25400">
            <a:solidFill>
              <a:srgbClr val="FFFFFF">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grpSp>
        <p:nvGrpSpPr>
          <p:cNvPr id="11" name="Group 2337"/>
          <p:cNvGrpSpPr/>
          <p:nvPr/>
        </p:nvGrpSpPr>
        <p:grpSpPr>
          <a:xfrm>
            <a:off x="441340" y="477381"/>
            <a:ext cx="358883" cy="348308"/>
            <a:chOff x="0" y="0"/>
            <a:chExt cx="358881" cy="348307"/>
          </a:xfrm>
        </p:grpSpPr>
        <p:sp>
          <p:nvSpPr>
            <p:cNvPr id="12" name="Shape 2334"/>
            <p:cNvSpPr/>
            <p:nvPr/>
          </p:nvSpPr>
          <p:spPr>
            <a:xfrm>
              <a:off x="0" y="0"/>
              <a:ext cx="358882" cy="70683"/>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3" name="Shape 2335"/>
            <p:cNvSpPr/>
            <p:nvPr/>
          </p:nvSpPr>
          <p:spPr>
            <a:xfrm>
              <a:off x="0" y="143415"/>
              <a:ext cx="358882" cy="70683"/>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 name="Shape 2336"/>
            <p:cNvSpPr/>
            <p:nvPr/>
          </p:nvSpPr>
          <p:spPr>
            <a:xfrm>
              <a:off x="0" y="277624"/>
              <a:ext cx="358882" cy="70684"/>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grpSp>
      <p:sp>
        <p:nvSpPr>
          <p:cNvPr id="15" name="Shape 2338"/>
          <p:cNvSpPr/>
          <p:nvPr/>
        </p:nvSpPr>
        <p:spPr>
          <a:xfrm flipV="1">
            <a:off x="1302412" y="16534"/>
            <a:ext cx="1" cy="1270001"/>
          </a:xfrm>
          <a:prstGeom prst="line">
            <a:avLst/>
          </a:prstGeom>
          <a:ln w="25400">
            <a:solidFill>
              <a:srgbClr val="FFFFFF">
                <a:alpha val="13111"/>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 name="Shape 2339"/>
          <p:cNvSpPr/>
          <p:nvPr/>
        </p:nvSpPr>
        <p:spPr>
          <a:xfrm>
            <a:off x="1713813" y="3919578"/>
            <a:ext cx="11918140" cy="2327276"/>
          </a:xfrm>
          <a:prstGeom prst="rect">
            <a:avLst/>
          </a:prstGeom>
          <a:ln w="12700">
            <a:miter lim="400000"/>
          </a:ln>
        </p:spPr>
        <p:txBody>
          <a:bodyPr lIns="71437" tIns="71437" rIns="71437" bIns="71437" anchor="ctr">
            <a:spAutoFit/>
          </a:bodyPr>
          <a:lstStyle>
            <a:lvl1pPr>
              <a:defRPr sz="32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3200">
                <a:solidFill>
                  <a:srgbClr val="FFFFFF"/>
                </a:solidFill>
              </a:rPr>
              <a:t>Cras mattis consectetur purus sit amet fermentum. Sed posuere consectetur est at lobortis. Nullam quis risus eget urna mollis ornare vel eu leo. Integer posuere erat a ante venenatis dapibus posuere velit aliquet.</a:t>
            </a:r>
          </a:p>
        </p:txBody>
      </p:sp>
      <p:sp>
        <p:nvSpPr>
          <p:cNvPr id="17" name="Shape 2340"/>
          <p:cNvSpPr/>
          <p:nvPr/>
        </p:nvSpPr>
        <p:spPr>
          <a:xfrm flipH="1">
            <a:off x="1748317" y="6765522"/>
            <a:ext cx="2270998" cy="705152"/>
          </a:xfrm>
          <a:prstGeom prst="roundRect">
            <a:avLst>
              <a:gd name="adj" fmla="val 50000"/>
            </a:avLst>
          </a:prstGeom>
          <a:solidFill>
            <a:srgbClr val="38DDAA"/>
          </a:solidFill>
          <a:ln w="12700">
            <a:miter lim="400000"/>
          </a:ln>
        </p:spPr>
        <p:txBody>
          <a:bodyPr lIns="71437" tIns="71437" rIns="71437" bIns="71437"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8" name="Shape 2341"/>
          <p:cNvSpPr/>
          <p:nvPr/>
        </p:nvSpPr>
        <p:spPr>
          <a:xfrm>
            <a:off x="2421096" y="6843459"/>
            <a:ext cx="1027039" cy="498476"/>
          </a:xfrm>
          <a:prstGeom prst="rect">
            <a:avLst/>
          </a:prstGeom>
          <a:ln w="12700">
            <a:miter lim="400000"/>
          </a:ln>
        </p:spPr>
        <p:txBody>
          <a:bodyPr wrap="none" lIns="71437" tIns="71437" rIns="71437" bIns="71437" anchor="ctr">
            <a:spAutoFit/>
          </a:bodyPr>
          <a:lstStyle>
            <a:lvl1pPr>
              <a:defRPr sz="21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FFFFFF"/>
                </a:solidFill>
              </a:rPr>
              <a:t>more…</a:t>
            </a:r>
          </a:p>
        </p:txBody>
      </p:sp>
      <p:sp>
        <p:nvSpPr>
          <p:cNvPr id="19" name="Shape 2358"/>
          <p:cNvSpPr/>
          <p:nvPr/>
        </p:nvSpPr>
        <p:spPr>
          <a:xfrm>
            <a:off x="23129752" y="249897"/>
            <a:ext cx="725781" cy="803276"/>
          </a:xfrm>
          <a:prstGeom prst="rect">
            <a:avLst/>
          </a:prstGeom>
          <a:ln w="12700">
            <a:miter lim="400000"/>
          </a:ln>
        </p:spPr>
        <p:txBody>
          <a:bodyPr wrap="none" lIns="71437" tIns="71437" rIns="71437" bIns="71437" anchor="ctr">
            <a:spAutoFit/>
          </a:bodyPr>
          <a:lstStyle>
            <a:lvl1pPr>
              <a:defRPr sz="4200" spc="0">
                <a:solidFill>
                  <a:srgbClr val="FFFFFF"/>
                </a:solidFill>
                <a:latin typeface="Geomanist"/>
                <a:ea typeface="Geomanist"/>
                <a:cs typeface="Geomanist"/>
                <a:sym typeface="Geomanist"/>
              </a:defRPr>
            </a:lvl1pPr>
          </a:lstStyle>
          <a:p>
            <a:pPr lvl="0">
              <a:defRPr sz="1800" spc="0">
                <a:solidFill>
                  <a:srgbClr val="000000"/>
                </a:solidFill>
              </a:defRPr>
            </a:pPr>
            <a:r>
              <a:rPr sz="4200" spc="0">
                <a:solidFill>
                  <a:srgbClr val="FFFFFF"/>
                </a:solidFill>
              </a:rPr>
              <a:t>65</a:t>
            </a:r>
          </a:p>
        </p:txBody>
      </p:sp>
      <p:sp>
        <p:nvSpPr>
          <p:cNvPr id="20" name="Shape 2419"/>
          <p:cNvSpPr/>
          <p:nvPr/>
        </p:nvSpPr>
        <p:spPr>
          <a:xfrm>
            <a:off x="7628021" y="8914534"/>
            <a:ext cx="1906821" cy="19068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AB9E"/>
          </a:solidFill>
          <a:ln w="12700" cap="flat">
            <a:noFill/>
            <a:miter lim="400000"/>
          </a:ln>
          <a:effectLst/>
        </p:spPr>
        <p:txBody>
          <a:bodyPr wrap="square" lIns="71437" tIns="71437" rIns="71437" bIns="71437" numCol="1" anchor="ctr">
            <a:noAutofit/>
          </a:bodyPr>
          <a:lstStyle/>
          <a:p>
            <a:pPr lvl="0" defTabSz="914400">
              <a:defRPr sz="2700">
                <a:solidFill>
                  <a:srgbClr val="000000"/>
                </a:solidFill>
                <a:latin typeface="Open Sans" panose="020B0606030504020204"/>
                <a:ea typeface="Open Sans" panose="020B0606030504020204"/>
                <a:cs typeface="Open Sans" panose="020B0606030504020204"/>
                <a:sym typeface="Open Sans" panose="020B0606030504020204"/>
              </a:defRPr>
            </a:pPr>
            <a:endParaRPr/>
          </a:p>
        </p:txBody>
      </p:sp>
      <p:sp>
        <p:nvSpPr>
          <p:cNvPr id="21" name="Shape 2420"/>
          <p:cNvSpPr/>
          <p:nvPr/>
        </p:nvSpPr>
        <p:spPr>
          <a:xfrm>
            <a:off x="8048431" y="9383626"/>
            <a:ext cx="1592201" cy="917179"/>
          </a:xfrm>
          <a:prstGeom prst="rect">
            <a:avLst/>
          </a:prstGeom>
          <a:noFill/>
          <a:ln w="12700" cap="flat">
            <a:noFill/>
            <a:miter lim="400000"/>
          </a:ln>
          <a:effectLst/>
        </p:spPr>
        <p:txBody>
          <a:bodyPr wrap="none" lIns="71437" tIns="71437" rIns="71437" bIns="71437" numCol="1" anchor="ctr">
            <a:spAutoFit/>
          </a:bodyPr>
          <a:lstStyle>
            <a:lvl1pPr algn="ctr" defTabSz="457200">
              <a:lnSpc>
                <a:spcPct val="16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600" spc="5712" baseline="-4000">
                <a:solidFill>
                  <a:srgbClr val="FFFFFF"/>
                </a:solidFill>
                <a:latin typeface="linea-basic-10" panose="02000509000000000000"/>
                <a:ea typeface="linea-basic-10" panose="02000509000000000000"/>
                <a:cs typeface="linea-basic-10" panose="02000509000000000000"/>
                <a:sym typeface="linea-basic-10" panose="02000509000000000000"/>
              </a:defRPr>
            </a:lvl1pPr>
          </a:lstStyle>
          <a:p>
            <a:pPr lvl="0">
              <a:defRPr sz="1800" spc="0" baseline="0">
                <a:solidFill>
                  <a:srgbClr val="000000"/>
                </a:solidFill>
              </a:defRPr>
            </a:pPr>
            <a:r>
              <a:rPr sz="5600" spc="5712" baseline="-4000">
                <a:solidFill>
                  <a:srgbClr val="FFFFFF"/>
                </a:solidFill>
              </a:rPr>
              <a:t>7</a:t>
            </a:r>
          </a:p>
        </p:txBody>
      </p:sp>
      <p:sp>
        <p:nvSpPr>
          <p:cNvPr id="22" name="Shape 2422"/>
          <p:cNvSpPr/>
          <p:nvPr/>
        </p:nvSpPr>
        <p:spPr>
          <a:xfrm>
            <a:off x="10507472" y="8914534"/>
            <a:ext cx="1906821" cy="19068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7E4BC7"/>
          </a:solidFill>
          <a:ln w="12700" cap="flat">
            <a:noFill/>
            <a:miter lim="400000"/>
          </a:ln>
          <a:effectLst/>
        </p:spPr>
        <p:txBody>
          <a:bodyPr wrap="square" lIns="71437" tIns="71437" rIns="71437" bIns="71437" numCol="1" anchor="ctr">
            <a:noAutofit/>
          </a:bodyP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23" name="Shape 2423"/>
          <p:cNvSpPr/>
          <p:nvPr/>
        </p:nvSpPr>
        <p:spPr>
          <a:xfrm>
            <a:off x="10923819" y="9422629"/>
            <a:ext cx="1592201" cy="917179"/>
          </a:xfrm>
          <a:prstGeom prst="rect">
            <a:avLst/>
          </a:prstGeom>
          <a:noFill/>
          <a:ln w="12700" cap="flat">
            <a:noFill/>
            <a:miter lim="400000"/>
          </a:ln>
          <a:effectLst/>
        </p:spPr>
        <p:txBody>
          <a:bodyPr wrap="none" lIns="71437" tIns="71437" rIns="71437" bIns="71437" numCol="1" anchor="ctr">
            <a:spAutoFit/>
          </a:bodyPr>
          <a:lstStyle>
            <a:lvl1pPr algn="ctr" defTabSz="457200">
              <a:lnSpc>
                <a:spcPct val="16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600" spc="5712" baseline="-4000">
                <a:solidFill>
                  <a:srgbClr val="FFFFFF"/>
                </a:solidFill>
                <a:latin typeface="linea-basic-10" panose="02000509000000000000"/>
                <a:ea typeface="linea-basic-10" panose="02000509000000000000"/>
                <a:cs typeface="linea-basic-10" panose="02000509000000000000"/>
                <a:sym typeface="linea-basic-10" panose="02000509000000000000"/>
              </a:defRPr>
            </a:lvl1pPr>
          </a:lstStyle>
          <a:p>
            <a:pPr lvl="0">
              <a:defRPr sz="1800" spc="0" baseline="0">
                <a:solidFill>
                  <a:srgbClr val="000000"/>
                </a:solidFill>
              </a:defRPr>
            </a:pPr>
            <a:r>
              <a:rPr sz="5600" spc="5712" baseline="-4000">
                <a:solidFill>
                  <a:srgbClr val="FFFFFF"/>
                </a:solidFill>
              </a:rPr>
              <a:t>P</a:t>
            </a:r>
          </a:p>
        </p:txBody>
      </p:sp>
      <p:sp>
        <p:nvSpPr>
          <p:cNvPr id="24" name="Shape 2425"/>
          <p:cNvSpPr/>
          <p:nvPr/>
        </p:nvSpPr>
        <p:spPr>
          <a:xfrm flipH="1">
            <a:off x="4746440" y="8914534"/>
            <a:ext cx="1906822" cy="19068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CADF"/>
          </a:solidFill>
          <a:ln w="12700" cap="flat">
            <a:noFill/>
            <a:miter lim="400000"/>
          </a:ln>
          <a:effectLst/>
        </p:spPr>
        <p:txBody>
          <a:bodyPr wrap="square" lIns="0" tIns="0" rIns="0" bIns="0" numCol="1" anchor="ctr">
            <a:noAutofit/>
          </a:bodyP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25" name="Shape 2426"/>
          <p:cNvSpPr/>
          <p:nvPr/>
        </p:nvSpPr>
        <p:spPr>
          <a:xfrm>
            <a:off x="5168979" y="9408432"/>
            <a:ext cx="1592202" cy="879079"/>
          </a:xfrm>
          <a:prstGeom prst="rect">
            <a:avLst/>
          </a:prstGeom>
          <a:noFill/>
          <a:ln w="12700" cap="flat">
            <a:noFill/>
            <a:miter lim="400000"/>
          </a:ln>
          <a:effectLst/>
        </p:spPr>
        <p:txBody>
          <a:bodyPr wrap="none" lIns="71437" tIns="71437" rIns="71437" bIns="71437" numCol="1" anchor="ctr">
            <a:spAutoFit/>
          </a:bodyPr>
          <a:lstStyle>
            <a:lvl1pPr algn="ctr" defTabSz="457200">
              <a:lnSpc>
                <a:spcPct val="16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600" spc="5712" baseline="-4000">
                <a:solidFill>
                  <a:srgbClr val="FFFFFF"/>
                </a:solidFill>
                <a:latin typeface="linea-music-10"/>
                <a:ea typeface="linea-music-10"/>
                <a:cs typeface="linea-music-10"/>
                <a:sym typeface="linea-music-10"/>
              </a:defRPr>
            </a:lvl1pPr>
          </a:lstStyle>
          <a:p>
            <a:pPr lvl="0">
              <a:defRPr sz="1800" spc="0" baseline="0">
                <a:solidFill>
                  <a:srgbClr val="000000"/>
                </a:solidFill>
              </a:defRPr>
            </a:pPr>
            <a:r>
              <a:rPr sz="5600" spc="5712" baseline="-4000">
                <a:solidFill>
                  <a:srgbClr val="FFFFFF"/>
                </a:solidFill>
              </a:rPr>
              <a:t>h</a:t>
            </a:r>
          </a:p>
        </p:txBody>
      </p:sp>
      <p:sp>
        <p:nvSpPr>
          <p:cNvPr id="26" name="Shape 2428"/>
          <p:cNvSpPr/>
          <p:nvPr/>
        </p:nvSpPr>
        <p:spPr>
          <a:xfrm flipH="1">
            <a:off x="1864859" y="8914534"/>
            <a:ext cx="1906822" cy="19068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C286E"/>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27" name="Shape 2429"/>
          <p:cNvSpPr/>
          <p:nvPr/>
        </p:nvSpPr>
        <p:spPr>
          <a:xfrm>
            <a:off x="2287398" y="9380595"/>
            <a:ext cx="1592202" cy="917179"/>
          </a:xfrm>
          <a:prstGeom prst="rect">
            <a:avLst/>
          </a:prstGeom>
          <a:noFill/>
          <a:ln w="12700" cap="flat">
            <a:noFill/>
            <a:miter lim="400000"/>
          </a:ln>
          <a:effectLst/>
        </p:spPr>
        <p:txBody>
          <a:bodyPr wrap="none" lIns="71437" tIns="71437" rIns="71437" bIns="71437" numCol="1" anchor="ctr">
            <a:spAutoFit/>
          </a:bodyPr>
          <a:lstStyle>
            <a:lvl1pPr algn="ctr" defTabSz="457200">
              <a:lnSpc>
                <a:spcPct val="16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600" spc="5712" baseline="-4000">
                <a:solidFill>
                  <a:srgbClr val="FFFFFF"/>
                </a:solidFill>
                <a:latin typeface="linea-basic-10" panose="02000509000000000000"/>
                <a:ea typeface="linea-basic-10" panose="02000509000000000000"/>
                <a:cs typeface="linea-basic-10" panose="02000509000000000000"/>
                <a:sym typeface="linea-basic-10" panose="02000509000000000000"/>
              </a:defRPr>
            </a:lvl1pPr>
          </a:lstStyle>
          <a:p>
            <a:pPr lvl="0">
              <a:defRPr sz="1800" spc="0" baseline="0">
                <a:solidFill>
                  <a:srgbClr val="000000"/>
                </a:solidFill>
              </a:defRPr>
            </a:pPr>
            <a:r>
              <a:rPr sz="5600" spc="5712" baseline="-4000">
                <a:solidFill>
                  <a:srgbClr val="FFFFFF"/>
                </a:solidFill>
              </a:rPr>
              <a:t>2</a:t>
            </a:r>
          </a:p>
        </p:txBody>
      </p:sp>
      <p:sp>
        <p:nvSpPr>
          <p:cNvPr id="28" name="Shape 2431"/>
          <p:cNvSpPr/>
          <p:nvPr/>
        </p:nvSpPr>
        <p:spPr>
          <a:xfrm>
            <a:off x="1585134" y="10973259"/>
            <a:ext cx="2270998" cy="612776"/>
          </a:xfrm>
          <a:prstGeom prst="rect">
            <a:avLst/>
          </a:prstGeom>
          <a:ln w="12700">
            <a:miter lim="400000"/>
          </a:ln>
        </p:spPr>
        <p:txBody>
          <a:bodyPr lIns="71437" tIns="71437" rIns="71437" bIns="71437" anchor="ctr">
            <a:spAutoFit/>
          </a:bodyPr>
          <a:lstStyle>
            <a:lvl1pPr algn="ctr" defTabSz="825500">
              <a:lnSpc>
                <a:spcPct val="110000"/>
              </a:lnSpc>
              <a:defRPr sz="2700" spc="26">
                <a:solidFill>
                  <a:srgbClr val="42505D"/>
                </a:solidFill>
                <a:latin typeface="Open Sans" panose="020B0606030504020204"/>
                <a:ea typeface="Open Sans" panose="020B0606030504020204"/>
                <a:cs typeface="Open Sans" panose="020B0606030504020204"/>
                <a:sym typeface="Open Sans" panose="020B0606030504020204"/>
              </a:defRPr>
            </a:lvl1pPr>
          </a:lstStyle>
          <a:p>
            <a:pPr lvl="0">
              <a:defRPr sz="1800" spc="0">
                <a:solidFill>
                  <a:srgbClr val="000000"/>
                </a:solidFill>
              </a:defRPr>
            </a:pPr>
            <a:r>
              <a:rPr sz="2700" spc="26">
                <a:solidFill>
                  <a:srgbClr val="42505D"/>
                </a:solidFill>
              </a:rPr>
              <a:t>Game </a:t>
            </a:r>
          </a:p>
        </p:txBody>
      </p:sp>
      <p:sp>
        <p:nvSpPr>
          <p:cNvPr id="29" name="Shape 2432"/>
          <p:cNvSpPr/>
          <p:nvPr/>
        </p:nvSpPr>
        <p:spPr>
          <a:xfrm>
            <a:off x="4443832" y="10973259"/>
            <a:ext cx="2270998" cy="612776"/>
          </a:xfrm>
          <a:prstGeom prst="rect">
            <a:avLst/>
          </a:prstGeom>
          <a:ln w="12700">
            <a:miter lim="400000"/>
          </a:ln>
        </p:spPr>
        <p:txBody>
          <a:bodyPr lIns="71437" tIns="71437" rIns="71437" bIns="71437" anchor="ctr">
            <a:spAutoFit/>
          </a:bodyPr>
          <a:lstStyle>
            <a:lvl1pPr algn="ctr" defTabSz="825500">
              <a:lnSpc>
                <a:spcPct val="110000"/>
              </a:lnSpc>
              <a:defRPr sz="2700" spc="26">
                <a:solidFill>
                  <a:srgbClr val="42505D"/>
                </a:solidFill>
                <a:latin typeface="Open Sans" panose="020B0606030504020204"/>
                <a:ea typeface="Open Sans" panose="020B0606030504020204"/>
                <a:cs typeface="Open Sans" panose="020B0606030504020204"/>
                <a:sym typeface="Open Sans" panose="020B0606030504020204"/>
              </a:defRPr>
            </a:lvl1pPr>
          </a:lstStyle>
          <a:p>
            <a:pPr lvl="0">
              <a:defRPr sz="1800" spc="0">
                <a:solidFill>
                  <a:srgbClr val="000000"/>
                </a:solidFill>
              </a:defRPr>
            </a:pPr>
            <a:r>
              <a:rPr sz="2700" spc="26">
                <a:solidFill>
                  <a:srgbClr val="42505D"/>
                </a:solidFill>
              </a:rPr>
              <a:t>Music</a:t>
            </a:r>
          </a:p>
        </p:txBody>
      </p:sp>
      <p:sp>
        <p:nvSpPr>
          <p:cNvPr id="30" name="Shape 2433"/>
          <p:cNvSpPr/>
          <p:nvPr/>
        </p:nvSpPr>
        <p:spPr>
          <a:xfrm>
            <a:off x="7366030" y="10973259"/>
            <a:ext cx="2270998" cy="612776"/>
          </a:xfrm>
          <a:prstGeom prst="rect">
            <a:avLst/>
          </a:prstGeom>
          <a:ln w="12700">
            <a:miter lim="400000"/>
          </a:ln>
        </p:spPr>
        <p:txBody>
          <a:bodyPr lIns="71437" tIns="71437" rIns="71437" bIns="71437" anchor="ctr">
            <a:spAutoFit/>
          </a:bodyPr>
          <a:lstStyle>
            <a:lvl1pPr algn="ctr" defTabSz="825500">
              <a:lnSpc>
                <a:spcPct val="110000"/>
              </a:lnSpc>
              <a:defRPr sz="2700" spc="26">
                <a:solidFill>
                  <a:srgbClr val="42505D"/>
                </a:solidFill>
                <a:latin typeface="Open Sans" panose="020B0606030504020204"/>
                <a:ea typeface="Open Sans" panose="020B0606030504020204"/>
                <a:cs typeface="Open Sans" panose="020B0606030504020204"/>
                <a:sym typeface="Open Sans" panose="020B0606030504020204"/>
              </a:defRPr>
            </a:lvl1pPr>
          </a:lstStyle>
          <a:p>
            <a:pPr lvl="0">
              <a:defRPr sz="1800" spc="0">
                <a:solidFill>
                  <a:srgbClr val="000000"/>
                </a:solidFill>
              </a:defRPr>
            </a:pPr>
            <a:r>
              <a:rPr sz="2700" spc="26">
                <a:solidFill>
                  <a:srgbClr val="42505D"/>
                </a:solidFill>
              </a:rPr>
              <a:t>Notes</a:t>
            </a:r>
          </a:p>
        </p:txBody>
      </p:sp>
      <p:sp>
        <p:nvSpPr>
          <p:cNvPr id="31" name="Shape 2434"/>
          <p:cNvSpPr/>
          <p:nvPr/>
        </p:nvSpPr>
        <p:spPr>
          <a:xfrm>
            <a:off x="10288228" y="10973259"/>
            <a:ext cx="2270998" cy="612776"/>
          </a:xfrm>
          <a:prstGeom prst="rect">
            <a:avLst/>
          </a:prstGeom>
          <a:ln w="12700">
            <a:miter lim="400000"/>
          </a:ln>
        </p:spPr>
        <p:txBody>
          <a:bodyPr lIns="71437" tIns="71437" rIns="71437" bIns="71437" anchor="ctr">
            <a:spAutoFit/>
          </a:bodyPr>
          <a:lstStyle>
            <a:lvl1pPr algn="ctr" defTabSz="825500">
              <a:lnSpc>
                <a:spcPct val="110000"/>
              </a:lnSpc>
              <a:defRPr sz="2700" spc="26">
                <a:solidFill>
                  <a:srgbClr val="42505D"/>
                </a:solidFill>
                <a:latin typeface="Open Sans" panose="020B0606030504020204"/>
                <a:ea typeface="Open Sans" panose="020B0606030504020204"/>
                <a:cs typeface="Open Sans" panose="020B0606030504020204"/>
                <a:sym typeface="Open Sans" panose="020B0606030504020204"/>
              </a:defRPr>
            </a:lvl1pPr>
          </a:lstStyle>
          <a:p>
            <a:pPr lvl="0">
              <a:defRPr sz="1800" spc="0">
                <a:solidFill>
                  <a:srgbClr val="000000"/>
                </a:solidFill>
              </a:defRPr>
            </a:pPr>
            <a:r>
              <a:rPr sz="2700" spc="26">
                <a:solidFill>
                  <a:srgbClr val="42505D"/>
                </a:solidFill>
              </a:rPr>
              <a:t>Sleek dash</a:t>
            </a:r>
          </a:p>
        </p:txBody>
      </p:sp>
      <p:sp>
        <p:nvSpPr>
          <p:cNvPr id="32" name="Shape 2174"/>
          <p:cNvSpPr/>
          <p:nvPr/>
        </p:nvSpPr>
        <p:spPr>
          <a:xfrm>
            <a:off x="1745893" y="1599428"/>
            <a:ext cx="6915354" cy="1159932"/>
          </a:xfrm>
          <a:prstGeom prst="rect">
            <a:avLst/>
          </a:prstGeom>
          <a:ln w="12700">
            <a:miter lim="400000"/>
          </a:ln>
        </p:spPr>
        <p:txBody>
          <a:bodyPr wrap="none" lIns="71437" tIns="71437" rIns="71437" bIns="71437" anchor="ctr">
            <a:spAutoFit/>
          </a:bodyPr>
          <a:lstStyle>
            <a:lvl1pPr>
              <a:defRPr>
                <a:solidFill>
                  <a:srgbClr val="FFFFFF"/>
                </a:solidFill>
              </a:defRPr>
            </a:lvl1pPr>
          </a:lstStyle>
          <a:p>
            <a:pPr lvl="0">
              <a:defRPr sz="1800">
                <a:solidFill>
                  <a:srgbClr val="000000"/>
                </a:solidFill>
              </a:defRPr>
            </a:pPr>
            <a:r>
              <a:rPr lang="zh-CN" altLang="en-US" sz="6600" dirty="0">
                <a:solidFill>
                  <a:srgbClr val="FFFFFF"/>
                </a:solidFill>
                <a:latin typeface="造字工房悦黑（非商用）常规体" pitchFamily="50" charset="-122"/>
                <a:ea typeface="造字工房悦黑（非商用）常规体" pitchFamily="50" charset="-122"/>
              </a:rPr>
              <a:t>高端智能贴图效果</a:t>
            </a:r>
            <a:endParaRPr sz="6600" dirty="0">
              <a:solidFill>
                <a:srgbClr val="FFFFFF"/>
              </a:solidFill>
              <a:latin typeface="造字工房悦黑（非商用）常规体" pitchFamily="50" charset="-122"/>
              <a:ea typeface="造字工房悦黑（非商用）常规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2"/>
          </p:nvPr>
        </p:nvPicPr>
        <p:blipFill>
          <a:blip r:embed="rId3" cstate="email">
            <a:extLst>
              <a:ext uri="{28A0092B-C50C-407E-A947-70E740481C1C}">
                <a14:useLocalDpi xmlns:a14="http://schemas.microsoft.com/office/drawing/2010/main"/>
              </a:ext>
            </a:extLst>
          </a:blip>
          <a:srcRect/>
          <a:stretch>
            <a:fillRect/>
          </a:stretch>
        </p:blipFill>
        <p:spPr/>
      </p:pic>
      <p:sp>
        <p:nvSpPr>
          <p:cNvPr id="27" name="矩形 26"/>
          <p:cNvSpPr/>
          <p:nvPr/>
        </p:nvSpPr>
        <p:spPr>
          <a:xfrm>
            <a:off x="0" y="0"/>
            <a:ext cx="24384000" cy="13776325"/>
          </a:xfrm>
          <a:prstGeom prst="rect">
            <a:avLst/>
          </a:prstGeom>
          <a:solidFill>
            <a:srgbClr val="3A3E4E">
              <a:alpha val="80000"/>
            </a:srgbClr>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pPr>
            <a:endParaRPr kumimoji="0" lang="zh-CN" altLang="en-US" sz="2400" b="0" i="0" u="none" strike="noStrike" cap="none" spc="0" normalizeH="0" baseline="0">
              <a:ln>
                <a:noFill/>
              </a:ln>
              <a:solidFill>
                <a:srgbClr val="767982"/>
              </a:solidFill>
              <a:effectLst/>
              <a:uFillTx/>
              <a:latin typeface="Open Sans" panose="020B0606030504020204"/>
              <a:ea typeface="Open Sans" panose="020B0606030504020204"/>
              <a:cs typeface="Open Sans" panose="020B0606030504020204"/>
              <a:sym typeface="Open Sans" panose="020B0606030504020204"/>
            </a:endParaRPr>
          </a:p>
        </p:txBody>
      </p:sp>
      <p:pic>
        <p:nvPicPr>
          <p:cNvPr id="6" name="mockup_0021_MacBook_FRONT.png"/>
          <p:cNvPicPr/>
          <p:nvPr/>
        </p:nvPicPr>
        <p:blipFill>
          <a:blip r:embed="rId4"/>
          <a:stretch>
            <a:fillRect/>
          </a:stretch>
        </p:blipFill>
        <p:spPr>
          <a:xfrm>
            <a:off x="13895123" y="3828847"/>
            <a:ext cx="14964263" cy="10758022"/>
          </a:xfrm>
          <a:prstGeom prst="rect">
            <a:avLst/>
          </a:prstGeom>
          <a:ln w="12700">
            <a:miter lim="400000"/>
            <a:headEnd/>
            <a:tailEnd/>
          </a:ln>
        </p:spPr>
      </p:pic>
      <p:pic>
        <p:nvPicPr>
          <p:cNvPr id="5" name="图片占位符 4"/>
          <p:cNvPicPr>
            <a:picLocks noGrp="1" noChangeAspect="1"/>
          </p:cNvPicPr>
          <p:nvPr>
            <p:ph type="pic" sz="quarter" idx="13"/>
          </p:nvPr>
        </p:nvPicPr>
        <p:blipFill>
          <a:blip r:embed="rId5" cstate="email">
            <a:extLst>
              <a:ext uri="{28A0092B-C50C-407E-A947-70E740481C1C}">
                <a14:useLocalDpi xmlns:a14="http://schemas.microsoft.com/office/drawing/2010/main"/>
              </a:ext>
            </a:extLst>
          </a:blip>
          <a:srcRect/>
          <a:stretch>
            <a:fillRect/>
          </a:stretch>
        </p:blipFill>
        <p:spPr/>
      </p:pic>
      <p:sp>
        <p:nvSpPr>
          <p:cNvPr id="7" name="Shape 2361"/>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D6D3D2"/>
                </a:solidFill>
                <a:latin typeface="Geomanist"/>
                <a:ea typeface="Geomanist"/>
                <a:cs typeface="Geomanist"/>
                <a:sym typeface="Geomanist"/>
              </a:defRPr>
            </a:lvl1pPr>
          </a:lstStyle>
          <a:p>
            <a:pPr lvl="0">
              <a:defRPr sz="1800" spc="0">
                <a:solidFill>
                  <a:srgbClr val="000000"/>
                </a:solidFill>
              </a:defRPr>
            </a:pPr>
            <a:r>
              <a:rPr sz="2400" spc="504">
                <a:solidFill>
                  <a:srgbClr val="D6D3D2"/>
                </a:solidFill>
              </a:rPr>
              <a:t>DEVICES MOCKUP</a:t>
            </a:r>
          </a:p>
        </p:txBody>
      </p:sp>
      <p:sp>
        <p:nvSpPr>
          <p:cNvPr id="9" name="Shape 2363"/>
          <p:cNvSpPr/>
          <p:nvPr/>
        </p:nvSpPr>
        <p:spPr>
          <a:xfrm>
            <a:off x="1819512" y="3051479"/>
            <a:ext cx="962791" cy="1"/>
          </a:xfrm>
          <a:prstGeom prst="line">
            <a:avLst/>
          </a:prstGeom>
          <a:ln w="25400">
            <a:solidFill>
              <a:srgbClr val="FFFFFF">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grpSp>
        <p:nvGrpSpPr>
          <p:cNvPr id="10" name="Group 2367"/>
          <p:cNvGrpSpPr/>
          <p:nvPr/>
        </p:nvGrpSpPr>
        <p:grpSpPr>
          <a:xfrm>
            <a:off x="441340" y="477381"/>
            <a:ext cx="358883" cy="348308"/>
            <a:chOff x="0" y="0"/>
            <a:chExt cx="358881" cy="348307"/>
          </a:xfrm>
        </p:grpSpPr>
        <p:sp>
          <p:nvSpPr>
            <p:cNvPr id="11" name="Shape 2364"/>
            <p:cNvSpPr/>
            <p:nvPr/>
          </p:nvSpPr>
          <p:spPr>
            <a:xfrm>
              <a:off x="0" y="0"/>
              <a:ext cx="358882" cy="70683"/>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2" name="Shape 2365"/>
            <p:cNvSpPr/>
            <p:nvPr/>
          </p:nvSpPr>
          <p:spPr>
            <a:xfrm>
              <a:off x="0" y="143415"/>
              <a:ext cx="358882" cy="70683"/>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3" name="Shape 2366"/>
            <p:cNvSpPr/>
            <p:nvPr/>
          </p:nvSpPr>
          <p:spPr>
            <a:xfrm>
              <a:off x="0" y="277624"/>
              <a:ext cx="358882" cy="70684"/>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grpSp>
      <p:sp>
        <p:nvSpPr>
          <p:cNvPr id="14" name="Shape 2368"/>
          <p:cNvSpPr/>
          <p:nvPr/>
        </p:nvSpPr>
        <p:spPr>
          <a:xfrm flipV="1">
            <a:off x="1302412" y="16534"/>
            <a:ext cx="1" cy="1270001"/>
          </a:xfrm>
          <a:prstGeom prst="line">
            <a:avLst/>
          </a:prstGeom>
          <a:ln w="25400">
            <a:solidFill>
              <a:srgbClr val="FFFFFF">
                <a:alpha val="13111"/>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5" name="Shape 2369"/>
          <p:cNvSpPr/>
          <p:nvPr/>
        </p:nvSpPr>
        <p:spPr>
          <a:xfrm>
            <a:off x="1746898" y="4523483"/>
            <a:ext cx="11918140" cy="1781176"/>
          </a:xfrm>
          <a:prstGeom prst="rect">
            <a:avLst/>
          </a:prstGeom>
          <a:ln w="12700">
            <a:miter lim="400000"/>
          </a:ln>
        </p:spPr>
        <p:txBody>
          <a:bodyPr lIns="71437" tIns="71437" rIns="71437" bIns="71437" anchor="ctr">
            <a:spAutoFit/>
          </a:bodyPr>
          <a:lstStyle>
            <a:lvl1pPr>
              <a:defRPr sz="32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3200">
                <a:solidFill>
                  <a:srgbClr val="FFFFFF"/>
                </a:solidFill>
              </a:rPr>
              <a:t>Cras mattis consectetur purus sit amet fermentum. Sed posuere consectetur est at lobortis. Nullam quis risus eget urna mollis ornare vel eu leo.</a:t>
            </a:r>
          </a:p>
        </p:txBody>
      </p:sp>
      <p:sp>
        <p:nvSpPr>
          <p:cNvPr id="16" name="Shape 2370"/>
          <p:cNvSpPr/>
          <p:nvPr/>
        </p:nvSpPr>
        <p:spPr>
          <a:xfrm flipH="1">
            <a:off x="1748317" y="6765522"/>
            <a:ext cx="2270998" cy="705152"/>
          </a:xfrm>
          <a:prstGeom prst="roundRect">
            <a:avLst>
              <a:gd name="adj" fmla="val 50000"/>
            </a:avLst>
          </a:prstGeom>
          <a:solidFill>
            <a:srgbClr val="38DDAA"/>
          </a:solidFill>
          <a:ln w="12700">
            <a:miter lim="400000"/>
          </a:ln>
        </p:spPr>
        <p:txBody>
          <a:bodyPr lIns="71437" tIns="71437" rIns="71437" bIns="71437"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7" name="Shape 2371"/>
          <p:cNvSpPr/>
          <p:nvPr/>
        </p:nvSpPr>
        <p:spPr>
          <a:xfrm>
            <a:off x="2421096" y="6843459"/>
            <a:ext cx="1027039" cy="498476"/>
          </a:xfrm>
          <a:prstGeom prst="rect">
            <a:avLst/>
          </a:prstGeom>
          <a:ln w="12700">
            <a:miter lim="400000"/>
          </a:ln>
        </p:spPr>
        <p:txBody>
          <a:bodyPr wrap="none" lIns="71437" tIns="71437" rIns="71437" bIns="71437" anchor="ctr">
            <a:spAutoFit/>
          </a:bodyPr>
          <a:lstStyle>
            <a:lvl1pPr>
              <a:defRPr sz="21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FFFFFF"/>
                </a:solidFill>
              </a:rPr>
              <a:t>more…</a:t>
            </a:r>
          </a:p>
        </p:txBody>
      </p:sp>
      <p:sp>
        <p:nvSpPr>
          <p:cNvPr id="18" name="Shape 2372"/>
          <p:cNvSpPr/>
          <p:nvPr/>
        </p:nvSpPr>
        <p:spPr>
          <a:xfrm>
            <a:off x="1497664" y="8759480"/>
            <a:ext cx="3304015" cy="2212976"/>
          </a:xfrm>
          <a:prstGeom prst="rect">
            <a:avLst/>
          </a:prstGeom>
          <a:ln w="12700">
            <a:miter lim="400000"/>
          </a:ln>
        </p:spPr>
        <p:txBody>
          <a:bodyPr lIns="71437" tIns="71437" rIns="71437" bIns="71437" anchor="ctr">
            <a:spAutoFit/>
          </a:bodyPr>
          <a:lstStyle>
            <a:lvl1pPr algn="ctr" defTabSz="825500">
              <a:lnSpc>
                <a:spcPct val="110000"/>
              </a:lnSpc>
              <a:defRPr sz="12000" spc="119">
                <a:solidFill>
                  <a:srgbClr val="FFAC00"/>
                </a:solidFill>
              </a:defRPr>
            </a:lvl1pPr>
          </a:lstStyle>
          <a:p>
            <a:pPr lvl="0">
              <a:defRPr sz="1800" spc="0">
                <a:solidFill>
                  <a:srgbClr val="000000"/>
                </a:solidFill>
              </a:defRPr>
            </a:pPr>
            <a:r>
              <a:rPr sz="12000" spc="119">
                <a:solidFill>
                  <a:srgbClr val="FFAC00"/>
                </a:solidFill>
              </a:rPr>
              <a:t>17k</a:t>
            </a:r>
          </a:p>
        </p:txBody>
      </p:sp>
      <p:sp>
        <p:nvSpPr>
          <p:cNvPr id="19" name="Shape 2373"/>
          <p:cNvSpPr/>
          <p:nvPr/>
        </p:nvSpPr>
        <p:spPr>
          <a:xfrm>
            <a:off x="5820090" y="8759480"/>
            <a:ext cx="3304015" cy="2212976"/>
          </a:xfrm>
          <a:prstGeom prst="rect">
            <a:avLst/>
          </a:prstGeom>
          <a:ln w="12700">
            <a:miter lim="400000"/>
          </a:ln>
        </p:spPr>
        <p:txBody>
          <a:bodyPr lIns="71437" tIns="71437" rIns="71437" bIns="71437" anchor="ctr">
            <a:spAutoFit/>
          </a:bodyPr>
          <a:lstStyle>
            <a:lvl1pPr algn="ctr" defTabSz="825500">
              <a:lnSpc>
                <a:spcPct val="110000"/>
              </a:lnSpc>
              <a:defRPr sz="12000" spc="119">
                <a:solidFill>
                  <a:srgbClr val="FFAC00"/>
                </a:solidFill>
              </a:defRPr>
            </a:lvl1pPr>
          </a:lstStyle>
          <a:p>
            <a:pPr lvl="0">
              <a:defRPr sz="1800" spc="0">
                <a:solidFill>
                  <a:srgbClr val="000000"/>
                </a:solidFill>
              </a:defRPr>
            </a:pPr>
            <a:r>
              <a:rPr sz="12000" spc="119">
                <a:solidFill>
                  <a:srgbClr val="FFAC00"/>
                </a:solidFill>
              </a:rPr>
              <a:t>857</a:t>
            </a:r>
          </a:p>
        </p:txBody>
      </p:sp>
      <p:sp>
        <p:nvSpPr>
          <p:cNvPr id="20" name="Shape 2374"/>
          <p:cNvSpPr/>
          <p:nvPr/>
        </p:nvSpPr>
        <p:spPr>
          <a:xfrm>
            <a:off x="9857607" y="8759480"/>
            <a:ext cx="3304015" cy="2212976"/>
          </a:xfrm>
          <a:prstGeom prst="rect">
            <a:avLst/>
          </a:prstGeom>
          <a:ln w="12700">
            <a:miter lim="400000"/>
          </a:ln>
        </p:spPr>
        <p:txBody>
          <a:bodyPr lIns="71437" tIns="71437" rIns="71437" bIns="71437" anchor="ctr">
            <a:spAutoFit/>
          </a:bodyPr>
          <a:lstStyle>
            <a:lvl1pPr algn="ctr" defTabSz="825500">
              <a:lnSpc>
                <a:spcPct val="110000"/>
              </a:lnSpc>
              <a:defRPr sz="12000" spc="119">
                <a:solidFill>
                  <a:srgbClr val="FFAC00"/>
                </a:solidFill>
              </a:defRPr>
            </a:lvl1pPr>
          </a:lstStyle>
          <a:p>
            <a:pPr lvl="0">
              <a:defRPr sz="1800" spc="0">
                <a:solidFill>
                  <a:srgbClr val="000000"/>
                </a:solidFill>
              </a:defRPr>
            </a:pPr>
            <a:r>
              <a:rPr sz="12000" spc="119">
                <a:solidFill>
                  <a:srgbClr val="FFAC00"/>
                </a:solidFill>
              </a:rPr>
              <a:t>124</a:t>
            </a:r>
          </a:p>
        </p:txBody>
      </p:sp>
      <p:sp>
        <p:nvSpPr>
          <p:cNvPr id="21" name="Shape 2375"/>
          <p:cNvSpPr/>
          <p:nvPr/>
        </p:nvSpPr>
        <p:spPr>
          <a:xfrm>
            <a:off x="2014172" y="10733975"/>
            <a:ext cx="2270998" cy="612776"/>
          </a:xfrm>
          <a:prstGeom prst="rect">
            <a:avLst/>
          </a:prstGeom>
          <a:ln w="12700">
            <a:miter lim="400000"/>
          </a:ln>
        </p:spPr>
        <p:txBody>
          <a:bodyPr lIns="71437" tIns="71437" rIns="71437" bIns="71437" anchor="ctr">
            <a:spAutoFit/>
          </a:bodyPr>
          <a:lstStyle>
            <a:lvl1pPr algn="ctr" defTabSz="825500">
              <a:lnSpc>
                <a:spcPct val="110000"/>
              </a:lnSpc>
              <a:defRPr sz="2700" spc="26">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spc="0">
                <a:solidFill>
                  <a:srgbClr val="000000"/>
                </a:solidFill>
              </a:defRPr>
            </a:pPr>
            <a:r>
              <a:rPr sz="2700" spc="26">
                <a:solidFill>
                  <a:srgbClr val="FFFFFF"/>
                </a:solidFill>
              </a:rPr>
              <a:t>downloads </a:t>
            </a:r>
          </a:p>
        </p:txBody>
      </p:sp>
      <p:sp>
        <p:nvSpPr>
          <p:cNvPr id="22" name="Shape 2376"/>
          <p:cNvSpPr/>
          <p:nvPr/>
        </p:nvSpPr>
        <p:spPr>
          <a:xfrm>
            <a:off x="6336599" y="10733975"/>
            <a:ext cx="2270998" cy="612776"/>
          </a:xfrm>
          <a:prstGeom prst="rect">
            <a:avLst/>
          </a:prstGeom>
          <a:ln w="12700">
            <a:miter lim="400000"/>
          </a:ln>
        </p:spPr>
        <p:txBody>
          <a:bodyPr lIns="71437" tIns="71437" rIns="71437" bIns="71437" anchor="ctr">
            <a:spAutoFit/>
          </a:bodyPr>
          <a:lstStyle>
            <a:lvl1pPr algn="ctr" defTabSz="825500">
              <a:lnSpc>
                <a:spcPct val="110000"/>
              </a:lnSpc>
              <a:defRPr sz="2700" spc="26">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spc="0">
                <a:solidFill>
                  <a:srgbClr val="000000"/>
                </a:solidFill>
              </a:defRPr>
            </a:pPr>
            <a:r>
              <a:rPr sz="2700" spc="26">
                <a:solidFill>
                  <a:srgbClr val="FFFFFF"/>
                </a:solidFill>
              </a:rPr>
              <a:t>daily players</a:t>
            </a:r>
          </a:p>
        </p:txBody>
      </p:sp>
      <p:sp>
        <p:nvSpPr>
          <p:cNvPr id="23" name="Shape 2377"/>
          <p:cNvSpPr/>
          <p:nvPr/>
        </p:nvSpPr>
        <p:spPr>
          <a:xfrm>
            <a:off x="10374115" y="10733975"/>
            <a:ext cx="2270998" cy="612776"/>
          </a:xfrm>
          <a:prstGeom prst="rect">
            <a:avLst/>
          </a:prstGeom>
          <a:ln w="12700">
            <a:miter lim="400000"/>
          </a:ln>
        </p:spPr>
        <p:txBody>
          <a:bodyPr lIns="71437" tIns="71437" rIns="71437" bIns="71437" anchor="ctr">
            <a:spAutoFit/>
          </a:bodyPr>
          <a:lstStyle>
            <a:lvl1pPr algn="ctr" defTabSz="825500">
              <a:lnSpc>
                <a:spcPct val="110000"/>
              </a:lnSpc>
              <a:defRPr sz="2700" spc="26">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spc="0">
                <a:solidFill>
                  <a:srgbClr val="000000"/>
                </a:solidFill>
              </a:defRPr>
            </a:pPr>
            <a:r>
              <a:rPr sz="2700" spc="26">
                <a:solidFill>
                  <a:srgbClr val="FFFFFF"/>
                </a:solidFill>
              </a:rPr>
              <a:t>patches</a:t>
            </a:r>
          </a:p>
        </p:txBody>
      </p:sp>
      <p:sp>
        <p:nvSpPr>
          <p:cNvPr id="24" name="Shape 2378"/>
          <p:cNvSpPr/>
          <p:nvPr/>
        </p:nvSpPr>
        <p:spPr>
          <a:xfrm>
            <a:off x="9506311" y="9038880"/>
            <a:ext cx="1" cy="2212975"/>
          </a:xfrm>
          <a:prstGeom prst="line">
            <a:avLst/>
          </a:prstGeom>
          <a:ln w="25400">
            <a:solidFill>
              <a:srgbClr val="FFFFFF">
                <a:alpha val="37161"/>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25" name="Shape 2379"/>
          <p:cNvSpPr/>
          <p:nvPr/>
        </p:nvSpPr>
        <p:spPr>
          <a:xfrm flipH="1">
            <a:off x="5437884" y="9038880"/>
            <a:ext cx="1" cy="2212975"/>
          </a:xfrm>
          <a:prstGeom prst="line">
            <a:avLst/>
          </a:prstGeom>
          <a:ln w="25400">
            <a:solidFill>
              <a:srgbClr val="FFFFFF">
                <a:alpha val="37161"/>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26" name="Shape 2382"/>
          <p:cNvSpPr/>
          <p:nvPr/>
        </p:nvSpPr>
        <p:spPr>
          <a:xfrm>
            <a:off x="23129752" y="249897"/>
            <a:ext cx="738049" cy="803276"/>
          </a:xfrm>
          <a:prstGeom prst="rect">
            <a:avLst/>
          </a:prstGeom>
          <a:ln w="12700">
            <a:miter lim="400000"/>
          </a:ln>
        </p:spPr>
        <p:txBody>
          <a:bodyPr wrap="none" lIns="71437" tIns="71437" rIns="71437" bIns="71437" anchor="ctr">
            <a:spAutoFit/>
          </a:bodyPr>
          <a:lstStyle>
            <a:lvl1pPr>
              <a:defRPr sz="4200" spc="0">
                <a:solidFill>
                  <a:srgbClr val="FFFFFF"/>
                </a:solidFill>
                <a:latin typeface="Geomanist"/>
                <a:ea typeface="Geomanist"/>
                <a:cs typeface="Geomanist"/>
                <a:sym typeface="Geomanist"/>
              </a:defRPr>
            </a:lvl1pPr>
          </a:lstStyle>
          <a:p>
            <a:pPr lvl="0">
              <a:defRPr sz="1800" spc="0">
                <a:solidFill>
                  <a:srgbClr val="000000"/>
                </a:solidFill>
              </a:defRPr>
            </a:pPr>
            <a:r>
              <a:rPr sz="4200" spc="0">
                <a:solidFill>
                  <a:srgbClr val="FFFFFF"/>
                </a:solidFill>
              </a:rPr>
              <a:t>66</a:t>
            </a:r>
          </a:p>
        </p:txBody>
      </p:sp>
      <p:sp>
        <p:nvSpPr>
          <p:cNvPr id="28" name="Shape 2174"/>
          <p:cNvSpPr/>
          <p:nvPr/>
        </p:nvSpPr>
        <p:spPr>
          <a:xfrm>
            <a:off x="1745893" y="1599428"/>
            <a:ext cx="6915354" cy="1159932"/>
          </a:xfrm>
          <a:prstGeom prst="rect">
            <a:avLst/>
          </a:prstGeom>
          <a:ln w="12700">
            <a:miter lim="400000"/>
          </a:ln>
        </p:spPr>
        <p:txBody>
          <a:bodyPr wrap="none" lIns="71437" tIns="71437" rIns="71437" bIns="71437" anchor="ctr">
            <a:spAutoFit/>
          </a:bodyPr>
          <a:lstStyle>
            <a:lvl1pPr>
              <a:defRPr>
                <a:solidFill>
                  <a:srgbClr val="FFFFFF"/>
                </a:solidFill>
              </a:defRPr>
            </a:lvl1pPr>
          </a:lstStyle>
          <a:p>
            <a:pPr lvl="0">
              <a:defRPr sz="1800">
                <a:solidFill>
                  <a:srgbClr val="000000"/>
                </a:solidFill>
              </a:defRPr>
            </a:pPr>
            <a:r>
              <a:rPr lang="zh-CN" altLang="en-US" sz="6600" dirty="0">
                <a:solidFill>
                  <a:srgbClr val="FFFFFF"/>
                </a:solidFill>
                <a:latin typeface="造字工房悦黑（非商用）常规体" pitchFamily="50" charset="-122"/>
                <a:ea typeface="造字工房悦黑（非商用）常规体" pitchFamily="50" charset="-122"/>
              </a:rPr>
              <a:t>高端智能贴图效果</a:t>
            </a:r>
            <a:endParaRPr sz="6600" dirty="0">
              <a:solidFill>
                <a:srgbClr val="FFFFFF"/>
              </a:solidFill>
              <a:latin typeface="造字工房悦黑（非商用）常规体" pitchFamily="50" charset="-122"/>
              <a:ea typeface="造字工房悦黑（非商用）常规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6"/>
          </p:nvPr>
        </p:nvPicPr>
        <p:blipFill rotWithShape="1">
          <a:blip r:embed="rId3" cstate="email">
            <a:extLst>
              <a:ext uri="{28A0092B-C50C-407E-A947-70E740481C1C}">
                <a14:useLocalDpi xmlns:a14="http://schemas.microsoft.com/office/drawing/2010/main"/>
              </a:ext>
            </a:extLst>
          </a:blip>
          <a:srcRect/>
          <a:stretch>
            <a:fillRect/>
          </a:stretch>
        </p:blipFill>
        <p:spPr/>
      </p:pic>
      <p:sp>
        <p:nvSpPr>
          <p:cNvPr id="5" name="Shape 2307"/>
          <p:cNvSpPr/>
          <p:nvPr/>
        </p:nvSpPr>
        <p:spPr>
          <a:xfrm>
            <a:off x="3291244" y="-165444"/>
            <a:ext cx="14969581" cy="13881444"/>
          </a:xfrm>
          <a:custGeom>
            <a:avLst/>
            <a:gdLst/>
            <a:ahLst/>
            <a:cxnLst>
              <a:cxn ang="0">
                <a:pos x="wd2" y="hd2"/>
              </a:cxn>
              <a:cxn ang="5400000">
                <a:pos x="wd2" y="hd2"/>
              </a:cxn>
              <a:cxn ang="10800000">
                <a:pos x="wd2" y="hd2"/>
              </a:cxn>
              <a:cxn ang="16200000">
                <a:pos x="wd2" y="hd2"/>
              </a:cxn>
            </a:cxnLst>
            <a:rect l="0" t="0" r="r" b="b"/>
            <a:pathLst>
              <a:path w="21600" h="21600" extrusionOk="0">
                <a:moveTo>
                  <a:pt x="7251" y="0"/>
                </a:moveTo>
                <a:lnTo>
                  <a:pt x="21600" y="0"/>
                </a:lnTo>
                <a:lnTo>
                  <a:pt x="14409" y="21600"/>
                </a:lnTo>
                <a:lnTo>
                  <a:pt x="0" y="21600"/>
                </a:lnTo>
                <a:lnTo>
                  <a:pt x="7251" y="0"/>
                </a:lnTo>
                <a:close/>
              </a:path>
            </a:pathLst>
          </a:custGeom>
          <a:solidFill>
            <a:srgbClr val="35384E">
              <a:alpha val="90000"/>
            </a:srgbClr>
          </a:solidFill>
          <a:ln w="12700">
            <a:miter lim="400000"/>
          </a:ln>
        </p:spPr>
        <p:txBody>
          <a:bodyPr lIns="50800" tIns="50800" rIns="50800" bIns="50800"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6" name="Shape 2388"/>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INFOGRAPHICS</a:t>
            </a:r>
          </a:p>
        </p:txBody>
      </p:sp>
      <p:sp>
        <p:nvSpPr>
          <p:cNvPr id="7" name="Shape 2389"/>
          <p:cNvSpPr/>
          <p:nvPr/>
        </p:nvSpPr>
        <p:spPr>
          <a:xfrm flipH="1">
            <a:off x="7728247" y="1593876"/>
            <a:ext cx="4929037" cy="492903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7E4BC7"/>
          </a:solidFill>
          <a:ln w="12700">
            <a:miter lim="400000"/>
          </a:ln>
        </p:spPr>
        <p:txBody>
          <a:bodyPr lIns="71437" tIns="71437" rIns="71437" bIns="71437"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8" name="Shape 2390"/>
          <p:cNvSpPr/>
          <p:nvPr/>
        </p:nvSpPr>
        <p:spPr>
          <a:xfrm flipH="1">
            <a:off x="13300713" y="3905342"/>
            <a:ext cx="3589333" cy="358933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8DDAA"/>
          </a:solidFill>
          <a:ln w="12700">
            <a:miter lim="400000"/>
          </a:ln>
        </p:spPr>
        <p:txBody>
          <a:bodyPr lIns="71437" tIns="71437" rIns="71437" bIns="71437"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9" name="Shape 2391"/>
          <p:cNvSpPr/>
          <p:nvPr/>
        </p:nvSpPr>
        <p:spPr>
          <a:xfrm flipH="1">
            <a:off x="9956161" y="7173154"/>
            <a:ext cx="3981512" cy="39815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CADF"/>
          </a:solidFill>
          <a:ln w="12700">
            <a:miter lim="400000"/>
          </a:ln>
        </p:spPr>
        <p:txBody>
          <a:bodyPr lIns="71437" tIns="71437" rIns="71437" bIns="71437"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1" name="Shape 2393"/>
          <p:cNvSpPr/>
          <p:nvPr/>
        </p:nvSpPr>
        <p:spPr>
          <a:xfrm>
            <a:off x="15880843" y="9456496"/>
            <a:ext cx="962790"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2" name="Shape 2394"/>
          <p:cNvSpPr/>
          <p:nvPr/>
        </p:nvSpPr>
        <p:spPr>
          <a:xfrm>
            <a:off x="15775142" y="9872112"/>
            <a:ext cx="6388024" cy="1819276"/>
          </a:xfrm>
          <a:prstGeom prst="rect">
            <a:avLst/>
          </a:prstGeom>
          <a:ln w="12700">
            <a:miter lim="400000"/>
          </a:ln>
        </p:spPr>
        <p:txBody>
          <a:bodyPr lIns="71437" tIns="71437" rIns="71437" bIns="71437" anchor="ctr">
            <a:spAutoFit/>
          </a:bodyPr>
          <a:lstStyle>
            <a:lvl1pPr>
              <a:defRPr sz="2400">
                <a:solidFill>
                  <a:srgbClr val="767982"/>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400">
                <a:solidFill>
                  <a:srgbClr val="767982"/>
                </a:solidFill>
              </a:rPr>
              <a:t>Cras mattis consectetur purus sit amet fermentum. Sed posuere consectetur est at lobortis. Nullam quis risus eget urna mollis ornare vel eu leo.</a:t>
            </a:r>
          </a:p>
        </p:txBody>
      </p:sp>
      <p:sp>
        <p:nvSpPr>
          <p:cNvPr id="13" name="Shape 2395"/>
          <p:cNvSpPr/>
          <p:nvPr/>
        </p:nvSpPr>
        <p:spPr>
          <a:xfrm>
            <a:off x="8540758" y="2531824"/>
            <a:ext cx="3304015" cy="2212976"/>
          </a:xfrm>
          <a:prstGeom prst="rect">
            <a:avLst/>
          </a:prstGeom>
          <a:ln w="12700">
            <a:miter lim="400000"/>
          </a:ln>
        </p:spPr>
        <p:txBody>
          <a:bodyPr lIns="71437" tIns="71437" rIns="71437" bIns="71437" anchor="ctr">
            <a:spAutoFit/>
          </a:bodyPr>
          <a:lstStyle>
            <a:lvl1pPr algn="ctr" defTabSz="825500">
              <a:lnSpc>
                <a:spcPct val="110000"/>
              </a:lnSpc>
              <a:defRPr sz="12000" spc="119">
                <a:solidFill>
                  <a:srgbClr val="FFFFFF"/>
                </a:solidFill>
              </a:defRPr>
            </a:lvl1pPr>
          </a:lstStyle>
          <a:p>
            <a:pPr lvl="0">
              <a:defRPr sz="1800" spc="0">
                <a:solidFill>
                  <a:srgbClr val="000000"/>
                </a:solidFill>
              </a:defRPr>
            </a:pPr>
            <a:r>
              <a:rPr sz="12000" spc="119">
                <a:solidFill>
                  <a:srgbClr val="FFFFFF"/>
                </a:solidFill>
              </a:rPr>
              <a:t>15k</a:t>
            </a:r>
          </a:p>
        </p:txBody>
      </p:sp>
      <p:sp>
        <p:nvSpPr>
          <p:cNvPr id="14" name="Shape 2396"/>
          <p:cNvSpPr/>
          <p:nvPr/>
        </p:nvSpPr>
        <p:spPr>
          <a:xfrm>
            <a:off x="8891015" y="4479927"/>
            <a:ext cx="2909492" cy="612776"/>
          </a:xfrm>
          <a:prstGeom prst="rect">
            <a:avLst/>
          </a:prstGeom>
          <a:ln w="12700">
            <a:miter lim="400000"/>
          </a:ln>
        </p:spPr>
        <p:txBody>
          <a:bodyPr wrap="none" lIns="71437" tIns="71437" rIns="71437" bIns="71437" anchor="ctr">
            <a:spAutoFit/>
          </a:bodyPr>
          <a:lstStyle>
            <a:lvl1pPr>
              <a:defRPr sz="27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700">
                <a:solidFill>
                  <a:srgbClr val="FFFFFF"/>
                </a:solidFill>
              </a:rPr>
              <a:t>Users worldwide </a:t>
            </a:r>
          </a:p>
        </p:txBody>
      </p:sp>
      <p:sp>
        <p:nvSpPr>
          <p:cNvPr id="15" name="Shape 2397"/>
          <p:cNvSpPr/>
          <p:nvPr/>
        </p:nvSpPr>
        <p:spPr>
          <a:xfrm>
            <a:off x="13443373" y="4664390"/>
            <a:ext cx="3304015" cy="1552576"/>
          </a:xfrm>
          <a:prstGeom prst="rect">
            <a:avLst/>
          </a:prstGeom>
          <a:ln w="12700">
            <a:miter lim="400000"/>
          </a:ln>
        </p:spPr>
        <p:txBody>
          <a:bodyPr lIns="71437" tIns="71437" rIns="71437" bIns="71437" anchor="ctr">
            <a:spAutoFit/>
          </a:bodyPr>
          <a:lstStyle>
            <a:lvl1pPr algn="ctr" defTabSz="825500">
              <a:lnSpc>
                <a:spcPct val="110000"/>
              </a:lnSpc>
              <a:defRPr sz="8100" spc="81">
                <a:solidFill>
                  <a:srgbClr val="FFFFFF"/>
                </a:solidFill>
                <a:latin typeface="+mn-lt"/>
                <a:ea typeface="+mn-ea"/>
                <a:cs typeface="+mn-cs"/>
                <a:sym typeface="Open Sans Semibold" panose="020B0706030804020204"/>
              </a:defRPr>
            </a:lvl1pPr>
          </a:lstStyle>
          <a:p>
            <a:pPr lvl="0">
              <a:defRPr sz="1800" spc="0">
                <a:solidFill>
                  <a:srgbClr val="000000"/>
                </a:solidFill>
              </a:defRPr>
            </a:pPr>
            <a:r>
              <a:rPr sz="8100" spc="81">
                <a:solidFill>
                  <a:srgbClr val="FFFFFF"/>
                </a:solidFill>
              </a:rPr>
              <a:t>21%</a:t>
            </a:r>
          </a:p>
        </p:txBody>
      </p:sp>
      <p:sp>
        <p:nvSpPr>
          <p:cNvPr id="16" name="Shape 2398"/>
          <p:cNvSpPr/>
          <p:nvPr/>
        </p:nvSpPr>
        <p:spPr>
          <a:xfrm>
            <a:off x="13908275" y="5972490"/>
            <a:ext cx="2374212" cy="612776"/>
          </a:xfrm>
          <a:prstGeom prst="rect">
            <a:avLst/>
          </a:prstGeom>
          <a:ln w="12700">
            <a:miter lim="400000"/>
          </a:ln>
        </p:spPr>
        <p:txBody>
          <a:bodyPr wrap="none" lIns="71437" tIns="71437" rIns="71437" bIns="71437" anchor="ctr">
            <a:spAutoFit/>
          </a:bodyPr>
          <a:lstStyle>
            <a:lvl1pPr algn="ctr">
              <a:defRPr sz="27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700">
                <a:solidFill>
                  <a:srgbClr val="FFFFFF"/>
                </a:solidFill>
              </a:rPr>
              <a:t>sales increase</a:t>
            </a:r>
          </a:p>
        </p:txBody>
      </p:sp>
      <p:sp>
        <p:nvSpPr>
          <p:cNvPr id="17" name="Shape 2399"/>
          <p:cNvSpPr/>
          <p:nvPr/>
        </p:nvSpPr>
        <p:spPr>
          <a:xfrm>
            <a:off x="10294910" y="8012663"/>
            <a:ext cx="3304015" cy="1552576"/>
          </a:xfrm>
          <a:prstGeom prst="rect">
            <a:avLst/>
          </a:prstGeom>
          <a:ln w="12700">
            <a:miter lim="400000"/>
          </a:ln>
        </p:spPr>
        <p:txBody>
          <a:bodyPr lIns="71437" tIns="71437" rIns="71437" bIns="71437" anchor="ctr">
            <a:spAutoFit/>
          </a:bodyPr>
          <a:lstStyle>
            <a:lvl1pPr algn="ctr" defTabSz="825500">
              <a:lnSpc>
                <a:spcPct val="110000"/>
              </a:lnSpc>
              <a:defRPr sz="8100" spc="81">
                <a:solidFill>
                  <a:srgbClr val="FFFFFF"/>
                </a:solidFill>
                <a:latin typeface="+mn-lt"/>
                <a:ea typeface="+mn-ea"/>
                <a:cs typeface="+mn-cs"/>
                <a:sym typeface="Open Sans Semibold" panose="020B0706030804020204"/>
              </a:defRPr>
            </a:lvl1pPr>
          </a:lstStyle>
          <a:p>
            <a:pPr lvl="0">
              <a:defRPr sz="1800" spc="0">
                <a:solidFill>
                  <a:srgbClr val="000000"/>
                </a:solidFill>
              </a:defRPr>
            </a:pPr>
            <a:r>
              <a:rPr sz="8100" spc="81">
                <a:solidFill>
                  <a:srgbClr val="FFFFFF"/>
                </a:solidFill>
              </a:rPr>
              <a:t>87%</a:t>
            </a:r>
          </a:p>
        </p:txBody>
      </p:sp>
      <p:sp>
        <p:nvSpPr>
          <p:cNvPr id="18" name="Shape 2400"/>
          <p:cNvSpPr/>
          <p:nvPr/>
        </p:nvSpPr>
        <p:spPr>
          <a:xfrm>
            <a:off x="10593301" y="9320763"/>
            <a:ext cx="2707234" cy="612776"/>
          </a:xfrm>
          <a:prstGeom prst="rect">
            <a:avLst/>
          </a:prstGeom>
          <a:ln w="12700">
            <a:miter lim="400000"/>
          </a:ln>
        </p:spPr>
        <p:txBody>
          <a:bodyPr wrap="none" lIns="71437" tIns="71437" rIns="71437" bIns="71437" anchor="ctr">
            <a:spAutoFit/>
          </a:bodyPr>
          <a:lstStyle>
            <a:lvl1pPr algn="ctr">
              <a:defRPr sz="27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700">
                <a:solidFill>
                  <a:srgbClr val="FFFFFF"/>
                </a:solidFill>
              </a:rPr>
              <a:t>users are happy</a:t>
            </a:r>
          </a:p>
        </p:txBody>
      </p:sp>
      <p:sp>
        <p:nvSpPr>
          <p:cNvPr id="19" name="Shape 2401"/>
          <p:cNvSpPr/>
          <p:nvPr/>
        </p:nvSpPr>
        <p:spPr>
          <a:xfrm flipH="1">
            <a:off x="17533477" y="3964378"/>
            <a:ext cx="976743" cy="97674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ECE01"/>
          </a:solidFill>
          <a:ln w="12700">
            <a:miter lim="400000"/>
          </a:ln>
        </p:spPr>
        <p:txBody>
          <a:bodyPr lIns="71437" tIns="71437" rIns="71437" bIns="71437"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pic>
        <p:nvPicPr>
          <p:cNvPr id="21" name="mockup_0021_MacBook_FRONT.png"/>
          <p:cNvPicPr/>
          <p:nvPr/>
        </p:nvPicPr>
        <p:blipFill>
          <a:blip r:embed="rId4" cstate="email">
            <a:extLst>
              <a:ext uri="{28A0092B-C50C-407E-A947-70E740481C1C}">
                <a14:useLocalDpi xmlns:a14="http://schemas.microsoft.com/office/drawing/2010/main"/>
              </a:ext>
            </a:extLst>
          </a:blip>
          <a:stretch>
            <a:fillRect/>
          </a:stretch>
        </p:blipFill>
        <p:spPr>
          <a:xfrm>
            <a:off x="1143812" y="5349661"/>
            <a:ext cx="9568012" cy="6878580"/>
          </a:xfrm>
          <a:prstGeom prst="rect">
            <a:avLst/>
          </a:prstGeom>
          <a:ln w="12700">
            <a:miter lim="400000"/>
            <a:headEnd/>
            <a:tailEnd/>
          </a:ln>
        </p:spPr>
      </p:pic>
      <p:sp>
        <p:nvSpPr>
          <p:cNvPr id="20" name="Shape 2402"/>
          <p:cNvSpPr/>
          <p:nvPr/>
        </p:nvSpPr>
        <p:spPr>
          <a:xfrm flipH="1">
            <a:off x="13855647" y="11145580"/>
            <a:ext cx="612776" cy="61277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B033C0"/>
          </a:solidFill>
          <a:ln w="12700">
            <a:miter lim="400000"/>
          </a:ln>
        </p:spPr>
        <p:txBody>
          <a:bodyPr lIns="71437" tIns="71437" rIns="71437" bIns="71437" anchor="ctr"/>
          <a:lstStyle/>
          <a:p>
            <a:pPr lvl="0" defTabSz="914400">
              <a:defRPr sz="2700">
                <a:solidFill>
                  <a:srgbClr val="000000"/>
                </a:solidFill>
                <a:latin typeface="Open Sans" panose="020B0606030504020204"/>
                <a:ea typeface="Open Sans" panose="020B0606030504020204"/>
                <a:cs typeface="Open Sans" panose="020B0606030504020204"/>
                <a:sym typeface="Open Sans" panose="020B0606030504020204"/>
              </a:defRPr>
            </a:pPr>
            <a:endParaRPr/>
          </a:p>
        </p:txBody>
      </p:sp>
      <p:sp>
        <p:nvSpPr>
          <p:cNvPr id="22" name="Shape 2405"/>
          <p:cNvSpPr/>
          <p:nvPr/>
        </p:nvSpPr>
        <p:spPr>
          <a:xfrm>
            <a:off x="23129752" y="249897"/>
            <a:ext cx="704445"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67</a:t>
            </a:r>
          </a:p>
        </p:txBody>
      </p:sp>
      <p:pic>
        <p:nvPicPr>
          <p:cNvPr id="23" name="图片占位符 22"/>
          <p:cNvPicPr>
            <a:picLocks noGrp="1" noChangeAspect="1"/>
          </p:cNvPicPr>
          <p:nvPr>
            <p:ph type="pic" sz="quarter" idx="11"/>
          </p:nvPr>
        </p:nvPicPr>
        <p:blipFill>
          <a:blip r:embed="rId5" cstate="email">
            <a:extLst>
              <a:ext uri="{28A0092B-C50C-407E-A947-70E740481C1C}">
                <a14:useLocalDpi xmlns:a14="http://schemas.microsoft.com/office/drawing/2010/main"/>
              </a:ext>
            </a:extLst>
          </a:blip>
          <a:srcRect/>
          <a:stretch>
            <a:fillRect/>
          </a:stretch>
        </p:blipFill>
        <p:spPr/>
      </p:pic>
      <p:sp>
        <p:nvSpPr>
          <p:cNvPr id="24" name="Shape 2236"/>
          <p:cNvSpPr/>
          <p:nvPr/>
        </p:nvSpPr>
        <p:spPr>
          <a:xfrm>
            <a:off x="15807222" y="8012663"/>
            <a:ext cx="4376197"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solidFill>
                  <a:srgbClr val="45454F"/>
                </a:solidFill>
                <a:latin typeface="造字工房悦黑（非商用）常规体" pitchFamily="50" charset="-122"/>
                <a:ea typeface="造字工房悦黑（非商用）常规体" pitchFamily="50" charset="-122"/>
              </a:rPr>
              <a:t>我们的服务</a:t>
            </a:r>
            <a:endParaRPr sz="6600" dirty="0">
              <a:solidFill>
                <a:srgbClr val="45454F"/>
              </a:solidFill>
              <a:latin typeface="造字工房悦黑（非商用）常规体" pitchFamily="50" charset="-122"/>
              <a:ea typeface="造字工房悦黑（非商用）常规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2"/>
          </p:nvPr>
        </p:nvPicPr>
        <p:blipFill>
          <a:blip r:embed="rId3" cstate="email">
            <a:extLst>
              <a:ext uri="{28A0092B-C50C-407E-A947-70E740481C1C}">
                <a14:useLocalDpi xmlns:a14="http://schemas.microsoft.com/office/drawing/2010/main"/>
              </a:ext>
            </a:extLst>
          </a:blip>
          <a:srcRect/>
          <a:stretch>
            <a:fillRect/>
          </a:stretch>
        </p:blipFill>
        <p:spPr/>
      </p:pic>
      <p:sp>
        <p:nvSpPr>
          <p:cNvPr id="5" name="矩形 4"/>
          <p:cNvSpPr/>
          <p:nvPr/>
        </p:nvSpPr>
        <p:spPr>
          <a:xfrm>
            <a:off x="0" y="0"/>
            <a:ext cx="24384000" cy="8102600"/>
          </a:xfrm>
          <a:prstGeom prst="rect">
            <a:avLst/>
          </a:prstGeom>
          <a:solidFill>
            <a:srgbClr val="3A3E4E">
              <a:alpha val="90000"/>
            </a:srgbClr>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pPr>
            <a:endParaRPr kumimoji="0" lang="zh-CN" altLang="en-US" sz="2400" b="0" i="0" u="none" strike="noStrike" cap="none" spc="0" normalizeH="0" baseline="0">
              <a:ln>
                <a:noFill/>
              </a:ln>
              <a:solidFill>
                <a:srgbClr val="767982"/>
              </a:solidFill>
              <a:effectLst/>
              <a:uFillTx/>
              <a:latin typeface="Open Sans" panose="020B0606030504020204"/>
              <a:ea typeface="Open Sans" panose="020B0606030504020204"/>
              <a:cs typeface="Open Sans" panose="020B0606030504020204"/>
              <a:sym typeface="Open Sans" panose="020B0606030504020204"/>
            </a:endParaRPr>
          </a:p>
        </p:txBody>
      </p:sp>
      <p:pic>
        <p:nvPicPr>
          <p:cNvPr id="7" name="mockup_0018_iMac-_FRONT.png"/>
          <p:cNvPicPr/>
          <p:nvPr/>
        </p:nvPicPr>
        <p:blipFill>
          <a:blip r:embed="rId4"/>
          <a:stretch>
            <a:fillRect/>
          </a:stretch>
        </p:blipFill>
        <p:spPr>
          <a:xfrm>
            <a:off x="13396625" y="2912870"/>
            <a:ext cx="10354788" cy="9572937"/>
          </a:xfrm>
          <a:prstGeom prst="rect">
            <a:avLst/>
          </a:prstGeom>
          <a:ln w="12700">
            <a:miter lim="400000"/>
            <a:headEnd/>
            <a:tailEnd/>
          </a:ln>
        </p:spPr>
      </p:pic>
      <p:sp>
        <p:nvSpPr>
          <p:cNvPr id="8" name="Shape 2408"/>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D6D3D2"/>
                </a:solidFill>
                <a:latin typeface="Geomanist"/>
                <a:ea typeface="Geomanist"/>
                <a:cs typeface="Geomanist"/>
                <a:sym typeface="Geomanist"/>
              </a:defRPr>
            </a:lvl1pPr>
          </a:lstStyle>
          <a:p>
            <a:pPr lvl="0">
              <a:defRPr sz="1800" spc="0">
                <a:solidFill>
                  <a:srgbClr val="000000"/>
                </a:solidFill>
              </a:defRPr>
            </a:pPr>
            <a:r>
              <a:rPr sz="2400" spc="504">
                <a:solidFill>
                  <a:srgbClr val="D6D3D2"/>
                </a:solidFill>
              </a:rPr>
              <a:t>DEVICES MOCKUP</a:t>
            </a:r>
          </a:p>
        </p:txBody>
      </p:sp>
      <p:sp>
        <p:nvSpPr>
          <p:cNvPr id="10" name="Shape 2410"/>
          <p:cNvSpPr/>
          <p:nvPr/>
        </p:nvSpPr>
        <p:spPr>
          <a:xfrm>
            <a:off x="1819512" y="3051479"/>
            <a:ext cx="962791" cy="1"/>
          </a:xfrm>
          <a:prstGeom prst="line">
            <a:avLst/>
          </a:prstGeom>
          <a:ln w="25400">
            <a:solidFill>
              <a:srgbClr val="FFFFFF">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grpSp>
        <p:nvGrpSpPr>
          <p:cNvPr id="11" name="Group 2414"/>
          <p:cNvGrpSpPr/>
          <p:nvPr/>
        </p:nvGrpSpPr>
        <p:grpSpPr>
          <a:xfrm>
            <a:off x="441340" y="477381"/>
            <a:ext cx="358883" cy="348308"/>
            <a:chOff x="0" y="0"/>
            <a:chExt cx="358881" cy="348307"/>
          </a:xfrm>
        </p:grpSpPr>
        <p:sp>
          <p:nvSpPr>
            <p:cNvPr id="12" name="Shape 2411"/>
            <p:cNvSpPr/>
            <p:nvPr/>
          </p:nvSpPr>
          <p:spPr>
            <a:xfrm>
              <a:off x="0" y="0"/>
              <a:ext cx="358882" cy="70683"/>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3" name="Shape 2412"/>
            <p:cNvSpPr/>
            <p:nvPr/>
          </p:nvSpPr>
          <p:spPr>
            <a:xfrm>
              <a:off x="0" y="143415"/>
              <a:ext cx="358882" cy="70683"/>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 name="Shape 2413"/>
            <p:cNvSpPr/>
            <p:nvPr/>
          </p:nvSpPr>
          <p:spPr>
            <a:xfrm>
              <a:off x="0" y="277624"/>
              <a:ext cx="358882" cy="70684"/>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grpSp>
      <p:sp>
        <p:nvSpPr>
          <p:cNvPr id="15" name="Shape 2415"/>
          <p:cNvSpPr/>
          <p:nvPr/>
        </p:nvSpPr>
        <p:spPr>
          <a:xfrm flipV="1">
            <a:off x="1302412" y="16534"/>
            <a:ext cx="1" cy="1270001"/>
          </a:xfrm>
          <a:prstGeom prst="line">
            <a:avLst/>
          </a:prstGeom>
          <a:ln w="25400">
            <a:solidFill>
              <a:srgbClr val="FFFFFF">
                <a:alpha val="13111"/>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 name="Shape 2416"/>
          <p:cNvSpPr/>
          <p:nvPr/>
        </p:nvSpPr>
        <p:spPr>
          <a:xfrm>
            <a:off x="1713813" y="3919578"/>
            <a:ext cx="11918140" cy="2327276"/>
          </a:xfrm>
          <a:prstGeom prst="rect">
            <a:avLst/>
          </a:prstGeom>
          <a:ln w="12700">
            <a:miter lim="400000"/>
          </a:ln>
        </p:spPr>
        <p:txBody>
          <a:bodyPr lIns="71437" tIns="71437" rIns="71437" bIns="71437" anchor="ctr">
            <a:spAutoFit/>
          </a:bodyPr>
          <a:lstStyle>
            <a:lvl1pPr>
              <a:defRPr sz="32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3200">
                <a:solidFill>
                  <a:srgbClr val="FFFFFF"/>
                </a:solidFill>
              </a:rPr>
              <a:t>Cras mattis consectetur purus sit amet fermentum. Sed posuere consectetur est at lobortis. Nullam quis risus eget urna mollis ornare vel eu leo. Integer posuere erat a ante venenatis dapibus posuere velit aliquet.</a:t>
            </a:r>
          </a:p>
        </p:txBody>
      </p:sp>
      <p:sp>
        <p:nvSpPr>
          <p:cNvPr id="17" name="Shape 2417"/>
          <p:cNvSpPr/>
          <p:nvPr/>
        </p:nvSpPr>
        <p:spPr>
          <a:xfrm flipH="1">
            <a:off x="1748317" y="6765522"/>
            <a:ext cx="2270998" cy="705152"/>
          </a:xfrm>
          <a:prstGeom prst="roundRect">
            <a:avLst>
              <a:gd name="adj" fmla="val 50000"/>
            </a:avLst>
          </a:prstGeom>
          <a:solidFill>
            <a:srgbClr val="38DDAA"/>
          </a:solidFill>
          <a:ln w="12700">
            <a:miter lim="400000"/>
          </a:ln>
        </p:spPr>
        <p:txBody>
          <a:bodyPr lIns="71437" tIns="71437" rIns="71437" bIns="71437"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8" name="Shape 2418"/>
          <p:cNvSpPr/>
          <p:nvPr/>
        </p:nvSpPr>
        <p:spPr>
          <a:xfrm>
            <a:off x="2421096" y="6843459"/>
            <a:ext cx="1027039" cy="498476"/>
          </a:xfrm>
          <a:prstGeom prst="rect">
            <a:avLst/>
          </a:prstGeom>
          <a:ln w="12700">
            <a:miter lim="400000"/>
          </a:ln>
        </p:spPr>
        <p:txBody>
          <a:bodyPr wrap="none" lIns="71437" tIns="71437" rIns="71437" bIns="71437" anchor="ctr">
            <a:spAutoFit/>
          </a:bodyPr>
          <a:lstStyle>
            <a:lvl1pPr>
              <a:defRPr sz="21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FFFFFF"/>
                </a:solidFill>
              </a:rPr>
              <a:t>more…</a:t>
            </a:r>
          </a:p>
        </p:txBody>
      </p:sp>
      <p:sp>
        <p:nvSpPr>
          <p:cNvPr id="19" name="Shape 2419"/>
          <p:cNvSpPr/>
          <p:nvPr/>
        </p:nvSpPr>
        <p:spPr>
          <a:xfrm>
            <a:off x="7628021" y="8914534"/>
            <a:ext cx="1906821" cy="19068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AB9E"/>
          </a:solidFill>
          <a:ln w="12700" cap="flat">
            <a:noFill/>
            <a:miter lim="400000"/>
          </a:ln>
          <a:effectLst/>
        </p:spPr>
        <p:txBody>
          <a:bodyPr wrap="square" lIns="71437" tIns="71437" rIns="71437" bIns="71437" numCol="1" anchor="ctr">
            <a:noAutofit/>
          </a:bodyPr>
          <a:lstStyle/>
          <a:p>
            <a:pPr lvl="0" defTabSz="914400">
              <a:defRPr sz="2700">
                <a:solidFill>
                  <a:srgbClr val="000000"/>
                </a:solidFill>
                <a:latin typeface="Open Sans" panose="020B0606030504020204"/>
                <a:ea typeface="Open Sans" panose="020B0606030504020204"/>
                <a:cs typeface="Open Sans" panose="020B0606030504020204"/>
                <a:sym typeface="Open Sans" panose="020B0606030504020204"/>
              </a:defRPr>
            </a:pPr>
            <a:endParaRPr/>
          </a:p>
        </p:txBody>
      </p:sp>
      <p:sp>
        <p:nvSpPr>
          <p:cNvPr id="20" name="Shape 2420"/>
          <p:cNvSpPr/>
          <p:nvPr/>
        </p:nvSpPr>
        <p:spPr>
          <a:xfrm>
            <a:off x="8048431" y="9383626"/>
            <a:ext cx="1592201" cy="917179"/>
          </a:xfrm>
          <a:prstGeom prst="rect">
            <a:avLst/>
          </a:prstGeom>
          <a:noFill/>
          <a:ln w="12700" cap="flat">
            <a:noFill/>
            <a:miter lim="400000"/>
          </a:ln>
          <a:effectLst/>
        </p:spPr>
        <p:txBody>
          <a:bodyPr wrap="none" lIns="71437" tIns="71437" rIns="71437" bIns="71437" numCol="1" anchor="ctr">
            <a:spAutoFit/>
          </a:bodyPr>
          <a:lstStyle>
            <a:lvl1pPr algn="ctr" defTabSz="457200">
              <a:lnSpc>
                <a:spcPct val="16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600" spc="5712" baseline="-4000">
                <a:solidFill>
                  <a:srgbClr val="FFFFFF"/>
                </a:solidFill>
                <a:latin typeface="linea-basic-10" panose="02000509000000000000"/>
                <a:ea typeface="linea-basic-10" panose="02000509000000000000"/>
                <a:cs typeface="linea-basic-10" panose="02000509000000000000"/>
                <a:sym typeface="linea-basic-10" panose="02000509000000000000"/>
              </a:defRPr>
            </a:lvl1pPr>
          </a:lstStyle>
          <a:p>
            <a:pPr lvl="0">
              <a:defRPr sz="1800" spc="0" baseline="0">
                <a:solidFill>
                  <a:srgbClr val="000000"/>
                </a:solidFill>
              </a:defRPr>
            </a:pPr>
            <a:r>
              <a:rPr sz="5600" spc="5712" baseline="-4000">
                <a:solidFill>
                  <a:srgbClr val="FFFFFF"/>
                </a:solidFill>
              </a:rPr>
              <a:t>7</a:t>
            </a:r>
          </a:p>
        </p:txBody>
      </p:sp>
      <p:sp>
        <p:nvSpPr>
          <p:cNvPr id="21" name="Shape 2422"/>
          <p:cNvSpPr/>
          <p:nvPr/>
        </p:nvSpPr>
        <p:spPr>
          <a:xfrm>
            <a:off x="10507472" y="8914534"/>
            <a:ext cx="1906821" cy="19068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7E4BC7"/>
          </a:solidFill>
          <a:ln w="12700" cap="flat">
            <a:noFill/>
            <a:miter lim="400000"/>
          </a:ln>
          <a:effectLst/>
        </p:spPr>
        <p:txBody>
          <a:bodyPr wrap="square" lIns="71437" tIns="71437" rIns="71437" bIns="71437" numCol="1" anchor="ctr">
            <a:noAutofit/>
          </a:bodyP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22" name="Shape 2423"/>
          <p:cNvSpPr/>
          <p:nvPr/>
        </p:nvSpPr>
        <p:spPr>
          <a:xfrm>
            <a:off x="10923819" y="9422629"/>
            <a:ext cx="1592201" cy="917179"/>
          </a:xfrm>
          <a:prstGeom prst="rect">
            <a:avLst/>
          </a:prstGeom>
          <a:noFill/>
          <a:ln w="12700" cap="flat">
            <a:noFill/>
            <a:miter lim="400000"/>
          </a:ln>
          <a:effectLst/>
        </p:spPr>
        <p:txBody>
          <a:bodyPr wrap="none" lIns="71437" tIns="71437" rIns="71437" bIns="71437" numCol="1" anchor="ctr">
            <a:spAutoFit/>
          </a:bodyPr>
          <a:lstStyle>
            <a:lvl1pPr algn="ctr" defTabSz="457200">
              <a:lnSpc>
                <a:spcPct val="16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600" spc="5712" baseline="-4000">
                <a:solidFill>
                  <a:srgbClr val="FFFFFF"/>
                </a:solidFill>
                <a:latin typeface="linea-basic-10" panose="02000509000000000000"/>
                <a:ea typeface="linea-basic-10" panose="02000509000000000000"/>
                <a:cs typeface="linea-basic-10" panose="02000509000000000000"/>
                <a:sym typeface="linea-basic-10" panose="02000509000000000000"/>
              </a:defRPr>
            </a:lvl1pPr>
          </a:lstStyle>
          <a:p>
            <a:pPr lvl="0">
              <a:defRPr sz="1800" spc="0" baseline="0">
                <a:solidFill>
                  <a:srgbClr val="000000"/>
                </a:solidFill>
              </a:defRPr>
            </a:pPr>
            <a:r>
              <a:rPr sz="5600" spc="5712" baseline="-4000">
                <a:solidFill>
                  <a:srgbClr val="FFFFFF"/>
                </a:solidFill>
              </a:rPr>
              <a:t>P</a:t>
            </a:r>
          </a:p>
        </p:txBody>
      </p:sp>
      <p:sp>
        <p:nvSpPr>
          <p:cNvPr id="23" name="Shape 2425"/>
          <p:cNvSpPr/>
          <p:nvPr/>
        </p:nvSpPr>
        <p:spPr>
          <a:xfrm flipH="1">
            <a:off x="4746440" y="8914534"/>
            <a:ext cx="1906822" cy="19068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CADF"/>
          </a:solidFill>
          <a:ln w="12700" cap="flat">
            <a:noFill/>
            <a:miter lim="400000"/>
          </a:ln>
          <a:effectLst/>
        </p:spPr>
        <p:txBody>
          <a:bodyPr wrap="square" lIns="0" tIns="0" rIns="0" bIns="0" numCol="1" anchor="ctr">
            <a:noAutofit/>
          </a:bodyP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24" name="Shape 2426"/>
          <p:cNvSpPr/>
          <p:nvPr/>
        </p:nvSpPr>
        <p:spPr>
          <a:xfrm>
            <a:off x="5168979" y="9408432"/>
            <a:ext cx="1592202" cy="879079"/>
          </a:xfrm>
          <a:prstGeom prst="rect">
            <a:avLst/>
          </a:prstGeom>
          <a:noFill/>
          <a:ln w="12700" cap="flat">
            <a:noFill/>
            <a:miter lim="400000"/>
          </a:ln>
          <a:effectLst/>
        </p:spPr>
        <p:txBody>
          <a:bodyPr wrap="none" lIns="71437" tIns="71437" rIns="71437" bIns="71437" numCol="1" anchor="ctr">
            <a:spAutoFit/>
          </a:bodyPr>
          <a:lstStyle>
            <a:lvl1pPr algn="ctr" defTabSz="457200">
              <a:lnSpc>
                <a:spcPct val="16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600" spc="5712" baseline="-4000">
                <a:solidFill>
                  <a:srgbClr val="FFFFFF"/>
                </a:solidFill>
                <a:latin typeface="linea-music-10"/>
                <a:ea typeface="linea-music-10"/>
                <a:cs typeface="linea-music-10"/>
                <a:sym typeface="linea-music-10"/>
              </a:defRPr>
            </a:lvl1pPr>
          </a:lstStyle>
          <a:p>
            <a:pPr lvl="0">
              <a:defRPr sz="1800" spc="0" baseline="0">
                <a:solidFill>
                  <a:srgbClr val="000000"/>
                </a:solidFill>
              </a:defRPr>
            </a:pPr>
            <a:r>
              <a:rPr sz="5600" spc="5712" baseline="-4000">
                <a:solidFill>
                  <a:srgbClr val="FFFFFF"/>
                </a:solidFill>
              </a:rPr>
              <a:t>h</a:t>
            </a:r>
          </a:p>
        </p:txBody>
      </p:sp>
      <p:sp>
        <p:nvSpPr>
          <p:cNvPr id="25" name="Shape 2428"/>
          <p:cNvSpPr/>
          <p:nvPr/>
        </p:nvSpPr>
        <p:spPr>
          <a:xfrm flipH="1">
            <a:off x="1864859" y="8914534"/>
            <a:ext cx="1906822" cy="19068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C286E"/>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26" name="Shape 2429"/>
          <p:cNvSpPr/>
          <p:nvPr/>
        </p:nvSpPr>
        <p:spPr>
          <a:xfrm>
            <a:off x="2287398" y="9380595"/>
            <a:ext cx="1592202" cy="917179"/>
          </a:xfrm>
          <a:prstGeom prst="rect">
            <a:avLst/>
          </a:prstGeom>
          <a:noFill/>
          <a:ln w="12700" cap="flat">
            <a:noFill/>
            <a:miter lim="400000"/>
          </a:ln>
          <a:effectLst/>
        </p:spPr>
        <p:txBody>
          <a:bodyPr wrap="none" lIns="71437" tIns="71437" rIns="71437" bIns="71437" numCol="1" anchor="ctr">
            <a:spAutoFit/>
          </a:bodyPr>
          <a:lstStyle>
            <a:lvl1pPr algn="ctr" defTabSz="457200">
              <a:lnSpc>
                <a:spcPct val="16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600" spc="5712" baseline="-4000">
                <a:solidFill>
                  <a:srgbClr val="FFFFFF"/>
                </a:solidFill>
                <a:latin typeface="linea-basic-10" panose="02000509000000000000"/>
                <a:ea typeface="linea-basic-10" panose="02000509000000000000"/>
                <a:cs typeface="linea-basic-10" panose="02000509000000000000"/>
                <a:sym typeface="linea-basic-10" panose="02000509000000000000"/>
              </a:defRPr>
            </a:lvl1pPr>
          </a:lstStyle>
          <a:p>
            <a:pPr lvl="0">
              <a:defRPr sz="1800" spc="0" baseline="0">
                <a:solidFill>
                  <a:srgbClr val="000000"/>
                </a:solidFill>
              </a:defRPr>
            </a:pPr>
            <a:r>
              <a:rPr sz="5600" spc="5712" baseline="-4000">
                <a:solidFill>
                  <a:srgbClr val="FFFFFF"/>
                </a:solidFill>
              </a:rPr>
              <a:t>2</a:t>
            </a:r>
          </a:p>
        </p:txBody>
      </p:sp>
      <p:sp>
        <p:nvSpPr>
          <p:cNvPr id="27" name="Shape 2431"/>
          <p:cNvSpPr/>
          <p:nvPr/>
        </p:nvSpPr>
        <p:spPr>
          <a:xfrm>
            <a:off x="1585134" y="10973259"/>
            <a:ext cx="2270998" cy="612776"/>
          </a:xfrm>
          <a:prstGeom prst="rect">
            <a:avLst/>
          </a:prstGeom>
          <a:ln w="12700">
            <a:miter lim="400000"/>
          </a:ln>
        </p:spPr>
        <p:txBody>
          <a:bodyPr lIns="71437" tIns="71437" rIns="71437" bIns="71437" anchor="ctr">
            <a:spAutoFit/>
          </a:bodyPr>
          <a:lstStyle>
            <a:lvl1pPr algn="ctr" defTabSz="825500">
              <a:lnSpc>
                <a:spcPct val="110000"/>
              </a:lnSpc>
              <a:defRPr sz="2700" spc="26">
                <a:solidFill>
                  <a:srgbClr val="42505D"/>
                </a:solidFill>
                <a:latin typeface="Open Sans" panose="020B0606030504020204"/>
                <a:ea typeface="Open Sans" panose="020B0606030504020204"/>
                <a:cs typeface="Open Sans" panose="020B0606030504020204"/>
                <a:sym typeface="Open Sans" panose="020B0606030504020204"/>
              </a:defRPr>
            </a:lvl1pPr>
          </a:lstStyle>
          <a:p>
            <a:pPr lvl="0">
              <a:defRPr sz="1800" spc="0">
                <a:solidFill>
                  <a:srgbClr val="000000"/>
                </a:solidFill>
              </a:defRPr>
            </a:pPr>
            <a:r>
              <a:rPr sz="2700" spc="26">
                <a:solidFill>
                  <a:srgbClr val="42505D"/>
                </a:solidFill>
              </a:rPr>
              <a:t>Game </a:t>
            </a:r>
          </a:p>
        </p:txBody>
      </p:sp>
      <p:sp>
        <p:nvSpPr>
          <p:cNvPr id="28" name="Shape 2432"/>
          <p:cNvSpPr/>
          <p:nvPr/>
        </p:nvSpPr>
        <p:spPr>
          <a:xfrm>
            <a:off x="4443832" y="10973259"/>
            <a:ext cx="2270998" cy="612776"/>
          </a:xfrm>
          <a:prstGeom prst="rect">
            <a:avLst/>
          </a:prstGeom>
          <a:ln w="12700">
            <a:miter lim="400000"/>
          </a:ln>
        </p:spPr>
        <p:txBody>
          <a:bodyPr lIns="71437" tIns="71437" rIns="71437" bIns="71437" anchor="ctr">
            <a:spAutoFit/>
          </a:bodyPr>
          <a:lstStyle>
            <a:lvl1pPr algn="ctr" defTabSz="825500">
              <a:lnSpc>
                <a:spcPct val="110000"/>
              </a:lnSpc>
              <a:defRPr sz="2700" spc="26">
                <a:solidFill>
                  <a:srgbClr val="42505D"/>
                </a:solidFill>
                <a:latin typeface="Open Sans" panose="020B0606030504020204"/>
                <a:ea typeface="Open Sans" panose="020B0606030504020204"/>
                <a:cs typeface="Open Sans" panose="020B0606030504020204"/>
                <a:sym typeface="Open Sans" panose="020B0606030504020204"/>
              </a:defRPr>
            </a:lvl1pPr>
          </a:lstStyle>
          <a:p>
            <a:pPr lvl="0">
              <a:defRPr sz="1800" spc="0">
                <a:solidFill>
                  <a:srgbClr val="000000"/>
                </a:solidFill>
              </a:defRPr>
            </a:pPr>
            <a:r>
              <a:rPr sz="2700" spc="26">
                <a:solidFill>
                  <a:srgbClr val="42505D"/>
                </a:solidFill>
              </a:rPr>
              <a:t>Music</a:t>
            </a:r>
          </a:p>
        </p:txBody>
      </p:sp>
      <p:sp>
        <p:nvSpPr>
          <p:cNvPr id="29" name="Shape 2433"/>
          <p:cNvSpPr/>
          <p:nvPr/>
        </p:nvSpPr>
        <p:spPr>
          <a:xfrm>
            <a:off x="7366030" y="10973259"/>
            <a:ext cx="2270998" cy="612776"/>
          </a:xfrm>
          <a:prstGeom prst="rect">
            <a:avLst/>
          </a:prstGeom>
          <a:ln w="12700">
            <a:miter lim="400000"/>
          </a:ln>
        </p:spPr>
        <p:txBody>
          <a:bodyPr lIns="71437" tIns="71437" rIns="71437" bIns="71437" anchor="ctr">
            <a:spAutoFit/>
          </a:bodyPr>
          <a:lstStyle>
            <a:lvl1pPr algn="ctr" defTabSz="825500">
              <a:lnSpc>
                <a:spcPct val="110000"/>
              </a:lnSpc>
              <a:defRPr sz="2700" spc="26">
                <a:solidFill>
                  <a:srgbClr val="42505D"/>
                </a:solidFill>
                <a:latin typeface="Open Sans" panose="020B0606030504020204"/>
                <a:ea typeface="Open Sans" panose="020B0606030504020204"/>
                <a:cs typeface="Open Sans" panose="020B0606030504020204"/>
                <a:sym typeface="Open Sans" panose="020B0606030504020204"/>
              </a:defRPr>
            </a:lvl1pPr>
          </a:lstStyle>
          <a:p>
            <a:pPr lvl="0">
              <a:defRPr sz="1800" spc="0">
                <a:solidFill>
                  <a:srgbClr val="000000"/>
                </a:solidFill>
              </a:defRPr>
            </a:pPr>
            <a:r>
              <a:rPr sz="2700" spc="26">
                <a:solidFill>
                  <a:srgbClr val="42505D"/>
                </a:solidFill>
              </a:rPr>
              <a:t>Notes</a:t>
            </a:r>
          </a:p>
        </p:txBody>
      </p:sp>
      <p:sp>
        <p:nvSpPr>
          <p:cNvPr id="30" name="Shape 2434"/>
          <p:cNvSpPr/>
          <p:nvPr/>
        </p:nvSpPr>
        <p:spPr>
          <a:xfrm>
            <a:off x="10288228" y="10973259"/>
            <a:ext cx="2270998" cy="612776"/>
          </a:xfrm>
          <a:prstGeom prst="rect">
            <a:avLst/>
          </a:prstGeom>
          <a:ln w="12700">
            <a:miter lim="400000"/>
          </a:ln>
        </p:spPr>
        <p:txBody>
          <a:bodyPr lIns="71437" tIns="71437" rIns="71437" bIns="71437" anchor="ctr">
            <a:spAutoFit/>
          </a:bodyPr>
          <a:lstStyle>
            <a:lvl1pPr algn="ctr" defTabSz="825500">
              <a:lnSpc>
                <a:spcPct val="110000"/>
              </a:lnSpc>
              <a:defRPr sz="2700" spc="26">
                <a:solidFill>
                  <a:srgbClr val="42505D"/>
                </a:solidFill>
                <a:latin typeface="Open Sans" panose="020B0606030504020204"/>
                <a:ea typeface="Open Sans" panose="020B0606030504020204"/>
                <a:cs typeface="Open Sans" panose="020B0606030504020204"/>
                <a:sym typeface="Open Sans" panose="020B0606030504020204"/>
              </a:defRPr>
            </a:lvl1pPr>
          </a:lstStyle>
          <a:p>
            <a:pPr lvl="0">
              <a:defRPr sz="1800" spc="0">
                <a:solidFill>
                  <a:srgbClr val="000000"/>
                </a:solidFill>
              </a:defRPr>
            </a:pPr>
            <a:r>
              <a:rPr sz="2700" spc="26">
                <a:solidFill>
                  <a:srgbClr val="42505D"/>
                </a:solidFill>
              </a:rPr>
              <a:t>Sleek dash</a:t>
            </a:r>
          </a:p>
        </p:txBody>
      </p:sp>
      <p:sp>
        <p:nvSpPr>
          <p:cNvPr id="31" name="Shape 2437"/>
          <p:cNvSpPr/>
          <p:nvPr/>
        </p:nvSpPr>
        <p:spPr>
          <a:xfrm>
            <a:off x="23129752" y="249897"/>
            <a:ext cx="739649" cy="803276"/>
          </a:xfrm>
          <a:prstGeom prst="rect">
            <a:avLst/>
          </a:prstGeom>
          <a:ln w="12700">
            <a:miter lim="400000"/>
          </a:ln>
        </p:spPr>
        <p:txBody>
          <a:bodyPr wrap="none" lIns="71437" tIns="71437" rIns="71437" bIns="71437" anchor="ctr">
            <a:spAutoFit/>
          </a:bodyPr>
          <a:lstStyle>
            <a:lvl1pPr>
              <a:defRPr sz="4200" spc="0">
                <a:solidFill>
                  <a:srgbClr val="FFFFFF"/>
                </a:solidFill>
                <a:latin typeface="Geomanist"/>
                <a:ea typeface="Geomanist"/>
                <a:cs typeface="Geomanist"/>
                <a:sym typeface="Geomanist"/>
              </a:defRPr>
            </a:lvl1pPr>
          </a:lstStyle>
          <a:p>
            <a:pPr lvl="0">
              <a:defRPr sz="1800" spc="0">
                <a:solidFill>
                  <a:srgbClr val="000000"/>
                </a:solidFill>
              </a:defRPr>
            </a:pPr>
            <a:r>
              <a:rPr sz="4200" spc="0">
                <a:solidFill>
                  <a:srgbClr val="FFFFFF"/>
                </a:solidFill>
              </a:rPr>
              <a:t>68</a:t>
            </a:r>
          </a:p>
        </p:txBody>
      </p:sp>
      <p:pic>
        <p:nvPicPr>
          <p:cNvPr id="6" name="图片占位符 5"/>
          <p:cNvPicPr>
            <a:picLocks noGrp="1" noChangeAspect="1"/>
          </p:cNvPicPr>
          <p:nvPr>
            <p:ph type="pic" sz="quarter" idx="11"/>
          </p:nvPr>
        </p:nvPicPr>
        <p:blipFill>
          <a:blip r:embed="rId5" cstate="email">
            <a:extLst>
              <a:ext uri="{28A0092B-C50C-407E-A947-70E740481C1C}">
                <a14:useLocalDpi xmlns:a14="http://schemas.microsoft.com/office/drawing/2010/main"/>
              </a:ext>
            </a:extLst>
          </a:blip>
          <a:srcRect/>
          <a:stretch>
            <a:fillRect/>
          </a:stretch>
        </p:blipFill>
        <p:spPr/>
      </p:pic>
      <p:sp>
        <p:nvSpPr>
          <p:cNvPr id="32" name="Shape 2174"/>
          <p:cNvSpPr/>
          <p:nvPr/>
        </p:nvSpPr>
        <p:spPr>
          <a:xfrm>
            <a:off x="1745893" y="1599428"/>
            <a:ext cx="6915354" cy="1159932"/>
          </a:xfrm>
          <a:prstGeom prst="rect">
            <a:avLst/>
          </a:prstGeom>
          <a:ln w="12700">
            <a:miter lim="400000"/>
          </a:ln>
        </p:spPr>
        <p:txBody>
          <a:bodyPr wrap="none" lIns="71437" tIns="71437" rIns="71437" bIns="71437" anchor="ctr">
            <a:spAutoFit/>
          </a:bodyPr>
          <a:lstStyle>
            <a:lvl1pPr>
              <a:defRPr>
                <a:solidFill>
                  <a:srgbClr val="FFFFFF"/>
                </a:solidFill>
              </a:defRPr>
            </a:lvl1pPr>
          </a:lstStyle>
          <a:p>
            <a:pPr lvl="0">
              <a:defRPr sz="1800">
                <a:solidFill>
                  <a:srgbClr val="000000"/>
                </a:solidFill>
              </a:defRPr>
            </a:pPr>
            <a:r>
              <a:rPr lang="zh-CN" altLang="en-US" sz="6600" dirty="0">
                <a:solidFill>
                  <a:srgbClr val="FFFFFF"/>
                </a:solidFill>
                <a:latin typeface="造字工房悦黑（非商用）常规体" pitchFamily="50" charset="-122"/>
                <a:ea typeface="造字工房悦黑（非商用）常规体" pitchFamily="50" charset="-122"/>
              </a:rPr>
              <a:t>高端智能贴图效果</a:t>
            </a:r>
            <a:endParaRPr sz="6600" dirty="0">
              <a:solidFill>
                <a:srgbClr val="FFFFFF"/>
              </a:solidFill>
              <a:latin typeface="造字工房悦黑（非商用）常规体" pitchFamily="50" charset="-122"/>
              <a:ea typeface="造字工房悦黑（非商用）常规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2"/>
          </p:nvPr>
        </p:nvPicPr>
        <p:blipFill>
          <a:blip r:embed="rId3" cstate="email">
            <a:extLst>
              <a:ext uri="{28A0092B-C50C-407E-A947-70E740481C1C}">
                <a14:useLocalDpi xmlns:a14="http://schemas.microsoft.com/office/drawing/2010/main"/>
              </a:ext>
            </a:extLst>
          </a:blip>
          <a:srcRect/>
          <a:stretch>
            <a:fillRect/>
          </a:stretch>
        </p:blipFill>
        <p:spPr/>
      </p:pic>
      <p:sp>
        <p:nvSpPr>
          <p:cNvPr id="5" name="矩形 4"/>
          <p:cNvSpPr/>
          <p:nvPr/>
        </p:nvSpPr>
        <p:spPr>
          <a:xfrm>
            <a:off x="0" y="0"/>
            <a:ext cx="24384000" cy="13776325"/>
          </a:xfrm>
          <a:prstGeom prst="rect">
            <a:avLst/>
          </a:prstGeom>
          <a:solidFill>
            <a:srgbClr val="3A3E4E">
              <a:alpha val="80000"/>
            </a:srgbClr>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pPr>
            <a:endParaRPr kumimoji="0" lang="zh-CN" altLang="en-US" sz="2400" b="0" i="0" u="none" strike="noStrike" cap="none" spc="0" normalizeH="0" baseline="0">
              <a:ln>
                <a:noFill/>
              </a:ln>
              <a:solidFill>
                <a:srgbClr val="767982"/>
              </a:solidFill>
              <a:effectLst/>
              <a:uFillTx/>
              <a:latin typeface="Open Sans" panose="020B0606030504020204"/>
              <a:ea typeface="Open Sans" panose="020B0606030504020204"/>
              <a:cs typeface="Open Sans" panose="020B0606030504020204"/>
              <a:sym typeface="Open Sans" panose="020B0606030504020204"/>
            </a:endParaRPr>
          </a:p>
        </p:txBody>
      </p:sp>
      <p:pic>
        <p:nvPicPr>
          <p:cNvPr id="6" name="mockup_0018_iMac-_FRONT.png"/>
          <p:cNvPicPr/>
          <p:nvPr/>
        </p:nvPicPr>
        <p:blipFill>
          <a:blip r:embed="rId4" cstate="email">
            <a:extLst>
              <a:ext uri="{28A0092B-C50C-407E-A947-70E740481C1C}">
                <a14:useLocalDpi xmlns:a14="http://schemas.microsoft.com/office/drawing/2010/main"/>
              </a:ext>
            </a:extLst>
          </a:blip>
          <a:stretch>
            <a:fillRect/>
          </a:stretch>
        </p:blipFill>
        <p:spPr>
          <a:xfrm>
            <a:off x="13855434" y="4214573"/>
            <a:ext cx="9274318" cy="8574048"/>
          </a:xfrm>
          <a:prstGeom prst="rect">
            <a:avLst/>
          </a:prstGeom>
          <a:ln w="12700">
            <a:miter lim="400000"/>
            <a:headEnd/>
            <a:tailEnd/>
          </a:ln>
        </p:spPr>
      </p:pic>
      <p:sp>
        <p:nvSpPr>
          <p:cNvPr id="7" name="Shape 2440"/>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D6D3D2"/>
                </a:solidFill>
                <a:latin typeface="Geomanist"/>
                <a:ea typeface="Geomanist"/>
                <a:cs typeface="Geomanist"/>
                <a:sym typeface="Geomanist"/>
              </a:defRPr>
            </a:lvl1pPr>
          </a:lstStyle>
          <a:p>
            <a:pPr lvl="0">
              <a:defRPr sz="1800" spc="0">
                <a:solidFill>
                  <a:srgbClr val="000000"/>
                </a:solidFill>
              </a:defRPr>
            </a:pPr>
            <a:r>
              <a:rPr sz="2400" spc="504">
                <a:solidFill>
                  <a:srgbClr val="D6D3D2"/>
                </a:solidFill>
              </a:rPr>
              <a:t>DEVICES MOCKUP</a:t>
            </a:r>
          </a:p>
        </p:txBody>
      </p:sp>
      <p:sp>
        <p:nvSpPr>
          <p:cNvPr id="9" name="Shape 2442"/>
          <p:cNvSpPr/>
          <p:nvPr/>
        </p:nvSpPr>
        <p:spPr>
          <a:xfrm>
            <a:off x="1819512" y="3051479"/>
            <a:ext cx="962791" cy="1"/>
          </a:xfrm>
          <a:prstGeom prst="line">
            <a:avLst/>
          </a:prstGeom>
          <a:ln w="25400">
            <a:solidFill>
              <a:srgbClr val="FFFFFF">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0" name="Shape 2443"/>
          <p:cNvSpPr/>
          <p:nvPr/>
        </p:nvSpPr>
        <p:spPr>
          <a:xfrm>
            <a:off x="441340" y="477381"/>
            <a:ext cx="358883" cy="70683"/>
          </a:xfrm>
          <a:prstGeom prst="rect">
            <a:avLst/>
          </a:prstGeom>
          <a:solidFill>
            <a:srgbClr val="A6AAA9"/>
          </a:solidFill>
          <a:ln w="12700">
            <a:miter lim="400000"/>
          </a:ln>
        </p:spPr>
        <p:txBody>
          <a:bodyPr lIns="71437" tIns="71437" rIns="71437" bIns="71437"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1" name="Shape 2444"/>
          <p:cNvSpPr/>
          <p:nvPr/>
        </p:nvSpPr>
        <p:spPr>
          <a:xfrm>
            <a:off x="441340" y="620797"/>
            <a:ext cx="358883" cy="70683"/>
          </a:xfrm>
          <a:prstGeom prst="rect">
            <a:avLst/>
          </a:prstGeom>
          <a:solidFill>
            <a:srgbClr val="A6AAA9"/>
          </a:solidFill>
          <a:ln w="12700">
            <a:miter lim="400000"/>
          </a:ln>
        </p:spPr>
        <p:txBody>
          <a:bodyPr lIns="71437" tIns="71437" rIns="71437" bIns="71437"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2" name="Shape 2445"/>
          <p:cNvSpPr/>
          <p:nvPr/>
        </p:nvSpPr>
        <p:spPr>
          <a:xfrm>
            <a:off x="441340" y="755006"/>
            <a:ext cx="358883" cy="70683"/>
          </a:xfrm>
          <a:prstGeom prst="rect">
            <a:avLst/>
          </a:prstGeom>
          <a:solidFill>
            <a:srgbClr val="A6AAA9"/>
          </a:solidFill>
          <a:ln w="12700">
            <a:miter lim="400000"/>
          </a:ln>
        </p:spPr>
        <p:txBody>
          <a:bodyPr lIns="71437" tIns="71437" rIns="71437" bIns="71437"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3" name="Shape 2446"/>
          <p:cNvSpPr/>
          <p:nvPr/>
        </p:nvSpPr>
        <p:spPr>
          <a:xfrm flipV="1">
            <a:off x="1302412" y="16534"/>
            <a:ext cx="1" cy="1270001"/>
          </a:xfrm>
          <a:prstGeom prst="line">
            <a:avLst/>
          </a:prstGeom>
          <a:ln w="25400">
            <a:solidFill>
              <a:srgbClr val="FFFFFF">
                <a:alpha val="13111"/>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 name="Shape 2447"/>
          <p:cNvSpPr/>
          <p:nvPr/>
        </p:nvSpPr>
        <p:spPr>
          <a:xfrm>
            <a:off x="1746898" y="4523483"/>
            <a:ext cx="11918140" cy="1781176"/>
          </a:xfrm>
          <a:prstGeom prst="rect">
            <a:avLst/>
          </a:prstGeom>
          <a:ln w="12700">
            <a:miter lim="400000"/>
          </a:ln>
        </p:spPr>
        <p:txBody>
          <a:bodyPr lIns="71437" tIns="71437" rIns="71437" bIns="71437" anchor="ctr">
            <a:spAutoFit/>
          </a:bodyPr>
          <a:lstStyle>
            <a:lvl1pPr>
              <a:defRPr sz="32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3200">
                <a:solidFill>
                  <a:srgbClr val="FFFFFF"/>
                </a:solidFill>
              </a:rPr>
              <a:t>Cras mattis consectetur purus sit amet fermentum. Sed posuere consectetur est at lobortis. Nullam quis risus eget urna mollis ornare vel eu leo.</a:t>
            </a:r>
          </a:p>
        </p:txBody>
      </p:sp>
      <p:sp>
        <p:nvSpPr>
          <p:cNvPr id="15" name="Shape 2448"/>
          <p:cNvSpPr/>
          <p:nvPr/>
        </p:nvSpPr>
        <p:spPr>
          <a:xfrm flipH="1">
            <a:off x="1748317" y="6765522"/>
            <a:ext cx="2270998" cy="705152"/>
          </a:xfrm>
          <a:prstGeom prst="roundRect">
            <a:avLst>
              <a:gd name="adj" fmla="val 50000"/>
            </a:avLst>
          </a:prstGeom>
          <a:solidFill>
            <a:srgbClr val="38DDAA"/>
          </a:solidFill>
          <a:ln w="12700">
            <a:miter lim="400000"/>
          </a:ln>
        </p:spPr>
        <p:txBody>
          <a:bodyPr lIns="71437" tIns="71437" rIns="71437" bIns="71437"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6" name="Shape 2449"/>
          <p:cNvSpPr/>
          <p:nvPr/>
        </p:nvSpPr>
        <p:spPr>
          <a:xfrm>
            <a:off x="2421096" y="6843459"/>
            <a:ext cx="1027039" cy="498476"/>
          </a:xfrm>
          <a:prstGeom prst="rect">
            <a:avLst/>
          </a:prstGeom>
          <a:ln w="12700">
            <a:miter lim="400000"/>
          </a:ln>
        </p:spPr>
        <p:txBody>
          <a:bodyPr wrap="none" lIns="71437" tIns="71437" rIns="71437" bIns="71437" anchor="ctr">
            <a:spAutoFit/>
          </a:bodyPr>
          <a:lstStyle>
            <a:lvl1pPr>
              <a:defRPr sz="21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FFFFFF"/>
                </a:solidFill>
              </a:rPr>
              <a:t>more…</a:t>
            </a:r>
          </a:p>
        </p:txBody>
      </p:sp>
      <p:sp>
        <p:nvSpPr>
          <p:cNvPr id="17" name="Shape 2450"/>
          <p:cNvSpPr/>
          <p:nvPr/>
        </p:nvSpPr>
        <p:spPr>
          <a:xfrm>
            <a:off x="1497664" y="8759480"/>
            <a:ext cx="3304015" cy="2212976"/>
          </a:xfrm>
          <a:prstGeom prst="rect">
            <a:avLst/>
          </a:prstGeom>
          <a:ln w="12700">
            <a:miter lim="400000"/>
          </a:ln>
        </p:spPr>
        <p:txBody>
          <a:bodyPr lIns="71437" tIns="71437" rIns="71437" bIns="71437" anchor="ctr">
            <a:spAutoFit/>
          </a:bodyPr>
          <a:lstStyle>
            <a:lvl1pPr algn="ctr" defTabSz="825500">
              <a:lnSpc>
                <a:spcPct val="110000"/>
              </a:lnSpc>
              <a:defRPr sz="12000" spc="119">
                <a:solidFill>
                  <a:srgbClr val="FFAC00"/>
                </a:solidFill>
              </a:defRPr>
            </a:lvl1pPr>
          </a:lstStyle>
          <a:p>
            <a:pPr lvl="0">
              <a:defRPr sz="1800" spc="0">
                <a:solidFill>
                  <a:srgbClr val="000000"/>
                </a:solidFill>
              </a:defRPr>
            </a:pPr>
            <a:r>
              <a:rPr sz="12000" spc="119">
                <a:solidFill>
                  <a:srgbClr val="FFAC00"/>
                </a:solidFill>
              </a:rPr>
              <a:t>17k</a:t>
            </a:r>
          </a:p>
        </p:txBody>
      </p:sp>
      <p:sp>
        <p:nvSpPr>
          <p:cNvPr id="18" name="Shape 2451"/>
          <p:cNvSpPr/>
          <p:nvPr/>
        </p:nvSpPr>
        <p:spPr>
          <a:xfrm>
            <a:off x="5820090" y="8759480"/>
            <a:ext cx="3304015" cy="2212976"/>
          </a:xfrm>
          <a:prstGeom prst="rect">
            <a:avLst/>
          </a:prstGeom>
          <a:ln w="12700">
            <a:miter lim="400000"/>
          </a:ln>
        </p:spPr>
        <p:txBody>
          <a:bodyPr lIns="71437" tIns="71437" rIns="71437" bIns="71437" anchor="ctr">
            <a:spAutoFit/>
          </a:bodyPr>
          <a:lstStyle>
            <a:lvl1pPr algn="ctr" defTabSz="825500">
              <a:lnSpc>
                <a:spcPct val="110000"/>
              </a:lnSpc>
              <a:defRPr sz="12000" spc="119">
                <a:solidFill>
                  <a:srgbClr val="FFAC00"/>
                </a:solidFill>
              </a:defRPr>
            </a:lvl1pPr>
          </a:lstStyle>
          <a:p>
            <a:pPr lvl="0">
              <a:defRPr sz="1800" spc="0">
                <a:solidFill>
                  <a:srgbClr val="000000"/>
                </a:solidFill>
              </a:defRPr>
            </a:pPr>
            <a:r>
              <a:rPr sz="12000" spc="119">
                <a:solidFill>
                  <a:srgbClr val="FFAC00"/>
                </a:solidFill>
              </a:rPr>
              <a:t>857</a:t>
            </a:r>
          </a:p>
        </p:txBody>
      </p:sp>
      <p:sp>
        <p:nvSpPr>
          <p:cNvPr id="19" name="Shape 2452"/>
          <p:cNvSpPr/>
          <p:nvPr/>
        </p:nvSpPr>
        <p:spPr>
          <a:xfrm>
            <a:off x="9857607" y="8759480"/>
            <a:ext cx="3304015" cy="2212976"/>
          </a:xfrm>
          <a:prstGeom prst="rect">
            <a:avLst/>
          </a:prstGeom>
          <a:ln w="12700">
            <a:miter lim="400000"/>
          </a:ln>
        </p:spPr>
        <p:txBody>
          <a:bodyPr lIns="71437" tIns="71437" rIns="71437" bIns="71437" anchor="ctr">
            <a:spAutoFit/>
          </a:bodyPr>
          <a:lstStyle>
            <a:lvl1pPr algn="ctr" defTabSz="825500">
              <a:lnSpc>
                <a:spcPct val="110000"/>
              </a:lnSpc>
              <a:defRPr sz="12000" spc="119">
                <a:solidFill>
                  <a:srgbClr val="FFAC00"/>
                </a:solidFill>
              </a:defRPr>
            </a:lvl1pPr>
          </a:lstStyle>
          <a:p>
            <a:pPr lvl="0">
              <a:defRPr sz="1800" spc="0">
                <a:solidFill>
                  <a:srgbClr val="000000"/>
                </a:solidFill>
              </a:defRPr>
            </a:pPr>
            <a:r>
              <a:rPr sz="12000" spc="119">
                <a:solidFill>
                  <a:srgbClr val="FFAC00"/>
                </a:solidFill>
              </a:rPr>
              <a:t>124</a:t>
            </a:r>
          </a:p>
        </p:txBody>
      </p:sp>
      <p:sp>
        <p:nvSpPr>
          <p:cNvPr id="20" name="Shape 2453"/>
          <p:cNvSpPr/>
          <p:nvPr/>
        </p:nvSpPr>
        <p:spPr>
          <a:xfrm>
            <a:off x="2014172" y="10733975"/>
            <a:ext cx="2270998" cy="612776"/>
          </a:xfrm>
          <a:prstGeom prst="rect">
            <a:avLst/>
          </a:prstGeom>
          <a:ln w="12700">
            <a:miter lim="400000"/>
          </a:ln>
        </p:spPr>
        <p:txBody>
          <a:bodyPr lIns="71437" tIns="71437" rIns="71437" bIns="71437" anchor="ctr">
            <a:spAutoFit/>
          </a:bodyPr>
          <a:lstStyle>
            <a:lvl1pPr algn="ctr" defTabSz="825500">
              <a:lnSpc>
                <a:spcPct val="110000"/>
              </a:lnSpc>
              <a:defRPr sz="2700" spc="26">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spc="0">
                <a:solidFill>
                  <a:srgbClr val="000000"/>
                </a:solidFill>
              </a:defRPr>
            </a:pPr>
            <a:r>
              <a:rPr sz="2700" spc="26">
                <a:solidFill>
                  <a:srgbClr val="FFFFFF"/>
                </a:solidFill>
              </a:rPr>
              <a:t>downloads </a:t>
            </a:r>
          </a:p>
        </p:txBody>
      </p:sp>
      <p:sp>
        <p:nvSpPr>
          <p:cNvPr id="21" name="Shape 2454"/>
          <p:cNvSpPr/>
          <p:nvPr/>
        </p:nvSpPr>
        <p:spPr>
          <a:xfrm>
            <a:off x="6336599" y="10733975"/>
            <a:ext cx="2270998" cy="612776"/>
          </a:xfrm>
          <a:prstGeom prst="rect">
            <a:avLst/>
          </a:prstGeom>
          <a:ln w="12700">
            <a:miter lim="400000"/>
          </a:ln>
        </p:spPr>
        <p:txBody>
          <a:bodyPr lIns="71437" tIns="71437" rIns="71437" bIns="71437" anchor="ctr">
            <a:spAutoFit/>
          </a:bodyPr>
          <a:lstStyle>
            <a:lvl1pPr algn="ctr" defTabSz="825500">
              <a:lnSpc>
                <a:spcPct val="110000"/>
              </a:lnSpc>
              <a:defRPr sz="2700" spc="26">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spc="0">
                <a:solidFill>
                  <a:srgbClr val="000000"/>
                </a:solidFill>
              </a:defRPr>
            </a:pPr>
            <a:r>
              <a:rPr sz="2700" spc="26">
                <a:solidFill>
                  <a:srgbClr val="FFFFFF"/>
                </a:solidFill>
              </a:rPr>
              <a:t>daily players</a:t>
            </a:r>
          </a:p>
        </p:txBody>
      </p:sp>
      <p:sp>
        <p:nvSpPr>
          <p:cNvPr id="22" name="Shape 2455"/>
          <p:cNvSpPr/>
          <p:nvPr/>
        </p:nvSpPr>
        <p:spPr>
          <a:xfrm>
            <a:off x="10374115" y="10733975"/>
            <a:ext cx="2270998" cy="612776"/>
          </a:xfrm>
          <a:prstGeom prst="rect">
            <a:avLst/>
          </a:prstGeom>
          <a:ln w="12700">
            <a:miter lim="400000"/>
          </a:ln>
        </p:spPr>
        <p:txBody>
          <a:bodyPr lIns="71437" tIns="71437" rIns="71437" bIns="71437" anchor="ctr">
            <a:spAutoFit/>
          </a:bodyPr>
          <a:lstStyle>
            <a:lvl1pPr algn="ctr" defTabSz="825500">
              <a:lnSpc>
                <a:spcPct val="110000"/>
              </a:lnSpc>
              <a:defRPr sz="2700" spc="26">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spc="0">
                <a:solidFill>
                  <a:srgbClr val="000000"/>
                </a:solidFill>
              </a:defRPr>
            </a:pPr>
            <a:r>
              <a:rPr sz="2700" spc="26">
                <a:solidFill>
                  <a:srgbClr val="FFFFFF"/>
                </a:solidFill>
              </a:rPr>
              <a:t>patches</a:t>
            </a:r>
          </a:p>
        </p:txBody>
      </p:sp>
      <p:sp>
        <p:nvSpPr>
          <p:cNvPr id="23" name="Shape 2456"/>
          <p:cNvSpPr/>
          <p:nvPr/>
        </p:nvSpPr>
        <p:spPr>
          <a:xfrm>
            <a:off x="9506311" y="9038880"/>
            <a:ext cx="1" cy="2212975"/>
          </a:xfrm>
          <a:prstGeom prst="line">
            <a:avLst/>
          </a:prstGeom>
          <a:ln w="25400">
            <a:solidFill>
              <a:srgbClr val="FFFFFF">
                <a:alpha val="37161"/>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24" name="Shape 2457"/>
          <p:cNvSpPr/>
          <p:nvPr/>
        </p:nvSpPr>
        <p:spPr>
          <a:xfrm flipH="1">
            <a:off x="5437884" y="9038880"/>
            <a:ext cx="1" cy="2212975"/>
          </a:xfrm>
          <a:prstGeom prst="line">
            <a:avLst/>
          </a:prstGeom>
          <a:ln w="25400">
            <a:solidFill>
              <a:srgbClr val="FFFFFF">
                <a:alpha val="37161"/>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25" name="Shape 2460"/>
          <p:cNvSpPr/>
          <p:nvPr/>
        </p:nvSpPr>
        <p:spPr>
          <a:xfrm>
            <a:off x="23129752" y="249897"/>
            <a:ext cx="738049" cy="803276"/>
          </a:xfrm>
          <a:prstGeom prst="rect">
            <a:avLst/>
          </a:prstGeom>
          <a:ln w="12700">
            <a:miter lim="400000"/>
          </a:ln>
        </p:spPr>
        <p:txBody>
          <a:bodyPr wrap="none" lIns="71437" tIns="71437" rIns="71437" bIns="71437" anchor="ctr">
            <a:spAutoFit/>
          </a:bodyPr>
          <a:lstStyle>
            <a:lvl1pPr>
              <a:defRPr sz="4200" spc="0">
                <a:solidFill>
                  <a:srgbClr val="FFFFFF"/>
                </a:solidFill>
                <a:latin typeface="Geomanist"/>
                <a:ea typeface="Geomanist"/>
                <a:cs typeface="Geomanist"/>
                <a:sym typeface="Geomanist"/>
              </a:defRPr>
            </a:lvl1pPr>
          </a:lstStyle>
          <a:p>
            <a:pPr lvl="0">
              <a:defRPr sz="1800" spc="0">
                <a:solidFill>
                  <a:srgbClr val="000000"/>
                </a:solidFill>
              </a:defRPr>
            </a:pPr>
            <a:r>
              <a:rPr sz="4200" spc="0">
                <a:solidFill>
                  <a:srgbClr val="FFFFFF"/>
                </a:solidFill>
              </a:rPr>
              <a:t>69</a:t>
            </a:r>
          </a:p>
        </p:txBody>
      </p:sp>
      <p:pic>
        <p:nvPicPr>
          <p:cNvPr id="26" name="图片占位符 25"/>
          <p:cNvPicPr>
            <a:picLocks noGrp="1" noChangeAspect="1"/>
          </p:cNvPicPr>
          <p:nvPr>
            <p:ph type="pic" sz="quarter" idx="11"/>
          </p:nvPr>
        </p:nvPicPr>
        <p:blipFill>
          <a:blip r:embed="rId5" cstate="email">
            <a:extLst>
              <a:ext uri="{28A0092B-C50C-407E-A947-70E740481C1C}">
                <a14:useLocalDpi xmlns:a14="http://schemas.microsoft.com/office/drawing/2010/main"/>
              </a:ext>
            </a:extLst>
          </a:blip>
          <a:srcRect/>
          <a:stretch>
            <a:fillRect/>
          </a:stretch>
        </p:blipFill>
        <p:spPr/>
      </p:pic>
      <p:sp>
        <p:nvSpPr>
          <p:cNvPr id="27" name="Shape 2174"/>
          <p:cNvSpPr/>
          <p:nvPr/>
        </p:nvSpPr>
        <p:spPr>
          <a:xfrm>
            <a:off x="1745893" y="1599428"/>
            <a:ext cx="6915354" cy="1159932"/>
          </a:xfrm>
          <a:prstGeom prst="rect">
            <a:avLst/>
          </a:prstGeom>
          <a:ln w="12700">
            <a:miter lim="400000"/>
          </a:ln>
        </p:spPr>
        <p:txBody>
          <a:bodyPr wrap="none" lIns="71437" tIns="71437" rIns="71437" bIns="71437" anchor="ctr">
            <a:spAutoFit/>
          </a:bodyPr>
          <a:lstStyle>
            <a:lvl1pPr>
              <a:defRPr>
                <a:solidFill>
                  <a:srgbClr val="FFFFFF"/>
                </a:solidFill>
              </a:defRPr>
            </a:lvl1pPr>
          </a:lstStyle>
          <a:p>
            <a:pPr lvl="0">
              <a:defRPr sz="1800">
                <a:solidFill>
                  <a:srgbClr val="000000"/>
                </a:solidFill>
              </a:defRPr>
            </a:pPr>
            <a:r>
              <a:rPr lang="zh-CN" altLang="en-US" sz="6600" dirty="0">
                <a:solidFill>
                  <a:srgbClr val="FFFFFF"/>
                </a:solidFill>
                <a:latin typeface="造字工房悦黑（非商用）常规体" pitchFamily="50" charset="-122"/>
                <a:ea typeface="造字工房悦黑（非商用）常规体" pitchFamily="50" charset="-122"/>
              </a:rPr>
              <a:t>高端智能贴图效果</a:t>
            </a:r>
            <a:endParaRPr sz="6600" dirty="0">
              <a:solidFill>
                <a:srgbClr val="FFFFFF"/>
              </a:solidFill>
              <a:latin typeface="造字工房悦黑（非商用）常规体" pitchFamily="50" charset="-122"/>
              <a:ea typeface="造字工房悦黑（非商用）常规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6"/>
          </p:nvPr>
        </p:nvPicPr>
        <p:blipFill rotWithShape="1">
          <a:blip r:embed="rId3" cstate="email">
            <a:extLst>
              <a:ext uri="{28A0092B-C50C-407E-A947-70E740481C1C}">
                <a14:useLocalDpi xmlns:a14="http://schemas.microsoft.com/office/drawing/2010/main"/>
              </a:ext>
            </a:extLst>
          </a:blip>
          <a:srcRect l="-9776"/>
          <a:stretch>
            <a:fillRect/>
          </a:stretch>
        </p:blipFill>
        <p:spPr/>
      </p:pic>
      <p:sp>
        <p:nvSpPr>
          <p:cNvPr id="25" name="Shape 2307"/>
          <p:cNvSpPr/>
          <p:nvPr/>
        </p:nvSpPr>
        <p:spPr>
          <a:xfrm>
            <a:off x="3291244" y="-165444"/>
            <a:ext cx="14969581" cy="13881444"/>
          </a:xfrm>
          <a:custGeom>
            <a:avLst/>
            <a:gdLst/>
            <a:ahLst/>
            <a:cxnLst>
              <a:cxn ang="0">
                <a:pos x="wd2" y="hd2"/>
              </a:cxn>
              <a:cxn ang="5400000">
                <a:pos x="wd2" y="hd2"/>
              </a:cxn>
              <a:cxn ang="10800000">
                <a:pos x="wd2" y="hd2"/>
              </a:cxn>
              <a:cxn ang="16200000">
                <a:pos x="wd2" y="hd2"/>
              </a:cxn>
            </a:cxnLst>
            <a:rect l="0" t="0" r="r" b="b"/>
            <a:pathLst>
              <a:path w="21600" h="21600" extrusionOk="0">
                <a:moveTo>
                  <a:pt x="7251" y="0"/>
                </a:moveTo>
                <a:lnTo>
                  <a:pt x="21600" y="0"/>
                </a:lnTo>
                <a:lnTo>
                  <a:pt x="14409" y="21600"/>
                </a:lnTo>
                <a:lnTo>
                  <a:pt x="0" y="21600"/>
                </a:lnTo>
                <a:lnTo>
                  <a:pt x="7251" y="0"/>
                </a:lnTo>
                <a:close/>
              </a:path>
            </a:pathLst>
          </a:custGeom>
          <a:solidFill>
            <a:srgbClr val="35384E">
              <a:alpha val="90000"/>
            </a:srgbClr>
          </a:solidFill>
          <a:ln w="12700">
            <a:miter lim="400000"/>
          </a:ln>
        </p:spPr>
        <p:txBody>
          <a:bodyPr lIns="50800" tIns="50800" rIns="50800" bIns="50800"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5" name="Shape 2466"/>
          <p:cNvSpPr/>
          <p:nvPr/>
        </p:nvSpPr>
        <p:spPr>
          <a:xfrm flipH="1">
            <a:off x="8125273" y="1097594"/>
            <a:ext cx="4929037" cy="492903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7E4BC7"/>
          </a:solidFill>
          <a:ln w="12700">
            <a:miter lim="400000"/>
          </a:ln>
        </p:spPr>
        <p:txBody>
          <a:bodyPr lIns="71437" tIns="71437" rIns="71437" bIns="71437"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6" name="Shape 2467"/>
          <p:cNvSpPr/>
          <p:nvPr/>
        </p:nvSpPr>
        <p:spPr>
          <a:xfrm flipH="1">
            <a:off x="13674831" y="3673743"/>
            <a:ext cx="3589334" cy="358933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8DDAA"/>
          </a:solidFill>
          <a:ln w="12700">
            <a:miter lim="400000"/>
          </a:ln>
        </p:spPr>
        <p:txBody>
          <a:bodyPr lIns="71437" tIns="71437" rIns="71437" bIns="71437"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7" name="Shape 2468"/>
          <p:cNvSpPr/>
          <p:nvPr/>
        </p:nvSpPr>
        <p:spPr>
          <a:xfrm flipH="1">
            <a:off x="10617871" y="7173154"/>
            <a:ext cx="3981512" cy="39815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CADF"/>
          </a:solidFill>
          <a:ln w="12700">
            <a:miter lim="400000"/>
          </a:ln>
        </p:spPr>
        <p:txBody>
          <a:bodyPr lIns="71437" tIns="71437" rIns="71437" bIns="71437"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9" name="Shape 2470"/>
          <p:cNvSpPr/>
          <p:nvPr/>
        </p:nvSpPr>
        <p:spPr>
          <a:xfrm>
            <a:off x="15880843" y="9456496"/>
            <a:ext cx="962790"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0" name="Shape 2471"/>
          <p:cNvSpPr/>
          <p:nvPr/>
        </p:nvSpPr>
        <p:spPr>
          <a:xfrm>
            <a:off x="15775142" y="9872112"/>
            <a:ext cx="6388024" cy="1819276"/>
          </a:xfrm>
          <a:prstGeom prst="rect">
            <a:avLst/>
          </a:prstGeom>
          <a:ln w="12700">
            <a:miter lim="400000"/>
          </a:ln>
        </p:spPr>
        <p:txBody>
          <a:bodyPr lIns="71437" tIns="71437" rIns="71437" bIns="71437" anchor="ctr">
            <a:spAutoFit/>
          </a:bodyPr>
          <a:lstStyle>
            <a:lvl1pPr>
              <a:defRPr sz="2400">
                <a:solidFill>
                  <a:srgbClr val="767982"/>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400">
                <a:solidFill>
                  <a:srgbClr val="767982"/>
                </a:solidFill>
              </a:rPr>
              <a:t>Cras mattis consectetur purus sit amet fermentum. Sed posuere consectetur est at lobortis. Nullam quis risus eget urna mollis ornare vel eu leo.</a:t>
            </a:r>
          </a:p>
        </p:txBody>
      </p:sp>
      <p:sp>
        <p:nvSpPr>
          <p:cNvPr id="11" name="Shape 2472"/>
          <p:cNvSpPr/>
          <p:nvPr/>
        </p:nvSpPr>
        <p:spPr>
          <a:xfrm>
            <a:off x="8937784" y="2035542"/>
            <a:ext cx="3304015" cy="2212976"/>
          </a:xfrm>
          <a:prstGeom prst="rect">
            <a:avLst/>
          </a:prstGeom>
          <a:ln w="12700">
            <a:miter lim="400000"/>
          </a:ln>
        </p:spPr>
        <p:txBody>
          <a:bodyPr lIns="71437" tIns="71437" rIns="71437" bIns="71437" anchor="ctr">
            <a:spAutoFit/>
          </a:bodyPr>
          <a:lstStyle>
            <a:lvl1pPr algn="ctr" defTabSz="825500">
              <a:lnSpc>
                <a:spcPct val="110000"/>
              </a:lnSpc>
              <a:defRPr sz="12000" spc="119">
                <a:solidFill>
                  <a:srgbClr val="FFFFFF"/>
                </a:solidFill>
              </a:defRPr>
            </a:lvl1pPr>
          </a:lstStyle>
          <a:p>
            <a:pPr lvl="0">
              <a:defRPr sz="1800" spc="0">
                <a:solidFill>
                  <a:srgbClr val="000000"/>
                </a:solidFill>
              </a:defRPr>
            </a:pPr>
            <a:r>
              <a:rPr sz="12000" spc="119">
                <a:solidFill>
                  <a:srgbClr val="FFFFFF"/>
                </a:solidFill>
              </a:rPr>
              <a:t>15k</a:t>
            </a:r>
          </a:p>
        </p:txBody>
      </p:sp>
      <p:sp>
        <p:nvSpPr>
          <p:cNvPr id="12" name="Shape 2473"/>
          <p:cNvSpPr/>
          <p:nvPr/>
        </p:nvSpPr>
        <p:spPr>
          <a:xfrm>
            <a:off x="9288041" y="3983645"/>
            <a:ext cx="2909492" cy="612776"/>
          </a:xfrm>
          <a:prstGeom prst="rect">
            <a:avLst/>
          </a:prstGeom>
          <a:ln w="12700">
            <a:miter lim="400000"/>
          </a:ln>
        </p:spPr>
        <p:txBody>
          <a:bodyPr wrap="none" lIns="71437" tIns="71437" rIns="71437" bIns="71437" anchor="ctr">
            <a:spAutoFit/>
          </a:bodyPr>
          <a:lstStyle>
            <a:lvl1pPr>
              <a:defRPr sz="27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700">
                <a:solidFill>
                  <a:srgbClr val="FFFFFF"/>
                </a:solidFill>
              </a:rPr>
              <a:t>Users worldwide </a:t>
            </a:r>
          </a:p>
        </p:txBody>
      </p:sp>
      <p:sp>
        <p:nvSpPr>
          <p:cNvPr id="13" name="Shape 2474"/>
          <p:cNvSpPr/>
          <p:nvPr/>
        </p:nvSpPr>
        <p:spPr>
          <a:xfrm>
            <a:off x="13817491" y="4432792"/>
            <a:ext cx="3304015" cy="1552576"/>
          </a:xfrm>
          <a:prstGeom prst="rect">
            <a:avLst/>
          </a:prstGeom>
          <a:ln w="12700">
            <a:miter lim="400000"/>
          </a:ln>
        </p:spPr>
        <p:txBody>
          <a:bodyPr lIns="71437" tIns="71437" rIns="71437" bIns="71437" anchor="ctr">
            <a:spAutoFit/>
          </a:bodyPr>
          <a:lstStyle>
            <a:lvl1pPr algn="ctr" defTabSz="825500">
              <a:lnSpc>
                <a:spcPct val="110000"/>
              </a:lnSpc>
              <a:defRPr sz="8100" spc="81">
                <a:solidFill>
                  <a:srgbClr val="FFFFFF"/>
                </a:solidFill>
                <a:latin typeface="+mn-lt"/>
                <a:ea typeface="+mn-ea"/>
                <a:cs typeface="+mn-cs"/>
                <a:sym typeface="Open Sans Semibold" panose="020B0706030804020204"/>
              </a:defRPr>
            </a:lvl1pPr>
          </a:lstStyle>
          <a:p>
            <a:pPr lvl="0">
              <a:defRPr sz="1800" spc="0">
                <a:solidFill>
                  <a:srgbClr val="000000"/>
                </a:solidFill>
              </a:defRPr>
            </a:pPr>
            <a:r>
              <a:rPr sz="8100" spc="81">
                <a:solidFill>
                  <a:srgbClr val="FFFFFF"/>
                </a:solidFill>
              </a:rPr>
              <a:t>21%</a:t>
            </a:r>
          </a:p>
        </p:txBody>
      </p:sp>
      <p:sp>
        <p:nvSpPr>
          <p:cNvPr id="14" name="Shape 2475"/>
          <p:cNvSpPr/>
          <p:nvPr/>
        </p:nvSpPr>
        <p:spPr>
          <a:xfrm>
            <a:off x="14282393" y="5740892"/>
            <a:ext cx="2374213" cy="612776"/>
          </a:xfrm>
          <a:prstGeom prst="rect">
            <a:avLst/>
          </a:prstGeom>
          <a:ln w="12700">
            <a:miter lim="400000"/>
          </a:ln>
        </p:spPr>
        <p:txBody>
          <a:bodyPr wrap="none" lIns="71437" tIns="71437" rIns="71437" bIns="71437" anchor="ctr">
            <a:spAutoFit/>
          </a:bodyPr>
          <a:lstStyle>
            <a:lvl1pPr algn="ctr">
              <a:defRPr sz="27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700">
                <a:solidFill>
                  <a:srgbClr val="FFFFFF"/>
                </a:solidFill>
              </a:rPr>
              <a:t>sales increase</a:t>
            </a:r>
          </a:p>
        </p:txBody>
      </p:sp>
      <p:sp>
        <p:nvSpPr>
          <p:cNvPr id="15" name="Shape 2476"/>
          <p:cNvSpPr/>
          <p:nvPr/>
        </p:nvSpPr>
        <p:spPr>
          <a:xfrm>
            <a:off x="10956620" y="8012663"/>
            <a:ext cx="3304015" cy="1552576"/>
          </a:xfrm>
          <a:prstGeom prst="rect">
            <a:avLst/>
          </a:prstGeom>
          <a:ln w="12700">
            <a:miter lim="400000"/>
          </a:ln>
        </p:spPr>
        <p:txBody>
          <a:bodyPr lIns="71437" tIns="71437" rIns="71437" bIns="71437" anchor="ctr">
            <a:spAutoFit/>
          </a:bodyPr>
          <a:lstStyle>
            <a:lvl1pPr algn="ctr" defTabSz="825500">
              <a:lnSpc>
                <a:spcPct val="110000"/>
              </a:lnSpc>
              <a:defRPr sz="8100" spc="81">
                <a:solidFill>
                  <a:srgbClr val="FFFFFF"/>
                </a:solidFill>
                <a:latin typeface="+mn-lt"/>
                <a:ea typeface="+mn-ea"/>
                <a:cs typeface="+mn-cs"/>
                <a:sym typeface="Open Sans Semibold" panose="020B0706030804020204"/>
              </a:defRPr>
            </a:lvl1pPr>
          </a:lstStyle>
          <a:p>
            <a:pPr lvl="0">
              <a:defRPr sz="1800" spc="0">
                <a:solidFill>
                  <a:srgbClr val="000000"/>
                </a:solidFill>
              </a:defRPr>
            </a:pPr>
            <a:r>
              <a:rPr sz="8100" spc="81">
                <a:solidFill>
                  <a:srgbClr val="FFFFFF"/>
                </a:solidFill>
              </a:rPr>
              <a:t>87%</a:t>
            </a:r>
          </a:p>
        </p:txBody>
      </p:sp>
      <p:sp>
        <p:nvSpPr>
          <p:cNvPr id="16" name="Shape 2477"/>
          <p:cNvSpPr/>
          <p:nvPr/>
        </p:nvSpPr>
        <p:spPr>
          <a:xfrm>
            <a:off x="11255011" y="9320763"/>
            <a:ext cx="2707234" cy="612776"/>
          </a:xfrm>
          <a:prstGeom prst="rect">
            <a:avLst/>
          </a:prstGeom>
          <a:ln w="12700">
            <a:miter lim="400000"/>
          </a:ln>
        </p:spPr>
        <p:txBody>
          <a:bodyPr wrap="none" lIns="71437" tIns="71437" rIns="71437" bIns="71437" anchor="ctr">
            <a:spAutoFit/>
          </a:bodyPr>
          <a:lstStyle>
            <a:lvl1pPr algn="ctr">
              <a:defRPr sz="27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700">
                <a:solidFill>
                  <a:srgbClr val="FFFFFF"/>
                </a:solidFill>
              </a:rPr>
              <a:t>users are happy</a:t>
            </a:r>
          </a:p>
        </p:txBody>
      </p:sp>
      <p:sp>
        <p:nvSpPr>
          <p:cNvPr id="17" name="Shape 2478"/>
          <p:cNvSpPr/>
          <p:nvPr/>
        </p:nvSpPr>
        <p:spPr>
          <a:xfrm flipH="1">
            <a:off x="17884688" y="3801661"/>
            <a:ext cx="976743" cy="97674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ECE01"/>
          </a:solidFill>
          <a:ln w="12700">
            <a:miter lim="400000"/>
          </a:ln>
        </p:spPr>
        <p:txBody>
          <a:bodyPr lIns="71437" tIns="71437" rIns="71437" bIns="71437"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8" name="Shape 2479"/>
          <p:cNvSpPr/>
          <p:nvPr/>
        </p:nvSpPr>
        <p:spPr>
          <a:xfrm flipH="1">
            <a:off x="14351930" y="11211752"/>
            <a:ext cx="612776" cy="61277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B033C0"/>
          </a:solidFill>
          <a:ln w="12700">
            <a:miter lim="400000"/>
          </a:ln>
        </p:spPr>
        <p:txBody>
          <a:bodyPr lIns="71437" tIns="71437" rIns="71437" bIns="71437" anchor="ctr"/>
          <a:lstStyle/>
          <a:p>
            <a:pPr lvl="0" defTabSz="914400">
              <a:defRPr sz="2700">
                <a:solidFill>
                  <a:srgbClr val="000000"/>
                </a:solidFill>
                <a:latin typeface="Open Sans" panose="020B0606030504020204"/>
                <a:ea typeface="Open Sans" panose="020B0606030504020204"/>
                <a:cs typeface="Open Sans" panose="020B0606030504020204"/>
                <a:sym typeface="Open Sans" panose="020B0606030504020204"/>
              </a:defRPr>
            </a:pPr>
            <a:endParaRPr/>
          </a:p>
        </p:txBody>
      </p:sp>
      <p:sp>
        <p:nvSpPr>
          <p:cNvPr id="19" name="Shape 2482"/>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INFOGRAPHICS</a:t>
            </a:r>
          </a:p>
        </p:txBody>
      </p:sp>
      <p:sp>
        <p:nvSpPr>
          <p:cNvPr id="20" name="Shape 2483"/>
          <p:cNvSpPr/>
          <p:nvPr/>
        </p:nvSpPr>
        <p:spPr>
          <a:xfrm>
            <a:off x="23129752" y="249897"/>
            <a:ext cx="708712"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70</a:t>
            </a:r>
          </a:p>
        </p:txBody>
      </p:sp>
      <p:pic>
        <p:nvPicPr>
          <p:cNvPr id="21" name="mockup_0018_iMac-_FRONT.png"/>
          <p:cNvPicPr/>
          <p:nvPr/>
        </p:nvPicPr>
        <p:blipFill>
          <a:blip r:embed="rId4" cstate="email">
            <a:extLst>
              <a:ext uri="{28A0092B-C50C-407E-A947-70E740481C1C}">
                <a14:useLocalDpi xmlns:a14="http://schemas.microsoft.com/office/drawing/2010/main"/>
              </a:ext>
            </a:extLst>
          </a:blip>
          <a:stretch>
            <a:fillRect/>
          </a:stretch>
        </p:blipFill>
        <p:spPr>
          <a:xfrm>
            <a:off x="1863035" y="5022448"/>
            <a:ext cx="8959418" cy="8282925"/>
          </a:xfrm>
          <a:prstGeom prst="rect">
            <a:avLst/>
          </a:prstGeom>
          <a:ln w="12700" cap="flat">
            <a:noFill/>
            <a:miter lim="400000"/>
            <a:headEnd/>
            <a:tailEnd/>
          </a:ln>
          <a:effectLst/>
        </p:spPr>
      </p:pic>
      <p:pic>
        <p:nvPicPr>
          <p:cNvPr id="24" name="图片占位符 23"/>
          <p:cNvPicPr>
            <a:picLocks noGrp="1" noChangeAspect="1"/>
          </p:cNvPicPr>
          <p:nvPr>
            <p:ph type="pic" sz="quarter" idx="17"/>
          </p:nvPr>
        </p:nvPicPr>
        <p:blipFill>
          <a:blip r:embed="rId5" cstate="email">
            <a:extLst>
              <a:ext uri="{28A0092B-C50C-407E-A947-70E740481C1C}">
                <a14:useLocalDpi xmlns:a14="http://schemas.microsoft.com/office/drawing/2010/main"/>
              </a:ext>
            </a:extLst>
          </a:blip>
          <a:srcRect/>
          <a:stretch>
            <a:fillRect/>
          </a:stretch>
        </p:blipFill>
        <p:spPr/>
      </p:pic>
      <p:sp>
        <p:nvSpPr>
          <p:cNvPr id="26" name="Shape 2236"/>
          <p:cNvSpPr/>
          <p:nvPr/>
        </p:nvSpPr>
        <p:spPr>
          <a:xfrm>
            <a:off x="15807222" y="8012663"/>
            <a:ext cx="4376197"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solidFill>
                  <a:srgbClr val="45454F"/>
                </a:solidFill>
                <a:latin typeface="造字工房悦黑（非商用）常规体" pitchFamily="50" charset="-122"/>
                <a:ea typeface="造字工房悦黑（非商用）常规体" pitchFamily="50" charset="-122"/>
              </a:rPr>
              <a:t>我们的服务</a:t>
            </a:r>
            <a:endParaRPr sz="6600" dirty="0">
              <a:solidFill>
                <a:srgbClr val="45454F"/>
              </a:solidFill>
              <a:latin typeface="造字工房悦黑（非商用）常规体" pitchFamily="50" charset="-122"/>
              <a:ea typeface="造字工房悦黑（非商用）常规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p:pic>
      <p:sp>
        <p:nvSpPr>
          <p:cNvPr id="8" name="矩形 7"/>
          <p:cNvSpPr/>
          <p:nvPr/>
        </p:nvSpPr>
        <p:spPr>
          <a:xfrm>
            <a:off x="0" y="0"/>
            <a:ext cx="24384000" cy="13716000"/>
          </a:xfrm>
          <a:prstGeom prst="rect">
            <a:avLst/>
          </a:prstGeom>
          <a:solidFill>
            <a:schemeClr val="tx1">
              <a:alpha val="80000"/>
            </a:schemeClr>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pPr>
            <a:endParaRPr kumimoji="0" lang="zh-CN" altLang="en-US" sz="2400" b="0" i="0" u="none" strike="noStrike" cap="none" spc="0" normalizeH="0" baseline="0">
              <a:ln>
                <a:noFill/>
              </a:ln>
              <a:solidFill>
                <a:srgbClr val="767982"/>
              </a:solidFill>
              <a:effectLst/>
              <a:uFillTx/>
              <a:latin typeface="Open Sans" panose="020B0606030504020204"/>
              <a:ea typeface="Open Sans" panose="020B0606030504020204"/>
              <a:cs typeface="Open Sans" panose="020B0606030504020204"/>
              <a:sym typeface="Open Sans" panose="020B0606030504020204"/>
            </a:endParaRPr>
          </a:p>
        </p:txBody>
      </p:sp>
      <p:sp>
        <p:nvSpPr>
          <p:cNvPr id="20" name="Shape 42"/>
          <p:cNvSpPr/>
          <p:nvPr/>
        </p:nvSpPr>
        <p:spPr>
          <a:xfrm>
            <a:off x="9047719" y="4115803"/>
            <a:ext cx="6288581" cy="1477328"/>
          </a:xfrm>
          <a:prstGeom prst="rect">
            <a:avLst/>
          </a:prstGeom>
          <a:ln w="12700">
            <a:miter lim="400000"/>
          </a:ln>
        </p:spPr>
        <p:txBody>
          <a:bodyPr wrap="none" lIns="0" tIns="0" rIns="0" bIns="0" anchor="ctr">
            <a:spAutoFit/>
          </a:bodyPr>
          <a:lstStyle>
            <a:lvl1pPr algn="ctr">
              <a:defRPr sz="12000">
                <a:solidFill>
                  <a:srgbClr val="FFFFFF"/>
                </a:solidFill>
              </a:defRPr>
            </a:lvl1pPr>
          </a:lstStyle>
          <a:p>
            <a:pPr lvl="0">
              <a:defRPr sz="1800">
                <a:solidFill>
                  <a:srgbClr val="000000"/>
                </a:solidFill>
              </a:defRPr>
            </a:pPr>
            <a:r>
              <a:rPr lang="en-US" sz="9600" dirty="0">
                <a:solidFill>
                  <a:schemeClr val="bg1"/>
                </a:solidFill>
                <a:latin typeface="造字工房悦黑（非商用）常规体" pitchFamily="50" charset="-122"/>
                <a:ea typeface="造字工房悦黑（非商用）常规体" pitchFamily="50" charset="-122"/>
              </a:rPr>
              <a:t>THANK YOU</a:t>
            </a:r>
            <a:endParaRPr sz="9600" dirty="0">
              <a:solidFill>
                <a:schemeClr val="bg1"/>
              </a:solidFill>
              <a:latin typeface="造字工房悦黑（非商用）常规体" pitchFamily="50" charset="-122"/>
              <a:ea typeface="造字工房悦黑（非商用）常规体" pitchFamily="50" charset="-122"/>
            </a:endParaRPr>
          </a:p>
        </p:txBody>
      </p:sp>
      <p:sp>
        <p:nvSpPr>
          <p:cNvPr id="21" name="Shape 43"/>
          <p:cNvSpPr/>
          <p:nvPr/>
        </p:nvSpPr>
        <p:spPr>
          <a:xfrm>
            <a:off x="7014606" y="5739585"/>
            <a:ext cx="10354789" cy="584201"/>
          </a:xfrm>
          <a:prstGeom prst="rect">
            <a:avLst/>
          </a:prstGeom>
          <a:ln w="12700">
            <a:miter lim="400000"/>
          </a:ln>
        </p:spPr>
        <p:txBody>
          <a:bodyPr lIns="50800" tIns="50800" rIns="50800" bIns="50800" anchor="ctr"/>
          <a:lstStyle>
            <a:lvl1pPr algn="ctr">
              <a:defRPr sz="2700" spc="566">
                <a:solidFill>
                  <a:srgbClr val="FFFFFF"/>
                </a:solidFill>
                <a:latin typeface="Geomanist"/>
                <a:ea typeface="Geomanist"/>
                <a:cs typeface="Geomanist"/>
                <a:sym typeface="Geomanist"/>
              </a:defRPr>
            </a:lvl1pPr>
          </a:lstStyle>
          <a:p>
            <a:pPr lvl="0">
              <a:defRPr sz="1800" spc="0">
                <a:solidFill>
                  <a:srgbClr val="000000"/>
                </a:solidFill>
              </a:defRPr>
            </a:pPr>
            <a:r>
              <a:rPr sz="2700" spc="566" dirty="0">
                <a:solidFill>
                  <a:srgbClr val="FFFFFF"/>
                </a:solidFill>
              </a:rPr>
              <a:t>STRAIGHT FORWARD SLIDES</a:t>
            </a:r>
          </a:p>
        </p:txBody>
      </p:sp>
      <p:sp>
        <p:nvSpPr>
          <p:cNvPr id="9" name="Shape 30"/>
          <p:cNvSpPr/>
          <p:nvPr/>
        </p:nvSpPr>
        <p:spPr>
          <a:xfrm>
            <a:off x="53278" y="9364557"/>
            <a:ext cx="24523703" cy="2978945"/>
          </a:xfrm>
          <a:custGeom>
            <a:avLst/>
            <a:gdLst/>
            <a:ahLst/>
            <a:cxnLst>
              <a:cxn ang="0">
                <a:pos x="wd2" y="hd2"/>
              </a:cxn>
              <a:cxn ang="5400000">
                <a:pos x="wd2" y="hd2"/>
              </a:cxn>
              <a:cxn ang="10800000">
                <a:pos x="wd2" y="hd2"/>
              </a:cxn>
              <a:cxn ang="16200000">
                <a:pos x="wd2" y="hd2"/>
              </a:cxn>
            </a:cxnLst>
            <a:rect l="0" t="0" r="r" b="b"/>
            <a:pathLst>
              <a:path w="21600" h="20018" extrusionOk="0">
                <a:moveTo>
                  <a:pt x="0" y="19556"/>
                </a:moveTo>
                <a:cubicBezTo>
                  <a:pt x="1" y="19553"/>
                  <a:pt x="1221" y="17309"/>
                  <a:pt x="1772" y="18184"/>
                </a:cubicBezTo>
                <a:cubicBezTo>
                  <a:pt x="2323" y="19059"/>
                  <a:pt x="2348" y="19649"/>
                  <a:pt x="2537" y="19739"/>
                </a:cubicBezTo>
                <a:cubicBezTo>
                  <a:pt x="2726" y="19829"/>
                  <a:pt x="2459" y="20260"/>
                  <a:pt x="3116" y="19831"/>
                </a:cubicBezTo>
                <a:cubicBezTo>
                  <a:pt x="3769" y="19406"/>
                  <a:pt x="3236" y="21192"/>
                  <a:pt x="4141" y="18087"/>
                </a:cubicBezTo>
                <a:cubicBezTo>
                  <a:pt x="5012" y="15095"/>
                  <a:pt x="5364" y="14639"/>
                  <a:pt x="5705" y="15104"/>
                </a:cubicBezTo>
                <a:cubicBezTo>
                  <a:pt x="5962" y="15454"/>
                  <a:pt x="6076" y="15749"/>
                  <a:pt x="6339" y="16572"/>
                </a:cubicBezTo>
                <a:cubicBezTo>
                  <a:pt x="6690" y="17674"/>
                  <a:pt x="6928" y="18165"/>
                  <a:pt x="7264" y="18615"/>
                </a:cubicBezTo>
                <a:cubicBezTo>
                  <a:pt x="7480" y="18905"/>
                  <a:pt x="7707" y="19649"/>
                  <a:pt x="7929" y="19516"/>
                </a:cubicBezTo>
                <a:cubicBezTo>
                  <a:pt x="8160" y="19377"/>
                  <a:pt x="8369" y="18498"/>
                  <a:pt x="8570" y="17577"/>
                </a:cubicBezTo>
                <a:cubicBezTo>
                  <a:pt x="8821" y="16425"/>
                  <a:pt x="8929" y="15099"/>
                  <a:pt x="9167" y="14920"/>
                </a:cubicBezTo>
                <a:cubicBezTo>
                  <a:pt x="9403" y="14743"/>
                  <a:pt x="9064" y="14986"/>
                  <a:pt x="9616" y="14782"/>
                </a:cubicBezTo>
                <a:cubicBezTo>
                  <a:pt x="10181" y="14573"/>
                  <a:pt x="10232" y="14469"/>
                  <a:pt x="10374" y="13416"/>
                </a:cubicBezTo>
                <a:cubicBezTo>
                  <a:pt x="10513" y="12375"/>
                  <a:pt x="10461" y="11692"/>
                  <a:pt x="10716" y="9847"/>
                </a:cubicBezTo>
                <a:cubicBezTo>
                  <a:pt x="10996" y="7816"/>
                  <a:pt x="11300" y="6929"/>
                  <a:pt x="11660" y="7330"/>
                </a:cubicBezTo>
                <a:cubicBezTo>
                  <a:pt x="11897" y="7594"/>
                  <a:pt x="12228" y="7931"/>
                  <a:pt x="12468" y="7346"/>
                </a:cubicBezTo>
                <a:cubicBezTo>
                  <a:pt x="12824" y="6480"/>
                  <a:pt x="12754" y="5374"/>
                  <a:pt x="13529" y="7673"/>
                </a:cubicBezTo>
                <a:cubicBezTo>
                  <a:pt x="14316" y="10004"/>
                  <a:pt x="14780" y="12196"/>
                  <a:pt x="15181" y="10875"/>
                </a:cubicBezTo>
                <a:cubicBezTo>
                  <a:pt x="15610" y="9462"/>
                  <a:pt x="15723" y="3299"/>
                  <a:pt x="16342" y="3241"/>
                </a:cubicBezTo>
                <a:cubicBezTo>
                  <a:pt x="16553" y="3221"/>
                  <a:pt x="16683" y="3461"/>
                  <a:pt x="16816" y="3944"/>
                </a:cubicBezTo>
                <a:cubicBezTo>
                  <a:pt x="17102" y="4983"/>
                  <a:pt x="17285" y="8497"/>
                  <a:pt x="17866" y="9254"/>
                </a:cubicBezTo>
                <a:cubicBezTo>
                  <a:pt x="18956" y="10676"/>
                  <a:pt x="19234" y="6251"/>
                  <a:pt x="19454" y="3572"/>
                </a:cubicBezTo>
                <a:cubicBezTo>
                  <a:pt x="19566" y="2201"/>
                  <a:pt x="19628" y="680"/>
                  <a:pt x="19796" y="141"/>
                </a:cubicBezTo>
                <a:cubicBezTo>
                  <a:pt x="19966" y="-408"/>
                  <a:pt x="20045" y="730"/>
                  <a:pt x="20644" y="2217"/>
                </a:cubicBezTo>
                <a:cubicBezTo>
                  <a:pt x="21268" y="3765"/>
                  <a:pt x="21579" y="2009"/>
                  <a:pt x="21600" y="1712"/>
                </a:cubicBezTo>
              </a:path>
            </a:pathLst>
          </a:custGeom>
          <a:noFill/>
          <a:ln w="12700" cap="flat">
            <a:solidFill>
              <a:srgbClr val="FFFFFF"/>
            </a:solidFill>
            <a:prstDash val="solid"/>
            <a:miter lim="400000"/>
          </a:ln>
          <a:effectLst/>
        </p:spPr>
        <p:txBody>
          <a:bodyPr wrap="square" lIns="50800" tIns="50800" rIns="50800" bIns="50800" numCol="1" anchor="ctr">
            <a:noAutofit/>
          </a:bodyPr>
          <a:lstStyle/>
          <a:p>
            <a:pPr lvl="0" defTabSz="825500">
              <a:defRPr sz="5600">
                <a:latin typeface="Gill Sans"/>
                <a:ea typeface="Gill Sans"/>
                <a:cs typeface="Gill Sans"/>
                <a:sym typeface="Gill Sans"/>
              </a:defRPr>
            </a:pPr>
            <a:endParaRPr/>
          </a:p>
        </p:txBody>
      </p:sp>
      <p:sp>
        <p:nvSpPr>
          <p:cNvPr id="10" name="Shape 31"/>
          <p:cNvSpPr/>
          <p:nvPr/>
        </p:nvSpPr>
        <p:spPr>
          <a:xfrm>
            <a:off x="74422" y="10110851"/>
            <a:ext cx="24641116" cy="2436789"/>
          </a:xfrm>
          <a:custGeom>
            <a:avLst/>
            <a:gdLst/>
            <a:ahLst/>
            <a:cxnLst>
              <a:cxn ang="0">
                <a:pos x="wd2" y="hd2"/>
              </a:cxn>
              <a:cxn ang="5400000">
                <a:pos x="wd2" y="hd2"/>
              </a:cxn>
              <a:cxn ang="10800000">
                <a:pos x="wd2" y="hd2"/>
              </a:cxn>
              <a:cxn ang="16200000">
                <a:pos x="wd2" y="hd2"/>
              </a:cxn>
            </a:cxnLst>
            <a:rect l="0" t="0" r="r" b="b"/>
            <a:pathLst>
              <a:path w="21600" h="20019" extrusionOk="0">
                <a:moveTo>
                  <a:pt x="0" y="14327"/>
                </a:moveTo>
                <a:cubicBezTo>
                  <a:pt x="0" y="14327"/>
                  <a:pt x="982" y="13657"/>
                  <a:pt x="1629" y="15907"/>
                </a:cubicBezTo>
                <a:cubicBezTo>
                  <a:pt x="2275" y="18157"/>
                  <a:pt x="2290" y="18848"/>
                  <a:pt x="2724" y="19037"/>
                </a:cubicBezTo>
                <a:cubicBezTo>
                  <a:pt x="3159" y="19226"/>
                  <a:pt x="3705" y="18833"/>
                  <a:pt x="4032" y="16961"/>
                </a:cubicBezTo>
                <a:cubicBezTo>
                  <a:pt x="4358" y="15090"/>
                  <a:pt x="4714" y="13454"/>
                  <a:pt x="5122" y="12007"/>
                </a:cubicBezTo>
                <a:cubicBezTo>
                  <a:pt x="5529" y="10561"/>
                  <a:pt x="6008" y="10631"/>
                  <a:pt x="6387" y="13313"/>
                </a:cubicBezTo>
                <a:cubicBezTo>
                  <a:pt x="6765" y="15995"/>
                  <a:pt x="6557" y="16751"/>
                  <a:pt x="7141" y="18197"/>
                </a:cubicBezTo>
                <a:cubicBezTo>
                  <a:pt x="7725" y="19643"/>
                  <a:pt x="7694" y="20579"/>
                  <a:pt x="7953" y="19643"/>
                </a:cubicBezTo>
                <a:cubicBezTo>
                  <a:pt x="8213" y="18708"/>
                  <a:pt x="8471" y="18636"/>
                  <a:pt x="8615" y="17520"/>
                </a:cubicBezTo>
                <a:cubicBezTo>
                  <a:pt x="8760" y="16403"/>
                  <a:pt x="9372" y="11183"/>
                  <a:pt x="9658" y="9672"/>
                </a:cubicBezTo>
                <a:cubicBezTo>
                  <a:pt x="9945" y="8162"/>
                  <a:pt x="10383" y="8163"/>
                  <a:pt x="10683" y="7282"/>
                </a:cubicBezTo>
                <a:cubicBezTo>
                  <a:pt x="10983" y="6401"/>
                  <a:pt x="11489" y="1494"/>
                  <a:pt x="12051" y="237"/>
                </a:cubicBezTo>
                <a:cubicBezTo>
                  <a:pt x="12612" y="-1021"/>
                  <a:pt x="12777" y="3138"/>
                  <a:pt x="13291" y="3256"/>
                </a:cubicBezTo>
                <a:cubicBezTo>
                  <a:pt x="13804" y="3374"/>
                  <a:pt x="13797" y="2817"/>
                  <a:pt x="14293" y="3005"/>
                </a:cubicBezTo>
                <a:cubicBezTo>
                  <a:pt x="14790" y="3193"/>
                  <a:pt x="14743" y="3571"/>
                  <a:pt x="15118" y="4451"/>
                </a:cubicBezTo>
                <a:cubicBezTo>
                  <a:pt x="15493" y="5332"/>
                  <a:pt x="15381" y="5647"/>
                  <a:pt x="15713" y="5521"/>
                </a:cubicBezTo>
                <a:cubicBezTo>
                  <a:pt x="16045" y="5395"/>
                  <a:pt x="16509" y="1794"/>
                  <a:pt x="17532" y="2926"/>
                </a:cubicBezTo>
                <a:cubicBezTo>
                  <a:pt x="18556" y="4059"/>
                  <a:pt x="18282" y="5686"/>
                  <a:pt x="18945" y="5128"/>
                </a:cubicBezTo>
                <a:cubicBezTo>
                  <a:pt x="19609" y="4570"/>
                  <a:pt x="19464" y="3005"/>
                  <a:pt x="19890" y="2635"/>
                </a:cubicBezTo>
                <a:cubicBezTo>
                  <a:pt x="20316" y="2265"/>
                  <a:pt x="20325" y="3516"/>
                  <a:pt x="20691" y="5591"/>
                </a:cubicBezTo>
                <a:cubicBezTo>
                  <a:pt x="21058" y="7667"/>
                  <a:pt x="21600" y="8422"/>
                  <a:pt x="21600" y="8422"/>
                </a:cubicBezTo>
              </a:path>
            </a:pathLst>
          </a:custGeom>
          <a:noFill/>
          <a:ln w="38100" cap="flat">
            <a:solidFill>
              <a:srgbClr val="FFFFFF"/>
            </a:solidFill>
            <a:prstDash val="solid"/>
            <a:miter lim="400000"/>
          </a:ln>
          <a:effectLst/>
        </p:spPr>
        <p:txBody>
          <a:bodyPr wrap="square" lIns="50800" tIns="50800" rIns="50800" bIns="50800" numCol="1" anchor="ctr">
            <a:noAutofit/>
          </a:bodyPr>
          <a:lstStyle/>
          <a:p>
            <a:pPr lvl="0" defTabSz="825500">
              <a:defRPr sz="5600">
                <a:latin typeface="Gill Sans"/>
                <a:ea typeface="Gill Sans"/>
                <a:cs typeface="Gill Sans"/>
                <a:sym typeface="Gill Sans"/>
              </a:defRPr>
            </a:pPr>
            <a:endParaRPr/>
          </a:p>
        </p:txBody>
      </p:sp>
      <p:sp>
        <p:nvSpPr>
          <p:cNvPr id="11" name="Shape 32"/>
          <p:cNvSpPr/>
          <p:nvPr/>
        </p:nvSpPr>
        <p:spPr>
          <a:xfrm>
            <a:off x="18605" y="8557550"/>
            <a:ext cx="25006513" cy="4350794"/>
          </a:xfrm>
          <a:custGeom>
            <a:avLst/>
            <a:gdLst/>
            <a:ahLst/>
            <a:cxnLst>
              <a:cxn ang="0">
                <a:pos x="wd2" y="hd2"/>
              </a:cxn>
              <a:cxn ang="5400000">
                <a:pos x="wd2" y="hd2"/>
              </a:cxn>
              <a:cxn ang="10800000">
                <a:pos x="wd2" y="hd2"/>
              </a:cxn>
              <a:cxn ang="16200000">
                <a:pos x="wd2" y="hd2"/>
              </a:cxn>
            </a:cxnLst>
            <a:rect l="0" t="0" r="r" b="b"/>
            <a:pathLst>
              <a:path w="21600" h="19043" extrusionOk="0">
                <a:moveTo>
                  <a:pt x="0" y="18898"/>
                </a:moveTo>
                <a:cubicBezTo>
                  <a:pt x="0" y="18898"/>
                  <a:pt x="635" y="11432"/>
                  <a:pt x="1129" y="11063"/>
                </a:cubicBezTo>
                <a:cubicBezTo>
                  <a:pt x="1624" y="10695"/>
                  <a:pt x="1795" y="17871"/>
                  <a:pt x="2562" y="18570"/>
                </a:cubicBezTo>
                <a:cubicBezTo>
                  <a:pt x="3329" y="19270"/>
                  <a:pt x="3780" y="15081"/>
                  <a:pt x="4487" y="12132"/>
                </a:cubicBezTo>
                <a:cubicBezTo>
                  <a:pt x="5194" y="9183"/>
                  <a:pt x="5637" y="13339"/>
                  <a:pt x="6503" y="16154"/>
                </a:cubicBezTo>
                <a:cubicBezTo>
                  <a:pt x="7370" y="18969"/>
                  <a:pt x="7780" y="19907"/>
                  <a:pt x="8315" y="18164"/>
                </a:cubicBezTo>
                <a:cubicBezTo>
                  <a:pt x="8851" y="16422"/>
                  <a:pt x="9236" y="10691"/>
                  <a:pt x="9830" y="9920"/>
                </a:cubicBezTo>
                <a:cubicBezTo>
                  <a:pt x="10423" y="9149"/>
                  <a:pt x="10509" y="10959"/>
                  <a:pt x="11382" y="12065"/>
                </a:cubicBezTo>
                <a:cubicBezTo>
                  <a:pt x="12255" y="13171"/>
                  <a:pt x="12604" y="9182"/>
                  <a:pt x="13718" y="5839"/>
                </a:cubicBezTo>
                <a:cubicBezTo>
                  <a:pt x="14832" y="2496"/>
                  <a:pt x="15665" y="10171"/>
                  <a:pt x="16187" y="10841"/>
                </a:cubicBezTo>
                <a:cubicBezTo>
                  <a:pt x="16708" y="11511"/>
                  <a:pt x="16776" y="2270"/>
                  <a:pt x="17965" y="288"/>
                </a:cubicBezTo>
                <a:cubicBezTo>
                  <a:pt x="19154" y="-1693"/>
                  <a:pt x="19479" y="7087"/>
                  <a:pt x="20119" y="10137"/>
                </a:cubicBezTo>
                <a:cubicBezTo>
                  <a:pt x="20760" y="13187"/>
                  <a:pt x="21600" y="10707"/>
                  <a:pt x="21600" y="10707"/>
                </a:cubicBezTo>
              </a:path>
            </a:pathLst>
          </a:custGeom>
          <a:noFill/>
          <a:ln w="25400" cap="flat">
            <a:solidFill>
              <a:srgbClr val="FFFFFF">
                <a:alpha val="20000"/>
              </a:srgbClr>
            </a:solidFill>
            <a:prstDash val="solid"/>
            <a:miter lim="400000"/>
          </a:ln>
          <a:effectLst/>
        </p:spPr>
        <p:txBody>
          <a:bodyPr wrap="square" lIns="50800" tIns="50800" rIns="50800" bIns="50800" numCol="1" anchor="ctr">
            <a:noAutofit/>
          </a:bodyPr>
          <a:lstStyle/>
          <a:p>
            <a:pPr lvl="0" defTabSz="825500">
              <a:defRPr sz="5600">
                <a:latin typeface="Gill Sans"/>
                <a:ea typeface="Gill Sans"/>
                <a:cs typeface="Gill Sans"/>
                <a:sym typeface="Gill Sans"/>
              </a:defRPr>
            </a:pPr>
            <a:endParaRPr/>
          </a:p>
        </p:txBody>
      </p:sp>
      <p:grpSp>
        <p:nvGrpSpPr>
          <p:cNvPr id="22" name="组合 21"/>
          <p:cNvGrpSpPr/>
          <p:nvPr/>
        </p:nvGrpSpPr>
        <p:grpSpPr>
          <a:xfrm>
            <a:off x="3949699" y="9667653"/>
            <a:ext cx="19189702" cy="2781302"/>
            <a:chOff x="3949699" y="9667653"/>
            <a:chExt cx="19189702" cy="2781302"/>
          </a:xfrm>
        </p:grpSpPr>
        <p:sp>
          <p:nvSpPr>
            <p:cNvPr id="12" name="Shape 33"/>
            <p:cNvSpPr/>
            <p:nvPr/>
          </p:nvSpPr>
          <p:spPr>
            <a:xfrm>
              <a:off x="11874500" y="107725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alpha val="41843"/>
              </a:srgbClr>
            </a:solidFill>
            <a:ln w="88900" cap="flat">
              <a:solidFill>
                <a:srgbClr val="FFFFFF">
                  <a:alpha val="41843"/>
                </a:srgbClr>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3" name="Shape 34"/>
            <p:cNvSpPr/>
            <p:nvPr/>
          </p:nvSpPr>
          <p:spPr>
            <a:xfrm>
              <a:off x="16979899" y="9667653"/>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alpha val="60743"/>
              </a:srgbClr>
            </a:solidFill>
            <a:ln w="88900" cap="flat">
              <a:solidFill>
                <a:srgbClr val="FFFFFF">
                  <a:alpha val="60743"/>
                </a:srgbClr>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4" name="Shape 35"/>
            <p:cNvSpPr/>
            <p:nvPr/>
          </p:nvSpPr>
          <p:spPr>
            <a:xfrm>
              <a:off x="19113500" y="10328053"/>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5" name="Shape 36"/>
            <p:cNvSpPr/>
            <p:nvPr/>
          </p:nvSpPr>
          <p:spPr>
            <a:xfrm>
              <a:off x="14350999" y="10137553"/>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6" name="Shape 37"/>
            <p:cNvSpPr/>
            <p:nvPr/>
          </p:nvSpPr>
          <p:spPr>
            <a:xfrm>
              <a:off x="9766300" y="120298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7" name="Shape 38"/>
            <p:cNvSpPr/>
            <p:nvPr/>
          </p:nvSpPr>
          <p:spPr>
            <a:xfrm>
              <a:off x="7162800" y="116488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8" name="Shape 39"/>
            <p:cNvSpPr/>
            <p:nvPr/>
          </p:nvSpPr>
          <p:spPr>
            <a:xfrm>
              <a:off x="3949699" y="121822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9" name="Shape 40"/>
            <p:cNvSpPr/>
            <p:nvPr/>
          </p:nvSpPr>
          <p:spPr>
            <a:xfrm>
              <a:off x="22872700" y="10315353"/>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grpSp>
      <p:sp>
        <p:nvSpPr>
          <p:cNvPr id="23" name="Shape 43"/>
          <p:cNvSpPr/>
          <p:nvPr/>
        </p:nvSpPr>
        <p:spPr>
          <a:xfrm>
            <a:off x="10756818" y="8780356"/>
            <a:ext cx="2870364" cy="584201"/>
          </a:xfrm>
          <a:prstGeom prst="rect">
            <a:avLst/>
          </a:prstGeom>
          <a:ln w="12700">
            <a:solidFill>
              <a:schemeClr val="bg1"/>
            </a:solidFill>
            <a:miter lim="400000"/>
          </a:ln>
        </p:spPr>
        <p:txBody>
          <a:bodyPr lIns="50800" tIns="50800" rIns="50800" bIns="50800" anchor="ctr"/>
          <a:lstStyle>
            <a:lvl1pPr algn="ctr">
              <a:defRPr sz="2700" spc="566">
                <a:solidFill>
                  <a:srgbClr val="FFFFFF"/>
                </a:solidFill>
                <a:latin typeface="Geomanist"/>
                <a:ea typeface="Geomanist"/>
                <a:cs typeface="Geomanist"/>
                <a:sym typeface="Geomanist"/>
              </a:defRPr>
            </a:lvl1pPr>
          </a:lstStyle>
          <a:p>
            <a:pPr lvl="0">
              <a:defRPr sz="1800" spc="0">
                <a:solidFill>
                  <a:srgbClr val="000000"/>
                </a:solidFill>
              </a:defRPr>
            </a:pPr>
            <a:r>
              <a:rPr lang="zh-CN" altLang="en-US" dirty="0">
                <a:solidFill>
                  <a:schemeClr val="bg1"/>
                </a:solidFill>
                <a:latin typeface="微软雅黑 Light" panose="020B0502040204020203" pitchFamily="34" charset="-122"/>
                <a:ea typeface="微软雅黑 Light" panose="020B0502040204020203" pitchFamily="34" charset="-122"/>
              </a:rPr>
              <a:t>汇报人</a:t>
            </a:r>
            <a:r>
              <a:rPr lang="zh-CN" altLang="en-US" dirty="0" smtClean="0">
                <a:solidFill>
                  <a:schemeClr val="bg1"/>
                </a:solidFill>
                <a:latin typeface="微软雅黑 Light" panose="020B0502040204020203" pitchFamily="34" charset="-122"/>
                <a:ea typeface="微软雅黑 Light" panose="020B0502040204020203" pitchFamily="34" charset="-122"/>
              </a:rPr>
              <a:t>：</a:t>
            </a:r>
            <a:r>
              <a:rPr lang="en-US" altLang="zh-CN" dirty="0" smtClean="0">
                <a:solidFill>
                  <a:schemeClr val="bg1"/>
                </a:solidFill>
                <a:latin typeface="微软雅黑 Light" panose="020B0502040204020203" pitchFamily="34" charset="-122"/>
                <a:ea typeface="微软雅黑 Light" panose="020B0502040204020203" pitchFamily="34" charset="-122"/>
              </a:rPr>
              <a:t>PPT</a:t>
            </a:r>
            <a:endParaRPr lang="en-US" altLang="zh-CN" sz="2700" spc="566" dirty="0">
              <a:solidFill>
                <a:schemeClr val="bg1"/>
              </a:solidFill>
              <a:latin typeface="微软雅黑 Light" panose="020B0502040204020203" pitchFamily="34" charset="-122"/>
              <a:ea typeface="微软雅黑 Light" panose="020B0502040204020203"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0"/>
                                        </p:tgtEl>
                                        <p:attrNameLst>
                                          <p:attrName>ppt_y</p:attrName>
                                        </p:attrNameLst>
                                      </p:cBhvr>
                                      <p:tavLst>
                                        <p:tav tm="0">
                                          <p:val>
                                            <p:strVal val="#ppt_y"/>
                                          </p:val>
                                        </p:tav>
                                        <p:tav tm="100000">
                                          <p:val>
                                            <p:strVal val="#ppt_y"/>
                                          </p:val>
                                        </p:tav>
                                      </p:tavLst>
                                    </p:anim>
                                    <p:anim calcmode="lin" valueType="num">
                                      <p:cBhvr>
                                        <p:cTn id="9"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0"/>
                                        </p:tgtEl>
                                      </p:cBhvr>
                                    </p:animEffect>
                                  </p:childTnLst>
                                </p:cTn>
                              </p:par>
                            </p:childTnLst>
                          </p:cTn>
                        </p:par>
                        <p:par>
                          <p:cTn id="12" fill="hold">
                            <p:stCondLst>
                              <p:cond delay="0"/>
                            </p:stCondLst>
                            <p:childTnLst>
                              <p:par>
                                <p:cTn id="13" presetID="22" presetClass="entr" presetSubtype="8" fill="hold" grpId="0" nodeType="afterEffect">
                                  <p:stCondLst>
                                    <p:cond delay="0"/>
                                  </p:stCondLst>
                                  <p:childTnLst>
                                    <p:set>
                                      <p:cBhvr>
                                        <p:cTn id="14" dur="indefinite" fill="hold"/>
                                        <p:tgtEl>
                                          <p:spTgt spid="21"/>
                                        </p:tgtEl>
                                        <p:attrNameLst>
                                          <p:attrName>style.visibility</p:attrName>
                                        </p:attrNameLst>
                                      </p:cBhvr>
                                      <p:to>
                                        <p:strVal val="visible"/>
                                      </p:to>
                                    </p:set>
                                    <p:animEffect transition="in" filter="wipe(left)">
                                      <p:cBhvr>
                                        <p:cTn id="15" dur="1000"/>
                                        <p:tgtEl>
                                          <p:spTgt spid="21"/>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1500"/>
                                        <p:tgtEl>
                                          <p:spTgt spid="11"/>
                                        </p:tgtEl>
                                      </p:cBhvr>
                                    </p:animEffect>
                                  </p:childTnLst>
                                </p:cTn>
                              </p:par>
                              <p:par>
                                <p:cTn id="19" presetID="22" presetClass="entr" presetSubtype="8" fill="hold" grpId="0" nodeType="withEffect">
                                  <p:stCondLst>
                                    <p:cond delay="50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1500"/>
                                        <p:tgtEl>
                                          <p:spTgt spid="9"/>
                                        </p:tgtEl>
                                      </p:cBhvr>
                                    </p:animEffect>
                                  </p:childTnLst>
                                </p:cTn>
                              </p:par>
                              <p:par>
                                <p:cTn id="22" presetID="22" presetClass="entr" presetSubtype="8" fill="hold" grpId="0" nodeType="withEffect">
                                  <p:stCondLst>
                                    <p:cond delay="750"/>
                                  </p:stCondLst>
                                  <p:childTnLst>
                                    <p:set>
                                      <p:cBhvr>
                                        <p:cTn id="23" dur="1" fill="hold">
                                          <p:stCondLst>
                                            <p:cond delay="0"/>
                                          </p:stCondLst>
                                        </p:cTn>
                                        <p:tgtEl>
                                          <p:spTgt spid="10"/>
                                        </p:tgtEl>
                                        <p:attrNameLst>
                                          <p:attrName>style.visibility</p:attrName>
                                        </p:attrNameLst>
                                      </p:cBhvr>
                                      <p:to>
                                        <p:strVal val="visible"/>
                                      </p:to>
                                    </p:set>
                                    <p:animEffect transition="in" filter="wipe(left)">
                                      <p:cBhvr>
                                        <p:cTn id="24" dur="1500"/>
                                        <p:tgtEl>
                                          <p:spTgt spid="10"/>
                                        </p:tgtEl>
                                      </p:cBhvr>
                                    </p:animEffect>
                                  </p:childTnLst>
                                </p:cTn>
                              </p:par>
                              <p:par>
                                <p:cTn id="25" presetID="10" presetClass="entr" presetSubtype="0" fill="hold" nodeType="withEffect">
                                  <p:stCondLst>
                                    <p:cond delay="100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par>
                                <p:cTn id="28" presetID="42" presetClass="entr" presetSubtype="0" fill="hold" grpId="0" nodeType="withEffect">
                                  <p:stCondLst>
                                    <p:cond delay="125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500"/>
                                        <p:tgtEl>
                                          <p:spTgt spid="23"/>
                                        </p:tgtEl>
                                      </p:cBhvr>
                                    </p:animEffect>
                                    <p:anim calcmode="lin" valueType="num">
                                      <p:cBhvr>
                                        <p:cTn id="31" dur="500" fill="hold"/>
                                        <p:tgtEl>
                                          <p:spTgt spid="23"/>
                                        </p:tgtEl>
                                        <p:attrNameLst>
                                          <p:attrName>ppt_x</p:attrName>
                                        </p:attrNameLst>
                                      </p:cBhvr>
                                      <p:tavLst>
                                        <p:tav tm="0">
                                          <p:val>
                                            <p:strVal val="#ppt_x"/>
                                          </p:val>
                                        </p:tav>
                                        <p:tav tm="100000">
                                          <p:val>
                                            <p:strVal val="#ppt_x"/>
                                          </p:val>
                                        </p:tav>
                                      </p:tavLst>
                                    </p:anim>
                                    <p:anim calcmode="lin" valueType="num">
                                      <p:cBhvr>
                                        <p:cTn id="32" dur="5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advAuto="0"/>
      <p:bldP spid="9" grpId="0" animBg="1"/>
      <p:bldP spid="10" grpId="0" animBg="1"/>
      <p:bldP spid="11" grpId="0" animBg="1"/>
      <p:bldP spid="23"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极简商务"/>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White">
      <a:dk1>
        <a:srgbClr val="45454F"/>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Open Sans Light"/>
        <a:ea typeface="Open Sans Light"/>
        <a:cs typeface="Open Sans Light"/>
      </a:majorFont>
      <a:minorFont>
        <a:latin typeface="Open Sans Semibold"/>
        <a:ea typeface="Open Sans Semibold"/>
        <a:cs typeface="Open Sans Semibold"/>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A6AAA9"/>
        </a:solidFill>
        <a:ln w="12700" cap="flat">
          <a:noFill/>
          <a:miter lim="400000"/>
        </a:ln>
      </a:spPr>
      <a:bodyPr rot="0" spcFirstLastPara="1" vertOverflow="overflow" horzOverflow="overflow" vert="horz" wrap="square" lIns="71437" tIns="71437" rIns="71437" bIns="71437" numCol="1" spcCol="38100" rtlCol="0" anchor="ctr">
        <a:spAutoFit/>
      </a:bodyPr>
      <a:lstStyle>
        <a:defPPr marL="0" marR="0" indent="0" algn="l" defTabSz="584200" rtl="0" fontAlgn="auto" latinLnBrk="1" hangingPunct="0">
          <a:lnSpc>
            <a:spcPct val="100000"/>
          </a:lnSpc>
          <a:spcBef>
            <a:spcPts val="0"/>
          </a:spcBef>
          <a:spcAft>
            <a:spcPts val="0"/>
          </a:spcAft>
          <a:buClrTx/>
          <a:buSzTx/>
          <a:buFontTx/>
          <a:buNone/>
          <a:defRPr kumimoji="0" sz="2400" b="0" i="0" u="none" strike="noStrike" cap="none" spc="0" normalizeH="0" baseline="0">
            <a:ln>
              <a:noFill/>
            </a:ln>
            <a:solidFill>
              <a:srgbClr val="767982"/>
            </a:solidFill>
            <a:effectLst/>
            <a:uFillTx/>
            <a:latin typeface="Open Sans" panose="020B0606030504020204"/>
            <a:ea typeface="Open Sans" panose="020B0606030504020204"/>
            <a:cs typeface="Open Sans" panose="020B0606030504020204"/>
            <a:sym typeface="Open Sans" panose="020B0606030504020204"/>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spPr>
      <a:bodyPr rot="0" spcFirstLastPara="1" vertOverflow="overflow" horzOverflow="overflow" vert="horz" wrap="square" lIns="71437" tIns="71437" rIns="71437" bIns="71437" numCol="1" spcCol="38100" rtlCol="0" anchor="ctr">
        <a:spAutoFit/>
      </a:bodyPr>
      <a:lstStyle>
        <a:defPPr marL="0" marR="0" indent="0" algn="l" defTabSz="584200" rtl="0" fontAlgn="auto" latinLnBrk="1" hangingPunct="0">
          <a:lnSpc>
            <a:spcPct val="100000"/>
          </a:lnSpc>
          <a:spcBef>
            <a:spcPts val="0"/>
          </a:spcBef>
          <a:spcAft>
            <a:spcPts val="0"/>
          </a:spcAft>
          <a:buClrTx/>
          <a:buSzTx/>
          <a:buFontTx/>
          <a:buNone/>
          <a:defRPr kumimoji="0" sz="9200" b="0" i="0" u="none" strike="noStrike" cap="none" spc="0" normalizeH="0" baseline="0">
            <a:ln>
              <a:noFill/>
            </a:ln>
            <a:solidFill>
              <a:srgbClr val="45454F"/>
            </a:solidFill>
            <a:effectLst/>
            <a:uFillTx/>
            <a:latin typeface="+mj-lt"/>
            <a:ea typeface="+mj-ea"/>
            <a:cs typeface="+mj-cs"/>
            <a:sym typeface="Open Sans Light" panose="020B0306030504020204"/>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Open Sans Light"/>
        <a:ea typeface="Open Sans Light"/>
        <a:cs typeface="Open Sans Light"/>
      </a:majorFont>
      <a:minorFont>
        <a:latin typeface="Open Sans Semibold"/>
        <a:ea typeface="Open Sans Semibold"/>
        <a:cs typeface="Open Sans Semibold"/>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A6AAA9"/>
        </a:solidFill>
        <a:ln w="12700" cap="flat">
          <a:noFill/>
          <a:miter lim="400000"/>
        </a:ln>
      </a:spPr>
      <a:bodyPr rot="0" spcFirstLastPara="1" vertOverflow="overflow" horzOverflow="overflow" vert="horz" wrap="square" lIns="71437" tIns="71437" rIns="71437" bIns="71437" numCol="1" spcCol="38100" rtlCol="0" anchor="ctr">
        <a:spAutoFit/>
      </a:bodyPr>
      <a:lstStyle>
        <a:defPPr marL="0" marR="0" indent="0" algn="l" defTabSz="584200" rtl="0" fontAlgn="auto" latinLnBrk="1" hangingPunct="0">
          <a:lnSpc>
            <a:spcPct val="100000"/>
          </a:lnSpc>
          <a:spcBef>
            <a:spcPts val="0"/>
          </a:spcBef>
          <a:spcAft>
            <a:spcPts val="0"/>
          </a:spcAft>
          <a:buClrTx/>
          <a:buSzTx/>
          <a:buFontTx/>
          <a:buNone/>
          <a:defRPr kumimoji="0" sz="2400" b="0" i="0" u="none" strike="noStrike" cap="none" spc="0" normalizeH="0" baseline="0">
            <a:ln>
              <a:noFill/>
            </a:ln>
            <a:solidFill>
              <a:srgbClr val="767982"/>
            </a:solidFill>
            <a:effectLst/>
            <a:uFillTx/>
            <a:latin typeface="Open Sans" panose="020B0606030504020204"/>
            <a:ea typeface="Open Sans" panose="020B0606030504020204"/>
            <a:cs typeface="Open Sans" panose="020B0606030504020204"/>
            <a:sym typeface="Open Sans" panose="020B0606030504020204"/>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spPr>
      <a:bodyPr rot="0" spcFirstLastPara="1" vertOverflow="overflow" horzOverflow="overflow" vert="horz" wrap="square" lIns="71437" tIns="71437" rIns="71437" bIns="71437" numCol="1" spcCol="38100" rtlCol="0" anchor="ctr">
        <a:spAutoFit/>
      </a:bodyPr>
      <a:lstStyle>
        <a:defPPr marL="0" marR="0" indent="0" algn="l" defTabSz="584200" rtl="0" fontAlgn="auto" latinLnBrk="1" hangingPunct="0">
          <a:lnSpc>
            <a:spcPct val="100000"/>
          </a:lnSpc>
          <a:spcBef>
            <a:spcPts val="0"/>
          </a:spcBef>
          <a:spcAft>
            <a:spcPts val="0"/>
          </a:spcAft>
          <a:buClrTx/>
          <a:buSzTx/>
          <a:buFontTx/>
          <a:buNone/>
          <a:defRPr kumimoji="0" sz="9200" b="0" i="0" u="none" strike="noStrike" cap="none" spc="0" normalizeH="0" baseline="0">
            <a:ln>
              <a:noFill/>
            </a:ln>
            <a:solidFill>
              <a:srgbClr val="45454F"/>
            </a:solidFill>
            <a:effectLst/>
            <a:uFillTx/>
            <a:latin typeface="+mj-lt"/>
            <a:ea typeface="+mj-ea"/>
            <a:cs typeface="+mj-cs"/>
            <a:sym typeface="Open Sans Light" panose="020B0306030504020204"/>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94</TotalTime>
  <Words>3281</Words>
  <Application>Microsoft Office PowerPoint</Application>
  <PresentationFormat>自定义</PresentationFormat>
  <Paragraphs>654</Paragraphs>
  <Slides>61</Slides>
  <Notes>61</Notes>
  <HiddenSlides>0</HiddenSlides>
  <MMClips>0</MMClips>
  <ScaleCrop>false</ScaleCrop>
  <HeadingPairs>
    <vt:vector size="4" baseType="variant">
      <vt:variant>
        <vt:lpstr>主题</vt:lpstr>
      </vt:variant>
      <vt:variant>
        <vt:i4>1</vt:i4>
      </vt:variant>
      <vt:variant>
        <vt:lpstr>幻灯片标题</vt:lpstr>
      </vt:variant>
      <vt:variant>
        <vt:i4>61</vt:i4>
      </vt:variant>
    </vt:vector>
  </HeadingPairs>
  <TitlesOfParts>
    <vt:vector size="62" baseType="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极简商务</dc:title>
  <dc:creator>第一PPT</dc:creator>
  <cp:keywords>www.1ppt.com</cp:keywords>
  <dc:description>www.1ppt.com</dc:description>
  <cp:lastModifiedBy>User</cp:lastModifiedBy>
  <cp:revision>52</cp:revision>
  <dcterms:created xsi:type="dcterms:W3CDTF">2017-02-24T03:36:20Z</dcterms:created>
  <dcterms:modified xsi:type="dcterms:W3CDTF">2020-04-08T02:24:09Z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2052-10.1.0.6206</vt:lpwstr>
  </property>
</Properties>
</file>