
<file path=[Content_Types].xml><?xml version="1.0" encoding="utf-8"?>
<Types xmlns="http://schemas.openxmlformats.org/package/2006/content-types">
  <Default Extension="jpeg" ContentType="image/jpeg"/>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9" r:id="rId3"/>
    <p:sldId id="261" r:id="rId4"/>
    <p:sldId id="262" r:id="rId5"/>
    <p:sldId id="266" r:id="rId6"/>
    <p:sldId id="267" r:id="rId7"/>
    <p:sldId id="269" r:id="rId8"/>
    <p:sldId id="270" r:id="rId9"/>
    <p:sldId id="263" r:id="rId10"/>
    <p:sldId id="271" r:id="rId11"/>
    <p:sldId id="274" r:id="rId12"/>
    <p:sldId id="275" r:id="rId13"/>
    <p:sldId id="276" r:id="rId14"/>
    <p:sldId id="264" r:id="rId15"/>
    <p:sldId id="272" r:id="rId16"/>
    <p:sldId id="277" r:id="rId17"/>
    <p:sldId id="278" r:id="rId18"/>
    <p:sldId id="279" r:id="rId19"/>
    <p:sldId id="265" r:id="rId20"/>
    <p:sldId id="273" r:id="rId21"/>
    <p:sldId id="280" r:id="rId22"/>
    <p:sldId id="281" r:id="rId23"/>
    <p:sldId id="268"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93939"/>
    <a:srgbClr val="D0E7F5"/>
    <a:srgbClr val="437A9E"/>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5" autoAdjust="0"/>
    <p:restoredTop sz="94660"/>
  </p:normalViewPr>
  <p:slideViewPr>
    <p:cSldViewPr snapToGrid="0">
      <p:cViewPr varScale="1">
        <p:scale>
          <a:sx n="68" d="100"/>
          <a:sy n="68" d="100"/>
        </p:scale>
        <p:origin x="-560"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70E94F7-8F76-45AD-BADF-8168E6E45DA4}" type="doc">
      <dgm:prSet loTypeId="urn:microsoft.com/office/officeart/2009/layout/CircleArrowProcess" loCatId="cycle" qsTypeId="urn:microsoft.com/office/officeart/2005/8/quickstyle/simple1" qsCatId="simple" csTypeId="urn:microsoft.com/office/officeart/2005/8/colors/accent1_2" csCatId="accent1" phldr="1"/>
      <dgm:spPr/>
      <dgm:t>
        <a:bodyPr/>
        <a:lstStyle/>
        <a:p>
          <a:endParaRPr lang="zh-CN" altLang="en-US"/>
        </a:p>
      </dgm:t>
    </dgm:pt>
    <dgm:pt modelId="{6023D91B-3405-4F87-A1BA-4C7BC9F92001}">
      <dgm:prSet phldrT="[文本]" custT="1"/>
      <dgm:spPr/>
      <dgm:t>
        <a:bodyPr/>
        <a:lstStyle/>
        <a:p>
          <a:r>
            <a:rPr lang="zh-CN" altLang="en-US" sz="2000" b="1" dirty="0">
              <a:solidFill>
                <a:schemeClr val="bg1"/>
              </a:solidFill>
            </a:rPr>
            <a:t>标题</a:t>
          </a:r>
        </a:p>
      </dgm:t>
    </dgm:pt>
    <dgm:pt modelId="{BB54C2C4-60D6-4532-A584-F73038A57F52}" cxnId="{B49528AD-0389-405D-9847-B14D16465F31}" type="parTrans">
      <dgm:prSet/>
      <dgm:spPr/>
      <dgm:t>
        <a:bodyPr/>
        <a:lstStyle/>
        <a:p>
          <a:endParaRPr lang="zh-CN" altLang="en-US" sz="2000"/>
        </a:p>
      </dgm:t>
    </dgm:pt>
    <dgm:pt modelId="{A5727343-79DD-4F1E-9474-3F8A92A820C1}" cxnId="{B49528AD-0389-405D-9847-B14D16465F31}" type="sibTrans">
      <dgm:prSet/>
      <dgm:spPr/>
      <dgm:t>
        <a:bodyPr/>
        <a:lstStyle/>
        <a:p>
          <a:endParaRPr lang="zh-CN" altLang="en-US" sz="2000"/>
        </a:p>
      </dgm:t>
    </dgm:pt>
    <dgm:pt modelId="{DFBF3E8B-FE55-4872-8E55-D1A022369590}">
      <dgm:prSet phldrT="[文本]" custT="1"/>
      <dgm:spPr/>
      <dgm:t>
        <a:bodyPr/>
        <a:lstStyle/>
        <a:p>
          <a:r>
            <a:rPr lang="zh-CN" altLang="en-US" sz="2000" b="1" dirty="0">
              <a:solidFill>
                <a:schemeClr val="bg1"/>
              </a:solidFill>
            </a:rPr>
            <a:t>标题</a:t>
          </a:r>
          <a:endParaRPr lang="zh-CN" altLang="en-US" sz="2000" dirty="0">
            <a:solidFill>
              <a:schemeClr val="bg1"/>
            </a:solidFill>
          </a:endParaRPr>
        </a:p>
      </dgm:t>
    </dgm:pt>
    <dgm:pt modelId="{7BB86645-ACDC-4933-A483-795CB8BBB108}" cxnId="{271F27AF-4BE2-4B1A-AC45-DFCAEE8474D1}" type="parTrans">
      <dgm:prSet/>
      <dgm:spPr/>
      <dgm:t>
        <a:bodyPr/>
        <a:lstStyle/>
        <a:p>
          <a:endParaRPr lang="zh-CN" altLang="en-US" sz="2000"/>
        </a:p>
      </dgm:t>
    </dgm:pt>
    <dgm:pt modelId="{76046399-3482-4F8D-A1D9-F474E847A2FB}" cxnId="{271F27AF-4BE2-4B1A-AC45-DFCAEE8474D1}" type="sibTrans">
      <dgm:prSet/>
      <dgm:spPr/>
      <dgm:t>
        <a:bodyPr/>
        <a:lstStyle/>
        <a:p>
          <a:endParaRPr lang="zh-CN" altLang="en-US" sz="2000"/>
        </a:p>
      </dgm:t>
    </dgm:pt>
    <dgm:pt modelId="{8070460F-CD86-4A47-9664-D5543F11B491}">
      <dgm:prSet phldrT="[文本]" custT="1"/>
      <dgm:spPr/>
      <dgm:t>
        <a:bodyPr/>
        <a:lstStyle/>
        <a:p>
          <a:r>
            <a:rPr lang="zh-CN" altLang="en-US" sz="2000" b="1" dirty="0">
              <a:solidFill>
                <a:schemeClr val="bg1"/>
              </a:solidFill>
            </a:rPr>
            <a:t>标题</a:t>
          </a:r>
          <a:endParaRPr lang="zh-CN" altLang="en-US" sz="2000" dirty="0">
            <a:solidFill>
              <a:schemeClr val="bg1"/>
            </a:solidFill>
          </a:endParaRPr>
        </a:p>
      </dgm:t>
    </dgm:pt>
    <dgm:pt modelId="{732221BC-97B9-4A50-A4DC-7180158C3005}" cxnId="{652C1E3B-7DF1-40B0-B912-35053ECBA991}" type="parTrans">
      <dgm:prSet/>
      <dgm:spPr/>
      <dgm:t>
        <a:bodyPr/>
        <a:lstStyle/>
        <a:p>
          <a:endParaRPr lang="zh-CN" altLang="en-US" sz="2000"/>
        </a:p>
      </dgm:t>
    </dgm:pt>
    <dgm:pt modelId="{E9EB2BCB-F47D-432C-A5E3-60A62174D047}" cxnId="{652C1E3B-7DF1-40B0-B912-35053ECBA991}" type="sibTrans">
      <dgm:prSet/>
      <dgm:spPr/>
      <dgm:t>
        <a:bodyPr/>
        <a:lstStyle/>
        <a:p>
          <a:endParaRPr lang="zh-CN" altLang="en-US" sz="2000"/>
        </a:p>
      </dgm:t>
    </dgm:pt>
    <dgm:pt modelId="{89609AB6-0A51-4918-983D-5B8999D24664}" type="pres">
      <dgm:prSet presAssocID="{470E94F7-8F76-45AD-BADF-8168E6E45DA4}" presName="Name0" presStyleCnt="0">
        <dgm:presLayoutVars>
          <dgm:chMax val="7"/>
          <dgm:chPref val="7"/>
          <dgm:dir/>
          <dgm:animLvl val="lvl"/>
        </dgm:presLayoutVars>
      </dgm:prSet>
      <dgm:spPr/>
      <dgm:t>
        <a:bodyPr/>
        <a:lstStyle/>
        <a:p>
          <a:endParaRPr lang="zh-CN" altLang="en-US"/>
        </a:p>
      </dgm:t>
    </dgm:pt>
    <dgm:pt modelId="{21E1DC4A-E902-401F-8ED2-4D57A8C538B9}" type="pres">
      <dgm:prSet presAssocID="{6023D91B-3405-4F87-A1BA-4C7BC9F92001}" presName="Accent1" presStyleCnt="0"/>
      <dgm:spPr/>
    </dgm:pt>
    <dgm:pt modelId="{B211517F-F7F0-4A7A-B6CF-5ABCA59AC9F8}" type="pres">
      <dgm:prSet presAssocID="{6023D91B-3405-4F87-A1BA-4C7BC9F92001}" presName="Accent" presStyleLbl="node1" presStyleIdx="0" presStyleCnt="3"/>
      <dgm:spPr>
        <a:solidFill>
          <a:srgbClr val="2A2A2A"/>
        </a:solidFill>
      </dgm:spPr>
    </dgm:pt>
    <dgm:pt modelId="{C9789C5E-E474-45BD-A638-F8E3329BC87E}" type="pres">
      <dgm:prSet presAssocID="{6023D91B-3405-4F87-A1BA-4C7BC9F92001}" presName="Parent1" presStyleLbl="revTx" presStyleIdx="0" presStyleCnt="3">
        <dgm:presLayoutVars>
          <dgm:chMax val="1"/>
          <dgm:chPref val="1"/>
          <dgm:bulletEnabled val="1"/>
        </dgm:presLayoutVars>
      </dgm:prSet>
      <dgm:spPr/>
      <dgm:t>
        <a:bodyPr/>
        <a:lstStyle/>
        <a:p>
          <a:endParaRPr lang="zh-CN" altLang="en-US"/>
        </a:p>
      </dgm:t>
    </dgm:pt>
    <dgm:pt modelId="{CE5AF907-7E30-45ED-AC60-B4F5B2C745F4}" type="pres">
      <dgm:prSet presAssocID="{DFBF3E8B-FE55-4872-8E55-D1A022369590}" presName="Accent2" presStyleCnt="0"/>
      <dgm:spPr/>
    </dgm:pt>
    <dgm:pt modelId="{81CC1E92-A646-4FD3-9EA3-BD22D130182F}" type="pres">
      <dgm:prSet presAssocID="{DFBF3E8B-FE55-4872-8E55-D1A022369590}" presName="Accent" presStyleLbl="node1" presStyleIdx="1" presStyleCnt="3"/>
      <dgm:spPr>
        <a:solidFill>
          <a:schemeClr val="bg1">
            <a:lumMod val="50000"/>
          </a:schemeClr>
        </a:solidFill>
      </dgm:spPr>
    </dgm:pt>
    <dgm:pt modelId="{B5558B2F-3323-4D3B-88E6-849B9009CDDB}" type="pres">
      <dgm:prSet presAssocID="{DFBF3E8B-FE55-4872-8E55-D1A022369590}" presName="Parent2" presStyleLbl="revTx" presStyleIdx="1" presStyleCnt="3">
        <dgm:presLayoutVars>
          <dgm:chMax val="1"/>
          <dgm:chPref val="1"/>
          <dgm:bulletEnabled val="1"/>
        </dgm:presLayoutVars>
      </dgm:prSet>
      <dgm:spPr/>
      <dgm:t>
        <a:bodyPr/>
        <a:lstStyle/>
        <a:p>
          <a:endParaRPr lang="zh-CN" altLang="en-US"/>
        </a:p>
      </dgm:t>
    </dgm:pt>
    <dgm:pt modelId="{4FC1F439-80E6-4723-8C01-0E3115303B6B}" type="pres">
      <dgm:prSet presAssocID="{8070460F-CD86-4A47-9664-D5543F11B491}" presName="Accent3" presStyleCnt="0"/>
      <dgm:spPr/>
    </dgm:pt>
    <dgm:pt modelId="{26B2FC09-E8FE-4F60-A886-8159F9EDF77E}" type="pres">
      <dgm:prSet presAssocID="{8070460F-CD86-4A47-9664-D5543F11B491}" presName="Accent" presStyleLbl="node1" presStyleIdx="2" presStyleCnt="3"/>
      <dgm:spPr>
        <a:solidFill>
          <a:srgbClr val="2A2A2A"/>
        </a:solidFill>
      </dgm:spPr>
    </dgm:pt>
    <dgm:pt modelId="{6A6B83AD-40B3-4C05-82F5-CF10DF2005A8}" type="pres">
      <dgm:prSet presAssocID="{8070460F-CD86-4A47-9664-D5543F11B491}" presName="Parent3" presStyleLbl="revTx" presStyleIdx="2" presStyleCnt="3">
        <dgm:presLayoutVars>
          <dgm:chMax val="1"/>
          <dgm:chPref val="1"/>
          <dgm:bulletEnabled val="1"/>
        </dgm:presLayoutVars>
      </dgm:prSet>
      <dgm:spPr/>
      <dgm:t>
        <a:bodyPr/>
        <a:lstStyle/>
        <a:p>
          <a:endParaRPr lang="zh-CN" altLang="en-US"/>
        </a:p>
      </dgm:t>
    </dgm:pt>
  </dgm:ptLst>
  <dgm:cxnLst>
    <dgm:cxn modelId="{0F4D519A-421F-2647-8338-0915186EA37F}" type="presOf" srcId="{8070460F-CD86-4A47-9664-D5543F11B491}" destId="{6A6B83AD-40B3-4C05-82F5-CF10DF2005A8}" srcOrd="0" destOrd="0" presId="urn:microsoft.com/office/officeart/2009/layout/CircleArrowProcess"/>
    <dgm:cxn modelId="{652C1E3B-7DF1-40B0-B912-35053ECBA991}" srcId="{470E94F7-8F76-45AD-BADF-8168E6E45DA4}" destId="{8070460F-CD86-4A47-9664-D5543F11B491}" srcOrd="2" destOrd="0" parTransId="{732221BC-97B9-4A50-A4DC-7180158C3005}" sibTransId="{E9EB2BCB-F47D-432C-A5E3-60A62174D047}"/>
    <dgm:cxn modelId="{51D9CD24-EBAA-3743-8580-6442A4FADE69}" type="presOf" srcId="{DFBF3E8B-FE55-4872-8E55-D1A022369590}" destId="{B5558B2F-3323-4D3B-88E6-849B9009CDDB}" srcOrd="0" destOrd="0" presId="urn:microsoft.com/office/officeart/2009/layout/CircleArrowProcess"/>
    <dgm:cxn modelId="{B49528AD-0389-405D-9847-B14D16465F31}" srcId="{470E94F7-8F76-45AD-BADF-8168E6E45DA4}" destId="{6023D91B-3405-4F87-A1BA-4C7BC9F92001}" srcOrd="0" destOrd="0" parTransId="{BB54C2C4-60D6-4532-A584-F73038A57F52}" sibTransId="{A5727343-79DD-4F1E-9474-3F8A92A820C1}"/>
    <dgm:cxn modelId="{9ADAB77D-70E2-3F4C-B688-5A460B1DCC15}" type="presOf" srcId="{6023D91B-3405-4F87-A1BA-4C7BC9F92001}" destId="{C9789C5E-E474-45BD-A638-F8E3329BC87E}" srcOrd="0" destOrd="0" presId="urn:microsoft.com/office/officeart/2009/layout/CircleArrowProcess"/>
    <dgm:cxn modelId="{EC8E09B3-73FA-D046-A802-AC9730176C4B}" type="presOf" srcId="{470E94F7-8F76-45AD-BADF-8168E6E45DA4}" destId="{89609AB6-0A51-4918-983D-5B8999D24664}" srcOrd="0" destOrd="0" presId="urn:microsoft.com/office/officeart/2009/layout/CircleArrowProcess"/>
    <dgm:cxn modelId="{271F27AF-4BE2-4B1A-AC45-DFCAEE8474D1}" srcId="{470E94F7-8F76-45AD-BADF-8168E6E45DA4}" destId="{DFBF3E8B-FE55-4872-8E55-D1A022369590}" srcOrd="1" destOrd="0" parTransId="{7BB86645-ACDC-4933-A483-795CB8BBB108}" sibTransId="{76046399-3482-4F8D-A1D9-F474E847A2FB}"/>
    <dgm:cxn modelId="{7C5588C3-AA68-2C43-9753-2FD70A18C373}" type="presParOf" srcId="{89609AB6-0A51-4918-983D-5B8999D24664}" destId="{21E1DC4A-E902-401F-8ED2-4D57A8C538B9}" srcOrd="0" destOrd="0" presId="urn:microsoft.com/office/officeart/2009/layout/CircleArrowProcess"/>
    <dgm:cxn modelId="{C440E49C-C65C-D848-A17C-A52F34A3D280}" type="presParOf" srcId="{21E1DC4A-E902-401F-8ED2-4D57A8C538B9}" destId="{B211517F-F7F0-4A7A-B6CF-5ABCA59AC9F8}" srcOrd="0" destOrd="0" presId="urn:microsoft.com/office/officeart/2009/layout/CircleArrowProcess"/>
    <dgm:cxn modelId="{0C14E1CB-EC40-394B-A742-7F0C085FC4D7}" type="presParOf" srcId="{89609AB6-0A51-4918-983D-5B8999D24664}" destId="{C9789C5E-E474-45BD-A638-F8E3329BC87E}" srcOrd="1" destOrd="0" presId="urn:microsoft.com/office/officeart/2009/layout/CircleArrowProcess"/>
    <dgm:cxn modelId="{F447DCE4-C2FF-9848-9F26-B83B96C7E6F1}" type="presParOf" srcId="{89609AB6-0A51-4918-983D-5B8999D24664}" destId="{CE5AF907-7E30-45ED-AC60-B4F5B2C745F4}" srcOrd="2" destOrd="0" presId="urn:microsoft.com/office/officeart/2009/layout/CircleArrowProcess"/>
    <dgm:cxn modelId="{45FA5135-F198-814B-816F-4548F9FF414E}" type="presParOf" srcId="{CE5AF907-7E30-45ED-AC60-B4F5B2C745F4}" destId="{81CC1E92-A646-4FD3-9EA3-BD22D130182F}" srcOrd="0" destOrd="0" presId="urn:microsoft.com/office/officeart/2009/layout/CircleArrowProcess"/>
    <dgm:cxn modelId="{676ED760-812F-714C-9EE1-47DEA3F948D9}" type="presParOf" srcId="{89609AB6-0A51-4918-983D-5B8999D24664}" destId="{B5558B2F-3323-4D3B-88E6-849B9009CDDB}" srcOrd="3" destOrd="0" presId="urn:microsoft.com/office/officeart/2009/layout/CircleArrowProcess"/>
    <dgm:cxn modelId="{2BF33C12-947E-3B45-BF9A-3C91E7840188}" type="presParOf" srcId="{89609AB6-0A51-4918-983D-5B8999D24664}" destId="{4FC1F439-80E6-4723-8C01-0E3115303B6B}" srcOrd="4" destOrd="0" presId="urn:microsoft.com/office/officeart/2009/layout/CircleArrowProcess"/>
    <dgm:cxn modelId="{5E76C84A-2D0B-8E49-B690-E91E7FC687AE}" type="presParOf" srcId="{4FC1F439-80E6-4723-8C01-0E3115303B6B}" destId="{26B2FC09-E8FE-4F60-A886-8159F9EDF77E}" srcOrd="0" destOrd="0" presId="urn:microsoft.com/office/officeart/2009/layout/CircleArrowProcess"/>
    <dgm:cxn modelId="{880EEE5C-03A9-1C4D-BBF9-D87CDFCF13FF}" type="presParOf" srcId="{89609AB6-0A51-4918-983D-5B8999D24664}" destId="{6A6B83AD-40B3-4C05-82F5-CF10DF2005A8}" srcOrd="5" destOrd="0" presId="urn:microsoft.com/office/officeart/2009/layout/CircleArrowProcess"/>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11517F-F7F0-4A7A-B6CF-5ABCA59AC9F8}">
      <dsp:nvSpPr>
        <dsp:cNvPr id="0" name=""/>
        <dsp:cNvSpPr/>
      </dsp:nvSpPr>
      <dsp:spPr>
        <a:xfrm>
          <a:off x="2588873" y="0"/>
          <a:ext cx="2162681" cy="2163010"/>
        </a:xfrm>
        <a:prstGeom prst="circularArrow">
          <a:avLst>
            <a:gd name="adj1" fmla="val 10980"/>
            <a:gd name="adj2" fmla="val 1142322"/>
            <a:gd name="adj3" fmla="val 4500000"/>
            <a:gd name="adj4" fmla="val 10800000"/>
            <a:gd name="adj5" fmla="val 12500"/>
          </a:avLst>
        </a:prstGeom>
        <a:solidFill>
          <a:srgbClr val="2A2A2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9789C5E-E474-45BD-A638-F8E3329BC87E}">
      <dsp:nvSpPr>
        <dsp:cNvPr id="0" name=""/>
        <dsp:cNvSpPr/>
      </dsp:nvSpPr>
      <dsp:spPr>
        <a:xfrm>
          <a:off x="3066897" y="780912"/>
          <a:ext cx="1201760" cy="600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solidFill>
                <a:schemeClr val="bg1"/>
              </a:solidFill>
            </a:rPr>
            <a:t>标题</a:t>
          </a:r>
        </a:p>
      </dsp:txBody>
      <dsp:txXfrm>
        <a:off x="3066897" y="780912"/>
        <a:ext cx="1201760" cy="600736"/>
      </dsp:txXfrm>
    </dsp:sp>
    <dsp:sp modelId="{81CC1E92-A646-4FD3-9EA3-BD22D130182F}">
      <dsp:nvSpPr>
        <dsp:cNvPr id="0" name=""/>
        <dsp:cNvSpPr/>
      </dsp:nvSpPr>
      <dsp:spPr>
        <a:xfrm>
          <a:off x="1988196" y="1242809"/>
          <a:ext cx="2162681" cy="2163010"/>
        </a:xfrm>
        <a:prstGeom prst="leftCircularArrow">
          <a:avLst>
            <a:gd name="adj1" fmla="val 10980"/>
            <a:gd name="adj2" fmla="val 1142322"/>
            <a:gd name="adj3" fmla="val 6300000"/>
            <a:gd name="adj4" fmla="val 18900000"/>
            <a:gd name="adj5" fmla="val 12500"/>
          </a:avLst>
        </a:prstGeom>
        <a:solidFill>
          <a:schemeClr val="bg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558B2F-3323-4D3B-88E6-849B9009CDDB}">
      <dsp:nvSpPr>
        <dsp:cNvPr id="0" name=""/>
        <dsp:cNvSpPr/>
      </dsp:nvSpPr>
      <dsp:spPr>
        <a:xfrm>
          <a:off x="2468656" y="2030911"/>
          <a:ext cx="1201760" cy="600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solidFill>
                <a:schemeClr val="bg1"/>
              </a:solidFill>
            </a:rPr>
            <a:t>标题</a:t>
          </a:r>
          <a:endParaRPr lang="zh-CN" altLang="en-US" sz="2000" kern="1200" dirty="0">
            <a:solidFill>
              <a:schemeClr val="bg1"/>
            </a:solidFill>
          </a:endParaRPr>
        </a:p>
      </dsp:txBody>
      <dsp:txXfrm>
        <a:off x="2468656" y="2030911"/>
        <a:ext cx="1201760" cy="600736"/>
      </dsp:txXfrm>
    </dsp:sp>
    <dsp:sp modelId="{26B2FC09-E8FE-4F60-A886-8159F9EDF77E}">
      <dsp:nvSpPr>
        <dsp:cNvPr id="0" name=""/>
        <dsp:cNvSpPr/>
      </dsp:nvSpPr>
      <dsp:spPr>
        <a:xfrm>
          <a:off x="2742799" y="2634343"/>
          <a:ext cx="1858078" cy="1858823"/>
        </a:xfrm>
        <a:prstGeom prst="blockArc">
          <a:avLst>
            <a:gd name="adj1" fmla="val 13500000"/>
            <a:gd name="adj2" fmla="val 10800000"/>
            <a:gd name="adj3" fmla="val 12740"/>
          </a:avLst>
        </a:prstGeom>
        <a:solidFill>
          <a:srgbClr val="2A2A2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6B83AD-40B3-4C05-82F5-CF10DF2005A8}">
      <dsp:nvSpPr>
        <dsp:cNvPr id="0" name=""/>
        <dsp:cNvSpPr/>
      </dsp:nvSpPr>
      <dsp:spPr>
        <a:xfrm>
          <a:off x="3069739" y="3282707"/>
          <a:ext cx="1201760" cy="6007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zh-CN" altLang="en-US" sz="2000" b="1" kern="1200" dirty="0">
              <a:solidFill>
                <a:schemeClr val="bg1"/>
              </a:solidFill>
            </a:rPr>
            <a:t>标题</a:t>
          </a:r>
          <a:endParaRPr lang="zh-CN" altLang="en-US" sz="2000" kern="1200" dirty="0">
            <a:solidFill>
              <a:schemeClr val="bg1"/>
            </a:solidFill>
          </a:endParaRPr>
        </a:p>
      </dsp:txBody>
      <dsp:txXfrm>
        <a:off x="3069739" y="3282707"/>
        <a:ext cx="1201760" cy="600736"/>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parTxLTRAlign" val="l"/>
              <dgm:param type="stBulletLvl" val="1"/>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image" Target="../media/image1.jpeg"/><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 cstate="print"/>
          <a:srcRect/>
          <a:stretch>
            <a:fillRect/>
          </a:stretch>
        </a:blipFill>
        <a:effectLst/>
      </p:bgPr>
    </p:bg>
    <p:spTree>
      <p:nvGrpSpPr>
        <p:cNvPr id="1" name=""/>
        <p:cNvGrpSpPr/>
        <p:nvPr/>
      </p:nvGrpSpPr>
      <p:grpSpPr>
        <a:xfrm>
          <a:off x="0" y="0"/>
          <a:ext cx="0" cy="0"/>
          <a:chOff x="0" y="0"/>
          <a:chExt cx="0" cy="0"/>
        </a:xfrm>
      </p:grpSpPr>
      <p:sp>
        <p:nvSpPr>
          <p:cNvPr id="7" name="文本框 6"/>
          <p:cNvSpPr txBox="1"/>
          <p:nvPr userDrawn="1"/>
        </p:nvSpPr>
        <p:spPr>
          <a:xfrm>
            <a:off x="4318000" y="2971800"/>
            <a:ext cx="3556000" cy="229870"/>
          </a:xfrm>
          <a:prstGeom prst="rect">
            <a:avLst/>
          </a:prstGeom>
          <a:noFill/>
        </p:spPr>
        <p:txBody>
          <a:bodyPr wrap="square" rtlCol="0">
            <a:spAutoFit/>
          </a:bodyPr>
          <a:lstStyle/>
          <a:p>
            <a:r>
              <a:rPr lang="zh-CN" altLang="en-US" sz="300" dirty="0">
                <a:solidFill>
                  <a:srgbClr val="393939"/>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rgbClr val="393939"/>
                </a:solidFill>
                <a:latin typeface="微软雅黑" panose="020B0503020204020204" pitchFamily="34" charset="-122"/>
                <a:ea typeface="微软雅黑" panose="020B0503020204020204" pitchFamily="34" charset="-122"/>
                <a:sym typeface="+mn-ea"/>
              </a:rPr>
              <a:t>PPT</a:t>
            </a:r>
            <a:r>
              <a:rPr lang="zh-CN" altLang="en-US" sz="300" dirty="0">
                <a:solidFill>
                  <a:srgbClr val="393939"/>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rgbClr val="393939"/>
              </a:solidFill>
              <a:latin typeface="微软雅黑" panose="020B0503020204020204" pitchFamily="34" charset="-122"/>
              <a:ea typeface="微软雅黑" panose="020B0503020204020204" pitchFamily="34" charset="-122"/>
              <a:sym typeface="+mn-ea"/>
            </a:endParaRPr>
          </a:p>
          <a:p>
            <a:r>
              <a:rPr lang="en-US" altLang="zh-CN" sz="600" dirty="0">
                <a:solidFill>
                  <a:srgbClr val="393939"/>
                </a:solidFill>
                <a:latin typeface="微软雅黑" panose="020B0503020204020204" pitchFamily="34" charset="-122"/>
                <a:ea typeface="微软雅黑" panose="020B0503020204020204" pitchFamily="34" charset="-122"/>
                <a:sym typeface="+mn-ea"/>
              </a:rPr>
              <a:t>ibaotu.com</a:t>
            </a:r>
            <a:endParaRPr lang="en-US" altLang="zh-CN" sz="600" dirty="0">
              <a:solidFill>
                <a:srgbClr val="393939"/>
              </a:solidFill>
              <a:latin typeface="微软雅黑" panose="020B0503020204020204" pitchFamily="34" charset="-122"/>
              <a:ea typeface="微软雅黑" panose="020B0503020204020204" pitchFamily="34" charset="-122"/>
              <a:sym typeface="+mn-ea"/>
            </a:endParaRPr>
          </a:p>
        </p:txBody>
      </p:sp>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microsoft.com/office/2007/relationships/hdphoto" Target="../media/image6.wdp"/><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6.png"/><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18978" y="2208627"/>
            <a:ext cx="5317588" cy="3235570"/>
          </a:xfrm>
          <a:prstGeom prst="rect">
            <a:avLst/>
          </a:prstGeom>
          <a:noFill/>
          <a:ln>
            <a:solidFill>
              <a:schemeClr val="bg1"/>
            </a:solidFill>
          </a:ln>
        </p:spPr>
        <p:txBody>
          <a:bodyPr wrap="square" rtlCol="0">
            <a:spAutoFit/>
          </a:bodyPr>
          <a:lstStyle/>
          <a:p>
            <a:endParaRPr lang="zh-CN" altLang="en-US" dirty="0"/>
          </a:p>
        </p:txBody>
      </p:sp>
      <p:sp>
        <p:nvSpPr>
          <p:cNvPr id="4" name="文本框 3"/>
          <p:cNvSpPr txBox="1"/>
          <p:nvPr/>
        </p:nvSpPr>
        <p:spPr>
          <a:xfrm>
            <a:off x="1505242" y="2659559"/>
            <a:ext cx="3953022" cy="768350"/>
          </a:xfrm>
          <a:prstGeom prst="rect">
            <a:avLst/>
          </a:prstGeom>
          <a:noFill/>
        </p:spPr>
        <p:txBody>
          <a:bodyPr wrap="square" rtlCol="0">
            <a:spAutoFit/>
          </a:bodyPr>
          <a:lstStyle/>
          <a:p>
            <a:r>
              <a:rPr lang="zh-CN" altLang="en-US" sz="4400" b="1" dirty="0">
                <a:solidFill>
                  <a:schemeClr val="bg1"/>
                </a:solidFill>
                <a:latin typeface="华文中宋" panose="02010600040101010101" pitchFamily="2" charset="-122"/>
                <a:ea typeface="华文中宋" panose="02010600040101010101" pitchFamily="2" charset="-122"/>
              </a:rPr>
              <a:t>工作述职报告</a:t>
            </a:r>
            <a:endParaRPr lang="zh-CN" altLang="en-US" sz="4400" b="1" dirty="0">
              <a:solidFill>
                <a:schemeClr val="bg1"/>
              </a:solidFill>
              <a:latin typeface="华文中宋" panose="02010600040101010101" pitchFamily="2" charset="-122"/>
              <a:ea typeface="华文中宋" panose="02010600040101010101" pitchFamily="2" charset="-122"/>
            </a:endParaRPr>
          </a:p>
        </p:txBody>
      </p:sp>
      <p:sp>
        <p:nvSpPr>
          <p:cNvPr id="5" name="文本框 4"/>
          <p:cNvSpPr txBox="1"/>
          <p:nvPr/>
        </p:nvSpPr>
        <p:spPr>
          <a:xfrm>
            <a:off x="1266093" y="3479822"/>
            <a:ext cx="4417255" cy="398780"/>
          </a:xfrm>
          <a:prstGeom prst="rect">
            <a:avLst/>
          </a:prstGeom>
          <a:noFill/>
        </p:spPr>
        <p:txBody>
          <a:bodyPr wrap="square" rtlCol="0">
            <a:spAutoFit/>
          </a:bodyPr>
          <a:lstStyle/>
          <a:p>
            <a:r>
              <a:rPr lang="en-US" altLang="zh-CN" sz="2000" dirty="0" smtClean="0">
                <a:solidFill>
                  <a:schemeClr val="bg1"/>
                </a:solidFill>
                <a:latin typeface="华文中宋" panose="02010600040101010101" pitchFamily="2" charset="-122"/>
                <a:ea typeface="华文中宋" panose="02010600040101010101" pitchFamily="2" charset="-122"/>
              </a:rPr>
              <a:t>20XX xx</a:t>
            </a:r>
            <a:r>
              <a:rPr lang="zh-CN" altLang="en-US" sz="2000" dirty="0">
                <a:solidFill>
                  <a:schemeClr val="bg1"/>
                </a:solidFill>
                <a:latin typeface="华文中宋" panose="02010600040101010101" pitchFamily="2" charset="-122"/>
                <a:ea typeface="华文中宋" panose="02010600040101010101" pitchFamily="2" charset="-122"/>
              </a:rPr>
              <a:t>公司年度部门工作汇报总结</a:t>
            </a:r>
            <a:endParaRPr lang="zh-CN" altLang="en-US" sz="2000" dirty="0">
              <a:solidFill>
                <a:schemeClr val="bg1"/>
              </a:solidFill>
              <a:latin typeface="华文中宋" panose="02010600040101010101" pitchFamily="2" charset="-122"/>
              <a:ea typeface="华文中宋" panose="02010600040101010101" pitchFamily="2" charset="-122"/>
            </a:endParaRPr>
          </a:p>
        </p:txBody>
      </p:sp>
      <p:sp>
        <p:nvSpPr>
          <p:cNvPr id="6" name="文本框 5"/>
          <p:cNvSpPr txBox="1"/>
          <p:nvPr/>
        </p:nvSpPr>
        <p:spPr>
          <a:xfrm>
            <a:off x="1800665" y="4223113"/>
            <a:ext cx="2954214" cy="738664"/>
          </a:xfrm>
          <a:prstGeom prst="rect">
            <a:avLst/>
          </a:prstGeom>
          <a:noFill/>
        </p:spPr>
        <p:txBody>
          <a:bodyPr wrap="square" rtlCol="0">
            <a:spAutoFit/>
          </a:bodyPr>
          <a:lstStyle/>
          <a:p>
            <a:pPr algn="ctr"/>
            <a:r>
              <a:rPr lang="nl-NL" altLang="zh-CN" sz="1400" dirty="0">
                <a:solidFill>
                  <a:schemeClr val="bg1"/>
                </a:solidFill>
              </a:rPr>
              <a:t>Rapport van de jaarlijkse departementale werk van het 2017XX samenvatting</a:t>
            </a:r>
            <a:endParaRPr lang="zh-CN" altLang="en-US" sz="1400" dirty="0">
              <a:solidFill>
                <a:schemeClr val="bg1"/>
              </a:solidFill>
            </a:endParaRPr>
          </a:p>
        </p:txBody>
      </p:sp>
      <p:cxnSp>
        <p:nvCxnSpPr>
          <p:cNvPr id="8" name="直接连接符 7"/>
          <p:cNvCxnSpPr/>
          <p:nvPr/>
        </p:nvCxnSpPr>
        <p:spPr>
          <a:xfrm flipV="1">
            <a:off x="3713870" y="725991"/>
            <a:ext cx="2222696" cy="122388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393894" y="5895129"/>
            <a:ext cx="1111348" cy="60342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Lullatone - checking things off of a to-do list early in the morning">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cstate="print"/>
          <a:stretch>
            <a:fillRect/>
          </a:stretch>
        </p:blipFill>
        <p:spPr>
          <a:xfrm>
            <a:off x="4754879" y="5895129"/>
            <a:ext cx="328109" cy="328109"/>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2000"/>
                                        <p:tgtEl>
                                          <p:spTgt spid="3"/>
                                        </p:tgtEl>
                                      </p:cBhvr>
                                    </p:animEffect>
                                  </p:childTnLst>
                                </p:cTn>
                              </p:par>
                              <p:par>
                                <p:cTn id="12" presetID="2" presetClass="entr" presetSubtype="3"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1+#ppt_w/2"/>
                                          </p:val>
                                        </p:tav>
                                        <p:tav tm="100000">
                                          <p:val>
                                            <p:strVal val="#ppt_x"/>
                                          </p:val>
                                        </p:tav>
                                      </p:tavLst>
                                    </p:anim>
                                    <p:anim calcmode="lin" valueType="num">
                                      <p:cBhvr additive="base">
                                        <p:cTn id="15" dur="500" fill="hold"/>
                                        <p:tgtEl>
                                          <p:spTgt spid="8"/>
                                        </p:tgtEl>
                                        <p:attrNameLst>
                                          <p:attrName>ppt_y</p:attrName>
                                        </p:attrNameLst>
                                      </p:cBhvr>
                                      <p:tavLst>
                                        <p:tav tm="0">
                                          <p:val>
                                            <p:strVal val="0-#ppt_h/2"/>
                                          </p:val>
                                        </p:tav>
                                        <p:tav tm="100000">
                                          <p:val>
                                            <p:strVal val="#ppt_y"/>
                                          </p:val>
                                        </p:tav>
                                      </p:tavLst>
                                    </p:anim>
                                  </p:childTnLst>
                                </p:cTn>
                              </p:par>
                              <p:par>
                                <p:cTn id="16" presetID="2" presetClass="entr" presetSubtype="12"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0-#ppt_w/2"/>
                                          </p:val>
                                        </p:tav>
                                        <p:tav tm="100000">
                                          <p:val>
                                            <p:strVal val="#ppt_x"/>
                                          </p:val>
                                        </p:tav>
                                      </p:tavLst>
                                    </p:anim>
                                    <p:anim calcmode="lin" valueType="num">
                                      <p:cBhvr additive="base">
                                        <p:cTn id="1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1" presetClass="entr" presetSubtype="0" fill="hold" grpId="0" nodeType="clickEffect">
                                  <p:stCondLst>
                                    <p:cond delay="0"/>
                                  </p:stCondLst>
                                  <p:iterate type="lt">
                                    <p:tmPct val="10000"/>
                                  </p:iterate>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4"/>
                                        </p:tgtEl>
                                        <p:attrNameLst>
                                          <p:attrName>ppt_y</p:attrName>
                                        </p:attrNameLst>
                                      </p:cBhvr>
                                      <p:tavLst>
                                        <p:tav tm="0">
                                          <p:val>
                                            <p:strVal val="#ppt_y"/>
                                          </p:val>
                                        </p:tav>
                                        <p:tav tm="100000">
                                          <p:val>
                                            <p:strVal val="#ppt_y"/>
                                          </p:val>
                                        </p:tav>
                                      </p:tavLst>
                                    </p:anim>
                                    <p:anim calcmode="lin" valueType="num">
                                      <p:cBhvr>
                                        <p:cTn id="2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41" presetClass="entr" presetSubtype="0" fill="hold" grpId="0" nodeType="clickEffect">
                                  <p:stCondLst>
                                    <p:cond delay="0"/>
                                  </p:stCondLst>
                                  <p:iterate type="lt">
                                    <p:tmPct val="10000"/>
                                  </p:iterate>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5"/>
                                        </p:tgtEl>
                                        <p:attrNameLst>
                                          <p:attrName>ppt_y</p:attrName>
                                        </p:attrNameLst>
                                      </p:cBhvr>
                                      <p:tavLst>
                                        <p:tav tm="0">
                                          <p:val>
                                            <p:strVal val="#ppt_y"/>
                                          </p:val>
                                        </p:tav>
                                        <p:tav tm="100000">
                                          <p:val>
                                            <p:strVal val="#ppt_y"/>
                                          </p:val>
                                        </p:tav>
                                      </p:tavLst>
                                    </p:anim>
                                    <p:anim calcmode="lin" valueType="num">
                                      <p:cBhvr>
                                        <p:cTn id="3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41" presetClass="entr" presetSubtype="0" fill="hold" grpId="0" nodeType="clickEffect">
                                  <p:stCondLst>
                                    <p:cond delay="0"/>
                                  </p:stCondLst>
                                  <p:iterate type="lt">
                                    <p:tmPct val="10000"/>
                                  </p:iterate>
                                  <p:childTnLst>
                                    <p:set>
                                      <p:cBhvr>
                                        <p:cTn id="41" dur="1" fill="hold">
                                          <p:stCondLst>
                                            <p:cond delay="0"/>
                                          </p:stCondLst>
                                        </p:cTn>
                                        <p:tgtEl>
                                          <p:spTgt spid="6"/>
                                        </p:tgtEl>
                                        <p:attrNameLst>
                                          <p:attrName>style.visibility</p:attrName>
                                        </p:attrNameLst>
                                      </p:cBhvr>
                                      <p:to>
                                        <p:strVal val="visible"/>
                                      </p:to>
                                    </p:set>
                                    <p:anim calcmode="lin" valueType="num">
                                      <p:cBhvr>
                                        <p:cTn id="4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6"/>
                                        </p:tgtEl>
                                        <p:attrNameLst>
                                          <p:attrName>ppt_y</p:attrName>
                                        </p:attrNameLst>
                                      </p:cBhvr>
                                      <p:tavLst>
                                        <p:tav tm="0">
                                          <p:val>
                                            <p:strVal val="#ppt_y"/>
                                          </p:val>
                                        </p:tav>
                                        <p:tav tm="100000">
                                          <p:val>
                                            <p:strVal val="#ppt_y"/>
                                          </p:val>
                                        </p:tav>
                                      </p:tavLst>
                                    </p:anim>
                                    <p:anim calcmode="lin" valueType="num">
                                      <p:cBhvr>
                                        <p:cTn id="4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47" repeatCount="indefinite" fill="remove" display="0">
                  <p:stCondLst>
                    <p:cond delay="indefinite"/>
                  </p:stCondLst>
                  <p:endCondLst>
                    <p:cond evt="onStopAudio" delay="0">
                      <p:tgtEl>
                        <p:sldTgt/>
                      </p:tgtEl>
                    </p:cond>
                  </p:endCondLst>
                </p:cTn>
                <p:tgtEl>
                  <p:spTgt spid="13"/>
                </p:tgtEl>
              </p:cMediaNode>
            </p:video>
          </p:childTnLst>
        </p:cTn>
      </p:par>
    </p:tnLst>
    <p:bldLst>
      <p:bldP spid="3" grpId="0" animBg="1"/>
      <p:bldP spid="4"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462955" y="562707"/>
            <a:ext cx="2049194" cy="769441"/>
          </a:xfrm>
          <a:prstGeom prst="rect">
            <a:avLst/>
          </a:prstGeom>
          <a:noFill/>
        </p:spPr>
        <p:txBody>
          <a:bodyPr wrap="square" rtlCol="0">
            <a:spAutoFit/>
          </a:bodyPr>
          <a:lstStyle/>
          <a:p>
            <a:r>
              <a:rPr lang="zh-CN" altLang="en-US" sz="4400" b="1" dirty="0">
                <a:latin typeface="微软雅黑" panose="020B0503020204020204" pitchFamily="34" charset="-122"/>
                <a:ea typeface="微软雅黑" panose="020B0503020204020204" pitchFamily="34" charset="-122"/>
              </a:rPr>
              <a:t>目   录</a:t>
            </a:r>
            <a:endParaRPr lang="zh-CN" altLang="en-US" sz="4400" b="1" dirty="0">
              <a:latin typeface="微软雅黑" panose="020B0503020204020204" pitchFamily="34" charset="-122"/>
              <a:ea typeface="微软雅黑" panose="020B0503020204020204" pitchFamily="34" charset="-122"/>
            </a:endParaRPr>
          </a:p>
        </p:txBody>
      </p:sp>
      <p:sp>
        <p:nvSpPr>
          <p:cNvPr id="6" name="矩形: 圆角 5"/>
          <p:cNvSpPr/>
          <p:nvPr/>
        </p:nvSpPr>
        <p:spPr>
          <a:xfrm>
            <a:off x="1521654" y="2191042"/>
            <a:ext cx="2152357" cy="2954216"/>
          </a:xfrm>
          <a:prstGeom prst="roundRect">
            <a:avLst/>
          </a:prstGeom>
          <a:solidFill>
            <a:schemeClr val="tx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p:cNvSpPr/>
          <p:nvPr/>
        </p:nvSpPr>
        <p:spPr>
          <a:xfrm>
            <a:off x="4084319" y="2191042"/>
            <a:ext cx="2152357" cy="2954216"/>
          </a:xfrm>
          <a:prstGeom prst="roundRect">
            <a:avLst/>
          </a:prstGeom>
          <a:solidFill>
            <a:schemeClr val="tx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圆角 7"/>
          <p:cNvSpPr/>
          <p:nvPr/>
        </p:nvSpPr>
        <p:spPr>
          <a:xfrm>
            <a:off x="6646984" y="2191042"/>
            <a:ext cx="2152357" cy="2954216"/>
          </a:xfrm>
          <a:prstGeom prst="roundRect">
            <a:avLst/>
          </a:prstGeom>
          <a:solidFill>
            <a:schemeClr val="tx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矩形: 圆角 8"/>
          <p:cNvSpPr/>
          <p:nvPr/>
        </p:nvSpPr>
        <p:spPr>
          <a:xfrm>
            <a:off x="9209649" y="2191042"/>
            <a:ext cx="2152357" cy="2954216"/>
          </a:xfrm>
          <a:prstGeom prst="roundRect">
            <a:avLst/>
          </a:prstGeom>
          <a:solidFill>
            <a:schemeClr val="tx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2204526" y="2788067"/>
            <a:ext cx="1116036"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01</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4700954" y="2788067"/>
            <a:ext cx="1116036"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02</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7263619" y="2793461"/>
            <a:ext cx="1116036"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03</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9833318" y="2788067"/>
            <a:ext cx="1116036"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04</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1800663" y="3685212"/>
            <a:ext cx="1594337" cy="1077218"/>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年度工作概述</a:t>
            </a:r>
            <a:endParaRPr lang="en-US" altLang="zh-CN" b="1" dirty="0">
              <a:solidFill>
                <a:schemeClr val="bg1"/>
              </a:solidFill>
              <a:latin typeface="微软雅黑" panose="020B0503020204020204" pitchFamily="34" charset="-122"/>
              <a:ea typeface="微软雅黑" panose="020B0503020204020204" pitchFamily="34" charset="-122"/>
            </a:endParaRPr>
          </a:p>
          <a:p>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en-US" altLang="zh-CN" sz="1400" dirty="0">
                <a:solidFill>
                  <a:schemeClr val="bg1"/>
                </a:solidFill>
                <a:latin typeface="微软雅黑" panose="020B0503020204020204" pitchFamily="34" charset="-122"/>
                <a:ea typeface="微软雅黑" panose="020B0503020204020204" pitchFamily="34" charset="-122"/>
              </a:rPr>
              <a:t>Annual work summary</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4358057" y="3685212"/>
            <a:ext cx="1594337"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工作完成情况</a:t>
            </a:r>
            <a:endParaRPr lang="en-US" altLang="zh-CN" b="1" dirty="0">
              <a:solidFill>
                <a:schemeClr val="bg1"/>
              </a:solidFill>
              <a:latin typeface="微软雅黑" panose="020B0503020204020204" pitchFamily="34" charset="-122"/>
              <a:ea typeface="微软雅黑" panose="020B0503020204020204" pitchFamily="34" charset="-122"/>
            </a:endParaRPr>
          </a:p>
          <a:p>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en-US" altLang="zh-CN" sz="1400" dirty="0">
                <a:solidFill>
                  <a:schemeClr val="bg1"/>
                </a:solidFill>
                <a:latin typeface="微软雅黑" panose="020B0503020204020204" pitchFamily="34" charset="-122"/>
                <a:ea typeface="微软雅黑" panose="020B0503020204020204" pitchFamily="34" charset="-122"/>
              </a:rPr>
              <a:t>Job completion</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6852140" y="3685212"/>
            <a:ext cx="1594337" cy="800219"/>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工作不足地方</a:t>
            </a:r>
            <a:endParaRPr lang="en-US" altLang="zh-CN" b="1" dirty="0">
              <a:solidFill>
                <a:schemeClr val="bg1"/>
              </a:solidFill>
              <a:latin typeface="微软雅黑" panose="020B0503020204020204" pitchFamily="34" charset="-122"/>
              <a:ea typeface="微软雅黑" panose="020B0503020204020204" pitchFamily="34" charset="-122"/>
            </a:endParaRPr>
          </a:p>
          <a:p>
            <a:endParaRPr lang="en-US" altLang="zh-CN" sz="1400" b="1" dirty="0">
              <a:solidFill>
                <a:schemeClr val="bg1"/>
              </a:solidFill>
              <a:latin typeface="微软雅黑" panose="020B0503020204020204" pitchFamily="34" charset="-122"/>
              <a:ea typeface="微软雅黑" panose="020B0503020204020204" pitchFamily="34" charset="-122"/>
            </a:endParaRPr>
          </a:p>
          <a:p>
            <a:pPr algn="ctr"/>
            <a:r>
              <a:rPr lang="en-US" altLang="zh-CN" sz="1400" dirty="0">
                <a:solidFill>
                  <a:schemeClr val="bg1"/>
                </a:solidFill>
                <a:latin typeface="微软雅黑" panose="020B0503020204020204" pitchFamily="34" charset="-122"/>
                <a:ea typeface="微软雅黑" panose="020B0503020204020204" pitchFamily="34" charset="-122"/>
              </a:rPr>
              <a:t>underwork</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9594168" y="3685212"/>
            <a:ext cx="1594337" cy="1077218"/>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明年工作计划</a:t>
            </a:r>
            <a:endParaRPr lang="en-US" altLang="zh-CN" b="1" dirty="0">
              <a:solidFill>
                <a:schemeClr val="bg1"/>
              </a:solidFill>
              <a:latin typeface="微软雅黑" panose="020B0503020204020204" pitchFamily="34" charset="-122"/>
              <a:ea typeface="微软雅黑" panose="020B0503020204020204" pitchFamily="34" charset="-122"/>
            </a:endParaRPr>
          </a:p>
          <a:p>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en-US" altLang="zh-CN" sz="1400" dirty="0">
                <a:solidFill>
                  <a:schemeClr val="bg1"/>
                </a:solidFill>
                <a:latin typeface="微软雅黑" panose="020B0503020204020204" pitchFamily="34" charset="-122"/>
                <a:ea typeface="微软雅黑" panose="020B0503020204020204" pitchFamily="34" charset="-122"/>
              </a:rPr>
              <a:t>Work plan for next year</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down)">
                                      <p:cBhvr>
                                        <p:cTn id="10" dur="500"/>
                                        <p:tgtEl>
                                          <p:spTgt spid="14"/>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up)">
                                      <p:cBhvr>
                                        <p:cTn id="18" dur="500"/>
                                        <p:tgtEl>
                                          <p:spTgt spid="7"/>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up)">
                                      <p:cBhvr>
                                        <p:cTn id="21" dur="500"/>
                                        <p:tgtEl>
                                          <p:spTgt spid="11"/>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up)">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down)">
                                      <p:cBhvr>
                                        <p:cTn id="29" dur="500"/>
                                        <p:tgtEl>
                                          <p:spTgt spid="16"/>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down)">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up)">
                                      <p:cBhvr>
                                        <p:cTn id="40" dur="500"/>
                                        <p:tgtEl>
                                          <p:spTgt spid="9"/>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up)">
                                      <p:cBhvr>
                                        <p:cTn id="43" dur="500"/>
                                        <p:tgtEl>
                                          <p:spTgt spid="13"/>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up)">
                                      <p:cBhvr>
                                        <p:cTn id="4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P spid="12" grpId="0"/>
      <p:bldP spid="13" grpId="0"/>
      <p:bldP spid="14" grpId="0"/>
      <p:bldP spid="15" grpId="0"/>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462955" y="562707"/>
            <a:ext cx="2049194" cy="769441"/>
          </a:xfrm>
          <a:prstGeom prst="rect">
            <a:avLst/>
          </a:prstGeom>
          <a:noFill/>
        </p:spPr>
        <p:txBody>
          <a:bodyPr wrap="square" rtlCol="0">
            <a:spAutoFit/>
          </a:bodyPr>
          <a:lstStyle/>
          <a:p>
            <a:r>
              <a:rPr lang="zh-CN" altLang="en-US" sz="4400" b="1" dirty="0">
                <a:latin typeface="微软雅黑" panose="020B0503020204020204" pitchFamily="34" charset="-122"/>
                <a:ea typeface="微软雅黑" panose="020B0503020204020204" pitchFamily="34" charset="-122"/>
              </a:rPr>
              <a:t>目   录</a:t>
            </a:r>
            <a:endParaRPr lang="zh-CN" altLang="en-US" sz="4400" b="1" dirty="0">
              <a:latin typeface="微软雅黑" panose="020B0503020204020204" pitchFamily="34" charset="-122"/>
              <a:ea typeface="微软雅黑" panose="020B0503020204020204" pitchFamily="34" charset="-122"/>
            </a:endParaRPr>
          </a:p>
        </p:txBody>
      </p:sp>
      <p:sp>
        <p:nvSpPr>
          <p:cNvPr id="6" name="矩形: 圆角 5"/>
          <p:cNvSpPr/>
          <p:nvPr/>
        </p:nvSpPr>
        <p:spPr>
          <a:xfrm>
            <a:off x="1521654" y="2191042"/>
            <a:ext cx="2152357" cy="2954216"/>
          </a:xfrm>
          <a:prstGeom prst="roundRect">
            <a:avLst/>
          </a:prstGeom>
          <a:solidFill>
            <a:schemeClr val="bg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p:cNvSpPr/>
          <p:nvPr/>
        </p:nvSpPr>
        <p:spPr>
          <a:xfrm>
            <a:off x="4084319" y="2191042"/>
            <a:ext cx="2152357" cy="2954216"/>
          </a:xfrm>
          <a:prstGeom prst="roundRect">
            <a:avLst/>
          </a:prstGeom>
          <a:solidFill>
            <a:schemeClr val="tx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圆角 7"/>
          <p:cNvSpPr/>
          <p:nvPr/>
        </p:nvSpPr>
        <p:spPr>
          <a:xfrm>
            <a:off x="6646984" y="2191042"/>
            <a:ext cx="2152357" cy="2954216"/>
          </a:xfrm>
          <a:prstGeom prst="roundRect">
            <a:avLst/>
          </a:prstGeom>
          <a:solidFill>
            <a:schemeClr val="tx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矩形: 圆角 8"/>
          <p:cNvSpPr/>
          <p:nvPr/>
        </p:nvSpPr>
        <p:spPr>
          <a:xfrm>
            <a:off x="9209649" y="2191042"/>
            <a:ext cx="2152357" cy="2954216"/>
          </a:xfrm>
          <a:prstGeom prst="roundRect">
            <a:avLst/>
          </a:prstGeom>
          <a:solidFill>
            <a:schemeClr val="tx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2204526" y="2788067"/>
            <a:ext cx="1116036" cy="769441"/>
          </a:xfrm>
          <a:prstGeom prst="rect">
            <a:avLst/>
          </a:prstGeom>
          <a:noFill/>
        </p:spPr>
        <p:txBody>
          <a:bodyPr wrap="square" rtlCol="0">
            <a:spAutoFit/>
          </a:bodyPr>
          <a:lstStyle/>
          <a:p>
            <a:r>
              <a:rPr lang="en-US" altLang="zh-CN" sz="4400" b="1" dirty="0">
                <a:latin typeface="微软雅黑" panose="020B0503020204020204" pitchFamily="34" charset="-122"/>
                <a:ea typeface="微软雅黑" panose="020B0503020204020204" pitchFamily="34" charset="-122"/>
              </a:rPr>
              <a:t>01</a:t>
            </a:r>
            <a:endParaRPr lang="zh-CN" altLang="en-US" sz="4400" b="1"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4700954" y="2788067"/>
            <a:ext cx="1116036"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02</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7263619" y="2793461"/>
            <a:ext cx="1116036"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03</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9833318" y="2788067"/>
            <a:ext cx="1116036"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04</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1800663" y="3685212"/>
            <a:ext cx="1594337" cy="1077218"/>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年度工作概述</a:t>
            </a:r>
            <a:endParaRPr lang="en-US" altLang="zh-CN" b="1" dirty="0">
              <a:latin typeface="微软雅黑" panose="020B0503020204020204" pitchFamily="34" charset="-122"/>
              <a:ea typeface="微软雅黑" panose="020B0503020204020204" pitchFamily="34" charset="-122"/>
            </a:endParaRPr>
          </a:p>
          <a:p>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en-US" altLang="zh-CN" sz="1400" dirty="0">
                <a:latin typeface="微软雅黑" panose="020B0503020204020204" pitchFamily="34" charset="-122"/>
                <a:ea typeface="微软雅黑" panose="020B0503020204020204" pitchFamily="34" charset="-122"/>
              </a:rPr>
              <a:t>Annual work summary</a:t>
            </a:r>
            <a:endParaRPr lang="zh-CN" altLang="en-US" sz="1400"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4358057" y="3685212"/>
            <a:ext cx="1594337"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工作完成情况</a:t>
            </a:r>
            <a:endParaRPr lang="en-US" altLang="zh-CN" b="1" dirty="0">
              <a:solidFill>
                <a:schemeClr val="bg1"/>
              </a:solidFill>
              <a:latin typeface="微软雅黑" panose="020B0503020204020204" pitchFamily="34" charset="-122"/>
              <a:ea typeface="微软雅黑" panose="020B0503020204020204" pitchFamily="34" charset="-122"/>
            </a:endParaRPr>
          </a:p>
          <a:p>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en-US" altLang="zh-CN" sz="1400" dirty="0">
                <a:solidFill>
                  <a:schemeClr val="bg1"/>
                </a:solidFill>
                <a:latin typeface="微软雅黑" panose="020B0503020204020204" pitchFamily="34" charset="-122"/>
                <a:ea typeface="微软雅黑" panose="020B0503020204020204" pitchFamily="34" charset="-122"/>
              </a:rPr>
              <a:t>Job completion</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6852140" y="3685212"/>
            <a:ext cx="1594337" cy="800219"/>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工作不足地方</a:t>
            </a:r>
            <a:endParaRPr lang="en-US" altLang="zh-CN" b="1" dirty="0">
              <a:solidFill>
                <a:schemeClr val="bg1"/>
              </a:solidFill>
              <a:latin typeface="微软雅黑" panose="020B0503020204020204" pitchFamily="34" charset="-122"/>
              <a:ea typeface="微软雅黑" panose="020B0503020204020204" pitchFamily="34" charset="-122"/>
            </a:endParaRPr>
          </a:p>
          <a:p>
            <a:endParaRPr lang="en-US" altLang="zh-CN" sz="1400" b="1" dirty="0">
              <a:solidFill>
                <a:schemeClr val="bg1"/>
              </a:solidFill>
              <a:latin typeface="微软雅黑" panose="020B0503020204020204" pitchFamily="34" charset="-122"/>
              <a:ea typeface="微软雅黑" panose="020B0503020204020204" pitchFamily="34" charset="-122"/>
            </a:endParaRPr>
          </a:p>
          <a:p>
            <a:pPr algn="ctr"/>
            <a:r>
              <a:rPr lang="en-US" altLang="zh-CN" sz="1400" dirty="0">
                <a:solidFill>
                  <a:schemeClr val="bg1"/>
                </a:solidFill>
                <a:latin typeface="微软雅黑" panose="020B0503020204020204" pitchFamily="34" charset="-122"/>
                <a:ea typeface="微软雅黑" panose="020B0503020204020204" pitchFamily="34" charset="-122"/>
              </a:rPr>
              <a:t>underwork</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9594168" y="3685212"/>
            <a:ext cx="1594337" cy="1077218"/>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明年工作计划</a:t>
            </a:r>
            <a:endParaRPr lang="en-US" altLang="zh-CN" b="1" dirty="0">
              <a:solidFill>
                <a:schemeClr val="bg1"/>
              </a:solidFill>
              <a:latin typeface="微软雅黑" panose="020B0503020204020204" pitchFamily="34" charset="-122"/>
              <a:ea typeface="微软雅黑" panose="020B0503020204020204" pitchFamily="34" charset="-122"/>
            </a:endParaRPr>
          </a:p>
          <a:p>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en-US" altLang="zh-CN" sz="1400" dirty="0">
                <a:solidFill>
                  <a:schemeClr val="bg1"/>
                </a:solidFill>
                <a:latin typeface="微软雅黑" panose="020B0503020204020204" pitchFamily="34" charset="-122"/>
                <a:ea typeface="微软雅黑" panose="020B0503020204020204" pitchFamily="34" charset="-122"/>
              </a:rPr>
              <a:t>Work plan for next year</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6"/>
                                        </p:tgtEl>
                                      </p:cBhvr>
                                    </p:animEffect>
                                    <p:animScale>
                                      <p:cBhvr>
                                        <p:cTn id="7" dur="250" autoRev="1" fill="hold"/>
                                        <p:tgtEl>
                                          <p:spTgt spid="6"/>
                                        </p:tgtEl>
                                      </p:cBhvr>
                                      <p:by x="105000" y="105000"/>
                                    </p:animScale>
                                  </p:childTnLst>
                                </p:cTn>
                              </p:par>
                              <p:par>
                                <p:cTn id="8" presetID="26" presetClass="emph" presetSubtype="0" fill="hold" grpId="0" nodeType="withEffect">
                                  <p:stCondLst>
                                    <p:cond delay="0"/>
                                  </p:stCondLst>
                                  <p:childTnLst>
                                    <p:animEffect transition="out" filter="fade">
                                      <p:cBhvr>
                                        <p:cTn id="9" dur="500" tmFilter="0, 0; .2, .5; .8, .5; 1, 0"/>
                                        <p:tgtEl>
                                          <p:spTgt spid="10"/>
                                        </p:tgtEl>
                                      </p:cBhvr>
                                    </p:animEffect>
                                    <p:animScale>
                                      <p:cBhvr>
                                        <p:cTn id="10" dur="250" autoRev="1" fill="hold"/>
                                        <p:tgtEl>
                                          <p:spTgt spid="10"/>
                                        </p:tgtEl>
                                      </p:cBhvr>
                                      <p:by x="105000" y="105000"/>
                                    </p:animScale>
                                  </p:childTnLst>
                                </p:cTn>
                              </p:par>
                              <p:par>
                                <p:cTn id="11" presetID="26" presetClass="emph" presetSubtype="0" fill="hold" grpId="0" nodeType="withEffect">
                                  <p:stCondLst>
                                    <p:cond delay="0"/>
                                  </p:stCondLst>
                                  <p:childTnLst>
                                    <p:animEffect transition="out" filter="fade">
                                      <p:cBhvr>
                                        <p:cTn id="12" dur="500" tmFilter="0, 0; .2, .5; .8, .5; 1, 0"/>
                                        <p:tgtEl>
                                          <p:spTgt spid="14"/>
                                        </p:tgtEl>
                                      </p:cBhvr>
                                    </p:animEffect>
                                    <p:animScale>
                                      <p:cBhvr>
                                        <p:cTn id="13" dur="250" autoRev="1" fill="hold"/>
                                        <p:tgtEl>
                                          <p:spTgt spid="14"/>
                                        </p:tgtEl>
                                      </p:cBhvr>
                                      <p:by x="105000" y="105000"/>
                                    </p:animScale>
                                  </p:childTnLst>
                                </p:cTn>
                              </p:par>
                            </p:childTnLst>
                          </p:cTn>
                        </p:par>
                      </p:childTnLst>
                    </p:cTn>
                  </p:par>
                  <p:par>
                    <p:cTn id="14" fill="hold">
                      <p:stCondLst>
                        <p:cond delay="indefinite"/>
                      </p:stCondLst>
                      <p:childTnLst>
                        <p:par>
                          <p:cTn id="15" fill="hold">
                            <p:stCondLst>
                              <p:cond delay="0"/>
                            </p:stCondLst>
                            <p:childTnLst>
                              <p:par>
                                <p:cTn id="16" presetID="27" presetClass="emph" presetSubtype="0" fill="remove" grpId="1" nodeType="clickEffect">
                                  <p:stCondLst>
                                    <p:cond delay="0"/>
                                  </p:stCondLst>
                                  <p:childTnLst>
                                    <p:animClr clrSpc="rgb" dir="cw">
                                      <p:cBhvr override="childStyle">
                                        <p:cTn id="17" dur="250" autoRev="1" fill="remove"/>
                                        <p:tgtEl>
                                          <p:spTgt spid="6"/>
                                        </p:tgtEl>
                                        <p:attrNameLst>
                                          <p:attrName>style.color</p:attrName>
                                        </p:attrNameLst>
                                      </p:cBhvr>
                                      <p:to>
                                        <a:schemeClr val="bg1"/>
                                      </p:to>
                                    </p:animClr>
                                    <p:animClr clrSpc="rgb" dir="cw">
                                      <p:cBhvr>
                                        <p:cTn id="18" dur="250" autoRev="1" fill="remove"/>
                                        <p:tgtEl>
                                          <p:spTgt spid="6"/>
                                        </p:tgtEl>
                                        <p:attrNameLst>
                                          <p:attrName>fillcolor</p:attrName>
                                        </p:attrNameLst>
                                      </p:cBhvr>
                                      <p:to>
                                        <a:schemeClr val="bg1"/>
                                      </p:to>
                                    </p:animClr>
                                    <p:set>
                                      <p:cBhvr>
                                        <p:cTn id="19" dur="250" autoRev="1" fill="remove"/>
                                        <p:tgtEl>
                                          <p:spTgt spid="6"/>
                                        </p:tgtEl>
                                        <p:attrNameLst>
                                          <p:attrName>fill.type</p:attrName>
                                        </p:attrNameLst>
                                      </p:cBhvr>
                                      <p:to>
                                        <p:strVal val="solid"/>
                                      </p:to>
                                    </p:set>
                                    <p:set>
                                      <p:cBhvr>
                                        <p:cTn id="20" dur="250" autoRev="1" fill="remove"/>
                                        <p:tgtEl>
                                          <p:spTgt spid="6"/>
                                        </p:tgtEl>
                                        <p:attrNameLst>
                                          <p:attrName>fill.on</p:attrName>
                                        </p:attrNameLst>
                                      </p:cBhvr>
                                      <p:to>
                                        <p:strVal val="true"/>
                                      </p:to>
                                    </p:set>
                                  </p:childTnLst>
                                </p:cTn>
                              </p:par>
                              <p:par>
                                <p:cTn id="21" presetID="27" presetClass="emph" presetSubtype="0" fill="remove" grpId="1" nodeType="withEffect">
                                  <p:stCondLst>
                                    <p:cond delay="0"/>
                                  </p:stCondLst>
                                  <p:childTnLst>
                                    <p:animClr clrSpc="rgb" dir="cw">
                                      <p:cBhvr override="childStyle">
                                        <p:cTn id="22" dur="250" autoRev="1" fill="remove"/>
                                        <p:tgtEl>
                                          <p:spTgt spid="10"/>
                                        </p:tgtEl>
                                        <p:attrNameLst>
                                          <p:attrName>style.color</p:attrName>
                                        </p:attrNameLst>
                                      </p:cBhvr>
                                      <p:to>
                                        <a:schemeClr val="bg1"/>
                                      </p:to>
                                    </p:animClr>
                                    <p:animClr clrSpc="rgb" dir="cw">
                                      <p:cBhvr>
                                        <p:cTn id="23" dur="250" autoRev="1" fill="remove"/>
                                        <p:tgtEl>
                                          <p:spTgt spid="10"/>
                                        </p:tgtEl>
                                        <p:attrNameLst>
                                          <p:attrName>fillcolor</p:attrName>
                                        </p:attrNameLst>
                                      </p:cBhvr>
                                      <p:to>
                                        <a:schemeClr val="bg1"/>
                                      </p:to>
                                    </p:animClr>
                                    <p:set>
                                      <p:cBhvr>
                                        <p:cTn id="24" dur="250" autoRev="1" fill="remove"/>
                                        <p:tgtEl>
                                          <p:spTgt spid="10"/>
                                        </p:tgtEl>
                                        <p:attrNameLst>
                                          <p:attrName>fill.type</p:attrName>
                                        </p:attrNameLst>
                                      </p:cBhvr>
                                      <p:to>
                                        <p:strVal val="solid"/>
                                      </p:to>
                                    </p:set>
                                    <p:set>
                                      <p:cBhvr>
                                        <p:cTn id="25" dur="250" autoRev="1" fill="remove"/>
                                        <p:tgtEl>
                                          <p:spTgt spid="10"/>
                                        </p:tgtEl>
                                        <p:attrNameLst>
                                          <p:attrName>fill.on</p:attrName>
                                        </p:attrNameLst>
                                      </p:cBhvr>
                                      <p:to>
                                        <p:strVal val="true"/>
                                      </p:to>
                                    </p:set>
                                  </p:childTnLst>
                                </p:cTn>
                              </p:par>
                              <p:par>
                                <p:cTn id="26" presetID="27" presetClass="emph" presetSubtype="0" fill="remove" grpId="1" nodeType="withEffect">
                                  <p:stCondLst>
                                    <p:cond delay="0"/>
                                  </p:stCondLst>
                                  <p:childTnLst>
                                    <p:animClr clrSpc="rgb" dir="cw">
                                      <p:cBhvr override="childStyle">
                                        <p:cTn id="27" dur="250" autoRev="1" fill="remove"/>
                                        <p:tgtEl>
                                          <p:spTgt spid="14"/>
                                        </p:tgtEl>
                                        <p:attrNameLst>
                                          <p:attrName>style.color</p:attrName>
                                        </p:attrNameLst>
                                      </p:cBhvr>
                                      <p:to>
                                        <a:schemeClr val="bg1"/>
                                      </p:to>
                                    </p:animClr>
                                    <p:animClr clrSpc="rgb" dir="cw">
                                      <p:cBhvr>
                                        <p:cTn id="28" dur="250" autoRev="1" fill="remove"/>
                                        <p:tgtEl>
                                          <p:spTgt spid="14"/>
                                        </p:tgtEl>
                                        <p:attrNameLst>
                                          <p:attrName>fillcolor</p:attrName>
                                        </p:attrNameLst>
                                      </p:cBhvr>
                                      <p:to>
                                        <a:schemeClr val="bg1"/>
                                      </p:to>
                                    </p:animClr>
                                    <p:set>
                                      <p:cBhvr>
                                        <p:cTn id="29" dur="250" autoRev="1" fill="remove"/>
                                        <p:tgtEl>
                                          <p:spTgt spid="14"/>
                                        </p:tgtEl>
                                        <p:attrNameLst>
                                          <p:attrName>fill.type</p:attrName>
                                        </p:attrNameLst>
                                      </p:cBhvr>
                                      <p:to>
                                        <p:strVal val="solid"/>
                                      </p:to>
                                    </p:set>
                                    <p:set>
                                      <p:cBhvr>
                                        <p:cTn id="30" dur="250" autoRev="1" fill="remove"/>
                                        <p:tgtEl>
                                          <p:spTgt spid="1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10" grpId="0"/>
      <p:bldP spid="10" grpId="1"/>
      <p:bldP spid="14" grpId="0"/>
      <p:bldP spid="14"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540121" y="3356992"/>
            <a:ext cx="6931349" cy="1620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12"/>
          <p:cNvSpPr/>
          <p:nvPr/>
        </p:nvSpPr>
        <p:spPr>
          <a:xfrm>
            <a:off x="1540121" y="3627022"/>
            <a:ext cx="6885601" cy="162018"/>
          </a:xfrm>
          <a:custGeom>
            <a:avLst/>
            <a:gdLst/>
            <a:ahLst/>
            <a:cxnLst/>
            <a:rect l="l" t="t" r="r" b="b"/>
            <a:pathLst>
              <a:path w="6885601" h="162018">
                <a:moveTo>
                  <a:pt x="0" y="0"/>
                </a:moveTo>
                <a:lnTo>
                  <a:pt x="6863886" y="0"/>
                </a:lnTo>
                <a:cubicBezTo>
                  <a:pt x="6867441" y="55065"/>
                  <a:pt x="6874351" y="109213"/>
                  <a:pt x="6885601" y="162018"/>
                </a:cubicBezTo>
                <a:lnTo>
                  <a:pt x="0" y="162018"/>
                </a:lnTo>
                <a:close/>
              </a:path>
            </a:pathLst>
          </a:custGeom>
          <a:solidFill>
            <a:schemeClr val="tx1">
              <a:alpha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8404007" y="2276872"/>
            <a:ext cx="2655206" cy="2592288"/>
            <a:chOff x="8404007" y="2276872"/>
            <a:chExt cx="2655206" cy="2592288"/>
          </a:xfrm>
          <a:solidFill>
            <a:schemeClr val="tx1"/>
          </a:solidFill>
        </p:grpSpPr>
        <p:sp>
          <p:nvSpPr>
            <p:cNvPr id="6" name="椭圆 1"/>
            <p:cNvSpPr/>
            <p:nvPr/>
          </p:nvSpPr>
          <p:spPr>
            <a:xfrm>
              <a:off x="8404007" y="2276872"/>
              <a:ext cx="2655206" cy="1242138"/>
            </a:xfrm>
            <a:custGeom>
              <a:avLst/>
              <a:gdLst>
                <a:gd name="connsiteX0" fmla="*/ 1045028 w 2655206"/>
                <a:gd name="connsiteY0" fmla="*/ 1755986 h 2671362"/>
                <a:gd name="connsiteX1" fmla="*/ 2655206 w 2655206"/>
                <a:gd name="connsiteY1" fmla="*/ 1422158 h 2671362"/>
                <a:gd name="connsiteX2" fmla="*/ 1327603 w 2655206"/>
                <a:gd name="connsiteY2" fmla="*/ 2664296 h 2671362"/>
                <a:gd name="connsiteX3" fmla="*/ 1045028 w 2655206"/>
                <a:gd name="connsiteY3" fmla="*/ 1755986 h 2671362"/>
                <a:gd name="connsiteX4" fmla="*/ 1327603 w 2655206"/>
                <a:gd name="connsiteY4" fmla="*/ 0 h 2671362"/>
                <a:gd name="connsiteX5" fmla="*/ 2655206 w 2655206"/>
                <a:gd name="connsiteY5" fmla="*/ 1242138 h 2671362"/>
                <a:gd name="connsiteX6" fmla="*/ 0 w 2655206"/>
                <a:gd name="connsiteY6" fmla="*/ 1242138 h 2671362"/>
                <a:gd name="connsiteX7" fmla="*/ 1327603 w 2655206"/>
                <a:gd name="connsiteY7" fmla="*/ 0 h 2671362"/>
                <a:gd name="connsiteX0-1" fmla="*/ 1327603 w 2655206"/>
                <a:gd name="connsiteY0-2" fmla="*/ 2664296 h 2664296"/>
                <a:gd name="connsiteX1-3" fmla="*/ 2655206 w 2655206"/>
                <a:gd name="connsiteY1-4" fmla="*/ 1422158 h 2664296"/>
                <a:gd name="connsiteX2-5" fmla="*/ 1327603 w 2655206"/>
                <a:gd name="connsiteY2-6" fmla="*/ 2664296 h 2664296"/>
                <a:gd name="connsiteX3-7" fmla="*/ 1327603 w 2655206"/>
                <a:gd name="connsiteY3-8" fmla="*/ 0 h 2664296"/>
                <a:gd name="connsiteX4-9" fmla="*/ 2655206 w 2655206"/>
                <a:gd name="connsiteY4-10" fmla="*/ 1242138 h 2664296"/>
                <a:gd name="connsiteX5-11" fmla="*/ 0 w 2655206"/>
                <a:gd name="connsiteY5-12" fmla="*/ 1242138 h 2664296"/>
                <a:gd name="connsiteX6-13" fmla="*/ 1327603 w 2655206"/>
                <a:gd name="connsiteY6-14" fmla="*/ 0 h 2664296"/>
                <a:gd name="connsiteX0-15" fmla="*/ 1327603 w 2655206"/>
                <a:gd name="connsiteY0-16" fmla="*/ 0 h 1242138"/>
                <a:gd name="connsiteX1-17" fmla="*/ 2655206 w 2655206"/>
                <a:gd name="connsiteY1-18" fmla="*/ 1242138 h 1242138"/>
                <a:gd name="connsiteX2-19" fmla="*/ 0 w 2655206"/>
                <a:gd name="connsiteY2-20" fmla="*/ 1242138 h 1242138"/>
                <a:gd name="connsiteX3-21" fmla="*/ 1327603 w 2655206"/>
                <a:gd name="connsiteY3-22" fmla="*/ 0 h 1242138"/>
              </a:gdLst>
              <a:ahLst/>
              <a:cxnLst>
                <a:cxn ang="0">
                  <a:pos x="connsiteX0-1" y="connsiteY0-2"/>
                </a:cxn>
                <a:cxn ang="0">
                  <a:pos x="connsiteX1-3" y="connsiteY1-4"/>
                </a:cxn>
                <a:cxn ang="0">
                  <a:pos x="connsiteX2-5" y="connsiteY2-6"/>
                </a:cxn>
                <a:cxn ang="0">
                  <a:pos x="connsiteX3-7" y="connsiteY3-8"/>
                </a:cxn>
              </a:cxnLst>
              <a:rect l="l" t="t" r="r" b="b"/>
              <a:pathLst>
                <a:path w="2655206" h="1242138">
                  <a:moveTo>
                    <a:pt x="1327603" y="0"/>
                  </a:moveTo>
                  <a:cubicBezTo>
                    <a:pt x="2033044" y="0"/>
                    <a:pt x="2610414" y="548333"/>
                    <a:pt x="2655206" y="1242138"/>
                  </a:cubicBezTo>
                  <a:lnTo>
                    <a:pt x="0" y="1242138"/>
                  </a:lnTo>
                  <a:cubicBezTo>
                    <a:pt x="44792" y="548333"/>
                    <a:pt x="622162" y="0"/>
                    <a:pt x="132760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1"/>
            <p:cNvSpPr/>
            <p:nvPr/>
          </p:nvSpPr>
          <p:spPr>
            <a:xfrm>
              <a:off x="8404007" y="3627022"/>
              <a:ext cx="2655206" cy="1242138"/>
            </a:xfrm>
            <a:custGeom>
              <a:avLst/>
              <a:gdLst>
                <a:gd name="connsiteX0" fmla="*/ 0 w 2655206"/>
                <a:gd name="connsiteY0" fmla="*/ 180020 h 1422158"/>
                <a:gd name="connsiteX1" fmla="*/ 2655206 w 2655206"/>
                <a:gd name="connsiteY1" fmla="*/ 180020 h 1422158"/>
                <a:gd name="connsiteX2" fmla="*/ 1327603 w 2655206"/>
                <a:gd name="connsiteY2" fmla="*/ 1422158 h 1422158"/>
                <a:gd name="connsiteX3" fmla="*/ 0 w 2655206"/>
                <a:gd name="connsiteY3" fmla="*/ 180020 h 1422158"/>
                <a:gd name="connsiteX4" fmla="*/ 0 w 2655206"/>
                <a:gd name="connsiteY4" fmla="*/ 0 h 1422158"/>
                <a:gd name="connsiteX5" fmla="*/ 2655206 w 2655206"/>
                <a:gd name="connsiteY5" fmla="*/ 0 h 1422158"/>
                <a:gd name="connsiteX6" fmla="*/ 0 w 2655206"/>
                <a:gd name="connsiteY6" fmla="*/ 0 h 1422158"/>
                <a:gd name="connsiteX0-1" fmla="*/ 0 w 2655206"/>
                <a:gd name="connsiteY0-2" fmla="*/ 0 h 1242138"/>
                <a:gd name="connsiteX1-3" fmla="*/ 2655206 w 2655206"/>
                <a:gd name="connsiteY1-4" fmla="*/ 0 h 1242138"/>
                <a:gd name="connsiteX2-5" fmla="*/ 1327603 w 2655206"/>
                <a:gd name="connsiteY2-6" fmla="*/ 1242138 h 1242138"/>
                <a:gd name="connsiteX3-7" fmla="*/ 0 w 2655206"/>
                <a:gd name="connsiteY3-8" fmla="*/ 0 h 1242138"/>
              </a:gdLst>
              <a:ahLst/>
              <a:cxnLst>
                <a:cxn ang="0">
                  <a:pos x="connsiteX0-1" y="connsiteY0-2"/>
                </a:cxn>
                <a:cxn ang="0">
                  <a:pos x="connsiteX1-3" y="connsiteY1-4"/>
                </a:cxn>
                <a:cxn ang="0">
                  <a:pos x="connsiteX2-5" y="connsiteY2-6"/>
                </a:cxn>
                <a:cxn ang="0">
                  <a:pos x="connsiteX3-7" y="connsiteY3-8"/>
                </a:cxn>
              </a:cxnLst>
              <a:rect l="l" t="t" r="r" b="b"/>
              <a:pathLst>
                <a:path w="2655206" h="1242138">
                  <a:moveTo>
                    <a:pt x="0" y="0"/>
                  </a:moveTo>
                  <a:lnTo>
                    <a:pt x="2655206" y="0"/>
                  </a:lnTo>
                  <a:cubicBezTo>
                    <a:pt x="2610414" y="693805"/>
                    <a:pt x="2033044" y="1242138"/>
                    <a:pt x="1327603" y="1242138"/>
                  </a:cubicBezTo>
                  <a:cubicBezTo>
                    <a:pt x="622162" y="1242138"/>
                    <a:pt x="44792" y="693805"/>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Group 73"/>
            <p:cNvGrpSpPr/>
            <p:nvPr>
              <p:custDataLst>
                <p:tags r:id="rId1"/>
              </p:custDataLst>
            </p:nvPr>
          </p:nvGrpSpPr>
          <p:grpSpPr>
            <a:xfrm>
              <a:off x="9167718" y="2905458"/>
              <a:ext cx="1127785" cy="451534"/>
              <a:chOff x="683122" y="3143325"/>
              <a:chExt cx="1092016" cy="428533"/>
            </a:xfrm>
            <a:grpFill/>
          </p:grpSpPr>
          <p:pic>
            <p:nvPicPr>
              <p:cNvPr id="12" name="Picture 74"/>
              <p:cNvPicPr>
                <a:picLocks noChangeAspect="1"/>
              </p:cNvPicPr>
              <p:nvPr/>
            </p:nvPicPr>
            <p:blipFill rotWithShape="1">
              <a:blip r:embed="rId2" cstate="print">
                <a:extLst>
                  <a:ext uri="{28A0092B-C50C-407E-A947-70E740481C1C}">
                    <a14:useLocalDpi xmlns:a14="http://schemas.microsoft.com/office/drawing/2010/main" val="0"/>
                  </a:ext>
                </a:extLst>
              </a:blip>
              <a:srcRect l="27680"/>
              <a:stretch>
                <a:fillRect/>
              </a:stretch>
            </p:blipFill>
            <p:spPr>
              <a:xfrm>
                <a:off x="1022176" y="3143325"/>
                <a:ext cx="752962" cy="428533"/>
              </a:xfrm>
              <a:prstGeom prst="rect">
                <a:avLst/>
              </a:prstGeom>
              <a:grpFill/>
            </p:spPr>
          </p:pic>
          <p:pic>
            <p:nvPicPr>
              <p:cNvPr id="13" name="Picture 7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122" y="3224792"/>
                <a:ext cx="339653" cy="265593"/>
              </a:xfrm>
              <a:prstGeom prst="rect">
                <a:avLst/>
              </a:prstGeom>
              <a:grpFill/>
            </p:spPr>
          </p:pic>
        </p:grpSp>
        <p:pic>
          <p:nvPicPr>
            <p:cNvPr id="9" name="Picture 76"/>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320632" y="4087954"/>
              <a:ext cx="821956" cy="493174"/>
            </a:xfrm>
            <a:prstGeom prst="rect">
              <a:avLst/>
            </a:prstGeom>
            <a:grpFill/>
          </p:spPr>
        </p:pic>
        <p:sp>
          <p:nvSpPr>
            <p:cNvPr id="10" name="矩形 9"/>
            <p:cNvSpPr/>
            <p:nvPr/>
          </p:nvSpPr>
          <p:spPr>
            <a:xfrm>
              <a:off x="8946780" y="2515182"/>
              <a:ext cx="1569660" cy="369332"/>
            </a:xfrm>
            <a:prstGeom prst="rect">
              <a:avLst/>
            </a:prstGeom>
            <a:grpFill/>
          </p:spPr>
          <p:txBody>
            <a:bodyPr wrap="none">
              <a:spAutoFit/>
            </a:bodyPr>
            <a:lstStyle/>
            <a:p>
              <a:r>
                <a:rPr lang="zh-CN" altLang="en-US">
                  <a:solidFill>
                    <a:schemeClr val="bg1"/>
                  </a:solidFill>
                  <a:latin typeface="华文黑体" pitchFamily="2" charset="-122"/>
                  <a:ea typeface="华文黑体" pitchFamily="2" charset="-122"/>
                  <a:cs typeface="华文黑体" pitchFamily="2" charset="-122"/>
                </a:rPr>
                <a:t>单击添加标题</a:t>
              </a:r>
              <a:endParaRPr lang="zh-CN" altLang="en-US">
                <a:solidFill>
                  <a:schemeClr val="bg1"/>
                </a:solidFill>
                <a:latin typeface="华文细黑" panose="02010600040101010101" pitchFamily="2" charset="-122"/>
                <a:ea typeface="华文细黑" panose="02010600040101010101" pitchFamily="2" charset="-122"/>
                <a:cs typeface="华文黑体" pitchFamily="2" charset="-122"/>
              </a:endParaRPr>
            </a:p>
          </p:txBody>
        </p:sp>
        <p:sp>
          <p:nvSpPr>
            <p:cNvPr id="11" name="矩形 10"/>
            <p:cNvSpPr/>
            <p:nvPr/>
          </p:nvSpPr>
          <p:spPr>
            <a:xfrm>
              <a:off x="8946780" y="3708031"/>
              <a:ext cx="1569660" cy="369332"/>
            </a:xfrm>
            <a:prstGeom prst="rect">
              <a:avLst/>
            </a:prstGeom>
            <a:grpFill/>
          </p:spPr>
          <p:txBody>
            <a:bodyPr wrap="none">
              <a:spAutoFit/>
            </a:bodyPr>
            <a:lstStyle/>
            <a:p>
              <a:r>
                <a:rPr lang="zh-CN" altLang="en-US">
                  <a:solidFill>
                    <a:schemeClr val="bg1"/>
                  </a:solidFill>
                  <a:latin typeface="华文黑体" pitchFamily="2" charset="-122"/>
                  <a:ea typeface="华文黑体" pitchFamily="2" charset="-122"/>
                  <a:cs typeface="华文黑体" pitchFamily="2" charset="-122"/>
                </a:rPr>
                <a:t>单击添加标题</a:t>
              </a:r>
              <a:endParaRPr lang="zh-CN" altLang="en-US">
                <a:solidFill>
                  <a:schemeClr val="bg1"/>
                </a:solidFill>
                <a:latin typeface="华文细黑" panose="02010600040101010101" pitchFamily="2" charset="-122"/>
                <a:ea typeface="华文细黑" panose="02010600040101010101" pitchFamily="2" charset="-122"/>
                <a:cs typeface="华文黑体" pitchFamily="2" charset="-122"/>
              </a:endParaRPr>
            </a:p>
          </p:txBody>
        </p:sp>
      </p:grpSp>
      <p:sp>
        <p:nvSpPr>
          <p:cNvPr id="14" name="Freeform 91"/>
          <p:cNvSpPr>
            <a:spLocks noEditPoints="1"/>
          </p:cNvSpPr>
          <p:nvPr/>
        </p:nvSpPr>
        <p:spPr bwMode="auto">
          <a:xfrm>
            <a:off x="1558702" y="1844824"/>
            <a:ext cx="293174" cy="418025"/>
          </a:xfrm>
          <a:custGeom>
            <a:avLst/>
            <a:gdLst>
              <a:gd name="T0" fmla="*/ 8 w 348"/>
              <a:gd name="T1" fmla="*/ 0 h 414"/>
              <a:gd name="T2" fmla="*/ 0 w 348"/>
              <a:gd name="T3" fmla="*/ 406 h 414"/>
              <a:gd name="T4" fmla="*/ 340 w 348"/>
              <a:gd name="T5" fmla="*/ 414 h 414"/>
              <a:gd name="T6" fmla="*/ 348 w 348"/>
              <a:gd name="T7" fmla="*/ 8 h 414"/>
              <a:gd name="T8" fmla="*/ 333 w 348"/>
              <a:gd name="T9" fmla="*/ 399 h 414"/>
              <a:gd name="T10" fmla="*/ 15 w 348"/>
              <a:gd name="T11" fmla="*/ 15 h 414"/>
              <a:gd name="T12" fmla="*/ 333 w 348"/>
              <a:gd name="T13" fmla="*/ 399 h 414"/>
              <a:gd name="T14" fmla="*/ 33 w 348"/>
              <a:gd name="T15" fmla="*/ 43 h 414"/>
              <a:gd name="T16" fmla="*/ 307 w 348"/>
              <a:gd name="T17" fmla="*/ 36 h 414"/>
              <a:gd name="T18" fmla="*/ 315 w 348"/>
              <a:gd name="T19" fmla="*/ 104 h 414"/>
              <a:gd name="T20" fmla="*/ 41 w 348"/>
              <a:gd name="T21" fmla="*/ 111 h 414"/>
              <a:gd name="T22" fmla="*/ 108 w 348"/>
              <a:gd name="T23" fmla="*/ 141 h 414"/>
              <a:gd name="T24" fmla="*/ 123 w 348"/>
              <a:gd name="T25" fmla="*/ 203 h 414"/>
              <a:gd name="T26" fmla="*/ 53 w 348"/>
              <a:gd name="T27" fmla="*/ 210 h 414"/>
              <a:gd name="T28" fmla="*/ 108 w 348"/>
              <a:gd name="T29" fmla="*/ 195 h 414"/>
              <a:gd name="T30" fmla="*/ 198 w 348"/>
              <a:gd name="T31" fmla="*/ 141 h 414"/>
              <a:gd name="T32" fmla="*/ 212 w 348"/>
              <a:gd name="T33" fmla="*/ 203 h 414"/>
              <a:gd name="T34" fmla="*/ 143 w 348"/>
              <a:gd name="T35" fmla="*/ 210 h 414"/>
              <a:gd name="T36" fmla="*/ 198 w 348"/>
              <a:gd name="T37" fmla="*/ 195 h 414"/>
              <a:gd name="T38" fmla="*/ 287 w 348"/>
              <a:gd name="T39" fmla="*/ 141 h 414"/>
              <a:gd name="T40" fmla="*/ 302 w 348"/>
              <a:gd name="T41" fmla="*/ 203 h 414"/>
              <a:gd name="T42" fmla="*/ 233 w 348"/>
              <a:gd name="T43" fmla="*/ 210 h 414"/>
              <a:gd name="T44" fmla="*/ 287 w 348"/>
              <a:gd name="T45" fmla="*/ 195 h 414"/>
              <a:gd name="T46" fmla="*/ 108 w 348"/>
              <a:gd name="T47" fmla="*/ 314 h 414"/>
              <a:gd name="T48" fmla="*/ 123 w 348"/>
              <a:gd name="T49" fmla="*/ 376 h 414"/>
              <a:gd name="T50" fmla="*/ 53 w 348"/>
              <a:gd name="T51" fmla="*/ 384 h 414"/>
              <a:gd name="T52" fmla="*/ 108 w 348"/>
              <a:gd name="T53" fmla="*/ 369 h 414"/>
              <a:gd name="T54" fmla="*/ 198 w 348"/>
              <a:gd name="T55" fmla="*/ 314 h 414"/>
              <a:gd name="T56" fmla="*/ 212 w 348"/>
              <a:gd name="T57" fmla="*/ 376 h 414"/>
              <a:gd name="T58" fmla="*/ 143 w 348"/>
              <a:gd name="T59" fmla="*/ 384 h 414"/>
              <a:gd name="T60" fmla="*/ 198 w 348"/>
              <a:gd name="T61" fmla="*/ 369 h 414"/>
              <a:gd name="T62" fmla="*/ 287 w 348"/>
              <a:gd name="T63" fmla="*/ 314 h 414"/>
              <a:gd name="T64" fmla="*/ 302 w 348"/>
              <a:gd name="T65" fmla="*/ 376 h 414"/>
              <a:gd name="T66" fmla="*/ 233 w 348"/>
              <a:gd name="T67" fmla="*/ 384 h 414"/>
              <a:gd name="T68" fmla="*/ 287 w 348"/>
              <a:gd name="T69" fmla="*/ 369 h 414"/>
              <a:gd name="T70" fmla="*/ 108 w 348"/>
              <a:gd name="T71" fmla="*/ 227 h 414"/>
              <a:gd name="T72" fmla="*/ 123 w 348"/>
              <a:gd name="T73" fmla="*/ 289 h 414"/>
              <a:gd name="T74" fmla="*/ 53 w 348"/>
              <a:gd name="T75" fmla="*/ 297 h 414"/>
              <a:gd name="T76" fmla="*/ 108 w 348"/>
              <a:gd name="T77" fmla="*/ 282 h 414"/>
              <a:gd name="T78" fmla="*/ 198 w 348"/>
              <a:gd name="T79" fmla="*/ 227 h 414"/>
              <a:gd name="T80" fmla="*/ 212 w 348"/>
              <a:gd name="T81" fmla="*/ 289 h 414"/>
              <a:gd name="T82" fmla="*/ 143 w 348"/>
              <a:gd name="T83" fmla="*/ 297 h 414"/>
              <a:gd name="T84" fmla="*/ 198 w 348"/>
              <a:gd name="T85" fmla="*/ 282 h 414"/>
              <a:gd name="T86" fmla="*/ 287 w 348"/>
              <a:gd name="T87" fmla="*/ 227 h 414"/>
              <a:gd name="T88" fmla="*/ 302 w 348"/>
              <a:gd name="T89" fmla="*/ 289 h 414"/>
              <a:gd name="T90" fmla="*/ 233 w 348"/>
              <a:gd name="T91" fmla="*/ 297 h 414"/>
              <a:gd name="T92" fmla="*/ 287 w 348"/>
              <a:gd name="T93" fmla="*/ 282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8" h="414">
                <a:moveTo>
                  <a:pt x="340" y="0"/>
                </a:moveTo>
                <a:cubicBezTo>
                  <a:pt x="8" y="0"/>
                  <a:pt x="8" y="0"/>
                  <a:pt x="8" y="0"/>
                </a:cubicBezTo>
                <a:cubicBezTo>
                  <a:pt x="4" y="0"/>
                  <a:pt x="0" y="4"/>
                  <a:pt x="0" y="8"/>
                </a:cubicBezTo>
                <a:cubicBezTo>
                  <a:pt x="0" y="406"/>
                  <a:pt x="0" y="406"/>
                  <a:pt x="0" y="406"/>
                </a:cubicBezTo>
                <a:cubicBezTo>
                  <a:pt x="0" y="410"/>
                  <a:pt x="4" y="414"/>
                  <a:pt x="8" y="414"/>
                </a:cubicBezTo>
                <a:cubicBezTo>
                  <a:pt x="340" y="414"/>
                  <a:pt x="340" y="414"/>
                  <a:pt x="340" y="414"/>
                </a:cubicBezTo>
                <a:cubicBezTo>
                  <a:pt x="344" y="414"/>
                  <a:pt x="348" y="410"/>
                  <a:pt x="348" y="406"/>
                </a:cubicBezTo>
                <a:cubicBezTo>
                  <a:pt x="348" y="8"/>
                  <a:pt x="348" y="8"/>
                  <a:pt x="348" y="8"/>
                </a:cubicBezTo>
                <a:cubicBezTo>
                  <a:pt x="348" y="4"/>
                  <a:pt x="344" y="0"/>
                  <a:pt x="340" y="0"/>
                </a:cubicBezTo>
                <a:close/>
                <a:moveTo>
                  <a:pt x="333" y="399"/>
                </a:moveTo>
                <a:cubicBezTo>
                  <a:pt x="15" y="399"/>
                  <a:pt x="15" y="399"/>
                  <a:pt x="15" y="399"/>
                </a:cubicBezTo>
                <a:cubicBezTo>
                  <a:pt x="15" y="15"/>
                  <a:pt x="15" y="15"/>
                  <a:pt x="15" y="15"/>
                </a:cubicBezTo>
                <a:cubicBezTo>
                  <a:pt x="333" y="15"/>
                  <a:pt x="333" y="15"/>
                  <a:pt x="333" y="15"/>
                </a:cubicBezTo>
                <a:lnTo>
                  <a:pt x="333" y="399"/>
                </a:lnTo>
                <a:close/>
                <a:moveTo>
                  <a:pt x="33" y="104"/>
                </a:moveTo>
                <a:cubicBezTo>
                  <a:pt x="33" y="43"/>
                  <a:pt x="33" y="43"/>
                  <a:pt x="33" y="43"/>
                </a:cubicBezTo>
                <a:cubicBezTo>
                  <a:pt x="33" y="39"/>
                  <a:pt x="37" y="36"/>
                  <a:pt x="41" y="36"/>
                </a:cubicBezTo>
                <a:cubicBezTo>
                  <a:pt x="307" y="36"/>
                  <a:pt x="307" y="36"/>
                  <a:pt x="307" y="36"/>
                </a:cubicBezTo>
                <a:cubicBezTo>
                  <a:pt x="311" y="36"/>
                  <a:pt x="315" y="39"/>
                  <a:pt x="315" y="43"/>
                </a:cubicBezTo>
                <a:cubicBezTo>
                  <a:pt x="315" y="104"/>
                  <a:pt x="315" y="104"/>
                  <a:pt x="315" y="104"/>
                </a:cubicBezTo>
                <a:cubicBezTo>
                  <a:pt x="315" y="108"/>
                  <a:pt x="311" y="111"/>
                  <a:pt x="307" y="111"/>
                </a:cubicBezTo>
                <a:cubicBezTo>
                  <a:pt x="41" y="111"/>
                  <a:pt x="41" y="111"/>
                  <a:pt x="41" y="111"/>
                </a:cubicBezTo>
                <a:cubicBezTo>
                  <a:pt x="37" y="111"/>
                  <a:pt x="33" y="108"/>
                  <a:pt x="33" y="104"/>
                </a:cubicBezTo>
                <a:close/>
                <a:moveTo>
                  <a:pt x="108" y="141"/>
                </a:moveTo>
                <a:cubicBezTo>
                  <a:pt x="123" y="141"/>
                  <a:pt x="123" y="141"/>
                  <a:pt x="123" y="141"/>
                </a:cubicBezTo>
                <a:cubicBezTo>
                  <a:pt x="123" y="203"/>
                  <a:pt x="123" y="203"/>
                  <a:pt x="123" y="203"/>
                </a:cubicBezTo>
                <a:cubicBezTo>
                  <a:pt x="123" y="207"/>
                  <a:pt x="119" y="210"/>
                  <a:pt x="115" y="210"/>
                </a:cubicBezTo>
                <a:cubicBezTo>
                  <a:pt x="53" y="210"/>
                  <a:pt x="53" y="210"/>
                  <a:pt x="53" y="210"/>
                </a:cubicBezTo>
                <a:cubicBezTo>
                  <a:pt x="53" y="195"/>
                  <a:pt x="53" y="195"/>
                  <a:pt x="53" y="195"/>
                </a:cubicBezTo>
                <a:cubicBezTo>
                  <a:pt x="108" y="195"/>
                  <a:pt x="108" y="195"/>
                  <a:pt x="108" y="195"/>
                </a:cubicBezTo>
                <a:lnTo>
                  <a:pt x="108" y="141"/>
                </a:lnTo>
                <a:close/>
                <a:moveTo>
                  <a:pt x="198" y="141"/>
                </a:moveTo>
                <a:cubicBezTo>
                  <a:pt x="212" y="141"/>
                  <a:pt x="212" y="141"/>
                  <a:pt x="212" y="141"/>
                </a:cubicBezTo>
                <a:cubicBezTo>
                  <a:pt x="212" y="203"/>
                  <a:pt x="212" y="203"/>
                  <a:pt x="212" y="203"/>
                </a:cubicBezTo>
                <a:cubicBezTo>
                  <a:pt x="212" y="207"/>
                  <a:pt x="209" y="210"/>
                  <a:pt x="205" y="210"/>
                </a:cubicBezTo>
                <a:cubicBezTo>
                  <a:pt x="143" y="210"/>
                  <a:pt x="143" y="210"/>
                  <a:pt x="143" y="210"/>
                </a:cubicBezTo>
                <a:cubicBezTo>
                  <a:pt x="143" y="195"/>
                  <a:pt x="143" y="195"/>
                  <a:pt x="143" y="195"/>
                </a:cubicBezTo>
                <a:cubicBezTo>
                  <a:pt x="198" y="195"/>
                  <a:pt x="198" y="195"/>
                  <a:pt x="198" y="195"/>
                </a:cubicBezTo>
                <a:lnTo>
                  <a:pt x="198" y="141"/>
                </a:lnTo>
                <a:close/>
                <a:moveTo>
                  <a:pt x="287" y="141"/>
                </a:moveTo>
                <a:cubicBezTo>
                  <a:pt x="302" y="141"/>
                  <a:pt x="302" y="141"/>
                  <a:pt x="302" y="141"/>
                </a:cubicBezTo>
                <a:cubicBezTo>
                  <a:pt x="302" y="203"/>
                  <a:pt x="302" y="203"/>
                  <a:pt x="302" y="203"/>
                </a:cubicBezTo>
                <a:cubicBezTo>
                  <a:pt x="302" y="207"/>
                  <a:pt x="299" y="210"/>
                  <a:pt x="295" y="210"/>
                </a:cubicBezTo>
                <a:cubicBezTo>
                  <a:pt x="233" y="210"/>
                  <a:pt x="233" y="210"/>
                  <a:pt x="233" y="210"/>
                </a:cubicBezTo>
                <a:cubicBezTo>
                  <a:pt x="233" y="195"/>
                  <a:pt x="233" y="195"/>
                  <a:pt x="233" y="195"/>
                </a:cubicBezTo>
                <a:cubicBezTo>
                  <a:pt x="287" y="195"/>
                  <a:pt x="287" y="195"/>
                  <a:pt x="287" y="195"/>
                </a:cubicBezTo>
                <a:lnTo>
                  <a:pt x="287" y="141"/>
                </a:lnTo>
                <a:close/>
                <a:moveTo>
                  <a:pt x="108" y="314"/>
                </a:moveTo>
                <a:cubicBezTo>
                  <a:pt x="123" y="314"/>
                  <a:pt x="123" y="314"/>
                  <a:pt x="123" y="314"/>
                </a:cubicBezTo>
                <a:cubicBezTo>
                  <a:pt x="123" y="376"/>
                  <a:pt x="123" y="376"/>
                  <a:pt x="123" y="376"/>
                </a:cubicBezTo>
                <a:cubicBezTo>
                  <a:pt x="123" y="380"/>
                  <a:pt x="119" y="384"/>
                  <a:pt x="115" y="384"/>
                </a:cubicBezTo>
                <a:cubicBezTo>
                  <a:pt x="53" y="384"/>
                  <a:pt x="53" y="384"/>
                  <a:pt x="53" y="384"/>
                </a:cubicBezTo>
                <a:cubicBezTo>
                  <a:pt x="53" y="369"/>
                  <a:pt x="53" y="369"/>
                  <a:pt x="53" y="369"/>
                </a:cubicBezTo>
                <a:cubicBezTo>
                  <a:pt x="108" y="369"/>
                  <a:pt x="108" y="369"/>
                  <a:pt x="108" y="369"/>
                </a:cubicBezTo>
                <a:lnTo>
                  <a:pt x="108" y="314"/>
                </a:lnTo>
                <a:close/>
                <a:moveTo>
                  <a:pt x="198" y="314"/>
                </a:moveTo>
                <a:cubicBezTo>
                  <a:pt x="212" y="314"/>
                  <a:pt x="212" y="314"/>
                  <a:pt x="212" y="314"/>
                </a:cubicBezTo>
                <a:cubicBezTo>
                  <a:pt x="212" y="376"/>
                  <a:pt x="212" y="376"/>
                  <a:pt x="212" y="376"/>
                </a:cubicBezTo>
                <a:cubicBezTo>
                  <a:pt x="212" y="380"/>
                  <a:pt x="209" y="384"/>
                  <a:pt x="205" y="384"/>
                </a:cubicBezTo>
                <a:cubicBezTo>
                  <a:pt x="143" y="384"/>
                  <a:pt x="143" y="384"/>
                  <a:pt x="143" y="384"/>
                </a:cubicBezTo>
                <a:cubicBezTo>
                  <a:pt x="143" y="369"/>
                  <a:pt x="143" y="369"/>
                  <a:pt x="143" y="369"/>
                </a:cubicBezTo>
                <a:cubicBezTo>
                  <a:pt x="198" y="369"/>
                  <a:pt x="198" y="369"/>
                  <a:pt x="198" y="369"/>
                </a:cubicBezTo>
                <a:lnTo>
                  <a:pt x="198" y="314"/>
                </a:lnTo>
                <a:close/>
                <a:moveTo>
                  <a:pt x="287" y="314"/>
                </a:moveTo>
                <a:cubicBezTo>
                  <a:pt x="302" y="314"/>
                  <a:pt x="302" y="314"/>
                  <a:pt x="302" y="314"/>
                </a:cubicBezTo>
                <a:cubicBezTo>
                  <a:pt x="302" y="376"/>
                  <a:pt x="302" y="376"/>
                  <a:pt x="302" y="376"/>
                </a:cubicBezTo>
                <a:cubicBezTo>
                  <a:pt x="302" y="380"/>
                  <a:pt x="299" y="384"/>
                  <a:pt x="295" y="384"/>
                </a:cubicBezTo>
                <a:cubicBezTo>
                  <a:pt x="233" y="384"/>
                  <a:pt x="233" y="384"/>
                  <a:pt x="233" y="384"/>
                </a:cubicBezTo>
                <a:cubicBezTo>
                  <a:pt x="233" y="369"/>
                  <a:pt x="233" y="369"/>
                  <a:pt x="233" y="369"/>
                </a:cubicBezTo>
                <a:cubicBezTo>
                  <a:pt x="287" y="369"/>
                  <a:pt x="287" y="369"/>
                  <a:pt x="287" y="369"/>
                </a:cubicBezTo>
                <a:lnTo>
                  <a:pt x="287" y="314"/>
                </a:lnTo>
                <a:close/>
                <a:moveTo>
                  <a:pt x="108" y="227"/>
                </a:moveTo>
                <a:cubicBezTo>
                  <a:pt x="123" y="227"/>
                  <a:pt x="123" y="227"/>
                  <a:pt x="123" y="227"/>
                </a:cubicBezTo>
                <a:cubicBezTo>
                  <a:pt x="123" y="289"/>
                  <a:pt x="123" y="289"/>
                  <a:pt x="123" y="289"/>
                </a:cubicBezTo>
                <a:cubicBezTo>
                  <a:pt x="123" y="293"/>
                  <a:pt x="119" y="297"/>
                  <a:pt x="115" y="297"/>
                </a:cubicBezTo>
                <a:cubicBezTo>
                  <a:pt x="53" y="297"/>
                  <a:pt x="53" y="297"/>
                  <a:pt x="53" y="297"/>
                </a:cubicBezTo>
                <a:cubicBezTo>
                  <a:pt x="53" y="282"/>
                  <a:pt x="53" y="282"/>
                  <a:pt x="53" y="282"/>
                </a:cubicBezTo>
                <a:cubicBezTo>
                  <a:pt x="108" y="282"/>
                  <a:pt x="108" y="282"/>
                  <a:pt x="108" y="282"/>
                </a:cubicBezTo>
                <a:lnTo>
                  <a:pt x="108" y="227"/>
                </a:lnTo>
                <a:close/>
                <a:moveTo>
                  <a:pt x="198" y="227"/>
                </a:moveTo>
                <a:cubicBezTo>
                  <a:pt x="212" y="227"/>
                  <a:pt x="212" y="227"/>
                  <a:pt x="212" y="227"/>
                </a:cubicBezTo>
                <a:cubicBezTo>
                  <a:pt x="212" y="289"/>
                  <a:pt x="212" y="289"/>
                  <a:pt x="212" y="289"/>
                </a:cubicBezTo>
                <a:cubicBezTo>
                  <a:pt x="212" y="293"/>
                  <a:pt x="209" y="297"/>
                  <a:pt x="205" y="297"/>
                </a:cubicBezTo>
                <a:cubicBezTo>
                  <a:pt x="143" y="297"/>
                  <a:pt x="143" y="297"/>
                  <a:pt x="143" y="297"/>
                </a:cubicBezTo>
                <a:cubicBezTo>
                  <a:pt x="143" y="282"/>
                  <a:pt x="143" y="282"/>
                  <a:pt x="143" y="282"/>
                </a:cubicBezTo>
                <a:cubicBezTo>
                  <a:pt x="198" y="282"/>
                  <a:pt x="198" y="282"/>
                  <a:pt x="198" y="282"/>
                </a:cubicBezTo>
                <a:lnTo>
                  <a:pt x="198" y="227"/>
                </a:lnTo>
                <a:close/>
                <a:moveTo>
                  <a:pt x="287" y="227"/>
                </a:moveTo>
                <a:cubicBezTo>
                  <a:pt x="302" y="227"/>
                  <a:pt x="302" y="227"/>
                  <a:pt x="302" y="227"/>
                </a:cubicBezTo>
                <a:cubicBezTo>
                  <a:pt x="302" y="289"/>
                  <a:pt x="302" y="289"/>
                  <a:pt x="302" y="289"/>
                </a:cubicBezTo>
                <a:cubicBezTo>
                  <a:pt x="302" y="293"/>
                  <a:pt x="299" y="297"/>
                  <a:pt x="295" y="297"/>
                </a:cubicBezTo>
                <a:cubicBezTo>
                  <a:pt x="233" y="297"/>
                  <a:pt x="233" y="297"/>
                  <a:pt x="233" y="297"/>
                </a:cubicBezTo>
                <a:cubicBezTo>
                  <a:pt x="233" y="282"/>
                  <a:pt x="233" y="282"/>
                  <a:pt x="233" y="282"/>
                </a:cubicBezTo>
                <a:cubicBezTo>
                  <a:pt x="287" y="282"/>
                  <a:pt x="287" y="282"/>
                  <a:pt x="287" y="282"/>
                </a:cubicBezTo>
                <a:lnTo>
                  <a:pt x="287" y="227"/>
                </a:lnTo>
                <a:close/>
              </a:path>
            </a:pathLst>
          </a:custGeom>
          <a:solidFill>
            <a:schemeClr val="bg1"/>
          </a:solidFill>
          <a:ln>
            <a:noFill/>
          </a:ln>
        </p:spPr>
        <p:txBody>
          <a:bodyPr vert="horz" wrap="square" lIns="68571" tIns="34286" rIns="68571" bIns="34286" numCol="1" anchor="t" anchorCtr="0" compatLnSpc="1"/>
          <a:lstStyle/>
          <a:p>
            <a:endParaRPr lang="en-US"/>
          </a:p>
        </p:txBody>
      </p:sp>
      <p:sp>
        <p:nvSpPr>
          <p:cNvPr id="15" name="Freeform 80"/>
          <p:cNvSpPr>
            <a:spLocks noEditPoints="1"/>
          </p:cNvSpPr>
          <p:nvPr/>
        </p:nvSpPr>
        <p:spPr bwMode="auto">
          <a:xfrm>
            <a:off x="1558702" y="4072196"/>
            <a:ext cx="293174" cy="416743"/>
          </a:xfrm>
          <a:custGeom>
            <a:avLst/>
            <a:gdLst>
              <a:gd name="T0" fmla="*/ 273 w 280"/>
              <a:gd name="T1" fmla="*/ 0 h 413"/>
              <a:gd name="T2" fmla="*/ 7 w 280"/>
              <a:gd name="T3" fmla="*/ 0 h 413"/>
              <a:gd name="T4" fmla="*/ 0 w 280"/>
              <a:gd name="T5" fmla="*/ 7 h 413"/>
              <a:gd name="T6" fmla="*/ 0 w 280"/>
              <a:gd name="T7" fmla="*/ 406 h 413"/>
              <a:gd name="T8" fmla="*/ 7 w 280"/>
              <a:gd name="T9" fmla="*/ 413 h 413"/>
              <a:gd name="T10" fmla="*/ 273 w 280"/>
              <a:gd name="T11" fmla="*/ 413 h 413"/>
              <a:gd name="T12" fmla="*/ 280 w 280"/>
              <a:gd name="T13" fmla="*/ 406 h 413"/>
              <a:gd name="T14" fmla="*/ 280 w 280"/>
              <a:gd name="T15" fmla="*/ 7 h 413"/>
              <a:gd name="T16" fmla="*/ 273 w 280"/>
              <a:gd name="T17" fmla="*/ 0 h 413"/>
              <a:gd name="T18" fmla="*/ 266 w 280"/>
              <a:gd name="T19" fmla="*/ 398 h 413"/>
              <a:gd name="T20" fmla="*/ 14 w 280"/>
              <a:gd name="T21" fmla="*/ 398 h 413"/>
              <a:gd name="T22" fmla="*/ 14 w 280"/>
              <a:gd name="T23" fmla="*/ 14 h 413"/>
              <a:gd name="T24" fmla="*/ 266 w 280"/>
              <a:gd name="T25" fmla="*/ 14 h 413"/>
              <a:gd name="T26" fmla="*/ 266 w 280"/>
              <a:gd name="T27" fmla="*/ 398 h 413"/>
              <a:gd name="T28" fmla="*/ 108 w 280"/>
              <a:gd name="T29" fmla="*/ 81 h 413"/>
              <a:gd name="T30" fmla="*/ 174 w 280"/>
              <a:gd name="T31" fmla="*/ 81 h 413"/>
              <a:gd name="T32" fmla="*/ 198 w 280"/>
              <a:gd name="T33" fmla="*/ 57 h 413"/>
              <a:gd name="T34" fmla="*/ 174 w 280"/>
              <a:gd name="T35" fmla="*/ 33 h 413"/>
              <a:gd name="T36" fmla="*/ 108 w 280"/>
              <a:gd name="T37" fmla="*/ 33 h 413"/>
              <a:gd name="T38" fmla="*/ 84 w 280"/>
              <a:gd name="T39" fmla="*/ 57 h 413"/>
              <a:gd name="T40" fmla="*/ 108 w 280"/>
              <a:gd name="T41" fmla="*/ 81 h 413"/>
              <a:gd name="T42" fmla="*/ 108 w 280"/>
              <a:gd name="T43" fmla="*/ 48 h 413"/>
              <a:gd name="T44" fmla="*/ 174 w 280"/>
              <a:gd name="T45" fmla="*/ 48 h 413"/>
              <a:gd name="T46" fmla="*/ 184 w 280"/>
              <a:gd name="T47" fmla="*/ 57 h 413"/>
              <a:gd name="T48" fmla="*/ 174 w 280"/>
              <a:gd name="T49" fmla="*/ 66 h 413"/>
              <a:gd name="T50" fmla="*/ 108 w 280"/>
              <a:gd name="T51" fmla="*/ 66 h 413"/>
              <a:gd name="T52" fmla="*/ 99 w 280"/>
              <a:gd name="T53" fmla="*/ 57 h 413"/>
              <a:gd name="T54" fmla="*/ 108 w 280"/>
              <a:gd name="T55" fmla="*/ 48 h 413"/>
              <a:gd name="T56" fmla="*/ 140 w 280"/>
              <a:gd name="T57" fmla="*/ 207 h 413"/>
              <a:gd name="T58" fmla="*/ 73 w 280"/>
              <a:gd name="T59" fmla="*/ 207 h 413"/>
              <a:gd name="T60" fmla="*/ 73 w 280"/>
              <a:gd name="T61" fmla="*/ 140 h 413"/>
              <a:gd name="T62" fmla="*/ 140 w 280"/>
              <a:gd name="T63" fmla="*/ 140 h 413"/>
              <a:gd name="T64" fmla="*/ 140 w 280"/>
              <a:gd name="T65" fmla="*/ 207 h 413"/>
              <a:gd name="T66" fmla="*/ 206 w 280"/>
              <a:gd name="T67" fmla="*/ 280 h 413"/>
              <a:gd name="T68" fmla="*/ 74 w 280"/>
              <a:gd name="T69" fmla="*/ 280 h 413"/>
              <a:gd name="T70" fmla="*/ 74 w 280"/>
              <a:gd name="T71" fmla="*/ 266 h 413"/>
              <a:gd name="T72" fmla="*/ 206 w 280"/>
              <a:gd name="T73" fmla="*/ 266 h 413"/>
              <a:gd name="T74" fmla="*/ 206 w 280"/>
              <a:gd name="T75" fmla="*/ 280 h 413"/>
              <a:gd name="T76" fmla="*/ 75 w 280"/>
              <a:gd name="T77" fmla="*/ 232 h 413"/>
              <a:gd name="T78" fmla="*/ 207 w 280"/>
              <a:gd name="T79" fmla="*/ 232 h 413"/>
              <a:gd name="T80" fmla="*/ 207 w 280"/>
              <a:gd name="T81" fmla="*/ 247 h 413"/>
              <a:gd name="T82" fmla="*/ 75 w 280"/>
              <a:gd name="T83" fmla="*/ 247 h 413"/>
              <a:gd name="T84" fmla="*/ 75 w 280"/>
              <a:gd name="T85" fmla="*/ 232 h 413"/>
              <a:gd name="T86" fmla="*/ 74 w 280"/>
              <a:gd name="T87" fmla="*/ 313 h 413"/>
              <a:gd name="T88" fmla="*/ 74 w 280"/>
              <a:gd name="T89" fmla="*/ 299 h 413"/>
              <a:gd name="T90" fmla="*/ 206 w 280"/>
              <a:gd name="T91" fmla="*/ 299 h 413"/>
              <a:gd name="T92" fmla="*/ 206 w 280"/>
              <a:gd name="T93" fmla="*/ 313 h 413"/>
              <a:gd name="T94" fmla="*/ 74 w 280"/>
              <a:gd name="T95" fmla="*/ 313 h 413"/>
              <a:gd name="T96" fmla="*/ 206 w 280"/>
              <a:gd name="T97" fmla="*/ 347 h 413"/>
              <a:gd name="T98" fmla="*/ 73 w 280"/>
              <a:gd name="T99" fmla="*/ 347 h 413"/>
              <a:gd name="T100" fmla="*/ 73 w 280"/>
              <a:gd name="T101" fmla="*/ 332 h 413"/>
              <a:gd name="T102" fmla="*/ 206 w 280"/>
              <a:gd name="T103" fmla="*/ 332 h 413"/>
              <a:gd name="T104" fmla="*/ 206 w 280"/>
              <a:gd name="T105" fmla="*/ 347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0" h="413">
                <a:moveTo>
                  <a:pt x="273" y="0"/>
                </a:moveTo>
                <a:cubicBezTo>
                  <a:pt x="7" y="0"/>
                  <a:pt x="7" y="0"/>
                  <a:pt x="7" y="0"/>
                </a:cubicBezTo>
                <a:cubicBezTo>
                  <a:pt x="3" y="0"/>
                  <a:pt x="0" y="3"/>
                  <a:pt x="0" y="7"/>
                </a:cubicBezTo>
                <a:cubicBezTo>
                  <a:pt x="0" y="406"/>
                  <a:pt x="0" y="406"/>
                  <a:pt x="0" y="406"/>
                </a:cubicBezTo>
                <a:cubicBezTo>
                  <a:pt x="0" y="410"/>
                  <a:pt x="3" y="413"/>
                  <a:pt x="7" y="413"/>
                </a:cubicBezTo>
                <a:cubicBezTo>
                  <a:pt x="273" y="413"/>
                  <a:pt x="273" y="413"/>
                  <a:pt x="273" y="413"/>
                </a:cubicBezTo>
                <a:cubicBezTo>
                  <a:pt x="277" y="413"/>
                  <a:pt x="280" y="410"/>
                  <a:pt x="280" y="406"/>
                </a:cubicBezTo>
                <a:cubicBezTo>
                  <a:pt x="280" y="7"/>
                  <a:pt x="280" y="7"/>
                  <a:pt x="280" y="7"/>
                </a:cubicBezTo>
                <a:cubicBezTo>
                  <a:pt x="280" y="3"/>
                  <a:pt x="277" y="0"/>
                  <a:pt x="273" y="0"/>
                </a:cubicBezTo>
                <a:close/>
                <a:moveTo>
                  <a:pt x="266" y="398"/>
                </a:moveTo>
                <a:cubicBezTo>
                  <a:pt x="14" y="398"/>
                  <a:pt x="14" y="398"/>
                  <a:pt x="14" y="398"/>
                </a:cubicBezTo>
                <a:cubicBezTo>
                  <a:pt x="14" y="14"/>
                  <a:pt x="14" y="14"/>
                  <a:pt x="14" y="14"/>
                </a:cubicBezTo>
                <a:cubicBezTo>
                  <a:pt x="266" y="14"/>
                  <a:pt x="266" y="14"/>
                  <a:pt x="266" y="14"/>
                </a:cubicBezTo>
                <a:lnTo>
                  <a:pt x="266" y="398"/>
                </a:lnTo>
                <a:close/>
                <a:moveTo>
                  <a:pt x="108" y="81"/>
                </a:moveTo>
                <a:cubicBezTo>
                  <a:pt x="174" y="81"/>
                  <a:pt x="174" y="81"/>
                  <a:pt x="174" y="81"/>
                </a:cubicBezTo>
                <a:cubicBezTo>
                  <a:pt x="187" y="81"/>
                  <a:pt x="198" y="70"/>
                  <a:pt x="198" y="57"/>
                </a:cubicBezTo>
                <a:cubicBezTo>
                  <a:pt x="198" y="44"/>
                  <a:pt x="187" y="33"/>
                  <a:pt x="174" y="33"/>
                </a:cubicBezTo>
                <a:cubicBezTo>
                  <a:pt x="108" y="33"/>
                  <a:pt x="108" y="33"/>
                  <a:pt x="108" y="33"/>
                </a:cubicBezTo>
                <a:cubicBezTo>
                  <a:pt x="95" y="33"/>
                  <a:pt x="84" y="44"/>
                  <a:pt x="84" y="57"/>
                </a:cubicBezTo>
                <a:cubicBezTo>
                  <a:pt x="84" y="70"/>
                  <a:pt x="95" y="81"/>
                  <a:pt x="108" y="81"/>
                </a:cubicBezTo>
                <a:close/>
                <a:moveTo>
                  <a:pt x="108" y="48"/>
                </a:moveTo>
                <a:cubicBezTo>
                  <a:pt x="174" y="48"/>
                  <a:pt x="174" y="48"/>
                  <a:pt x="174" y="48"/>
                </a:cubicBezTo>
                <a:cubicBezTo>
                  <a:pt x="179" y="48"/>
                  <a:pt x="184" y="52"/>
                  <a:pt x="184" y="57"/>
                </a:cubicBezTo>
                <a:cubicBezTo>
                  <a:pt x="184" y="62"/>
                  <a:pt x="179" y="66"/>
                  <a:pt x="174" y="66"/>
                </a:cubicBezTo>
                <a:cubicBezTo>
                  <a:pt x="108" y="66"/>
                  <a:pt x="108" y="66"/>
                  <a:pt x="108" y="66"/>
                </a:cubicBezTo>
                <a:cubicBezTo>
                  <a:pt x="103" y="66"/>
                  <a:pt x="99" y="62"/>
                  <a:pt x="99" y="57"/>
                </a:cubicBezTo>
                <a:cubicBezTo>
                  <a:pt x="99" y="52"/>
                  <a:pt x="103" y="48"/>
                  <a:pt x="108" y="48"/>
                </a:cubicBezTo>
                <a:close/>
                <a:moveTo>
                  <a:pt x="140" y="207"/>
                </a:moveTo>
                <a:cubicBezTo>
                  <a:pt x="73" y="207"/>
                  <a:pt x="73" y="207"/>
                  <a:pt x="73" y="207"/>
                </a:cubicBezTo>
                <a:cubicBezTo>
                  <a:pt x="73" y="140"/>
                  <a:pt x="73" y="140"/>
                  <a:pt x="73" y="140"/>
                </a:cubicBezTo>
                <a:cubicBezTo>
                  <a:pt x="140" y="140"/>
                  <a:pt x="140" y="140"/>
                  <a:pt x="140" y="140"/>
                </a:cubicBezTo>
                <a:lnTo>
                  <a:pt x="140" y="207"/>
                </a:lnTo>
                <a:close/>
                <a:moveTo>
                  <a:pt x="206" y="280"/>
                </a:moveTo>
                <a:cubicBezTo>
                  <a:pt x="74" y="280"/>
                  <a:pt x="74" y="280"/>
                  <a:pt x="74" y="280"/>
                </a:cubicBezTo>
                <a:cubicBezTo>
                  <a:pt x="74" y="266"/>
                  <a:pt x="74" y="266"/>
                  <a:pt x="74" y="266"/>
                </a:cubicBezTo>
                <a:cubicBezTo>
                  <a:pt x="206" y="266"/>
                  <a:pt x="206" y="266"/>
                  <a:pt x="206" y="266"/>
                </a:cubicBezTo>
                <a:lnTo>
                  <a:pt x="206" y="280"/>
                </a:lnTo>
                <a:close/>
                <a:moveTo>
                  <a:pt x="75" y="232"/>
                </a:moveTo>
                <a:cubicBezTo>
                  <a:pt x="207" y="232"/>
                  <a:pt x="207" y="232"/>
                  <a:pt x="207" y="232"/>
                </a:cubicBezTo>
                <a:cubicBezTo>
                  <a:pt x="207" y="247"/>
                  <a:pt x="207" y="247"/>
                  <a:pt x="207" y="247"/>
                </a:cubicBezTo>
                <a:cubicBezTo>
                  <a:pt x="75" y="247"/>
                  <a:pt x="75" y="247"/>
                  <a:pt x="75" y="247"/>
                </a:cubicBezTo>
                <a:lnTo>
                  <a:pt x="75" y="232"/>
                </a:lnTo>
                <a:close/>
                <a:moveTo>
                  <a:pt x="74" y="313"/>
                </a:moveTo>
                <a:cubicBezTo>
                  <a:pt x="74" y="299"/>
                  <a:pt x="74" y="299"/>
                  <a:pt x="74" y="299"/>
                </a:cubicBezTo>
                <a:cubicBezTo>
                  <a:pt x="206" y="299"/>
                  <a:pt x="206" y="299"/>
                  <a:pt x="206" y="299"/>
                </a:cubicBezTo>
                <a:cubicBezTo>
                  <a:pt x="206" y="313"/>
                  <a:pt x="206" y="313"/>
                  <a:pt x="206" y="313"/>
                </a:cubicBezTo>
                <a:lnTo>
                  <a:pt x="74" y="313"/>
                </a:lnTo>
                <a:close/>
                <a:moveTo>
                  <a:pt x="206" y="347"/>
                </a:moveTo>
                <a:cubicBezTo>
                  <a:pt x="73" y="347"/>
                  <a:pt x="73" y="347"/>
                  <a:pt x="73" y="347"/>
                </a:cubicBezTo>
                <a:cubicBezTo>
                  <a:pt x="73" y="332"/>
                  <a:pt x="73" y="332"/>
                  <a:pt x="73" y="332"/>
                </a:cubicBezTo>
                <a:cubicBezTo>
                  <a:pt x="206" y="332"/>
                  <a:pt x="206" y="332"/>
                  <a:pt x="206" y="332"/>
                </a:cubicBezTo>
                <a:lnTo>
                  <a:pt x="206" y="347"/>
                </a:lnTo>
                <a:close/>
              </a:path>
            </a:pathLst>
          </a:custGeom>
          <a:solidFill>
            <a:schemeClr val="bg1"/>
          </a:solidFill>
          <a:ln>
            <a:noFill/>
          </a:ln>
        </p:spPr>
        <p:txBody>
          <a:bodyPr vert="horz" wrap="square" lIns="68571" tIns="34286" rIns="68571" bIns="34286" numCol="1" anchor="t" anchorCtr="0" compatLnSpc="1"/>
          <a:lstStyle/>
          <a:p>
            <a:endParaRPr lang="en-US"/>
          </a:p>
        </p:txBody>
      </p:sp>
      <p:sp>
        <p:nvSpPr>
          <p:cNvPr id="16" name="TextBox 27"/>
          <p:cNvSpPr txBox="1"/>
          <p:nvPr/>
        </p:nvSpPr>
        <p:spPr>
          <a:xfrm>
            <a:off x="1846734" y="1844824"/>
            <a:ext cx="1951812" cy="400110"/>
          </a:xfrm>
          <a:prstGeom prst="rect">
            <a:avLst/>
          </a:prstGeom>
          <a:noFill/>
        </p:spPr>
        <p:txBody>
          <a:bodyPr wrap="square" rtlCol="0">
            <a:spAutoFit/>
          </a:bodyPr>
          <a:lstStyle/>
          <a:p>
            <a:r>
              <a:rPr lang="zh-CN" altLang="en-US" sz="2000">
                <a:solidFill>
                  <a:schemeClr val="bg1"/>
                </a:solidFill>
                <a:latin typeface="华文黑体" pitchFamily="2" charset="-122"/>
                <a:ea typeface="华文黑体" pitchFamily="2" charset="-122"/>
                <a:cs typeface="华文黑体" pitchFamily="2" charset="-122"/>
              </a:rPr>
              <a:t>单击添加标题</a:t>
            </a:r>
            <a:endParaRPr lang="zh-CN" altLang="en-US" sz="2000">
              <a:solidFill>
                <a:schemeClr val="bg1"/>
              </a:solidFill>
              <a:latin typeface="华文细黑" panose="02010600040101010101" pitchFamily="2" charset="-122"/>
              <a:ea typeface="华文细黑" panose="02010600040101010101" pitchFamily="2" charset="-122"/>
              <a:cs typeface="华文黑体" pitchFamily="2" charset="-122"/>
            </a:endParaRPr>
          </a:p>
        </p:txBody>
      </p:sp>
      <p:sp>
        <p:nvSpPr>
          <p:cNvPr id="17" name="TextBox 28"/>
          <p:cNvSpPr txBox="1"/>
          <p:nvPr/>
        </p:nvSpPr>
        <p:spPr>
          <a:xfrm>
            <a:off x="1486694" y="2328788"/>
            <a:ext cx="4176464" cy="699359"/>
          </a:xfrm>
          <a:prstGeom prst="rect">
            <a:avLst/>
          </a:prstGeom>
          <a:noFill/>
        </p:spPr>
        <p:txBody>
          <a:bodyPr wrap="square" rtlCol="0">
            <a:spAutoFit/>
          </a:bodyPr>
          <a:lstStyle/>
          <a:p>
            <a:pPr>
              <a:lnSpc>
                <a:spcPct val="150000"/>
              </a:lnSpc>
            </a:pPr>
            <a:r>
              <a:rPr lang="zh-CN" altLang="en-US" sz="1400" b="1" dirty="0">
                <a:solidFill>
                  <a:schemeClr val="bg1"/>
                </a:solidFill>
                <a:latin typeface="华文细黑" panose="02010600040101010101" pitchFamily="2" charset="-122"/>
                <a:ea typeface="华文细黑" panose="02010600040101010101" pitchFamily="2" charset="-122"/>
                <a:cs typeface="华文黑体" pitchFamily="2" charset="-122"/>
              </a:rPr>
              <a:t>单击添加文本单击添加文本单击添加文本单击添加文本单击添加文本单击添加文本单击添加文本</a:t>
            </a:r>
            <a:endParaRPr lang="zh-CN" altLang="en-US" sz="1400" b="1" dirty="0">
              <a:solidFill>
                <a:schemeClr val="bg1"/>
              </a:solidFill>
              <a:latin typeface="华文细黑" panose="02010600040101010101" pitchFamily="2" charset="-122"/>
              <a:ea typeface="华文细黑" panose="02010600040101010101" pitchFamily="2" charset="-122"/>
              <a:cs typeface="华文黑体" pitchFamily="2" charset="-122"/>
            </a:endParaRPr>
          </a:p>
        </p:txBody>
      </p:sp>
      <p:sp>
        <p:nvSpPr>
          <p:cNvPr id="18" name="TextBox 29"/>
          <p:cNvSpPr txBox="1"/>
          <p:nvPr/>
        </p:nvSpPr>
        <p:spPr>
          <a:xfrm>
            <a:off x="1846734" y="4078580"/>
            <a:ext cx="1951812" cy="400110"/>
          </a:xfrm>
          <a:prstGeom prst="rect">
            <a:avLst/>
          </a:prstGeom>
          <a:noFill/>
        </p:spPr>
        <p:txBody>
          <a:bodyPr wrap="square" rtlCol="0">
            <a:spAutoFit/>
          </a:bodyPr>
          <a:lstStyle/>
          <a:p>
            <a:r>
              <a:rPr lang="zh-CN" altLang="en-US" sz="2000">
                <a:solidFill>
                  <a:schemeClr val="bg1"/>
                </a:solidFill>
                <a:latin typeface="华文黑体" pitchFamily="2" charset="-122"/>
                <a:ea typeface="华文黑体" pitchFamily="2" charset="-122"/>
                <a:cs typeface="华文黑体" pitchFamily="2" charset="-122"/>
              </a:rPr>
              <a:t>单击添加标题</a:t>
            </a:r>
            <a:endParaRPr lang="zh-CN" altLang="en-US" sz="2000">
              <a:solidFill>
                <a:schemeClr val="bg1"/>
              </a:solidFill>
              <a:latin typeface="华文细黑" panose="02010600040101010101" pitchFamily="2" charset="-122"/>
              <a:ea typeface="华文细黑" panose="02010600040101010101" pitchFamily="2" charset="-122"/>
              <a:cs typeface="华文黑体" pitchFamily="2" charset="-122"/>
            </a:endParaRPr>
          </a:p>
        </p:txBody>
      </p:sp>
      <p:sp>
        <p:nvSpPr>
          <p:cNvPr id="19" name="TextBox 30"/>
          <p:cNvSpPr txBox="1"/>
          <p:nvPr/>
        </p:nvSpPr>
        <p:spPr>
          <a:xfrm>
            <a:off x="1486694" y="4562544"/>
            <a:ext cx="4176464" cy="699359"/>
          </a:xfrm>
          <a:prstGeom prst="rect">
            <a:avLst/>
          </a:prstGeom>
          <a:noFill/>
        </p:spPr>
        <p:txBody>
          <a:bodyPr wrap="square" rtlCol="0">
            <a:spAutoFit/>
          </a:bodyPr>
          <a:lstStyle/>
          <a:p>
            <a:pPr>
              <a:lnSpc>
                <a:spcPct val="150000"/>
              </a:lnSpc>
            </a:pPr>
            <a:r>
              <a:rPr lang="zh-CN" altLang="en-US" sz="1400" b="1" dirty="0">
                <a:solidFill>
                  <a:schemeClr val="bg1"/>
                </a:solidFill>
                <a:latin typeface="华文细黑" panose="02010600040101010101" pitchFamily="2" charset="-122"/>
                <a:ea typeface="华文细黑" panose="02010600040101010101" pitchFamily="2" charset="-122"/>
                <a:cs typeface="华文黑体" pitchFamily="2" charset="-122"/>
              </a:rPr>
              <a:t>单击添加文本单击添加文本单击添加文本单击添加文本单击添加文本单击添加文本单击添加文本</a:t>
            </a:r>
            <a:endParaRPr lang="zh-CN" altLang="en-US" sz="1400" b="1" dirty="0">
              <a:solidFill>
                <a:schemeClr val="bg1"/>
              </a:solidFill>
              <a:latin typeface="华文细黑" panose="02010600040101010101" pitchFamily="2" charset="-122"/>
              <a:ea typeface="华文细黑" panose="02010600040101010101" pitchFamily="2" charset="-122"/>
              <a:cs typeface="华文黑体" pitchFamily="2" charset="-122"/>
            </a:endParaRPr>
          </a:p>
        </p:txBody>
      </p:sp>
      <p:grpSp>
        <p:nvGrpSpPr>
          <p:cNvPr id="20" name="组合 19"/>
          <p:cNvGrpSpPr/>
          <p:nvPr/>
        </p:nvGrpSpPr>
        <p:grpSpPr>
          <a:xfrm>
            <a:off x="1558702" y="1628800"/>
            <a:ext cx="8244916" cy="720080"/>
            <a:chOff x="1558702" y="1628800"/>
            <a:chExt cx="8244916" cy="720080"/>
          </a:xfrm>
        </p:grpSpPr>
        <p:cxnSp>
          <p:nvCxnSpPr>
            <p:cNvPr id="21" name="直接连接符 6"/>
            <p:cNvCxnSpPr/>
            <p:nvPr/>
          </p:nvCxnSpPr>
          <p:spPr>
            <a:xfrm>
              <a:off x="1558702" y="1628800"/>
              <a:ext cx="8172908" cy="648072"/>
            </a:xfrm>
            <a:prstGeom prst="bentConnector3">
              <a:avLst>
                <a:gd name="adj1" fmla="val 99935"/>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9659602" y="2204864"/>
              <a:ext cx="144016" cy="14401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flipV="1">
            <a:off x="1558702" y="4797152"/>
            <a:ext cx="8244916" cy="720080"/>
            <a:chOff x="1558702" y="5301208"/>
            <a:chExt cx="8244916" cy="720080"/>
          </a:xfrm>
        </p:grpSpPr>
        <p:cxnSp>
          <p:nvCxnSpPr>
            <p:cNvPr id="24" name="直接连接符 6"/>
            <p:cNvCxnSpPr/>
            <p:nvPr/>
          </p:nvCxnSpPr>
          <p:spPr>
            <a:xfrm>
              <a:off x="1558702" y="5301208"/>
              <a:ext cx="8172908" cy="648072"/>
            </a:xfrm>
            <a:prstGeom prst="bentConnector3">
              <a:avLst>
                <a:gd name="adj1" fmla="val 99935"/>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9659602" y="5877272"/>
              <a:ext cx="144016" cy="14401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5"/>
          <p:cNvSpPr txBox="1"/>
          <p:nvPr/>
        </p:nvSpPr>
        <p:spPr>
          <a:xfrm>
            <a:off x="211117" y="147916"/>
            <a:ext cx="2988344" cy="584775"/>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年度工作概述</a:t>
            </a:r>
            <a:endParaRPr lang="en-US" altLang="zh-CN" b="1" dirty="0">
              <a:solidFill>
                <a:schemeClr val="bg1"/>
              </a:solidFill>
              <a:latin typeface="微软雅黑" panose="020B0503020204020204" pitchFamily="34" charset="-122"/>
              <a:ea typeface="微软雅黑" panose="020B0503020204020204" pitchFamily="34" charset="-122"/>
            </a:endParaRPr>
          </a:p>
          <a:p>
            <a:r>
              <a:rPr lang="en-US" altLang="zh-CN" sz="1400" dirty="0">
                <a:latin typeface="微软雅黑" panose="020B0503020204020204" pitchFamily="34" charset="-122"/>
                <a:ea typeface="微软雅黑" panose="020B0503020204020204" pitchFamily="34" charset="-122"/>
              </a:rPr>
              <a:t>Annual work summary</a:t>
            </a:r>
            <a:endParaRPr lang="zh-CN" altLang="en-US" sz="14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2" fill="hold" grpId="0" nodeType="withEffect">
                                  <p:stCondLst>
                                    <p:cond delay="50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500"/>
                                        <p:tgtEl>
                                          <p:spTgt spid="3"/>
                                        </p:tgtEl>
                                      </p:cBhvr>
                                    </p:animEffect>
                                  </p:childTnLst>
                                </p:cTn>
                              </p:par>
                              <p:par>
                                <p:cTn id="13" presetID="22" presetClass="entr" presetSubtype="2" fill="hold" grpId="0" nodeType="withEffect">
                                  <p:stCondLst>
                                    <p:cond delay="500"/>
                                  </p:stCondLst>
                                  <p:childTnLst>
                                    <p:set>
                                      <p:cBhvr>
                                        <p:cTn id="14" dur="1" fill="hold">
                                          <p:stCondLst>
                                            <p:cond delay="0"/>
                                          </p:stCondLst>
                                        </p:cTn>
                                        <p:tgtEl>
                                          <p:spTgt spid="4"/>
                                        </p:tgtEl>
                                        <p:attrNameLst>
                                          <p:attrName>style.visibility</p:attrName>
                                        </p:attrNameLst>
                                      </p:cBhvr>
                                      <p:to>
                                        <p:strVal val="visible"/>
                                      </p:to>
                                    </p:set>
                                    <p:animEffect transition="in" filter="wipe(right)">
                                      <p:cBhvr>
                                        <p:cTn id="15" dur="500"/>
                                        <p:tgtEl>
                                          <p:spTgt spid="4"/>
                                        </p:tgtEl>
                                      </p:cBhvr>
                                    </p:animEffect>
                                  </p:childTnLst>
                                </p:cTn>
                              </p:par>
                              <p:par>
                                <p:cTn id="16" presetID="22" presetClass="entr" presetSubtype="2" fill="hold" nodeType="withEffect">
                                  <p:stCondLst>
                                    <p:cond delay="500"/>
                                  </p:stCondLst>
                                  <p:childTnLst>
                                    <p:set>
                                      <p:cBhvr>
                                        <p:cTn id="17" dur="1" fill="hold">
                                          <p:stCondLst>
                                            <p:cond delay="0"/>
                                          </p:stCondLst>
                                        </p:cTn>
                                        <p:tgtEl>
                                          <p:spTgt spid="20"/>
                                        </p:tgtEl>
                                        <p:attrNameLst>
                                          <p:attrName>style.visibility</p:attrName>
                                        </p:attrNameLst>
                                      </p:cBhvr>
                                      <p:to>
                                        <p:strVal val="visible"/>
                                      </p:to>
                                    </p:set>
                                    <p:animEffect transition="in" filter="wipe(right)">
                                      <p:cBhvr>
                                        <p:cTn id="18" dur="500"/>
                                        <p:tgtEl>
                                          <p:spTgt spid="20"/>
                                        </p:tgtEl>
                                      </p:cBhvr>
                                    </p:animEffect>
                                  </p:childTnLst>
                                </p:cTn>
                              </p:par>
                              <p:par>
                                <p:cTn id="19" presetID="22" presetClass="entr" presetSubtype="2" fill="hold" nodeType="withEffect">
                                  <p:stCondLst>
                                    <p:cond delay="500"/>
                                  </p:stCondLst>
                                  <p:childTnLst>
                                    <p:set>
                                      <p:cBhvr>
                                        <p:cTn id="20" dur="1" fill="hold">
                                          <p:stCondLst>
                                            <p:cond delay="0"/>
                                          </p:stCondLst>
                                        </p:cTn>
                                        <p:tgtEl>
                                          <p:spTgt spid="23"/>
                                        </p:tgtEl>
                                        <p:attrNameLst>
                                          <p:attrName>style.visibility</p:attrName>
                                        </p:attrNameLst>
                                      </p:cBhvr>
                                      <p:to>
                                        <p:strVal val="visible"/>
                                      </p:to>
                                    </p:set>
                                    <p:animEffect transition="in" filter="wipe(right)">
                                      <p:cBhvr>
                                        <p:cTn id="21" dur="500"/>
                                        <p:tgtEl>
                                          <p:spTgt spid="23"/>
                                        </p:tgtEl>
                                      </p:cBhvr>
                                    </p:animEffect>
                                  </p:childTnLst>
                                </p:cTn>
                              </p:par>
                              <p:par>
                                <p:cTn id="22" presetID="22" presetClass="entr" presetSubtype="2" fill="hold" grpId="0" nodeType="withEffect">
                                  <p:stCondLst>
                                    <p:cond delay="800"/>
                                  </p:stCondLst>
                                  <p:childTnLst>
                                    <p:set>
                                      <p:cBhvr>
                                        <p:cTn id="23" dur="1" fill="hold">
                                          <p:stCondLst>
                                            <p:cond delay="0"/>
                                          </p:stCondLst>
                                        </p:cTn>
                                        <p:tgtEl>
                                          <p:spTgt spid="17"/>
                                        </p:tgtEl>
                                        <p:attrNameLst>
                                          <p:attrName>style.visibility</p:attrName>
                                        </p:attrNameLst>
                                      </p:cBhvr>
                                      <p:to>
                                        <p:strVal val="visible"/>
                                      </p:to>
                                    </p:set>
                                    <p:animEffect transition="in" filter="wipe(right)">
                                      <p:cBhvr>
                                        <p:cTn id="24" dur="500"/>
                                        <p:tgtEl>
                                          <p:spTgt spid="17"/>
                                        </p:tgtEl>
                                      </p:cBhvr>
                                    </p:animEffect>
                                  </p:childTnLst>
                                </p:cTn>
                              </p:par>
                              <p:par>
                                <p:cTn id="25" presetID="22" presetClass="entr" presetSubtype="2" fill="hold" grpId="0" nodeType="withEffect">
                                  <p:stCondLst>
                                    <p:cond delay="800"/>
                                  </p:stCondLst>
                                  <p:childTnLst>
                                    <p:set>
                                      <p:cBhvr>
                                        <p:cTn id="26" dur="1" fill="hold">
                                          <p:stCondLst>
                                            <p:cond delay="0"/>
                                          </p:stCondLst>
                                        </p:cTn>
                                        <p:tgtEl>
                                          <p:spTgt spid="19"/>
                                        </p:tgtEl>
                                        <p:attrNameLst>
                                          <p:attrName>style.visibility</p:attrName>
                                        </p:attrNameLst>
                                      </p:cBhvr>
                                      <p:to>
                                        <p:strVal val="visible"/>
                                      </p:to>
                                    </p:set>
                                    <p:animEffect transition="in" filter="wipe(right)">
                                      <p:cBhvr>
                                        <p:cTn id="27" dur="500"/>
                                        <p:tgtEl>
                                          <p:spTgt spid="19"/>
                                        </p:tgtEl>
                                      </p:cBhvr>
                                    </p:animEffect>
                                  </p:childTnLst>
                                </p:cTn>
                              </p:par>
                              <p:par>
                                <p:cTn id="28" presetID="22" presetClass="entr" presetSubtype="2" fill="hold" grpId="0" nodeType="withEffect">
                                  <p:stCondLst>
                                    <p:cond delay="1000"/>
                                  </p:stCondLst>
                                  <p:childTnLst>
                                    <p:set>
                                      <p:cBhvr>
                                        <p:cTn id="29" dur="1" fill="hold">
                                          <p:stCondLst>
                                            <p:cond delay="0"/>
                                          </p:stCondLst>
                                        </p:cTn>
                                        <p:tgtEl>
                                          <p:spTgt spid="16"/>
                                        </p:tgtEl>
                                        <p:attrNameLst>
                                          <p:attrName>style.visibility</p:attrName>
                                        </p:attrNameLst>
                                      </p:cBhvr>
                                      <p:to>
                                        <p:strVal val="visible"/>
                                      </p:to>
                                    </p:set>
                                    <p:animEffect transition="in" filter="wipe(right)">
                                      <p:cBhvr>
                                        <p:cTn id="30" dur="500"/>
                                        <p:tgtEl>
                                          <p:spTgt spid="16"/>
                                        </p:tgtEl>
                                      </p:cBhvr>
                                    </p:animEffect>
                                  </p:childTnLst>
                                </p:cTn>
                              </p:par>
                              <p:par>
                                <p:cTn id="31" presetID="22" presetClass="entr" presetSubtype="2" fill="hold" grpId="0" nodeType="withEffect">
                                  <p:stCondLst>
                                    <p:cond delay="1000"/>
                                  </p:stCondLst>
                                  <p:childTnLst>
                                    <p:set>
                                      <p:cBhvr>
                                        <p:cTn id="32" dur="1" fill="hold">
                                          <p:stCondLst>
                                            <p:cond delay="0"/>
                                          </p:stCondLst>
                                        </p:cTn>
                                        <p:tgtEl>
                                          <p:spTgt spid="18"/>
                                        </p:tgtEl>
                                        <p:attrNameLst>
                                          <p:attrName>style.visibility</p:attrName>
                                        </p:attrNameLst>
                                      </p:cBhvr>
                                      <p:to>
                                        <p:strVal val="visible"/>
                                      </p:to>
                                    </p:set>
                                    <p:animEffect transition="in" filter="wipe(right)">
                                      <p:cBhvr>
                                        <p:cTn id="33" dur="500"/>
                                        <p:tgtEl>
                                          <p:spTgt spid="18"/>
                                        </p:tgtEl>
                                      </p:cBhvr>
                                    </p:animEffect>
                                  </p:childTnLst>
                                </p:cTn>
                              </p:par>
                              <p:par>
                                <p:cTn id="34" presetID="22" presetClass="entr" presetSubtype="2" fill="hold" grpId="0" nodeType="withEffect">
                                  <p:stCondLst>
                                    <p:cond delay="1000"/>
                                  </p:stCondLst>
                                  <p:childTnLst>
                                    <p:set>
                                      <p:cBhvr>
                                        <p:cTn id="35" dur="1" fill="hold">
                                          <p:stCondLst>
                                            <p:cond delay="0"/>
                                          </p:stCondLst>
                                        </p:cTn>
                                        <p:tgtEl>
                                          <p:spTgt spid="14"/>
                                        </p:tgtEl>
                                        <p:attrNameLst>
                                          <p:attrName>style.visibility</p:attrName>
                                        </p:attrNameLst>
                                      </p:cBhvr>
                                      <p:to>
                                        <p:strVal val="visible"/>
                                      </p:to>
                                    </p:set>
                                    <p:animEffect transition="in" filter="wipe(right)">
                                      <p:cBhvr>
                                        <p:cTn id="36" dur="500"/>
                                        <p:tgtEl>
                                          <p:spTgt spid="14"/>
                                        </p:tgtEl>
                                      </p:cBhvr>
                                    </p:animEffect>
                                  </p:childTnLst>
                                </p:cTn>
                              </p:par>
                              <p:par>
                                <p:cTn id="37" presetID="22" presetClass="entr" presetSubtype="2" fill="hold" grpId="0" nodeType="withEffect">
                                  <p:stCondLst>
                                    <p:cond delay="1000"/>
                                  </p:stCondLst>
                                  <p:childTnLst>
                                    <p:set>
                                      <p:cBhvr>
                                        <p:cTn id="38" dur="1" fill="hold">
                                          <p:stCondLst>
                                            <p:cond delay="0"/>
                                          </p:stCondLst>
                                        </p:cTn>
                                        <p:tgtEl>
                                          <p:spTgt spid="15"/>
                                        </p:tgtEl>
                                        <p:attrNameLst>
                                          <p:attrName>style.visibility</p:attrName>
                                        </p:attrNameLst>
                                      </p:cBhvr>
                                      <p:to>
                                        <p:strVal val="visible"/>
                                      </p:to>
                                    </p:set>
                                    <p:animEffect transition="in" filter="wipe(right)">
                                      <p:cBhvr>
                                        <p:cTn id="39" dur="500"/>
                                        <p:tgtEl>
                                          <p:spTgt spid="15"/>
                                        </p:tgtEl>
                                      </p:cBhvr>
                                    </p:animEffect>
                                  </p:childTnLst>
                                </p:cTn>
                              </p:par>
                              <p:par>
                                <p:cTn id="40" presetID="26" presetClass="emph" presetSubtype="0" fill="hold" grpId="0" nodeType="withEffect">
                                  <p:stCondLst>
                                    <p:cond delay="0"/>
                                  </p:stCondLst>
                                  <p:childTnLst>
                                    <p:animEffect transition="out" filter="fade">
                                      <p:cBhvr>
                                        <p:cTn id="41" dur="500" tmFilter="0, 0; .2, .5; .8, .5; 1, 0"/>
                                        <p:tgtEl>
                                          <p:spTgt spid="26"/>
                                        </p:tgtEl>
                                      </p:cBhvr>
                                    </p:animEffect>
                                    <p:animScale>
                                      <p:cBhvr>
                                        <p:cTn id="42" dur="250" autoRev="1" fill="hold"/>
                                        <p:tgtEl>
                                          <p:spTgt spid="26"/>
                                        </p:tgtEl>
                                      </p:cBhvr>
                                      <p:by x="105000" y="105000"/>
                                    </p:animScale>
                                  </p:childTnLst>
                                </p:cTn>
                              </p:par>
                              <p:par>
                                <p:cTn id="43" presetID="27" presetClass="emph" presetSubtype="0" fill="remove" grpId="1" nodeType="withEffect">
                                  <p:stCondLst>
                                    <p:cond delay="0"/>
                                  </p:stCondLst>
                                  <p:childTnLst>
                                    <p:animClr clrSpc="rgb" dir="cw">
                                      <p:cBhvr override="childStyle">
                                        <p:cTn id="44" dur="250" autoRev="1" fill="remove"/>
                                        <p:tgtEl>
                                          <p:spTgt spid="26"/>
                                        </p:tgtEl>
                                        <p:attrNameLst>
                                          <p:attrName>style.color</p:attrName>
                                        </p:attrNameLst>
                                      </p:cBhvr>
                                      <p:to>
                                        <a:schemeClr val="bg1"/>
                                      </p:to>
                                    </p:animClr>
                                    <p:animClr clrSpc="rgb" dir="cw">
                                      <p:cBhvr>
                                        <p:cTn id="45" dur="250" autoRev="1" fill="remove"/>
                                        <p:tgtEl>
                                          <p:spTgt spid="26"/>
                                        </p:tgtEl>
                                        <p:attrNameLst>
                                          <p:attrName>fillcolor</p:attrName>
                                        </p:attrNameLst>
                                      </p:cBhvr>
                                      <p:to>
                                        <a:schemeClr val="bg1"/>
                                      </p:to>
                                    </p:animClr>
                                    <p:set>
                                      <p:cBhvr>
                                        <p:cTn id="46" dur="250" autoRev="1" fill="remove"/>
                                        <p:tgtEl>
                                          <p:spTgt spid="26"/>
                                        </p:tgtEl>
                                        <p:attrNameLst>
                                          <p:attrName>fill.type</p:attrName>
                                        </p:attrNameLst>
                                      </p:cBhvr>
                                      <p:to>
                                        <p:strVal val="solid"/>
                                      </p:to>
                                    </p:set>
                                    <p:set>
                                      <p:cBhvr>
                                        <p:cTn id="47" dur="250" autoRev="1" fill="remove"/>
                                        <p:tgtEl>
                                          <p:spTgt spid="2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4" grpId="0" animBg="1"/>
      <p:bldP spid="15" grpId="0" animBg="1"/>
      <p:bldP spid="16" grpId="0"/>
      <p:bldP spid="17" grpId="0"/>
      <p:bldP spid="18" grpId="0"/>
      <p:bldP spid="19" grpId="0"/>
      <p:bldP spid="26" grpId="0"/>
      <p:bldP spid="26"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矩形 43"/>
          <p:cNvSpPr/>
          <p:nvPr/>
        </p:nvSpPr>
        <p:spPr>
          <a:xfrm>
            <a:off x="0" y="0"/>
            <a:ext cx="12192000" cy="6858000"/>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11117" y="147916"/>
            <a:ext cx="2988344" cy="584775"/>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年度工作概述</a:t>
            </a:r>
            <a:endParaRPr lang="en-US" altLang="zh-CN" b="1" dirty="0">
              <a:solidFill>
                <a:schemeClr val="bg1"/>
              </a:solidFill>
              <a:latin typeface="微软雅黑" panose="020B0503020204020204" pitchFamily="34" charset="-122"/>
              <a:ea typeface="微软雅黑" panose="020B0503020204020204" pitchFamily="34" charset="-122"/>
            </a:endParaRPr>
          </a:p>
          <a:p>
            <a:r>
              <a:rPr lang="en-US" altLang="zh-CN" sz="1400" dirty="0">
                <a:latin typeface="微软雅黑" panose="020B0503020204020204" pitchFamily="34" charset="-122"/>
                <a:ea typeface="微软雅黑" panose="020B0503020204020204" pitchFamily="34" charset="-122"/>
              </a:rPr>
              <a:t>Annual work summary</a:t>
            </a:r>
            <a:endParaRPr lang="zh-CN" altLang="en-US" sz="1400" dirty="0">
              <a:latin typeface="微软雅黑" panose="020B0503020204020204" pitchFamily="34" charset="-122"/>
              <a:ea typeface="微软雅黑" panose="020B0503020204020204" pitchFamily="34" charset="-122"/>
            </a:endParaRPr>
          </a:p>
        </p:txBody>
      </p:sp>
      <p:sp>
        <p:nvSpPr>
          <p:cNvPr id="27" name="矩形 26"/>
          <p:cNvSpPr/>
          <p:nvPr/>
        </p:nvSpPr>
        <p:spPr>
          <a:xfrm rot="18900000">
            <a:off x="3496437" y="2558043"/>
            <a:ext cx="580529" cy="580529"/>
          </a:xfrm>
          <a:prstGeom prst="rect">
            <a:avLst/>
          </a:prstGeom>
          <a:noFill/>
          <a:ln w="12700">
            <a:solidFill>
              <a:srgbClr val="1F1F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8" name="矩形 27"/>
          <p:cNvSpPr/>
          <p:nvPr/>
        </p:nvSpPr>
        <p:spPr>
          <a:xfrm rot="18900000">
            <a:off x="6216740" y="2558043"/>
            <a:ext cx="580529" cy="580529"/>
          </a:xfrm>
          <a:prstGeom prst="rect">
            <a:avLst/>
          </a:prstGeom>
          <a:noFill/>
          <a:ln w="12700">
            <a:solidFill>
              <a:srgbClr val="1F1F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9" name="矩形 28"/>
          <p:cNvSpPr/>
          <p:nvPr/>
        </p:nvSpPr>
        <p:spPr>
          <a:xfrm rot="18900000">
            <a:off x="8937043" y="2558043"/>
            <a:ext cx="580529" cy="580529"/>
          </a:xfrm>
          <a:prstGeom prst="rect">
            <a:avLst/>
          </a:prstGeom>
          <a:noFill/>
          <a:ln w="12700">
            <a:solidFill>
              <a:srgbClr val="1F1F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30" name="组合 29"/>
          <p:cNvGrpSpPr/>
          <p:nvPr/>
        </p:nvGrpSpPr>
        <p:grpSpPr>
          <a:xfrm>
            <a:off x="1639431" y="2038133"/>
            <a:ext cx="1566363" cy="1582358"/>
            <a:chOff x="896162" y="1326894"/>
            <a:chExt cx="1174772" cy="1186769"/>
          </a:xfrm>
        </p:grpSpPr>
        <p:sp>
          <p:nvSpPr>
            <p:cNvPr id="31" name="矩形 30"/>
            <p:cNvSpPr/>
            <p:nvPr/>
          </p:nvSpPr>
          <p:spPr>
            <a:xfrm rot="18900000">
              <a:off x="896162" y="1338891"/>
              <a:ext cx="1174772" cy="1174772"/>
            </a:xfrm>
            <a:prstGeom prst="rect">
              <a:avLst/>
            </a:prstGeom>
            <a:noFill/>
            <a:ln w="12700">
              <a:solidFill>
                <a:srgbClr val="1F1F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2" name="矩形 31"/>
            <p:cNvSpPr/>
            <p:nvPr/>
          </p:nvSpPr>
          <p:spPr>
            <a:xfrm>
              <a:off x="970115" y="1326894"/>
              <a:ext cx="1085874" cy="1084913"/>
            </a:xfrm>
            <a:prstGeom prst="rect">
              <a:avLst/>
            </a:prstGeom>
          </p:spPr>
          <p:txBody>
            <a:bodyPr wrap="none">
              <a:spAutoFit/>
            </a:bodyPr>
            <a:lstStyle/>
            <a:p>
              <a:pPr algn="ctr"/>
              <a:r>
                <a:rPr lang="en-US" altLang="zh-CN" sz="8800" b="1" dirty="0">
                  <a:solidFill>
                    <a:srgbClr val="1F1F1F"/>
                  </a:solidFill>
                </a:rPr>
                <a:t>01</a:t>
              </a:r>
              <a:endParaRPr lang="zh-CN" altLang="en-US" sz="8800" b="1" dirty="0">
                <a:solidFill>
                  <a:srgbClr val="1F1F1F"/>
                </a:solidFill>
              </a:endParaRPr>
            </a:p>
          </p:txBody>
        </p:sp>
      </p:grpSp>
      <p:grpSp>
        <p:nvGrpSpPr>
          <p:cNvPr id="33" name="组合 32"/>
          <p:cNvGrpSpPr/>
          <p:nvPr/>
        </p:nvGrpSpPr>
        <p:grpSpPr>
          <a:xfrm>
            <a:off x="4374670" y="2069768"/>
            <a:ext cx="1566363" cy="1572717"/>
            <a:chOff x="2947591" y="1350620"/>
            <a:chExt cx="1174772" cy="1179538"/>
          </a:xfrm>
        </p:grpSpPr>
        <p:sp>
          <p:nvSpPr>
            <p:cNvPr id="34" name="矩形 33"/>
            <p:cNvSpPr/>
            <p:nvPr/>
          </p:nvSpPr>
          <p:spPr>
            <a:xfrm rot="18900000">
              <a:off x="2947591" y="1355386"/>
              <a:ext cx="1174772" cy="1174772"/>
            </a:xfrm>
            <a:prstGeom prst="rect">
              <a:avLst/>
            </a:prstGeom>
            <a:noFill/>
            <a:ln w="12700">
              <a:solidFill>
                <a:srgbClr val="1F1F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5" name="矩形 34"/>
            <p:cNvSpPr/>
            <p:nvPr/>
          </p:nvSpPr>
          <p:spPr>
            <a:xfrm>
              <a:off x="2982743" y="1350620"/>
              <a:ext cx="1085874" cy="1084913"/>
            </a:xfrm>
            <a:prstGeom prst="rect">
              <a:avLst/>
            </a:prstGeom>
          </p:spPr>
          <p:txBody>
            <a:bodyPr wrap="none">
              <a:spAutoFit/>
            </a:bodyPr>
            <a:lstStyle/>
            <a:p>
              <a:pPr algn="ctr"/>
              <a:r>
                <a:rPr lang="en-US" altLang="zh-CN" sz="8800" b="1" dirty="0">
                  <a:solidFill>
                    <a:srgbClr val="1F1F1F"/>
                  </a:solidFill>
                </a:rPr>
                <a:t>02</a:t>
              </a:r>
              <a:endParaRPr lang="zh-CN" altLang="en-US" sz="8800" b="1" dirty="0">
                <a:solidFill>
                  <a:srgbClr val="1F1F1F"/>
                </a:solidFill>
              </a:endParaRPr>
            </a:p>
          </p:txBody>
        </p:sp>
      </p:grpSp>
      <p:grpSp>
        <p:nvGrpSpPr>
          <p:cNvPr id="36" name="组合 35"/>
          <p:cNvGrpSpPr/>
          <p:nvPr/>
        </p:nvGrpSpPr>
        <p:grpSpPr>
          <a:xfrm>
            <a:off x="7094971" y="2054128"/>
            <a:ext cx="1566363" cy="1566363"/>
            <a:chOff x="4987817" y="1338890"/>
            <a:chExt cx="1174772" cy="1174772"/>
          </a:xfrm>
        </p:grpSpPr>
        <p:sp>
          <p:nvSpPr>
            <p:cNvPr id="37" name="矩形 36"/>
            <p:cNvSpPr/>
            <p:nvPr/>
          </p:nvSpPr>
          <p:spPr>
            <a:xfrm rot="18900000">
              <a:off x="4987817" y="1338890"/>
              <a:ext cx="1174772" cy="1174772"/>
            </a:xfrm>
            <a:prstGeom prst="rect">
              <a:avLst/>
            </a:prstGeom>
            <a:noFill/>
            <a:ln w="12700">
              <a:solidFill>
                <a:srgbClr val="1F1F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8" name="矩形 37"/>
            <p:cNvSpPr/>
            <p:nvPr/>
          </p:nvSpPr>
          <p:spPr>
            <a:xfrm>
              <a:off x="5040568" y="1342081"/>
              <a:ext cx="1085874" cy="1084913"/>
            </a:xfrm>
            <a:prstGeom prst="rect">
              <a:avLst/>
            </a:prstGeom>
          </p:spPr>
          <p:txBody>
            <a:bodyPr wrap="none">
              <a:spAutoFit/>
            </a:bodyPr>
            <a:lstStyle/>
            <a:p>
              <a:pPr algn="ctr"/>
              <a:r>
                <a:rPr lang="en-US" altLang="zh-CN" sz="8800" b="1" dirty="0">
                  <a:solidFill>
                    <a:srgbClr val="1F1F1F"/>
                  </a:solidFill>
                </a:rPr>
                <a:t>03</a:t>
              </a:r>
              <a:endParaRPr lang="zh-CN" altLang="en-US" sz="8800" b="1" dirty="0">
                <a:solidFill>
                  <a:srgbClr val="1F1F1F"/>
                </a:solidFill>
              </a:endParaRPr>
            </a:p>
          </p:txBody>
        </p:sp>
      </p:grpSp>
      <p:grpSp>
        <p:nvGrpSpPr>
          <p:cNvPr id="39" name="组合 38"/>
          <p:cNvGrpSpPr/>
          <p:nvPr/>
        </p:nvGrpSpPr>
        <p:grpSpPr>
          <a:xfrm>
            <a:off x="9814249" y="2044387"/>
            <a:ext cx="1566363" cy="1576102"/>
            <a:chOff x="7027275" y="1331584"/>
            <a:chExt cx="1174772" cy="1182077"/>
          </a:xfrm>
        </p:grpSpPr>
        <p:sp>
          <p:nvSpPr>
            <p:cNvPr id="40" name="矩形 39"/>
            <p:cNvSpPr/>
            <p:nvPr/>
          </p:nvSpPr>
          <p:spPr>
            <a:xfrm rot="18900000">
              <a:off x="7027275" y="1338889"/>
              <a:ext cx="1174772" cy="1174772"/>
            </a:xfrm>
            <a:prstGeom prst="rect">
              <a:avLst/>
            </a:prstGeom>
            <a:noFill/>
            <a:ln w="12700">
              <a:solidFill>
                <a:srgbClr val="1F1F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1" name="矩形 40"/>
            <p:cNvSpPr/>
            <p:nvPr/>
          </p:nvSpPr>
          <p:spPr>
            <a:xfrm>
              <a:off x="7091857" y="1331584"/>
              <a:ext cx="1085874" cy="1084913"/>
            </a:xfrm>
            <a:prstGeom prst="rect">
              <a:avLst/>
            </a:prstGeom>
          </p:spPr>
          <p:txBody>
            <a:bodyPr wrap="none">
              <a:spAutoFit/>
            </a:bodyPr>
            <a:lstStyle/>
            <a:p>
              <a:pPr algn="ctr"/>
              <a:r>
                <a:rPr lang="en-US" altLang="zh-CN" sz="8800" b="1" dirty="0">
                  <a:solidFill>
                    <a:srgbClr val="1F1F1F"/>
                  </a:solidFill>
                </a:rPr>
                <a:t>04</a:t>
              </a:r>
              <a:endParaRPr lang="zh-CN" altLang="en-US" sz="8800" b="1" dirty="0">
                <a:solidFill>
                  <a:srgbClr val="1F1F1F"/>
                </a:solidFill>
              </a:endParaRPr>
            </a:p>
          </p:txBody>
        </p:sp>
      </p:grpSp>
      <p:sp>
        <p:nvSpPr>
          <p:cNvPr id="42" name="文本框 41"/>
          <p:cNvSpPr txBox="1"/>
          <p:nvPr/>
        </p:nvSpPr>
        <p:spPr>
          <a:xfrm>
            <a:off x="1820672" y="4116745"/>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43" name="文本框 42"/>
          <p:cNvSpPr txBox="1"/>
          <p:nvPr/>
        </p:nvSpPr>
        <p:spPr>
          <a:xfrm>
            <a:off x="1107701" y="4630989"/>
            <a:ext cx="2523538" cy="984885"/>
          </a:xfrm>
          <a:prstGeom prst="rect">
            <a:avLst/>
          </a:prstGeom>
          <a:noFill/>
        </p:spPr>
        <p:txBody>
          <a:bodyPr wrap="square" rtlCol="0">
            <a:spAutoFit/>
          </a:bodyPr>
          <a:lstStyle/>
          <a:p>
            <a:pPr algn="ct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45" name="文本框 44"/>
          <p:cNvSpPr txBox="1"/>
          <p:nvPr/>
        </p:nvSpPr>
        <p:spPr>
          <a:xfrm>
            <a:off x="4482798" y="4148636"/>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46" name="文本框 45"/>
          <p:cNvSpPr txBox="1"/>
          <p:nvPr/>
        </p:nvSpPr>
        <p:spPr>
          <a:xfrm>
            <a:off x="3769827" y="4662880"/>
            <a:ext cx="2523538" cy="984885"/>
          </a:xfrm>
          <a:prstGeom prst="rect">
            <a:avLst/>
          </a:prstGeom>
          <a:noFill/>
        </p:spPr>
        <p:txBody>
          <a:bodyPr wrap="square" rtlCol="0">
            <a:spAutoFit/>
          </a:bodyPr>
          <a:lstStyle/>
          <a:p>
            <a:pPr algn="ct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47" name="文本框 46"/>
          <p:cNvSpPr txBox="1"/>
          <p:nvPr/>
        </p:nvSpPr>
        <p:spPr>
          <a:xfrm>
            <a:off x="7309096" y="4103317"/>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48" name="文本框 47"/>
          <p:cNvSpPr txBox="1"/>
          <p:nvPr/>
        </p:nvSpPr>
        <p:spPr>
          <a:xfrm>
            <a:off x="6596125" y="4617561"/>
            <a:ext cx="2523538" cy="984885"/>
          </a:xfrm>
          <a:prstGeom prst="rect">
            <a:avLst/>
          </a:prstGeom>
          <a:noFill/>
        </p:spPr>
        <p:txBody>
          <a:bodyPr wrap="square" rtlCol="0">
            <a:spAutoFit/>
          </a:bodyPr>
          <a:lstStyle/>
          <a:p>
            <a:pPr algn="ct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49" name="文本框 48"/>
          <p:cNvSpPr txBox="1"/>
          <p:nvPr/>
        </p:nvSpPr>
        <p:spPr>
          <a:xfrm>
            <a:off x="10107033" y="4111866"/>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50" name="文本框 49"/>
          <p:cNvSpPr txBox="1"/>
          <p:nvPr/>
        </p:nvSpPr>
        <p:spPr>
          <a:xfrm>
            <a:off x="9394062" y="4626110"/>
            <a:ext cx="2523538" cy="984885"/>
          </a:xfrm>
          <a:prstGeom prst="rect">
            <a:avLst/>
          </a:prstGeom>
          <a:noFill/>
        </p:spPr>
        <p:txBody>
          <a:bodyPr wrap="square" rtlCol="0">
            <a:spAutoFit/>
          </a:bodyPr>
          <a:lstStyle/>
          <a:p>
            <a:pPr algn="ct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11"/>
                                        </p:tgtEl>
                                      </p:cBhvr>
                                    </p:animEffect>
                                    <p:animScale>
                                      <p:cBhvr>
                                        <p:cTn id="7" dur="250" autoRev="1" fill="hold"/>
                                        <p:tgtEl>
                                          <p:spTgt spid="11"/>
                                        </p:tgtEl>
                                      </p:cBhvr>
                                      <p:by x="105000" y="105000"/>
                                    </p:animScale>
                                  </p:childTnLst>
                                </p:cTn>
                              </p:par>
                              <p:par>
                                <p:cTn id="8" presetID="27" presetClass="emph" presetSubtype="0" fill="remove" grpId="1" nodeType="withEffect">
                                  <p:stCondLst>
                                    <p:cond delay="0"/>
                                  </p:stCondLst>
                                  <p:childTnLst>
                                    <p:animClr clrSpc="rgb" dir="cw">
                                      <p:cBhvr override="childStyle">
                                        <p:cTn id="9" dur="250" autoRev="1" fill="remove"/>
                                        <p:tgtEl>
                                          <p:spTgt spid="11"/>
                                        </p:tgtEl>
                                        <p:attrNameLst>
                                          <p:attrName>style.color</p:attrName>
                                        </p:attrNameLst>
                                      </p:cBhvr>
                                      <p:to>
                                        <a:schemeClr val="bg1"/>
                                      </p:to>
                                    </p:animClr>
                                    <p:animClr clrSpc="rgb" dir="cw">
                                      <p:cBhvr>
                                        <p:cTn id="10" dur="250" autoRev="1" fill="remove"/>
                                        <p:tgtEl>
                                          <p:spTgt spid="11"/>
                                        </p:tgtEl>
                                        <p:attrNameLst>
                                          <p:attrName>fillcolor</p:attrName>
                                        </p:attrNameLst>
                                      </p:cBhvr>
                                      <p:to>
                                        <a:schemeClr val="bg1"/>
                                      </p:to>
                                    </p:animClr>
                                    <p:set>
                                      <p:cBhvr>
                                        <p:cTn id="11" dur="250" autoRev="1" fill="remove"/>
                                        <p:tgtEl>
                                          <p:spTgt spid="11"/>
                                        </p:tgtEl>
                                        <p:attrNameLst>
                                          <p:attrName>fill.type</p:attrName>
                                        </p:attrNameLst>
                                      </p:cBhvr>
                                      <p:to>
                                        <p:strVal val="solid"/>
                                      </p:to>
                                    </p:set>
                                    <p:set>
                                      <p:cBhvr>
                                        <p:cTn id="12" dur="250" autoRev="1" fill="remove"/>
                                        <p:tgtEl>
                                          <p:spTgt spid="11"/>
                                        </p:tgtEl>
                                        <p:attrNameLst>
                                          <p:attrName>fill.on</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500" fill="hold"/>
                                        <p:tgtEl>
                                          <p:spTgt spid="27"/>
                                        </p:tgtEl>
                                        <p:attrNameLst>
                                          <p:attrName>ppt_w</p:attrName>
                                        </p:attrNameLst>
                                      </p:cBhvr>
                                      <p:tavLst>
                                        <p:tav tm="0">
                                          <p:val>
                                            <p:fltVal val="0"/>
                                          </p:val>
                                        </p:tav>
                                        <p:tav tm="100000">
                                          <p:val>
                                            <p:strVal val="#ppt_w"/>
                                          </p:val>
                                        </p:tav>
                                      </p:tavLst>
                                    </p:anim>
                                    <p:anim calcmode="lin" valueType="num">
                                      <p:cBhvr>
                                        <p:cTn id="25" dur="500" fill="hold"/>
                                        <p:tgtEl>
                                          <p:spTgt spid="27"/>
                                        </p:tgtEl>
                                        <p:attrNameLst>
                                          <p:attrName>ppt_h</p:attrName>
                                        </p:attrNameLst>
                                      </p:cBhvr>
                                      <p:tavLst>
                                        <p:tav tm="0">
                                          <p:val>
                                            <p:fltVal val="0"/>
                                          </p:val>
                                        </p:tav>
                                        <p:tav tm="100000">
                                          <p:val>
                                            <p:strVal val="#ppt_h"/>
                                          </p:val>
                                        </p:tav>
                                      </p:tavLst>
                                    </p:anim>
                                    <p:animEffect transition="in" filter="fade">
                                      <p:cBhvr>
                                        <p:cTn id="26" dur="500"/>
                                        <p:tgtEl>
                                          <p:spTgt spid="2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p:cTn id="29" dur="500" fill="hold"/>
                                        <p:tgtEl>
                                          <p:spTgt spid="28"/>
                                        </p:tgtEl>
                                        <p:attrNameLst>
                                          <p:attrName>ppt_w</p:attrName>
                                        </p:attrNameLst>
                                      </p:cBhvr>
                                      <p:tavLst>
                                        <p:tav tm="0">
                                          <p:val>
                                            <p:fltVal val="0"/>
                                          </p:val>
                                        </p:tav>
                                        <p:tav tm="100000">
                                          <p:val>
                                            <p:strVal val="#ppt_w"/>
                                          </p:val>
                                        </p:tav>
                                      </p:tavLst>
                                    </p:anim>
                                    <p:anim calcmode="lin" valueType="num">
                                      <p:cBhvr>
                                        <p:cTn id="30" dur="500" fill="hold"/>
                                        <p:tgtEl>
                                          <p:spTgt spid="28"/>
                                        </p:tgtEl>
                                        <p:attrNameLst>
                                          <p:attrName>ppt_h</p:attrName>
                                        </p:attrNameLst>
                                      </p:cBhvr>
                                      <p:tavLst>
                                        <p:tav tm="0">
                                          <p:val>
                                            <p:fltVal val="0"/>
                                          </p:val>
                                        </p:tav>
                                        <p:tav tm="100000">
                                          <p:val>
                                            <p:strVal val="#ppt_h"/>
                                          </p:val>
                                        </p:tav>
                                      </p:tavLst>
                                    </p:anim>
                                    <p:animEffect transition="in" filter="fade">
                                      <p:cBhvr>
                                        <p:cTn id="31" dur="500"/>
                                        <p:tgtEl>
                                          <p:spTgt spid="28"/>
                                        </p:tgtEl>
                                      </p:cBhvr>
                                    </p:animEffect>
                                  </p:childTnLst>
                                </p:cTn>
                              </p:par>
                              <p:par>
                                <p:cTn id="32" presetID="53" presetClass="entr" presetSubtype="16" fill="hold" nodeType="with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p:cTn id="34" dur="500" fill="hold"/>
                                        <p:tgtEl>
                                          <p:spTgt spid="33"/>
                                        </p:tgtEl>
                                        <p:attrNameLst>
                                          <p:attrName>ppt_w</p:attrName>
                                        </p:attrNameLst>
                                      </p:cBhvr>
                                      <p:tavLst>
                                        <p:tav tm="0">
                                          <p:val>
                                            <p:fltVal val="0"/>
                                          </p:val>
                                        </p:tav>
                                        <p:tav tm="100000">
                                          <p:val>
                                            <p:strVal val="#ppt_w"/>
                                          </p:val>
                                        </p:tav>
                                      </p:tavLst>
                                    </p:anim>
                                    <p:anim calcmode="lin" valueType="num">
                                      <p:cBhvr>
                                        <p:cTn id="35" dur="500" fill="hold"/>
                                        <p:tgtEl>
                                          <p:spTgt spid="33"/>
                                        </p:tgtEl>
                                        <p:attrNameLst>
                                          <p:attrName>ppt_h</p:attrName>
                                        </p:attrNameLst>
                                      </p:cBhvr>
                                      <p:tavLst>
                                        <p:tav tm="0">
                                          <p:val>
                                            <p:fltVal val="0"/>
                                          </p:val>
                                        </p:tav>
                                        <p:tav tm="100000">
                                          <p:val>
                                            <p:strVal val="#ppt_h"/>
                                          </p:val>
                                        </p:tav>
                                      </p:tavLst>
                                    </p:anim>
                                    <p:animEffect transition="in" filter="fade">
                                      <p:cBhvr>
                                        <p:cTn id="36" dur="500"/>
                                        <p:tgtEl>
                                          <p:spTgt spid="33"/>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Effect transition="in" filter="fade">
                                      <p:cBhvr>
                                        <p:cTn id="43" dur="500"/>
                                        <p:tgtEl>
                                          <p:spTgt spid="29"/>
                                        </p:tgtEl>
                                      </p:cBhvr>
                                    </p:animEffect>
                                  </p:childTnLst>
                                </p:cTn>
                              </p:par>
                              <p:par>
                                <p:cTn id="44" presetID="53" presetClass="entr" presetSubtype="16" fill="hold" nodeType="with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p:cTn id="46" dur="500" fill="hold"/>
                                        <p:tgtEl>
                                          <p:spTgt spid="36"/>
                                        </p:tgtEl>
                                        <p:attrNameLst>
                                          <p:attrName>ppt_w</p:attrName>
                                        </p:attrNameLst>
                                      </p:cBhvr>
                                      <p:tavLst>
                                        <p:tav tm="0">
                                          <p:val>
                                            <p:fltVal val="0"/>
                                          </p:val>
                                        </p:tav>
                                        <p:tav tm="100000">
                                          <p:val>
                                            <p:strVal val="#ppt_w"/>
                                          </p:val>
                                        </p:tav>
                                      </p:tavLst>
                                    </p:anim>
                                    <p:anim calcmode="lin" valueType="num">
                                      <p:cBhvr>
                                        <p:cTn id="47" dur="500" fill="hold"/>
                                        <p:tgtEl>
                                          <p:spTgt spid="36"/>
                                        </p:tgtEl>
                                        <p:attrNameLst>
                                          <p:attrName>ppt_h</p:attrName>
                                        </p:attrNameLst>
                                      </p:cBhvr>
                                      <p:tavLst>
                                        <p:tav tm="0">
                                          <p:val>
                                            <p:fltVal val="0"/>
                                          </p:val>
                                        </p:tav>
                                        <p:tav tm="100000">
                                          <p:val>
                                            <p:strVal val="#ppt_h"/>
                                          </p:val>
                                        </p:tav>
                                      </p:tavLst>
                                    </p:anim>
                                    <p:animEffect transition="in" filter="fade">
                                      <p:cBhvr>
                                        <p:cTn id="48" dur="500"/>
                                        <p:tgtEl>
                                          <p:spTgt spid="36"/>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p:cTn id="53" dur="500" fill="hold"/>
                                        <p:tgtEl>
                                          <p:spTgt spid="39"/>
                                        </p:tgtEl>
                                        <p:attrNameLst>
                                          <p:attrName>ppt_w</p:attrName>
                                        </p:attrNameLst>
                                      </p:cBhvr>
                                      <p:tavLst>
                                        <p:tav tm="0">
                                          <p:val>
                                            <p:fltVal val="0"/>
                                          </p:val>
                                        </p:tav>
                                        <p:tav tm="100000">
                                          <p:val>
                                            <p:strVal val="#ppt_w"/>
                                          </p:val>
                                        </p:tav>
                                      </p:tavLst>
                                    </p:anim>
                                    <p:anim calcmode="lin" valueType="num">
                                      <p:cBhvr>
                                        <p:cTn id="54" dur="500" fill="hold"/>
                                        <p:tgtEl>
                                          <p:spTgt spid="39"/>
                                        </p:tgtEl>
                                        <p:attrNameLst>
                                          <p:attrName>ppt_h</p:attrName>
                                        </p:attrNameLst>
                                      </p:cBhvr>
                                      <p:tavLst>
                                        <p:tav tm="0">
                                          <p:val>
                                            <p:fltVal val="0"/>
                                          </p:val>
                                        </p:tav>
                                        <p:tav tm="100000">
                                          <p:val>
                                            <p:strVal val="#ppt_h"/>
                                          </p:val>
                                        </p:tav>
                                      </p:tavLst>
                                    </p:anim>
                                    <p:animEffect transition="in" filter="fade">
                                      <p:cBhvr>
                                        <p:cTn id="55" dur="500"/>
                                        <p:tgtEl>
                                          <p:spTgt spid="39"/>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fade">
                                      <p:cBhvr>
                                        <p:cTn id="60" dur="500"/>
                                        <p:tgtEl>
                                          <p:spTgt spid="4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500"/>
                                        <p:tgtEl>
                                          <p:spTgt spid="42"/>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fade">
                                      <p:cBhvr>
                                        <p:cTn id="68" dur="500"/>
                                        <p:tgtEl>
                                          <p:spTgt spid="46"/>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fade">
                                      <p:cBhvr>
                                        <p:cTn id="71" dur="500"/>
                                        <p:tgtEl>
                                          <p:spTgt spid="45"/>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48"/>
                                        </p:tgtEl>
                                        <p:attrNameLst>
                                          <p:attrName>style.visibility</p:attrName>
                                        </p:attrNameLst>
                                      </p:cBhvr>
                                      <p:to>
                                        <p:strVal val="visible"/>
                                      </p:to>
                                    </p:set>
                                    <p:animEffect transition="in" filter="fade">
                                      <p:cBhvr>
                                        <p:cTn id="76" dur="500"/>
                                        <p:tgtEl>
                                          <p:spTgt spid="4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47"/>
                                        </p:tgtEl>
                                        <p:attrNameLst>
                                          <p:attrName>style.visibility</p:attrName>
                                        </p:attrNameLst>
                                      </p:cBhvr>
                                      <p:to>
                                        <p:strVal val="visible"/>
                                      </p:to>
                                    </p:set>
                                    <p:animEffect transition="in" filter="fade">
                                      <p:cBhvr>
                                        <p:cTn id="79" dur="500"/>
                                        <p:tgtEl>
                                          <p:spTgt spid="47"/>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50"/>
                                        </p:tgtEl>
                                        <p:attrNameLst>
                                          <p:attrName>style.visibility</p:attrName>
                                        </p:attrNameLst>
                                      </p:cBhvr>
                                      <p:to>
                                        <p:strVal val="visible"/>
                                      </p:to>
                                    </p:set>
                                    <p:animEffect transition="in" filter="fade">
                                      <p:cBhvr>
                                        <p:cTn id="84" dur="500"/>
                                        <p:tgtEl>
                                          <p:spTgt spid="50"/>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49"/>
                                        </p:tgtEl>
                                        <p:attrNameLst>
                                          <p:attrName>style.visibility</p:attrName>
                                        </p:attrNameLst>
                                      </p:cBhvr>
                                      <p:to>
                                        <p:strVal val="visible"/>
                                      </p:to>
                                    </p:set>
                                    <p:animEffect transition="in" filter="fade">
                                      <p:cBhvr>
                                        <p:cTn id="8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27" grpId="0" animBg="1"/>
      <p:bldP spid="28" grpId="0" animBg="1"/>
      <p:bldP spid="29" grpId="0" animBg="1"/>
      <p:bldP spid="42" grpId="0" animBg="1"/>
      <p:bldP spid="43" grpId="0"/>
      <p:bldP spid="45" grpId="0" animBg="1"/>
      <p:bldP spid="46" grpId="0"/>
      <p:bldP spid="47" grpId="0" animBg="1"/>
      <p:bldP spid="48" grpId="0"/>
      <p:bldP spid="49" grpId="0" animBg="1"/>
      <p:bldP spid="5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11117" y="147916"/>
            <a:ext cx="2988344" cy="584775"/>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年度工作概述</a:t>
            </a:r>
            <a:endParaRPr lang="en-US" altLang="zh-CN" b="1" dirty="0">
              <a:solidFill>
                <a:schemeClr val="bg1"/>
              </a:solidFill>
              <a:latin typeface="微软雅黑" panose="020B0503020204020204" pitchFamily="34" charset="-122"/>
              <a:ea typeface="微软雅黑" panose="020B0503020204020204" pitchFamily="34" charset="-122"/>
            </a:endParaRPr>
          </a:p>
          <a:p>
            <a:r>
              <a:rPr lang="en-US" altLang="zh-CN" sz="1400" dirty="0">
                <a:latin typeface="微软雅黑" panose="020B0503020204020204" pitchFamily="34" charset="-122"/>
                <a:ea typeface="微软雅黑" panose="020B0503020204020204" pitchFamily="34" charset="-122"/>
              </a:rPr>
              <a:t>Annual work summary</a:t>
            </a:r>
            <a:endParaRPr lang="zh-CN" altLang="en-US" sz="1400" dirty="0">
              <a:latin typeface="微软雅黑" panose="020B0503020204020204" pitchFamily="34" charset="-122"/>
              <a:ea typeface="微软雅黑" panose="020B0503020204020204" pitchFamily="34" charset="-122"/>
            </a:endParaRPr>
          </a:p>
        </p:txBody>
      </p:sp>
      <p:sp>
        <p:nvSpPr>
          <p:cNvPr id="6" name="文本框 5"/>
          <p:cNvSpPr txBox="1"/>
          <p:nvPr/>
        </p:nvSpPr>
        <p:spPr>
          <a:xfrm>
            <a:off x="1778481" y="1653295"/>
            <a:ext cx="2298059" cy="430885"/>
          </a:xfrm>
          <a:prstGeom prst="rect">
            <a:avLst/>
          </a:prstGeom>
          <a:noFill/>
        </p:spPr>
        <p:txBody>
          <a:bodyPr wrap="none" lIns="121917" tIns="60959" rIns="121917" bIns="60959" rtlCol="0">
            <a:spAutoFit/>
          </a:bodyPr>
          <a:lstStyle/>
          <a:p>
            <a:pPr defTabSz="1219200">
              <a:defRPr/>
            </a:pPr>
            <a:r>
              <a:rPr lang="zh-CN" altLang="en-US" sz="2000" b="1" kern="0" dirty="0">
                <a:latin typeface="微软雅黑" panose="020B0503020204020204" pitchFamily="34" charset="-122"/>
                <a:ea typeface="微软雅黑" panose="020B0503020204020204" pitchFamily="34" charset="-122"/>
                <a:cs typeface="Arial" panose="020B0604020202020204" pitchFamily="34" charset="0"/>
              </a:rPr>
              <a:t>单击此处添加标题</a:t>
            </a:r>
            <a:endParaRPr lang="zh-CN" altLang="en-US" sz="2000" b="1" kern="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矩形 6"/>
          <p:cNvSpPr/>
          <p:nvPr/>
        </p:nvSpPr>
        <p:spPr>
          <a:xfrm>
            <a:off x="1793853" y="2050788"/>
            <a:ext cx="3396712" cy="769439"/>
          </a:xfrm>
          <a:prstGeom prst="rect">
            <a:avLst/>
          </a:prstGeom>
        </p:spPr>
        <p:txBody>
          <a:bodyPr wrap="square" lIns="121917" tIns="60959" rIns="121917" bIns="60959">
            <a:spAutoFit/>
          </a:bodyPr>
          <a:lstStyle/>
          <a:p>
            <a:pPr lvl="0">
              <a:lnSpc>
                <a:spcPct val="150000"/>
              </a:lnSpc>
            </a:pPr>
            <a:r>
              <a:rPr lang="zh-CN" altLang="en-US" sz="1400" dirty="0">
                <a:solidFill>
                  <a:prstClr val="black"/>
                </a:solidFill>
              </a:rPr>
              <a:t>单击此处添加文本单击此处添加文本单击此处添加文本</a:t>
            </a:r>
            <a:endParaRPr lang="zh-CN" altLang="en-US" sz="1400" dirty="0">
              <a:solidFill>
                <a:prstClr val="black"/>
              </a:solidFill>
            </a:endParaRPr>
          </a:p>
        </p:txBody>
      </p:sp>
      <p:sp>
        <p:nvSpPr>
          <p:cNvPr id="8" name="文本框 7"/>
          <p:cNvSpPr txBox="1"/>
          <p:nvPr/>
        </p:nvSpPr>
        <p:spPr>
          <a:xfrm>
            <a:off x="1793853" y="2966221"/>
            <a:ext cx="2298059" cy="430885"/>
          </a:xfrm>
          <a:prstGeom prst="rect">
            <a:avLst/>
          </a:prstGeom>
          <a:noFill/>
        </p:spPr>
        <p:txBody>
          <a:bodyPr wrap="none" lIns="121917" tIns="60959" rIns="121917" bIns="60959" rtlCol="0">
            <a:spAutoFit/>
          </a:bodyPr>
          <a:lstStyle/>
          <a:p>
            <a:pPr lvl="0" defTabSz="1219200">
              <a:defRPr/>
            </a:pPr>
            <a:r>
              <a:rPr lang="zh-CN" altLang="en-US" sz="2000" b="1" kern="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单击此处添加标题</a:t>
            </a:r>
            <a:endParaRPr lang="zh-CN" altLang="en-US" sz="2000" b="1" kern="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矩形 8"/>
          <p:cNvSpPr/>
          <p:nvPr/>
        </p:nvSpPr>
        <p:spPr>
          <a:xfrm>
            <a:off x="1793853" y="3383816"/>
            <a:ext cx="3517735" cy="769439"/>
          </a:xfrm>
          <a:prstGeom prst="rect">
            <a:avLst/>
          </a:prstGeom>
        </p:spPr>
        <p:txBody>
          <a:bodyPr wrap="square" lIns="121917" tIns="60959" rIns="121917" bIns="60959">
            <a:spAutoFit/>
          </a:bodyPr>
          <a:lstStyle/>
          <a:p>
            <a:pPr lvl="0">
              <a:lnSpc>
                <a:spcPct val="150000"/>
              </a:lnSpc>
            </a:pPr>
            <a:r>
              <a:rPr lang="zh-CN" altLang="en-US" sz="1400" dirty="0">
                <a:solidFill>
                  <a:prstClr val="black"/>
                </a:solidFill>
              </a:rPr>
              <a:t>单击此处添加文本单击此处添加文本单击此处添加文本</a:t>
            </a:r>
            <a:endParaRPr lang="zh-CN" altLang="en-US" sz="1400" dirty="0">
              <a:solidFill>
                <a:prstClr val="black"/>
              </a:solidFill>
            </a:endParaRPr>
          </a:p>
        </p:txBody>
      </p:sp>
      <p:sp>
        <p:nvSpPr>
          <p:cNvPr id="10" name="文本框 9"/>
          <p:cNvSpPr txBox="1"/>
          <p:nvPr/>
        </p:nvSpPr>
        <p:spPr>
          <a:xfrm>
            <a:off x="1793853" y="4356225"/>
            <a:ext cx="2298059" cy="430885"/>
          </a:xfrm>
          <a:prstGeom prst="rect">
            <a:avLst/>
          </a:prstGeom>
          <a:noFill/>
        </p:spPr>
        <p:txBody>
          <a:bodyPr wrap="none" lIns="121917" tIns="60959" rIns="121917" bIns="60959" rtlCol="0">
            <a:spAutoFit/>
          </a:bodyPr>
          <a:lstStyle/>
          <a:p>
            <a:pPr lvl="0" defTabSz="1219200">
              <a:defRPr/>
            </a:pPr>
            <a:r>
              <a:rPr lang="zh-CN" altLang="en-US" sz="2000" b="1" kern="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单击此处添加标题</a:t>
            </a:r>
            <a:endParaRPr lang="zh-CN" altLang="en-US" sz="2000" b="1" kern="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矩形 11"/>
          <p:cNvSpPr/>
          <p:nvPr/>
        </p:nvSpPr>
        <p:spPr>
          <a:xfrm>
            <a:off x="1793853" y="4773820"/>
            <a:ext cx="3759782" cy="769439"/>
          </a:xfrm>
          <a:prstGeom prst="rect">
            <a:avLst/>
          </a:prstGeom>
        </p:spPr>
        <p:txBody>
          <a:bodyPr wrap="square" lIns="121917" tIns="60959" rIns="121917" bIns="60959">
            <a:spAutoFit/>
          </a:bodyPr>
          <a:lstStyle/>
          <a:p>
            <a:pPr lvl="0">
              <a:lnSpc>
                <a:spcPct val="150000"/>
              </a:lnSpc>
            </a:pPr>
            <a:r>
              <a:rPr lang="zh-CN" altLang="en-US" sz="1400" dirty="0">
                <a:solidFill>
                  <a:prstClr val="black"/>
                </a:solidFill>
              </a:rPr>
              <a:t>单击此处添加文本单击此处添加文本单击此处添加文本</a:t>
            </a:r>
            <a:endParaRPr lang="zh-CN" altLang="en-US" sz="1400" dirty="0">
              <a:solidFill>
                <a:prstClr val="black"/>
              </a:solidFill>
            </a:endParaRPr>
          </a:p>
        </p:txBody>
      </p:sp>
      <p:cxnSp>
        <p:nvCxnSpPr>
          <p:cNvPr id="13" name="直接连接符 52"/>
          <p:cNvCxnSpPr/>
          <p:nvPr/>
        </p:nvCxnSpPr>
        <p:spPr>
          <a:xfrm>
            <a:off x="1865323" y="4201692"/>
            <a:ext cx="4422435" cy="0"/>
          </a:xfrm>
          <a:prstGeom prst="line">
            <a:avLst/>
          </a:prstGeom>
          <a:noFill/>
          <a:ln w="12700" cap="flat" cmpd="sng" algn="ctr">
            <a:solidFill>
              <a:srgbClr val="E7E6E6">
                <a:lumMod val="25000"/>
              </a:srgbClr>
            </a:solidFill>
            <a:prstDash val="solid"/>
            <a:miter lim="800000"/>
          </a:ln>
          <a:effectLst/>
        </p:spPr>
      </p:cxnSp>
      <p:cxnSp>
        <p:nvCxnSpPr>
          <p:cNvPr id="14" name="直接连接符 53"/>
          <p:cNvCxnSpPr/>
          <p:nvPr/>
        </p:nvCxnSpPr>
        <p:spPr>
          <a:xfrm>
            <a:off x="1865323" y="2959279"/>
            <a:ext cx="4422435" cy="0"/>
          </a:xfrm>
          <a:prstGeom prst="line">
            <a:avLst/>
          </a:prstGeom>
          <a:noFill/>
          <a:ln w="12700" cap="flat" cmpd="sng" algn="ctr">
            <a:solidFill>
              <a:srgbClr val="E7E6E6">
                <a:lumMod val="25000"/>
              </a:srgbClr>
            </a:solidFill>
            <a:prstDash val="solid"/>
            <a:miter lim="800000"/>
          </a:ln>
          <a:effectLst/>
        </p:spPr>
      </p:cxnSp>
      <p:grpSp>
        <p:nvGrpSpPr>
          <p:cNvPr id="15" name="组合 14"/>
          <p:cNvGrpSpPr/>
          <p:nvPr/>
        </p:nvGrpSpPr>
        <p:grpSpPr>
          <a:xfrm>
            <a:off x="747479" y="1725348"/>
            <a:ext cx="966867" cy="966867"/>
            <a:chOff x="560014" y="1294011"/>
            <a:chExt cx="725150" cy="725150"/>
          </a:xfrm>
        </p:grpSpPr>
        <p:sp>
          <p:nvSpPr>
            <p:cNvPr id="16" name="椭圆 15"/>
            <p:cNvSpPr/>
            <p:nvPr/>
          </p:nvSpPr>
          <p:spPr>
            <a:xfrm>
              <a:off x="560014" y="1294011"/>
              <a:ext cx="725150" cy="725150"/>
            </a:xfrm>
            <a:prstGeom prst="ellipse">
              <a:avLst/>
            </a:prstGeom>
            <a:solidFill>
              <a:srgbClr val="404040"/>
            </a:solidFill>
            <a:ln w="12700" cap="flat" cmpd="sng" algn="ctr">
              <a:noFill/>
              <a:prstDash val="solid"/>
              <a:miter lim="800000"/>
            </a:ln>
            <a:effectLst/>
          </p:spPr>
          <p:txBody>
            <a:bodyPr rtlCol="0" anchor="ctr"/>
            <a:lstStyle/>
            <a:p>
              <a:pPr algn="ctr" defTabSz="1219200">
                <a:defRPr/>
              </a:pPr>
              <a:endParaRPr lang="zh-CN" altLang="en-US" sz="3200" kern="0">
                <a:solidFill>
                  <a:sysClr val="window" lastClr="FFFFFF"/>
                </a:solidFill>
                <a:latin typeface="Calibri" panose="020F0502020204030204"/>
                <a:ea typeface="宋体" panose="02010600030101010101" pitchFamily="2" charset="-122"/>
              </a:endParaRPr>
            </a:p>
          </p:txBody>
        </p:sp>
        <p:sp>
          <p:nvSpPr>
            <p:cNvPr id="17" name="Freeform 14"/>
            <p:cNvSpPr>
              <a:spLocks noEditPoints="1"/>
            </p:cNvSpPr>
            <p:nvPr/>
          </p:nvSpPr>
          <p:spPr bwMode="auto">
            <a:xfrm>
              <a:off x="683217" y="1489644"/>
              <a:ext cx="478743" cy="333884"/>
            </a:xfrm>
            <a:custGeom>
              <a:avLst/>
              <a:gdLst>
                <a:gd name="T0" fmla="*/ 56 w 112"/>
                <a:gd name="T1" fmla="*/ 20 h 77"/>
                <a:gd name="T2" fmla="*/ 15 w 112"/>
                <a:gd name="T3" fmla="*/ 49 h 77"/>
                <a:gd name="T4" fmla="*/ 10 w 112"/>
                <a:gd name="T5" fmla="*/ 52 h 77"/>
                <a:gd name="T6" fmla="*/ 4 w 112"/>
                <a:gd name="T7" fmla="*/ 66 h 77"/>
                <a:gd name="T8" fmla="*/ 4 w 112"/>
                <a:gd name="T9" fmla="*/ 37 h 77"/>
                <a:gd name="T10" fmla="*/ 0 w 112"/>
                <a:gd name="T11" fmla="*/ 46 h 77"/>
                <a:gd name="T12" fmla="*/ 13 w 112"/>
                <a:gd name="T13" fmla="*/ 29 h 77"/>
                <a:gd name="T14" fmla="*/ 15 w 112"/>
                <a:gd name="T15" fmla="*/ 49 h 77"/>
                <a:gd name="T16" fmla="*/ 15 w 112"/>
                <a:gd name="T17" fmla="*/ 25 h 77"/>
                <a:gd name="T18" fmla="*/ 3 w 112"/>
                <a:gd name="T19" fmla="*/ 22 h 77"/>
                <a:gd name="T20" fmla="*/ 96 w 112"/>
                <a:gd name="T21" fmla="*/ 66 h 77"/>
                <a:gd name="T22" fmla="*/ 102 w 112"/>
                <a:gd name="T23" fmla="*/ 52 h 77"/>
                <a:gd name="T24" fmla="*/ 107 w 112"/>
                <a:gd name="T25" fmla="*/ 49 h 77"/>
                <a:gd name="T26" fmla="*/ 107 w 112"/>
                <a:gd name="T27" fmla="*/ 37 h 77"/>
                <a:gd name="T28" fmla="*/ 112 w 112"/>
                <a:gd name="T29" fmla="*/ 33 h 77"/>
                <a:gd name="T30" fmla="*/ 98 w 112"/>
                <a:gd name="T31" fmla="*/ 31 h 77"/>
                <a:gd name="T32" fmla="*/ 101 w 112"/>
                <a:gd name="T33" fmla="*/ 15 h 77"/>
                <a:gd name="T34" fmla="*/ 97 w 112"/>
                <a:gd name="T35" fmla="*/ 26 h 77"/>
                <a:gd name="T36" fmla="*/ 101 w 112"/>
                <a:gd name="T37" fmla="*/ 15 h 77"/>
                <a:gd name="T38" fmla="*/ 80 w 112"/>
                <a:gd name="T39" fmla="*/ 72 h 77"/>
                <a:gd name="T40" fmla="*/ 82 w 112"/>
                <a:gd name="T41" fmla="*/ 72 h 77"/>
                <a:gd name="T42" fmla="*/ 87 w 112"/>
                <a:gd name="T43" fmla="*/ 47 h 77"/>
                <a:gd name="T44" fmla="*/ 88 w 112"/>
                <a:gd name="T45" fmla="*/ 47 h 77"/>
                <a:gd name="T46" fmla="*/ 88 w 112"/>
                <a:gd name="T47" fmla="*/ 26 h 77"/>
                <a:gd name="T48" fmla="*/ 77 w 112"/>
                <a:gd name="T49" fmla="*/ 51 h 77"/>
                <a:gd name="T50" fmla="*/ 65 w 112"/>
                <a:gd name="T51" fmla="*/ 32 h 77"/>
                <a:gd name="T52" fmla="*/ 64 w 112"/>
                <a:gd name="T53" fmla="*/ 50 h 77"/>
                <a:gd name="T54" fmla="*/ 57 w 112"/>
                <a:gd name="T55" fmla="*/ 55 h 77"/>
                <a:gd name="T56" fmla="*/ 48 w 112"/>
                <a:gd name="T57" fmla="*/ 77 h 77"/>
                <a:gd name="T58" fmla="*/ 48 w 112"/>
                <a:gd name="T59" fmla="*/ 32 h 77"/>
                <a:gd name="T60" fmla="*/ 41 w 112"/>
                <a:gd name="T61" fmla="*/ 47 h 77"/>
                <a:gd name="T62" fmla="*/ 65 w 112"/>
                <a:gd name="T63" fmla="*/ 21 h 77"/>
                <a:gd name="T64" fmla="*/ 65 w 112"/>
                <a:gd name="T65" fmla="*/ 47 h 77"/>
                <a:gd name="T66" fmla="*/ 31 w 112"/>
                <a:gd name="T67" fmla="*/ 72 h 77"/>
                <a:gd name="T68" fmla="*/ 30 w 112"/>
                <a:gd name="T69" fmla="*/ 72 h 77"/>
                <a:gd name="T70" fmla="*/ 24 w 112"/>
                <a:gd name="T71" fmla="*/ 47 h 77"/>
                <a:gd name="T72" fmla="*/ 23 w 112"/>
                <a:gd name="T73" fmla="*/ 47 h 77"/>
                <a:gd name="T74" fmla="*/ 23 w 112"/>
                <a:gd name="T75" fmla="*/ 26 h 77"/>
                <a:gd name="T76" fmla="*/ 35 w 112"/>
                <a:gd name="T77" fmla="*/ 51 h 77"/>
                <a:gd name="T78" fmla="*/ 39 w 112"/>
                <a:gd name="T79" fmla="*/ 17 h 77"/>
                <a:gd name="T80" fmla="*/ 31 w 112"/>
                <a:gd name="T81" fmla="*/ 25 h 77"/>
                <a:gd name="T82" fmla="*/ 81 w 112"/>
                <a:gd name="T83" fmla="*/ 9 h 77"/>
                <a:gd name="T84" fmla="*/ 75 w 112"/>
                <a:gd name="T85" fmla="*/ 23 h 77"/>
                <a:gd name="T86" fmla="*/ 81 w 112"/>
                <a:gd name="T87" fmla="*/ 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vert="horz" wrap="square" lIns="121920" tIns="60960" rIns="121920" bIns="60960" numCol="1" anchor="t" anchorCtr="0" compatLnSpc="1"/>
            <a:lstStyle/>
            <a:p>
              <a:pPr defTabSz="1219200">
                <a:defRPr/>
              </a:pPr>
              <a:endParaRPr lang="zh-CN" altLang="en-US" sz="3200" kern="0">
                <a:solidFill>
                  <a:sysClr val="windowText" lastClr="000000"/>
                </a:solidFill>
              </a:endParaRPr>
            </a:p>
          </p:txBody>
        </p:sp>
      </p:grpSp>
      <p:grpSp>
        <p:nvGrpSpPr>
          <p:cNvPr id="18" name="组合 17"/>
          <p:cNvGrpSpPr/>
          <p:nvPr/>
        </p:nvGrpSpPr>
        <p:grpSpPr>
          <a:xfrm>
            <a:off x="747479" y="3060752"/>
            <a:ext cx="966867" cy="966867"/>
            <a:chOff x="560014" y="2295564"/>
            <a:chExt cx="725150" cy="725150"/>
          </a:xfrm>
        </p:grpSpPr>
        <p:sp>
          <p:nvSpPr>
            <p:cNvPr id="19" name="椭圆 18"/>
            <p:cNvSpPr/>
            <p:nvPr/>
          </p:nvSpPr>
          <p:spPr>
            <a:xfrm>
              <a:off x="560014" y="2295564"/>
              <a:ext cx="725150" cy="725150"/>
            </a:xfrm>
            <a:prstGeom prst="ellipse">
              <a:avLst/>
            </a:prstGeom>
            <a:solidFill>
              <a:srgbClr val="404040"/>
            </a:solidFill>
            <a:ln w="12700" cap="flat" cmpd="sng" algn="ctr">
              <a:noFill/>
              <a:prstDash val="solid"/>
              <a:miter lim="800000"/>
            </a:ln>
            <a:effectLst/>
          </p:spPr>
          <p:txBody>
            <a:bodyPr rtlCol="0" anchor="ctr"/>
            <a:lstStyle/>
            <a:p>
              <a:pPr algn="ctr" defTabSz="1219200">
                <a:defRPr/>
              </a:pPr>
              <a:endParaRPr lang="zh-CN" altLang="en-US" sz="3200" kern="0">
                <a:solidFill>
                  <a:sysClr val="window" lastClr="FFFFFF"/>
                </a:solidFill>
                <a:latin typeface="Calibri" panose="020F0502020204030204"/>
                <a:ea typeface="宋体" panose="02010600030101010101" pitchFamily="2" charset="-122"/>
              </a:endParaRPr>
            </a:p>
          </p:txBody>
        </p:sp>
        <p:sp>
          <p:nvSpPr>
            <p:cNvPr id="20" name="Freeform 10"/>
            <p:cNvSpPr>
              <a:spLocks noEditPoints="1"/>
            </p:cNvSpPr>
            <p:nvPr/>
          </p:nvSpPr>
          <p:spPr bwMode="auto">
            <a:xfrm>
              <a:off x="723488" y="2447406"/>
              <a:ext cx="393533" cy="437027"/>
            </a:xfrm>
            <a:custGeom>
              <a:avLst/>
              <a:gdLst>
                <a:gd name="T0" fmla="*/ 13 w 77"/>
                <a:gd name="T1" fmla="*/ 8 h 86"/>
                <a:gd name="T2" fmla="*/ 38 w 77"/>
                <a:gd name="T3" fmla="*/ 1 h 86"/>
                <a:gd name="T4" fmla="*/ 59 w 77"/>
                <a:gd name="T5" fmla="*/ 13 h 86"/>
                <a:gd name="T6" fmla="*/ 66 w 77"/>
                <a:gd name="T7" fmla="*/ 38 h 86"/>
                <a:gd name="T8" fmla="*/ 58 w 77"/>
                <a:gd name="T9" fmla="*/ 55 h 86"/>
                <a:gd name="T10" fmla="*/ 64 w 77"/>
                <a:gd name="T11" fmla="*/ 59 h 86"/>
                <a:gd name="T12" fmla="*/ 74 w 77"/>
                <a:gd name="T13" fmla="*/ 72 h 86"/>
                <a:gd name="T14" fmla="*/ 73 w 77"/>
                <a:gd name="T15" fmla="*/ 84 h 86"/>
                <a:gd name="T16" fmla="*/ 73 w 77"/>
                <a:gd name="T17" fmla="*/ 84 h 86"/>
                <a:gd name="T18" fmla="*/ 62 w 77"/>
                <a:gd name="T19" fmla="*/ 82 h 86"/>
                <a:gd name="T20" fmla="*/ 51 w 77"/>
                <a:gd name="T21" fmla="*/ 68 h 86"/>
                <a:gd name="T22" fmla="*/ 49 w 77"/>
                <a:gd name="T23" fmla="*/ 63 h 86"/>
                <a:gd name="T24" fmla="*/ 30 w 77"/>
                <a:gd name="T25" fmla="*/ 66 h 86"/>
                <a:gd name="T26" fmla="*/ 8 w 77"/>
                <a:gd name="T27" fmla="*/ 54 h 86"/>
                <a:gd name="T28" fmla="*/ 1 w 77"/>
                <a:gd name="T29" fmla="*/ 30 h 86"/>
                <a:gd name="T30" fmla="*/ 13 w 77"/>
                <a:gd name="T31" fmla="*/ 8 h 86"/>
                <a:gd name="T32" fmla="*/ 30 w 77"/>
                <a:gd name="T33" fmla="*/ 49 h 86"/>
                <a:gd name="T34" fmla="*/ 38 w 77"/>
                <a:gd name="T35" fmla="*/ 49 h 86"/>
                <a:gd name="T36" fmla="*/ 38 w 77"/>
                <a:gd name="T37" fmla="*/ 40 h 86"/>
                <a:gd name="T38" fmla="*/ 47 w 77"/>
                <a:gd name="T39" fmla="*/ 40 h 86"/>
                <a:gd name="T40" fmla="*/ 47 w 77"/>
                <a:gd name="T41" fmla="*/ 32 h 86"/>
                <a:gd name="T42" fmla="*/ 38 w 77"/>
                <a:gd name="T43" fmla="*/ 32 h 86"/>
                <a:gd name="T44" fmla="*/ 38 w 77"/>
                <a:gd name="T45" fmla="*/ 23 h 86"/>
                <a:gd name="T46" fmla="*/ 30 w 77"/>
                <a:gd name="T47" fmla="*/ 23 h 86"/>
                <a:gd name="T48" fmla="*/ 30 w 77"/>
                <a:gd name="T49" fmla="*/ 32 h 86"/>
                <a:gd name="T50" fmla="*/ 21 w 77"/>
                <a:gd name="T51" fmla="*/ 32 h 86"/>
                <a:gd name="T52" fmla="*/ 21 w 77"/>
                <a:gd name="T53" fmla="*/ 40 h 86"/>
                <a:gd name="T54" fmla="*/ 30 w 77"/>
                <a:gd name="T55" fmla="*/ 40 h 86"/>
                <a:gd name="T56" fmla="*/ 30 w 77"/>
                <a:gd name="T57" fmla="*/ 49 h 86"/>
                <a:gd name="T58" fmla="*/ 18 w 77"/>
                <a:gd name="T59" fmla="*/ 36 h 86"/>
                <a:gd name="T60" fmla="*/ 43 w 77"/>
                <a:gd name="T61" fmla="*/ 19 h 86"/>
                <a:gd name="T62" fmla="*/ 18 w 77"/>
                <a:gd name="T63" fmla="*/ 36 h 86"/>
                <a:gd name="T64" fmla="*/ 36 w 77"/>
                <a:gd name="T65" fmla="*/ 12 h 86"/>
                <a:gd name="T66" fmla="*/ 20 w 77"/>
                <a:gd name="T67" fmla="*/ 16 h 86"/>
                <a:gd name="T68" fmla="*/ 12 w 77"/>
                <a:gd name="T69" fmla="*/ 31 h 86"/>
                <a:gd name="T70" fmla="*/ 16 w 77"/>
                <a:gd name="T71" fmla="*/ 47 h 86"/>
                <a:gd name="T72" fmla="*/ 31 w 77"/>
                <a:gd name="T73" fmla="*/ 55 h 86"/>
                <a:gd name="T74" fmla="*/ 47 w 77"/>
                <a:gd name="T75" fmla="*/ 51 h 86"/>
                <a:gd name="T76" fmla="*/ 55 w 77"/>
                <a:gd name="T77" fmla="*/ 36 h 86"/>
                <a:gd name="T78" fmla="*/ 51 w 77"/>
                <a:gd name="T79" fmla="*/ 20 h 86"/>
                <a:gd name="T80" fmla="*/ 36 w 77"/>
                <a:gd name="T81"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 h="86">
                  <a:moveTo>
                    <a:pt x="13" y="8"/>
                  </a:moveTo>
                  <a:cubicBezTo>
                    <a:pt x="20" y="2"/>
                    <a:pt x="29" y="0"/>
                    <a:pt x="38" y="1"/>
                  </a:cubicBezTo>
                  <a:cubicBezTo>
                    <a:pt x="46" y="2"/>
                    <a:pt x="54" y="6"/>
                    <a:pt x="59" y="13"/>
                  </a:cubicBezTo>
                  <a:cubicBezTo>
                    <a:pt x="65" y="21"/>
                    <a:pt x="67" y="29"/>
                    <a:pt x="66" y="38"/>
                  </a:cubicBezTo>
                  <a:cubicBezTo>
                    <a:pt x="65" y="44"/>
                    <a:pt x="63" y="50"/>
                    <a:pt x="58" y="55"/>
                  </a:cubicBezTo>
                  <a:cubicBezTo>
                    <a:pt x="60" y="56"/>
                    <a:pt x="62" y="57"/>
                    <a:pt x="64" y="59"/>
                  </a:cubicBezTo>
                  <a:cubicBezTo>
                    <a:pt x="74" y="72"/>
                    <a:pt x="74" y="72"/>
                    <a:pt x="74" y="72"/>
                  </a:cubicBezTo>
                  <a:cubicBezTo>
                    <a:pt x="77" y="76"/>
                    <a:pt x="76" y="81"/>
                    <a:pt x="73" y="84"/>
                  </a:cubicBezTo>
                  <a:cubicBezTo>
                    <a:pt x="73" y="84"/>
                    <a:pt x="73" y="84"/>
                    <a:pt x="73" y="84"/>
                  </a:cubicBezTo>
                  <a:cubicBezTo>
                    <a:pt x="69" y="86"/>
                    <a:pt x="64" y="86"/>
                    <a:pt x="62" y="82"/>
                  </a:cubicBezTo>
                  <a:cubicBezTo>
                    <a:pt x="51" y="68"/>
                    <a:pt x="51" y="68"/>
                    <a:pt x="51" y="68"/>
                  </a:cubicBezTo>
                  <a:cubicBezTo>
                    <a:pt x="50" y="67"/>
                    <a:pt x="49" y="65"/>
                    <a:pt x="49" y="63"/>
                  </a:cubicBezTo>
                  <a:cubicBezTo>
                    <a:pt x="43" y="66"/>
                    <a:pt x="36" y="67"/>
                    <a:pt x="30" y="66"/>
                  </a:cubicBezTo>
                  <a:cubicBezTo>
                    <a:pt x="21" y="65"/>
                    <a:pt x="13" y="61"/>
                    <a:pt x="8" y="54"/>
                  </a:cubicBezTo>
                  <a:cubicBezTo>
                    <a:pt x="2" y="47"/>
                    <a:pt x="0" y="38"/>
                    <a:pt x="1" y="30"/>
                  </a:cubicBezTo>
                  <a:cubicBezTo>
                    <a:pt x="2" y="21"/>
                    <a:pt x="6" y="13"/>
                    <a:pt x="13" y="8"/>
                  </a:cubicBezTo>
                  <a:close/>
                  <a:moveTo>
                    <a:pt x="30" y="49"/>
                  </a:moveTo>
                  <a:cubicBezTo>
                    <a:pt x="38" y="49"/>
                    <a:pt x="38" y="49"/>
                    <a:pt x="38" y="49"/>
                  </a:cubicBezTo>
                  <a:cubicBezTo>
                    <a:pt x="38" y="40"/>
                    <a:pt x="38" y="40"/>
                    <a:pt x="38" y="40"/>
                  </a:cubicBezTo>
                  <a:cubicBezTo>
                    <a:pt x="47" y="40"/>
                    <a:pt x="47" y="40"/>
                    <a:pt x="47" y="40"/>
                  </a:cubicBezTo>
                  <a:cubicBezTo>
                    <a:pt x="47" y="32"/>
                    <a:pt x="47" y="32"/>
                    <a:pt x="47" y="32"/>
                  </a:cubicBezTo>
                  <a:cubicBezTo>
                    <a:pt x="38" y="32"/>
                    <a:pt x="38" y="32"/>
                    <a:pt x="38" y="32"/>
                  </a:cubicBezTo>
                  <a:cubicBezTo>
                    <a:pt x="38" y="23"/>
                    <a:pt x="38" y="23"/>
                    <a:pt x="38" y="23"/>
                  </a:cubicBezTo>
                  <a:cubicBezTo>
                    <a:pt x="30" y="23"/>
                    <a:pt x="30" y="23"/>
                    <a:pt x="30" y="23"/>
                  </a:cubicBezTo>
                  <a:cubicBezTo>
                    <a:pt x="30" y="32"/>
                    <a:pt x="30" y="32"/>
                    <a:pt x="30" y="32"/>
                  </a:cubicBezTo>
                  <a:cubicBezTo>
                    <a:pt x="21" y="32"/>
                    <a:pt x="21" y="32"/>
                    <a:pt x="21" y="32"/>
                  </a:cubicBezTo>
                  <a:cubicBezTo>
                    <a:pt x="21" y="40"/>
                    <a:pt x="21" y="40"/>
                    <a:pt x="21" y="40"/>
                  </a:cubicBezTo>
                  <a:cubicBezTo>
                    <a:pt x="30" y="40"/>
                    <a:pt x="30" y="40"/>
                    <a:pt x="30" y="40"/>
                  </a:cubicBezTo>
                  <a:cubicBezTo>
                    <a:pt x="30" y="49"/>
                    <a:pt x="30" y="49"/>
                    <a:pt x="30" y="49"/>
                  </a:cubicBezTo>
                  <a:close/>
                  <a:moveTo>
                    <a:pt x="18" y="36"/>
                  </a:moveTo>
                  <a:cubicBezTo>
                    <a:pt x="22" y="26"/>
                    <a:pt x="31" y="21"/>
                    <a:pt x="43" y="19"/>
                  </a:cubicBezTo>
                  <a:cubicBezTo>
                    <a:pt x="31" y="11"/>
                    <a:pt x="16" y="22"/>
                    <a:pt x="18" y="36"/>
                  </a:cubicBezTo>
                  <a:close/>
                  <a:moveTo>
                    <a:pt x="36" y="12"/>
                  </a:moveTo>
                  <a:cubicBezTo>
                    <a:pt x="31" y="11"/>
                    <a:pt x="25" y="13"/>
                    <a:pt x="20" y="16"/>
                  </a:cubicBezTo>
                  <a:cubicBezTo>
                    <a:pt x="15" y="20"/>
                    <a:pt x="13" y="25"/>
                    <a:pt x="12" y="31"/>
                  </a:cubicBezTo>
                  <a:cubicBezTo>
                    <a:pt x="11" y="37"/>
                    <a:pt x="13" y="42"/>
                    <a:pt x="16" y="47"/>
                  </a:cubicBezTo>
                  <a:cubicBezTo>
                    <a:pt x="20" y="52"/>
                    <a:pt x="25" y="55"/>
                    <a:pt x="31" y="55"/>
                  </a:cubicBezTo>
                  <a:cubicBezTo>
                    <a:pt x="36" y="56"/>
                    <a:pt x="42" y="55"/>
                    <a:pt x="47" y="51"/>
                  </a:cubicBezTo>
                  <a:cubicBezTo>
                    <a:pt x="52" y="47"/>
                    <a:pt x="55" y="42"/>
                    <a:pt x="55" y="36"/>
                  </a:cubicBezTo>
                  <a:cubicBezTo>
                    <a:pt x="56" y="31"/>
                    <a:pt x="54" y="25"/>
                    <a:pt x="51" y="20"/>
                  </a:cubicBezTo>
                  <a:cubicBezTo>
                    <a:pt x="47" y="15"/>
                    <a:pt x="42" y="13"/>
                    <a:pt x="36" y="12"/>
                  </a:cubicBezTo>
                  <a:close/>
                </a:path>
              </a:pathLst>
            </a:custGeom>
            <a:solidFill>
              <a:sysClr val="window" lastClr="FFFFFF"/>
            </a:solidFill>
            <a:ln>
              <a:noFill/>
            </a:ln>
          </p:spPr>
          <p:txBody>
            <a:bodyPr vert="horz" wrap="square" lIns="121920" tIns="60960" rIns="121920" bIns="60960" numCol="1" anchor="t" anchorCtr="0" compatLnSpc="1"/>
            <a:lstStyle/>
            <a:p>
              <a:pPr defTabSz="1219200">
                <a:defRPr/>
              </a:pPr>
              <a:endParaRPr lang="zh-CN" altLang="en-US" sz="3200" kern="0">
                <a:solidFill>
                  <a:sysClr val="windowText" lastClr="000000"/>
                </a:solidFill>
              </a:endParaRPr>
            </a:p>
          </p:txBody>
        </p:sp>
      </p:grpSp>
      <p:grpSp>
        <p:nvGrpSpPr>
          <p:cNvPr id="21" name="组合 20"/>
          <p:cNvGrpSpPr/>
          <p:nvPr/>
        </p:nvGrpSpPr>
        <p:grpSpPr>
          <a:xfrm>
            <a:off x="747479" y="4450757"/>
            <a:ext cx="966867" cy="966867"/>
            <a:chOff x="560014" y="3338068"/>
            <a:chExt cx="725150" cy="725150"/>
          </a:xfrm>
        </p:grpSpPr>
        <p:sp>
          <p:nvSpPr>
            <p:cNvPr id="22" name="椭圆 21"/>
            <p:cNvSpPr/>
            <p:nvPr/>
          </p:nvSpPr>
          <p:spPr>
            <a:xfrm>
              <a:off x="560014" y="3338068"/>
              <a:ext cx="725150" cy="725150"/>
            </a:xfrm>
            <a:prstGeom prst="ellipse">
              <a:avLst/>
            </a:prstGeom>
            <a:solidFill>
              <a:srgbClr val="404040"/>
            </a:solidFill>
            <a:ln w="12700" cap="flat" cmpd="sng" algn="ctr">
              <a:noFill/>
              <a:prstDash val="solid"/>
              <a:miter lim="800000"/>
            </a:ln>
            <a:effectLst/>
          </p:spPr>
          <p:txBody>
            <a:bodyPr rtlCol="0" anchor="ctr"/>
            <a:lstStyle/>
            <a:p>
              <a:pPr algn="ctr" defTabSz="1219200">
                <a:defRPr/>
              </a:pPr>
              <a:endParaRPr lang="zh-CN" altLang="en-US" sz="3200" kern="0">
                <a:solidFill>
                  <a:sysClr val="window" lastClr="FFFFFF"/>
                </a:solidFill>
                <a:latin typeface="Calibri" panose="020F0502020204030204"/>
                <a:ea typeface="宋体" panose="02010600030101010101" pitchFamily="2" charset="-122"/>
              </a:endParaRPr>
            </a:p>
          </p:txBody>
        </p:sp>
        <p:sp>
          <p:nvSpPr>
            <p:cNvPr id="23" name="Freeform 19"/>
            <p:cNvSpPr>
              <a:spLocks noEditPoints="1"/>
            </p:cNvSpPr>
            <p:nvPr/>
          </p:nvSpPr>
          <p:spPr bwMode="auto">
            <a:xfrm>
              <a:off x="757749" y="3473074"/>
              <a:ext cx="353509" cy="448164"/>
            </a:xfrm>
            <a:custGeom>
              <a:avLst/>
              <a:gdLst>
                <a:gd name="T0" fmla="*/ 0 w 77"/>
                <a:gd name="T1" fmla="*/ 85 h 98"/>
                <a:gd name="T2" fmla="*/ 29 w 77"/>
                <a:gd name="T3" fmla="*/ 98 h 98"/>
                <a:gd name="T4" fmla="*/ 30 w 77"/>
                <a:gd name="T5" fmla="*/ 98 h 98"/>
                <a:gd name="T6" fmla="*/ 30 w 77"/>
                <a:gd name="T7" fmla="*/ 98 h 98"/>
                <a:gd name="T8" fmla="*/ 31 w 77"/>
                <a:gd name="T9" fmla="*/ 98 h 98"/>
                <a:gd name="T10" fmla="*/ 33 w 77"/>
                <a:gd name="T11" fmla="*/ 98 h 98"/>
                <a:gd name="T12" fmla="*/ 33 w 77"/>
                <a:gd name="T13" fmla="*/ 98 h 98"/>
                <a:gd name="T14" fmla="*/ 34 w 77"/>
                <a:gd name="T15" fmla="*/ 98 h 98"/>
                <a:gd name="T16" fmla="*/ 35 w 77"/>
                <a:gd name="T17" fmla="*/ 98 h 98"/>
                <a:gd name="T18" fmla="*/ 36 w 77"/>
                <a:gd name="T19" fmla="*/ 98 h 98"/>
                <a:gd name="T20" fmla="*/ 37 w 77"/>
                <a:gd name="T21" fmla="*/ 98 h 98"/>
                <a:gd name="T22" fmla="*/ 38 w 77"/>
                <a:gd name="T23" fmla="*/ 98 h 98"/>
                <a:gd name="T24" fmla="*/ 39 w 77"/>
                <a:gd name="T25" fmla="*/ 98 h 98"/>
                <a:gd name="T26" fmla="*/ 40 w 77"/>
                <a:gd name="T27" fmla="*/ 98 h 98"/>
                <a:gd name="T28" fmla="*/ 41 w 77"/>
                <a:gd name="T29" fmla="*/ 98 h 98"/>
                <a:gd name="T30" fmla="*/ 42 w 77"/>
                <a:gd name="T31" fmla="*/ 98 h 98"/>
                <a:gd name="T32" fmla="*/ 43 w 77"/>
                <a:gd name="T33" fmla="*/ 98 h 98"/>
                <a:gd name="T34" fmla="*/ 43 w 77"/>
                <a:gd name="T35" fmla="*/ 98 h 98"/>
                <a:gd name="T36" fmla="*/ 44 w 77"/>
                <a:gd name="T37" fmla="*/ 98 h 98"/>
                <a:gd name="T38" fmla="*/ 45 w 77"/>
                <a:gd name="T39" fmla="*/ 98 h 98"/>
                <a:gd name="T40" fmla="*/ 46 w 77"/>
                <a:gd name="T41" fmla="*/ 98 h 98"/>
                <a:gd name="T42" fmla="*/ 47 w 77"/>
                <a:gd name="T43" fmla="*/ 98 h 98"/>
                <a:gd name="T44" fmla="*/ 47 w 77"/>
                <a:gd name="T45" fmla="*/ 98 h 98"/>
                <a:gd name="T46" fmla="*/ 77 w 77"/>
                <a:gd name="T47" fmla="*/ 85 h 98"/>
                <a:gd name="T48" fmla="*/ 22 w 77"/>
                <a:gd name="T49" fmla="*/ 33 h 98"/>
                <a:gd name="T50" fmla="*/ 25 w 77"/>
                <a:gd name="T51" fmla="*/ 20 h 98"/>
                <a:gd name="T52" fmla="*/ 22 w 77"/>
                <a:gd name="T53" fmla="*/ 0 h 98"/>
                <a:gd name="T54" fmla="*/ 27 w 77"/>
                <a:gd name="T55" fmla="*/ 6 h 98"/>
                <a:gd name="T56" fmla="*/ 35 w 77"/>
                <a:gd name="T57" fmla="*/ 0 h 98"/>
                <a:gd name="T58" fmla="*/ 40 w 77"/>
                <a:gd name="T59" fmla="*/ 6 h 98"/>
                <a:gd name="T60" fmla="*/ 48 w 77"/>
                <a:gd name="T61" fmla="*/ 0 h 98"/>
                <a:gd name="T62" fmla="*/ 50 w 77"/>
                <a:gd name="T63" fmla="*/ 6 h 98"/>
                <a:gd name="T64" fmla="*/ 59 w 77"/>
                <a:gd name="T65" fmla="*/ 1 h 98"/>
                <a:gd name="T66" fmla="*/ 18 w 77"/>
                <a:gd name="T67" fmla="*/ 31 h 98"/>
                <a:gd name="T68" fmla="*/ 18 w 77"/>
                <a:gd name="T69" fmla="*/ 22 h 98"/>
                <a:gd name="T70" fmla="*/ 63 w 77"/>
                <a:gd name="T71" fmla="*/ 26 h 98"/>
                <a:gd name="T72" fmla="*/ 18 w 77"/>
                <a:gd name="T73" fmla="*/ 31 h 98"/>
                <a:gd name="T74" fmla="*/ 43 w 77"/>
                <a:gd name="T75" fmla="*/ 86 h 98"/>
                <a:gd name="T76" fmla="*/ 35 w 77"/>
                <a:gd name="T77" fmla="*/ 84 h 98"/>
                <a:gd name="T78" fmla="*/ 30 w 77"/>
                <a:gd name="T79" fmla="*/ 69 h 98"/>
                <a:gd name="T80" fmla="*/ 37 w 77"/>
                <a:gd name="T81" fmla="*/ 78 h 98"/>
                <a:gd name="T82" fmla="*/ 40 w 77"/>
                <a:gd name="T83" fmla="*/ 78 h 98"/>
                <a:gd name="T84" fmla="*/ 39 w 77"/>
                <a:gd name="T85" fmla="*/ 70 h 98"/>
                <a:gd name="T86" fmla="*/ 30 w 77"/>
                <a:gd name="T87" fmla="*/ 57 h 98"/>
                <a:gd name="T88" fmla="*/ 35 w 77"/>
                <a:gd name="T89" fmla="*/ 46 h 98"/>
                <a:gd name="T90" fmla="*/ 43 w 77"/>
                <a:gd name="T91" fmla="*/ 44 h 98"/>
                <a:gd name="T92" fmla="*/ 48 w 77"/>
                <a:gd name="T93" fmla="*/ 53 h 98"/>
                <a:gd name="T94" fmla="*/ 40 w 77"/>
                <a:gd name="T95" fmla="*/ 59 h 98"/>
                <a:gd name="T96" fmla="*/ 39 w 77"/>
                <a:gd name="T97" fmla="*/ 51 h 98"/>
                <a:gd name="T98" fmla="*/ 38 w 77"/>
                <a:gd name="T99" fmla="*/ 56 h 98"/>
                <a:gd name="T100" fmla="*/ 47 w 77"/>
                <a:gd name="T101" fmla="*/ 68 h 98"/>
                <a:gd name="T102" fmla="*/ 49 w 77"/>
                <a:gd name="T103" fmla="*/ 7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7" h="98">
                  <a:moveTo>
                    <a:pt x="22" y="33"/>
                  </a:moveTo>
                  <a:cubicBezTo>
                    <a:pt x="11" y="49"/>
                    <a:pt x="4" y="66"/>
                    <a:pt x="0" y="85"/>
                  </a:cubicBezTo>
                  <a:cubicBezTo>
                    <a:pt x="1" y="91"/>
                    <a:pt x="5" y="96"/>
                    <a:pt x="11" y="98"/>
                  </a:cubicBezTo>
                  <a:cubicBezTo>
                    <a:pt x="29" y="98"/>
                    <a:pt x="29" y="98"/>
                    <a:pt x="29" y="98"/>
                  </a:cubicBezTo>
                  <a:cubicBezTo>
                    <a:pt x="30" y="98"/>
                    <a:pt x="30" y="98"/>
                    <a:pt x="30" y="98"/>
                  </a:cubicBezTo>
                  <a:cubicBezTo>
                    <a:pt x="30" y="98"/>
                    <a:pt x="30" y="98"/>
                    <a:pt x="30" y="98"/>
                  </a:cubicBezTo>
                  <a:cubicBezTo>
                    <a:pt x="30" y="98"/>
                    <a:pt x="30" y="98"/>
                    <a:pt x="30" y="98"/>
                  </a:cubicBezTo>
                  <a:cubicBezTo>
                    <a:pt x="30" y="98"/>
                    <a:pt x="30" y="98"/>
                    <a:pt x="30" y="98"/>
                  </a:cubicBezTo>
                  <a:cubicBezTo>
                    <a:pt x="31" y="98"/>
                    <a:pt x="31" y="98"/>
                    <a:pt x="31" y="98"/>
                  </a:cubicBezTo>
                  <a:cubicBezTo>
                    <a:pt x="31" y="98"/>
                    <a:pt x="31" y="98"/>
                    <a:pt x="31" y="98"/>
                  </a:cubicBezTo>
                  <a:cubicBezTo>
                    <a:pt x="32" y="98"/>
                    <a:pt x="32" y="98"/>
                    <a:pt x="32" y="98"/>
                  </a:cubicBezTo>
                  <a:cubicBezTo>
                    <a:pt x="33" y="98"/>
                    <a:pt x="33" y="98"/>
                    <a:pt x="33" y="98"/>
                  </a:cubicBezTo>
                  <a:cubicBezTo>
                    <a:pt x="33" y="98"/>
                    <a:pt x="33" y="98"/>
                    <a:pt x="33" y="98"/>
                  </a:cubicBezTo>
                  <a:cubicBezTo>
                    <a:pt x="33" y="98"/>
                    <a:pt x="33" y="98"/>
                    <a:pt x="33" y="98"/>
                  </a:cubicBezTo>
                  <a:cubicBezTo>
                    <a:pt x="34" y="98"/>
                    <a:pt x="34" y="98"/>
                    <a:pt x="34" y="98"/>
                  </a:cubicBezTo>
                  <a:cubicBezTo>
                    <a:pt x="34" y="98"/>
                    <a:pt x="34" y="98"/>
                    <a:pt x="34" y="98"/>
                  </a:cubicBezTo>
                  <a:cubicBezTo>
                    <a:pt x="34" y="98"/>
                    <a:pt x="34" y="98"/>
                    <a:pt x="34" y="98"/>
                  </a:cubicBezTo>
                  <a:cubicBezTo>
                    <a:pt x="35" y="98"/>
                    <a:pt x="35" y="98"/>
                    <a:pt x="35" y="98"/>
                  </a:cubicBezTo>
                  <a:cubicBezTo>
                    <a:pt x="35" y="98"/>
                    <a:pt x="35" y="98"/>
                    <a:pt x="35" y="98"/>
                  </a:cubicBezTo>
                  <a:cubicBezTo>
                    <a:pt x="36" y="98"/>
                    <a:pt x="36" y="98"/>
                    <a:pt x="36" y="98"/>
                  </a:cubicBezTo>
                  <a:cubicBezTo>
                    <a:pt x="37" y="98"/>
                    <a:pt x="37" y="98"/>
                    <a:pt x="37" y="98"/>
                  </a:cubicBezTo>
                  <a:cubicBezTo>
                    <a:pt x="37" y="98"/>
                    <a:pt x="37" y="98"/>
                    <a:pt x="37" y="98"/>
                  </a:cubicBezTo>
                  <a:cubicBezTo>
                    <a:pt x="37" y="98"/>
                    <a:pt x="37" y="98"/>
                    <a:pt x="37" y="98"/>
                  </a:cubicBezTo>
                  <a:cubicBezTo>
                    <a:pt x="38" y="98"/>
                    <a:pt x="38" y="98"/>
                    <a:pt x="38" y="98"/>
                  </a:cubicBezTo>
                  <a:cubicBezTo>
                    <a:pt x="38" y="98"/>
                    <a:pt x="38" y="98"/>
                    <a:pt x="38" y="98"/>
                  </a:cubicBezTo>
                  <a:cubicBezTo>
                    <a:pt x="39" y="98"/>
                    <a:pt x="39" y="98"/>
                    <a:pt x="39" y="98"/>
                  </a:cubicBezTo>
                  <a:cubicBezTo>
                    <a:pt x="39" y="98"/>
                    <a:pt x="39" y="98"/>
                    <a:pt x="39" y="98"/>
                  </a:cubicBezTo>
                  <a:cubicBezTo>
                    <a:pt x="40" y="98"/>
                    <a:pt x="40" y="98"/>
                    <a:pt x="40" y="98"/>
                  </a:cubicBezTo>
                  <a:cubicBezTo>
                    <a:pt x="40" y="98"/>
                    <a:pt x="40" y="98"/>
                    <a:pt x="40" y="98"/>
                  </a:cubicBezTo>
                  <a:cubicBezTo>
                    <a:pt x="41" y="98"/>
                    <a:pt x="41" y="98"/>
                    <a:pt x="41" y="98"/>
                  </a:cubicBezTo>
                  <a:cubicBezTo>
                    <a:pt x="41" y="98"/>
                    <a:pt x="41" y="98"/>
                    <a:pt x="41" y="98"/>
                  </a:cubicBezTo>
                  <a:cubicBezTo>
                    <a:pt x="42" y="98"/>
                    <a:pt x="42" y="98"/>
                    <a:pt x="42" y="98"/>
                  </a:cubicBezTo>
                  <a:cubicBezTo>
                    <a:pt x="42" y="98"/>
                    <a:pt x="42" y="98"/>
                    <a:pt x="42" y="98"/>
                  </a:cubicBezTo>
                  <a:cubicBezTo>
                    <a:pt x="43" y="98"/>
                    <a:pt x="43" y="98"/>
                    <a:pt x="43" y="98"/>
                  </a:cubicBezTo>
                  <a:cubicBezTo>
                    <a:pt x="43" y="98"/>
                    <a:pt x="43" y="98"/>
                    <a:pt x="43" y="98"/>
                  </a:cubicBezTo>
                  <a:cubicBezTo>
                    <a:pt x="43" y="98"/>
                    <a:pt x="43" y="98"/>
                    <a:pt x="43" y="98"/>
                  </a:cubicBezTo>
                  <a:cubicBezTo>
                    <a:pt x="43" y="98"/>
                    <a:pt x="43" y="98"/>
                    <a:pt x="43" y="98"/>
                  </a:cubicBezTo>
                  <a:cubicBezTo>
                    <a:pt x="44" y="98"/>
                    <a:pt x="44" y="98"/>
                    <a:pt x="44" y="98"/>
                  </a:cubicBezTo>
                  <a:cubicBezTo>
                    <a:pt x="45" y="98"/>
                    <a:pt x="45" y="98"/>
                    <a:pt x="45" y="98"/>
                  </a:cubicBezTo>
                  <a:cubicBezTo>
                    <a:pt x="45" y="98"/>
                    <a:pt x="45" y="98"/>
                    <a:pt x="45" y="98"/>
                  </a:cubicBezTo>
                  <a:cubicBezTo>
                    <a:pt x="46" y="98"/>
                    <a:pt x="46" y="98"/>
                    <a:pt x="46" y="98"/>
                  </a:cubicBezTo>
                  <a:cubicBezTo>
                    <a:pt x="46" y="98"/>
                    <a:pt x="46" y="98"/>
                    <a:pt x="46" y="98"/>
                  </a:cubicBezTo>
                  <a:cubicBezTo>
                    <a:pt x="46" y="98"/>
                    <a:pt x="46" y="98"/>
                    <a:pt x="46" y="98"/>
                  </a:cubicBezTo>
                  <a:cubicBezTo>
                    <a:pt x="47" y="98"/>
                    <a:pt x="47" y="98"/>
                    <a:pt x="47" y="98"/>
                  </a:cubicBezTo>
                  <a:cubicBezTo>
                    <a:pt x="47" y="98"/>
                    <a:pt x="47" y="98"/>
                    <a:pt x="47" y="98"/>
                  </a:cubicBezTo>
                  <a:cubicBezTo>
                    <a:pt x="47" y="98"/>
                    <a:pt x="47" y="98"/>
                    <a:pt x="47" y="98"/>
                  </a:cubicBezTo>
                  <a:cubicBezTo>
                    <a:pt x="66" y="98"/>
                    <a:pt x="66" y="98"/>
                    <a:pt x="66" y="98"/>
                  </a:cubicBezTo>
                  <a:cubicBezTo>
                    <a:pt x="72" y="96"/>
                    <a:pt x="75" y="91"/>
                    <a:pt x="77" y="85"/>
                  </a:cubicBezTo>
                  <a:cubicBezTo>
                    <a:pt x="72" y="66"/>
                    <a:pt x="66" y="49"/>
                    <a:pt x="55" y="33"/>
                  </a:cubicBezTo>
                  <a:cubicBezTo>
                    <a:pt x="44" y="33"/>
                    <a:pt x="33" y="33"/>
                    <a:pt x="22" y="33"/>
                  </a:cubicBezTo>
                  <a:close/>
                  <a:moveTo>
                    <a:pt x="50" y="20"/>
                  </a:moveTo>
                  <a:cubicBezTo>
                    <a:pt x="42" y="20"/>
                    <a:pt x="34" y="20"/>
                    <a:pt x="25" y="20"/>
                  </a:cubicBezTo>
                  <a:cubicBezTo>
                    <a:pt x="16" y="1"/>
                    <a:pt x="16" y="1"/>
                    <a:pt x="16" y="1"/>
                  </a:cubicBezTo>
                  <a:cubicBezTo>
                    <a:pt x="22" y="0"/>
                    <a:pt x="22" y="0"/>
                    <a:pt x="22" y="0"/>
                  </a:cubicBezTo>
                  <a:cubicBezTo>
                    <a:pt x="25" y="6"/>
                    <a:pt x="25" y="6"/>
                    <a:pt x="25" y="6"/>
                  </a:cubicBezTo>
                  <a:cubicBezTo>
                    <a:pt x="27" y="6"/>
                    <a:pt x="27" y="6"/>
                    <a:pt x="27" y="6"/>
                  </a:cubicBezTo>
                  <a:cubicBezTo>
                    <a:pt x="27" y="0"/>
                    <a:pt x="27" y="0"/>
                    <a:pt x="27" y="0"/>
                  </a:cubicBezTo>
                  <a:cubicBezTo>
                    <a:pt x="35" y="0"/>
                    <a:pt x="35" y="0"/>
                    <a:pt x="35" y="0"/>
                  </a:cubicBezTo>
                  <a:cubicBezTo>
                    <a:pt x="36" y="6"/>
                    <a:pt x="36" y="6"/>
                    <a:pt x="36" y="6"/>
                  </a:cubicBezTo>
                  <a:cubicBezTo>
                    <a:pt x="40" y="6"/>
                    <a:pt x="40" y="6"/>
                    <a:pt x="40" y="6"/>
                  </a:cubicBezTo>
                  <a:cubicBezTo>
                    <a:pt x="40" y="0"/>
                    <a:pt x="40" y="0"/>
                    <a:pt x="40" y="0"/>
                  </a:cubicBezTo>
                  <a:cubicBezTo>
                    <a:pt x="48" y="0"/>
                    <a:pt x="48" y="0"/>
                    <a:pt x="48" y="0"/>
                  </a:cubicBezTo>
                  <a:cubicBezTo>
                    <a:pt x="48" y="6"/>
                    <a:pt x="48" y="6"/>
                    <a:pt x="48" y="6"/>
                  </a:cubicBezTo>
                  <a:cubicBezTo>
                    <a:pt x="50" y="6"/>
                    <a:pt x="50" y="6"/>
                    <a:pt x="50" y="6"/>
                  </a:cubicBezTo>
                  <a:cubicBezTo>
                    <a:pt x="53" y="0"/>
                    <a:pt x="53" y="0"/>
                    <a:pt x="53" y="0"/>
                  </a:cubicBezTo>
                  <a:cubicBezTo>
                    <a:pt x="59" y="1"/>
                    <a:pt x="59" y="1"/>
                    <a:pt x="59" y="1"/>
                  </a:cubicBezTo>
                  <a:cubicBezTo>
                    <a:pt x="50" y="20"/>
                    <a:pt x="50" y="20"/>
                    <a:pt x="50" y="20"/>
                  </a:cubicBezTo>
                  <a:close/>
                  <a:moveTo>
                    <a:pt x="18" y="31"/>
                  </a:moveTo>
                  <a:cubicBezTo>
                    <a:pt x="16" y="31"/>
                    <a:pt x="14" y="29"/>
                    <a:pt x="14" y="26"/>
                  </a:cubicBezTo>
                  <a:cubicBezTo>
                    <a:pt x="14" y="24"/>
                    <a:pt x="16" y="22"/>
                    <a:pt x="18" y="22"/>
                  </a:cubicBezTo>
                  <a:cubicBezTo>
                    <a:pt x="59" y="22"/>
                    <a:pt x="59" y="22"/>
                    <a:pt x="59" y="22"/>
                  </a:cubicBezTo>
                  <a:cubicBezTo>
                    <a:pt x="61" y="22"/>
                    <a:pt x="63" y="24"/>
                    <a:pt x="63" y="26"/>
                  </a:cubicBezTo>
                  <a:cubicBezTo>
                    <a:pt x="63" y="29"/>
                    <a:pt x="61" y="31"/>
                    <a:pt x="59" y="31"/>
                  </a:cubicBezTo>
                  <a:cubicBezTo>
                    <a:pt x="18" y="31"/>
                    <a:pt x="18" y="31"/>
                    <a:pt x="18" y="31"/>
                  </a:cubicBezTo>
                  <a:close/>
                  <a:moveTo>
                    <a:pt x="43" y="84"/>
                  </a:moveTo>
                  <a:cubicBezTo>
                    <a:pt x="43" y="86"/>
                    <a:pt x="43" y="86"/>
                    <a:pt x="43" y="86"/>
                  </a:cubicBezTo>
                  <a:cubicBezTo>
                    <a:pt x="35" y="86"/>
                    <a:pt x="35" y="86"/>
                    <a:pt x="35" y="86"/>
                  </a:cubicBezTo>
                  <a:cubicBezTo>
                    <a:pt x="35" y="84"/>
                    <a:pt x="35" y="84"/>
                    <a:pt x="35" y="84"/>
                  </a:cubicBezTo>
                  <a:cubicBezTo>
                    <a:pt x="32" y="83"/>
                    <a:pt x="30" y="81"/>
                    <a:pt x="30" y="77"/>
                  </a:cubicBezTo>
                  <a:cubicBezTo>
                    <a:pt x="30" y="69"/>
                    <a:pt x="30" y="69"/>
                    <a:pt x="30" y="69"/>
                  </a:cubicBezTo>
                  <a:cubicBezTo>
                    <a:pt x="37" y="69"/>
                    <a:pt x="37" y="69"/>
                    <a:pt x="37" y="69"/>
                  </a:cubicBezTo>
                  <a:cubicBezTo>
                    <a:pt x="37" y="78"/>
                    <a:pt x="37" y="78"/>
                    <a:pt x="37" y="78"/>
                  </a:cubicBezTo>
                  <a:cubicBezTo>
                    <a:pt x="37" y="78"/>
                    <a:pt x="38" y="79"/>
                    <a:pt x="39" y="79"/>
                  </a:cubicBezTo>
                  <a:cubicBezTo>
                    <a:pt x="40" y="79"/>
                    <a:pt x="40" y="78"/>
                    <a:pt x="40" y="78"/>
                  </a:cubicBezTo>
                  <a:cubicBezTo>
                    <a:pt x="40" y="73"/>
                    <a:pt x="40" y="73"/>
                    <a:pt x="40" y="73"/>
                  </a:cubicBezTo>
                  <a:cubicBezTo>
                    <a:pt x="40" y="72"/>
                    <a:pt x="40" y="71"/>
                    <a:pt x="39" y="70"/>
                  </a:cubicBezTo>
                  <a:cubicBezTo>
                    <a:pt x="38" y="69"/>
                    <a:pt x="36" y="67"/>
                    <a:pt x="32" y="63"/>
                  </a:cubicBezTo>
                  <a:cubicBezTo>
                    <a:pt x="31" y="61"/>
                    <a:pt x="30" y="59"/>
                    <a:pt x="30" y="57"/>
                  </a:cubicBezTo>
                  <a:cubicBezTo>
                    <a:pt x="30" y="53"/>
                    <a:pt x="30" y="53"/>
                    <a:pt x="30" y="53"/>
                  </a:cubicBezTo>
                  <a:cubicBezTo>
                    <a:pt x="30" y="49"/>
                    <a:pt x="32" y="47"/>
                    <a:pt x="35" y="46"/>
                  </a:cubicBezTo>
                  <a:cubicBezTo>
                    <a:pt x="35" y="44"/>
                    <a:pt x="35" y="44"/>
                    <a:pt x="35" y="44"/>
                  </a:cubicBezTo>
                  <a:cubicBezTo>
                    <a:pt x="43" y="44"/>
                    <a:pt x="43" y="44"/>
                    <a:pt x="43" y="44"/>
                  </a:cubicBezTo>
                  <a:cubicBezTo>
                    <a:pt x="43" y="46"/>
                    <a:pt x="43" y="46"/>
                    <a:pt x="43" y="46"/>
                  </a:cubicBezTo>
                  <a:cubicBezTo>
                    <a:pt x="46" y="47"/>
                    <a:pt x="48" y="49"/>
                    <a:pt x="48" y="53"/>
                  </a:cubicBezTo>
                  <a:cubicBezTo>
                    <a:pt x="48" y="59"/>
                    <a:pt x="48" y="59"/>
                    <a:pt x="48" y="59"/>
                  </a:cubicBezTo>
                  <a:cubicBezTo>
                    <a:pt x="40" y="59"/>
                    <a:pt x="40" y="59"/>
                    <a:pt x="40" y="59"/>
                  </a:cubicBezTo>
                  <a:cubicBezTo>
                    <a:pt x="40" y="52"/>
                    <a:pt x="40" y="52"/>
                    <a:pt x="40" y="52"/>
                  </a:cubicBezTo>
                  <a:cubicBezTo>
                    <a:pt x="40" y="51"/>
                    <a:pt x="40" y="51"/>
                    <a:pt x="39" y="51"/>
                  </a:cubicBezTo>
                  <a:cubicBezTo>
                    <a:pt x="38" y="51"/>
                    <a:pt x="38" y="52"/>
                    <a:pt x="38" y="53"/>
                  </a:cubicBezTo>
                  <a:cubicBezTo>
                    <a:pt x="38" y="56"/>
                    <a:pt x="38" y="56"/>
                    <a:pt x="38" y="56"/>
                  </a:cubicBezTo>
                  <a:cubicBezTo>
                    <a:pt x="38" y="57"/>
                    <a:pt x="39" y="59"/>
                    <a:pt x="41" y="61"/>
                  </a:cubicBezTo>
                  <a:cubicBezTo>
                    <a:pt x="44" y="64"/>
                    <a:pt x="47" y="67"/>
                    <a:pt x="47" y="68"/>
                  </a:cubicBezTo>
                  <a:cubicBezTo>
                    <a:pt x="48" y="69"/>
                    <a:pt x="49" y="71"/>
                    <a:pt x="49" y="72"/>
                  </a:cubicBezTo>
                  <a:cubicBezTo>
                    <a:pt x="49" y="77"/>
                    <a:pt x="49" y="77"/>
                    <a:pt x="49" y="77"/>
                  </a:cubicBezTo>
                  <a:cubicBezTo>
                    <a:pt x="49" y="81"/>
                    <a:pt x="47" y="83"/>
                    <a:pt x="43" y="84"/>
                  </a:cubicBezTo>
                  <a:close/>
                </a:path>
              </a:pathLst>
            </a:custGeom>
            <a:solidFill>
              <a:sysClr val="window" lastClr="FFFFFF"/>
            </a:solidFill>
            <a:ln>
              <a:noFill/>
            </a:ln>
          </p:spPr>
          <p:txBody>
            <a:bodyPr vert="horz" wrap="square" lIns="121920" tIns="60960" rIns="121920" bIns="60960" numCol="1" anchor="t" anchorCtr="0" compatLnSpc="1"/>
            <a:lstStyle/>
            <a:p>
              <a:pPr defTabSz="1219200">
                <a:defRPr/>
              </a:pPr>
              <a:endParaRPr lang="zh-CN" altLang="en-US" sz="3200" kern="0">
                <a:solidFill>
                  <a:sysClr val="windowText" lastClr="000000"/>
                </a:solidFill>
              </a:endParaRPr>
            </a:p>
          </p:txBody>
        </p:sp>
      </p:grpSp>
      <p:pic>
        <p:nvPicPr>
          <p:cNvPr id="24" name="图片 23"/>
          <p:cNvPicPr>
            <a:picLocks noChangeAspect="1"/>
          </p:cNvPicPr>
          <p:nvPr/>
        </p:nvPicPr>
        <p:blipFill rotWithShape="1">
          <a:blip r:embed="rId1"/>
          <a:srcRect b="4321"/>
          <a:stretch>
            <a:fillRect/>
          </a:stretch>
        </p:blipFill>
        <p:spPr>
          <a:xfrm>
            <a:off x="6794787" y="1"/>
            <a:ext cx="5398009" cy="689563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11"/>
                                        </p:tgtEl>
                                      </p:cBhvr>
                                    </p:animEffect>
                                    <p:animScale>
                                      <p:cBhvr>
                                        <p:cTn id="7" dur="250" autoRev="1" fill="hold"/>
                                        <p:tgtEl>
                                          <p:spTgt spid="11"/>
                                        </p:tgtEl>
                                      </p:cBhvr>
                                      <p:by x="105000" y="105000"/>
                                    </p:animScale>
                                  </p:childTnLst>
                                </p:cTn>
                              </p:par>
                              <p:par>
                                <p:cTn id="8" presetID="27" presetClass="emph" presetSubtype="0" fill="remove" grpId="1" nodeType="withEffect">
                                  <p:stCondLst>
                                    <p:cond delay="0"/>
                                  </p:stCondLst>
                                  <p:childTnLst>
                                    <p:animClr clrSpc="rgb" dir="cw">
                                      <p:cBhvr override="childStyle">
                                        <p:cTn id="9" dur="250" autoRev="1" fill="remove"/>
                                        <p:tgtEl>
                                          <p:spTgt spid="11"/>
                                        </p:tgtEl>
                                        <p:attrNameLst>
                                          <p:attrName>style.color</p:attrName>
                                        </p:attrNameLst>
                                      </p:cBhvr>
                                      <p:to>
                                        <a:schemeClr val="bg1"/>
                                      </p:to>
                                    </p:animClr>
                                    <p:animClr clrSpc="rgb" dir="cw">
                                      <p:cBhvr>
                                        <p:cTn id="10" dur="250" autoRev="1" fill="remove"/>
                                        <p:tgtEl>
                                          <p:spTgt spid="11"/>
                                        </p:tgtEl>
                                        <p:attrNameLst>
                                          <p:attrName>fillcolor</p:attrName>
                                        </p:attrNameLst>
                                      </p:cBhvr>
                                      <p:to>
                                        <a:schemeClr val="bg1"/>
                                      </p:to>
                                    </p:animClr>
                                    <p:set>
                                      <p:cBhvr>
                                        <p:cTn id="11" dur="250" autoRev="1" fill="remove"/>
                                        <p:tgtEl>
                                          <p:spTgt spid="11"/>
                                        </p:tgtEl>
                                        <p:attrNameLst>
                                          <p:attrName>fill.type</p:attrName>
                                        </p:attrNameLst>
                                      </p:cBhvr>
                                      <p:to>
                                        <p:strVal val="solid"/>
                                      </p:to>
                                    </p:set>
                                    <p:set>
                                      <p:cBhvr>
                                        <p:cTn id="12" dur="250" autoRev="1" fill="remove"/>
                                        <p:tgtEl>
                                          <p:spTgt spid="11"/>
                                        </p:tgtEl>
                                        <p:attrNameLst>
                                          <p:attrName>fill.on</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ppt_x"/>
                                          </p:val>
                                        </p:tav>
                                        <p:tav tm="100000">
                                          <p:val>
                                            <p:strVal val="#ppt_x"/>
                                          </p:val>
                                        </p:tav>
                                      </p:tavLst>
                                    </p:anim>
                                    <p:anim calcmode="lin" valueType="num">
                                      <p:cBhvr additive="base">
                                        <p:cTn id="22" dur="50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ppt_x"/>
                                          </p:val>
                                        </p:tav>
                                        <p:tav tm="100000">
                                          <p:val>
                                            <p:strVal val="#ppt_x"/>
                                          </p:val>
                                        </p:tav>
                                      </p:tavLst>
                                    </p:anim>
                                    <p:anim calcmode="lin" valueType="num">
                                      <p:cBhvr additive="base">
                                        <p:cTn id="2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5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left)">
                                      <p:cBhvr>
                                        <p:cTn id="41" dur="500"/>
                                        <p:tgtEl>
                                          <p:spTgt spid="14"/>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left)">
                                      <p:cBhvr>
                                        <p:cTn id="56" dur="500"/>
                                        <p:tgtEl>
                                          <p:spTgt spid="13"/>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wipe(left)">
                                      <p:cBhvr>
                                        <p:cTn id="61" dur="500"/>
                                        <p:tgtEl>
                                          <p:spTgt spid="10"/>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wipe(left)">
                                      <p:cBhvr>
                                        <p:cTn id="6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6" grpId="0"/>
      <p:bldP spid="7" grpId="0"/>
      <p:bldP spid="8" grpId="0"/>
      <p:bldP spid="9" grpId="0"/>
      <p:bldP spid="10"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圆角 2"/>
          <p:cNvSpPr/>
          <p:nvPr/>
        </p:nvSpPr>
        <p:spPr>
          <a:xfrm>
            <a:off x="4676051" y="1435693"/>
            <a:ext cx="6739751" cy="3986614"/>
          </a:xfrm>
          <a:prstGeom prst="roundRect">
            <a:avLst/>
          </a:prstGeom>
          <a:solidFill>
            <a:schemeClr val="tx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文本框 10"/>
          <p:cNvSpPr txBox="1"/>
          <p:nvPr/>
        </p:nvSpPr>
        <p:spPr>
          <a:xfrm>
            <a:off x="211117" y="147916"/>
            <a:ext cx="2988344" cy="584775"/>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年度工作概述</a:t>
            </a:r>
            <a:endParaRPr lang="en-US" altLang="zh-CN" b="1" dirty="0">
              <a:solidFill>
                <a:schemeClr val="bg1"/>
              </a:solidFill>
              <a:latin typeface="微软雅黑" panose="020B0503020204020204" pitchFamily="34" charset="-122"/>
              <a:ea typeface="微软雅黑" panose="020B0503020204020204" pitchFamily="34" charset="-122"/>
            </a:endParaRPr>
          </a:p>
          <a:p>
            <a:r>
              <a:rPr lang="en-US" altLang="zh-CN" sz="1400" dirty="0">
                <a:latin typeface="微软雅黑" panose="020B0503020204020204" pitchFamily="34" charset="-122"/>
                <a:ea typeface="微软雅黑" panose="020B0503020204020204" pitchFamily="34" charset="-122"/>
              </a:rPr>
              <a:t>Annual work summary</a:t>
            </a:r>
            <a:endParaRPr lang="zh-CN" altLang="en-US" sz="1400" dirty="0">
              <a:latin typeface="微软雅黑" panose="020B0503020204020204" pitchFamily="34" charset="-122"/>
              <a:ea typeface="微软雅黑" panose="020B0503020204020204" pitchFamily="34" charset="-122"/>
            </a:endParaRPr>
          </a:p>
        </p:txBody>
      </p:sp>
      <p:graphicFrame>
        <p:nvGraphicFramePr>
          <p:cNvPr id="4" name="图示 2"/>
          <p:cNvGraphicFramePr/>
          <p:nvPr/>
        </p:nvGraphicFramePr>
        <p:xfrm>
          <a:off x="-643751" y="1313545"/>
          <a:ext cx="6739751" cy="4493167"/>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cxnSp>
        <p:nvCxnSpPr>
          <p:cNvPr id="5" name="直接连接符 84"/>
          <p:cNvCxnSpPr/>
          <p:nvPr/>
        </p:nvCxnSpPr>
        <p:spPr>
          <a:xfrm flipH="1">
            <a:off x="4864310" y="2907359"/>
            <a:ext cx="6370437" cy="1"/>
          </a:xfrm>
          <a:prstGeom prst="line">
            <a:avLst/>
          </a:prstGeom>
          <a:ln w="25400">
            <a:solidFill>
              <a:srgbClr val="404040"/>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6" name="直接连接符 85"/>
          <p:cNvCxnSpPr/>
          <p:nvPr/>
        </p:nvCxnSpPr>
        <p:spPr>
          <a:xfrm flipH="1">
            <a:off x="4864310" y="4254242"/>
            <a:ext cx="6370437" cy="1"/>
          </a:xfrm>
          <a:prstGeom prst="line">
            <a:avLst/>
          </a:prstGeom>
          <a:ln w="25400">
            <a:solidFill>
              <a:srgbClr val="404040"/>
            </a:solidFill>
            <a:prstDash val="sysDot"/>
            <a:headEnd type="ova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5123977" y="1557841"/>
            <a:ext cx="1407756" cy="933652"/>
          </a:xfrm>
          <a:prstGeom prst="rect">
            <a:avLst/>
          </a:prstGeom>
          <a:noFill/>
        </p:spPr>
        <p:txBody>
          <a:bodyPr wrap="none" lIns="91439" tIns="45719" rIns="91439" bIns="45719" rtlCol="0">
            <a:spAutoFit/>
          </a:bodyPr>
          <a:lstStyle/>
          <a:p>
            <a:pPr defTabSz="914400"/>
            <a:r>
              <a:rPr lang="en-US" altLang="zh-CN" sz="5465" b="1" dirty="0">
                <a:solidFill>
                  <a:schemeClr val="bg1"/>
                </a:solidFill>
                <a:latin typeface="Calibri" panose="020F0502020204030204"/>
                <a:ea typeface="宋体" panose="02010600030101010101" pitchFamily="2" charset="-122"/>
              </a:rPr>
              <a:t>46%</a:t>
            </a:r>
            <a:endParaRPr lang="zh-CN" altLang="en-US" sz="5465" b="1" dirty="0">
              <a:solidFill>
                <a:schemeClr val="bg1"/>
              </a:solidFill>
              <a:latin typeface="Calibri" panose="020F0502020204030204"/>
              <a:ea typeface="宋体" panose="02010600030101010101" pitchFamily="2" charset="-122"/>
            </a:endParaRPr>
          </a:p>
        </p:txBody>
      </p:sp>
      <p:sp>
        <p:nvSpPr>
          <p:cNvPr id="8" name="矩形 7"/>
          <p:cNvSpPr/>
          <p:nvPr/>
        </p:nvSpPr>
        <p:spPr>
          <a:xfrm>
            <a:off x="6549366" y="1703098"/>
            <a:ext cx="4453572" cy="1061827"/>
          </a:xfrm>
          <a:prstGeom prst="rect">
            <a:avLst/>
          </a:prstGeom>
        </p:spPr>
        <p:txBody>
          <a:bodyPr wrap="square" lIns="91439" tIns="45719" rIns="91439" bIns="45719">
            <a:spAutoFit/>
          </a:bodyPr>
          <a:lstStyle/>
          <a:p>
            <a:pPr algn="ctr">
              <a:lnSpc>
                <a:spcPct val="150000"/>
              </a:lnSpc>
            </a:pPr>
            <a:r>
              <a:rPr lang="zh-CN" altLang="en-US" sz="1400" dirty="0">
                <a:solidFill>
                  <a:schemeClr val="bg1"/>
                </a:solidFill>
              </a:rPr>
              <a:t>单击此处添加文本单击此处添加文本单击此处添加文本单击此处添加文本单击此处添加文本单击此处添加文本</a:t>
            </a:r>
            <a:endParaRPr lang="zh-CN" altLang="en-US" sz="1400" dirty="0">
              <a:solidFill>
                <a:schemeClr val="bg1"/>
              </a:solidFill>
            </a:endParaRPr>
          </a:p>
          <a:p>
            <a:pPr lvl="0" algn="ctr">
              <a:lnSpc>
                <a:spcPct val="150000"/>
              </a:lnSpc>
            </a:pPr>
            <a:endParaRPr lang="zh-CN" altLang="en-US" sz="1400" dirty="0">
              <a:solidFill>
                <a:prstClr val="black"/>
              </a:solidFill>
            </a:endParaRPr>
          </a:p>
        </p:txBody>
      </p:sp>
      <p:sp>
        <p:nvSpPr>
          <p:cNvPr id="9" name="文本框 8"/>
          <p:cNvSpPr txBox="1"/>
          <p:nvPr/>
        </p:nvSpPr>
        <p:spPr>
          <a:xfrm>
            <a:off x="5123977" y="3006645"/>
            <a:ext cx="1407756" cy="933652"/>
          </a:xfrm>
          <a:prstGeom prst="rect">
            <a:avLst/>
          </a:prstGeom>
          <a:noFill/>
        </p:spPr>
        <p:txBody>
          <a:bodyPr wrap="none" lIns="91439" tIns="45719" rIns="91439" bIns="45719" rtlCol="0">
            <a:spAutoFit/>
          </a:bodyPr>
          <a:lstStyle/>
          <a:p>
            <a:pPr defTabSz="914400"/>
            <a:r>
              <a:rPr lang="en-US" altLang="zh-CN" sz="5465" b="1" dirty="0">
                <a:solidFill>
                  <a:schemeClr val="bg1"/>
                </a:solidFill>
                <a:latin typeface="Calibri" panose="020F0502020204030204"/>
                <a:ea typeface="宋体" panose="02010600030101010101" pitchFamily="2" charset="-122"/>
              </a:rPr>
              <a:t>56%</a:t>
            </a:r>
            <a:endParaRPr lang="zh-CN" altLang="en-US" sz="5465" b="1" dirty="0">
              <a:solidFill>
                <a:schemeClr val="bg1"/>
              </a:solidFill>
              <a:latin typeface="Calibri" panose="020F0502020204030204"/>
              <a:ea typeface="宋体" panose="02010600030101010101" pitchFamily="2" charset="-122"/>
            </a:endParaRPr>
          </a:p>
        </p:txBody>
      </p:sp>
      <p:sp>
        <p:nvSpPr>
          <p:cNvPr id="10" name="矩形 9"/>
          <p:cNvSpPr/>
          <p:nvPr/>
        </p:nvSpPr>
        <p:spPr>
          <a:xfrm>
            <a:off x="6549366" y="3141285"/>
            <a:ext cx="4453572" cy="705704"/>
          </a:xfrm>
          <a:prstGeom prst="rect">
            <a:avLst/>
          </a:prstGeom>
        </p:spPr>
        <p:txBody>
          <a:bodyPr wrap="square" lIns="91439" tIns="45719" rIns="91439" bIns="45719">
            <a:spAutoFit/>
          </a:bodyPr>
          <a:lstStyle/>
          <a:p>
            <a:pPr lvl="0" algn="ctr">
              <a:lnSpc>
                <a:spcPct val="150000"/>
              </a:lnSpc>
            </a:pPr>
            <a:r>
              <a:rPr lang="zh-CN" altLang="en-US" sz="1400" dirty="0">
                <a:solidFill>
                  <a:schemeClr val="bg1"/>
                </a:solidFill>
              </a:rPr>
              <a:t>单击此处添加文本单击此处添加文本单击此处添加文本单击此处添加文本单击此处添加文本单击此处添加文本</a:t>
            </a:r>
            <a:endParaRPr lang="zh-CN" altLang="en-US" sz="1400" dirty="0">
              <a:solidFill>
                <a:schemeClr val="bg1"/>
              </a:solidFill>
            </a:endParaRPr>
          </a:p>
        </p:txBody>
      </p:sp>
      <p:sp>
        <p:nvSpPr>
          <p:cNvPr id="12" name="文本框 11"/>
          <p:cNvSpPr txBox="1"/>
          <p:nvPr/>
        </p:nvSpPr>
        <p:spPr>
          <a:xfrm>
            <a:off x="5123977" y="4221217"/>
            <a:ext cx="1407756" cy="933652"/>
          </a:xfrm>
          <a:prstGeom prst="rect">
            <a:avLst/>
          </a:prstGeom>
          <a:noFill/>
        </p:spPr>
        <p:txBody>
          <a:bodyPr wrap="none" lIns="91439" tIns="45719" rIns="91439" bIns="45719" rtlCol="0">
            <a:spAutoFit/>
          </a:bodyPr>
          <a:lstStyle/>
          <a:p>
            <a:pPr defTabSz="914400"/>
            <a:r>
              <a:rPr lang="en-US" altLang="zh-CN" sz="5465" b="1" dirty="0">
                <a:solidFill>
                  <a:schemeClr val="bg1"/>
                </a:solidFill>
                <a:latin typeface="Calibri" panose="020F0502020204030204"/>
                <a:ea typeface="宋体" panose="02010600030101010101" pitchFamily="2" charset="-122"/>
              </a:rPr>
              <a:t>66%</a:t>
            </a:r>
            <a:endParaRPr lang="zh-CN" altLang="en-US" sz="5465" b="1" dirty="0">
              <a:solidFill>
                <a:schemeClr val="bg1"/>
              </a:solidFill>
              <a:latin typeface="Calibri" panose="020F0502020204030204"/>
              <a:ea typeface="宋体" panose="02010600030101010101" pitchFamily="2" charset="-122"/>
            </a:endParaRPr>
          </a:p>
        </p:txBody>
      </p:sp>
      <p:sp>
        <p:nvSpPr>
          <p:cNvPr id="13" name="矩形 12"/>
          <p:cNvSpPr/>
          <p:nvPr/>
        </p:nvSpPr>
        <p:spPr>
          <a:xfrm>
            <a:off x="6549366" y="4333670"/>
            <a:ext cx="4453572" cy="705704"/>
          </a:xfrm>
          <a:prstGeom prst="rect">
            <a:avLst/>
          </a:prstGeom>
        </p:spPr>
        <p:txBody>
          <a:bodyPr wrap="square" lIns="91439" tIns="45719" rIns="91439" bIns="45719">
            <a:spAutoFit/>
          </a:bodyPr>
          <a:lstStyle/>
          <a:p>
            <a:pPr lvl="0" algn="ctr">
              <a:lnSpc>
                <a:spcPct val="150000"/>
              </a:lnSpc>
            </a:pPr>
            <a:r>
              <a:rPr lang="zh-CN" altLang="en-US" sz="1400" dirty="0">
                <a:solidFill>
                  <a:schemeClr val="bg1"/>
                </a:solidFill>
              </a:rPr>
              <a:t>单击此处添加文本单击此处添加文本单击此处添加文本单击此处添加文本单击此处添加文本单击此处添加文本</a:t>
            </a:r>
            <a:endParaRPr lang="zh-CN" altLang="en-US" sz="1400" dirty="0">
              <a:solidFill>
                <a:schemeClr val="bg1"/>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11"/>
                                        </p:tgtEl>
                                      </p:cBhvr>
                                    </p:animEffect>
                                    <p:animScale>
                                      <p:cBhvr>
                                        <p:cTn id="7" dur="250" autoRev="1" fill="hold"/>
                                        <p:tgtEl>
                                          <p:spTgt spid="11"/>
                                        </p:tgtEl>
                                      </p:cBhvr>
                                      <p:by x="105000" y="105000"/>
                                    </p:animScale>
                                  </p:childTnLst>
                                </p:cTn>
                              </p:par>
                              <p:par>
                                <p:cTn id="8" presetID="27" presetClass="emph" presetSubtype="0" fill="remove" grpId="1" nodeType="withEffect">
                                  <p:stCondLst>
                                    <p:cond delay="0"/>
                                  </p:stCondLst>
                                  <p:childTnLst>
                                    <p:animClr clrSpc="rgb" dir="cw">
                                      <p:cBhvr override="childStyle">
                                        <p:cTn id="9" dur="250" autoRev="1" fill="remove"/>
                                        <p:tgtEl>
                                          <p:spTgt spid="11"/>
                                        </p:tgtEl>
                                        <p:attrNameLst>
                                          <p:attrName>style.color</p:attrName>
                                        </p:attrNameLst>
                                      </p:cBhvr>
                                      <p:to>
                                        <a:schemeClr val="bg1"/>
                                      </p:to>
                                    </p:animClr>
                                    <p:animClr clrSpc="rgb" dir="cw">
                                      <p:cBhvr>
                                        <p:cTn id="10" dur="250" autoRev="1" fill="remove"/>
                                        <p:tgtEl>
                                          <p:spTgt spid="11"/>
                                        </p:tgtEl>
                                        <p:attrNameLst>
                                          <p:attrName>fillcolor</p:attrName>
                                        </p:attrNameLst>
                                      </p:cBhvr>
                                      <p:to>
                                        <a:schemeClr val="bg1"/>
                                      </p:to>
                                    </p:animClr>
                                    <p:set>
                                      <p:cBhvr>
                                        <p:cTn id="11" dur="250" autoRev="1" fill="remove"/>
                                        <p:tgtEl>
                                          <p:spTgt spid="11"/>
                                        </p:tgtEl>
                                        <p:attrNameLst>
                                          <p:attrName>fill.type</p:attrName>
                                        </p:attrNameLst>
                                      </p:cBhvr>
                                      <p:to>
                                        <p:strVal val="solid"/>
                                      </p:to>
                                    </p:set>
                                    <p:set>
                                      <p:cBhvr>
                                        <p:cTn id="12" dur="250" autoRev="1" fill="remove"/>
                                        <p:tgtEl>
                                          <p:spTgt spid="11"/>
                                        </p:tgtEl>
                                        <p:attrNameLst>
                                          <p:attrName>fill.on</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left)">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left)">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left)">
                                      <p:cBhvr>
                                        <p:cTn id="5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Graphic spid="4" grpId="0">
        <p:bldAsOne/>
      </p:bldGraphic>
      <p:bldP spid="7" grpId="0"/>
      <p:bldP spid="8" grpId="0"/>
      <p:bldP spid="9" grpId="0"/>
      <p:bldP spid="10" grpId="0"/>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462955" y="562707"/>
            <a:ext cx="2049194" cy="769441"/>
          </a:xfrm>
          <a:prstGeom prst="rect">
            <a:avLst/>
          </a:prstGeom>
          <a:noFill/>
        </p:spPr>
        <p:txBody>
          <a:bodyPr wrap="square" rtlCol="0">
            <a:spAutoFit/>
          </a:bodyPr>
          <a:lstStyle/>
          <a:p>
            <a:r>
              <a:rPr lang="zh-CN" altLang="en-US" sz="4400" b="1" dirty="0">
                <a:latin typeface="微软雅黑" panose="020B0503020204020204" pitchFamily="34" charset="-122"/>
                <a:ea typeface="微软雅黑" panose="020B0503020204020204" pitchFamily="34" charset="-122"/>
              </a:rPr>
              <a:t>目   录</a:t>
            </a:r>
            <a:endParaRPr lang="zh-CN" altLang="en-US" sz="4400" b="1" dirty="0">
              <a:latin typeface="微软雅黑" panose="020B0503020204020204" pitchFamily="34" charset="-122"/>
              <a:ea typeface="微软雅黑" panose="020B0503020204020204" pitchFamily="34" charset="-122"/>
            </a:endParaRPr>
          </a:p>
        </p:txBody>
      </p:sp>
      <p:sp>
        <p:nvSpPr>
          <p:cNvPr id="6" name="矩形: 圆角 5"/>
          <p:cNvSpPr/>
          <p:nvPr/>
        </p:nvSpPr>
        <p:spPr>
          <a:xfrm>
            <a:off x="1521654" y="2191042"/>
            <a:ext cx="2152357" cy="2954216"/>
          </a:xfrm>
          <a:prstGeom prst="roundRect">
            <a:avLst/>
          </a:prstGeom>
          <a:solidFill>
            <a:schemeClr val="tx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p:cNvSpPr/>
          <p:nvPr/>
        </p:nvSpPr>
        <p:spPr>
          <a:xfrm>
            <a:off x="4084319" y="2191042"/>
            <a:ext cx="2152357" cy="2954216"/>
          </a:xfrm>
          <a:prstGeom prst="roundRect">
            <a:avLst/>
          </a:prstGeom>
          <a:solidFill>
            <a:schemeClr val="bg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圆角 7"/>
          <p:cNvSpPr/>
          <p:nvPr/>
        </p:nvSpPr>
        <p:spPr>
          <a:xfrm>
            <a:off x="6646984" y="2191042"/>
            <a:ext cx="2152357" cy="2954216"/>
          </a:xfrm>
          <a:prstGeom prst="roundRect">
            <a:avLst/>
          </a:prstGeom>
          <a:solidFill>
            <a:schemeClr val="tx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矩形: 圆角 8"/>
          <p:cNvSpPr/>
          <p:nvPr/>
        </p:nvSpPr>
        <p:spPr>
          <a:xfrm>
            <a:off x="9209649" y="2191042"/>
            <a:ext cx="2152357" cy="2954216"/>
          </a:xfrm>
          <a:prstGeom prst="roundRect">
            <a:avLst/>
          </a:prstGeom>
          <a:solidFill>
            <a:schemeClr val="tx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2204526" y="2788067"/>
            <a:ext cx="1116036"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01</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4700954" y="2788067"/>
            <a:ext cx="1116036" cy="769441"/>
          </a:xfrm>
          <a:prstGeom prst="rect">
            <a:avLst/>
          </a:prstGeom>
          <a:noFill/>
        </p:spPr>
        <p:txBody>
          <a:bodyPr wrap="square" rtlCol="0">
            <a:spAutoFit/>
          </a:bodyPr>
          <a:lstStyle/>
          <a:p>
            <a:r>
              <a:rPr lang="en-US" altLang="zh-CN" sz="4400" b="1" dirty="0">
                <a:latin typeface="微软雅黑" panose="020B0503020204020204" pitchFamily="34" charset="-122"/>
                <a:ea typeface="微软雅黑" panose="020B0503020204020204" pitchFamily="34" charset="-122"/>
              </a:rPr>
              <a:t>02</a:t>
            </a:r>
            <a:endParaRPr lang="zh-CN" altLang="en-US" sz="4400" b="1"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7263619" y="2793461"/>
            <a:ext cx="1116036"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03</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9833318" y="2788067"/>
            <a:ext cx="1116036"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04</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1800663" y="3685212"/>
            <a:ext cx="1594337" cy="1077218"/>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年度工作概述</a:t>
            </a:r>
            <a:endParaRPr lang="en-US" altLang="zh-CN" b="1" dirty="0">
              <a:solidFill>
                <a:schemeClr val="bg1"/>
              </a:solidFill>
              <a:latin typeface="微软雅黑" panose="020B0503020204020204" pitchFamily="34" charset="-122"/>
              <a:ea typeface="微软雅黑" panose="020B0503020204020204" pitchFamily="34" charset="-122"/>
            </a:endParaRPr>
          </a:p>
          <a:p>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en-US" altLang="zh-CN" sz="1400" dirty="0">
                <a:solidFill>
                  <a:schemeClr val="bg1"/>
                </a:solidFill>
                <a:latin typeface="微软雅黑" panose="020B0503020204020204" pitchFamily="34" charset="-122"/>
                <a:ea typeface="微软雅黑" panose="020B0503020204020204" pitchFamily="34" charset="-122"/>
              </a:rPr>
              <a:t>Annual work summary</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4358057" y="3685212"/>
            <a:ext cx="1594337" cy="861774"/>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工作完成情况</a:t>
            </a:r>
            <a:endParaRPr lang="en-US" altLang="zh-CN" b="1" dirty="0">
              <a:latin typeface="微软雅黑" panose="020B0503020204020204" pitchFamily="34" charset="-122"/>
              <a:ea typeface="微软雅黑" panose="020B0503020204020204" pitchFamily="34" charset="-122"/>
            </a:endParaRPr>
          </a:p>
          <a:p>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en-US" altLang="zh-CN" sz="1400" dirty="0">
                <a:latin typeface="微软雅黑" panose="020B0503020204020204" pitchFamily="34" charset="-122"/>
                <a:ea typeface="微软雅黑" panose="020B0503020204020204" pitchFamily="34" charset="-122"/>
              </a:rPr>
              <a:t>Job completion</a:t>
            </a:r>
            <a:endParaRPr lang="zh-CN" altLang="en-US" sz="1400" dirty="0">
              <a:latin typeface="微软雅黑" panose="020B0503020204020204" pitchFamily="34" charset="-122"/>
              <a:ea typeface="微软雅黑" panose="020B0503020204020204" pitchFamily="34" charset="-122"/>
            </a:endParaRPr>
          </a:p>
        </p:txBody>
      </p:sp>
      <p:sp>
        <p:nvSpPr>
          <p:cNvPr id="16" name="文本框 15"/>
          <p:cNvSpPr txBox="1"/>
          <p:nvPr/>
        </p:nvSpPr>
        <p:spPr>
          <a:xfrm>
            <a:off x="6852140" y="3685212"/>
            <a:ext cx="1594337" cy="800219"/>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工作不足地方</a:t>
            </a:r>
            <a:endParaRPr lang="en-US" altLang="zh-CN" b="1" dirty="0">
              <a:solidFill>
                <a:schemeClr val="bg1"/>
              </a:solidFill>
              <a:latin typeface="微软雅黑" panose="020B0503020204020204" pitchFamily="34" charset="-122"/>
              <a:ea typeface="微软雅黑" panose="020B0503020204020204" pitchFamily="34" charset="-122"/>
            </a:endParaRPr>
          </a:p>
          <a:p>
            <a:endParaRPr lang="en-US" altLang="zh-CN" sz="1400" b="1" dirty="0">
              <a:solidFill>
                <a:schemeClr val="bg1"/>
              </a:solidFill>
              <a:latin typeface="微软雅黑" panose="020B0503020204020204" pitchFamily="34" charset="-122"/>
              <a:ea typeface="微软雅黑" panose="020B0503020204020204" pitchFamily="34" charset="-122"/>
            </a:endParaRPr>
          </a:p>
          <a:p>
            <a:pPr algn="ctr"/>
            <a:r>
              <a:rPr lang="en-US" altLang="zh-CN" sz="1400" dirty="0">
                <a:solidFill>
                  <a:schemeClr val="bg1"/>
                </a:solidFill>
                <a:latin typeface="微软雅黑" panose="020B0503020204020204" pitchFamily="34" charset="-122"/>
                <a:ea typeface="微软雅黑" panose="020B0503020204020204" pitchFamily="34" charset="-122"/>
              </a:rPr>
              <a:t>underwork</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9594168" y="3685212"/>
            <a:ext cx="1594337" cy="1077218"/>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明年工作计划</a:t>
            </a:r>
            <a:endParaRPr lang="en-US" altLang="zh-CN" b="1" dirty="0">
              <a:solidFill>
                <a:schemeClr val="bg1"/>
              </a:solidFill>
              <a:latin typeface="微软雅黑" panose="020B0503020204020204" pitchFamily="34" charset="-122"/>
              <a:ea typeface="微软雅黑" panose="020B0503020204020204" pitchFamily="34" charset="-122"/>
            </a:endParaRPr>
          </a:p>
          <a:p>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en-US" altLang="zh-CN" sz="1400" dirty="0">
                <a:solidFill>
                  <a:schemeClr val="bg1"/>
                </a:solidFill>
                <a:latin typeface="微软雅黑" panose="020B0503020204020204" pitchFamily="34" charset="-122"/>
                <a:ea typeface="微软雅黑" panose="020B0503020204020204" pitchFamily="34" charset="-122"/>
              </a:rPr>
              <a:t>Work plan for next year</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27" presetClass="emph" presetSubtype="0" fill="remove" grpId="1" nodeType="clickEffect">
                                  <p:stCondLst>
                                    <p:cond delay="0"/>
                                  </p:stCondLst>
                                  <p:childTnLst>
                                    <p:animClr clrSpc="rgb" dir="cw">
                                      <p:cBhvr override="childStyle">
                                        <p:cTn id="23" dur="250" autoRev="1" fill="remove"/>
                                        <p:tgtEl>
                                          <p:spTgt spid="7"/>
                                        </p:tgtEl>
                                        <p:attrNameLst>
                                          <p:attrName>style.color</p:attrName>
                                        </p:attrNameLst>
                                      </p:cBhvr>
                                      <p:to>
                                        <a:schemeClr val="bg1"/>
                                      </p:to>
                                    </p:animClr>
                                    <p:animClr clrSpc="rgb" dir="cw">
                                      <p:cBhvr>
                                        <p:cTn id="24" dur="250" autoRev="1" fill="remove"/>
                                        <p:tgtEl>
                                          <p:spTgt spid="7"/>
                                        </p:tgtEl>
                                        <p:attrNameLst>
                                          <p:attrName>fillcolor</p:attrName>
                                        </p:attrNameLst>
                                      </p:cBhvr>
                                      <p:to>
                                        <a:schemeClr val="bg1"/>
                                      </p:to>
                                    </p:animClr>
                                    <p:set>
                                      <p:cBhvr>
                                        <p:cTn id="25" dur="250" autoRev="1" fill="remove"/>
                                        <p:tgtEl>
                                          <p:spTgt spid="7"/>
                                        </p:tgtEl>
                                        <p:attrNameLst>
                                          <p:attrName>fill.type</p:attrName>
                                        </p:attrNameLst>
                                      </p:cBhvr>
                                      <p:to>
                                        <p:strVal val="solid"/>
                                      </p:to>
                                    </p:set>
                                    <p:set>
                                      <p:cBhvr>
                                        <p:cTn id="26" dur="250" autoRev="1" fill="remove"/>
                                        <p:tgtEl>
                                          <p:spTgt spid="7"/>
                                        </p:tgtEl>
                                        <p:attrNameLst>
                                          <p:attrName>fill.on</p:attrName>
                                        </p:attrNameLst>
                                      </p:cBhvr>
                                      <p:to>
                                        <p:strVal val="true"/>
                                      </p:to>
                                    </p:set>
                                  </p:childTnLst>
                                </p:cTn>
                              </p:par>
                              <p:par>
                                <p:cTn id="27" presetID="27" presetClass="emph" presetSubtype="0" fill="remove" grpId="1" nodeType="withEffect">
                                  <p:stCondLst>
                                    <p:cond delay="0"/>
                                  </p:stCondLst>
                                  <p:childTnLst>
                                    <p:animClr clrSpc="rgb" dir="cw">
                                      <p:cBhvr override="childStyle">
                                        <p:cTn id="28" dur="250" autoRev="1" fill="remove"/>
                                        <p:tgtEl>
                                          <p:spTgt spid="11"/>
                                        </p:tgtEl>
                                        <p:attrNameLst>
                                          <p:attrName>style.color</p:attrName>
                                        </p:attrNameLst>
                                      </p:cBhvr>
                                      <p:to>
                                        <a:schemeClr val="bg1"/>
                                      </p:to>
                                    </p:animClr>
                                    <p:animClr clrSpc="rgb" dir="cw">
                                      <p:cBhvr>
                                        <p:cTn id="29" dur="250" autoRev="1" fill="remove"/>
                                        <p:tgtEl>
                                          <p:spTgt spid="11"/>
                                        </p:tgtEl>
                                        <p:attrNameLst>
                                          <p:attrName>fillcolor</p:attrName>
                                        </p:attrNameLst>
                                      </p:cBhvr>
                                      <p:to>
                                        <a:schemeClr val="bg1"/>
                                      </p:to>
                                    </p:animClr>
                                    <p:set>
                                      <p:cBhvr>
                                        <p:cTn id="30" dur="250" autoRev="1" fill="remove"/>
                                        <p:tgtEl>
                                          <p:spTgt spid="11"/>
                                        </p:tgtEl>
                                        <p:attrNameLst>
                                          <p:attrName>fill.type</p:attrName>
                                        </p:attrNameLst>
                                      </p:cBhvr>
                                      <p:to>
                                        <p:strVal val="solid"/>
                                      </p:to>
                                    </p:set>
                                    <p:set>
                                      <p:cBhvr>
                                        <p:cTn id="31" dur="250" autoRev="1" fill="remove"/>
                                        <p:tgtEl>
                                          <p:spTgt spid="11"/>
                                        </p:tgtEl>
                                        <p:attrNameLst>
                                          <p:attrName>fill.on</p:attrName>
                                        </p:attrNameLst>
                                      </p:cBhvr>
                                      <p:to>
                                        <p:strVal val="true"/>
                                      </p:to>
                                    </p:set>
                                  </p:childTnLst>
                                </p:cTn>
                              </p:par>
                              <p:par>
                                <p:cTn id="32" presetID="27" presetClass="emph" presetSubtype="0" fill="remove" grpId="1" nodeType="withEffect">
                                  <p:stCondLst>
                                    <p:cond delay="0"/>
                                  </p:stCondLst>
                                  <p:childTnLst>
                                    <p:animClr clrSpc="rgb" dir="cw">
                                      <p:cBhvr override="childStyle">
                                        <p:cTn id="33" dur="250" autoRev="1" fill="remove"/>
                                        <p:tgtEl>
                                          <p:spTgt spid="15"/>
                                        </p:tgtEl>
                                        <p:attrNameLst>
                                          <p:attrName>style.color</p:attrName>
                                        </p:attrNameLst>
                                      </p:cBhvr>
                                      <p:to>
                                        <a:schemeClr val="bg1"/>
                                      </p:to>
                                    </p:animClr>
                                    <p:animClr clrSpc="rgb" dir="cw">
                                      <p:cBhvr>
                                        <p:cTn id="34" dur="250" autoRev="1" fill="remove"/>
                                        <p:tgtEl>
                                          <p:spTgt spid="15"/>
                                        </p:tgtEl>
                                        <p:attrNameLst>
                                          <p:attrName>fillcolor</p:attrName>
                                        </p:attrNameLst>
                                      </p:cBhvr>
                                      <p:to>
                                        <a:schemeClr val="bg1"/>
                                      </p:to>
                                    </p:animClr>
                                    <p:set>
                                      <p:cBhvr>
                                        <p:cTn id="35" dur="250" autoRev="1" fill="remove"/>
                                        <p:tgtEl>
                                          <p:spTgt spid="15"/>
                                        </p:tgtEl>
                                        <p:attrNameLst>
                                          <p:attrName>fill.type</p:attrName>
                                        </p:attrNameLst>
                                      </p:cBhvr>
                                      <p:to>
                                        <p:strVal val="solid"/>
                                      </p:to>
                                    </p:set>
                                    <p:set>
                                      <p:cBhvr>
                                        <p:cTn id="36" dur="250" autoRev="1" fill="remove"/>
                                        <p:tgtEl>
                                          <p:spTgt spid="1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11" grpId="0"/>
      <p:bldP spid="11" grpId="1"/>
      <p:bldP spid="15" grpId="0"/>
      <p:bldP spid="15"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文本框 3"/>
          <p:cNvSpPr txBox="1"/>
          <p:nvPr/>
        </p:nvSpPr>
        <p:spPr>
          <a:xfrm>
            <a:off x="202916" y="162083"/>
            <a:ext cx="1867931" cy="584775"/>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工作完成情况</a:t>
            </a:r>
            <a:endParaRPr lang="en-US" altLang="zh-CN" b="1" dirty="0">
              <a:latin typeface="微软雅黑" panose="020B0503020204020204" pitchFamily="34" charset="-122"/>
              <a:ea typeface="微软雅黑" panose="020B0503020204020204" pitchFamily="34" charset="-122"/>
            </a:endParaRPr>
          </a:p>
          <a:p>
            <a:r>
              <a:rPr lang="en-US" altLang="zh-CN" sz="1400" dirty="0">
                <a:latin typeface="微软雅黑" panose="020B0503020204020204" pitchFamily="34" charset="-122"/>
                <a:ea typeface="微软雅黑" panose="020B0503020204020204" pitchFamily="34" charset="-122"/>
              </a:rPr>
              <a:t>Job completion</a:t>
            </a:r>
            <a:endParaRPr lang="zh-CN" altLang="en-US" sz="1400" dirty="0">
              <a:latin typeface="微软雅黑" panose="020B0503020204020204" pitchFamily="34" charset="-122"/>
              <a:ea typeface="微软雅黑" panose="020B0503020204020204" pitchFamily="34" charset="-122"/>
            </a:endParaRPr>
          </a:p>
        </p:txBody>
      </p:sp>
      <p:sp>
        <p:nvSpPr>
          <p:cNvPr id="26" name="圆角矩形 3"/>
          <p:cNvSpPr/>
          <p:nvPr/>
        </p:nvSpPr>
        <p:spPr>
          <a:xfrm>
            <a:off x="2630916" y="1449216"/>
            <a:ext cx="6732748" cy="504056"/>
          </a:xfrm>
          <a:prstGeom prst="roundRect">
            <a:avLst>
              <a:gd name="adj" fmla="val 50000"/>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19"/>
          <p:cNvSpPr/>
          <p:nvPr/>
        </p:nvSpPr>
        <p:spPr>
          <a:xfrm>
            <a:off x="2630916" y="1449216"/>
            <a:ext cx="1683187" cy="50405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9662922" y="1470412"/>
            <a:ext cx="766557" cy="461665"/>
          </a:xfrm>
          <a:prstGeom prst="rect">
            <a:avLst/>
          </a:prstGeom>
        </p:spPr>
        <p:txBody>
          <a:bodyPr wrap="none">
            <a:spAutoFit/>
          </a:bodyPr>
          <a:lstStyle/>
          <a:p>
            <a:pPr algn="ctr"/>
            <a:r>
              <a:rPr lang="en-US" altLang="zh-CN" sz="2400">
                <a:solidFill>
                  <a:schemeClr val="bg1"/>
                </a:solidFill>
                <a:latin typeface="HelveticaNeueLT Pro 35 Th" pitchFamily="34" charset="0"/>
              </a:rPr>
              <a:t>25%</a:t>
            </a:r>
            <a:endParaRPr lang="zh-CN" altLang="en-US" sz="2400">
              <a:solidFill>
                <a:schemeClr val="bg1"/>
              </a:solidFill>
              <a:latin typeface="HelveticaNeueLT Pro 35 Th" pitchFamily="34" charset="0"/>
            </a:endParaRPr>
          </a:p>
        </p:txBody>
      </p:sp>
      <p:sp>
        <p:nvSpPr>
          <p:cNvPr id="30" name="椭圆 29"/>
          <p:cNvSpPr/>
          <p:nvPr/>
        </p:nvSpPr>
        <p:spPr>
          <a:xfrm>
            <a:off x="2234872" y="1305200"/>
            <a:ext cx="792088" cy="7920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nchorCtr="1"/>
          <a:lstStyle/>
          <a:p>
            <a:pPr algn="ctr"/>
            <a:r>
              <a:rPr lang="zh-CN" altLang="en-US">
                <a:solidFill>
                  <a:schemeClr val="tx1"/>
                </a:solidFill>
                <a:latin typeface="华文细黑" panose="02010600040101010101" pitchFamily="2" charset="-122"/>
                <a:ea typeface="华文细黑" panose="02010600040101010101" pitchFamily="2" charset="-122"/>
              </a:rPr>
              <a:t>标题</a:t>
            </a:r>
            <a:endParaRPr lang="zh-CN" altLang="en-US">
              <a:solidFill>
                <a:schemeClr val="tx1"/>
              </a:solidFill>
              <a:latin typeface="华文细黑" panose="02010600040101010101" pitchFamily="2" charset="-122"/>
              <a:ea typeface="华文细黑" panose="02010600040101010101" pitchFamily="2" charset="-122"/>
            </a:endParaRPr>
          </a:p>
        </p:txBody>
      </p:sp>
      <p:sp>
        <p:nvSpPr>
          <p:cNvPr id="31" name="圆角矩形 20"/>
          <p:cNvSpPr/>
          <p:nvPr/>
        </p:nvSpPr>
        <p:spPr>
          <a:xfrm>
            <a:off x="2630916" y="2385320"/>
            <a:ext cx="6732748" cy="504056"/>
          </a:xfrm>
          <a:prstGeom prst="roundRect">
            <a:avLst>
              <a:gd name="adj" fmla="val 50000"/>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圆角矩形 23"/>
          <p:cNvSpPr/>
          <p:nvPr/>
        </p:nvSpPr>
        <p:spPr>
          <a:xfrm>
            <a:off x="2630916" y="2385320"/>
            <a:ext cx="3366374" cy="50405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9662922" y="2406516"/>
            <a:ext cx="766557" cy="461665"/>
          </a:xfrm>
          <a:prstGeom prst="rect">
            <a:avLst/>
          </a:prstGeom>
        </p:spPr>
        <p:txBody>
          <a:bodyPr wrap="none">
            <a:spAutoFit/>
          </a:bodyPr>
          <a:lstStyle/>
          <a:p>
            <a:pPr algn="ctr"/>
            <a:r>
              <a:rPr lang="en-US" altLang="zh-CN" sz="2400">
                <a:solidFill>
                  <a:schemeClr val="bg1"/>
                </a:solidFill>
                <a:latin typeface="HelveticaNeueLT Pro 35 Th" pitchFamily="34" charset="0"/>
              </a:rPr>
              <a:t>50%</a:t>
            </a:r>
            <a:endParaRPr lang="zh-CN" altLang="en-US" sz="2400">
              <a:solidFill>
                <a:schemeClr val="bg1"/>
              </a:solidFill>
              <a:latin typeface="HelveticaNeueLT Pro 35 Th" pitchFamily="34" charset="0"/>
            </a:endParaRPr>
          </a:p>
        </p:txBody>
      </p:sp>
      <p:sp>
        <p:nvSpPr>
          <p:cNvPr id="35" name="椭圆 34"/>
          <p:cNvSpPr/>
          <p:nvPr/>
        </p:nvSpPr>
        <p:spPr>
          <a:xfrm>
            <a:off x="2234872" y="2241304"/>
            <a:ext cx="792088" cy="7920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nchorCtr="1"/>
          <a:lstStyle/>
          <a:p>
            <a:pPr algn="ctr"/>
            <a:r>
              <a:rPr lang="zh-CN" altLang="en-US">
                <a:solidFill>
                  <a:schemeClr val="tx1"/>
                </a:solidFill>
                <a:latin typeface="华文细黑" panose="02010600040101010101" pitchFamily="2" charset="-122"/>
                <a:ea typeface="华文细黑" panose="02010600040101010101" pitchFamily="2" charset="-122"/>
              </a:rPr>
              <a:t>标题</a:t>
            </a:r>
            <a:endParaRPr lang="zh-CN" altLang="en-US">
              <a:solidFill>
                <a:schemeClr val="tx1"/>
              </a:solidFill>
              <a:latin typeface="华文细黑" panose="02010600040101010101" pitchFamily="2" charset="-122"/>
              <a:ea typeface="华文细黑" panose="02010600040101010101" pitchFamily="2" charset="-122"/>
            </a:endParaRPr>
          </a:p>
        </p:txBody>
      </p:sp>
      <p:sp>
        <p:nvSpPr>
          <p:cNvPr id="36" name="圆角矩形 26"/>
          <p:cNvSpPr/>
          <p:nvPr/>
        </p:nvSpPr>
        <p:spPr>
          <a:xfrm>
            <a:off x="2630916" y="3321424"/>
            <a:ext cx="6732748" cy="504056"/>
          </a:xfrm>
          <a:prstGeom prst="roundRect">
            <a:avLst>
              <a:gd name="adj" fmla="val 50000"/>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28"/>
          <p:cNvSpPr/>
          <p:nvPr/>
        </p:nvSpPr>
        <p:spPr>
          <a:xfrm>
            <a:off x="2630916" y="3321424"/>
            <a:ext cx="5076564" cy="50405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9645289" y="3342620"/>
            <a:ext cx="801823" cy="461665"/>
          </a:xfrm>
          <a:prstGeom prst="rect">
            <a:avLst/>
          </a:prstGeom>
        </p:spPr>
        <p:txBody>
          <a:bodyPr wrap="none">
            <a:spAutoFit/>
          </a:bodyPr>
          <a:lstStyle/>
          <a:p>
            <a:pPr algn="ctr"/>
            <a:r>
              <a:rPr lang="en-US" altLang="zh-CN" sz="2400" dirty="0">
                <a:latin typeface="HelveticaNeueLT Pro 35 Th" pitchFamily="34" charset="0"/>
              </a:rPr>
              <a:t>75%</a:t>
            </a:r>
            <a:endParaRPr lang="zh-CN" altLang="en-US" sz="2400" dirty="0">
              <a:latin typeface="HelveticaNeueLT Pro 35 Th" pitchFamily="34" charset="0"/>
            </a:endParaRPr>
          </a:p>
        </p:txBody>
      </p:sp>
      <p:sp>
        <p:nvSpPr>
          <p:cNvPr id="40" name="椭圆 39"/>
          <p:cNvSpPr/>
          <p:nvPr/>
        </p:nvSpPr>
        <p:spPr>
          <a:xfrm>
            <a:off x="2234872" y="3177408"/>
            <a:ext cx="792088" cy="7920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nchorCtr="1"/>
          <a:lstStyle/>
          <a:p>
            <a:pPr algn="ctr"/>
            <a:r>
              <a:rPr lang="zh-CN" altLang="en-US">
                <a:solidFill>
                  <a:schemeClr val="tx1"/>
                </a:solidFill>
                <a:latin typeface="华文细黑" panose="02010600040101010101" pitchFamily="2" charset="-122"/>
                <a:ea typeface="华文细黑" panose="02010600040101010101" pitchFamily="2" charset="-122"/>
              </a:rPr>
              <a:t>标题</a:t>
            </a:r>
            <a:endParaRPr lang="zh-CN" altLang="en-US">
              <a:solidFill>
                <a:schemeClr val="tx1"/>
              </a:solidFill>
              <a:latin typeface="华文细黑" panose="02010600040101010101" pitchFamily="2" charset="-122"/>
              <a:ea typeface="华文细黑" panose="02010600040101010101" pitchFamily="2" charset="-122"/>
            </a:endParaRPr>
          </a:p>
        </p:txBody>
      </p:sp>
      <p:sp>
        <p:nvSpPr>
          <p:cNvPr id="41" name="圆角矩形 31"/>
          <p:cNvSpPr/>
          <p:nvPr/>
        </p:nvSpPr>
        <p:spPr>
          <a:xfrm>
            <a:off x="2630916" y="4257528"/>
            <a:ext cx="6732748" cy="504056"/>
          </a:xfrm>
          <a:prstGeom prst="roundRect">
            <a:avLst>
              <a:gd name="adj" fmla="val 50000"/>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35"/>
          <p:cNvSpPr/>
          <p:nvPr/>
        </p:nvSpPr>
        <p:spPr>
          <a:xfrm>
            <a:off x="2630916" y="4257528"/>
            <a:ext cx="6732748" cy="504056"/>
          </a:xfrm>
          <a:prstGeom prst="roundRect">
            <a:avLst>
              <a:gd name="adj" fmla="val 5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9645289" y="4278724"/>
            <a:ext cx="973343" cy="461665"/>
          </a:xfrm>
          <a:prstGeom prst="rect">
            <a:avLst/>
          </a:prstGeom>
        </p:spPr>
        <p:txBody>
          <a:bodyPr wrap="none">
            <a:spAutoFit/>
          </a:bodyPr>
          <a:lstStyle/>
          <a:p>
            <a:pPr algn="ctr"/>
            <a:r>
              <a:rPr lang="en-US" altLang="zh-CN" sz="2400" dirty="0">
                <a:latin typeface="HelveticaNeueLT Pro 35 Th" pitchFamily="34" charset="0"/>
              </a:rPr>
              <a:t>100%</a:t>
            </a:r>
            <a:endParaRPr lang="zh-CN" altLang="en-US" sz="2400" dirty="0">
              <a:latin typeface="HelveticaNeueLT Pro 35 Th" pitchFamily="34" charset="0"/>
            </a:endParaRPr>
          </a:p>
        </p:txBody>
      </p:sp>
      <p:sp>
        <p:nvSpPr>
          <p:cNvPr id="45" name="椭圆 44"/>
          <p:cNvSpPr/>
          <p:nvPr/>
        </p:nvSpPr>
        <p:spPr>
          <a:xfrm>
            <a:off x="2234872" y="4113512"/>
            <a:ext cx="792088" cy="7920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nchorCtr="1"/>
          <a:lstStyle/>
          <a:p>
            <a:pPr algn="ctr"/>
            <a:r>
              <a:rPr lang="zh-CN" altLang="en-US">
                <a:solidFill>
                  <a:schemeClr val="tx1"/>
                </a:solidFill>
                <a:latin typeface="华文细黑" panose="02010600040101010101" pitchFamily="2" charset="-122"/>
                <a:ea typeface="华文细黑" panose="02010600040101010101" pitchFamily="2" charset="-122"/>
              </a:rPr>
              <a:t>标题</a:t>
            </a:r>
            <a:endParaRPr lang="zh-CN" altLang="en-US">
              <a:solidFill>
                <a:schemeClr val="tx1"/>
              </a:solidFill>
              <a:latin typeface="华文细黑" panose="02010600040101010101" pitchFamily="2" charset="-122"/>
              <a:ea typeface="华文细黑" panose="02010600040101010101" pitchFamily="2" charset="-122"/>
            </a:endParaRPr>
          </a:p>
        </p:txBody>
      </p:sp>
      <p:grpSp>
        <p:nvGrpSpPr>
          <p:cNvPr id="46" name="组合 45"/>
          <p:cNvGrpSpPr/>
          <p:nvPr/>
        </p:nvGrpSpPr>
        <p:grpSpPr>
          <a:xfrm>
            <a:off x="2630916" y="5214828"/>
            <a:ext cx="7461519" cy="1124810"/>
            <a:chOff x="1399742" y="4136112"/>
            <a:chExt cx="7461519" cy="1124810"/>
          </a:xfrm>
        </p:grpSpPr>
        <p:sp>
          <p:nvSpPr>
            <p:cNvPr id="48" name="Freeform 88"/>
            <p:cNvSpPr>
              <a:spLocks noEditPoints="1"/>
            </p:cNvSpPr>
            <p:nvPr/>
          </p:nvSpPr>
          <p:spPr bwMode="auto">
            <a:xfrm>
              <a:off x="1399742" y="4150273"/>
              <a:ext cx="360000" cy="360000"/>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chemeClr val="bg1"/>
            </a:solidFill>
            <a:ln>
              <a:noFill/>
            </a:ln>
          </p:spPr>
          <p:txBody>
            <a:bodyPr vert="horz" wrap="square" lIns="68571" tIns="34286" rIns="68571" bIns="34286" numCol="1" anchor="t" anchorCtr="0" compatLnSpc="1"/>
            <a:lstStyle/>
            <a:p>
              <a:endParaRPr lang="en-US"/>
            </a:p>
          </p:txBody>
        </p:sp>
        <p:sp>
          <p:nvSpPr>
            <p:cNvPr id="49" name="Freeform 88"/>
            <p:cNvSpPr>
              <a:spLocks noEditPoints="1"/>
            </p:cNvSpPr>
            <p:nvPr/>
          </p:nvSpPr>
          <p:spPr bwMode="auto">
            <a:xfrm>
              <a:off x="1399742" y="4654329"/>
              <a:ext cx="360000" cy="360000"/>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chemeClr val="bg1"/>
            </a:solidFill>
            <a:ln>
              <a:noFill/>
            </a:ln>
          </p:spPr>
          <p:txBody>
            <a:bodyPr vert="horz" wrap="square" lIns="68571" tIns="34286" rIns="68571" bIns="34286" numCol="1" anchor="t" anchorCtr="0" compatLnSpc="1"/>
            <a:lstStyle/>
            <a:p>
              <a:endParaRPr lang="en-US"/>
            </a:p>
          </p:txBody>
        </p:sp>
        <p:sp>
          <p:nvSpPr>
            <p:cNvPr id="50" name="Freeform 88"/>
            <p:cNvSpPr>
              <a:spLocks noEditPoints="1"/>
            </p:cNvSpPr>
            <p:nvPr/>
          </p:nvSpPr>
          <p:spPr bwMode="auto">
            <a:xfrm>
              <a:off x="5728920" y="4174399"/>
              <a:ext cx="360000" cy="360000"/>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chemeClr val="bg1"/>
            </a:solidFill>
            <a:ln>
              <a:noFill/>
            </a:ln>
          </p:spPr>
          <p:txBody>
            <a:bodyPr vert="horz" wrap="square" lIns="68571" tIns="34286" rIns="68571" bIns="34286" numCol="1" anchor="t" anchorCtr="0" compatLnSpc="1"/>
            <a:lstStyle/>
            <a:p>
              <a:endParaRPr lang="en-US" dirty="0"/>
            </a:p>
          </p:txBody>
        </p:sp>
        <p:sp>
          <p:nvSpPr>
            <p:cNvPr id="51" name="Freeform 88"/>
            <p:cNvSpPr>
              <a:spLocks noEditPoints="1"/>
            </p:cNvSpPr>
            <p:nvPr/>
          </p:nvSpPr>
          <p:spPr bwMode="auto">
            <a:xfrm>
              <a:off x="5720262" y="4665424"/>
              <a:ext cx="360000" cy="360000"/>
            </a:xfrm>
            <a:custGeom>
              <a:avLst/>
              <a:gdLst>
                <a:gd name="T0" fmla="*/ 207 w 414"/>
                <a:gd name="T1" fmla="*/ 0 h 414"/>
                <a:gd name="T2" fmla="*/ 0 w 414"/>
                <a:gd name="T3" fmla="*/ 207 h 414"/>
                <a:gd name="T4" fmla="*/ 207 w 414"/>
                <a:gd name="T5" fmla="*/ 414 h 414"/>
                <a:gd name="T6" fmla="*/ 414 w 414"/>
                <a:gd name="T7" fmla="*/ 207 h 414"/>
                <a:gd name="T8" fmla="*/ 207 w 414"/>
                <a:gd name="T9" fmla="*/ 0 h 414"/>
                <a:gd name="T10" fmla="*/ 207 w 414"/>
                <a:gd name="T11" fmla="*/ 399 h 414"/>
                <a:gd name="T12" fmla="*/ 15 w 414"/>
                <a:gd name="T13" fmla="*/ 207 h 414"/>
                <a:gd name="T14" fmla="*/ 207 w 414"/>
                <a:gd name="T15" fmla="*/ 15 h 414"/>
                <a:gd name="T16" fmla="*/ 399 w 414"/>
                <a:gd name="T17" fmla="*/ 207 h 414"/>
                <a:gd name="T18" fmla="*/ 207 w 414"/>
                <a:gd name="T19" fmla="*/ 399 h 414"/>
                <a:gd name="T20" fmla="*/ 299 w 414"/>
                <a:gd name="T21" fmla="*/ 174 h 414"/>
                <a:gd name="T22" fmla="*/ 314 w 414"/>
                <a:gd name="T23" fmla="*/ 174 h 414"/>
                <a:gd name="T24" fmla="*/ 314 w 414"/>
                <a:gd name="T25" fmla="*/ 307 h 414"/>
                <a:gd name="T26" fmla="*/ 306 w 414"/>
                <a:gd name="T27" fmla="*/ 314 h 414"/>
                <a:gd name="T28" fmla="*/ 173 w 414"/>
                <a:gd name="T29" fmla="*/ 314 h 414"/>
                <a:gd name="T30" fmla="*/ 173 w 414"/>
                <a:gd name="T31" fmla="*/ 300 h 414"/>
                <a:gd name="T32" fmla="*/ 288 w 414"/>
                <a:gd name="T33" fmla="*/ 300 h 414"/>
                <a:gd name="T34" fmla="*/ 108 w 414"/>
                <a:gd name="T35" fmla="*/ 120 h 414"/>
                <a:gd name="T36" fmla="*/ 119 w 414"/>
                <a:gd name="T37" fmla="*/ 109 h 414"/>
                <a:gd name="T38" fmla="*/ 299 w 414"/>
                <a:gd name="T39" fmla="*/ 289 h 414"/>
                <a:gd name="T40" fmla="*/ 299 w 414"/>
                <a:gd name="T41" fmla="*/ 17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4" h="414">
                  <a:moveTo>
                    <a:pt x="207" y="0"/>
                  </a:moveTo>
                  <a:cubicBezTo>
                    <a:pt x="93" y="0"/>
                    <a:pt x="0" y="93"/>
                    <a:pt x="0" y="207"/>
                  </a:cubicBezTo>
                  <a:cubicBezTo>
                    <a:pt x="0" y="321"/>
                    <a:pt x="93" y="414"/>
                    <a:pt x="207" y="414"/>
                  </a:cubicBezTo>
                  <a:cubicBezTo>
                    <a:pt x="321" y="414"/>
                    <a:pt x="414" y="321"/>
                    <a:pt x="414" y="207"/>
                  </a:cubicBezTo>
                  <a:cubicBezTo>
                    <a:pt x="414" y="93"/>
                    <a:pt x="321" y="0"/>
                    <a:pt x="207" y="0"/>
                  </a:cubicBezTo>
                  <a:close/>
                  <a:moveTo>
                    <a:pt x="207" y="399"/>
                  </a:moveTo>
                  <a:cubicBezTo>
                    <a:pt x="101" y="399"/>
                    <a:pt x="15" y="313"/>
                    <a:pt x="15" y="207"/>
                  </a:cubicBezTo>
                  <a:cubicBezTo>
                    <a:pt x="15" y="101"/>
                    <a:pt x="101" y="15"/>
                    <a:pt x="207" y="15"/>
                  </a:cubicBezTo>
                  <a:cubicBezTo>
                    <a:pt x="313" y="15"/>
                    <a:pt x="399" y="101"/>
                    <a:pt x="399" y="207"/>
                  </a:cubicBezTo>
                  <a:cubicBezTo>
                    <a:pt x="399" y="313"/>
                    <a:pt x="313" y="399"/>
                    <a:pt x="207" y="399"/>
                  </a:cubicBezTo>
                  <a:close/>
                  <a:moveTo>
                    <a:pt x="299" y="174"/>
                  </a:moveTo>
                  <a:cubicBezTo>
                    <a:pt x="314" y="174"/>
                    <a:pt x="314" y="174"/>
                    <a:pt x="314" y="174"/>
                  </a:cubicBezTo>
                  <a:cubicBezTo>
                    <a:pt x="314" y="307"/>
                    <a:pt x="314" y="307"/>
                    <a:pt x="314" y="307"/>
                  </a:cubicBezTo>
                  <a:cubicBezTo>
                    <a:pt x="314" y="311"/>
                    <a:pt x="310" y="314"/>
                    <a:pt x="306" y="314"/>
                  </a:cubicBezTo>
                  <a:cubicBezTo>
                    <a:pt x="173" y="314"/>
                    <a:pt x="173" y="314"/>
                    <a:pt x="173" y="314"/>
                  </a:cubicBezTo>
                  <a:cubicBezTo>
                    <a:pt x="173" y="300"/>
                    <a:pt x="173" y="300"/>
                    <a:pt x="173" y="300"/>
                  </a:cubicBezTo>
                  <a:cubicBezTo>
                    <a:pt x="288" y="300"/>
                    <a:pt x="288" y="300"/>
                    <a:pt x="288" y="300"/>
                  </a:cubicBezTo>
                  <a:cubicBezTo>
                    <a:pt x="108" y="120"/>
                    <a:pt x="108" y="120"/>
                    <a:pt x="108" y="120"/>
                  </a:cubicBezTo>
                  <a:cubicBezTo>
                    <a:pt x="119" y="109"/>
                    <a:pt x="119" y="109"/>
                    <a:pt x="119" y="109"/>
                  </a:cubicBezTo>
                  <a:cubicBezTo>
                    <a:pt x="299" y="289"/>
                    <a:pt x="299" y="289"/>
                    <a:pt x="299" y="289"/>
                  </a:cubicBezTo>
                  <a:lnTo>
                    <a:pt x="299" y="174"/>
                  </a:lnTo>
                  <a:close/>
                </a:path>
              </a:pathLst>
            </a:custGeom>
            <a:solidFill>
              <a:schemeClr val="bg1"/>
            </a:solidFill>
            <a:ln>
              <a:noFill/>
            </a:ln>
          </p:spPr>
          <p:txBody>
            <a:bodyPr vert="horz" wrap="square" lIns="68571" tIns="34286" rIns="68571" bIns="34286" numCol="1" anchor="t" anchorCtr="0" compatLnSpc="1"/>
            <a:lstStyle/>
            <a:p>
              <a:endParaRPr lang="en-US" dirty="0"/>
            </a:p>
          </p:txBody>
        </p:sp>
        <p:sp>
          <p:nvSpPr>
            <p:cNvPr id="52" name="矩形 51"/>
            <p:cNvSpPr/>
            <p:nvPr/>
          </p:nvSpPr>
          <p:spPr>
            <a:xfrm>
              <a:off x="1757556" y="4136112"/>
              <a:ext cx="3029145" cy="584775"/>
            </a:xfrm>
            <a:prstGeom prst="rect">
              <a:avLst/>
            </a:prstGeom>
          </p:spPr>
          <p:txBody>
            <a:bodyPr wrap="square">
              <a:spAutoFit/>
            </a:bodyPr>
            <a:lstStyle/>
            <a:p>
              <a:r>
                <a:rPr lang="zh-CN" altLang="en-US" sz="1600" dirty="0">
                  <a:solidFill>
                    <a:schemeClr val="bg1"/>
                  </a:solidFill>
                  <a:latin typeface="华文细黑" panose="02010600040101010101" pitchFamily="2" charset="-122"/>
                  <a:ea typeface="华文细黑" panose="02010600040101010101" pitchFamily="2" charset="-122"/>
                  <a:cs typeface="华文黑体" pitchFamily="2" charset="-122"/>
                </a:rPr>
                <a:t>单击添加文本单击添加文本</a:t>
              </a:r>
              <a:endParaRPr lang="zh-CN" altLang="en-US" sz="1600" dirty="0">
                <a:solidFill>
                  <a:schemeClr val="bg1"/>
                </a:solidFill>
                <a:latin typeface="华文细黑" panose="02010600040101010101" pitchFamily="2" charset="-122"/>
                <a:ea typeface="华文细黑" panose="02010600040101010101" pitchFamily="2" charset="-122"/>
                <a:cs typeface="华文黑体" pitchFamily="2" charset="-122"/>
              </a:endParaRPr>
            </a:p>
            <a:p>
              <a:endParaRPr lang="zh-CN" altLang="en-US" sz="1600" dirty="0">
                <a:solidFill>
                  <a:schemeClr val="bg1"/>
                </a:solidFill>
                <a:latin typeface="华文细黑" panose="02010600040101010101" pitchFamily="2" charset="-122"/>
                <a:ea typeface="华文细黑" panose="02010600040101010101" pitchFamily="2" charset="-122"/>
                <a:cs typeface="华文黑体" pitchFamily="2" charset="-122"/>
              </a:endParaRPr>
            </a:p>
          </p:txBody>
        </p:sp>
        <p:sp>
          <p:nvSpPr>
            <p:cNvPr id="53" name="矩形 52"/>
            <p:cNvSpPr/>
            <p:nvPr/>
          </p:nvSpPr>
          <p:spPr>
            <a:xfrm>
              <a:off x="6214383" y="4152399"/>
              <a:ext cx="2646878" cy="584775"/>
            </a:xfrm>
            <a:prstGeom prst="rect">
              <a:avLst/>
            </a:prstGeom>
          </p:spPr>
          <p:txBody>
            <a:bodyPr wrap="none">
              <a:spAutoFit/>
            </a:bodyPr>
            <a:lstStyle/>
            <a:p>
              <a:r>
                <a:rPr lang="zh-CN" altLang="en-US" sz="1600" dirty="0">
                  <a:solidFill>
                    <a:schemeClr val="bg1"/>
                  </a:solidFill>
                  <a:latin typeface="华文细黑" panose="02010600040101010101" pitchFamily="2" charset="-122"/>
                  <a:ea typeface="华文细黑" panose="02010600040101010101" pitchFamily="2" charset="-122"/>
                  <a:cs typeface="华文黑体" pitchFamily="2" charset="-122"/>
                </a:rPr>
                <a:t>单击添加文本单击添加文本</a:t>
              </a:r>
              <a:endParaRPr lang="zh-CN" altLang="en-US" sz="1600" dirty="0">
                <a:solidFill>
                  <a:schemeClr val="bg1"/>
                </a:solidFill>
                <a:latin typeface="华文细黑" panose="02010600040101010101" pitchFamily="2" charset="-122"/>
                <a:ea typeface="华文细黑" panose="02010600040101010101" pitchFamily="2" charset="-122"/>
                <a:cs typeface="华文黑体" pitchFamily="2" charset="-122"/>
              </a:endParaRPr>
            </a:p>
            <a:p>
              <a:endParaRPr lang="zh-CN" altLang="en-US" sz="1600" dirty="0">
                <a:solidFill>
                  <a:schemeClr val="bg1"/>
                </a:solidFill>
                <a:latin typeface="华文细黑" panose="02010600040101010101" pitchFamily="2" charset="-122"/>
                <a:ea typeface="华文细黑" panose="02010600040101010101" pitchFamily="2" charset="-122"/>
                <a:cs typeface="华文黑体" pitchFamily="2" charset="-122"/>
              </a:endParaRPr>
            </a:p>
          </p:txBody>
        </p:sp>
        <p:sp>
          <p:nvSpPr>
            <p:cNvPr id="54" name="矩形 53"/>
            <p:cNvSpPr/>
            <p:nvPr/>
          </p:nvSpPr>
          <p:spPr>
            <a:xfrm>
              <a:off x="1761202" y="4676147"/>
              <a:ext cx="2646878" cy="584775"/>
            </a:xfrm>
            <a:prstGeom prst="rect">
              <a:avLst/>
            </a:prstGeom>
          </p:spPr>
          <p:txBody>
            <a:bodyPr wrap="none">
              <a:spAutoFit/>
            </a:bodyPr>
            <a:lstStyle/>
            <a:p>
              <a:r>
                <a:rPr lang="zh-CN" altLang="en-US" sz="1600" dirty="0">
                  <a:solidFill>
                    <a:schemeClr val="bg1"/>
                  </a:solidFill>
                  <a:latin typeface="华文细黑" panose="02010600040101010101" pitchFamily="2" charset="-122"/>
                  <a:ea typeface="华文细黑" panose="02010600040101010101" pitchFamily="2" charset="-122"/>
                  <a:cs typeface="华文黑体" pitchFamily="2" charset="-122"/>
                </a:rPr>
                <a:t>单击添加文本单击添加文本</a:t>
              </a:r>
              <a:endParaRPr lang="zh-CN" altLang="en-US" sz="1600" dirty="0">
                <a:solidFill>
                  <a:schemeClr val="bg1"/>
                </a:solidFill>
                <a:latin typeface="华文细黑" panose="02010600040101010101" pitchFamily="2" charset="-122"/>
                <a:ea typeface="华文细黑" panose="02010600040101010101" pitchFamily="2" charset="-122"/>
                <a:cs typeface="华文黑体" pitchFamily="2" charset="-122"/>
              </a:endParaRPr>
            </a:p>
            <a:p>
              <a:endParaRPr lang="zh-CN" altLang="en-US" sz="1600" dirty="0">
                <a:solidFill>
                  <a:schemeClr val="bg1"/>
                </a:solidFill>
                <a:latin typeface="华文细黑" panose="02010600040101010101" pitchFamily="2" charset="-122"/>
                <a:ea typeface="华文细黑" panose="02010600040101010101" pitchFamily="2" charset="-122"/>
                <a:cs typeface="华文黑体" pitchFamily="2" charset="-122"/>
              </a:endParaRPr>
            </a:p>
          </p:txBody>
        </p:sp>
        <p:sp>
          <p:nvSpPr>
            <p:cNvPr id="55" name="矩形 54"/>
            <p:cNvSpPr/>
            <p:nvPr/>
          </p:nvSpPr>
          <p:spPr>
            <a:xfrm>
              <a:off x="6214383" y="4650879"/>
              <a:ext cx="2646878" cy="584775"/>
            </a:xfrm>
            <a:prstGeom prst="rect">
              <a:avLst/>
            </a:prstGeom>
          </p:spPr>
          <p:txBody>
            <a:bodyPr wrap="none">
              <a:spAutoFit/>
            </a:bodyPr>
            <a:lstStyle/>
            <a:p>
              <a:r>
                <a:rPr lang="zh-CN" altLang="en-US" sz="1600" dirty="0">
                  <a:solidFill>
                    <a:schemeClr val="bg1"/>
                  </a:solidFill>
                  <a:latin typeface="华文细黑" panose="02010600040101010101" pitchFamily="2" charset="-122"/>
                  <a:ea typeface="华文细黑" panose="02010600040101010101" pitchFamily="2" charset="-122"/>
                  <a:cs typeface="华文黑体" pitchFamily="2" charset="-122"/>
                </a:rPr>
                <a:t>单击添加文本单击添加文本</a:t>
              </a:r>
              <a:endParaRPr lang="zh-CN" altLang="en-US" sz="1600" dirty="0">
                <a:solidFill>
                  <a:schemeClr val="bg1"/>
                </a:solidFill>
                <a:latin typeface="华文细黑" panose="02010600040101010101" pitchFamily="2" charset="-122"/>
                <a:ea typeface="华文细黑" panose="02010600040101010101" pitchFamily="2" charset="-122"/>
                <a:cs typeface="华文黑体" pitchFamily="2" charset="-122"/>
              </a:endParaRPr>
            </a:p>
            <a:p>
              <a:endParaRPr lang="zh-CN" altLang="en-US" sz="1600" dirty="0">
                <a:solidFill>
                  <a:schemeClr val="bg1"/>
                </a:solidFill>
                <a:latin typeface="华文细黑" panose="02010600040101010101" pitchFamily="2" charset="-122"/>
                <a:ea typeface="华文细黑" panose="02010600040101010101" pitchFamily="2" charset="-122"/>
                <a:cs typeface="华文黑体" pitchFamily="2" charset="-122"/>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500" fill="hold"/>
                                        <p:tgtEl>
                                          <p:spTgt spid="35"/>
                                        </p:tgtEl>
                                        <p:attrNameLst>
                                          <p:attrName>ppt_w</p:attrName>
                                        </p:attrNameLst>
                                      </p:cBhvr>
                                      <p:tavLst>
                                        <p:tav tm="0">
                                          <p:val>
                                            <p:fltVal val="0"/>
                                          </p:val>
                                        </p:tav>
                                        <p:tav tm="100000">
                                          <p:val>
                                            <p:strVal val="#ppt_w"/>
                                          </p:val>
                                        </p:tav>
                                      </p:tavLst>
                                    </p:anim>
                                    <p:anim calcmode="lin" valueType="num">
                                      <p:cBhvr>
                                        <p:cTn id="13" dur="500" fill="hold"/>
                                        <p:tgtEl>
                                          <p:spTgt spid="35"/>
                                        </p:tgtEl>
                                        <p:attrNameLst>
                                          <p:attrName>ppt_h</p:attrName>
                                        </p:attrNameLst>
                                      </p:cBhvr>
                                      <p:tavLst>
                                        <p:tav tm="0">
                                          <p:val>
                                            <p:fltVal val="0"/>
                                          </p:val>
                                        </p:tav>
                                        <p:tav tm="100000">
                                          <p:val>
                                            <p:strVal val="#ppt_h"/>
                                          </p:val>
                                        </p:tav>
                                      </p:tavLst>
                                    </p:anim>
                                    <p:animEffect transition="in" filter="fade">
                                      <p:cBhvr>
                                        <p:cTn id="14" dur="500"/>
                                        <p:tgtEl>
                                          <p:spTgt spid="3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animEffect transition="in" filter="fade">
                                      <p:cBhvr>
                                        <p:cTn id="19" dur="500"/>
                                        <p:tgtEl>
                                          <p:spTgt spid="4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p:cTn id="22" dur="500" fill="hold"/>
                                        <p:tgtEl>
                                          <p:spTgt spid="45"/>
                                        </p:tgtEl>
                                        <p:attrNameLst>
                                          <p:attrName>ppt_w</p:attrName>
                                        </p:attrNameLst>
                                      </p:cBhvr>
                                      <p:tavLst>
                                        <p:tav tm="0">
                                          <p:val>
                                            <p:fltVal val="0"/>
                                          </p:val>
                                        </p:tav>
                                        <p:tav tm="100000">
                                          <p:val>
                                            <p:strVal val="#ppt_w"/>
                                          </p:val>
                                        </p:tav>
                                      </p:tavLst>
                                    </p:anim>
                                    <p:anim calcmode="lin" valueType="num">
                                      <p:cBhvr>
                                        <p:cTn id="23" dur="500" fill="hold"/>
                                        <p:tgtEl>
                                          <p:spTgt spid="45"/>
                                        </p:tgtEl>
                                        <p:attrNameLst>
                                          <p:attrName>ppt_h</p:attrName>
                                        </p:attrNameLst>
                                      </p:cBhvr>
                                      <p:tavLst>
                                        <p:tav tm="0">
                                          <p:val>
                                            <p:fltVal val="0"/>
                                          </p:val>
                                        </p:tav>
                                        <p:tav tm="100000">
                                          <p:val>
                                            <p:strVal val="#ppt_h"/>
                                          </p:val>
                                        </p:tav>
                                      </p:tavLst>
                                    </p:anim>
                                    <p:animEffect transition="in" filter="fade">
                                      <p:cBhvr>
                                        <p:cTn id="24" dur="500"/>
                                        <p:tgtEl>
                                          <p:spTgt spid="45"/>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500"/>
                                        <p:tgtEl>
                                          <p:spTgt spid="4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left)">
                                      <p:cBhvr>
                                        <p:cTn id="41" dur="500"/>
                                        <p:tgtEl>
                                          <p:spTgt spid="28"/>
                                        </p:tgtEl>
                                      </p:cBhvr>
                                    </p:animEffect>
                                  </p:childTnLst>
                                </p:cTn>
                              </p:par>
                            </p:childTnLst>
                          </p:cTn>
                        </p:par>
                        <p:par>
                          <p:cTn id="42" fill="hold">
                            <p:stCondLst>
                              <p:cond delay="1500"/>
                            </p:stCondLst>
                            <p:childTnLst>
                              <p:par>
                                <p:cTn id="43" presetID="22" presetClass="entr" presetSubtype="8"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left)">
                                      <p:cBhvr>
                                        <p:cTn id="45" dur="500"/>
                                        <p:tgtEl>
                                          <p:spTgt spid="33"/>
                                        </p:tgtEl>
                                      </p:cBhvr>
                                    </p:animEffect>
                                  </p:childTnLst>
                                </p:cTn>
                              </p:par>
                            </p:childTnLst>
                          </p:cTn>
                        </p:par>
                        <p:par>
                          <p:cTn id="46" fill="hold">
                            <p:stCondLst>
                              <p:cond delay="2000"/>
                            </p:stCondLst>
                            <p:childTnLst>
                              <p:par>
                                <p:cTn id="47" presetID="22" presetClass="entr" presetSubtype="8" fill="hold" grpId="0" nodeType="after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wipe(left)">
                                      <p:cBhvr>
                                        <p:cTn id="49" dur="500"/>
                                        <p:tgtEl>
                                          <p:spTgt spid="38"/>
                                        </p:tgtEl>
                                      </p:cBhvr>
                                    </p:animEffect>
                                  </p:childTnLst>
                                </p:cTn>
                              </p:par>
                            </p:childTnLst>
                          </p:cTn>
                        </p:par>
                        <p:par>
                          <p:cTn id="50" fill="hold">
                            <p:stCondLst>
                              <p:cond delay="2500"/>
                            </p:stCondLst>
                            <p:childTnLst>
                              <p:par>
                                <p:cTn id="51" presetID="22" presetClass="entr" presetSubtype="8" fill="hold" grpId="0" nodeType="after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wipe(left)">
                                      <p:cBhvr>
                                        <p:cTn id="53" dur="500"/>
                                        <p:tgtEl>
                                          <p:spTgt spid="43"/>
                                        </p:tgtEl>
                                      </p:cBhvr>
                                    </p:animEffect>
                                  </p:childTnLst>
                                </p:cTn>
                              </p:par>
                              <p:par>
                                <p:cTn id="54" presetID="2" presetClass="entr" presetSubtype="4"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additive="base">
                                        <p:cTn id="56" dur="500" fill="hold"/>
                                        <p:tgtEl>
                                          <p:spTgt spid="29"/>
                                        </p:tgtEl>
                                        <p:attrNameLst>
                                          <p:attrName>ppt_x</p:attrName>
                                        </p:attrNameLst>
                                      </p:cBhvr>
                                      <p:tavLst>
                                        <p:tav tm="0">
                                          <p:val>
                                            <p:strVal val="#ppt_x"/>
                                          </p:val>
                                        </p:tav>
                                        <p:tav tm="100000">
                                          <p:val>
                                            <p:strVal val="#ppt_x"/>
                                          </p:val>
                                        </p:tav>
                                      </p:tavLst>
                                    </p:anim>
                                    <p:anim calcmode="lin" valueType="num">
                                      <p:cBhvr additive="base">
                                        <p:cTn id="57" dur="500" fill="hold"/>
                                        <p:tgtEl>
                                          <p:spTgt spid="29"/>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34"/>
                                        </p:tgtEl>
                                        <p:attrNameLst>
                                          <p:attrName>style.visibility</p:attrName>
                                        </p:attrNameLst>
                                      </p:cBhvr>
                                      <p:to>
                                        <p:strVal val="visible"/>
                                      </p:to>
                                    </p:set>
                                    <p:anim calcmode="lin" valueType="num">
                                      <p:cBhvr additive="base">
                                        <p:cTn id="60" dur="500" fill="hold"/>
                                        <p:tgtEl>
                                          <p:spTgt spid="34"/>
                                        </p:tgtEl>
                                        <p:attrNameLst>
                                          <p:attrName>ppt_x</p:attrName>
                                        </p:attrNameLst>
                                      </p:cBhvr>
                                      <p:tavLst>
                                        <p:tav tm="0">
                                          <p:val>
                                            <p:strVal val="#ppt_x"/>
                                          </p:val>
                                        </p:tav>
                                        <p:tav tm="100000">
                                          <p:val>
                                            <p:strVal val="#ppt_x"/>
                                          </p:val>
                                        </p:tav>
                                      </p:tavLst>
                                    </p:anim>
                                    <p:anim calcmode="lin" valueType="num">
                                      <p:cBhvr additive="base">
                                        <p:cTn id="61" dur="500" fill="hold"/>
                                        <p:tgtEl>
                                          <p:spTgt spid="34"/>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39"/>
                                        </p:tgtEl>
                                        <p:attrNameLst>
                                          <p:attrName>style.visibility</p:attrName>
                                        </p:attrNameLst>
                                      </p:cBhvr>
                                      <p:to>
                                        <p:strVal val="visible"/>
                                      </p:to>
                                    </p:set>
                                    <p:anim calcmode="lin" valueType="num">
                                      <p:cBhvr additive="base">
                                        <p:cTn id="64" dur="500" fill="hold"/>
                                        <p:tgtEl>
                                          <p:spTgt spid="39"/>
                                        </p:tgtEl>
                                        <p:attrNameLst>
                                          <p:attrName>ppt_x</p:attrName>
                                        </p:attrNameLst>
                                      </p:cBhvr>
                                      <p:tavLst>
                                        <p:tav tm="0">
                                          <p:val>
                                            <p:strVal val="#ppt_x"/>
                                          </p:val>
                                        </p:tav>
                                        <p:tav tm="100000">
                                          <p:val>
                                            <p:strVal val="#ppt_x"/>
                                          </p:val>
                                        </p:tav>
                                      </p:tavLst>
                                    </p:anim>
                                    <p:anim calcmode="lin" valueType="num">
                                      <p:cBhvr additive="base">
                                        <p:cTn id="65" dur="500" fill="hold"/>
                                        <p:tgtEl>
                                          <p:spTgt spid="39"/>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44"/>
                                        </p:tgtEl>
                                        <p:attrNameLst>
                                          <p:attrName>style.visibility</p:attrName>
                                        </p:attrNameLst>
                                      </p:cBhvr>
                                      <p:to>
                                        <p:strVal val="visible"/>
                                      </p:to>
                                    </p:set>
                                    <p:anim calcmode="lin" valueType="num">
                                      <p:cBhvr additive="base">
                                        <p:cTn id="68" dur="500" fill="hold"/>
                                        <p:tgtEl>
                                          <p:spTgt spid="44"/>
                                        </p:tgtEl>
                                        <p:attrNameLst>
                                          <p:attrName>ppt_x</p:attrName>
                                        </p:attrNameLst>
                                      </p:cBhvr>
                                      <p:tavLst>
                                        <p:tav tm="0">
                                          <p:val>
                                            <p:strVal val="#ppt_x"/>
                                          </p:val>
                                        </p:tav>
                                        <p:tav tm="100000">
                                          <p:val>
                                            <p:strVal val="#ppt_x"/>
                                          </p:val>
                                        </p:tav>
                                      </p:tavLst>
                                    </p:anim>
                                    <p:anim calcmode="lin" valueType="num">
                                      <p:cBhvr additive="base">
                                        <p:cTn id="69" dur="500" fill="hold"/>
                                        <p:tgtEl>
                                          <p:spTgt spid="44"/>
                                        </p:tgtEl>
                                        <p:attrNameLst>
                                          <p:attrName>ppt_y</p:attrName>
                                        </p:attrNameLst>
                                      </p:cBhvr>
                                      <p:tavLst>
                                        <p:tav tm="0">
                                          <p:val>
                                            <p:strVal val="1+#ppt_h/2"/>
                                          </p:val>
                                        </p:tav>
                                        <p:tav tm="100000">
                                          <p:val>
                                            <p:strVal val="#ppt_y"/>
                                          </p:val>
                                        </p:tav>
                                      </p:tavLst>
                                    </p:anim>
                                  </p:childTnLst>
                                </p:cTn>
                              </p:par>
                            </p:childTnLst>
                          </p:cTn>
                        </p:par>
                        <p:par>
                          <p:cTn id="70" fill="hold">
                            <p:stCondLst>
                              <p:cond delay="3000"/>
                            </p:stCondLst>
                            <p:childTnLst>
                              <p:par>
                                <p:cTn id="71" presetID="22" presetClass="entr" presetSubtype="1" fill="hold" nodeType="afterEffect">
                                  <p:stCondLst>
                                    <p:cond delay="0"/>
                                  </p:stCondLst>
                                  <p:childTnLst>
                                    <p:set>
                                      <p:cBhvr>
                                        <p:cTn id="72" dur="1" fill="hold">
                                          <p:stCondLst>
                                            <p:cond delay="0"/>
                                          </p:stCondLst>
                                        </p:cTn>
                                        <p:tgtEl>
                                          <p:spTgt spid="46"/>
                                        </p:tgtEl>
                                        <p:attrNameLst>
                                          <p:attrName>style.visibility</p:attrName>
                                        </p:attrNameLst>
                                      </p:cBhvr>
                                      <p:to>
                                        <p:strVal val="visible"/>
                                      </p:to>
                                    </p:set>
                                    <p:animEffect transition="in" filter="wipe(up)">
                                      <p:cBhvr>
                                        <p:cTn id="7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8" grpId="0" animBg="1"/>
      <p:bldP spid="29" grpId="0"/>
      <p:bldP spid="30" grpId="0" animBg="1"/>
      <p:bldP spid="31" grpId="0" animBg="1"/>
      <p:bldP spid="33" grpId="0" animBg="1"/>
      <p:bldP spid="34" grpId="0"/>
      <p:bldP spid="35" grpId="0" animBg="1"/>
      <p:bldP spid="36" grpId="0" animBg="1"/>
      <p:bldP spid="38" grpId="0" animBg="1"/>
      <p:bldP spid="39" grpId="0"/>
      <p:bldP spid="40" grpId="0" animBg="1"/>
      <p:bldP spid="41" grpId="0" animBg="1"/>
      <p:bldP spid="43" grpId="0" animBg="1"/>
      <p:bldP spid="44" grpId="0"/>
      <p:bldP spid="4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202916" y="162083"/>
            <a:ext cx="1867931" cy="584775"/>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工作完成情况</a:t>
            </a:r>
            <a:endParaRPr lang="en-US" altLang="zh-CN" b="1" dirty="0">
              <a:latin typeface="微软雅黑" panose="020B0503020204020204" pitchFamily="34" charset="-122"/>
              <a:ea typeface="微软雅黑" panose="020B0503020204020204" pitchFamily="34" charset="-122"/>
            </a:endParaRPr>
          </a:p>
          <a:p>
            <a:r>
              <a:rPr lang="en-US" altLang="zh-CN" sz="1400" dirty="0">
                <a:latin typeface="微软雅黑" panose="020B0503020204020204" pitchFamily="34" charset="-122"/>
                <a:ea typeface="微软雅黑" panose="020B0503020204020204" pitchFamily="34" charset="-122"/>
              </a:rPr>
              <a:t>Job completion</a:t>
            </a:r>
            <a:endParaRPr lang="zh-CN" altLang="en-US" sz="1400" dirty="0">
              <a:latin typeface="微软雅黑" panose="020B0503020204020204" pitchFamily="34" charset="-122"/>
              <a:ea typeface="微软雅黑" panose="020B0503020204020204" pitchFamily="34" charset="-122"/>
            </a:endParaRPr>
          </a:p>
        </p:txBody>
      </p:sp>
      <p:sp>
        <p:nvSpPr>
          <p:cNvPr id="5" name="空心弧 4"/>
          <p:cNvSpPr/>
          <p:nvPr/>
        </p:nvSpPr>
        <p:spPr>
          <a:xfrm rot="16200000" flipV="1">
            <a:off x="1340299" y="2024421"/>
            <a:ext cx="2116485" cy="2116485"/>
          </a:xfrm>
          <a:prstGeom prst="blockArc">
            <a:avLst>
              <a:gd name="adj1" fmla="val 21323589"/>
              <a:gd name="adj2" fmla="val 21317703"/>
              <a:gd name="adj3" fmla="val 4728"/>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endParaRPr>
          </a:p>
        </p:txBody>
      </p:sp>
      <p:sp>
        <p:nvSpPr>
          <p:cNvPr id="6" name="空心弧 5"/>
          <p:cNvSpPr/>
          <p:nvPr/>
        </p:nvSpPr>
        <p:spPr>
          <a:xfrm rot="16200000" flipV="1">
            <a:off x="1340299" y="2024421"/>
            <a:ext cx="2116485" cy="2116485"/>
          </a:xfrm>
          <a:prstGeom prst="blockArc">
            <a:avLst>
              <a:gd name="adj1" fmla="val 1785573"/>
              <a:gd name="adj2" fmla="val 13411"/>
              <a:gd name="adj3" fmla="val 4880"/>
            </a:avLst>
          </a:prstGeom>
          <a:solidFill>
            <a:srgbClr val="1F1F1F"/>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endParaRPr>
          </a:p>
        </p:txBody>
      </p:sp>
      <p:sp>
        <p:nvSpPr>
          <p:cNvPr id="7" name="文本框 6"/>
          <p:cNvSpPr txBox="1"/>
          <p:nvPr/>
        </p:nvSpPr>
        <p:spPr>
          <a:xfrm>
            <a:off x="1798801" y="2600573"/>
            <a:ext cx="1199503" cy="943762"/>
          </a:xfrm>
          <a:prstGeom prst="rect">
            <a:avLst/>
          </a:prstGeom>
          <a:noFill/>
        </p:spPr>
        <p:txBody>
          <a:bodyPr wrap="square" lIns="121899" tIns="60949" rIns="121899" bIns="60949" rtlCol="0">
            <a:spAutoFit/>
          </a:bodyPr>
          <a:lstStyle/>
          <a:p>
            <a:pPr algn="ctr"/>
            <a:r>
              <a:rPr kumimoji="1" lang="en-US" altLang="zh-CN" sz="5335" dirty="0">
                <a:solidFill>
                  <a:schemeClr val="bg1"/>
                </a:solidFill>
                <a:latin typeface="Segoe UI Light" panose="020B0502040204020203"/>
                <a:cs typeface="Segoe UI Light" panose="020B0502040204020203"/>
              </a:rPr>
              <a:t>87</a:t>
            </a:r>
            <a:r>
              <a:rPr kumimoji="1" lang="en-US" altLang="zh-CN" sz="1865" dirty="0">
                <a:solidFill>
                  <a:schemeClr val="bg1"/>
                </a:solidFill>
                <a:latin typeface="Segoe UI Light" panose="020B0502040204020203"/>
                <a:cs typeface="Segoe UI Light" panose="020B0502040204020203"/>
              </a:rPr>
              <a:t>%</a:t>
            </a:r>
            <a:endParaRPr kumimoji="1" lang="zh-CN" altLang="en-US" sz="1865" dirty="0">
              <a:solidFill>
                <a:schemeClr val="bg1"/>
              </a:solidFill>
              <a:latin typeface="Segoe UI Light" panose="020B0502040204020203"/>
              <a:cs typeface="Segoe UI Light" panose="020B0502040204020203"/>
            </a:endParaRPr>
          </a:p>
        </p:txBody>
      </p:sp>
      <p:sp>
        <p:nvSpPr>
          <p:cNvPr id="8" name="空心弧 7"/>
          <p:cNvSpPr/>
          <p:nvPr/>
        </p:nvSpPr>
        <p:spPr>
          <a:xfrm rot="16200000" flipV="1">
            <a:off x="3979515" y="2024421"/>
            <a:ext cx="2116485" cy="2116485"/>
          </a:xfrm>
          <a:prstGeom prst="blockArc">
            <a:avLst>
              <a:gd name="adj1" fmla="val 21323589"/>
              <a:gd name="adj2" fmla="val 21317703"/>
              <a:gd name="adj3" fmla="val 4728"/>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endParaRPr>
          </a:p>
        </p:txBody>
      </p:sp>
      <p:sp>
        <p:nvSpPr>
          <p:cNvPr id="9" name="空心弧 8"/>
          <p:cNvSpPr/>
          <p:nvPr/>
        </p:nvSpPr>
        <p:spPr>
          <a:xfrm rot="16200000" flipV="1">
            <a:off x="3979515" y="2024421"/>
            <a:ext cx="2116485" cy="2116485"/>
          </a:xfrm>
          <a:prstGeom prst="blockArc">
            <a:avLst>
              <a:gd name="adj1" fmla="val 1535086"/>
              <a:gd name="adj2" fmla="val 13411"/>
              <a:gd name="adj3" fmla="val 4880"/>
            </a:avLst>
          </a:prstGeom>
          <a:solidFill>
            <a:srgbClr val="1F1F1F"/>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endParaRPr>
          </a:p>
        </p:txBody>
      </p:sp>
      <p:sp>
        <p:nvSpPr>
          <p:cNvPr id="10" name="文本框 9"/>
          <p:cNvSpPr txBox="1"/>
          <p:nvPr/>
        </p:nvSpPr>
        <p:spPr>
          <a:xfrm>
            <a:off x="4438017" y="2600573"/>
            <a:ext cx="1199503" cy="943762"/>
          </a:xfrm>
          <a:prstGeom prst="rect">
            <a:avLst/>
          </a:prstGeom>
          <a:noFill/>
        </p:spPr>
        <p:txBody>
          <a:bodyPr wrap="square" lIns="121899" tIns="60949" rIns="121899" bIns="60949" rtlCol="0">
            <a:spAutoFit/>
          </a:bodyPr>
          <a:lstStyle/>
          <a:p>
            <a:pPr algn="ctr"/>
            <a:r>
              <a:rPr kumimoji="1" lang="en-US" altLang="zh-CN" sz="5335" dirty="0">
                <a:solidFill>
                  <a:schemeClr val="bg1"/>
                </a:solidFill>
                <a:latin typeface="Segoe UI Light" panose="020B0502040204020203"/>
                <a:cs typeface="Segoe UI Light" panose="020B0502040204020203"/>
              </a:rPr>
              <a:t>90</a:t>
            </a:r>
            <a:r>
              <a:rPr kumimoji="1" lang="en-US" altLang="zh-CN" sz="1865" dirty="0">
                <a:solidFill>
                  <a:schemeClr val="bg1"/>
                </a:solidFill>
                <a:latin typeface="Segoe UI Light" panose="020B0502040204020203"/>
                <a:cs typeface="Segoe UI Light" panose="020B0502040204020203"/>
              </a:rPr>
              <a:t>%</a:t>
            </a:r>
            <a:endParaRPr kumimoji="1" lang="zh-CN" altLang="en-US" sz="1865" dirty="0">
              <a:solidFill>
                <a:schemeClr val="bg1"/>
              </a:solidFill>
              <a:latin typeface="Segoe UI Light" panose="020B0502040204020203"/>
              <a:cs typeface="Segoe UI Light" panose="020B0502040204020203"/>
            </a:endParaRPr>
          </a:p>
        </p:txBody>
      </p:sp>
      <p:sp>
        <p:nvSpPr>
          <p:cNvPr id="11" name="空心弧 10"/>
          <p:cNvSpPr/>
          <p:nvPr/>
        </p:nvSpPr>
        <p:spPr>
          <a:xfrm rot="16200000" flipV="1">
            <a:off x="6618731" y="2024421"/>
            <a:ext cx="2116485" cy="2116485"/>
          </a:xfrm>
          <a:prstGeom prst="blockArc">
            <a:avLst>
              <a:gd name="adj1" fmla="val 21323589"/>
              <a:gd name="adj2" fmla="val 21317703"/>
              <a:gd name="adj3" fmla="val 4728"/>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endParaRPr>
          </a:p>
        </p:txBody>
      </p:sp>
      <p:sp>
        <p:nvSpPr>
          <p:cNvPr id="12" name="空心弧 11"/>
          <p:cNvSpPr/>
          <p:nvPr/>
        </p:nvSpPr>
        <p:spPr>
          <a:xfrm rot="16200000" flipV="1">
            <a:off x="6618731" y="2024421"/>
            <a:ext cx="2116485" cy="2116485"/>
          </a:xfrm>
          <a:prstGeom prst="blockArc">
            <a:avLst>
              <a:gd name="adj1" fmla="val 5385050"/>
              <a:gd name="adj2" fmla="val 13411"/>
              <a:gd name="adj3" fmla="val 4880"/>
            </a:avLst>
          </a:prstGeom>
          <a:solidFill>
            <a:srgbClr val="1F1F1F"/>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endParaRPr>
          </a:p>
        </p:txBody>
      </p:sp>
      <p:sp>
        <p:nvSpPr>
          <p:cNvPr id="13" name="文本框 12"/>
          <p:cNvSpPr txBox="1"/>
          <p:nvPr/>
        </p:nvSpPr>
        <p:spPr>
          <a:xfrm>
            <a:off x="7077233" y="2600573"/>
            <a:ext cx="1199503" cy="943762"/>
          </a:xfrm>
          <a:prstGeom prst="rect">
            <a:avLst/>
          </a:prstGeom>
          <a:noFill/>
        </p:spPr>
        <p:txBody>
          <a:bodyPr wrap="square" lIns="121899" tIns="60949" rIns="121899" bIns="60949" rtlCol="0">
            <a:spAutoFit/>
          </a:bodyPr>
          <a:lstStyle/>
          <a:p>
            <a:pPr algn="ctr"/>
            <a:r>
              <a:rPr kumimoji="1" lang="en-US" altLang="zh-CN" sz="5335" dirty="0">
                <a:solidFill>
                  <a:schemeClr val="bg1"/>
                </a:solidFill>
                <a:latin typeface="Segoe UI Light" panose="020B0502040204020203"/>
                <a:cs typeface="Segoe UI Light" panose="020B0502040204020203"/>
              </a:rPr>
              <a:t>75</a:t>
            </a:r>
            <a:r>
              <a:rPr kumimoji="1" lang="en-US" altLang="zh-CN" sz="1865" dirty="0">
                <a:solidFill>
                  <a:schemeClr val="bg1"/>
                </a:solidFill>
                <a:latin typeface="Segoe UI Light" panose="020B0502040204020203"/>
                <a:cs typeface="Segoe UI Light" panose="020B0502040204020203"/>
              </a:rPr>
              <a:t>%</a:t>
            </a:r>
            <a:endParaRPr kumimoji="1" lang="zh-CN" altLang="en-US" sz="1865" dirty="0">
              <a:solidFill>
                <a:schemeClr val="bg1"/>
              </a:solidFill>
              <a:latin typeface="Segoe UI Light" panose="020B0502040204020203"/>
              <a:cs typeface="Segoe UI Light" panose="020B0502040204020203"/>
            </a:endParaRPr>
          </a:p>
        </p:txBody>
      </p:sp>
      <p:sp>
        <p:nvSpPr>
          <p:cNvPr id="14" name="空心弧 13"/>
          <p:cNvSpPr/>
          <p:nvPr/>
        </p:nvSpPr>
        <p:spPr>
          <a:xfrm rot="16200000" flipV="1">
            <a:off x="9257947" y="2024421"/>
            <a:ext cx="2116485" cy="2116485"/>
          </a:xfrm>
          <a:prstGeom prst="blockArc">
            <a:avLst>
              <a:gd name="adj1" fmla="val 21323589"/>
              <a:gd name="adj2" fmla="val 21317703"/>
              <a:gd name="adj3" fmla="val 4728"/>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endParaRPr>
          </a:p>
        </p:txBody>
      </p:sp>
      <p:sp>
        <p:nvSpPr>
          <p:cNvPr id="15" name="空心弧 14"/>
          <p:cNvSpPr/>
          <p:nvPr/>
        </p:nvSpPr>
        <p:spPr>
          <a:xfrm rot="16200000" flipV="1">
            <a:off x="9257947" y="2024421"/>
            <a:ext cx="2116485" cy="2116485"/>
          </a:xfrm>
          <a:prstGeom prst="blockArc">
            <a:avLst>
              <a:gd name="adj1" fmla="val 234846"/>
              <a:gd name="adj2" fmla="val 13411"/>
              <a:gd name="adj3" fmla="val 4880"/>
            </a:avLst>
          </a:prstGeom>
          <a:solidFill>
            <a:srgbClr val="1F1F1F"/>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endParaRPr>
          </a:p>
        </p:txBody>
      </p:sp>
      <p:sp>
        <p:nvSpPr>
          <p:cNvPr id="16" name="文本框 15"/>
          <p:cNvSpPr txBox="1"/>
          <p:nvPr/>
        </p:nvSpPr>
        <p:spPr>
          <a:xfrm>
            <a:off x="9716448" y="2600573"/>
            <a:ext cx="1199503" cy="943762"/>
          </a:xfrm>
          <a:prstGeom prst="rect">
            <a:avLst/>
          </a:prstGeom>
          <a:noFill/>
        </p:spPr>
        <p:txBody>
          <a:bodyPr wrap="square" lIns="121899" tIns="60949" rIns="121899" bIns="60949" rtlCol="0">
            <a:spAutoFit/>
          </a:bodyPr>
          <a:lstStyle/>
          <a:p>
            <a:pPr algn="ctr"/>
            <a:r>
              <a:rPr kumimoji="1" lang="en-US" altLang="zh-CN" sz="5335" dirty="0">
                <a:solidFill>
                  <a:schemeClr val="bg1"/>
                </a:solidFill>
                <a:latin typeface="Segoe UI Light" panose="020B0502040204020203"/>
                <a:cs typeface="Segoe UI Light" panose="020B0502040204020203"/>
              </a:rPr>
              <a:t>99</a:t>
            </a:r>
            <a:r>
              <a:rPr kumimoji="1" lang="en-US" altLang="zh-CN" sz="1865" dirty="0">
                <a:solidFill>
                  <a:schemeClr val="bg1"/>
                </a:solidFill>
                <a:latin typeface="Segoe UI Light" panose="020B0502040204020203"/>
                <a:cs typeface="Segoe UI Light" panose="020B0502040204020203"/>
              </a:rPr>
              <a:t>%</a:t>
            </a:r>
            <a:endParaRPr kumimoji="1" lang="zh-CN" altLang="en-US" sz="1865" dirty="0">
              <a:solidFill>
                <a:schemeClr val="bg1"/>
              </a:solidFill>
              <a:latin typeface="Segoe UI Light" panose="020B0502040204020203"/>
              <a:cs typeface="Segoe UI Light" panose="020B0502040204020203"/>
            </a:endParaRPr>
          </a:p>
        </p:txBody>
      </p:sp>
      <p:sp>
        <p:nvSpPr>
          <p:cNvPr id="17" name="文本框 16"/>
          <p:cNvSpPr txBox="1"/>
          <p:nvPr/>
        </p:nvSpPr>
        <p:spPr>
          <a:xfrm>
            <a:off x="1780331" y="4411781"/>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18" name="文本框 17"/>
          <p:cNvSpPr txBox="1"/>
          <p:nvPr/>
        </p:nvSpPr>
        <p:spPr>
          <a:xfrm>
            <a:off x="1067360" y="4926025"/>
            <a:ext cx="2523538" cy="984885"/>
          </a:xfrm>
          <a:prstGeom prst="rect">
            <a:avLst/>
          </a:prstGeom>
          <a:noFill/>
        </p:spPr>
        <p:txBody>
          <a:bodyPr wrap="square" rtlCol="0">
            <a:spAutoFit/>
          </a:bodyPr>
          <a:lstStyle/>
          <a:p>
            <a:pPr algn="ct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19" name="文本框 18"/>
          <p:cNvSpPr txBox="1"/>
          <p:nvPr/>
        </p:nvSpPr>
        <p:spPr>
          <a:xfrm>
            <a:off x="4449438" y="4411781"/>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20" name="文本框 19"/>
          <p:cNvSpPr txBox="1"/>
          <p:nvPr/>
        </p:nvSpPr>
        <p:spPr>
          <a:xfrm>
            <a:off x="3736467" y="4926025"/>
            <a:ext cx="2523538" cy="984885"/>
          </a:xfrm>
          <a:prstGeom prst="rect">
            <a:avLst/>
          </a:prstGeom>
          <a:noFill/>
        </p:spPr>
        <p:txBody>
          <a:bodyPr wrap="square" rtlCol="0">
            <a:spAutoFit/>
          </a:bodyPr>
          <a:lstStyle/>
          <a:p>
            <a:pPr algn="ct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21" name="文本框 20"/>
          <p:cNvSpPr txBox="1"/>
          <p:nvPr/>
        </p:nvSpPr>
        <p:spPr>
          <a:xfrm>
            <a:off x="6972976" y="4412354"/>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22" name="文本框 21"/>
          <p:cNvSpPr txBox="1"/>
          <p:nvPr/>
        </p:nvSpPr>
        <p:spPr>
          <a:xfrm>
            <a:off x="6260005" y="4926598"/>
            <a:ext cx="2523538" cy="984885"/>
          </a:xfrm>
          <a:prstGeom prst="rect">
            <a:avLst/>
          </a:prstGeom>
          <a:noFill/>
        </p:spPr>
        <p:txBody>
          <a:bodyPr wrap="square" rtlCol="0">
            <a:spAutoFit/>
          </a:bodyPr>
          <a:lstStyle/>
          <a:p>
            <a:pPr algn="ct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23" name="文本框 22"/>
          <p:cNvSpPr txBox="1"/>
          <p:nvPr/>
        </p:nvSpPr>
        <p:spPr>
          <a:xfrm>
            <a:off x="9848813" y="4411781"/>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24" name="文本框 23"/>
          <p:cNvSpPr txBox="1"/>
          <p:nvPr/>
        </p:nvSpPr>
        <p:spPr>
          <a:xfrm>
            <a:off x="9135842" y="4926025"/>
            <a:ext cx="2523538" cy="984885"/>
          </a:xfrm>
          <a:prstGeom prst="rect">
            <a:avLst/>
          </a:prstGeom>
          <a:noFill/>
        </p:spPr>
        <p:txBody>
          <a:bodyPr wrap="square" rtlCol="0">
            <a:spAutoFit/>
          </a:bodyPr>
          <a:lstStyle/>
          <a:p>
            <a:pPr algn="ct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heel(1)">
                                      <p:cBhvr>
                                        <p:cTn id="10" dur="2000"/>
                                        <p:tgtEl>
                                          <p:spTgt spid="6"/>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heel(1)">
                                      <p:cBhvr>
                                        <p:cTn id="13" dur="2000"/>
                                        <p:tgtEl>
                                          <p:spTgt spid="7"/>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heel(1)">
                                      <p:cBhvr>
                                        <p:cTn id="16" dur="2000"/>
                                        <p:tgtEl>
                                          <p:spTgt spid="8"/>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heel(1)">
                                      <p:cBhvr>
                                        <p:cTn id="19" dur="2000"/>
                                        <p:tgtEl>
                                          <p:spTgt spid="9"/>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heel(1)">
                                      <p:cBhvr>
                                        <p:cTn id="22" dur="2000"/>
                                        <p:tgtEl>
                                          <p:spTgt spid="10"/>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heel(1)">
                                      <p:cBhvr>
                                        <p:cTn id="25" dur="2000"/>
                                        <p:tgtEl>
                                          <p:spTgt spid="11"/>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heel(1)">
                                      <p:cBhvr>
                                        <p:cTn id="28" dur="2000"/>
                                        <p:tgtEl>
                                          <p:spTgt spid="12"/>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heel(1)">
                                      <p:cBhvr>
                                        <p:cTn id="31" dur="2000"/>
                                        <p:tgtEl>
                                          <p:spTgt spid="13"/>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heel(1)">
                                      <p:cBhvr>
                                        <p:cTn id="34" dur="2000"/>
                                        <p:tgtEl>
                                          <p:spTgt spid="14"/>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heel(1)">
                                      <p:cBhvr>
                                        <p:cTn id="37" dur="2000"/>
                                        <p:tgtEl>
                                          <p:spTgt spid="15"/>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heel(1)">
                                      <p:cBhvr>
                                        <p:cTn id="40" dur="20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500"/>
                                        <p:tgtEl>
                                          <p:spTgt spid="19"/>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500"/>
                                        <p:tgtEl>
                                          <p:spTgt spid="21"/>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500"/>
                                        <p:tgtEl>
                                          <p:spTgt spid="24"/>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animBg="1"/>
      <p:bldP spid="9" grpId="0" animBg="1"/>
      <p:bldP spid="10" grpId="0"/>
      <p:bldP spid="11" grpId="0" animBg="1"/>
      <p:bldP spid="12" grpId="0" animBg="1"/>
      <p:bldP spid="13" grpId="0"/>
      <p:bldP spid="14" grpId="0" animBg="1"/>
      <p:bldP spid="15" grpId="0" animBg="1"/>
      <p:bldP spid="16" grpId="0"/>
      <p:bldP spid="17" grpId="0" animBg="1"/>
      <p:bldP spid="18" grpId="0"/>
      <p:bldP spid="19" grpId="0" animBg="1"/>
      <p:bldP spid="20" grpId="0"/>
      <p:bldP spid="21" grpId="0" animBg="1"/>
      <p:bldP spid="22" grpId="0"/>
      <p:bldP spid="23" grpId="0" animBg="1"/>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202916" y="162083"/>
            <a:ext cx="1867931" cy="584775"/>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工作完成情况</a:t>
            </a:r>
            <a:endParaRPr lang="en-US" altLang="zh-CN" b="1" dirty="0">
              <a:latin typeface="微软雅黑" panose="020B0503020204020204" pitchFamily="34" charset="-122"/>
              <a:ea typeface="微软雅黑" panose="020B0503020204020204" pitchFamily="34" charset="-122"/>
            </a:endParaRPr>
          </a:p>
          <a:p>
            <a:r>
              <a:rPr lang="en-US" altLang="zh-CN" sz="1400" dirty="0">
                <a:latin typeface="微软雅黑" panose="020B0503020204020204" pitchFamily="34" charset="-122"/>
                <a:ea typeface="微软雅黑" panose="020B0503020204020204" pitchFamily="34" charset="-122"/>
              </a:rPr>
              <a:t>Job completion</a:t>
            </a:r>
            <a:endParaRPr lang="zh-CN" altLang="en-US" sz="1400" dirty="0">
              <a:latin typeface="微软雅黑" panose="020B0503020204020204" pitchFamily="34" charset="-122"/>
              <a:ea typeface="微软雅黑" panose="020B0503020204020204" pitchFamily="34" charset="-122"/>
            </a:endParaRPr>
          </a:p>
        </p:txBody>
      </p:sp>
      <p:cxnSp>
        <p:nvCxnSpPr>
          <p:cNvPr id="5" name="Straight Connector 49"/>
          <p:cNvCxnSpPr>
            <a:cxnSpLocks noChangeShapeType="1"/>
          </p:cNvCxnSpPr>
          <p:nvPr/>
        </p:nvCxnSpPr>
        <p:spPr bwMode="auto">
          <a:xfrm>
            <a:off x="3430588" y="3055938"/>
            <a:ext cx="895350" cy="0"/>
          </a:xfrm>
          <a:prstGeom prst="line">
            <a:avLst/>
          </a:prstGeom>
          <a:noFill/>
          <a:ln w="6350">
            <a:solidFill>
              <a:srgbClr val="BFBFBF"/>
            </a:solidFill>
            <a:round/>
          </a:ln>
          <a:extLst>
            <a:ext uri="{909E8E84-426E-40DD-AFC4-6F175D3DCCD1}">
              <a14:hiddenFill xmlns:a14="http://schemas.microsoft.com/office/drawing/2010/main">
                <a:noFill/>
              </a14:hiddenFill>
            </a:ext>
          </a:extLst>
        </p:spPr>
      </p:cxnSp>
      <p:cxnSp>
        <p:nvCxnSpPr>
          <p:cNvPr id="6" name="Straight Connector 52"/>
          <p:cNvCxnSpPr>
            <a:cxnSpLocks noChangeShapeType="1"/>
          </p:cNvCxnSpPr>
          <p:nvPr/>
        </p:nvCxnSpPr>
        <p:spPr bwMode="auto">
          <a:xfrm>
            <a:off x="3430588" y="4500563"/>
            <a:ext cx="1206500" cy="0"/>
          </a:xfrm>
          <a:prstGeom prst="line">
            <a:avLst/>
          </a:prstGeom>
          <a:noFill/>
          <a:ln w="6350">
            <a:solidFill>
              <a:srgbClr val="BFBFBF"/>
            </a:solidFill>
            <a:round/>
          </a:ln>
          <a:extLst>
            <a:ext uri="{909E8E84-426E-40DD-AFC4-6F175D3DCCD1}">
              <a14:hiddenFill xmlns:a14="http://schemas.microsoft.com/office/drawing/2010/main">
                <a:noFill/>
              </a14:hiddenFill>
            </a:ext>
          </a:extLst>
        </p:spPr>
      </p:cxnSp>
      <p:cxnSp>
        <p:nvCxnSpPr>
          <p:cNvPr id="7" name="Straight Connector 38"/>
          <p:cNvCxnSpPr>
            <a:cxnSpLocks noChangeShapeType="1"/>
          </p:cNvCxnSpPr>
          <p:nvPr/>
        </p:nvCxnSpPr>
        <p:spPr bwMode="auto">
          <a:xfrm>
            <a:off x="6646863" y="1758950"/>
            <a:ext cx="2141537" cy="0"/>
          </a:xfrm>
          <a:prstGeom prst="line">
            <a:avLst/>
          </a:prstGeom>
          <a:noFill/>
          <a:ln w="6350">
            <a:solidFill>
              <a:srgbClr val="BFBFBF"/>
            </a:solidFill>
            <a:round/>
          </a:ln>
          <a:extLst>
            <a:ext uri="{909E8E84-426E-40DD-AFC4-6F175D3DCCD1}">
              <a14:hiddenFill xmlns:a14="http://schemas.microsoft.com/office/drawing/2010/main">
                <a:noFill/>
              </a14:hiddenFill>
            </a:ext>
          </a:extLst>
        </p:spPr>
      </p:cxnSp>
      <p:cxnSp>
        <p:nvCxnSpPr>
          <p:cNvPr id="8" name="Straight Connector 41"/>
          <p:cNvCxnSpPr>
            <a:cxnSpLocks noChangeShapeType="1"/>
          </p:cNvCxnSpPr>
          <p:nvPr/>
        </p:nvCxnSpPr>
        <p:spPr bwMode="auto">
          <a:xfrm>
            <a:off x="7893050" y="3055938"/>
            <a:ext cx="895350" cy="0"/>
          </a:xfrm>
          <a:prstGeom prst="line">
            <a:avLst/>
          </a:prstGeom>
          <a:noFill/>
          <a:ln w="6350">
            <a:solidFill>
              <a:srgbClr val="BFBFBF"/>
            </a:solidFill>
            <a:round/>
          </a:ln>
          <a:extLst>
            <a:ext uri="{909E8E84-426E-40DD-AFC4-6F175D3DCCD1}">
              <a14:hiddenFill xmlns:a14="http://schemas.microsoft.com/office/drawing/2010/main">
                <a:noFill/>
              </a14:hiddenFill>
            </a:ext>
          </a:extLst>
        </p:spPr>
      </p:cxnSp>
      <p:cxnSp>
        <p:nvCxnSpPr>
          <p:cNvPr id="9" name="Straight Connector 51"/>
          <p:cNvCxnSpPr>
            <a:cxnSpLocks noChangeShapeType="1"/>
          </p:cNvCxnSpPr>
          <p:nvPr/>
        </p:nvCxnSpPr>
        <p:spPr bwMode="auto">
          <a:xfrm>
            <a:off x="7534275" y="4500563"/>
            <a:ext cx="1254125" cy="0"/>
          </a:xfrm>
          <a:prstGeom prst="line">
            <a:avLst/>
          </a:prstGeom>
          <a:noFill/>
          <a:ln w="6350">
            <a:solidFill>
              <a:srgbClr val="BFBFBF"/>
            </a:solidFill>
            <a:round/>
          </a:ln>
          <a:extLst>
            <a:ext uri="{909E8E84-426E-40DD-AFC4-6F175D3DCCD1}">
              <a14:hiddenFill xmlns:a14="http://schemas.microsoft.com/office/drawing/2010/main">
                <a:noFill/>
              </a14:hiddenFill>
            </a:ext>
          </a:extLst>
        </p:spPr>
      </p:cxnSp>
      <p:sp>
        <p:nvSpPr>
          <p:cNvPr id="10" name="Oval 3"/>
          <p:cNvSpPr>
            <a:spLocks noChangeArrowheads="1"/>
          </p:cNvSpPr>
          <p:nvPr/>
        </p:nvSpPr>
        <p:spPr bwMode="auto">
          <a:xfrm>
            <a:off x="6384925" y="2246313"/>
            <a:ext cx="1595438" cy="1619250"/>
          </a:xfrm>
          <a:prstGeom prst="ellipse">
            <a:avLst/>
          </a:prstGeom>
          <a:solidFill>
            <a:schemeClr val="tx1"/>
          </a:solidFill>
          <a:ln w="76200">
            <a:solidFill>
              <a:schemeClr val="bg1"/>
            </a:solidFill>
            <a:round/>
          </a:ln>
        </p:spPr>
        <p:txBody>
          <a:bodyPr/>
          <a:lstStyle/>
          <a:p>
            <a:pPr eaLnBrk="1" hangingPunct="1"/>
            <a:endParaRPr lang="en-US" altLang="zh-CN">
              <a:solidFill>
                <a:schemeClr val="bg1"/>
              </a:solidFill>
              <a:latin typeface="微软雅黑" panose="020B0503020204020204" pitchFamily="34" charset="-122"/>
              <a:ea typeface="微软雅黑" panose="020B0503020204020204" pitchFamily="34" charset="-122"/>
            </a:endParaRPr>
          </a:p>
        </p:txBody>
      </p:sp>
      <p:sp>
        <p:nvSpPr>
          <p:cNvPr id="11" name="Oval 4"/>
          <p:cNvSpPr>
            <a:spLocks noChangeArrowheads="1"/>
          </p:cNvSpPr>
          <p:nvPr/>
        </p:nvSpPr>
        <p:spPr bwMode="auto">
          <a:xfrm>
            <a:off x="5232400" y="1546225"/>
            <a:ext cx="1595438" cy="1619250"/>
          </a:xfrm>
          <a:prstGeom prst="ellipse">
            <a:avLst/>
          </a:prstGeom>
          <a:solidFill>
            <a:schemeClr val="tx1"/>
          </a:solidFill>
          <a:ln w="76200">
            <a:solidFill>
              <a:schemeClr val="bg1"/>
            </a:solidFill>
            <a:round/>
          </a:ln>
        </p:spPr>
        <p:txBody>
          <a:bodyPr/>
          <a:lstStyle/>
          <a:p>
            <a:pPr eaLnBrk="1" hangingPunct="1"/>
            <a:endParaRPr lang="en-US" altLang="zh-CN">
              <a:solidFill>
                <a:schemeClr val="bg1"/>
              </a:solidFill>
              <a:latin typeface="微软雅黑" panose="020B0503020204020204" pitchFamily="34" charset="-122"/>
              <a:ea typeface="微软雅黑" panose="020B0503020204020204" pitchFamily="34" charset="-122"/>
            </a:endParaRPr>
          </a:p>
        </p:txBody>
      </p:sp>
      <p:sp>
        <p:nvSpPr>
          <p:cNvPr id="12" name="Oval 5"/>
          <p:cNvSpPr>
            <a:spLocks noChangeArrowheads="1"/>
          </p:cNvSpPr>
          <p:nvPr/>
        </p:nvSpPr>
        <p:spPr bwMode="auto">
          <a:xfrm>
            <a:off x="4214813" y="2246313"/>
            <a:ext cx="1595437" cy="1619250"/>
          </a:xfrm>
          <a:prstGeom prst="ellipse">
            <a:avLst/>
          </a:prstGeom>
          <a:solidFill>
            <a:schemeClr val="tx1"/>
          </a:solidFill>
          <a:ln w="76200">
            <a:solidFill>
              <a:schemeClr val="bg1"/>
            </a:solidFill>
            <a:round/>
          </a:ln>
        </p:spPr>
        <p:txBody>
          <a:bodyPr/>
          <a:lstStyle/>
          <a:p>
            <a:pPr eaLnBrk="1" hangingPunct="1"/>
            <a:endParaRPr lang="en-US" altLang="zh-CN">
              <a:solidFill>
                <a:schemeClr val="bg1"/>
              </a:solidFill>
              <a:latin typeface="微软雅黑" panose="020B0503020204020204" pitchFamily="34" charset="-122"/>
              <a:ea typeface="微软雅黑" panose="020B0503020204020204" pitchFamily="34" charset="-122"/>
            </a:endParaRPr>
          </a:p>
        </p:txBody>
      </p:sp>
      <p:sp>
        <p:nvSpPr>
          <p:cNvPr id="13" name="Oval 6"/>
          <p:cNvSpPr>
            <a:spLocks noChangeArrowheads="1"/>
          </p:cNvSpPr>
          <p:nvPr/>
        </p:nvSpPr>
        <p:spPr bwMode="auto">
          <a:xfrm>
            <a:off x="6030913" y="3576638"/>
            <a:ext cx="1595437" cy="1619250"/>
          </a:xfrm>
          <a:prstGeom prst="ellipse">
            <a:avLst/>
          </a:prstGeom>
          <a:solidFill>
            <a:schemeClr val="tx1"/>
          </a:solidFill>
          <a:ln w="76200">
            <a:solidFill>
              <a:schemeClr val="bg1"/>
            </a:solidFill>
            <a:round/>
          </a:ln>
        </p:spPr>
        <p:txBody>
          <a:bodyPr/>
          <a:lstStyle/>
          <a:p>
            <a:pPr eaLnBrk="1" hangingPunct="1"/>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14" name="Oval 7"/>
          <p:cNvSpPr>
            <a:spLocks noChangeArrowheads="1"/>
          </p:cNvSpPr>
          <p:nvPr/>
        </p:nvSpPr>
        <p:spPr bwMode="auto">
          <a:xfrm>
            <a:off x="4575175" y="3576638"/>
            <a:ext cx="1595438" cy="1619250"/>
          </a:xfrm>
          <a:prstGeom prst="ellipse">
            <a:avLst/>
          </a:prstGeom>
          <a:solidFill>
            <a:schemeClr val="tx1"/>
          </a:solidFill>
          <a:ln w="76200">
            <a:solidFill>
              <a:schemeClr val="bg1"/>
            </a:solidFill>
            <a:round/>
          </a:ln>
        </p:spPr>
        <p:txBody>
          <a:bodyPr/>
          <a:lstStyle/>
          <a:p>
            <a:pPr eaLnBrk="1" hangingPunct="1"/>
            <a:endParaRPr lang="en-US" altLang="zh-CN">
              <a:solidFill>
                <a:schemeClr val="bg1"/>
              </a:solidFill>
              <a:latin typeface="微软雅黑" panose="020B0503020204020204" pitchFamily="34" charset="-122"/>
              <a:ea typeface="微软雅黑" panose="020B0503020204020204" pitchFamily="34" charset="-122"/>
            </a:endParaRPr>
          </a:p>
        </p:txBody>
      </p:sp>
      <p:pic>
        <p:nvPicPr>
          <p:cNvPr id="15" name="Group 16"/>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778500" y="2024063"/>
            <a:ext cx="592138"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Group 19"/>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5388" y="4187825"/>
            <a:ext cx="554037"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Group 2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8300" y="4200525"/>
            <a:ext cx="3111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Group 30"/>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9450" y="2840038"/>
            <a:ext cx="401638"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Group 3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5025" y="2773363"/>
            <a:ext cx="49371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Oval 57"/>
          <p:cNvSpPr>
            <a:spLocks noChangeArrowheads="1"/>
          </p:cNvSpPr>
          <p:nvPr/>
        </p:nvSpPr>
        <p:spPr bwMode="auto">
          <a:xfrm>
            <a:off x="8340725" y="2728913"/>
            <a:ext cx="630238" cy="638175"/>
          </a:xfrm>
          <a:prstGeom prst="ellipse">
            <a:avLst/>
          </a:prstGeom>
          <a:solidFill>
            <a:schemeClr val="bg1">
              <a:lumMod val="75000"/>
            </a:schemeClr>
          </a:solidFill>
          <a:ln>
            <a:noFill/>
          </a:ln>
        </p:spPr>
        <p:txBody>
          <a:bodyPr/>
          <a:lstStyle/>
          <a:p>
            <a:pPr eaLnBrk="1" hangingPunct="1"/>
            <a:endParaRPr lang="en-US" altLang="zh-CN">
              <a:solidFill>
                <a:schemeClr val="bg1"/>
              </a:solidFill>
              <a:latin typeface="微软雅黑" panose="020B0503020204020204" pitchFamily="34" charset="-122"/>
              <a:ea typeface="微软雅黑" panose="020B0503020204020204" pitchFamily="34" charset="-122"/>
            </a:endParaRPr>
          </a:p>
        </p:txBody>
      </p:sp>
      <p:sp>
        <p:nvSpPr>
          <p:cNvPr id="21" name="Oval 67"/>
          <p:cNvSpPr>
            <a:spLocks noChangeArrowheads="1"/>
          </p:cNvSpPr>
          <p:nvPr/>
        </p:nvSpPr>
        <p:spPr bwMode="auto">
          <a:xfrm>
            <a:off x="8340725" y="4200525"/>
            <a:ext cx="630238" cy="639763"/>
          </a:xfrm>
          <a:prstGeom prst="ellipse">
            <a:avLst/>
          </a:prstGeom>
          <a:solidFill>
            <a:schemeClr val="bg1">
              <a:lumMod val="75000"/>
            </a:schemeClr>
          </a:solidFill>
          <a:ln>
            <a:noFill/>
          </a:ln>
        </p:spPr>
        <p:txBody>
          <a:bodyPr/>
          <a:lstStyle/>
          <a:p>
            <a:pPr eaLnBrk="1" hangingPunct="1"/>
            <a:endParaRPr lang="en-US" altLang="zh-CN">
              <a:solidFill>
                <a:schemeClr val="bg1"/>
              </a:solidFill>
              <a:latin typeface="微软雅黑" panose="020B0503020204020204" pitchFamily="34" charset="-122"/>
              <a:ea typeface="微软雅黑" panose="020B0503020204020204" pitchFamily="34" charset="-122"/>
            </a:endParaRPr>
          </a:p>
        </p:txBody>
      </p:sp>
      <p:sp>
        <p:nvSpPr>
          <p:cNvPr id="22" name="Oval 68"/>
          <p:cNvSpPr>
            <a:spLocks noChangeArrowheads="1"/>
          </p:cNvSpPr>
          <p:nvPr/>
        </p:nvSpPr>
        <p:spPr bwMode="auto">
          <a:xfrm>
            <a:off x="8340725" y="1439863"/>
            <a:ext cx="630238" cy="639762"/>
          </a:xfrm>
          <a:prstGeom prst="ellipse">
            <a:avLst/>
          </a:prstGeom>
          <a:solidFill>
            <a:schemeClr val="bg1">
              <a:lumMod val="75000"/>
            </a:schemeClr>
          </a:solidFill>
          <a:ln>
            <a:noFill/>
          </a:ln>
        </p:spPr>
        <p:txBody>
          <a:bodyPr/>
          <a:lstStyle/>
          <a:p>
            <a:pPr eaLnBrk="1" hangingPunct="1"/>
            <a:endParaRPr lang="en-US" altLang="zh-CN">
              <a:solidFill>
                <a:schemeClr val="bg1"/>
              </a:solidFill>
              <a:latin typeface="微软雅黑" panose="020B0503020204020204" pitchFamily="34" charset="-122"/>
              <a:ea typeface="微软雅黑" panose="020B0503020204020204" pitchFamily="34" charset="-122"/>
            </a:endParaRPr>
          </a:p>
        </p:txBody>
      </p:sp>
      <p:sp>
        <p:nvSpPr>
          <p:cNvPr id="23" name="Oval 69"/>
          <p:cNvSpPr>
            <a:spLocks noChangeArrowheads="1"/>
          </p:cNvSpPr>
          <p:nvPr/>
        </p:nvSpPr>
        <p:spPr bwMode="auto">
          <a:xfrm>
            <a:off x="3248025" y="4200525"/>
            <a:ext cx="630238" cy="639763"/>
          </a:xfrm>
          <a:prstGeom prst="ellipse">
            <a:avLst/>
          </a:prstGeom>
          <a:solidFill>
            <a:schemeClr val="bg1">
              <a:lumMod val="75000"/>
            </a:schemeClr>
          </a:solidFill>
          <a:ln>
            <a:noFill/>
          </a:ln>
        </p:spPr>
        <p:txBody>
          <a:bodyPr/>
          <a:lstStyle/>
          <a:p>
            <a:pPr eaLnBrk="1" hangingPunct="1"/>
            <a:endParaRPr lang="en-US" altLang="zh-CN">
              <a:solidFill>
                <a:schemeClr val="bg1"/>
              </a:solidFill>
              <a:latin typeface="微软雅黑" panose="020B0503020204020204" pitchFamily="34" charset="-122"/>
              <a:ea typeface="微软雅黑" panose="020B0503020204020204" pitchFamily="34" charset="-122"/>
            </a:endParaRPr>
          </a:p>
        </p:txBody>
      </p:sp>
      <p:sp>
        <p:nvSpPr>
          <p:cNvPr id="24" name="Oval 70"/>
          <p:cNvSpPr>
            <a:spLocks noChangeArrowheads="1"/>
          </p:cNvSpPr>
          <p:nvPr/>
        </p:nvSpPr>
        <p:spPr bwMode="auto">
          <a:xfrm>
            <a:off x="3248025" y="2703513"/>
            <a:ext cx="630238" cy="639762"/>
          </a:xfrm>
          <a:prstGeom prst="ellipse">
            <a:avLst/>
          </a:prstGeom>
          <a:solidFill>
            <a:schemeClr val="bg1">
              <a:lumMod val="75000"/>
            </a:schemeClr>
          </a:solidFill>
          <a:ln>
            <a:noFill/>
          </a:ln>
        </p:spPr>
        <p:txBody>
          <a:bodyPr/>
          <a:lstStyle/>
          <a:p>
            <a:pPr eaLnBrk="1" hangingPunct="1"/>
            <a:endParaRPr lang="en-US" altLang="zh-CN">
              <a:solidFill>
                <a:schemeClr val="bg1"/>
              </a:solidFill>
              <a:latin typeface="微软雅黑" panose="020B0503020204020204" pitchFamily="34" charset="-122"/>
              <a:ea typeface="微软雅黑" panose="020B0503020204020204" pitchFamily="34" charset="-122"/>
            </a:endParaRPr>
          </a:p>
        </p:txBody>
      </p:sp>
      <p:sp>
        <p:nvSpPr>
          <p:cNvPr id="25" name="Text Box 10"/>
          <p:cNvSpPr txBox="1">
            <a:spLocks noChangeArrowheads="1"/>
          </p:cNvSpPr>
          <p:nvPr/>
        </p:nvSpPr>
        <p:spPr bwMode="auto">
          <a:xfrm>
            <a:off x="3317875" y="2914650"/>
            <a:ext cx="492125"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755">
              <a:defRPr>
                <a:solidFill>
                  <a:schemeClr val="tx1"/>
                </a:solidFill>
                <a:latin typeface="Calibri" panose="020F0502020204030204" pitchFamily="34" charset="0"/>
                <a:ea typeface="宋体" panose="02010600030101010101" pitchFamily="2" charset="-122"/>
              </a:defRPr>
            </a:lvl1pPr>
            <a:lvl2pPr marL="742950" indent="-285750" defTabSz="1087755">
              <a:defRPr>
                <a:solidFill>
                  <a:schemeClr val="tx1"/>
                </a:solidFill>
                <a:latin typeface="Calibri" panose="020F0502020204030204" pitchFamily="34" charset="0"/>
                <a:ea typeface="宋体" panose="02010600030101010101" pitchFamily="2" charset="-122"/>
              </a:defRPr>
            </a:lvl2pPr>
            <a:lvl3pPr marL="1143000" indent="-228600" defTabSz="1087755">
              <a:defRPr>
                <a:solidFill>
                  <a:schemeClr val="tx1"/>
                </a:solidFill>
                <a:latin typeface="Calibri" panose="020F0502020204030204" pitchFamily="34" charset="0"/>
                <a:ea typeface="宋体" panose="02010600030101010101" pitchFamily="2" charset="-122"/>
              </a:defRPr>
            </a:lvl3pPr>
            <a:lvl4pPr marL="1600200" indent="-228600" defTabSz="1087755">
              <a:defRPr>
                <a:solidFill>
                  <a:schemeClr val="tx1"/>
                </a:solidFill>
                <a:latin typeface="Calibri" panose="020F0502020204030204" pitchFamily="34" charset="0"/>
                <a:ea typeface="宋体" panose="02010600030101010101" pitchFamily="2" charset="-122"/>
              </a:defRPr>
            </a:lvl4pPr>
            <a:lvl5pPr marL="2057400" indent="-228600" defTabSz="1087755">
              <a:defRPr>
                <a:solidFill>
                  <a:schemeClr val="tx1"/>
                </a:solidFill>
                <a:latin typeface="Calibri" panose="020F0502020204030204" pitchFamily="34" charset="0"/>
                <a:ea typeface="宋体" panose="02010600030101010101" pitchFamily="2" charset="-122"/>
              </a:defRPr>
            </a:lvl5pPr>
            <a:lvl6pPr marL="25146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b="1" dirty="0">
                <a:latin typeface="微软雅黑" panose="020B0503020204020204" pitchFamily="34" charset="-122"/>
                <a:ea typeface="微软雅黑" panose="020B0503020204020204" pitchFamily="34" charset="-122"/>
              </a:rPr>
              <a:t>15%</a:t>
            </a:r>
            <a:endParaRPr lang="en-US" altLang="zh-CN" sz="1000" b="1" dirty="0">
              <a:latin typeface="微软雅黑" panose="020B0503020204020204" pitchFamily="34" charset="-122"/>
              <a:ea typeface="微软雅黑" panose="020B0503020204020204" pitchFamily="34" charset="-122"/>
            </a:endParaRPr>
          </a:p>
        </p:txBody>
      </p:sp>
      <p:sp>
        <p:nvSpPr>
          <p:cNvPr id="26" name="Text Box 10"/>
          <p:cNvSpPr txBox="1">
            <a:spLocks noChangeArrowheads="1"/>
          </p:cNvSpPr>
          <p:nvPr/>
        </p:nvSpPr>
        <p:spPr bwMode="auto">
          <a:xfrm>
            <a:off x="3325813" y="4400550"/>
            <a:ext cx="490537"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755">
              <a:defRPr>
                <a:solidFill>
                  <a:schemeClr val="tx1"/>
                </a:solidFill>
                <a:latin typeface="Calibri" panose="020F0502020204030204" pitchFamily="34" charset="0"/>
                <a:ea typeface="宋体" panose="02010600030101010101" pitchFamily="2" charset="-122"/>
              </a:defRPr>
            </a:lvl1pPr>
            <a:lvl2pPr marL="742950" indent="-285750" defTabSz="1087755">
              <a:defRPr>
                <a:solidFill>
                  <a:schemeClr val="tx1"/>
                </a:solidFill>
                <a:latin typeface="Calibri" panose="020F0502020204030204" pitchFamily="34" charset="0"/>
                <a:ea typeface="宋体" panose="02010600030101010101" pitchFamily="2" charset="-122"/>
              </a:defRPr>
            </a:lvl2pPr>
            <a:lvl3pPr marL="1143000" indent="-228600" defTabSz="1087755">
              <a:defRPr>
                <a:solidFill>
                  <a:schemeClr val="tx1"/>
                </a:solidFill>
                <a:latin typeface="Calibri" panose="020F0502020204030204" pitchFamily="34" charset="0"/>
                <a:ea typeface="宋体" panose="02010600030101010101" pitchFamily="2" charset="-122"/>
              </a:defRPr>
            </a:lvl3pPr>
            <a:lvl4pPr marL="1600200" indent="-228600" defTabSz="1087755">
              <a:defRPr>
                <a:solidFill>
                  <a:schemeClr val="tx1"/>
                </a:solidFill>
                <a:latin typeface="Calibri" panose="020F0502020204030204" pitchFamily="34" charset="0"/>
                <a:ea typeface="宋体" panose="02010600030101010101" pitchFamily="2" charset="-122"/>
              </a:defRPr>
            </a:lvl4pPr>
            <a:lvl5pPr marL="2057400" indent="-228600" defTabSz="1087755">
              <a:defRPr>
                <a:solidFill>
                  <a:schemeClr val="tx1"/>
                </a:solidFill>
                <a:latin typeface="Calibri" panose="020F0502020204030204" pitchFamily="34" charset="0"/>
                <a:ea typeface="宋体" panose="02010600030101010101" pitchFamily="2" charset="-122"/>
              </a:defRPr>
            </a:lvl5pPr>
            <a:lvl6pPr marL="25146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b="1" dirty="0">
                <a:latin typeface="微软雅黑" panose="020B0503020204020204" pitchFamily="34" charset="-122"/>
                <a:ea typeface="微软雅黑" panose="020B0503020204020204" pitchFamily="34" charset="-122"/>
              </a:rPr>
              <a:t>15%</a:t>
            </a:r>
            <a:endParaRPr lang="en-US" altLang="zh-CN" sz="1000" b="1" dirty="0">
              <a:latin typeface="微软雅黑" panose="020B0503020204020204" pitchFamily="34" charset="-122"/>
              <a:ea typeface="微软雅黑" panose="020B0503020204020204" pitchFamily="34" charset="-122"/>
            </a:endParaRPr>
          </a:p>
        </p:txBody>
      </p:sp>
      <p:sp>
        <p:nvSpPr>
          <p:cNvPr id="27" name="Text Box 10"/>
          <p:cNvSpPr txBox="1">
            <a:spLocks noChangeArrowheads="1"/>
          </p:cNvSpPr>
          <p:nvPr/>
        </p:nvSpPr>
        <p:spPr bwMode="auto">
          <a:xfrm>
            <a:off x="8410575" y="1624013"/>
            <a:ext cx="490538"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755">
              <a:defRPr>
                <a:solidFill>
                  <a:schemeClr val="tx1"/>
                </a:solidFill>
                <a:latin typeface="Calibri" panose="020F0502020204030204" pitchFamily="34" charset="0"/>
                <a:ea typeface="宋体" panose="02010600030101010101" pitchFamily="2" charset="-122"/>
              </a:defRPr>
            </a:lvl1pPr>
            <a:lvl2pPr marL="742950" indent="-285750" defTabSz="1087755">
              <a:defRPr>
                <a:solidFill>
                  <a:schemeClr val="tx1"/>
                </a:solidFill>
                <a:latin typeface="Calibri" panose="020F0502020204030204" pitchFamily="34" charset="0"/>
                <a:ea typeface="宋体" panose="02010600030101010101" pitchFamily="2" charset="-122"/>
              </a:defRPr>
            </a:lvl2pPr>
            <a:lvl3pPr marL="1143000" indent="-228600" defTabSz="1087755">
              <a:defRPr>
                <a:solidFill>
                  <a:schemeClr val="tx1"/>
                </a:solidFill>
                <a:latin typeface="Calibri" panose="020F0502020204030204" pitchFamily="34" charset="0"/>
                <a:ea typeface="宋体" panose="02010600030101010101" pitchFamily="2" charset="-122"/>
              </a:defRPr>
            </a:lvl3pPr>
            <a:lvl4pPr marL="1600200" indent="-228600" defTabSz="1087755">
              <a:defRPr>
                <a:solidFill>
                  <a:schemeClr val="tx1"/>
                </a:solidFill>
                <a:latin typeface="Calibri" panose="020F0502020204030204" pitchFamily="34" charset="0"/>
                <a:ea typeface="宋体" panose="02010600030101010101" pitchFamily="2" charset="-122"/>
              </a:defRPr>
            </a:lvl4pPr>
            <a:lvl5pPr marL="2057400" indent="-228600" defTabSz="1087755">
              <a:defRPr>
                <a:solidFill>
                  <a:schemeClr val="tx1"/>
                </a:solidFill>
                <a:latin typeface="Calibri" panose="020F0502020204030204" pitchFamily="34" charset="0"/>
                <a:ea typeface="宋体" panose="02010600030101010101" pitchFamily="2" charset="-122"/>
              </a:defRPr>
            </a:lvl5pPr>
            <a:lvl6pPr marL="25146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b="1" dirty="0">
                <a:latin typeface="微软雅黑" panose="020B0503020204020204" pitchFamily="34" charset="-122"/>
                <a:ea typeface="微软雅黑" panose="020B0503020204020204" pitchFamily="34" charset="-122"/>
              </a:rPr>
              <a:t>25%</a:t>
            </a:r>
            <a:endParaRPr lang="en-US" altLang="zh-CN" sz="1000" b="1" dirty="0">
              <a:latin typeface="微软雅黑" panose="020B0503020204020204" pitchFamily="34" charset="-122"/>
              <a:ea typeface="微软雅黑" panose="020B0503020204020204" pitchFamily="34" charset="-122"/>
            </a:endParaRPr>
          </a:p>
        </p:txBody>
      </p:sp>
      <p:sp>
        <p:nvSpPr>
          <p:cNvPr id="28" name="Text Box 10"/>
          <p:cNvSpPr txBox="1">
            <a:spLocks noChangeArrowheads="1"/>
          </p:cNvSpPr>
          <p:nvPr/>
        </p:nvSpPr>
        <p:spPr bwMode="auto">
          <a:xfrm>
            <a:off x="8410575" y="2892425"/>
            <a:ext cx="490538"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755">
              <a:defRPr>
                <a:solidFill>
                  <a:schemeClr val="tx1"/>
                </a:solidFill>
                <a:latin typeface="Calibri" panose="020F0502020204030204" pitchFamily="34" charset="0"/>
                <a:ea typeface="宋体" panose="02010600030101010101" pitchFamily="2" charset="-122"/>
              </a:defRPr>
            </a:lvl1pPr>
            <a:lvl2pPr marL="742950" indent="-285750" defTabSz="1087755">
              <a:defRPr>
                <a:solidFill>
                  <a:schemeClr val="tx1"/>
                </a:solidFill>
                <a:latin typeface="Calibri" panose="020F0502020204030204" pitchFamily="34" charset="0"/>
                <a:ea typeface="宋体" panose="02010600030101010101" pitchFamily="2" charset="-122"/>
              </a:defRPr>
            </a:lvl2pPr>
            <a:lvl3pPr marL="1143000" indent="-228600" defTabSz="1087755">
              <a:defRPr>
                <a:solidFill>
                  <a:schemeClr val="tx1"/>
                </a:solidFill>
                <a:latin typeface="Calibri" panose="020F0502020204030204" pitchFamily="34" charset="0"/>
                <a:ea typeface="宋体" panose="02010600030101010101" pitchFamily="2" charset="-122"/>
              </a:defRPr>
            </a:lvl3pPr>
            <a:lvl4pPr marL="1600200" indent="-228600" defTabSz="1087755">
              <a:defRPr>
                <a:solidFill>
                  <a:schemeClr val="tx1"/>
                </a:solidFill>
                <a:latin typeface="Calibri" panose="020F0502020204030204" pitchFamily="34" charset="0"/>
                <a:ea typeface="宋体" panose="02010600030101010101" pitchFamily="2" charset="-122"/>
              </a:defRPr>
            </a:lvl4pPr>
            <a:lvl5pPr marL="2057400" indent="-228600" defTabSz="1087755">
              <a:defRPr>
                <a:solidFill>
                  <a:schemeClr val="tx1"/>
                </a:solidFill>
                <a:latin typeface="Calibri" panose="020F0502020204030204" pitchFamily="34" charset="0"/>
                <a:ea typeface="宋体" panose="02010600030101010101" pitchFamily="2" charset="-122"/>
              </a:defRPr>
            </a:lvl5pPr>
            <a:lvl6pPr marL="25146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b="1" dirty="0">
                <a:latin typeface="微软雅黑" panose="020B0503020204020204" pitchFamily="34" charset="-122"/>
                <a:ea typeface="微软雅黑" panose="020B0503020204020204" pitchFamily="34" charset="-122"/>
              </a:rPr>
              <a:t>20%</a:t>
            </a:r>
            <a:endParaRPr lang="en-US" altLang="zh-CN" sz="1000" b="1" dirty="0">
              <a:latin typeface="微软雅黑" panose="020B0503020204020204" pitchFamily="34" charset="-122"/>
              <a:ea typeface="微软雅黑" panose="020B0503020204020204" pitchFamily="34" charset="-122"/>
            </a:endParaRPr>
          </a:p>
        </p:txBody>
      </p:sp>
      <p:sp>
        <p:nvSpPr>
          <p:cNvPr id="29" name="Text Box 10"/>
          <p:cNvSpPr txBox="1">
            <a:spLocks noChangeArrowheads="1"/>
          </p:cNvSpPr>
          <p:nvPr/>
        </p:nvSpPr>
        <p:spPr bwMode="auto">
          <a:xfrm>
            <a:off x="8410575" y="4371975"/>
            <a:ext cx="490538" cy="23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755">
              <a:defRPr>
                <a:solidFill>
                  <a:schemeClr val="tx1"/>
                </a:solidFill>
                <a:latin typeface="Calibri" panose="020F0502020204030204" pitchFamily="34" charset="0"/>
                <a:ea typeface="宋体" panose="02010600030101010101" pitchFamily="2" charset="-122"/>
              </a:defRPr>
            </a:lvl1pPr>
            <a:lvl2pPr marL="742950" indent="-285750" defTabSz="1087755">
              <a:defRPr>
                <a:solidFill>
                  <a:schemeClr val="tx1"/>
                </a:solidFill>
                <a:latin typeface="Calibri" panose="020F0502020204030204" pitchFamily="34" charset="0"/>
                <a:ea typeface="宋体" panose="02010600030101010101" pitchFamily="2" charset="-122"/>
              </a:defRPr>
            </a:lvl2pPr>
            <a:lvl3pPr marL="1143000" indent="-228600" defTabSz="1087755">
              <a:defRPr>
                <a:solidFill>
                  <a:schemeClr val="tx1"/>
                </a:solidFill>
                <a:latin typeface="Calibri" panose="020F0502020204030204" pitchFamily="34" charset="0"/>
                <a:ea typeface="宋体" panose="02010600030101010101" pitchFamily="2" charset="-122"/>
              </a:defRPr>
            </a:lvl3pPr>
            <a:lvl4pPr marL="1600200" indent="-228600" defTabSz="1087755">
              <a:defRPr>
                <a:solidFill>
                  <a:schemeClr val="tx1"/>
                </a:solidFill>
                <a:latin typeface="Calibri" panose="020F0502020204030204" pitchFamily="34" charset="0"/>
                <a:ea typeface="宋体" panose="02010600030101010101" pitchFamily="2" charset="-122"/>
              </a:defRPr>
            </a:lvl4pPr>
            <a:lvl5pPr marL="2057400" indent="-228600" defTabSz="1087755">
              <a:defRPr>
                <a:solidFill>
                  <a:schemeClr val="tx1"/>
                </a:solidFill>
                <a:latin typeface="Calibri" panose="020F0502020204030204" pitchFamily="34" charset="0"/>
                <a:ea typeface="宋体" panose="02010600030101010101" pitchFamily="2" charset="-122"/>
              </a:defRPr>
            </a:lvl5pPr>
            <a:lvl6pPr marL="25146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b="1" dirty="0">
                <a:latin typeface="微软雅黑" panose="020B0503020204020204" pitchFamily="34" charset="-122"/>
                <a:ea typeface="微软雅黑" panose="020B0503020204020204" pitchFamily="34" charset="-122"/>
              </a:rPr>
              <a:t>20%</a:t>
            </a:r>
            <a:endParaRPr lang="en-US" altLang="zh-CN" sz="1000" b="1" dirty="0">
              <a:latin typeface="微软雅黑" panose="020B0503020204020204" pitchFamily="34" charset="-122"/>
              <a:ea typeface="微软雅黑" panose="020B0503020204020204" pitchFamily="34" charset="-122"/>
            </a:endParaRPr>
          </a:p>
        </p:txBody>
      </p:sp>
      <p:sp>
        <p:nvSpPr>
          <p:cNvPr id="35" name="文本框 34"/>
          <p:cNvSpPr txBox="1"/>
          <p:nvPr/>
        </p:nvSpPr>
        <p:spPr>
          <a:xfrm>
            <a:off x="861172" y="2343193"/>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36" name="文本框 35"/>
          <p:cNvSpPr txBox="1"/>
          <p:nvPr/>
        </p:nvSpPr>
        <p:spPr>
          <a:xfrm>
            <a:off x="737981" y="2703513"/>
            <a:ext cx="2523538" cy="984885"/>
          </a:xfrm>
          <a:prstGeom prst="rect">
            <a:avLst/>
          </a:prstGeom>
          <a:noFill/>
        </p:spPr>
        <p:txBody>
          <a:bodyPr wrap="square" rtlCol="0">
            <a:spAutoFit/>
          </a:bodyPr>
          <a:lstStyle/>
          <a:p>
            <a:pP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37" name="文本框 36"/>
          <p:cNvSpPr txBox="1"/>
          <p:nvPr/>
        </p:nvSpPr>
        <p:spPr>
          <a:xfrm>
            <a:off x="719091" y="4083933"/>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38" name="文本框 37"/>
          <p:cNvSpPr txBox="1"/>
          <p:nvPr/>
        </p:nvSpPr>
        <p:spPr>
          <a:xfrm>
            <a:off x="595900" y="4444253"/>
            <a:ext cx="2523538" cy="984885"/>
          </a:xfrm>
          <a:prstGeom prst="rect">
            <a:avLst/>
          </a:prstGeom>
          <a:noFill/>
        </p:spPr>
        <p:txBody>
          <a:bodyPr wrap="square" rtlCol="0">
            <a:spAutoFit/>
          </a:bodyPr>
          <a:lstStyle/>
          <a:p>
            <a:pP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41" name="文本框 40"/>
          <p:cNvSpPr txBox="1"/>
          <p:nvPr/>
        </p:nvSpPr>
        <p:spPr>
          <a:xfrm>
            <a:off x="9181259" y="1263693"/>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42" name="文本框 41"/>
          <p:cNvSpPr txBox="1"/>
          <p:nvPr/>
        </p:nvSpPr>
        <p:spPr>
          <a:xfrm>
            <a:off x="9058068" y="1624013"/>
            <a:ext cx="2523538" cy="984885"/>
          </a:xfrm>
          <a:prstGeom prst="rect">
            <a:avLst/>
          </a:prstGeom>
          <a:noFill/>
        </p:spPr>
        <p:txBody>
          <a:bodyPr wrap="square" rtlCol="0">
            <a:spAutoFit/>
          </a:bodyPr>
          <a:lstStyle/>
          <a:p>
            <a:pP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43" name="文本框 42"/>
          <p:cNvSpPr txBox="1"/>
          <p:nvPr/>
        </p:nvSpPr>
        <p:spPr>
          <a:xfrm>
            <a:off x="9271953" y="2608898"/>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44" name="文本框 43"/>
          <p:cNvSpPr txBox="1"/>
          <p:nvPr/>
        </p:nvSpPr>
        <p:spPr>
          <a:xfrm>
            <a:off x="9148762" y="2969218"/>
            <a:ext cx="2523538" cy="984885"/>
          </a:xfrm>
          <a:prstGeom prst="rect">
            <a:avLst/>
          </a:prstGeom>
          <a:noFill/>
        </p:spPr>
        <p:txBody>
          <a:bodyPr wrap="square" rtlCol="0">
            <a:spAutoFit/>
          </a:bodyPr>
          <a:lstStyle/>
          <a:p>
            <a:pP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45" name="文本框 44"/>
          <p:cNvSpPr txBox="1"/>
          <p:nvPr/>
        </p:nvSpPr>
        <p:spPr>
          <a:xfrm>
            <a:off x="9230972" y="4311841"/>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46" name="文本框 45"/>
          <p:cNvSpPr txBox="1"/>
          <p:nvPr/>
        </p:nvSpPr>
        <p:spPr>
          <a:xfrm>
            <a:off x="9107781" y="4672161"/>
            <a:ext cx="2523538" cy="984885"/>
          </a:xfrm>
          <a:prstGeom prst="rect">
            <a:avLst/>
          </a:prstGeom>
          <a:noFill/>
        </p:spPr>
        <p:txBody>
          <a:bodyPr wrap="square" rtlCol="0">
            <a:spAutoFit/>
          </a:bodyPr>
          <a:lstStyle/>
          <a:p>
            <a:pP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par>
                                <p:cTn id="22" presetID="53" presetClass="entr" presetSubtype="16"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4" presetID="53" presetClass="entr" presetSubtype="16"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par>
                                <p:cTn id="46" presetID="53" presetClass="entr" presetSubtype="16" fill="hold" nodeType="with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p:cTn id="48" dur="500" fill="hold"/>
                                        <p:tgtEl>
                                          <p:spTgt spid="17"/>
                                        </p:tgtEl>
                                        <p:attrNameLst>
                                          <p:attrName>ppt_w</p:attrName>
                                        </p:attrNameLst>
                                      </p:cBhvr>
                                      <p:tavLst>
                                        <p:tav tm="0">
                                          <p:val>
                                            <p:fltVal val="0"/>
                                          </p:val>
                                        </p:tav>
                                        <p:tav tm="100000">
                                          <p:val>
                                            <p:strVal val="#ppt_w"/>
                                          </p:val>
                                        </p:tav>
                                      </p:tavLst>
                                    </p:anim>
                                    <p:anim calcmode="lin" valueType="num">
                                      <p:cBhvr>
                                        <p:cTn id="49" dur="500" fill="hold"/>
                                        <p:tgtEl>
                                          <p:spTgt spid="17"/>
                                        </p:tgtEl>
                                        <p:attrNameLst>
                                          <p:attrName>ppt_h</p:attrName>
                                        </p:attrNameLst>
                                      </p:cBhvr>
                                      <p:tavLst>
                                        <p:tav tm="0">
                                          <p:val>
                                            <p:fltVal val="0"/>
                                          </p:val>
                                        </p:tav>
                                        <p:tav tm="100000">
                                          <p:val>
                                            <p:strVal val="#ppt_h"/>
                                          </p:val>
                                        </p:tav>
                                      </p:tavLst>
                                    </p:anim>
                                    <p:animEffect transition="in" filter="fade">
                                      <p:cBhvr>
                                        <p:cTn id="50" dur="500"/>
                                        <p:tgtEl>
                                          <p:spTgt spid="17"/>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p:cTn id="55" dur="500" fill="hold"/>
                                        <p:tgtEl>
                                          <p:spTgt spid="14"/>
                                        </p:tgtEl>
                                        <p:attrNameLst>
                                          <p:attrName>ppt_w</p:attrName>
                                        </p:attrNameLst>
                                      </p:cBhvr>
                                      <p:tavLst>
                                        <p:tav tm="0">
                                          <p:val>
                                            <p:fltVal val="0"/>
                                          </p:val>
                                        </p:tav>
                                        <p:tav tm="100000">
                                          <p:val>
                                            <p:strVal val="#ppt_w"/>
                                          </p:val>
                                        </p:tav>
                                      </p:tavLst>
                                    </p:anim>
                                    <p:anim calcmode="lin" valueType="num">
                                      <p:cBhvr>
                                        <p:cTn id="56" dur="500" fill="hold"/>
                                        <p:tgtEl>
                                          <p:spTgt spid="14"/>
                                        </p:tgtEl>
                                        <p:attrNameLst>
                                          <p:attrName>ppt_h</p:attrName>
                                        </p:attrNameLst>
                                      </p:cBhvr>
                                      <p:tavLst>
                                        <p:tav tm="0">
                                          <p:val>
                                            <p:fltVal val="0"/>
                                          </p:val>
                                        </p:tav>
                                        <p:tav tm="100000">
                                          <p:val>
                                            <p:strVal val="#ppt_h"/>
                                          </p:val>
                                        </p:tav>
                                      </p:tavLst>
                                    </p:anim>
                                    <p:animEffect transition="in" filter="fade">
                                      <p:cBhvr>
                                        <p:cTn id="57" dur="500"/>
                                        <p:tgtEl>
                                          <p:spTgt spid="14"/>
                                        </p:tgtEl>
                                      </p:cBhvr>
                                    </p:animEffect>
                                  </p:childTnLst>
                                </p:cTn>
                              </p:par>
                              <p:par>
                                <p:cTn id="58" presetID="53" presetClass="entr" presetSubtype="16" fill="hold" nodeType="withEffect">
                                  <p:stCondLst>
                                    <p:cond delay="0"/>
                                  </p:stCondLst>
                                  <p:childTnLst>
                                    <p:set>
                                      <p:cBhvr>
                                        <p:cTn id="59" dur="1" fill="hold">
                                          <p:stCondLst>
                                            <p:cond delay="0"/>
                                          </p:stCondLst>
                                        </p:cTn>
                                        <p:tgtEl>
                                          <p:spTgt spid="16"/>
                                        </p:tgtEl>
                                        <p:attrNameLst>
                                          <p:attrName>style.visibility</p:attrName>
                                        </p:attrNameLst>
                                      </p:cBhvr>
                                      <p:to>
                                        <p:strVal val="visible"/>
                                      </p:to>
                                    </p:set>
                                    <p:anim calcmode="lin" valueType="num">
                                      <p:cBhvr>
                                        <p:cTn id="60" dur="500" fill="hold"/>
                                        <p:tgtEl>
                                          <p:spTgt spid="16"/>
                                        </p:tgtEl>
                                        <p:attrNameLst>
                                          <p:attrName>ppt_w</p:attrName>
                                        </p:attrNameLst>
                                      </p:cBhvr>
                                      <p:tavLst>
                                        <p:tav tm="0">
                                          <p:val>
                                            <p:fltVal val="0"/>
                                          </p:val>
                                        </p:tav>
                                        <p:tav tm="100000">
                                          <p:val>
                                            <p:strVal val="#ppt_w"/>
                                          </p:val>
                                        </p:tav>
                                      </p:tavLst>
                                    </p:anim>
                                    <p:anim calcmode="lin" valueType="num">
                                      <p:cBhvr>
                                        <p:cTn id="61" dur="500" fill="hold"/>
                                        <p:tgtEl>
                                          <p:spTgt spid="16"/>
                                        </p:tgtEl>
                                        <p:attrNameLst>
                                          <p:attrName>ppt_h</p:attrName>
                                        </p:attrNameLst>
                                      </p:cBhvr>
                                      <p:tavLst>
                                        <p:tav tm="0">
                                          <p:val>
                                            <p:fltVal val="0"/>
                                          </p:val>
                                        </p:tav>
                                        <p:tav tm="100000">
                                          <p:val>
                                            <p:strVal val="#ppt_h"/>
                                          </p:val>
                                        </p:tav>
                                      </p:tavLst>
                                    </p:anim>
                                    <p:animEffect transition="in" filter="fade">
                                      <p:cBhvr>
                                        <p:cTn id="62" dur="500"/>
                                        <p:tgtEl>
                                          <p:spTgt spid="16"/>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wipe(down)">
                                      <p:cBhvr>
                                        <p:cTn id="67" dur="500"/>
                                        <p:tgtEl>
                                          <p:spTgt spid="5"/>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wipe(down)">
                                      <p:cBhvr>
                                        <p:cTn id="70" dur="500"/>
                                        <p:tgtEl>
                                          <p:spTgt spid="24"/>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5"/>
                                        </p:tgtEl>
                                        <p:attrNameLst>
                                          <p:attrName>style.visibility</p:attrName>
                                        </p:attrNameLst>
                                      </p:cBhvr>
                                      <p:to>
                                        <p:strVal val="visible"/>
                                      </p:to>
                                    </p:set>
                                    <p:animEffect transition="in" filter="fade">
                                      <p:cBhvr>
                                        <p:cTn id="78" dur="500"/>
                                        <p:tgtEl>
                                          <p:spTgt spid="35"/>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4" fill="hold" nodeType="clickEffect">
                                  <p:stCondLst>
                                    <p:cond delay="0"/>
                                  </p:stCondLst>
                                  <p:childTnLst>
                                    <p:set>
                                      <p:cBhvr>
                                        <p:cTn id="82" dur="1" fill="hold">
                                          <p:stCondLst>
                                            <p:cond delay="0"/>
                                          </p:stCondLst>
                                        </p:cTn>
                                        <p:tgtEl>
                                          <p:spTgt spid="6"/>
                                        </p:tgtEl>
                                        <p:attrNameLst>
                                          <p:attrName>style.visibility</p:attrName>
                                        </p:attrNameLst>
                                      </p:cBhvr>
                                      <p:to>
                                        <p:strVal val="visible"/>
                                      </p:to>
                                    </p:set>
                                    <p:animEffect transition="in" filter="wipe(down)">
                                      <p:cBhvr>
                                        <p:cTn id="83" dur="500"/>
                                        <p:tgtEl>
                                          <p:spTgt spid="6"/>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23"/>
                                        </p:tgtEl>
                                        <p:attrNameLst>
                                          <p:attrName>style.visibility</p:attrName>
                                        </p:attrNameLst>
                                      </p:cBhvr>
                                      <p:to>
                                        <p:strVal val="visible"/>
                                      </p:to>
                                    </p:set>
                                    <p:animEffect transition="in" filter="wipe(down)">
                                      <p:cBhvr>
                                        <p:cTn id="86" dur="500"/>
                                        <p:tgtEl>
                                          <p:spTgt spid="23"/>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38"/>
                                        </p:tgtEl>
                                        <p:attrNameLst>
                                          <p:attrName>style.visibility</p:attrName>
                                        </p:attrNameLst>
                                      </p:cBhvr>
                                      <p:to>
                                        <p:strVal val="visible"/>
                                      </p:to>
                                    </p:set>
                                    <p:animEffect transition="in" filter="fade">
                                      <p:cBhvr>
                                        <p:cTn id="91" dur="500"/>
                                        <p:tgtEl>
                                          <p:spTgt spid="38"/>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37"/>
                                        </p:tgtEl>
                                        <p:attrNameLst>
                                          <p:attrName>style.visibility</p:attrName>
                                        </p:attrNameLst>
                                      </p:cBhvr>
                                      <p:to>
                                        <p:strVal val="visible"/>
                                      </p:to>
                                    </p:set>
                                    <p:animEffect transition="in" filter="fade">
                                      <p:cBhvr>
                                        <p:cTn id="94" dur="500"/>
                                        <p:tgtEl>
                                          <p:spTgt spid="37"/>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4" fill="hold" nodeType="clickEffect">
                                  <p:stCondLst>
                                    <p:cond delay="0"/>
                                  </p:stCondLst>
                                  <p:childTnLst>
                                    <p:set>
                                      <p:cBhvr>
                                        <p:cTn id="98" dur="1" fill="hold">
                                          <p:stCondLst>
                                            <p:cond delay="0"/>
                                          </p:stCondLst>
                                        </p:cTn>
                                        <p:tgtEl>
                                          <p:spTgt spid="7"/>
                                        </p:tgtEl>
                                        <p:attrNameLst>
                                          <p:attrName>style.visibility</p:attrName>
                                        </p:attrNameLst>
                                      </p:cBhvr>
                                      <p:to>
                                        <p:strVal val="visible"/>
                                      </p:to>
                                    </p:set>
                                    <p:animEffect transition="in" filter="wipe(down)">
                                      <p:cBhvr>
                                        <p:cTn id="99" dur="500"/>
                                        <p:tgtEl>
                                          <p:spTgt spid="7"/>
                                        </p:tgtEl>
                                      </p:cBhvr>
                                    </p:animEffect>
                                  </p:childTnLst>
                                </p:cTn>
                              </p:par>
                              <p:par>
                                <p:cTn id="100" presetID="22" presetClass="entr" presetSubtype="4" fill="hold" grpId="0" nodeType="withEffect">
                                  <p:stCondLst>
                                    <p:cond delay="0"/>
                                  </p:stCondLst>
                                  <p:childTnLst>
                                    <p:set>
                                      <p:cBhvr>
                                        <p:cTn id="101" dur="1" fill="hold">
                                          <p:stCondLst>
                                            <p:cond delay="0"/>
                                          </p:stCondLst>
                                        </p:cTn>
                                        <p:tgtEl>
                                          <p:spTgt spid="27"/>
                                        </p:tgtEl>
                                        <p:attrNameLst>
                                          <p:attrName>style.visibility</p:attrName>
                                        </p:attrNameLst>
                                      </p:cBhvr>
                                      <p:to>
                                        <p:strVal val="visible"/>
                                      </p:to>
                                    </p:set>
                                    <p:animEffect transition="in" filter="wipe(down)">
                                      <p:cBhvr>
                                        <p:cTn id="102" dur="500"/>
                                        <p:tgtEl>
                                          <p:spTgt spid="27"/>
                                        </p:tgtEl>
                                      </p:cBhvr>
                                    </p:animEffect>
                                  </p:childTnLst>
                                </p:cTn>
                              </p:par>
                              <p:par>
                                <p:cTn id="103" presetID="22" presetClass="entr" presetSubtype="4" fill="hold" grpId="0" nodeType="withEffect">
                                  <p:stCondLst>
                                    <p:cond delay="0"/>
                                  </p:stCondLst>
                                  <p:childTnLst>
                                    <p:set>
                                      <p:cBhvr>
                                        <p:cTn id="104" dur="1" fill="hold">
                                          <p:stCondLst>
                                            <p:cond delay="0"/>
                                          </p:stCondLst>
                                        </p:cTn>
                                        <p:tgtEl>
                                          <p:spTgt spid="22"/>
                                        </p:tgtEl>
                                        <p:attrNameLst>
                                          <p:attrName>style.visibility</p:attrName>
                                        </p:attrNameLst>
                                      </p:cBhvr>
                                      <p:to>
                                        <p:strVal val="visible"/>
                                      </p:to>
                                    </p:set>
                                    <p:animEffect transition="in" filter="wipe(down)">
                                      <p:cBhvr>
                                        <p:cTn id="105" dur="500"/>
                                        <p:tgtEl>
                                          <p:spTgt spid="22"/>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42"/>
                                        </p:tgtEl>
                                        <p:attrNameLst>
                                          <p:attrName>style.visibility</p:attrName>
                                        </p:attrNameLst>
                                      </p:cBhvr>
                                      <p:to>
                                        <p:strVal val="visible"/>
                                      </p:to>
                                    </p:set>
                                    <p:animEffect transition="in" filter="fade">
                                      <p:cBhvr>
                                        <p:cTn id="110" dur="500"/>
                                        <p:tgtEl>
                                          <p:spTgt spid="42"/>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41"/>
                                        </p:tgtEl>
                                        <p:attrNameLst>
                                          <p:attrName>style.visibility</p:attrName>
                                        </p:attrNameLst>
                                      </p:cBhvr>
                                      <p:to>
                                        <p:strVal val="visible"/>
                                      </p:to>
                                    </p:set>
                                    <p:animEffect transition="in" filter="fade">
                                      <p:cBhvr>
                                        <p:cTn id="113" dur="500"/>
                                        <p:tgtEl>
                                          <p:spTgt spid="41"/>
                                        </p:tgtEl>
                                      </p:cBhvr>
                                    </p:animEffect>
                                  </p:childTnLst>
                                </p:cTn>
                              </p:par>
                            </p:childTnLst>
                          </p:cTn>
                        </p:par>
                      </p:childTnLst>
                    </p:cTn>
                  </p:par>
                  <p:par>
                    <p:cTn id="114" fill="hold">
                      <p:stCondLst>
                        <p:cond delay="indefinite"/>
                      </p:stCondLst>
                      <p:childTnLst>
                        <p:par>
                          <p:cTn id="115" fill="hold">
                            <p:stCondLst>
                              <p:cond delay="0"/>
                            </p:stCondLst>
                            <p:childTnLst>
                              <p:par>
                                <p:cTn id="116" presetID="22" presetClass="entr" presetSubtype="4" fill="hold" grpId="0" nodeType="clickEffect">
                                  <p:stCondLst>
                                    <p:cond delay="0"/>
                                  </p:stCondLst>
                                  <p:childTnLst>
                                    <p:set>
                                      <p:cBhvr>
                                        <p:cTn id="117" dur="1" fill="hold">
                                          <p:stCondLst>
                                            <p:cond delay="0"/>
                                          </p:stCondLst>
                                        </p:cTn>
                                        <p:tgtEl>
                                          <p:spTgt spid="20"/>
                                        </p:tgtEl>
                                        <p:attrNameLst>
                                          <p:attrName>style.visibility</p:attrName>
                                        </p:attrNameLst>
                                      </p:cBhvr>
                                      <p:to>
                                        <p:strVal val="visible"/>
                                      </p:to>
                                    </p:set>
                                    <p:animEffect transition="in" filter="wipe(down)">
                                      <p:cBhvr>
                                        <p:cTn id="118" dur="500"/>
                                        <p:tgtEl>
                                          <p:spTgt spid="20"/>
                                        </p:tgtEl>
                                      </p:cBhvr>
                                    </p:animEffect>
                                  </p:childTnLst>
                                </p:cTn>
                              </p:par>
                              <p:par>
                                <p:cTn id="119" presetID="22" presetClass="entr" presetSubtype="4" fill="hold" nodeType="withEffect">
                                  <p:stCondLst>
                                    <p:cond delay="0"/>
                                  </p:stCondLst>
                                  <p:childTnLst>
                                    <p:set>
                                      <p:cBhvr>
                                        <p:cTn id="120" dur="1" fill="hold">
                                          <p:stCondLst>
                                            <p:cond delay="0"/>
                                          </p:stCondLst>
                                        </p:cTn>
                                        <p:tgtEl>
                                          <p:spTgt spid="8"/>
                                        </p:tgtEl>
                                        <p:attrNameLst>
                                          <p:attrName>style.visibility</p:attrName>
                                        </p:attrNameLst>
                                      </p:cBhvr>
                                      <p:to>
                                        <p:strVal val="visible"/>
                                      </p:to>
                                    </p:set>
                                    <p:animEffect transition="in" filter="wipe(down)">
                                      <p:cBhvr>
                                        <p:cTn id="121" dur="500"/>
                                        <p:tgtEl>
                                          <p:spTgt spid="8"/>
                                        </p:tgtEl>
                                      </p:cBhvr>
                                    </p:animEffect>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grpId="0" nodeType="clickEffect">
                                  <p:stCondLst>
                                    <p:cond delay="0"/>
                                  </p:stCondLst>
                                  <p:childTnLst>
                                    <p:set>
                                      <p:cBhvr>
                                        <p:cTn id="125" dur="1" fill="hold">
                                          <p:stCondLst>
                                            <p:cond delay="0"/>
                                          </p:stCondLst>
                                        </p:cTn>
                                        <p:tgtEl>
                                          <p:spTgt spid="44"/>
                                        </p:tgtEl>
                                        <p:attrNameLst>
                                          <p:attrName>style.visibility</p:attrName>
                                        </p:attrNameLst>
                                      </p:cBhvr>
                                      <p:to>
                                        <p:strVal val="visible"/>
                                      </p:to>
                                    </p:set>
                                    <p:animEffect transition="in" filter="fade">
                                      <p:cBhvr>
                                        <p:cTn id="126" dur="500"/>
                                        <p:tgtEl>
                                          <p:spTgt spid="44"/>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43"/>
                                        </p:tgtEl>
                                        <p:attrNameLst>
                                          <p:attrName>style.visibility</p:attrName>
                                        </p:attrNameLst>
                                      </p:cBhvr>
                                      <p:to>
                                        <p:strVal val="visible"/>
                                      </p:to>
                                    </p:set>
                                    <p:animEffect transition="in" filter="fade">
                                      <p:cBhvr>
                                        <p:cTn id="129" dur="500"/>
                                        <p:tgtEl>
                                          <p:spTgt spid="43"/>
                                        </p:tgtEl>
                                      </p:cBhvr>
                                    </p:animEffect>
                                  </p:childTnLst>
                                </p:cTn>
                              </p:par>
                            </p:childTnLst>
                          </p:cTn>
                        </p:par>
                      </p:childTnLst>
                    </p:cTn>
                  </p:par>
                  <p:par>
                    <p:cTn id="130" fill="hold">
                      <p:stCondLst>
                        <p:cond delay="indefinite"/>
                      </p:stCondLst>
                      <p:childTnLst>
                        <p:par>
                          <p:cTn id="131" fill="hold">
                            <p:stCondLst>
                              <p:cond delay="0"/>
                            </p:stCondLst>
                            <p:childTnLst>
                              <p:par>
                                <p:cTn id="132" presetID="22" presetClass="entr" presetSubtype="4" fill="hold" nodeType="clickEffect">
                                  <p:stCondLst>
                                    <p:cond delay="0"/>
                                  </p:stCondLst>
                                  <p:childTnLst>
                                    <p:set>
                                      <p:cBhvr>
                                        <p:cTn id="133" dur="1" fill="hold">
                                          <p:stCondLst>
                                            <p:cond delay="0"/>
                                          </p:stCondLst>
                                        </p:cTn>
                                        <p:tgtEl>
                                          <p:spTgt spid="9"/>
                                        </p:tgtEl>
                                        <p:attrNameLst>
                                          <p:attrName>style.visibility</p:attrName>
                                        </p:attrNameLst>
                                      </p:cBhvr>
                                      <p:to>
                                        <p:strVal val="visible"/>
                                      </p:to>
                                    </p:set>
                                    <p:animEffect transition="in" filter="wipe(down)">
                                      <p:cBhvr>
                                        <p:cTn id="134" dur="500"/>
                                        <p:tgtEl>
                                          <p:spTgt spid="9"/>
                                        </p:tgtEl>
                                      </p:cBhvr>
                                    </p:animEffect>
                                  </p:childTnLst>
                                </p:cTn>
                              </p:par>
                              <p:par>
                                <p:cTn id="135" presetID="22" presetClass="entr" presetSubtype="4" fill="hold" grpId="0" nodeType="withEffect">
                                  <p:stCondLst>
                                    <p:cond delay="0"/>
                                  </p:stCondLst>
                                  <p:childTnLst>
                                    <p:set>
                                      <p:cBhvr>
                                        <p:cTn id="136" dur="1" fill="hold">
                                          <p:stCondLst>
                                            <p:cond delay="0"/>
                                          </p:stCondLst>
                                        </p:cTn>
                                        <p:tgtEl>
                                          <p:spTgt spid="21"/>
                                        </p:tgtEl>
                                        <p:attrNameLst>
                                          <p:attrName>style.visibility</p:attrName>
                                        </p:attrNameLst>
                                      </p:cBhvr>
                                      <p:to>
                                        <p:strVal val="visible"/>
                                      </p:to>
                                    </p:set>
                                    <p:animEffect transition="in" filter="wipe(down)">
                                      <p:cBhvr>
                                        <p:cTn id="137" dur="500"/>
                                        <p:tgtEl>
                                          <p:spTgt spid="21"/>
                                        </p:tgtEl>
                                      </p:cBhvr>
                                    </p:animEffect>
                                  </p:childTnLst>
                                </p:cTn>
                              </p:par>
                            </p:childTnLst>
                          </p:cTn>
                        </p:par>
                      </p:childTnLst>
                    </p:cTn>
                  </p:par>
                  <p:par>
                    <p:cTn id="138" fill="hold">
                      <p:stCondLst>
                        <p:cond delay="indefinite"/>
                      </p:stCondLst>
                      <p:childTnLst>
                        <p:par>
                          <p:cTn id="139" fill="hold">
                            <p:stCondLst>
                              <p:cond delay="0"/>
                            </p:stCondLst>
                            <p:childTnLst>
                              <p:par>
                                <p:cTn id="140" presetID="10" presetClass="entr" presetSubtype="0" fill="hold" grpId="0" nodeType="clickEffect">
                                  <p:stCondLst>
                                    <p:cond delay="0"/>
                                  </p:stCondLst>
                                  <p:childTnLst>
                                    <p:set>
                                      <p:cBhvr>
                                        <p:cTn id="141" dur="1" fill="hold">
                                          <p:stCondLst>
                                            <p:cond delay="0"/>
                                          </p:stCondLst>
                                        </p:cTn>
                                        <p:tgtEl>
                                          <p:spTgt spid="46"/>
                                        </p:tgtEl>
                                        <p:attrNameLst>
                                          <p:attrName>style.visibility</p:attrName>
                                        </p:attrNameLst>
                                      </p:cBhvr>
                                      <p:to>
                                        <p:strVal val="visible"/>
                                      </p:to>
                                    </p:set>
                                    <p:animEffect transition="in" filter="fade">
                                      <p:cBhvr>
                                        <p:cTn id="142" dur="500"/>
                                        <p:tgtEl>
                                          <p:spTgt spid="46"/>
                                        </p:tgtEl>
                                      </p:cBhvr>
                                    </p:animEffect>
                                  </p:childTnLst>
                                </p:cTn>
                              </p:par>
                              <p:par>
                                <p:cTn id="143" presetID="10" presetClass="entr" presetSubtype="0" fill="hold" grpId="0" nodeType="withEffect">
                                  <p:stCondLst>
                                    <p:cond delay="0"/>
                                  </p:stCondLst>
                                  <p:childTnLst>
                                    <p:set>
                                      <p:cBhvr>
                                        <p:cTn id="144" dur="1" fill="hold">
                                          <p:stCondLst>
                                            <p:cond delay="0"/>
                                          </p:stCondLst>
                                        </p:cTn>
                                        <p:tgtEl>
                                          <p:spTgt spid="45"/>
                                        </p:tgtEl>
                                        <p:attrNameLst>
                                          <p:attrName>style.visibility</p:attrName>
                                        </p:attrNameLst>
                                      </p:cBhvr>
                                      <p:to>
                                        <p:strVal val="visible"/>
                                      </p:to>
                                    </p:set>
                                    <p:animEffect transition="in" filter="fade">
                                      <p:cBhvr>
                                        <p:cTn id="14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20" grpId="0" animBg="1"/>
      <p:bldP spid="21" grpId="0" animBg="1"/>
      <p:bldP spid="22" grpId="0" animBg="1"/>
      <p:bldP spid="23" grpId="0" animBg="1"/>
      <p:bldP spid="24" grpId="0" animBg="1"/>
      <p:bldP spid="27" grpId="0"/>
      <p:bldP spid="35" grpId="0" animBg="1"/>
      <p:bldP spid="36" grpId="0"/>
      <p:bldP spid="37" grpId="0" animBg="1"/>
      <p:bldP spid="38" grpId="0"/>
      <p:bldP spid="41" grpId="0" animBg="1"/>
      <p:bldP spid="42" grpId="0"/>
      <p:bldP spid="43" grpId="0" animBg="1"/>
      <p:bldP spid="44" grpId="0"/>
      <p:bldP spid="45" grpId="0" animBg="1"/>
      <p:bldP spid="4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0" y="0"/>
            <a:ext cx="12192000" cy="6858000"/>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202916" y="162083"/>
            <a:ext cx="1867931" cy="584775"/>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工作完成情况</a:t>
            </a:r>
            <a:endParaRPr lang="en-US" altLang="zh-CN" b="1" dirty="0">
              <a:latin typeface="微软雅黑" panose="020B0503020204020204" pitchFamily="34" charset="-122"/>
              <a:ea typeface="微软雅黑" panose="020B0503020204020204" pitchFamily="34" charset="-122"/>
            </a:endParaRPr>
          </a:p>
          <a:p>
            <a:r>
              <a:rPr lang="en-US" altLang="zh-CN" sz="1400" dirty="0">
                <a:latin typeface="微软雅黑" panose="020B0503020204020204" pitchFamily="34" charset="-122"/>
                <a:ea typeface="微软雅黑" panose="020B0503020204020204" pitchFamily="34" charset="-122"/>
              </a:rPr>
              <a:t>Job completion</a:t>
            </a:r>
            <a:endParaRPr lang="zh-CN" altLang="en-US" sz="1400" dirty="0">
              <a:latin typeface="微软雅黑" panose="020B0503020204020204" pitchFamily="34" charset="-122"/>
              <a:ea typeface="微软雅黑" panose="020B0503020204020204" pitchFamily="34" charset="-122"/>
            </a:endParaRPr>
          </a:p>
        </p:txBody>
      </p:sp>
      <p:sp>
        <p:nvSpPr>
          <p:cNvPr id="5" name="Shape 539"/>
          <p:cNvSpPr/>
          <p:nvPr/>
        </p:nvSpPr>
        <p:spPr bwMode="auto">
          <a:xfrm>
            <a:off x="1812552" y="2792412"/>
            <a:ext cx="2527300" cy="1274763"/>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chemeClr val="bg1">
              <a:lumMod val="75000"/>
            </a:schemeClr>
          </a:solidFill>
          <a:ln>
            <a:noFill/>
          </a:ln>
        </p:spPr>
        <p:txBody>
          <a:bodyPr anchor="ctr"/>
          <a:lstStyle/>
          <a:p>
            <a:endParaRPr lang="zh-CN" altLang="en-US"/>
          </a:p>
        </p:txBody>
      </p:sp>
      <p:sp>
        <p:nvSpPr>
          <p:cNvPr id="6" name="Shape 542"/>
          <p:cNvSpPr/>
          <p:nvPr/>
        </p:nvSpPr>
        <p:spPr bwMode="auto">
          <a:xfrm>
            <a:off x="2777752" y="3192462"/>
            <a:ext cx="563563" cy="4699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0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2147483647 w 21600"/>
              <a:gd name="T57" fmla="*/ 0 h 21600"/>
              <a:gd name="T58" fmla="*/ 2147483647 w 21600"/>
              <a:gd name="T59" fmla="*/ 1529999752 h 21600"/>
              <a:gd name="T60" fmla="*/ 2147483647 w 21600"/>
              <a:gd name="T61" fmla="*/ 2147483647 h 21600"/>
              <a:gd name="T62" fmla="*/ 2147483647 w 21600"/>
              <a:gd name="T63" fmla="*/ 2147483647 h 21600"/>
              <a:gd name="T64" fmla="*/ 2147483647 w 21600"/>
              <a:gd name="T65" fmla="*/ 2147483647 h 21600"/>
              <a:gd name="T66" fmla="*/ 2147483647 w 21600"/>
              <a:gd name="T67" fmla="*/ 2147483647 h 21600"/>
              <a:gd name="T68" fmla="*/ 2147483647 w 21600"/>
              <a:gd name="T69" fmla="*/ 2147483647 h 216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1600" h="21600" extrusionOk="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1"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9050" tIns="19050" rIns="19050" bIns="19050" anchor="ctr"/>
          <a:lstStyle/>
          <a:p>
            <a:endParaRPr lang="zh-CN" altLang="en-US"/>
          </a:p>
        </p:txBody>
      </p:sp>
      <p:sp>
        <p:nvSpPr>
          <p:cNvPr id="7" name="Shape 544"/>
          <p:cNvSpPr/>
          <p:nvPr/>
        </p:nvSpPr>
        <p:spPr bwMode="auto">
          <a:xfrm>
            <a:off x="4038227" y="2790825"/>
            <a:ext cx="2528888" cy="127635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chemeClr val="tx1"/>
          </a:solidFill>
          <a:ln>
            <a:noFill/>
          </a:ln>
        </p:spPr>
        <p:txBody>
          <a:bodyPr lIns="0" tIns="0" rIns="0" bIns="0" anchor="ctr"/>
          <a:lstStyle/>
          <a:p>
            <a:endParaRPr lang="zh-CN" altLang="en-US" dirty="0"/>
          </a:p>
        </p:txBody>
      </p:sp>
      <p:sp>
        <p:nvSpPr>
          <p:cNvPr id="8" name="Shape 547"/>
          <p:cNvSpPr/>
          <p:nvPr/>
        </p:nvSpPr>
        <p:spPr bwMode="auto">
          <a:xfrm>
            <a:off x="5032002" y="3187700"/>
            <a:ext cx="585788" cy="48736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0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2147483647 w 21600"/>
              <a:gd name="T57" fmla="*/ 2147483647 h 21600"/>
              <a:gd name="T58" fmla="*/ 2147483647 w 21600"/>
              <a:gd name="T59" fmla="*/ 2147483647 h 21600"/>
              <a:gd name="T60" fmla="*/ 2147483647 w 21600"/>
              <a:gd name="T61" fmla="*/ 2147483647 h 21600"/>
              <a:gd name="T62" fmla="*/ 2147483647 w 21600"/>
              <a:gd name="T63" fmla="*/ 2147483647 h 21600"/>
              <a:gd name="T64" fmla="*/ 2147483647 w 21600"/>
              <a:gd name="T65" fmla="*/ 2147483647 h 21600"/>
              <a:gd name="T66" fmla="*/ 2147483647 w 21600"/>
              <a:gd name="T67" fmla="*/ 2147483647 h 21600"/>
              <a:gd name="T68" fmla="*/ 2147483647 w 21600"/>
              <a:gd name="T69" fmla="*/ 2147483647 h 21600"/>
              <a:gd name="T70" fmla="*/ 2147483647 w 21600"/>
              <a:gd name="T71" fmla="*/ 2147483647 h 21600"/>
              <a:gd name="T72" fmla="*/ 2147483647 w 21600"/>
              <a:gd name="T73" fmla="*/ 2147483647 h 21600"/>
              <a:gd name="T74" fmla="*/ 2147483647 w 21600"/>
              <a:gd name="T75" fmla="*/ 2147483647 h 21600"/>
              <a:gd name="T76" fmla="*/ 2147483647 w 21600"/>
              <a:gd name="T77" fmla="*/ 2147483647 h 21600"/>
              <a:gd name="T78" fmla="*/ 2147483647 w 21600"/>
              <a:gd name="T79" fmla="*/ 2147483647 h 21600"/>
              <a:gd name="T80" fmla="*/ 2147483647 w 21600"/>
              <a:gd name="T81" fmla="*/ 2147483647 h 21600"/>
              <a:gd name="T82" fmla="*/ 2147483647 w 21600"/>
              <a:gd name="T83" fmla="*/ 2147483647 h 21600"/>
              <a:gd name="T84" fmla="*/ 2147483647 w 21600"/>
              <a:gd name="T85" fmla="*/ 2147483647 h 21600"/>
              <a:gd name="T86" fmla="*/ 2147483647 w 21600"/>
              <a:gd name="T87" fmla="*/ 2147483647 h 21600"/>
              <a:gd name="T88" fmla="*/ 2147483647 w 21600"/>
              <a:gd name="T89" fmla="*/ 2147483647 h 21600"/>
              <a:gd name="T90" fmla="*/ 2147483647 w 21600"/>
              <a:gd name="T91" fmla="*/ 1731028101 h 21600"/>
              <a:gd name="T92" fmla="*/ 2147483647 w 21600"/>
              <a:gd name="T93" fmla="*/ 2147483647 h 21600"/>
              <a:gd name="T94" fmla="*/ 2147483647 w 21600"/>
              <a:gd name="T95" fmla="*/ 0 h 21600"/>
              <a:gd name="T96" fmla="*/ 2147483647 w 21600"/>
              <a:gd name="T97" fmla="*/ 2147483647 h 21600"/>
              <a:gd name="T98" fmla="*/ 2147483647 w 21600"/>
              <a:gd name="T99" fmla="*/ 2147483647 h 21600"/>
              <a:gd name="T100" fmla="*/ 2147483647 w 21600"/>
              <a:gd name="T101" fmla="*/ 2147483647 h 21600"/>
              <a:gd name="T102" fmla="*/ 2147483647 w 21600"/>
              <a:gd name="T103" fmla="*/ 2147483647 h 21600"/>
              <a:gd name="T104" fmla="*/ 2147483647 w 21600"/>
              <a:gd name="T105" fmla="*/ 2147483647 h 21600"/>
              <a:gd name="T106" fmla="*/ 2147483647 w 21600"/>
              <a:gd name="T107" fmla="*/ 2147483647 h 21600"/>
              <a:gd name="T108" fmla="*/ 2147483647 w 21600"/>
              <a:gd name="T109" fmla="*/ 2147483647 h 216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1600" h="21600" extrusionOk="0">
                <a:moveTo>
                  <a:pt x="11234" y="6152"/>
                </a:moveTo>
                <a:cubicBezTo>
                  <a:pt x="11406" y="6502"/>
                  <a:pt x="11552" y="6917"/>
                  <a:pt x="11672" y="7395"/>
                </a:cubicBezTo>
                <a:cubicBezTo>
                  <a:pt x="11747" y="7412"/>
                  <a:pt x="11886" y="7434"/>
                  <a:pt x="12089" y="7462"/>
                </a:cubicBezTo>
                <a:cubicBezTo>
                  <a:pt x="12291" y="7488"/>
                  <a:pt x="12501" y="7527"/>
                  <a:pt x="12715" y="7578"/>
                </a:cubicBezTo>
                <a:cubicBezTo>
                  <a:pt x="12929" y="7626"/>
                  <a:pt x="13120" y="7680"/>
                  <a:pt x="13289" y="7731"/>
                </a:cubicBezTo>
                <a:cubicBezTo>
                  <a:pt x="13459" y="7787"/>
                  <a:pt x="13543" y="7849"/>
                  <a:pt x="13543" y="7923"/>
                </a:cubicBezTo>
                <a:lnTo>
                  <a:pt x="13543" y="10328"/>
                </a:lnTo>
                <a:cubicBezTo>
                  <a:pt x="13543" y="10416"/>
                  <a:pt x="13459" y="10495"/>
                  <a:pt x="13289" y="10549"/>
                </a:cubicBezTo>
                <a:cubicBezTo>
                  <a:pt x="13120" y="10611"/>
                  <a:pt x="12929" y="10659"/>
                  <a:pt x="12715" y="10707"/>
                </a:cubicBezTo>
                <a:cubicBezTo>
                  <a:pt x="12501" y="10752"/>
                  <a:pt x="12289" y="10783"/>
                  <a:pt x="12077" y="10800"/>
                </a:cubicBezTo>
                <a:cubicBezTo>
                  <a:pt x="11867" y="10820"/>
                  <a:pt x="11731" y="10837"/>
                  <a:pt x="11672" y="10857"/>
                </a:cubicBezTo>
                <a:cubicBezTo>
                  <a:pt x="11566" y="11243"/>
                  <a:pt x="11430" y="11639"/>
                  <a:pt x="11255" y="12045"/>
                </a:cubicBezTo>
                <a:cubicBezTo>
                  <a:pt x="11430" y="12325"/>
                  <a:pt x="11594" y="12596"/>
                  <a:pt x="11757" y="12864"/>
                </a:cubicBezTo>
                <a:cubicBezTo>
                  <a:pt x="11919" y="13127"/>
                  <a:pt x="12100" y="13395"/>
                  <a:pt x="12303" y="13655"/>
                </a:cubicBezTo>
                <a:lnTo>
                  <a:pt x="12326" y="13787"/>
                </a:lnTo>
                <a:cubicBezTo>
                  <a:pt x="12326" y="13841"/>
                  <a:pt x="12249" y="13977"/>
                  <a:pt x="12096" y="14194"/>
                </a:cubicBezTo>
                <a:cubicBezTo>
                  <a:pt x="11940" y="14411"/>
                  <a:pt x="11762" y="14637"/>
                  <a:pt x="11559" y="14877"/>
                </a:cubicBezTo>
                <a:cubicBezTo>
                  <a:pt x="11357" y="15117"/>
                  <a:pt x="11166" y="15326"/>
                  <a:pt x="10992" y="15513"/>
                </a:cubicBezTo>
                <a:cubicBezTo>
                  <a:pt x="10813" y="15696"/>
                  <a:pt x="10702" y="15789"/>
                  <a:pt x="10658" y="15789"/>
                </a:cubicBezTo>
                <a:cubicBezTo>
                  <a:pt x="10643" y="15789"/>
                  <a:pt x="10566" y="15727"/>
                  <a:pt x="10427" y="15606"/>
                </a:cubicBezTo>
                <a:cubicBezTo>
                  <a:pt x="10288" y="15484"/>
                  <a:pt x="10135" y="15346"/>
                  <a:pt x="9966" y="15188"/>
                </a:cubicBezTo>
                <a:cubicBezTo>
                  <a:pt x="9796" y="15030"/>
                  <a:pt x="9638" y="14886"/>
                  <a:pt x="9493" y="14747"/>
                </a:cubicBezTo>
                <a:cubicBezTo>
                  <a:pt x="9344" y="14615"/>
                  <a:pt x="9250" y="14524"/>
                  <a:pt x="9205" y="14476"/>
                </a:cubicBezTo>
                <a:cubicBezTo>
                  <a:pt x="8866" y="14685"/>
                  <a:pt x="8537" y="14852"/>
                  <a:pt x="8212" y="14979"/>
                </a:cubicBezTo>
                <a:cubicBezTo>
                  <a:pt x="8212" y="15069"/>
                  <a:pt x="8200" y="15236"/>
                  <a:pt x="8179" y="15476"/>
                </a:cubicBezTo>
                <a:cubicBezTo>
                  <a:pt x="8156" y="15721"/>
                  <a:pt x="8127" y="15976"/>
                  <a:pt x="8090" y="16241"/>
                </a:cubicBezTo>
                <a:cubicBezTo>
                  <a:pt x="8052" y="16509"/>
                  <a:pt x="8005" y="16744"/>
                  <a:pt x="7948" y="16944"/>
                </a:cubicBezTo>
                <a:cubicBezTo>
                  <a:pt x="7892" y="17148"/>
                  <a:pt x="7833" y="17249"/>
                  <a:pt x="7774" y="17249"/>
                </a:cubicBezTo>
                <a:lnTo>
                  <a:pt x="5769" y="17249"/>
                </a:lnTo>
                <a:cubicBezTo>
                  <a:pt x="5708" y="17249"/>
                  <a:pt x="5651" y="17147"/>
                  <a:pt x="5595" y="16944"/>
                </a:cubicBezTo>
                <a:cubicBezTo>
                  <a:pt x="5538" y="16744"/>
                  <a:pt x="5494" y="16509"/>
                  <a:pt x="5463" y="16241"/>
                </a:cubicBezTo>
                <a:cubicBezTo>
                  <a:pt x="5435" y="15976"/>
                  <a:pt x="5406" y="15721"/>
                  <a:pt x="5385" y="15484"/>
                </a:cubicBezTo>
                <a:cubicBezTo>
                  <a:pt x="5362" y="15244"/>
                  <a:pt x="5352" y="15078"/>
                  <a:pt x="5352" y="14979"/>
                </a:cubicBezTo>
                <a:cubicBezTo>
                  <a:pt x="5013" y="14871"/>
                  <a:pt x="4682" y="14702"/>
                  <a:pt x="4359" y="14476"/>
                </a:cubicBezTo>
                <a:cubicBezTo>
                  <a:pt x="4126" y="14685"/>
                  <a:pt x="3895" y="14894"/>
                  <a:pt x="3667" y="15106"/>
                </a:cubicBezTo>
                <a:cubicBezTo>
                  <a:pt x="3439" y="15321"/>
                  <a:pt x="3213" y="15535"/>
                  <a:pt x="2996" y="15761"/>
                </a:cubicBezTo>
                <a:lnTo>
                  <a:pt x="2883" y="15789"/>
                </a:lnTo>
                <a:cubicBezTo>
                  <a:pt x="2855" y="15789"/>
                  <a:pt x="2751" y="15696"/>
                  <a:pt x="2573" y="15513"/>
                </a:cubicBezTo>
                <a:cubicBezTo>
                  <a:pt x="2396" y="15326"/>
                  <a:pt x="2212" y="15117"/>
                  <a:pt x="2022" y="14877"/>
                </a:cubicBezTo>
                <a:cubicBezTo>
                  <a:pt x="1829" y="14637"/>
                  <a:pt x="1657" y="14411"/>
                  <a:pt x="1504" y="14194"/>
                </a:cubicBezTo>
                <a:cubicBezTo>
                  <a:pt x="1349" y="13977"/>
                  <a:pt x="1273" y="13841"/>
                  <a:pt x="1273" y="13787"/>
                </a:cubicBezTo>
                <a:cubicBezTo>
                  <a:pt x="1273" y="13771"/>
                  <a:pt x="1320" y="13677"/>
                  <a:pt x="1419" y="13511"/>
                </a:cubicBezTo>
                <a:cubicBezTo>
                  <a:pt x="1516" y="13347"/>
                  <a:pt x="1629" y="13163"/>
                  <a:pt x="1751" y="12971"/>
                </a:cubicBezTo>
                <a:cubicBezTo>
                  <a:pt x="1876" y="12777"/>
                  <a:pt x="1991" y="12590"/>
                  <a:pt x="2100" y="12415"/>
                </a:cubicBezTo>
                <a:cubicBezTo>
                  <a:pt x="2210" y="12240"/>
                  <a:pt x="2278" y="12127"/>
                  <a:pt x="2309" y="12071"/>
                </a:cubicBezTo>
                <a:cubicBezTo>
                  <a:pt x="2135" y="11687"/>
                  <a:pt x="1989" y="11260"/>
                  <a:pt x="1869" y="10800"/>
                </a:cubicBezTo>
                <a:cubicBezTo>
                  <a:pt x="1794" y="10783"/>
                  <a:pt x="1655" y="10761"/>
                  <a:pt x="1452" y="10732"/>
                </a:cubicBezTo>
                <a:cubicBezTo>
                  <a:pt x="1250" y="10707"/>
                  <a:pt x="1043" y="10676"/>
                  <a:pt x="826" y="10639"/>
                </a:cubicBezTo>
                <a:cubicBezTo>
                  <a:pt x="612" y="10602"/>
                  <a:pt x="421" y="10554"/>
                  <a:pt x="252" y="10498"/>
                </a:cubicBezTo>
                <a:cubicBezTo>
                  <a:pt x="82" y="10439"/>
                  <a:pt x="0" y="10374"/>
                  <a:pt x="0" y="10300"/>
                </a:cubicBezTo>
                <a:lnTo>
                  <a:pt x="0" y="7869"/>
                </a:lnTo>
                <a:cubicBezTo>
                  <a:pt x="0" y="7798"/>
                  <a:pt x="82" y="7725"/>
                  <a:pt x="252" y="7660"/>
                </a:cubicBezTo>
                <a:cubicBezTo>
                  <a:pt x="421" y="7590"/>
                  <a:pt x="617" y="7539"/>
                  <a:pt x="838" y="7502"/>
                </a:cubicBezTo>
                <a:cubicBezTo>
                  <a:pt x="1059" y="7468"/>
                  <a:pt x="1273" y="7434"/>
                  <a:pt x="1476" y="7409"/>
                </a:cubicBezTo>
                <a:cubicBezTo>
                  <a:pt x="1678" y="7380"/>
                  <a:pt x="1817" y="7366"/>
                  <a:pt x="1892" y="7366"/>
                </a:cubicBezTo>
                <a:cubicBezTo>
                  <a:pt x="1982" y="6926"/>
                  <a:pt x="2121" y="6531"/>
                  <a:pt x="2309" y="6178"/>
                </a:cubicBezTo>
                <a:cubicBezTo>
                  <a:pt x="2135" y="5901"/>
                  <a:pt x="1965" y="5621"/>
                  <a:pt x="1796" y="5347"/>
                </a:cubicBezTo>
                <a:cubicBezTo>
                  <a:pt x="1629" y="5074"/>
                  <a:pt x="1452" y="4803"/>
                  <a:pt x="1273" y="4543"/>
                </a:cubicBezTo>
                <a:lnTo>
                  <a:pt x="1229" y="4407"/>
                </a:lnTo>
                <a:cubicBezTo>
                  <a:pt x="1229" y="4354"/>
                  <a:pt x="1304" y="4221"/>
                  <a:pt x="1457" y="4009"/>
                </a:cubicBezTo>
                <a:cubicBezTo>
                  <a:pt x="1612" y="3797"/>
                  <a:pt x="1789" y="3574"/>
                  <a:pt x="1987" y="3334"/>
                </a:cubicBezTo>
                <a:cubicBezTo>
                  <a:pt x="2187" y="3094"/>
                  <a:pt x="2375" y="2883"/>
                  <a:pt x="2551" y="2696"/>
                </a:cubicBezTo>
                <a:cubicBezTo>
                  <a:pt x="2728" y="2515"/>
                  <a:pt x="2839" y="2419"/>
                  <a:pt x="2883" y="2419"/>
                </a:cubicBezTo>
                <a:cubicBezTo>
                  <a:pt x="2900" y="2419"/>
                  <a:pt x="2975" y="2479"/>
                  <a:pt x="3114" y="2597"/>
                </a:cubicBezTo>
                <a:cubicBezTo>
                  <a:pt x="3253" y="2713"/>
                  <a:pt x="3408" y="2851"/>
                  <a:pt x="3578" y="3007"/>
                </a:cubicBezTo>
                <a:cubicBezTo>
                  <a:pt x="3745" y="3165"/>
                  <a:pt x="3907" y="3320"/>
                  <a:pt x="4060" y="3470"/>
                </a:cubicBezTo>
                <a:cubicBezTo>
                  <a:pt x="4215" y="3617"/>
                  <a:pt x="4307" y="3707"/>
                  <a:pt x="4336" y="3744"/>
                </a:cubicBezTo>
                <a:cubicBezTo>
                  <a:pt x="4660" y="3518"/>
                  <a:pt x="4999" y="3354"/>
                  <a:pt x="5352" y="3244"/>
                </a:cubicBezTo>
                <a:cubicBezTo>
                  <a:pt x="5352" y="3173"/>
                  <a:pt x="5362" y="3004"/>
                  <a:pt x="5385" y="2747"/>
                </a:cubicBezTo>
                <a:cubicBezTo>
                  <a:pt x="5406" y="2484"/>
                  <a:pt x="5435" y="2225"/>
                  <a:pt x="5463" y="1968"/>
                </a:cubicBezTo>
                <a:cubicBezTo>
                  <a:pt x="5494" y="1708"/>
                  <a:pt x="5534" y="1476"/>
                  <a:pt x="5583" y="1264"/>
                </a:cubicBezTo>
                <a:cubicBezTo>
                  <a:pt x="5630" y="1053"/>
                  <a:pt x="5694" y="948"/>
                  <a:pt x="5769" y="948"/>
                </a:cubicBezTo>
                <a:lnTo>
                  <a:pt x="7774" y="948"/>
                </a:lnTo>
                <a:cubicBezTo>
                  <a:pt x="7833" y="948"/>
                  <a:pt x="7892" y="1053"/>
                  <a:pt x="7948" y="1264"/>
                </a:cubicBezTo>
                <a:cubicBezTo>
                  <a:pt x="8005" y="1476"/>
                  <a:pt x="8047" y="1708"/>
                  <a:pt x="8078" y="1968"/>
                </a:cubicBezTo>
                <a:cubicBezTo>
                  <a:pt x="8109" y="2225"/>
                  <a:pt x="8134" y="2484"/>
                  <a:pt x="8156" y="2747"/>
                </a:cubicBezTo>
                <a:cubicBezTo>
                  <a:pt x="8179" y="3004"/>
                  <a:pt x="8198" y="3173"/>
                  <a:pt x="8212" y="3244"/>
                </a:cubicBezTo>
                <a:cubicBezTo>
                  <a:pt x="8551" y="3354"/>
                  <a:pt x="8873" y="3512"/>
                  <a:pt x="9182" y="3715"/>
                </a:cubicBezTo>
                <a:cubicBezTo>
                  <a:pt x="9415" y="3512"/>
                  <a:pt x="9650" y="3306"/>
                  <a:pt x="9886" y="3106"/>
                </a:cubicBezTo>
                <a:cubicBezTo>
                  <a:pt x="10123" y="2899"/>
                  <a:pt x="10352" y="2691"/>
                  <a:pt x="10568" y="2476"/>
                </a:cubicBezTo>
                <a:lnTo>
                  <a:pt x="10658" y="2419"/>
                </a:lnTo>
                <a:cubicBezTo>
                  <a:pt x="10688" y="2419"/>
                  <a:pt x="10792" y="2518"/>
                  <a:pt x="10968" y="2710"/>
                </a:cubicBezTo>
                <a:cubicBezTo>
                  <a:pt x="11145" y="2905"/>
                  <a:pt x="11331" y="3117"/>
                  <a:pt x="11526" y="3348"/>
                </a:cubicBezTo>
                <a:cubicBezTo>
                  <a:pt x="11721" y="3577"/>
                  <a:pt x="11900" y="3797"/>
                  <a:pt x="12060" y="4009"/>
                </a:cubicBezTo>
                <a:cubicBezTo>
                  <a:pt x="12223" y="4221"/>
                  <a:pt x="12303" y="4354"/>
                  <a:pt x="12303" y="4407"/>
                </a:cubicBezTo>
                <a:cubicBezTo>
                  <a:pt x="12303" y="4444"/>
                  <a:pt x="12253" y="4543"/>
                  <a:pt x="12152" y="4712"/>
                </a:cubicBezTo>
                <a:cubicBezTo>
                  <a:pt x="12049" y="4879"/>
                  <a:pt x="11936" y="5057"/>
                  <a:pt x="11813" y="5251"/>
                </a:cubicBezTo>
                <a:cubicBezTo>
                  <a:pt x="11689" y="5446"/>
                  <a:pt x="11568" y="5630"/>
                  <a:pt x="11453" y="5808"/>
                </a:cubicBezTo>
                <a:cubicBezTo>
                  <a:pt x="11335" y="5983"/>
                  <a:pt x="11260" y="6096"/>
                  <a:pt x="11234" y="6152"/>
                </a:cubicBezTo>
                <a:moveTo>
                  <a:pt x="6781" y="11545"/>
                </a:moveTo>
                <a:cubicBezTo>
                  <a:pt x="7061" y="11545"/>
                  <a:pt x="7322" y="11480"/>
                  <a:pt x="7570" y="11356"/>
                </a:cubicBezTo>
                <a:cubicBezTo>
                  <a:pt x="7819" y="11229"/>
                  <a:pt x="8036" y="11057"/>
                  <a:pt x="8219" y="10837"/>
                </a:cubicBezTo>
                <a:cubicBezTo>
                  <a:pt x="8403" y="10616"/>
                  <a:pt x="8546" y="10357"/>
                  <a:pt x="8652" y="10060"/>
                </a:cubicBezTo>
                <a:cubicBezTo>
                  <a:pt x="8758" y="9761"/>
                  <a:pt x="8810" y="9447"/>
                  <a:pt x="8810" y="9111"/>
                </a:cubicBezTo>
                <a:cubicBezTo>
                  <a:pt x="8810" y="8778"/>
                  <a:pt x="8758" y="8459"/>
                  <a:pt x="8652" y="8160"/>
                </a:cubicBezTo>
                <a:cubicBezTo>
                  <a:pt x="8546" y="7858"/>
                  <a:pt x="8403" y="7592"/>
                  <a:pt x="8219" y="7372"/>
                </a:cubicBezTo>
                <a:cubicBezTo>
                  <a:pt x="8036" y="7152"/>
                  <a:pt x="7819" y="6980"/>
                  <a:pt x="7570" y="6847"/>
                </a:cubicBezTo>
                <a:cubicBezTo>
                  <a:pt x="7322" y="6717"/>
                  <a:pt x="7061" y="6649"/>
                  <a:pt x="6781" y="6649"/>
                </a:cubicBezTo>
                <a:cubicBezTo>
                  <a:pt x="6211" y="6649"/>
                  <a:pt x="5727" y="6889"/>
                  <a:pt x="5329" y="7367"/>
                </a:cubicBezTo>
                <a:cubicBezTo>
                  <a:pt x="4931" y="7844"/>
                  <a:pt x="4731" y="8425"/>
                  <a:pt x="4731" y="9111"/>
                </a:cubicBezTo>
                <a:cubicBezTo>
                  <a:pt x="4731" y="9447"/>
                  <a:pt x="4785" y="9761"/>
                  <a:pt x="4896" y="10060"/>
                </a:cubicBezTo>
                <a:cubicBezTo>
                  <a:pt x="5004" y="10357"/>
                  <a:pt x="5150" y="10616"/>
                  <a:pt x="5334" y="10837"/>
                </a:cubicBezTo>
                <a:cubicBezTo>
                  <a:pt x="5517" y="11057"/>
                  <a:pt x="5736" y="11229"/>
                  <a:pt x="5988" y="11356"/>
                </a:cubicBezTo>
                <a:cubicBezTo>
                  <a:pt x="6240" y="11480"/>
                  <a:pt x="6501" y="11545"/>
                  <a:pt x="6781" y="11545"/>
                </a:cubicBezTo>
                <a:moveTo>
                  <a:pt x="20496" y="16952"/>
                </a:moveTo>
                <a:cubicBezTo>
                  <a:pt x="20428" y="17294"/>
                  <a:pt x="20341" y="17613"/>
                  <a:pt x="20235" y="17913"/>
                </a:cubicBezTo>
                <a:cubicBezTo>
                  <a:pt x="20251" y="17963"/>
                  <a:pt x="20294" y="18051"/>
                  <a:pt x="20364" y="18161"/>
                </a:cubicBezTo>
                <a:cubicBezTo>
                  <a:pt x="20437" y="18274"/>
                  <a:pt x="20508" y="18398"/>
                  <a:pt x="20574" y="18528"/>
                </a:cubicBezTo>
                <a:cubicBezTo>
                  <a:pt x="20642" y="18655"/>
                  <a:pt x="20701" y="18779"/>
                  <a:pt x="20755" y="18898"/>
                </a:cubicBezTo>
                <a:cubicBezTo>
                  <a:pt x="20807" y="19014"/>
                  <a:pt x="20833" y="19098"/>
                  <a:pt x="20833" y="19141"/>
                </a:cubicBezTo>
                <a:cubicBezTo>
                  <a:pt x="20833" y="19177"/>
                  <a:pt x="20762" y="19282"/>
                  <a:pt x="20626" y="19460"/>
                </a:cubicBezTo>
                <a:cubicBezTo>
                  <a:pt x="20487" y="19635"/>
                  <a:pt x="20324" y="19821"/>
                  <a:pt x="20141" y="20013"/>
                </a:cubicBezTo>
                <a:cubicBezTo>
                  <a:pt x="19957" y="20205"/>
                  <a:pt x="19778" y="20389"/>
                  <a:pt x="19611" y="20558"/>
                </a:cubicBezTo>
                <a:cubicBezTo>
                  <a:pt x="19442" y="20730"/>
                  <a:pt x="19333" y="20849"/>
                  <a:pt x="19289" y="20911"/>
                </a:cubicBezTo>
                <a:lnTo>
                  <a:pt x="19199" y="20968"/>
                </a:lnTo>
                <a:cubicBezTo>
                  <a:pt x="19169" y="20968"/>
                  <a:pt x="19107" y="20928"/>
                  <a:pt x="19013" y="20852"/>
                </a:cubicBezTo>
                <a:cubicBezTo>
                  <a:pt x="18919" y="20773"/>
                  <a:pt x="18823" y="20685"/>
                  <a:pt x="18726" y="20586"/>
                </a:cubicBezTo>
                <a:cubicBezTo>
                  <a:pt x="18630" y="20488"/>
                  <a:pt x="18533" y="20392"/>
                  <a:pt x="18439" y="20295"/>
                </a:cubicBezTo>
                <a:cubicBezTo>
                  <a:pt x="18345" y="20199"/>
                  <a:pt x="18284" y="20137"/>
                  <a:pt x="18253" y="20101"/>
                </a:cubicBezTo>
                <a:cubicBezTo>
                  <a:pt x="17975" y="20208"/>
                  <a:pt x="17681" y="20295"/>
                  <a:pt x="17373" y="20358"/>
                </a:cubicBezTo>
                <a:cubicBezTo>
                  <a:pt x="17359" y="20411"/>
                  <a:pt x="17323" y="20510"/>
                  <a:pt x="17274" y="20649"/>
                </a:cubicBezTo>
                <a:cubicBezTo>
                  <a:pt x="17220" y="20787"/>
                  <a:pt x="17161" y="20925"/>
                  <a:pt x="17097" y="21061"/>
                </a:cubicBezTo>
                <a:cubicBezTo>
                  <a:pt x="17034" y="21196"/>
                  <a:pt x="16973" y="21320"/>
                  <a:pt x="16911" y="21431"/>
                </a:cubicBezTo>
                <a:cubicBezTo>
                  <a:pt x="16853" y="21546"/>
                  <a:pt x="16798" y="21600"/>
                  <a:pt x="16754" y="21600"/>
                </a:cubicBezTo>
                <a:cubicBezTo>
                  <a:pt x="16709" y="21600"/>
                  <a:pt x="16577" y="21569"/>
                  <a:pt x="16361" y="21498"/>
                </a:cubicBezTo>
                <a:cubicBezTo>
                  <a:pt x="16142" y="21431"/>
                  <a:pt x="15906" y="21349"/>
                  <a:pt x="15655" y="21247"/>
                </a:cubicBezTo>
                <a:cubicBezTo>
                  <a:pt x="15405" y="21148"/>
                  <a:pt x="15179" y="21044"/>
                  <a:pt x="14979" y="20931"/>
                </a:cubicBezTo>
                <a:cubicBezTo>
                  <a:pt x="14779" y="20818"/>
                  <a:pt x="14680" y="20719"/>
                  <a:pt x="14680" y="20629"/>
                </a:cubicBezTo>
                <a:cubicBezTo>
                  <a:pt x="14680" y="20420"/>
                  <a:pt x="14699" y="20205"/>
                  <a:pt x="14737" y="19985"/>
                </a:cubicBezTo>
                <a:cubicBezTo>
                  <a:pt x="14774" y="19765"/>
                  <a:pt x="14810" y="19556"/>
                  <a:pt x="14838" y="19355"/>
                </a:cubicBezTo>
                <a:cubicBezTo>
                  <a:pt x="14718" y="19248"/>
                  <a:pt x="14612" y="19129"/>
                  <a:pt x="14518" y="18999"/>
                </a:cubicBezTo>
                <a:cubicBezTo>
                  <a:pt x="14424" y="18870"/>
                  <a:pt x="14339" y="18731"/>
                  <a:pt x="14264" y="18587"/>
                </a:cubicBezTo>
                <a:cubicBezTo>
                  <a:pt x="14092" y="18607"/>
                  <a:pt x="13920" y="18618"/>
                  <a:pt x="13750" y="18630"/>
                </a:cubicBezTo>
                <a:cubicBezTo>
                  <a:pt x="13583" y="18638"/>
                  <a:pt x="13414" y="18641"/>
                  <a:pt x="13251" y="18641"/>
                </a:cubicBezTo>
                <a:lnTo>
                  <a:pt x="13087" y="18641"/>
                </a:lnTo>
                <a:cubicBezTo>
                  <a:pt x="13037" y="18641"/>
                  <a:pt x="13007" y="18590"/>
                  <a:pt x="12990" y="18491"/>
                </a:cubicBezTo>
                <a:cubicBezTo>
                  <a:pt x="12976" y="18418"/>
                  <a:pt x="12945" y="18260"/>
                  <a:pt x="12901" y="18011"/>
                </a:cubicBezTo>
                <a:cubicBezTo>
                  <a:pt x="12856" y="17763"/>
                  <a:pt x="12804" y="17503"/>
                  <a:pt x="12748" y="17229"/>
                </a:cubicBezTo>
                <a:cubicBezTo>
                  <a:pt x="12691" y="16953"/>
                  <a:pt x="12644" y="16704"/>
                  <a:pt x="12609" y="16478"/>
                </a:cubicBezTo>
                <a:cubicBezTo>
                  <a:pt x="12569" y="16252"/>
                  <a:pt x="12552" y="16123"/>
                  <a:pt x="12552" y="16086"/>
                </a:cubicBezTo>
                <a:cubicBezTo>
                  <a:pt x="12552" y="16032"/>
                  <a:pt x="12602" y="15973"/>
                  <a:pt x="12703" y="15911"/>
                </a:cubicBezTo>
                <a:cubicBezTo>
                  <a:pt x="12804" y="15849"/>
                  <a:pt x="12922" y="15784"/>
                  <a:pt x="13054" y="15713"/>
                </a:cubicBezTo>
                <a:cubicBezTo>
                  <a:pt x="13183" y="15645"/>
                  <a:pt x="13310" y="15592"/>
                  <a:pt x="13430" y="15546"/>
                </a:cubicBezTo>
                <a:cubicBezTo>
                  <a:pt x="13550" y="15501"/>
                  <a:pt x="13633" y="15470"/>
                  <a:pt x="13677" y="15453"/>
                </a:cubicBezTo>
                <a:cubicBezTo>
                  <a:pt x="13708" y="15241"/>
                  <a:pt x="13743" y="15069"/>
                  <a:pt x="13786" y="14922"/>
                </a:cubicBezTo>
                <a:cubicBezTo>
                  <a:pt x="13826" y="14778"/>
                  <a:pt x="13885" y="14615"/>
                  <a:pt x="13960" y="14423"/>
                </a:cubicBezTo>
                <a:cubicBezTo>
                  <a:pt x="13929" y="14389"/>
                  <a:pt x="13882" y="14310"/>
                  <a:pt x="13814" y="14194"/>
                </a:cubicBezTo>
                <a:cubicBezTo>
                  <a:pt x="13746" y="14075"/>
                  <a:pt x="13677" y="13951"/>
                  <a:pt x="13604" y="13824"/>
                </a:cubicBezTo>
                <a:cubicBezTo>
                  <a:pt x="13534" y="13694"/>
                  <a:pt x="13470" y="13567"/>
                  <a:pt x="13419" y="13446"/>
                </a:cubicBezTo>
                <a:cubicBezTo>
                  <a:pt x="13367" y="13325"/>
                  <a:pt x="13341" y="13243"/>
                  <a:pt x="13341" y="13209"/>
                </a:cubicBezTo>
                <a:cubicBezTo>
                  <a:pt x="13341" y="13172"/>
                  <a:pt x="13409" y="13065"/>
                  <a:pt x="13548" y="12887"/>
                </a:cubicBezTo>
                <a:cubicBezTo>
                  <a:pt x="13687" y="12715"/>
                  <a:pt x="13849" y="12531"/>
                  <a:pt x="14033" y="12336"/>
                </a:cubicBezTo>
                <a:cubicBezTo>
                  <a:pt x="14216" y="12144"/>
                  <a:pt x="14393" y="11961"/>
                  <a:pt x="14562" y="11797"/>
                </a:cubicBezTo>
                <a:cubicBezTo>
                  <a:pt x="14732" y="11628"/>
                  <a:pt x="14838" y="11517"/>
                  <a:pt x="14883" y="11467"/>
                </a:cubicBezTo>
                <a:lnTo>
                  <a:pt x="14974" y="11410"/>
                </a:lnTo>
                <a:cubicBezTo>
                  <a:pt x="15005" y="11410"/>
                  <a:pt x="15066" y="11450"/>
                  <a:pt x="15160" y="11526"/>
                </a:cubicBezTo>
                <a:cubicBezTo>
                  <a:pt x="15254" y="11599"/>
                  <a:pt x="15349" y="11690"/>
                  <a:pt x="15447" y="11789"/>
                </a:cubicBezTo>
                <a:cubicBezTo>
                  <a:pt x="15544" y="11887"/>
                  <a:pt x="15640" y="11983"/>
                  <a:pt x="15735" y="12076"/>
                </a:cubicBezTo>
                <a:cubicBezTo>
                  <a:pt x="15829" y="12175"/>
                  <a:pt x="15890" y="12237"/>
                  <a:pt x="15920" y="12277"/>
                </a:cubicBezTo>
                <a:cubicBezTo>
                  <a:pt x="16184" y="12167"/>
                  <a:pt x="16469" y="12082"/>
                  <a:pt x="16777" y="12017"/>
                </a:cubicBezTo>
                <a:cubicBezTo>
                  <a:pt x="16791" y="11964"/>
                  <a:pt x="16827" y="11868"/>
                  <a:pt x="16878" y="11726"/>
                </a:cubicBezTo>
                <a:cubicBezTo>
                  <a:pt x="16930" y="11588"/>
                  <a:pt x="16991" y="11450"/>
                  <a:pt x="17064" y="11317"/>
                </a:cubicBezTo>
                <a:cubicBezTo>
                  <a:pt x="17135" y="11178"/>
                  <a:pt x="17201" y="11057"/>
                  <a:pt x="17262" y="10941"/>
                </a:cubicBezTo>
                <a:cubicBezTo>
                  <a:pt x="17321" y="10831"/>
                  <a:pt x="17373" y="10775"/>
                  <a:pt x="17420" y="10775"/>
                </a:cubicBezTo>
                <a:cubicBezTo>
                  <a:pt x="17448" y="10775"/>
                  <a:pt x="17575" y="10806"/>
                  <a:pt x="17803" y="10871"/>
                </a:cubicBezTo>
                <a:cubicBezTo>
                  <a:pt x="18027" y="10930"/>
                  <a:pt x="18265" y="11015"/>
                  <a:pt x="18517" y="11119"/>
                </a:cubicBezTo>
                <a:cubicBezTo>
                  <a:pt x="18768" y="11224"/>
                  <a:pt x="18997" y="11328"/>
                  <a:pt x="19199" y="11438"/>
                </a:cubicBezTo>
                <a:cubicBezTo>
                  <a:pt x="19402" y="11546"/>
                  <a:pt x="19503" y="11647"/>
                  <a:pt x="19503" y="11746"/>
                </a:cubicBezTo>
                <a:cubicBezTo>
                  <a:pt x="19503" y="11955"/>
                  <a:pt x="19482" y="12167"/>
                  <a:pt x="19442" y="12384"/>
                </a:cubicBezTo>
                <a:cubicBezTo>
                  <a:pt x="19399" y="12599"/>
                  <a:pt x="19364" y="12810"/>
                  <a:pt x="19333" y="13017"/>
                </a:cubicBezTo>
                <a:cubicBezTo>
                  <a:pt x="19453" y="13124"/>
                  <a:pt x="19562" y="13245"/>
                  <a:pt x="19656" y="13375"/>
                </a:cubicBezTo>
                <a:cubicBezTo>
                  <a:pt x="19750" y="13505"/>
                  <a:pt x="19835" y="13643"/>
                  <a:pt x="19910" y="13787"/>
                </a:cubicBezTo>
                <a:cubicBezTo>
                  <a:pt x="20096" y="13771"/>
                  <a:pt x="20282" y="13756"/>
                  <a:pt x="20466" y="13748"/>
                </a:cubicBezTo>
                <a:cubicBezTo>
                  <a:pt x="20651" y="13737"/>
                  <a:pt x="20830" y="13734"/>
                  <a:pt x="21002" y="13734"/>
                </a:cubicBezTo>
                <a:cubicBezTo>
                  <a:pt x="21061" y="13734"/>
                  <a:pt x="21129" y="13852"/>
                  <a:pt x="21205" y="14092"/>
                </a:cubicBezTo>
                <a:cubicBezTo>
                  <a:pt x="21280" y="14333"/>
                  <a:pt x="21346" y="14604"/>
                  <a:pt x="21402" y="14911"/>
                </a:cubicBezTo>
                <a:cubicBezTo>
                  <a:pt x="21459" y="15216"/>
                  <a:pt x="21506" y="15507"/>
                  <a:pt x="21544" y="15784"/>
                </a:cubicBezTo>
                <a:cubicBezTo>
                  <a:pt x="21581" y="16058"/>
                  <a:pt x="21600" y="16236"/>
                  <a:pt x="21600" y="16315"/>
                </a:cubicBezTo>
                <a:cubicBezTo>
                  <a:pt x="21600" y="16371"/>
                  <a:pt x="21548" y="16427"/>
                  <a:pt x="21447" y="16492"/>
                </a:cubicBezTo>
                <a:cubicBezTo>
                  <a:pt x="21346" y="16554"/>
                  <a:pt x="21235" y="16614"/>
                  <a:pt x="21115" y="16665"/>
                </a:cubicBezTo>
                <a:cubicBezTo>
                  <a:pt x="20995" y="16721"/>
                  <a:pt x="20873" y="16777"/>
                  <a:pt x="20748" y="16837"/>
                </a:cubicBezTo>
                <a:cubicBezTo>
                  <a:pt x="20623" y="16893"/>
                  <a:pt x="20541" y="16933"/>
                  <a:pt x="20496" y="16952"/>
                </a:cubicBezTo>
                <a:moveTo>
                  <a:pt x="20515" y="6070"/>
                </a:moveTo>
                <a:cubicBezTo>
                  <a:pt x="20416" y="6395"/>
                  <a:pt x="20301" y="6678"/>
                  <a:pt x="20164" y="6920"/>
                </a:cubicBezTo>
                <a:cubicBezTo>
                  <a:pt x="20181" y="6960"/>
                  <a:pt x="20211" y="7030"/>
                  <a:pt x="20256" y="7143"/>
                </a:cubicBezTo>
                <a:cubicBezTo>
                  <a:pt x="20301" y="7256"/>
                  <a:pt x="20353" y="7378"/>
                  <a:pt x="20409" y="7510"/>
                </a:cubicBezTo>
                <a:cubicBezTo>
                  <a:pt x="20463" y="7640"/>
                  <a:pt x="20510" y="7759"/>
                  <a:pt x="20550" y="7869"/>
                </a:cubicBezTo>
                <a:cubicBezTo>
                  <a:pt x="20586" y="7974"/>
                  <a:pt x="20604" y="8041"/>
                  <a:pt x="20604" y="8058"/>
                </a:cubicBezTo>
                <a:cubicBezTo>
                  <a:pt x="20604" y="8112"/>
                  <a:pt x="20520" y="8216"/>
                  <a:pt x="20353" y="8375"/>
                </a:cubicBezTo>
                <a:cubicBezTo>
                  <a:pt x="20183" y="8533"/>
                  <a:pt x="19995" y="8696"/>
                  <a:pt x="19788" y="8863"/>
                </a:cubicBezTo>
                <a:cubicBezTo>
                  <a:pt x="19581" y="9027"/>
                  <a:pt x="19388" y="9176"/>
                  <a:pt x="19209" y="9309"/>
                </a:cubicBezTo>
                <a:cubicBezTo>
                  <a:pt x="19027" y="9439"/>
                  <a:pt x="18931" y="9501"/>
                  <a:pt x="18914" y="9501"/>
                </a:cubicBezTo>
                <a:cubicBezTo>
                  <a:pt x="18886" y="9501"/>
                  <a:pt x="18832" y="9462"/>
                  <a:pt x="18757" y="9374"/>
                </a:cubicBezTo>
                <a:cubicBezTo>
                  <a:pt x="18684" y="9289"/>
                  <a:pt x="18601" y="9193"/>
                  <a:pt x="18514" y="9083"/>
                </a:cubicBezTo>
                <a:cubicBezTo>
                  <a:pt x="18430" y="8979"/>
                  <a:pt x="18352" y="8871"/>
                  <a:pt x="18284" y="8767"/>
                </a:cubicBezTo>
                <a:cubicBezTo>
                  <a:pt x="18215" y="8663"/>
                  <a:pt x="18168" y="8592"/>
                  <a:pt x="18138" y="8558"/>
                </a:cubicBezTo>
                <a:cubicBezTo>
                  <a:pt x="18032" y="8592"/>
                  <a:pt x="17926" y="8620"/>
                  <a:pt x="17815" y="8640"/>
                </a:cubicBezTo>
                <a:cubicBezTo>
                  <a:pt x="17707" y="8657"/>
                  <a:pt x="17596" y="8657"/>
                  <a:pt x="17483" y="8640"/>
                </a:cubicBezTo>
                <a:lnTo>
                  <a:pt x="17326" y="8640"/>
                </a:lnTo>
                <a:cubicBezTo>
                  <a:pt x="17297" y="8674"/>
                  <a:pt x="17250" y="8750"/>
                  <a:pt x="17192" y="8863"/>
                </a:cubicBezTo>
                <a:cubicBezTo>
                  <a:pt x="17130" y="8973"/>
                  <a:pt x="17067" y="9092"/>
                  <a:pt x="16994" y="9213"/>
                </a:cubicBezTo>
                <a:cubicBezTo>
                  <a:pt x="16923" y="9335"/>
                  <a:pt x="16853" y="9442"/>
                  <a:pt x="16784" y="9529"/>
                </a:cubicBezTo>
                <a:cubicBezTo>
                  <a:pt x="16718" y="9620"/>
                  <a:pt x="16669" y="9668"/>
                  <a:pt x="16638" y="9668"/>
                </a:cubicBezTo>
                <a:cubicBezTo>
                  <a:pt x="16610" y="9668"/>
                  <a:pt x="16495" y="9617"/>
                  <a:pt x="16302" y="9518"/>
                </a:cubicBezTo>
                <a:cubicBezTo>
                  <a:pt x="16106" y="9419"/>
                  <a:pt x="15902" y="9304"/>
                  <a:pt x="15687" y="9171"/>
                </a:cubicBezTo>
                <a:cubicBezTo>
                  <a:pt x="15473" y="9041"/>
                  <a:pt x="15278" y="8911"/>
                  <a:pt x="15101" y="8778"/>
                </a:cubicBezTo>
                <a:cubicBezTo>
                  <a:pt x="14925" y="8649"/>
                  <a:pt x="14835" y="8558"/>
                  <a:pt x="14835" y="8505"/>
                </a:cubicBezTo>
                <a:cubicBezTo>
                  <a:pt x="14835" y="8488"/>
                  <a:pt x="14847" y="8420"/>
                  <a:pt x="14868" y="8307"/>
                </a:cubicBezTo>
                <a:cubicBezTo>
                  <a:pt x="14892" y="8194"/>
                  <a:pt x="14923" y="8073"/>
                  <a:pt x="14960" y="7948"/>
                </a:cubicBezTo>
                <a:cubicBezTo>
                  <a:pt x="14998" y="7824"/>
                  <a:pt x="15031" y="7700"/>
                  <a:pt x="15061" y="7579"/>
                </a:cubicBezTo>
                <a:cubicBezTo>
                  <a:pt x="15092" y="7457"/>
                  <a:pt x="15113" y="7378"/>
                  <a:pt x="15130" y="7341"/>
                </a:cubicBezTo>
                <a:cubicBezTo>
                  <a:pt x="14958" y="7132"/>
                  <a:pt x="14814" y="6867"/>
                  <a:pt x="14701" y="6542"/>
                </a:cubicBezTo>
                <a:cubicBezTo>
                  <a:pt x="14303" y="6525"/>
                  <a:pt x="14021" y="6503"/>
                  <a:pt x="13856" y="6475"/>
                </a:cubicBezTo>
                <a:cubicBezTo>
                  <a:pt x="13692" y="6446"/>
                  <a:pt x="13581" y="6364"/>
                  <a:pt x="13529" y="6226"/>
                </a:cubicBezTo>
                <a:cubicBezTo>
                  <a:pt x="13477" y="6085"/>
                  <a:pt x="13459" y="5850"/>
                  <a:pt x="13473" y="5514"/>
                </a:cubicBezTo>
                <a:cubicBezTo>
                  <a:pt x="13489" y="5184"/>
                  <a:pt x="13473" y="4693"/>
                  <a:pt x="13428" y="4043"/>
                </a:cubicBezTo>
                <a:cubicBezTo>
                  <a:pt x="13428" y="3987"/>
                  <a:pt x="13475" y="3936"/>
                  <a:pt x="13569" y="3880"/>
                </a:cubicBezTo>
                <a:cubicBezTo>
                  <a:pt x="13663" y="3826"/>
                  <a:pt x="13774" y="3784"/>
                  <a:pt x="13901" y="3744"/>
                </a:cubicBezTo>
                <a:cubicBezTo>
                  <a:pt x="14028" y="3707"/>
                  <a:pt x="14155" y="3685"/>
                  <a:pt x="14280" y="3665"/>
                </a:cubicBezTo>
                <a:cubicBezTo>
                  <a:pt x="14402" y="3645"/>
                  <a:pt x="14487" y="3628"/>
                  <a:pt x="14532" y="3609"/>
                </a:cubicBezTo>
                <a:cubicBezTo>
                  <a:pt x="14607" y="3315"/>
                  <a:pt x="14722" y="3024"/>
                  <a:pt x="14880" y="2747"/>
                </a:cubicBezTo>
                <a:cubicBezTo>
                  <a:pt x="14866" y="2708"/>
                  <a:pt x="14835" y="2632"/>
                  <a:pt x="14791" y="2510"/>
                </a:cubicBezTo>
                <a:cubicBezTo>
                  <a:pt x="14746" y="2389"/>
                  <a:pt x="14699" y="2265"/>
                  <a:pt x="14650" y="2137"/>
                </a:cubicBezTo>
                <a:cubicBezTo>
                  <a:pt x="14602" y="2010"/>
                  <a:pt x="14558" y="1897"/>
                  <a:pt x="14522" y="1793"/>
                </a:cubicBezTo>
                <a:cubicBezTo>
                  <a:pt x="14482" y="1689"/>
                  <a:pt x="14466" y="1618"/>
                  <a:pt x="14466" y="1584"/>
                </a:cubicBezTo>
                <a:cubicBezTo>
                  <a:pt x="14466" y="1528"/>
                  <a:pt x="14546" y="1429"/>
                  <a:pt x="14706" y="1279"/>
                </a:cubicBezTo>
                <a:cubicBezTo>
                  <a:pt x="14868" y="1130"/>
                  <a:pt x="15052" y="971"/>
                  <a:pt x="15259" y="805"/>
                </a:cubicBezTo>
                <a:cubicBezTo>
                  <a:pt x="15464" y="641"/>
                  <a:pt x="15659" y="491"/>
                  <a:pt x="15840" y="367"/>
                </a:cubicBezTo>
                <a:cubicBezTo>
                  <a:pt x="16019" y="240"/>
                  <a:pt x="16125" y="178"/>
                  <a:pt x="16154" y="178"/>
                </a:cubicBezTo>
                <a:cubicBezTo>
                  <a:pt x="16184" y="178"/>
                  <a:pt x="16234" y="217"/>
                  <a:pt x="16302" y="296"/>
                </a:cubicBezTo>
                <a:cubicBezTo>
                  <a:pt x="16368" y="381"/>
                  <a:pt x="16445" y="477"/>
                  <a:pt x="16532" y="590"/>
                </a:cubicBezTo>
                <a:cubicBezTo>
                  <a:pt x="16620" y="700"/>
                  <a:pt x="16695" y="808"/>
                  <a:pt x="16763" y="906"/>
                </a:cubicBezTo>
                <a:cubicBezTo>
                  <a:pt x="16829" y="1005"/>
                  <a:pt x="16878" y="1073"/>
                  <a:pt x="16909" y="1110"/>
                </a:cubicBezTo>
                <a:cubicBezTo>
                  <a:pt x="17015" y="1073"/>
                  <a:pt x="17123" y="1048"/>
                  <a:pt x="17229" y="1028"/>
                </a:cubicBezTo>
                <a:cubicBezTo>
                  <a:pt x="17340" y="1008"/>
                  <a:pt x="17450" y="1008"/>
                  <a:pt x="17563" y="1028"/>
                </a:cubicBezTo>
                <a:lnTo>
                  <a:pt x="17721" y="1028"/>
                </a:lnTo>
                <a:cubicBezTo>
                  <a:pt x="17735" y="994"/>
                  <a:pt x="17778" y="918"/>
                  <a:pt x="17846" y="805"/>
                </a:cubicBezTo>
                <a:cubicBezTo>
                  <a:pt x="17912" y="692"/>
                  <a:pt x="17982" y="579"/>
                  <a:pt x="18053" y="460"/>
                </a:cubicBezTo>
                <a:cubicBezTo>
                  <a:pt x="18124" y="342"/>
                  <a:pt x="18189" y="237"/>
                  <a:pt x="18251" y="144"/>
                </a:cubicBezTo>
                <a:cubicBezTo>
                  <a:pt x="18310" y="51"/>
                  <a:pt x="18354" y="0"/>
                  <a:pt x="18385" y="0"/>
                </a:cubicBezTo>
                <a:cubicBezTo>
                  <a:pt x="18415" y="0"/>
                  <a:pt x="18528" y="54"/>
                  <a:pt x="18724" y="158"/>
                </a:cubicBezTo>
                <a:cubicBezTo>
                  <a:pt x="18919" y="260"/>
                  <a:pt x="19129" y="378"/>
                  <a:pt x="19350" y="508"/>
                </a:cubicBezTo>
                <a:cubicBezTo>
                  <a:pt x="19571" y="641"/>
                  <a:pt x="19771" y="765"/>
                  <a:pt x="19945" y="892"/>
                </a:cubicBezTo>
                <a:cubicBezTo>
                  <a:pt x="20122" y="1019"/>
                  <a:pt x="20211" y="1110"/>
                  <a:pt x="20211" y="1163"/>
                </a:cubicBezTo>
                <a:cubicBezTo>
                  <a:pt x="20211" y="1200"/>
                  <a:pt x="20197" y="1268"/>
                  <a:pt x="20164" y="1372"/>
                </a:cubicBezTo>
                <a:cubicBezTo>
                  <a:pt x="20136" y="1477"/>
                  <a:pt x="20105" y="1593"/>
                  <a:pt x="20075" y="1725"/>
                </a:cubicBezTo>
                <a:cubicBezTo>
                  <a:pt x="20047" y="1855"/>
                  <a:pt x="20014" y="1979"/>
                  <a:pt x="19981" y="2095"/>
                </a:cubicBezTo>
                <a:cubicBezTo>
                  <a:pt x="19945" y="2214"/>
                  <a:pt x="19922" y="2290"/>
                  <a:pt x="19908" y="2327"/>
                </a:cubicBezTo>
                <a:cubicBezTo>
                  <a:pt x="20058" y="2552"/>
                  <a:pt x="20204" y="2824"/>
                  <a:pt x="20345" y="3137"/>
                </a:cubicBezTo>
                <a:cubicBezTo>
                  <a:pt x="20729" y="3174"/>
                  <a:pt x="21007" y="3205"/>
                  <a:pt x="21181" y="3233"/>
                </a:cubicBezTo>
                <a:cubicBezTo>
                  <a:pt x="21353" y="3258"/>
                  <a:pt x="21461" y="3343"/>
                  <a:pt x="21506" y="3478"/>
                </a:cubicBezTo>
                <a:cubicBezTo>
                  <a:pt x="21551" y="3623"/>
                  <a:pt x="21572" y="3854"/>
                  <a:pt x="21562" y="4184"/>
                </a:cubicBezTo>
                <a:cubicBezTo>
                  <a:pt x="21555" y="4515"/>
                  <a:pt x="21567" y="4995"/>
                  <a:pt x="21598" y="5624"/>
                </a:cubicBezTo>
                <a:cubicBezTo>
                  <a:pt x="21598" y="5678"/>
                  <a:pt x="21551" y="5735"/>
                  <a:pt x="21456" y="5794"/>
                </a:cubicBezTo>
                <a:cubicBezTo>
                  <a:pt x="21362" y="5850"/>
                  <a:pt x="21254" y="5901"/>
                  <a:pt x="21136" y="5935"/>
                </a:cubicBezTo>
                <a:cubicBezTo>
                  <a:pt x="21014" y="5972"/>
                  <a:pt x="20894" y="6000"/>
                  <a:pt x="20769" y="6017"/>
                </a:cubicBezTo>
                <a:cubicBezTo>
                  <a:pt x="20647" y="6034"/>
                  <a:pt x="20560" y="6054"/>
                  <a:pt x="20515" y="6070"/>
                </a:cubicBezTo>
                <a:moveTo>
                  <a:pt x="15739" y="16167"/>
                </a:moveTo>
                <a:cubicBezTo>
                  <a:pt x="15739" y="16611"/>
                  <a:pt x="15869" y="16992"/>
                  <a:pt x="16130" y="17317"/>
                </a:cubicBezTo>
                <a:cubicBezTo>
                  <a:pt x="16389" y="17641"/>
                  <a:pt x="16704" y="17802"/>
                  <a:pt x="17081" y="17802"/>
                </a:cubicBezTo>
                <a:cubicBezTo>
                  <a:pt x="17448" y="17802"/>
                  <a:pt x="17766" y="17647"/>
                  <a:pt x="18034" y="17339"/>
                </a:cubicBezTo>
                <a:cubicBezTo>
                  <a:pt x="18300" y="17023"/>
                  <a:pt x="18434" y="16639"/>
                  <a:pt x="18434" y="16167"/>
                </a:cubicBezTo>
                <a:cubicBezTo>
                  <a:pt x="18434" y="15724"/>
                  <a:pt x="18302" y="15351"/>
                  <a:pt x="18044" y="15038"/>
                </a:cubicBezTo>
                <a:cubicBezTo>
                  <a:pt x="17785" y="14727"/>
                  <a:pt x="17465" y="14572"/>
                  <a:pt x="17081" y="14572"/>
                </a:cubicBezTo>
                <a:cubicBezTo>
                  <a:pt x="16714" y="14572"/>
                  <a:pt x="16396" y="14727"/>
                  <a:pt x="16135" y="15038"/>
                </a:cubicBezTo>
                <a:cubicBezTo>
                  <a:pt x="15869" y="15351"/>
                  <a:pt x="15739" y="15724"/>
                  <a:pt x="15739" y="16167"/>
                </a:cubicBezTo>
                <a:moveTo>
                  <a:pt x="16292" y="4825"/>
                </a:moveTo>
                <a:cubicBezTo>
                  <a:pt x="16292" y="5249"/>
                  <a:pt x="16410" y="5602"/>
                  <a:pt x="16648" y="5887"/>
                </a:cubicBezTo>
                <a:cubicBezTo>
                  <a:pt x="16883" y="6172"/>
                  <a:pt x="17173" y="6313"/>
                  <a:pt x="17509" y="6313"/>
                </a:cubicBezTo>
                <a:cubicBezTo>
                  <a:pt x="17862" y="6313"/>
                  <a:pt x="18159" y="6172"/>
                  <a:pt x="18399" y="5887"/>
                </a:cubicBezTo>
                <a:cubicBezTo>
                  <a:pt x="18639" y="5602"/>
                  <a:pt x="18759" y="5257"/>
                  <a:pt x="18759" y="4853"/>
                </a:cubicBezTo>
                <a:cubicBezTo>
                  <a:pt x="18759" y="4430"/>
                  <a:pt x="18641" y="4074"/>
                  <a:pt x="18404" y="3786"/>
                </a:cubicBezTo>
                <a:cubicBezTo>
                  <a:pt x="18168" y="3495"/>
                  <a:pt x="17876" y="3354"/>
                  <a:pt x="17530" y="3354"/>
                </a:cubicBezTo>
                <a:cubicBezTo>
                  <a:pt x="17177" y="3354"/>
                  <a:pt x="16883" y="3495"/>
                  <a:pt x="16648" y="3786"/>
                </a:cubicBezTo>
                <a:cubicBezTo>
                  <a:pt x="16408" y="4074"/>
                  <a:pt x="16292" y="4421"/>
                  <a:pt x="16292" y="4825"/>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9050" tIns="19050" rIns="19050" bIns="19050" anchor="ctr"/>
          <a:lstStyle/>
          <a:p>
            <a:endParaRPr lang="zh-CN" altLang="en-US"/>
          </a:p>
        </p:txBody>
      </p:sp>
      <p:sp>
        <p:nvSpPr>
          <p:cNvPr id="9" name="Shape 549"/>
          <p:cNvSpPr/>
          <p:nvPr/>
        </p:nvSpPr>
        <p:spPr bwMode="auto">
          <a:xfrm>
            <a:off x="6268665" y="2790825"/>
            <a:ext cx="2527300" cy="127635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chemeClr val="bg1">
              <a:lumMod val="75000"/>
            </a:schemeClr>
          </a:solidFill>
          <a:ln>
            <a:noFill/>
          </a:ln>
        </p:spPr>
        <p:txBody>
          <a:bodyPr anchor="ctr"/>
          <a:lstStyle/>
          <a:p>
            <a:endParaRPr lang="zh-CN" altLang="en-US" dirty="0"/>
          </a:p>
        </p:txBody>
      </p:sp>
      <p:sp>
        <p:nvSpPr>
          <p:cNvPr id="10" name="Shape 553"/>
          <p:cNvSpPr/>
          <p:nvPr/>
        </p:nvSpPr>
        <p:spPr bwMode="auto">
          <a:xfrm>
            <a:off x="7310065" y="3175000"/>
            <a:ext cx="584200" cy="488950"/>
          </a:xfrm>
          <a:custGeom>
            <a:avLst/>
            <a:gdLst>
              <a:gd name="T0" fmla="*/ 2147483647 w 21600"/>
              <a:gd name="T1" fmla="*/ 921356079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891418282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2147483647 w 21600"/>
              <a:gd name="T57" fmla="*/ 2147483647 h 21600"/>
              <a:gd name="T58" fmla="*/ 2147483647 w 21600"/>
              <a:gd name="T59" fmla="*/ 2147483647 h 21600"/>
              <a:gd name="T60" fmla="*/ 2147483647 w 21600"/>
              <a:gd name="T61" fmla="*/ 2147483647 h 21600"/>
              <a:gd name="T62" fmla="*/ 2147483647 w 21600"/>
              <a:gd name="T63" fmla="*/ 2147483647 h 21600"/>
              <a:gd name="T64" fmla="*/ 2147483647 w 21600"/>
              <a:gd name="T65" fmla="*/ 2147483647 h 21600"/>
              <a:gd name="T66" fmla="*/ 2147483647 w 21600"/>
              <a:gd name="T67" fmla="*/ 2147483647 h 21600"/>
              <a:gd name="T68" fmla="*/ 2147483647 w 21600"/>
              <a:gd name="T69" fmla="*/ 2147483647 h 21600"/>
              <a:gd name="T70" fmla="*/ 2147483647 w 21600"/>
              <a:gd name="T71" fmla="*/ 2147483647 h 21600"/>
              <a:gd name="T72" fmla="*/ 2147483647 w 21600"/>
              <a:gd name="T73" fmla="*/ 2147483647 h 21600"/>
              <a:gd name="T74" fmla="*/ 2147483647 w 21600"/>
              <a:gd name="T75" fmla="*/ 2147483647 h 21600"/>
              <a:gd name="T76" fmla="*/ 2147483647 w 21600"/>
              <a:gd name="T77" fmla="*/ 2147483647 h 21600"/>
              <a:gd name="T78" fmla="*/ 2147483647 w 21600"/>
              <a:gd name="T79" fmla="*/ 2147483647 h 21600"/>
              <a:gd name="T80" fmla="*/ 2147483647 w 21600"/>
              <a:gd name="T81" fmla="*/ 2147483647 h 21600"/>
              <a:gd name="T82" fmla="*/ 2147483647 w 21600"/>
              <a:gd name="T83" fmla="*/ 2147483647 h 21600"/>
              <a:gd name="T84" fmla="*/ 2147483647 w 21600"/>
              <a:gd name="T85" fmla="*/ 2147483647 h 21600"/>
              <a:gd name="T86" fmla="*/ 2147483647 w 21600"/>
              <a:gd name="T87" fmla="*/ 2147483647 h 216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600" h="21600" extrusionOk="0">
                <a:moveTo>
                  <a:pt x="8765" y="0"/>
                </a:moveTo>
                <a:cubicBezTo>
                  <a:pt x="9365" y="0"/>
                  <a:pt x="9963" y="51"/>
                  <a:pt x="10556" y="155"/>
                </a:cubicBezTo>
                <a:cubicBezTo>
                  <a:pt x="11152" y="260"/>
                  <a:pt x="11733" y="418"/>
                  <a:pt x="12303" y="632"/>
                </a:cubicBezTo>
                <a:cubicBezTo>
                  <a:pt x="12950" y="898"/>
                  <a:pt x="13588" y="1240"/>
                  <a:pt x="14219" y="1663"/>
                </a:cubicBezTo>
                <a:cubicBezTo>
                  <a:pt x="14850" y="2087"/>
                  <a:pt x="15412" y="2598"/>
                  <a:pt x="15904" y="3199"/>
                </a:cubicBezTo>
                <a:cubicBezTo>
                  <a:pt x="16396" y="3798"/>
                  <a:pt x="16791" y="4475"/>
                  <a:pt x="17088" y="5229"/>
                </a:cubicBezTo>
                <a:cubicBezTo>
                  <a:pt x="17382" y="5989"/>
                  <a:pt x="17530" y="6813"/>
                  <a:pt x="17530" y="7703"/>
                </a:cubicBezTo>
                <a:cubicBezTo>
                  <a:pt x="17530" y="8586"/>
                  <a:pt x="17382" y="9408"/>
                  <a:pt x="17088" y="10162"/>
                </a:cubicBezTo>
                <a:cubicBezTo>
                  <a:pt x="16791" y="10921"/>
                  <a:pt x="16396" y="11596"/>
                  <a:pt x="15904" y="12186"/>
                </a:cubicBezTo>
                <a:cubicBezTo>
                  <a:pt x="15412" y="12776"/>
                  <a:pt x="14850" y="13287"/>
                  <a:pt x="14219" y="13719"/>
                </a:cubicBezTo>
                <a:cubicBezTo>
                  <a:pt x="13588" y="14152"/>
                  <a:pt x="12950" y="14499"/>
                  <a:pt x="12303" y="14758"/>
                </a:cubicBezTo>
                <a:cubicBezTo>
                  <a:pt x="11147" y="15185"/>
                  <a:pt x="9968" y="15397"/>
                  <a:pt x="8765" y="15397"/>
                </a:cubicBezTo>
                <a:cubicBezTo>
                  <a:pt x="8487" y="15397"/>
                  <a:pt x="8214" y="15382"/>
                  <a:pt x="7948" y="15354"/>
                </a:cubicBezTo>
                <a:cubicBezTo>
                  <a:pt x="7683" y="15329"/>
                  <a:pt x="7409" y="15298"/>
                  <a:pt x="7132" y="15258"/>
                </a:cubicBezTo>
                <a:cubicBezTo>
                  <a:pt x="6007" y="16294"/>
                  <a:pt x="4743" y="16995"/>
                  <a:pt x="3347" y="17353"/>
                </a:cubicBezTo>
                <a:cubicBezTo>
                  <a:pt x="3196" y="17393"/>
                  <a:pt x="3034" y="17435"/>
                  <a:pt x="2862" y="17483"/>
                </a:cubicBezTo>
                <a:cubicBezTo>
                  <a:pt x="2688" y="17534"/>
                  <a:pt x="2521" y="17559"/>
                  <a:pt x="2354" y="17559"/>
                </a:cubicBezTo>
                <a:cubicBezTo>
                  <a:pt x="2264" y="17559"/>
                  <a:pt x="2182" y="17514"/>
                  <a:pt x="2111" y="17432"/>
                </a:cubicBezTo>
                <a:cubicBezTo>
                  <a:pt x="2041" y="17342"/>
                  <a:pt x="2005" y="17238"/>
                  <a:pt x="2005" y="17110"/>
                </a:cubicBezTo>
                <a:cubicBezTo>
                  <a:pt x="2005" y="17023"/>
                  <a:pt x="2034" y="16944"/>
                  <a:pt x="2090" y="16873"/>
                </a:cubicBezTo>
                <a:cubicBezTo>
                  <a:pt x="2147" y="16808"/>
                  <a:pt x="2196" y="16746"/>
                  <a:pt x="2241" y="16693"/>
                </a:cubicBezTo>
                <a:cubicBezTo>
                  <a:pt x="2624" y="16235"/>
                  <a:pt x="2897" y="15803"/>
                  <a:pt x="3060" y="15397"/>
                </a:cubicBezTo>
                <a:cubicBezTo>
                  <a:pt x="3220" y="14987"/>
                  <a:pt x="3354" y="14465"/>
                  <a:pt x="3458" y="13813"/>
                </a:cubicBezTo>
                <a:cubicBezTo>
                  <a:pt x="2985" y="13499"/>
                  <a:pt x="2540" y="13129"/>
                  <a:pt x="2123" y="12706"/>
                </a:cubicBezTo>
                <a:cubicBezTo>
                  <a:pt x="1706" y="12279"/>
                  <a:pt x="1342" y="11811"/>
                  <a:pt x="1024" y="11300"/>
                </a:cubicBezTo>
                <a:cubicBezTo>
                  <a:pt x="711" y="10786"/>
                  <a:pt x="459" y="10229"/>
                  <a:pt x="275" y="9623"/>
                </a:cubicBezTo>
                <a:cubicBezTo>
                  <a:pt x="92" y="9021"/>
                  <a:pt x="0" y="8383"/>
                  <a:pt x="0" y="7703"/>
                </a:cubicBezTo>
                <a:cubicBezTo>
                  <a:pt x="0" y="6822"/>
                  <a:pt x="151" y="6000"/>
                  <a:pt x="450" y="5238"/>
                </a:cubicBezTo>
                <a:cubicBezTo>
                  <a:pt x="751" y="4478"/>
                  <a:pt x="1151" y="3798"/>
                  <a:pt x="1650" y="3199"/>
                </a:cubicBezTo>
                <a:cubicBezTo>
                  <a:pt x="2149" y="2598"/>
                  <a:pt x="2716" y="2087"/>
                  <a:pt x="3347" y="1663"/>
                </a:cubicBezTo>
                <a:cubicBezTo>
                  <a:pt x="3978" y="1239"/>
                  <a:pt x="4616" y="898"/>
                  <a:pt x="5261" y="632"/>
                </a:cubicBezTo>
                <a:cubicBezTo>
                  <a:pt x="5832" y="409"/>
                  <a:pt x="6412" y="249"/>
                  <a:pt x="7002" y="150"/>
                </a:cubicBezTo>
                <a:cubicBezTo>
                  <a:pt x="7591" y="48"/>
                  <a:pt x="8179" y="0"/>
                  <a:pt x="8765" y="0"/>
                </a:cubicBezTo>
                <a:moveTo>
                  <a:pt x="8765" y="2160"/>
                </a:moveTo>
                <a:cubicBezTo>
                  <a:pt x="8269" y="2160"/>
                  <a:pt x="7774" y="2202"/>
                  <a:pt x="7278" y="2282"/>
                </a:cubicBezTo>
                <a:cubicBezTo>
                  <a:pt x="6783" y="2366"/>
                  <a:pt x="6287" y="2510"/>
                  <a:pt x="5790" y="2719"/>
                </a:cubicBezTo>
                <a:cubicBezTo>
                  <a:pt x="5348" y="2877"/>
                  <a:pt x="4886" y="3112"/>
                  <a:pt x="4411" y="3419"/>
                </a:cubicBezTo>
                <a:cubicBezTo>
                  <a:pt x="3933" y="3727"/>
                  <a:pt x="3502" y="4086"/>
                  <a:pt x="3114" y="4501"/>
                </a:cubicBezTo>
                <a:cubicBezTo>
                  <a:pt x="2728" y="4916"/>
                  <a:pt x="2413" y="5390"/>
                  <a:pt x="2168" y="5927"/>
                </a:cubicBezTo>
                <a:cubicBezTo>
                  <a:pt x="1925" y="6463"/>
                  <a:pt x="1803" y="7056"/>
                  <a:pt x="1803" y="7703"/>
                </a:cubicBezTo>
                <a:cubicBezTo>
                  <a:pt x="1803" y="8355"/>
                  <a:pt x="1916" y="8925"/>
                  <a:pt x="2147" y="9422"/>
                </a:cubicBezTo>
                <a:cubicBezTo>
                  <a:pt x="2375" y="9919"/>
                  <a:pt x="2667" y="10363"/>
                  <a:pt x="3017" y="10758"/>
                </a:cubicBezTo>
                <a:cubicBezTo>
                  <a:pt x="3373" y="11156"/>
                  <a:pt x="3764" y="11509"/>
                  <a:pt x="4197" y="11811"/>
                </a:cubicBezTo>
                <a:cubicBezTo>
                  <a:pt x="4630" y="12122"/>
                  <a:pt x="5051" y="12407"/>
                  <a:pt x="5465" y="12678"/>
                </a:cubicBezTo>
                <a:lnTo>
                  <a:pt x="5239" y="14177"/>
                </a:lnTo>
                <a:cubicBezTo>
                  <a:pt x="5486" y="14019"/>
                  <a:pt x="5724" y="13827"/>
                  <a:pt x="5955" y="13610"/>
                </a:cubicBezTo>
                <a:cubicBezTo>
                  <a:pt x="6183" y="13395"/>
                  <a:pt x="6407" y="13189"/>
                  <a:pt x="6626" y="12989"/>
                </a:cubicBezTo>
                <a:cubicBezTo>
                  <a:pt x="6979" y="13042"/>
                  <a:pt x="7334" y="13099"/>
                  <a:pt x="7694" y="13152"/>
                </a:cubicBezTo>
                <a:cubicBezTo>
                  <a:pt x="8057" y="13209"/>
                  <a:pt x="8412" y="13232"/>
                  <a:pt x="8765" y="13232"/>
                </a:cubicBezTo>
                <a:cubicBezTo>
                  <a:pt x="9780" y="13232"/>
                  <a:pt x="10771" y="13048"/>
                  <a:pt x="11740" y="12678"/>
                </a:cubicBezTo>
                <a:cubicBezTo>
                  <a:pt x="12197" y="12517"/>
                  <a:pt x="12665" y="12280"/>
                  <a:pt x="13138" y="11978"/>
                </a:cubicBezTo>
                <a:cubicBezTo>
                  <a:pt x="13609" y="11670"/>
                  <a:pt x="14040" y="11306"/>
                  <a:pt x="14421" y="10880"/>
                </a:cubicBezTo>
                <a:cubicBezTo>
                  <a:pt x="14805" y="10459"/>
                  <a:pt x="15120" y="9982"/>
                  <a:pt x="15370" y="9454"/>
                </a:cubicBezTo>
                <a:cubicBezTo>
                  <a:pt x="15617" y="8929"/>
                  <a:pt x="15739" y="8344"/>
                  <a:pt x="15739" y="7703"/>
                </a:cubicBezTo>
                <a:cubicBezTo>
                  <a:pt x="15739" y="7057"/>
                  <a:pt x="15617" y="6464"/>
                  <a:pt x="15370" y="5927"/>
                </a:cubicBezTo>
                <a:cubicBezTo>
                  <a:pt x="15120" y="5391"/>
                  <a:pt x="14805" y="4916"/>
                  <a:pt x="14421" y="4501"/>
                </a:cubicBezTo>
                <a:cubicBezTo>
                  <a:pt x="14040" y="4086"/>
                  <a:pt x="13611" y="3728"/>
                  <a:pt x="13143" y="3420"/>
                </a:cubicBezTo>
                <a:cubicBezTo>
                  <a:pt x="12675" y="3112"/>
                  <a:pt x="12206" y="2878"/>
                  <a:pt x="11740" y="2720"/>
                </a:cubicBezTo>
                <a:cubicBezTo>
                  <a:pt x="11267" y="2511"/>
                  <a:pt x="10780" y="2367"/>
                  <a:pt x="10281" y="2282"/>
                </a:cubicBezTo>
                <a:cubicBezTo>
                  <a:pt x="9782" y="2202"/>
                  <a:pt x="9278" y="2160"/>
                  <a:pt x="8765" y="2160"/>
                </a:cubicBezTo>
                <a:moveTo>
                  <a:pt x="21600" y="11746"/>
                </a:moveTo>
                <a:cubicBezTo>
                  <a:pt x="21600" y="12429"/>
                  <a:pt x="21506" y="13076"/>
                  <a:pt x="21322" y="13672"/>
                </a:cubicBezTo>
                <a:cubicBezTo>
                  <a:pt x="21139" y="14273"/>
                  <a:pt x="20889" y="14829"/>
                  <a:pt x="20574" y="15340"/>
                </a:cubicBezTo>
                <a:cubicBezTo>
                  <a:pt x="20258" y="15854"/>
                  <a:pt x="19891" y="16323"/>
                  <a:pt x="19475" y="16747"/>
                </a:cubicBezTo>
                <a:cubicBezTo>
                  <a:pt x="19058" y="17173"/>
                  <a:pt x="18613" y="17543"/>
                  <a:pt x="18140" y="17856"/>
                </a:cubicBezTo>
                <a:cubicBezTo>
                  <a:pt x="18246" y="18506"/>
                  <a:pt x="18378" y="19031"/>
                  <a:pt x="18540" y="19440"/>
                </a:cubicBezTo>
                <a:cubicBezTo>
                  <a:pt x="18703" y="19841"/>
                  <a:pt x="18973" y="20276"/>
                  <a:pt x="19357" y="20736"/>
                </a:cubicBezTo>
                <a:cubicBezTo>
                  <a:pt x="19402" y="20790"/>
                  <a:pt x="19453" y="20858"/>
                  <a:pt x="19510" y="20931"/>
                </a:cubicBezTo>
                <a:cubicBezTo>
                  <a:pt x="19566" y="21007"/>
                  <a:pt x="19592" y="21092"/>
                  <a:pt x="19592" y="21182"/>
                </a:cubicBezTo>
                <a:cubicBezTo>
                  <a:pt x="19592" y="21326"/>
                  <a:pt x="19555" y="21431"/>
                  <a:pt x="19475" y="21498"/>
                </a:cubicBezTo>
                <a:cubicBezTo>
                  <a:pt x="19397" y="21569"/>
                  <a:pt x="19305" y="21600"/>
                  <a:pt x="19199" y="21600"/>
                </a:cubicBezTo>
                <a:cubicBezTo>
                  <a:pt x="19049" y="21600"/>
                  <a:pt x="18889" y="21572"/>
                  <a:pt x="18714" y="21527"/>
                </a:cubicBezTo>
                <a:cubicBezTo>
                  <a:pt x="18543" y="21473"/>
                  <a:pt x="18387" y="21433"/>
                  <a:pt x="18253" y="21397"/>
                </a:cubicBezTo>
                <a:cubicBezTo>
                  <a:pt x="16855" y="21027"/>
                  <a:pt x="15593" y="20329"/>
                  <a:pt x="14468" y="19302"/>
                </a:cubicBezTo>
                <a:cubicBezTo>
                  <a:pt x="14191" y="19338"/>
                  <a:pt x="13917" y="19369"/>
                  <a:pt x="13652" y="19395"/>
                </a:cubicBezTo>
                <a:cubicBezTo>
                  <a:pt x="13383" y="19423"/>
                  <a:pt x="13113" y="19440"/>
                  <a:pt x="12832" y="19440"/>
                </a:cubicBezTo>
                <a:cubicBezTo>
                  <a:pt x="11865" y="19440"/>
                  <a:pt x="10909" y="19293"/>
                  <a:pt x="9973" y="19002"/>
                </a:cubicBezTo>
                <a:cubicBezTo>
                  <a:pt x="9031" y="18717"/>
                  <a:pt x="8146" y="18279"/>
                  <a:pt x="7313" y="17692"/>
                </a:cubicBezTo>
                <a:lnTo>
                  <a:pt x="7617" y="17475"/>
                </a:lnTo>
                <a:cubicBezTo>
                  <a:pt x="8000" y="17531"/>
                  <a:pt x="8382" y="17559"/>
                  <a:pt x="8765" y="17559"/>
                </a:cubicBezTo>
                <a:cubicBezTo>
                  <a:pt x="10246" y="17559"/>
                  <a:pt x="11677" y="17280"/>
                  <a:pt x="13058" y="16721"/>
                </a:cubicBezTo>
                <a:cubicBezTo>
                  <a:pt x="13892" y="16388"/>
                  <a:pt x="14685" y="15936"/>
                  <a:pt x="15436" y="15374"/>
                </a:cubicBezTo>
                <a:cubicBezTo>
                  <a:pt x="16186" y="14812"/>
                  <a:pt x="16853" y="14149"/>
                  <a:pt x="17432" y="13381"/>
                </a:cubicBezTo>
                <a:cubicBezTo>
                  <a:pt x="18008" y="12618"/>
                  <a:pt x="18470" y="11760"/>
                  <a:pt x="18816" y="10814"/>
                </a:cubicBezTo>
                <a:cubicBezTo>
                  <a:pt x="19162" y="9865"/>
                  <a:pt x="19336" y="8832"/>
                  <a:pt x="19336" y="7703"/>
                </a:cubicBezTo>
                <a:cubicBezTo>
                  <a:pt x="19336" y="7333"/>
                  <a:pt x="19312" y="6957"/>
                  <a:pt x="19267" y="6568"/>
                </a:cubicBezTo>
                <a:cubicBezTo>
                  <a:pt x="19943" y="7217"/>
                  <a:pt x="20501" y="7979"/>
                  <a:pt x="20941" y="8855"/>
                </a:cubicBezTo>
                <a:cubicBezTo>
                  <a:pt x="21379" y="9727"/>
                  <a:pt x="21600" y="10693"/>
                  <a:pt x="21600" y="11746"/>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9050" tIns="19050" rIns="19050" bIns="19050" anchor="ctr"/>
          <a:lstStyle/>
          <a:p>
            <a:endParaRPr lang="zh-CN" altLang="en-US"/>
          </a:p>
        </p:txBody>
      </p:sp>
      <p:sp>
        <p:nvSpPr>
          <p:cNvPr id="11" name="Shape 555"/>
          <p:cNvSpPr/>
          <p:nvPr/>
        </p:nvSpPr>
        <p:spPr bwMode="auto">
          <a:xfrm>
            <a:off x="8497515" y="2790825"/>
            <a:ext cx="2528887" cy="127635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chemeClr val="tx1"/>
          </a:solidFill>
          <a:ln>
            <a:noFill/>
          </a:ln>
        </p:spPr>
        <p:txBody>
          <a:bodyPr lIns="0" tIns="0" rIns="0" bIns="0" anchor="ctr"/>
          <a:lstStyle/>
          <a:p>
            <a:endParaRPr lang="zh-CN" altLang="en-US"/>
          </a:p>
        </p:txBody>
      </p:sp>
      <p:sp>
        <p:nvSpPr>
          <p:cNvPr id="12" name="Shape 559"/>
          <p:cNvSpPr/>
          <p:nvPr/>
        </p:nvSpPr>
        <p:spPr bwMode="auto">
          <a:xfrm>
            <a:off x="9526215" y="3175000"/>
            <a:ext cx="573087" cy="4794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0 w 21600"/>
              <a:gd name="T15" fmla="*/ 2147483647 h 21600"/>
              <a:gd name="T16" fmla="*/ 2147483647 w 21600"/>
              <a:gd name="T17" fmla="*/ 2147483647 h 21600"/>
              <a:gd name="T18" fmla="*/ 2147483647 w 21600"/>
              <a:gd name="T19" fmla="*/ 0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2147483647 w 21600"/>
              <a:gd name="T57" fmla="*/ 2147483647 h 21600"/>
              <a:gd name="T58" fmla="*/ 2147483647 w 21600"/>
              <a:gd name="T59" fmla="*/ 2147483647 h 21600"/>
              <a:gd name="T60" fmla="*/ 2147483647 w 21600"/>
              <a:gd name="T61" fmla="*/ 2147483647 h 21600"/>
              <a:gd name="T62" fmla="*/ 2147483647 w 21600"/>
              <a:gd name="T63" fmla="*/ 2147483647 h 21600"/>
              <a:gd name="T64" fmla="*/ 2147483647 w 21600"/>
              <a:gd name="T65" fmla="*/ 2147483647 h 21600"/>
              <a:gd name="T66" fmla="*/ 2147483647 w 21600"/>
              <a:gd name="T67" fmla="*/ 2147483647 h 21600"/>
              <a:gd name="T68" fmla="*/ 2147483647 w 21600"/>
              <a:gd name="T69" fmla="*/ 2147483647 h 21600"/>
              <a:gd name="T70" fmla="*/ 2147483647 w 21600"/>
              <a:gd name="T71" fmla="*/ 2147483647 h 21600"/>
              <a:gd name="T72" fmla="*/ 2147483647 w 21600"/>
              <a:gd name="T73" fmla="*/ 2147483647 h 21600"/>
              <a:gd name="T74" fmla="*/ 2147483647 w 21600"/>
              <a:gd name="T75" fmla="*/ 2147483647 h 21600"/>
              <a:gd name="T76" fmla="*/ 2147483647 w 21600"/>
              <a:gd name="T77" fmla="*/ 2147483647 h 21600"/>
              <a:gd name="T78" fmla="*/ 2147483647 w 21600"/>
              <a:gd name="T79" fmla="*/ 2147483647 h 21600"/>
              <a:gd name="T80" fmla="*/ 2147483647 w 21600"/>
              <a:gd name="T81" fmla="*/ 2147483647 h 21600"/>
              <a:gd name="T82" fmla="*/ 2147483647 w 21600"/>
              <a:gd name="T83" fmla="*/ 2147483647 h 21600"/>
              <a:gd name="T84" fmla="*/ 2147483647 w 21600"/>
              <a:gd name="T85" fmla="*/ 2147483647 h 2160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1600" h="21600" extrusionOk="0">
                <a:moveTo>
                  <a:pt x="10800" y="0"/>
                </a:moveTo>
                <a:cubicBezTo>
                  <a:pt x="12293" y="0"/>
                  <a:pt x="13697" y="343"/>
                  <a:pt x="15005" y="1019"/>
                </a:cubicBezTo>
                <a:cubicBezTo>
                  <a:pt x="16315" y="1699"/>
                  <a:pt x="17460" y="2629"/>
                  <a:pt x="18442" y="3806"/>
                </a:cubicBezTo>
                <a:cubicBezTo>
                  <a:pt x="19421" y="4981"/>
                  <a:pt x="20194" y="6355"/>
                  <a:pt x="20755" y="7924"/>
                </a:cubicBezTo>
                <a:cubicBezTo>
                  <a:pt x="21319" y="9499"/>
                  <a:pt x="21600" y="11174"/>
                  <a:pt x="21600" y="12957"/>
                </a:cubicBezTo>
                <a:cubicBezTo>
                  <a:pt x="21600" y="13674"/>
                  <a:pt x="21545" y="14402"/>
                  <a:pt x="21434" y="15148"/>
                </a:cubicBezTo>
                <a:cubicBezTo>
                  <a:pt x="21322" y="15893"/>
                  <a:pt x="21161" y="16625"/>
                  <a:pt x="20952" y="17339"/>
                </a:cubicBezTo>
                <a:cubicBezTo>
                  <a:pt x="20741" y="18059"/>
                  <a:pt x="20477" y="18744"/>
                  <a:pt x="20162" y="19403"/>
                </a:cubicBezTo>
                <a:cubicBezTo>
                  <a:pt x="19850" y="20057"/>
                  <a:pt x="19498" y="20656"/>
                  <a:pt x="19106" y="21200"/>
                </a:cubicBezTo>
                <a:cubicBezTo>
                  <a:pt x="18931" y="21468"/>
                  <a:pt x="18703" y="21600"/>
                  <a:pt x="18430" y="21600"/>
                </a:cubicBezTo>
                <a:lnTo>
                  <a:pt x="3170" y="21600"/>
                </a:lnTo>
                <a:cubicBezTo>
                  <a:pt x="2887" y="21600"/>
                  <a:pt x="2662" y="21467"/>
                  <a:pt x="2494" y="21200"/>
                </a:cubicBezTo>
                <a:cubicBezTo>
                  <a:pt x="2088" y="20656"/>
                  <a:pt x="1730" y="20057"/>
                  <a:pt x="1426" y="19403"/>
                </a:cubicBezTo>
                <a:cubicBezTo>
                  <a:pt x="1118" y="18744"/>
                  <a:pt x="859" y="18059"/>
                  <a:pt x="650" y="17339"/>
                </a:cubicBezTo>
                <a:cubicBezTo>
                  <a:pt x="439" y="16625"/>
                  <a:pt x="278" y="15893"/>
                  <a:pt x="166" y="15148"/>
                </a:cubicBezTo>
                <a:cubicBezTo>
                  <a:pt x="55" y="14402"/>
                  <a:pt x="0" y="13673"/>
                  <a:pt x="0" y="12957"/>
                </a:cubicBezTo>
                <a:cubicBezTo>
                  <a:pt x="0" y="11163"/>
                  <a:pt x="281" y="9487"/>
                  <a:pt x="845" y="7918"/>
                </a:cubicBezTo>
                <a:cubicBezTo>
                  <a:pt x="1406" y="6354"/>
                  <a:pt x="2179" y="4981"/>
                  <a:pt x="3158" y="3806"/>
                </a:cubicBezTo>
                <a:cubicBezTo>
                  <a:pt x="4140" y="2629"/>
                  <a:pt x="5285" y="1699"/>
                  <a:pt x="6595" y="1019"/>
                </a:cubicBezTo>
                <a:cubicBezTo>
                  <a:pt x="7903" y="343"/>
                  <a:pt x="9305" y="0"/>
                  <a:pt x="10800" y="0"/>
                </a:cubicBezTo>
                <a:moveTo>
                  <a:pt x="3149" y="14572"/>
                </a:moveTo>
                <a:cubicBezTo>
                  <a:pt x="3523" y="14572"/>
                  <a:pt x="3842" y="14414"/>
                  <a:pt x="4102" y="14100"/>
                </a:cubicBezTo>
                <a:cubicBezTo>
                  <a:pt x="4361" y="13792"/>
                  <a:pt x="4493" y="13409"/>
                  <a:pt x="4493" y="12957"/>
                </a:cubicBezTo>
                <a:cubicBezTo>
                  <a:pt x="4493" y="12508"/>
                  <a:pt x="4361" y="12128"/>
                  <a:pt x="4097" y="11822"/>
                </a:cubicBezTo>
                <a:cubicBezTo>
                  <a:pt x="3833" y="11512"/>
                  <a:pt x="3516" y="11359"/>
                  <a:pt x="3149" y="11359"/>
                </a:cubicBezTo>
                <a:cubicBezTo>
                  <a:pt x="2772" y="11359"/>
                  <a:pt x="2455" y="11511"/>
                  <a:pt x="2201" y="11822"/>
                </a:cubicBezTo>
                <a:cubicBezTo>
                  <a:pt x="1944" y="12128"/>
                  <a:pt x="1814" y="12508"/>
                  <a:pt x="1814" y="12957"/>
                </a:cubicBezTo>
                <a:cubicBezTo>
                  <a:pt x="1814" y="13409"/>
                  <a:pt x="1944" y="13792"/>
                  <a:pt x="2201" y="14100"/>
                </a:cubicBezTo>
                <a:cubicBezTo>
                  <a:pt x="2455" y="14414"/>
                  <a:pt x="2772" y="14572"/>
                  <a:pt x="3149" y="14572"/>
                </a:cubicBezTo>
                <a:moveTo>
                  <a:pt x="5388" y="8105"/>
                </a:moveTo>
                <a:cubicBezTo>
                  <a:pt x="5762" y="8105"/>
                  <a:pt x="6086" y="7944"/>
                  <a:pt x="6353" y="7621"/>
                </a:cubicBezTo>
                <a:cubicBezTo>
                  <a:pt x="6622" y="7302"/>
                  <a:pt x="6756" y="6916"/>
                  <a:pt x="6756" y="6467"/>
                </a:cubicBezTo>
                <a:cubicBezTo>
                  <a:pt x="6756" y="6015"/>
                  <a:pt x="6622" y="5635"/>
                  <a:pt x="6353" y="5327"/>
                </a:cubicBezTo>
                <a:cubicBezTo>
                  <a:pt x="6086" y="5021"/>
                  <a:pt x="5762" y="4866"/>
                  <a:pt x="5388" y="4866"/>
                </a:cubicBezTo>
                <a:cubicBezTo>
                  <a:pt x="5028" y="4866"/>
                  <a:pt x="4714" y="5021"/>
                  <a:pt x="4447" y="5327"/>
                </a:cubicBezTo>
                <a:cubicBezTo>
                  <a:pt x="4178" y="5635"/>
                  <a:pt x="4044" y="6015"/>
                  <a:pt x="4044" y="6467"/>
                </a:cubicBezTo>
                <a:cubicBezTo>
                  <a:pt x="4044" y="6916"/>
                  <a:pt x="4178" y="7302"/>
                  <a:pt x="4447" y="7621"/>
                </a:cubicBezTo>
                <a:cubicBezTo>
                  <a:pt x="4714" y="7944"/>
                  <a:pt x="5028" y="8105"/>
                  <a:pt x="5388" y="8105"/>
                </a:cubicBezTo>
                <a:moveTo>
                  <a:pt x="11995" y="15053"/>
                </a:moveTo>
                <a:cubicBezTo>
                  <a:pt x="12026" y="14923"/>
                  <a:pt x="12084" y="14673"/>
                  <a:pt x="12173" y="14293"/>
                </a:cubicBezTo>
                <a:cubicBezTo>
                  <a:pt x="12262" y="13918"/>
                  <a:pt x="12365" y="13478"/>
                  <a:pt x="12482" y="12977"/>
                </a:cubicBezTo>
                <a:cubicBezTo>
                  <a:pt x="12600" y="12476"/>
                  <a:pt x="12727" y="11955"/>
                  <a:pt x="12862" y="11405"/>
                </a:cubicBezTo>
                <a:cubicBezTo>
                  <a:pt x="12996" y="10861"/>
                  <a:pt x="13114" y="10351"/>
                  <a:pt x="13212" y="9882"/>
                </a:cubicBezTo>
                <a:cubicBezTo>
                  <a:pt x="13313" y="9415"/>
                  <a:pt x="13399" y="9009"/>
                  <a:pt x="13471" y="8670"/>
                </a:cubicBezTo>
                <a:cubicBezTo>
                  <a:pt x="13543" y="8330"/>
                  <a:pt x="13579" y="8131"/>
                  <a:pt x="13579" y="8076"/>
                </a:cubicBezTo>
                <a:cubicBezTo>
                  <a:pt x="13579" y="7869"/>
                  <a:pt x="13512" y="7682"/>
                  <a:pt x="13380" y="7527"/>
                </a:cubicBezTo>
                <a:cubicBezTo>
                  <a:pt x="13246" y="7371"/>
                  <a:pt x="13090" y="7293"/>
                  <a:pt x="12914" y="7293"/>
                </a:cubicBezTo>
                <a:cubicBezTo>
                  <a:pt x="12761" y="7293"/>
                  <a:pt x="12624" y="7345"/>
                  <a:pt x="12506" y="7458"/>
                </a:cubicBezTo>
                <a:cubicBezTo>
                  <a:pt x="12386" y="7567"/>
                  <a:pt x="12305" y="7711"/>
                  <a:pt x="12259" y="7886"/>
                </a:cubicBezTo>
                <a:lnTo>
                  <a:pt x="10706" y="14598"/>
                </a:lnTo>
                <a:cubicBezTo>
                  <a:pt x="10409" y="14618"/>
                  <a:pt x="10126" y="14696"/>
                  <a:pt x="9857" y="14840"/>
                </a:cubicBezTo>
                <a:cubicBezTo>
                  <a:pt x="9590" y="14984"/>
                  <a:pt x="9358" y="15174"/>
                  <a:pt x="9163" y="15419"/>
                </a:cubicBezTo>
                <a:cubicBezTo>
                  <a:pt x="8966" y="15663"/>
                  <a:pt x="8813" y="15945"/>
                  <a:pt x="8702" y="16265"/>
                </a:cubicBezTo>
                <a:cubicBezTo>
                  <a:pt x="8592" y="16588"/>
                  <a:pt x="8537" y="16927"/>
                  <a:pt x="8537" y="17284"/>
                </a:cubicBezTo>
                <a:cubicBezTo>
                  <a:pt x="8537" y="18039"/>
                  <a:pt x="8755" y="18678"/>
                  <a:pt x="9197" y="19199"/>
                </a:cubicBezTo>
                <a:cubicBezTo>
                  <a:pt x="9638" y="19726"/>
                  <a:pt x="10171" y="19988"/>
                  <a:pt x="10800" y="19988"/>
                </a:cubicBezTo>
                <a:cubicBezTo>
                  <a:pt x="11429" y="19988"/>
                  <a:pt x="11962" y="19726"/>
                  <a:pt x="12403" y="19199"/>
                </a:cubicBezTo>
                <a:cubicBezTo>
                  <a:pt x="12842" y="18678"/>
                  <a:pt x="13063" y="18039"/>
                  <a:pt x="13063" y="17284"/>
                </a:cubicBezTo>
                <a:cubicBezTo>
                  <a:pt x="13063" y="16835"/>
                  <a:pt x="12962" y="16418"/>
                  <a:pt x="12763" y="16032"/>
                </a:cubicBezTo>
                <a:cubicBezTo>
                  <a:pt x="12564" y="15646"/>
                  <a:pt x="12307" y="15321"/>
                  <a:pt x="11995" y="15053"/>
                </a:cubicBezTo>
                <a:moveTo>
                  <a:pt x="10800" y="2177"/>
                </a:moveTo>
                <a:cubicBezTo>
                  <a:pt x="10426" y="2177"/>
                  <a:pt x="10106" y="2335"/>
                  <a:pt x="9847" y="2646"/>
                </a:cubicBezTo>
                <a:cubicBezTo>
                  <a:pt x="9586" y="2960"/>
                  <a:pt x="9456" y="3343"/>
                  <a:pt x="9456" y="3792"/>
                </a:cubicBezTo>
                <a:cubicBezTo>
                  <a:pt x="9456" y="4241"/>
                  <a:pt x="9586" y="4621"/>
                  <a:pt x="9847" y="4927"/>
                </a:cubicBezTo>
                <a:cubicBezTo>
                  <a:pt x="10106" y="5237"/>
                  <a:pt x="10426" y="5390"/>
                  <a:pt x="10800" y="5390"/>
                </a:cubicBezTo>
                <a:cubicBezTo>
                  <a:pt x="11174" y="5390"/>
                  <a:pt x="11494" y="5238"/>
                  <a:pt x="11753" y="4927"/>
                </a:cubicBezTo>
                <a:cubicBezTo>
                  <a:pt x="12014" y="4621"/>
                  <a:pt x="12144" y="4241"/>
                  <a:pt x="12144" y="3792"/>
                </a:cubicBezTo>
                <a:cubicBezTo>
                  <a:pt x="12144" y="3343"/>
                  <a:pt x="12014" y="2960"/>
                  <a:pt x="11753" y="2646"/>
                </a:cubicBezTo>
                <a:cubicBezTo>
                  <a:pt x="11494" y="2335"/>
                  <a:pt x="11174" y="2177"/>
                  <a:pt x="10800" y="2177"/>
                </a:cubicBezTo>
                <a:moveTo>
                  <a:pt x="14844" y="6467"/>
                </a:moveTo>
                <a:cubicBezTo>
                  <a:pt x="14844" y="6916"/>
                  <a:pt x="14978" y="7299"/>
                  <a:pt x="15247" y="7610"/>
                </a:cubicBezTo>
                <a:cubicBezTo>
                  <a:pt x="15514" y="7921"/>
                  <a:pt x="15835" y="8076"/>
                  <a:pt x="16212" y="8076"/>
                </a:cubicBezTo>
                <a:cubicBezTo>
                  <a:pt x="16586" y="8076"/>
                  <a:pt x="16903" y="7921"/>
                  <a:pt x="17165" y="7610"/>
                </a:cubicBezTo>
                <a:cubicBezTo>
                  <a:pt x="17426" y="7299"/>
                  <a:pt x="17556" y="6916"/>
                  <a:pt x="17556" y="6467"/>
                </a:cubicBezTo>
                <a:cubicBezTo>
                  <a:pt x="17556" y="6015"/>
                  <a:pt x="17426" y="5635"/>
                  <a:pt x="17165" y="5327"/>
                </a:cubicBezTo>
                <a:cubicBezTo>
                  <a:pt x="16903" y="5021"/>
                  <a:pt x="16586" y="4866"/>
                  <a:pt x="16212" y="4866"/>
                </a:cubicBezTo>
                <a:cubicBezTo>
                  <a:pt x="15835" y="4866"/>
                  <a:pt x="15514" y="5022"/>
                  <a:pt x="15247" y="5327"/>
                </a:cubicBezTo>
                <a:cubicBezTo>
                  <a:pt x="14978" y="5635"/>
                  <a:pt x="14844" y="6015"/>
                  <a:pt x="14844" y="6467"/>
                </a:cubicBezTo>
                <a:moveTo>
                  <a:pt x="18451" y="14572"/>
                </a:moveTo>
                <a:cubicBezTo>
                  <a:pt x="18828" y="14572"/>
                  <a:pt x="19142" y="14414"/>
                  <a:pt x="19399" y="14100"/>
                </a:cubicBezTo>
                <a:cubicBezTo>
                  <a:pt x="19656" y="13792"/>
                  <a:pt x="19786" y="13409"/>
                  <a:pt x="19786" y="12957"/>
                </a:cubicBezTo>
                <a:cubicBezTo>
                  <a:pt x="19786" y="12508"/>
                  <a:pt x="19656" y="12128"/>
                  <a:pt x="19399" y="11822"/>
                </a:cubicBezTo>
                <a:cubicBezTo>
                  <a:pt x="19142" y="11512"/>
                  <a:pt x="18828" y="11359"/>
                  <a:pt x="18451" y="11359"/>
                </a:cubicBezTo>
                <a:cubicBezTo>
                  <a:pt x="18077" y="11359"/>
                  <a:pt x="17758" y="11511"/>
                  <a:pt x="17498" y="11822"/>
                </a:cubicBezTo>
                <a:cubicBezTo>
                  <a:pt x="17237" y="12128"/>
                  <a:pt x="17107" y="12508"/>
                  <a:pt x="17107" y="12957"/>
                </a:cubicBezTo>
                <a:cubicBezTo>
                  <a:pt x="17107" y="13409"/>
                  <a:pt x="17237" y="13792"/>
                  <a:pt x="17498" y="14100"/>
                </a:cubicBezTo>
                <a:cubicBezTo>
                  <a:pt x="17758" y="14414"/>
                  <a:pt x="18077" y="14572"/>
                  <a:pt x="18451" y="14572"/>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9050" tIns="19050" rIns="19050" bIns="19050" anchor="ctr"/>
          <a:lstStyle/>
          <a:p>
            <a:endParaRPr lang="zh-CN" altLang="en-US"/>
          </a:p>
        </p:txBody>
      </p:sp>
      <p:sp>
        <p:nvSpPr>
          <p:cNvPr id="15" name="文本框 14"/>
          <p:cNvSpPr txBox="1"/>
          <p:nvPr/>
        </p:nvSpPr>
        <p:spPr>
          <a:xfrm>
            <a:off x="2227660" y="4591362"/>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16" name="文本框 15"/>
          <p:cNvSpPr txBox="1"/>
          <p:nvPr/>
        </p:nvSpPr>
        <p:spPr>
          <a:xfrm>
            <a:off x="1514689" y="5105606"/>
            <a:ext cx="2523538" cy="984885"/>
          </a:xfrm>
          <a:prstGeom prst="rect">
            <a:avLst/>
          </a:prstGeom>
          <a:noFill/>
        </p:spPr>
        <p:txBody>
          <a:bodyPr wrap="square" rtlCol="0">
            <a:spAutoFit/>
          </a:bodyPr>
          <a:lstStyle/>
          <a:p>
            <a:pPr algn="ct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17" name="文本框 16"/>
          <p:cNvSpPr txBox="1"/>
          <p:nvPr/>
        </p:nvSpPr>
        <p:spPr>
          <a:xfrm>
            <a:off x="4751198" y="1295840"/>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18" name="文本框 17"/>
          <p:cNvSpPr txBox="1"/>
          <p:nvPr/>
        </p:nvSpPr>
        <p:spPr>
          <a:xfrm>
            <a:off x="4038227" y="1810084"/>
            <a:ext cx="2523538" cy="984885"/>
          </a:xfrm>
          <a:prstGeom prst="rect">
            <a:avLst/>
          </a:prstGeom>
          <a:noFill/>
        </p:spPr>
        <p:txBody>
          <a:bodyPr wrap="square" rtlCol="0">
            <a:spAutoFit/>
          </a:bodyPr>
          <a:lstStyle/>
          <a:p>
            <a:pPr algn="ct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20" name="文本框 19"/>
          <p:cNvSpPr txBox="1"/>
          <p:nvPr/>
        </p:nvSpPr>
        <p:spPr>
          <a:xfrm>
            <a:off x="6808971" y="4533672"/>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21" name="文本框 20"/>
          <p:cNvSpPr txBox="1"/>
          <p:nvPr/>
        </p:nvSpPr>
        <p:spPr>
          <a:xfrm>
            <a:off x="6096000" y="5047916"/>
            <a:ext cx="2523538" cy="984885"/>
          </a:xfrm>
          <a:prstGeom prst="rect">
            <a:avLst/>
          </a:prstGeom>
          <a:noFill/>
        </p:spPr>
        <p:txBody>
          <a:bodyPr wrap="square" rtlCol="0">
            <a:spAutoFit/>
          </a:bodyPr>
          <a:lstStyle/>
          <a:p>
            <a:pPr algn="ct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22" name="文本框 21"/>
          <p:cNvSpPr txBox="1"/>
          <p:nvPr/>
        </p:nvSpPr>
        <p:spPr>
          <a:xfrm>
            <a:off x="8981550" y="1295840"/>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23" name="文本框 22"/>
          <p:cNvSpPr txBox="1"/>
          <p:nvPr/>
        </p:nvSpPr>
        <p:spPr>
          <a:xfrm>
            <a:off x="8268579" y="1810084"/>
            <a:ext cx="2523538" cy="984885"/>
          </a:xfrm>
          <a:prstGeom prst="rect">
            <a:avLst/>
          </a:prstGeom>
          <a:noFill/>
        </p:spPr>
        <p:txBody>
          <a:bodyPr wrap="square" rtlCol="0">
            <a:spAutoFit/>
          </a:bodyPr>
          <a:lstStyle/>
          <a:p>
            <a:pPr algn="ct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0-#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0-#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0-#ppt_w/2"/>
                                          </p:val>
                                        </p:tav>
                                        <p:tav tm="100000">
                                          <p:val>
                                            <p:strVal val="#ppt_x"/>
                                          </p:val>
                                        </p:tav>
                                      </p:tavLst>
                                    </p:anim>
                                    <p:anim calcmode="lin" valueType="num">
                                      <p:cBhvr additive="base">
                                        <p:cTn id="38" dur="500" fill="hold"/>
                                        <p:tgtEl>
                                          <p:spTgt spid="5"/>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fill="hold"/>
                                        <p:tgtEl>
                                          <p:spTgt spid="6"/>
                                        </p:tgtEl>
                                        <p:attrNameLst>
                                          <p:attrName>ppt_x</p:attrName>
                                        </p:attrNameLst>
                                      </p:cBhvr>
                                      <p:tavLst>
                                        <p:tav tm="0">
                                          <p:val>
                                            <p:strVal val="0-#ppt_w/2"/>
                                          </p:val>
                                        </p:tav>
                                        <p:tav tm="100000">
                                          <p:val>
                                            <p:strVal val="#ppt_x"/>
                                          </p:val>
                                        </p:tav>
                                      </p:tavLst>
                                    </p:anim>
                                    <p:anim calcmode="lin" valueType="num">
                                      <p:cBhvr additive="base">
                                        <p:cTn id="42"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500"/>
                                        <p:tgtEl>
                                          <p:spTgt spid="17"/>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500"/>
                                        <p:tgtEl>
                                          <p:spTgt spid="2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fade">
                                      <p:cBhvr>
                                        <p:cTn id="66" dur="500"/>
                                        <p:tgtEl>
                                          <p:spTgt spid="20"/>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500"/>
                                        <p:tgtEl>
                                          <p:spTgt spid="23"/>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fade">
                                      <p:cBhvr>
                                        <p:cTn id="7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5" grpId="0" animBg="1"/>
      <p:bldP spid="16" grpId="0"/>
      <p:bldP spid="17" grpId="0" animBg="1"/>
      <p:bldP spid="18" grpId="0"/>
      <p:bldP spid="20" grpId="0" animBg="1"/>
      <p:bldP spid="21" grpId="0"/>
      <p:bldP spid="22" grpId="0" animBg="1"/>
      <p:bldP spid="2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462955" y="562707"/>
            <a:ext cx="2049194" cy="769441"/>
          </a:xfrm>
          <a:prstGeom prst="rect">
            <a:avLst/>
          </a:prstGeom>
          <a:noFill/>
        </p:spPr>
        <p:txBody>
          <a:bodyPr wrap="square" rtlCol="0">
            <a:spAutoFit/>
          </a:bodyPr>
          <a:lstStyle/>
          <a:p>
            <a:r>
              <a:rPr lang="zh-CN" altLang="en-US" sz="4400" b="1" dirty="0">
                <a:latin typeface="微软雅黑" panose="020B0503020204020204" pitchFamily="34" charset="-122"/>
                <a:ea typeface="微软雅黑" panose="020B0503020204020204" pitchFamily="34" charset="-122"/>
              </a:rPr>
              <a:t>目   录</a:t>
            </a:r>
            <a:endParaRPr lang="zh-CN" altLang="en-US" sz="4400" b="1" dirty="0">
              <a:latin typeface="微软雅黑" panose="020B0503020204020204" pitchFamily="34" charset="-122"/>
              <a:ea typeface="微软雅黑" panose="020B0503020204020204" pitchFamily="34" charset="-122"/>
            </a:endParaRPr>
          </a:p>
        </p:txBody>
      </p:sp>
      <p:sp>
        <p:nvSpPr>
          <p:cNvPr id="6" name="矩形: 圆角 5"/>
          <p:cNvSpPr/>
          <p:nvPr/>
        </p:nvSpPr>
        <p:spPr>
          <a:xfrm>
            <a:off x="1521654" y="2191042"/>
            <a:ext cx="2152357" cy="2954216"/>
          </a:xfrm>
          <a:prstGeom prst="roundRect">
            <a:avLst/>
          </a:prstGeom>
          <a:solidFill>
            <a:schemeClr val="tx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p:cNvSpPr/>
          <p:nvPr/>
        </p:nvSpPr>
        <p:spPr>
          <a:xfrm>
            <a:off x="4084319" y="2191042"/>
            <a:ext cx="2152357" cy="2954216"/>
          </a:xfrm>
          <a:prstGeom prst="roundRect">
            <a:avLst/>
          </a:prstGeom>
          <a:solidFill>
            <a:schemeClr val="tx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圆角 7"/>
          <p:cNvSpPr/>
          <p:nvPr/>
        </p:nvSpPr>
        <p:spPr>
          <a:xfrm>
            <a:off x="6646984" y="2191042"/>
            <a:ext cx="2152357" cy="2954216"/>
          </a:xfrm>
          <a:prstGeom prst="roundRect">
            <a:avLst/>
          </a:prstGeom>
          <a:solidFill>
            <a:schemeClr val="bg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矩形: 圆角 8"/>
          <p:cNvSpPr/>
          <p:nvPr/>
        </p:nvSpPr>
        <p:spPr>
          <a:xfrm>
            <a:off x="9209649" y="2191042"/>
            <a:ext cx="2152357" cy="2954216"/>
          </a:xfrm>
          <a:prstGeom prst="roundRect">
            <a:avLst/>
          </a:prstGeom>
          <a:solidFill>
            <a:schemeClr val="tx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2204526" y="2788067"/>
            <a:ext cx="1116036"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01</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4700954" y="2788067"/>
            <a:ext cx="1116036"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02</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7263619" y="2793461"/>
            <a:ext cx="1116036" cy="769441"/>
          </a:xfrm>
          <a:prstGeom prst="rect">
            <a:avLst/>
          </a:prstGeom>
          <a:noFill/>
        </p:spPr>
        <p:txBody>
          <a:bodyPr wrap="square" rtlCol="0">
            <a:spAutoFit/>
          </a:bodyPr>
          <a:lstStyle/>
          <a:p>
            <a:r>
              <a:rPr lang="en-US" altLang="zh-CN" sz="4400" b="1" dirty="0">
                <a:latin typeface="微软雅黑" panose="020B0503020204020204" pitchFamily="34" charset="-122"/>
                <a:ea typeface="微软雅黑" panose="020B0503020204020204" pitchFamily="34" charset="-122"/>
              </a:rPr>
              <a:t>03</a:t>
            </a:r>
            <a:endParaRPr lang="zh-CN" altLang="en-US" sz="4400" b="1" dirty="0">
              <a:latin typeface="微软雅黑" panose="020B0503020204020204" pitchFamily="34" charset="-122"/>
              <a:ea typeface="微软雅黑" panose="020B0503020204020204" pitchFamily="34" charset="-122"/>
            </a:endParaRPr>
          </a:p>
        </p:txBody>
      </p:sp>
      <p:sp>
        <p:nvSpPr>
          <p:cNvPr id="13" name="文本框 12"/>
          <p:cNvSpPr txBox="1"/>
          <p:nvPr/>
        </p:nvSpPr>
        <p:spPr>
          <a:xfrm>
            <a:off x="9833318" y="2788067"/>
            <a:ext cx="1116036"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04</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1800663" y="3685212"/>
            <a:ext cx="1594337" cy="1077218"/>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年度工作概述</a:t>
            </a:r>
            <a:endParaRPr lang="en-US" altLang="zh-CN" b="1" dirty="0">
              <a:solidFill>
                <a:schemeClr val="bg1"/>
              </a:solidFill>
              <a:latin typeface="微软雅黑" panose="020B0503020204020204" pitchFamily="34" charset="-122"/>
              <a:ea typeface="微软雅黑" panose="020B0503020204020204" pitchFamily="34" charset="-122"/>
            </a:endParaRPr>
          </a:p>
          <a:p>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en-US" altLang="zh-CN" sz="1400" dirty="0">
                <a:solidFill>
                  <a:schemeClr val="bg1"/>
                </a:solidFill>
                <a:latin typeface="微软雅黑" panose="020B0503020204020204" pitchFamily="34" charset="-122"/>
                <a:ea typeface="微软雅黑" panose="020B0503020204020204" pitchFamily="34" charset="-122"/>
              </a:rPr>
              <a:t>Annual work summary</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4358057" y="3685212"/>
            <a:ext cx="1594337"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工作完成情况</a:t>
            </a:r>
            <a:endParaRPr lang="en-US" altLang="zh-CN" b="1" dirty="0">
              <a:solidFill>
                <a:schemeClr val="bg1"/>
              </a:solidFill>
              <a:latin typeface="微软雅黑" panose="020B0503020204020204" pitchFamily="34" charset="-122"/>
              <a:ea typeface="微软雅黑" panose="020B0503020204020204" pitchFamily="34" charset="-122"/>
            </a:endParaRPr>
          </a:p>
          <a:p>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en-US" altLang="zh-CN" sz="1400" dirty="0">
                <a:solidFill>
                  <a:schemeClr val="bg1"/>
                </a:solidFill>
                <a:latin typeface="微软雅黑" panose="020B0503020204020204" pitchFamily="34" charset="-122"/>
                <a:ea typeface="微软雅黑" panose="020B0503020204020204" pitchFamily="34" charset="-122"/>
              </a:rPr>
              <a:t>Job completion</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6852140" y="3685212"/>
            <a:ext cx="1594337" cy="800219"/>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工作不足地方</a:t>
            </a:r>
            <a:endParaRPr lang="en-US" altLang="zh-CN" b="1" dirty="0">
              <a:latin typeface="微软雅黑" panose="020B0503020204020204" pitchFamily="34" charset="-122"/>
              <a:ea typeface="微软雅黑" panose="020B0503020204020204" pitchFamily="34" charset="-122"/>
            </a:endParaRPr>
          </a:p>
          <a:p>
            <a:endParaRPr lang="en-US" altLang="zh-CN" sz="1400" b="1" dirty="0">
              <a:solidFill>
                <a:schemeClr val="bg1"/>
              </a:solidFill>
              <a:latin typeface="微软雅黑" panose="020B0503020204020204" pitchFamily="34" charset="-122"/>
              <a:ea typeface="微软雅黑" panose="020B0503020204020204" pitchFamily="34" charset="-122"/>
            </a:endParaRPr>
          </a:p>
          <a:p>
            <a:pPr algn="ctr"/>
            <a:r>
              <a:rPr lang="en-US" altLang="zh-CN" sz="1400" dirty="0">
                <a:latin typeface="微软雅黑" panose="020B0503020204020204" pitchFamily="34" charset="-122"/>
                <a:ea typeface="微软雅黑" panose="020B0503020204020204" pitchFamily="34" charset="-122"/>
              </a:rPr>
              <a:t>underwork</a:t>
            </a:r>
            <a:endParaRPr lang="zh-CN" altLang="en-US" sz="1400" dirty="0">
              <a:latin typeface="微软雅黑" panose="020B0503020204020204" pitchFamily="34" charset="-122"/>
              <a:ea typeface="微软雅黑" panose="020B0503020204020204" pitchFamily="34" charset="-122"/>
            </a:endParaRPr>
          </a:p>
        </p:txBody>
      </p:sp>
      <p:sp>
        <p:nvSpPr>
          <p:cNvPr id="17" name="文本框 16"/>
          <p:cNvSpPr txBox="1"/>
          <p:nvPr/>
        </p:nvSpPr>
        <p:spPr>
          <a:xfrm>
            <a:off x="9594168" y="3685212"/>
            <a:ext cx="1594337" cy="1077218"/>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明年工作计划</a:t>
            </a:r>
            <a:endParaRPr lang="en-US" altLang="zh-CN" b="1" dirty="0">
              <a:solidFill>
                <a:schemeClr val="bg1"/>
              </a:solidFill>
              <a:latin typeface="微软雅黑" panose="020B0503020204020204" pitchFamily="34" charset="-122"/>
              <a:ea typeface="微软雅黑" panose="020B0503020204020204" pitchFamily="34" charset="-122"/>
            </a:endParaRPr>
          </a:p>
          <a:p>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en-US" altLang="zh-CN" sz="1400" dirty="0">
                <a:solidFill>
                  <a:schemeClr val="bg1"/>
                </a:solidFill>
                <a:latin typeface="微软雅黑" panose="020B0503020204020204" pitchFamily="34" charset="-122"/>
                <a:ea typeface="微软雅黑" panose="020B0503020204020204" pitchFamily="34" charset="-122"/>
              </a:rPr>
              <a:t>Work plan for next year</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27" presetClass="emph" presetSubtype="0" fill="remove" grpId="1" nodeType="clickEffect">
                                  <p:stCondLst>
                                    <p:cond delay="0"/>
                                  </p:stCondLst>
                                  <p:childTnLst>
                                    <p:animClr clrSpc="rgb" dir="cw">
                                      <p:cBhvr override="childStyle">
                                        <p:cTn id="23" dur="250" autoRev="1" fill="remove"/>
                                        <p:tgtEl>
                                          <p:spTgt spid="8"/>
                                        </p:tgtEl>
                                        <p:attrNameLst>
                                          <p:attrName>style.color</p:attrName>
                                        </p:attrNameLst>
                                      </p:cBhvr>
                                      <p:to>
                                        <a:schemeClr val="bg1"/>
                                      </p:to>
                                    </p:animClr>
                                    <p:animClr clrSpc="rgb" dir="cw">
                                      <p:cBhvr>
                                        <p:cTn id="24" dur="250" autoRev="1" fill="remove"/>
                                        <p:tgtEl>
                                          <p:spTgt spid="8"/>
                                        </p:tgtEl>
                                        <p:attrNameLst>
                                          <p:attrName>fillcolor</p:attrName>
                                        </p:attrNameLst>
                                      </p:cBhvr>
                                      <p:to>
                                        <a:schemeClr val="bg1"/>
                                      </p:to>
                                    </p:animClr>
                                    <p:set>
                                      <p:cBhvr>
                                        <p:cTn id="25" dur="250" autoRev="1" fill="remove"/>
                                        <p:tgtEl>
                                          <p:spTgt spid="8"/>
                                        </p:tgtEl>
                                        <p:attrNameLst>
                                          <p:attrName>fill.type</p:attrName>
                                        </p:attrNameLst>
                                      </p:cBhvr>
                                      <p:to>
                                        <p:strVal val="solid"/>
                                      </p:to>
                                    </p:set>
                                    <p:set>
                                      <p:cBhvr>
                                        <p:cTn id="26" dur="250" autoRev="1" fill="remove"/>
                                        <p:tgtEl>
                                          <p:spTgt spid="8"/>
                                        </p:tgtEl>
                                        <p:attrNameLst>
                                          <p:attrName>fill.on</p:attrName>
                                        </p:attrNameLst>
                                      </p:cBhvr>
                                      <p:to>
                                        <p:strVal val="true"/>
                                      </p:to>
                                    </p:set>
                                  </p:childTnLst>
                                </p:cTn>
                              </p:par>
                              <p:par>
                                <p:cTn id="27" presetID="27" presetClass="emph" presetSubtype="0" fill="remove" grpId="1" nodeType="withEffect">
                                  <p:stCondLst>
                                    <p:cond delay="0"/>
                                  </p:stCondLst>
                                  <p:childTnLst>
                                    <p:animClr clrSpc="rgb" dir="cw">
                                      <p:cBhvr override="childStyle">
                                        <p:cTn id="28" dur="250" autoRev="1" fill="remove"/>
                                        <p:tgtEl>
                                          <p:spTgt spid="12"/>
                                        </p:tgtEl>
                                        <p:attrNameLst>
                                          <p:attrName>style.color</p:attrName>
                                        </p:attrNameLst>
                                      </p:cBhvr>
                                      <p:to>
                                        <a:schemeClr val="bg1"/>
                                      </p:to>
                                    </p:animClr>
                                    <p:animClr clrSpc="rgb" dir="cw">
                                      <p:cBhvr>
                                        <p:cTn id="29" dur="250" autoRev="1" fill="remove"/>
                                        <p:tgtEl>
                                          <p:spTgt spid="12"/>
                                        </p:tgtEl>
                                        <p:attrNameLst>
                                          <p:attrName>fillcolor</p:attrName>
                                        </p:attrNameLst>
                                      </p:cBhvr>
                                      <p:to>
                                        <a:schemeClr val="bg1"/>
                                      </p:to>
                                    </p:animClr>
                                    <p:set>
                                      <p:cBhvr>
                                        <p:cTn id="30" dur="250" autoRev="1" fill="remove"/>
                                        <p:tgtEl>
                                          <p:spTgt spid="12"/>
                                        </p:tgtEl>
                                        <p:attrNameLst>
                                          <p:attrName>fill.type</p:attrName>
                                        </p:attrNameLst>
                                      </p:cBhvr>
                                      <p:to>
                                        <p:strVal val="solid"/>
                                      </p:to>
                                    </p:set>
                                    <p:set>
                                      <p:cBhvr>
                                        <p:cTn id="31" dur="250" autoRev="1" fill="remove"/>
                                        <p:tgtEl>
                                          <p:spTgt spid="12"/>
                                        </p:tgtEl>
                                        <p:attrNameLst>
                                          <p:attrName>fill.on</p:attrName>
                                        </p:attrNameLst>
                                      </p:cBhvr>
                                      <p:to>
                                        <p:strVal val="true"/>
                                      </p:to>
                                    </p:set>
                                  </p:childTnLst>
                                </p:cTn>
                              </p:par>
                              <p:par>
                                <p:cTn id="32" presetID="27" presetClass="emph" presetSubtype="0" fill="remove" grpId="1" nodeType="withEffect">
                                  <p:stCondLst>
                                    <p:cond delay="0"/>
                                  </p:stCondLst>
                                  <p:childTnLst>
                                    <p:animClr clrSpc="rgb" dir="cw">
                                      <p:cBhvr override="childStyle">
                                        <p:cTn id="33" dur="250" autoRev="1" fill="remove"/>
                                        <p:tgtEl>
                                          <p:spTgt spid="16"/>
                                        </p:tgtEl>
                                        <p:attrNameLst>
                                          <p:attrName>style.color</p:attrName>
                                        </p:attrNameLst>
                                      </p:cBhvr>
                                      <p:to>
                                        <a:schemeClr val="bg1"/>
                                      </p:to>
                                    </p:animClr>
                                    <p:animClr clrSpc="rgb" dir="cw">
                                      <p:cBhvr>
                                        <p:cTn id="34" dur="250" autoRev="1" fill="remove"/>
                                        <p:tgtEl>
                                          <p:spTgt spid="16"/>
                                        </p:tgtEl>
                                        <p:attrNameLst>
                                          <p:attrName>fillcolor</p:attrName>
                                        </p:attrNameLst>
                                      </p:cBhvr>
                                      <p:to>
                                        <a:schemeClr val="bg1"/>
                                      </p:to>
                                    </p:animClr>
                                    <p:set>
                                      <p:cBhvr>
                                        <p:cTn id="35" dur="250" autoRev="1" fill="remove"/>
                                        <p:tgtEl>
                                          <p:spTgt spid="16"/>
                                        </p:tgtEl>
                                        <p:attrNameLst>
                                          <p:attrName>fill.type</p:attrName>
                                        </p:attrNameLst>
                                      </p:cBhvr>
                                      <p:to>
                                        <p:strVal val="solid"/>
                                      </p:to>
                                    </p:set>
                                    <p:set>
                                      <p:cBhvr>
                                        <p:cTn id="36" dur="250" autoRev="1" fill="remove"/>
                                        <p:tgtEl>
                                          <p:spTgt spid="1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2" grpId="0"/>
      <p:bldP spid="12" grpId="1"/>
      <p:bldP spid="16" grpId="0"/>
      <p:bldP spid="16"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222740" y="108294"/>
            <a:ext cx="1594337" cy="584775"/>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工作不足地方</a:t>
            </a:r>
            <a:endParaRPr lang="en-US" altLang="zh-CN" sz="1400" b="1" dirty="0">
              <a:solidFill>
                <a:schemeClr val="bg1"/>
              </a:solidFill>
              <a:latin typeface="微软雅黑" panose="020B0503020204020204" pitchFamily="34" charset="-122"/>
              <a:ea typeface="微软雅黑" panose="020B0503020204020204" pitchFamily="34" charset="-122"/>
            </a:endParaRPr>
          </a:p>
          <a:p>
            <a:r>
              <a:rPr lang="en-US" altLang="zh-CN" sz="1400" dirty="0">
                <a:latin typeface="微软雅黑" panose="020B0503020204020204" pitchFamily="34" charset="-122"/>
                <a:ea typeface="微软雅黑" panose="020B0503020204020204" pitchFamily="34" charset="-122"/>
              </a:rPr>
              <a:t>underwork</a:t>
            </a:r>
            <a:endParaRPr lang="zh-CN" altLang="en-US" sz="1400" dirty="0">
              <a:latin typeface="微软雅黑" panose="020B0503020204020204" pitchFamily="34" charset="-122"/>
              <a:ea typeface="微软雅黑" panose="020B0503020204020204" pitchFamily="34" charset="-122"/>
            </a:endParaRPr>
          </a:p>
        </p:txBody>
      </p:sp>
      <p:sp>
        <p:nvSpPr>
          <p:cNvPr id="105" name="五角星 18"/>
          <p:cNvSpPr/>
          <p:nvPr/>
        </p:nvSpPr>
        <p:spPr>
          <a:xfrm>
            <a:off x="4365488" y="1942529"/>
            <a:ext cx="3264900" cy="2901943"/>
          </a:xfrm>
          <a:prstGeom prst="star5">
            <a:avLst>
              <a:gd name="adj" fmla="val 31063"/>
              <a:gd name="hf" fmla="val 105146"/>
              <a:gd name="vf" fmla="val 110557"/>
            </a:avLst>
          </a:prstGeom>
          <a:solidFill>
            <a:schemeClr val="tx1"/>
          </a:solidFill>
          <a:ln w="19050">
            <a:gradFill flip="none" rotWithShape="1">
              <a:gsLst>
                <a:gs pos="0">
                  <a:schemeClr val="bg1">
                    <a:lumMod val="71000"/>
                  </a:schemeClr>
                </a:gs>
                <a:gs pos="50000">
                  <a:schemeClr val="bg1">
                    <a:lumMod val="87000"/>
                    <a:lumOff val="13000"/>
                  </a:schemeClr>
                </a:gs>
                <a:gs pos="100000">
                  <a:schemeClr val="accent3">
                    <a:lumMod val="75000"/>
                    <a:lumOff val="25000"/>
                  </a:schemeClr>
                </a:gs>
              </a:gsLst>
              <a:path path="circle">
                <a:fillToRect l="100000" t="100000"/>
              </a:path>
              <a:tileRect r="-100000" b="-100000"/>
            </a:gradFill>
          </a:ln>
          <a:effectLst/>
          <a:scene3d>
            <a:camera prst="isometricTopUp"/>
            <a:lightRig rig="soft" dir="t">
              <a:rot lat="0" lon="0" rev="7800000"/>
            </a:lightRig>
          </a:scene3d>
          <a:sp3d extrusionH="6286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dirty="0">
              <a:latin typeface="微软雅黑" panose="020B0503020204020204" pitchFamily="34" charset="-122"/>
              <a:ea typeface="微软雅黑" panose="020B0503020204020204" pitchFamily="34" charset="-122"/>
            </a:endParaRPr>
          </a:p>
        </p:txBody>
      </p:sp>
      <p:sp>
        <p:nvSpPr>
          <p:cNvPr id="106" name="任意多边形 19"/>
          <p:cNvSpPr/>
          <p:nvPr/>
        </p:nvSpPr>
        <p:spPr>
          <a:xfrm flipH="1">
            <a:off x="3824474" y="2473419"/>
            <a:ext cx="1008062" cy="382587"/>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ln>
            <a:solidFill>
              <a:schemeClr val="tx1"/>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p>
        </p:txBody>
      </p:sp>
      <p:sp>
        <p:nvSpPr>
          <p:cNvPr id="107" name="任意多边形 20"/>
          <p:cNvSpPr/>
          <p:nvPr/>
        </p:nvSpPr>
        <p:spPr>
          <a:xfrm flipH="1">
            <a:off x="3559361" y="3451319"/>
            <a:ext cx="1006475" cy="382587"/>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ln>
            <a:solidFill>
              <a:schemeClr val="tx1"/>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p>
        </p:txBody>
      </p:sp>
      <p:sp>
        <p:nvSpPr>
          <p:cNvPr id="112" name="任意多边形 25"/>
          <p:cNvSpPr/>
          <p:nvPr/>
        </p:nvSpPr>
        <p:spPr>
          <a:xfrm>
            <a:off x="6891524" y="2303556"/>
            <a:ext cx="1004887" cy="382588"/>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ln>
            <a:solidFill>
              <a:schemeClr val="tx1"/>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p>
        </p:txBody>
      </p:sp>
      <p:sp>
        <p:nvSpPr>
          <p:cNvPr id="113" name="任意多边形 26"/>
          <p:cNvSpPr/>
          <p:nvPr/>
        </p:nvSpPr>
        <p:spPr>
          <a:xfrm>
            <a:off x="7847199" y="3192556"/>
            <a:ext cx="1006475" cy="382588"/>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ln>
            <a:solidFill>
              <a:schemeClr val="tx1"/>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p>
        </p:txBody>
      </p:sp>
      <p:sp>
        <p:nvSpPr>
          <p:cNvPr id="115" name="任意多边形 28"/>
          <p:cNvSpPr/>
          <p:nvPr/>
        </p:nvSpPr>
        <p:spPr>
          <a:xfrm flipV="1">
            <a:off x="6434324" y="4451444"/>
            <a:ext cx="1006475" cy="382587"/>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ln>
            <a:solidFill>
              <a:schemeClr val="tx1"/>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p>
        </p:txBody>
      </p:sp>
      <p:sp>
        <p:nvSpPr>
          <p:cNvPr id="116" name="椭圆 115"/>
          <p:cNvSpPr/>
          <p:nvPr/>
        </p:nvSpPr>
        <p:spPr>
          <a:xfrm>
            <a:off x="4209292" y="4834326"/>
            <a:ext cx="3279352" cy="413772"/>
          </a:xfrm>
          <a:prstGeom prst="ellipse">
            <a:avLst/>
          </a:prstGeom>
          <a:gradFill flip="none" rotWithShape="1">
            <a:gsLst>
              <a:gs pos="0">
                <a:schemeClr val="tx1">
                  <a:lumMod val="75000"/>
                  <a:lumOff val="25000"/>
                  <a:alpha val="75000"/>
                </a:schemeClr>
              </a:gs>
              <a:gs pos="48000">
                <a:srgbClr val="535353">
                  <a:alpha val="52000"/>
                </a:srgbClr>
              </a:gs>
              <a:gs pos="100000">
                <a:schemeClr val="tx1">
                  <a:lumMod val="50000"/>
                  <a:lumOff val="50000"/>
                  <a:alpha val="0"/>
                </a:scheme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7" name="TextBox 30"/>
          <p:cNvSpPr txBox="1">
            <a:spLocks noChangeArrowheads="1"/>
          </p:cNvSpPr>
          <p:nvPr/>
        </p:nvSpPr>
        <p:spPr bwMode="auto">
          <a:xfrm>
            <a:off x="5456210" y="3310058"/>
            <a:ext cx="1557577" cy="400110"/>
          </a:xfrm>
          <a:prstGeom prst="rect">
            <a:avLst/>
          </a:prstGeom>
          <a:noFill/>
          <a:ln>
            <a:noFill/>
          </a:ln>
        </p:spPr>
        <p:txBody>
          <a:bodyPr>
            <a:spAutoFit/>
          </a:bodyPr>
          <a:lstStyle>
            <a:defPPr>
              <a:defRPr lang="zh-CN"/>
            </a:defPPr>
            <a:lvl1pPr eaLnBrk="1" hangingPunct="1">
              <a:defRPr sz="2400">
                <a:ln w="18415" cmpd="sng">
                  <a:solidFill>
                    <a:srgbClr val="FFFFFF"/>
                  </a:solidFill>
                  <a:prstDash val="solid"/>
                </a:ln>
                <a:solidFill>
                  <a:srgbClr val="FFFFFF"/>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fontAlgn="auto">
              <a:spcBef>
                <a:spcPts val="0"/>
              </a:spcBef>
              <a:spcAft>
                <a:spcPts val="0"/>
              </a:spcAft>
              <a:defRPr/>
            </a:pPr>
            <a:r>
              <a:rPr lang="zh-CN" altLang="en-US" sz="2000" dirty="0"/>
              <a:t>添加标题</a:t>
            </a:r>
            <a:endParaRPr lang="zh-CN" altLang="en-US" sz="2000" dirty="0"/>
          </a:p>
        </p:txBody>
      </p:sp>
      <p:sp>
        <p:nvSpPr>
          <p:cNvPr id="118" name="文本框 117"/>
          <p:cNvSpPr txBox="1"/>
          <p:nvPr/>
        </p:nvSpPr>
        <p:spPr>
          <a:xfrm>
            <a:off x="2616148" y="2068312"/>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119" name="文本框 118"/>
          <p:cNvSpPr txBox="1"/>
          <p:nvPr/>
        </p:nvSpPr>
        <p:spPr>
          <a:xfrm>
            <a:off x="1271742" y="2401053"/>
            <a:ext cx="2523538" cy="984885"/>
          </a:xfrm>
          <a:prstGeom prst="rect">
            <a:avLst/>
          </a:prstGeom>
          <a:noFill/>
        </p:spPr>
        <p:txBody>
          <a:bodyPr wrap="square" rtlCol="0">
            <a:spAutoFit/>
          </a:bodyPr>
          <a:lstStyle/>
          <a:p>
            <a:pPr algn="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120" name="文本框 119"/>
          <p:cNvSpPr txBox="1"/>
          <p:nvPr/>
        </p:nvSpPr>
        <p:spPr>
          <a:xfrm>
            <a:off x="2351035" y="3348319"/>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121" name="文本框 120"/>
          <p:cNvSpPr txBox="1"/>
          <p:nvPr/>
        </p:nvSpPr>
        <p:spPr>
          <a:xfrm>
            <a:off x="1006629" y="3681060"/>
            <a:ext cx="2523538" cy="984885"/>
          </a:xfrm>
          <a:prstGeom prst="rect">
            <a:avLst/>
          </a:prstGeom>
          <a:noFill/>
        </p:spPr>
        <p:txBody>
          <a:bodyPr wrap="square" rtlCol="0">
            <a:spAutoFit/>
          </a:bodyPr>
          <a:lstStyle/>
          <a:p>
            <a:pPr algn="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122" name="文本框 121"/>
          <p:cNvSpPr txBox="1"/>
          <p:nvPr/>
        </p:nvSpPr>
        <p:spPr>
          <a:xfrm>
            <a:off x="8038513" y="1620656"/>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123" name="文本框 122"/>
          <p:cNvSpPr txBox="1"/>
          <p:nvPr/>
        </p:nvSpPr>
        <p:spPr>
          <a:xfrm>
            <a:off x="7915322" y="1980976"/>
            <a:ext cx="2523538" cy="984885"/>
          </a:xfrm>
          <a:prstGeom prst="rect">
            <a:avLst/>
          </a:prstGeom>
          <a:noFill/>
        </p:spPr>
        <p:txBody>
          <a:bodyPr wrap="square" rtlCol="0">
            <a:spAutoFit/>
          </a:bodyPr>
          <a:lstStyle/>
          <a:p>
            <a:pP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124" name="文本框 123"/>
          <p:cNvSpPr txBox="1"/>
          <p:nvPr/>
        </p:nvSpPr>
        <p:spPr>
          <a:xfrm>
            <a:off x="9003693" y="2953514"/>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125" name="文本框 124"/>
          <p:cNvSpPr txBox="1"/>
          <p:nvPr/>
        </p:nvSpPr>
        <p:spPr>
          <a:xfrm>
            <a:off x="8880502" y="3313834"/>
            <a:ext cx="2523538" cy="984885"/>
          </a:xfrm>
          <a:prstGeom prst="rect">
            <a:avLst/>
          </a:prstGeom>
          <a:noFill/>
        </p:spPr>
        <p:txBody>
          <a:bodyPr wrap="square" rtlCol="0">
            <a:spAutoFit/>
          </a:bodyPr>
          <a:lstStyle/>
          <a:p>
            <a:pP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126" name="文本框 125"/>
          <p:cNvSpPr txBox="1"/>
          <p:nvPr/>
        </p:nvSpPr>
        <p:spPr>
          <a:xfrm>
            <a:off x="7611835" y="4476534"/>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127" name="文本框 126"/>
          <p:cNvSpPr txBox="1"/>
          <p:nvPr/>
        </p:nvSpPr>
        <p:spPr>
          <a:xfrm>
            <a:off x="7488644" y="4836854"/>
            <a:ext cx="2523538" cy="984885"/>
          </a:xfrm>
          <a:prstGeom prst="rect">
            <a:avLst/>
          </a:prstGeom>
          <a:noFill/>
        </p:spPr>
        <p:txBody>
          <a:bodyPr wrap="square" rtlCol="0">
            <a:spAutoFit/>
          </a:bodyPr>
          <a:lstStyle/>
          <a:p>
            <a:pP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27" presetClass="emph" presetSubtype="0" fill="remove" grpId="1" nodeType="withEffect">
                                  <p:stCondLst>
                                    <p:cond delay="0"/>
                                  </p:stCondLst>
                                  <p:childTnLst>
                                    <p:animClr clrSpc="rgb" dir="cw">
                                      <p:cBhvr override="childStyle">
                                        <p:cTn id="11" dur="250" autoRev="1" fill="remove"/>
                                        <p:tgtEl>
                                          <p:spTgt spid="3"/>
                                        </p:tgtEl>
                                        <p:attrNameLst>
                                          <p:attrName>style.color</p:attrName>
                                        </p:attrNameLst>
                                      </p:cBhvr>
                                      <p:to>
                                        <a:schemeClr val="bg1"/>
                                      </p:to>
                                    </p:animClr>
                                    <p:animClr clrSpc="rgb" dir="cw">
                                      <p:cBhvr>
                                        <p:cTn id="12" dur="250" autoRev="1" fill="remove"/>
                                        <p:tgtEl>
                                          <p:spTgt spid="3"/>
                                        </p:tgtEl>
                                        <p:attrNameLst>
                                          <p:attrName>fillcolor</p:attrName>
                                        </p:attrNameLst>
                                      </p:cBhvr>
                                      <p:to>
                                        <a:schemeClr val="bg1"/>
                                      </p:to>
                                    </p:animClr>
                                    <p:set>
                                      <p:cBhvr>
                                        <p:cTn id="13" dur="250" autoRev="1" fill="remove"/>
                                        <p:tgtEl>
                                          <p:spTgt spid="3"/>
                                        </p:tgtEl>
                                        <p:attrNameLst>
                                          <p:attrName>fill.type</p:attrName>
                                        </p:attrNameLst>
                                      </p:cBhvr>
                                      <p:to>
                                        <p:strVal val="solid"/>
                                      </p:to>
                                    </p:set>
                                    <p:set>
                                      <p:cBhvr>
                                        <p:cTn id="14" dur="250" autoRev="1" fill="remove"/>
                                        <p:tgtEl>
                                          <p:spTgt spid="3"/>
                                        </p:tgtEl>
                                        <p:attrNameLst>
                                          <p:attrName>fill.on</p:attrName>
                                        </p:attrNameLst>
                                      </p:cBhvr>
                                      <p:to>
                                        <p:strVal val="true"/>
                                      </p:to>
                                    </p:set>
                                  </p:childTnLst>
                                </p:cTn>
                              </p:par>
                            </p:childTnLst>
                          </p:cTn>
                        </p:par>
                        <p:par>
                          <p:cTn id="15" fill="hold">
                            <p:stCondLst>
                              <p:cond delay="500"/>
                            </p:stCondLst>
                            <p:childTnLst>
                              <p:par>
                                <p:cTn id="16" presetID="42" presetClass="entr" presetSubtype="0" fill="hold" nodeType="afterEffect">
                                  <p:stCondLst>
                                    <p:cond delay="0"/>
                                  </p:stCondLst>
                                  <p:childTnLst>
                                    <p:set>
                                      <p:cBhvr>
                                        <p:cTn id="17" dur="1" fill="hold">
                                          <p:stCondLst>
                                            <p:cond delay="0"/>
                                          </p:stCondLst>
                                        </p:cTn>
                                        <p:tgtEl>
                                          <p:spTgt spid="105"/>
                                        </p:tgtEl>
                                        <p:attrNameLst>
                                          <p:attrName>style.visibility</p:attrName>
                                        </p:attrNameLst>
                                      </p:cBhvr>
                                      <p:to>
                                        <p:strVal val="visible"/>
                                      </p:to>
                                    </p:set>
                                    <p:animEffect transition="in" filter="fade">
                                      <p:cBhvr>
                                        <p:cTn id="18" dur="500"/>
                                        <p:tgtEl>
                                          <p:spTgt spid="105"/>
                                        </p:tgtEl>
                                      </p:cBhvr>
                                    </p:animEffect>
                                    <p:anim calcmode="lin" valueType="num">
                                      <p:cBhvr>
                                        <p:cTn id="19" dur="500" fill="hold"/>
                                        <p:tgtEl>
                                          <p:spTgt spid="105"/>
                                        </p:tgtEl>
                                        <p:attrNameLst>
                                          <p:attrName>ppt_x</p:attrName>
                                        </p:attrNameLst>
                                      </p:cBhvr>
                                      <p:tavLst>
                                        <p:tav tm="0">
                                          <p:val>
                                            <p:strVal val="#ppt_x"/>
                                          </p:val>
                                        </p:tav>
                                        <p:tav tm="100000">
                                          <p:val>
                                            <p:strVal val="#ppt_x"/>
                                          </p:val>
                                        </p:tav>
                                      </p:tavLst>
                                    </p:anim>
                                    <p:anim calcmode="lin" valueType="num">
                                      <p:cBhvr>
                                        <p:cTn id="20" dur="500" fill="hold"/>
                                        <p:tgtEl>
                                          <p:spTgt spid="105"/>
                                        </p:tgtEl>
                                        <p:attrNameLst>
                                          <p:attrName>ppt_y</p:attrName>
                                        </p:attrNameLst>
                                      </p:cBhvr>
                                      <p:tavLst>
                                        <p:tav tm="0">
                                          <p:val>
                                            <p:strVal val="#ppt_y+.1"/>
                                          </p:val>
                                        </p:tav>
                                        <p:tav tm="100000">
                                          <p:val>
                                            <p:strVal val="#ppt_y"/>
                                          </p:val>
                                        </p:tav>
                                      </p:tavLst>
                                    </p:anim>
                                  </p:childTnLst>
                                </p:cTn>
                              </p:par>
                              <p:par>
                                <p:cTn id="21" presetID="10" presetClass="entr" presetSubtype="0" fill="hold" nodeType="withEffect">
                                  <p:stCondLst>
                                    <p:cond delay="0"/>
                                  </p:stCondLst>
                                  <p:childTnLst>
                                    <p:set>
                                      <p:cBhvr>
                                        <p:cTn id="22" dur="1" fill="hold">
                                          <p:stCondLst>
                                            <p:cond delay="0"/>
                                          </p:stCondLst>
                                        </p:cTn>
                                        <p:tgtEl>
                                          <p:spTgt spid="116"/>
                                        </p:tgtEl>
                                        <p:attrNameLst>
                                          <p:attrName>style.visibility</p:attrName>
                                        </p:attrNameLst>
                                      </p:cBhvr>
                                      <p:to>
                                        <p:strVal val="visible"/>
                                      </p:to>
                                    </p:set>
                                    <p:animEffect transition="in" filter="fade">
                                      <p:cBhvr>
                                        <p:cTn id="23" dur="1000"/>
                                        <p:tgtEl>
                                          <p:spTgt spid="116"/>
                                        </p:tgtEl>
                                      </p:cBhvr>
                                    </p:animEffect>
                                  </p:childTnLst>
                                </p:cTn>
                              </p:par>
                            </p:childTnLst>
                          </p:cTn>
                        </p:par>
                        <p:par>
                          <p:cTn id="24" fill="hold">
                            <p:stCondLst>
                              <p:cond delay="1000"/>
                            </p:stCondLst>
                            <p:childTnLst>
                              <p:par>
                                <p:cTn id="25" presetID="22" presetClass="entr" presetSubtype="2" fill="hold" nodeType="afterEffect">
                                  <p:stCondLst>
                                    <p:cond delay="0"/>
                                  </p:stCondLst>
                                  <p:childTnLst>
                                    <p:set>
                                      <p:cBhvr>
                                        <p:cTn id="26" dur="1" fill="hold">
                                          <p:stCondLst>
                                            <p:cond delay="0"/>
                                          </p:stCondLst>
                                        </p:cTn>
                                        <p:tgtEl>
                                          <p:spTgt spid="107"/>
                                        </p:tgtEl>
                                        <p:attrNameLst>
                                          <p:attrName>style.visibility</p:attrName>
                                        </p:attrNameLst>
                                      </p:cBhvr>
                                      <p:to>
                                        <p:strVal val="visible"/>
                                      </p:to>
                                    </p:set>
                                    <p:animEffect transition="in" filter="wipe(right)">
                                      <p:cBhvr>
                                        <p:cTn id="27" dur="250"/>
                                        <p:tgtEl>
                                          <p:spTgt spid="107"/>
                                        </p:tgtEl>
                                      </p:cBhvr>
                                    </p:animEffect>
                                  </p:childTnLst>
                                </p:cTn>
                              </p:par>
                              <p:par>
                                <p:cTn id="28" presetID="22" presetClass="entr" presetSubtype="2" fill="hold" nodeType="withEffect">
                                  <p:stCondLst>
                                    <p:cond delay="200"/>
                                  </p:stCondLst>
                                  <p:childTnLst>
                                    <p:set>
                                      <p:cBhvr>
                                        <p:cTn id="29" dur="1" fill="hold">
                                          <p:stCondLst>
                                            <p:cond delay="0"/>
                                          </p:stCondLst>
                                        </p:cTn>
                                        <p:tgtEl>
                                          <p:spTgt spid="106"/>
                                        </p:tgtEl>
                                        <p:attrNameLst>
                                          <p:attrName>style.visibility</p:attrName>
                                        </p:attrNameLst>
                                      </p:cBhvr>
                                      <p:to>
                                        <p:strVal val="visible"/>
                                      </p:to>
                                    </p:set>
                                    <p:animEffect transition="in" filter="wipe(right)">
                                      <p:cBhvr>
                                        <p:cTn id="30" dur="250"/>
                                        <p:tgtEl>
                                          <p:spTgt spid="106"/>
                                        </p:tgtEl>
                                      </p:cBhvr>
                                    </p:animEffect>
                                  </p:childTnLst>
                                </p:cTn>
                              </p:par>
                              <p:par>
                                <p:cTn id="31" presetID="22" presetClass="entr" presetSubtype="8" fill="hold" nodeType="withEffect">
                                  <p:stCondLst>
                                    <p:cond delay="400"/>
                                  </p:stCondLst>
                                  <p:childTnLst>
                                    <p:set>
                                      <p:cBhvr>
                                        <p:cTn id="32" dur="1" fill="hold">
                                          <p:stCondLst>
                                            <p:cond delay="0"/>
                                          </p:stCondLst>
                                        </p:cTn>
                                        <p:tgtEl>
                                          <p:spTgt spid="112"/>
                                        </p:tgtEl>
                                        <p:attrNameLst>
                                          <p:attrName>style.visibility</p:attrName>
                                        </p:attrNameLst>
                                      </p:cBhvr>
                                      <p:to>
                                        <p:strVal val="visible"/>
                                      </p:to>
                                    </p:set>
                                    <p:animEffect transition="in" filter="wipe(left)">
                                      <p:cBhvr>
                                        <p:cTn id="33" dur="250"/>
                                        <p:tgtEl>
                                          <p:spTgt spid="112"/>
                                        </p:tgtEl>
                                      </p:cBhvr>
                                    </p:animEffect>
                                  </p:childTnLst>
                                </p:cTn>
                              </p:par>
                              <p:par>
                                <p:cTn id="34" presetID="22" presetClass="entr" presetSubtype="8" fill="hold" nodeType="withEffect">
                                  <p:stCondLst>
                                    <p:cond delay="600"/>
                                  </p:stCondLst>
                                  <p:childTnLst>
                                    <p:set>
                                      <p:cBhvr>
                                        <p:cTn id="35" dur="1" fill="hold">
                                          <p:stCondLst>
                                            <p:cond delay="0"/>
                                          </p:stCondLst>
                                        </p:cTn>
                                        <p:tgtEl>
                                          <p:spTgt spid="113"/>
                                        </p:tgtEl>
                                        <p:attrNameLst>
                                          <p:attrName>style.visibility</p:attrName>
                                        </p:attrNameLst>
                                      </p:cBhvr>
                                      <p:to>
                                        <p:strVal val="visible"/>
                                      </p:to>
                                    </p:set>
                                    <p:animEffect transition="in" filter="wipe(left)">
                                      <p:cBhvr>
                                        <p:cTn id="36" dur="250"/>
                                        <p:tgtEl>
                                          <p:spTgt spid="113"/>
                                        </p:tgtEl>
                                      </p:cBhvr>
                                    </p:animEffect>
                                  </p:childTnLst>
                                </p:cTn>
                              </p:par>
                              <p:par>
                                <p:cTn id="37" presetID="22" presetClass="entr" presetSubtype="8" fill="hold" nodeType="withEffect">
                                  <p:stCondLst>
                                    <p:cond delay="800"/>
                                  </p:stCondLst>
                                  <p:childTnLst>
                                    <p:set>
                                      <p:cBhvr>
                                        <p:cTn id="38" dur="1" fill="hold">
                                          <p:stCondLst>
                                            <p:cond delay="0"/>
                                          </p:stCondLst>
                                        </p:cTn>
                                        <p:tgtEl>
                                          <p:spTgt spid="115"/>
                                        </p:tgtEl>
                                        <p:attrNameLst>
                                          <p:attrName>style.visibility</p:attrName>
                                        </p:attrNameLst>
                                      </p:cBhvr>
                                      <p:to>
                                        <p:strVal val="visible"/>
                                      </p:to>
                                    </p:set>
                                    <p:animEffect transition="in" filter="wipe(left)">
                                      <p:cBhvr>
                                        <p:cTn id="39" dur="250"/>
                                        <p:tgtEl>
                                          <p:spTgt spid="115"/>
                                        </p:tgtEl>
                                      </p:cBhvr>
                                    </p:animEffect>
                                  </p:childTnLst>
                                </p:cTn>
                              </p:par>
                            </p:childTnLst>
                          </p:cTn>
                        </p:par>
                        <p:par>
                          <p:cTn id="40" fill="hold">
                            <p:stCondLst>
                              <p:cond delay="1500"/>
                            </p:stCondLst>
                            <p:childTnLst>
                              <p:par>
                                <p:cTn id="41" presetID="22" presetClass="entr" presetSubtype="2" fill="hold" nodeType="afterEffect">
                                  <p:stCondLst>
                                    <p:cond delay="0"/>
                                  </p:stCondLst>
                                  <p:childTnLst>
                                    <p:set>
                                      <p:cBhvr>
                                        <p:cTn id="42" dur="1" fill="hold">
                                          <p:stCondLst>
                                            <p:cond delay="0"/>
                                          </p:stCondLst>
                                        </p:cTn>
                                        <p:tgtEl>
                                          <p:spTgt spid="117"/>
                                        </p:tgtEl>
                                        <p:attrNameLst>
                                          <p:attrName>style.visibility</p:attrName>
                                        </p:attrNameLst>
                                      </p:cBhvr>
                                      <p:to>
                                        <p:strVal val="visible"/>
                                      </p:to>
                                    </p:set>
                                    <p:animEffect transition="in" filter="wipe(right)">
                                      <p:cBhvr>
                                        <p:cTn id="43" dur="500"/>
                                        <p:tgtEl>
                                          <p:spTgt spid="11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19"/>
                                        </p:tgtEl>
                                        <p:attrNameLst>
                                          <p:attrName>style.visibility</p:attrName>
                                        </p:attrNameLst>
                                      </p:cBhvr>
                                      <p:to>
                                        <p:strVal val="visible"/>
                                      </p:to>
                                    </p:set>
                                    <p:animEffect transition="in" filter="fade">
                                      <p:cBhvr>
                                        <p:cTn id="48" dur="500"/>
                                        <p:tgtEl>
                                          <p:spTgt spid="11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18"/>
                                        </p:tgtEl>
                                        <p:attrNameLst>
                                          <p:attrName>style.visibility</p:attrName>
                                        </p:attrNameLst>
                                      </p:cBhvr>
                                      <p:to>
                                        <p:strVal val="visible"/>
                                      </p:to>
                                    </p:set>
                                    <p:animEffect transition="in" filter="fade">
                                      <p:cBhvr>
                                        <p:cTn id="51" dur="500"/>
                                        <p:tgtEl>
                                          <p:spTgt spid="118"/>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21"/>
                                        </p:tgtEl>
                                        <p:attrNameLst>
                                          <p:attrName>style.visibility</p:attrName>
                                        </p:attrNameLst>
                                      </p:cBhvr>
                                      <p:to>
                                        <p:strVal val="visible"/>
                                      </p:to>
                                    </p:set>
                                    <p:animEffect transition="in" filter="fade">
                                      <p:cBhvr>
                                        <p:cTn id="56" dur="500"/>
                                        <p:tgtEl>
                                          <p:spTgt spid="12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20"/>
                                        </p:tgtEl>
                                        <p:attrNameLst>
                                          <p:attrName>style.visibility</p:attrName>
                                        </p:attrNameLst>
                                      </p:cBhvr>
                                      <p:to>
                                        <p:strVal val="visible"/>
                                      </p:to>
                                    </p:set>
                                    <p:animEffect transition="in" filter="fade">
                                      <p:cBhvr>
                                        <p:cTn id="59" dur="500"/>
                                        <p:tgtEl>
                                          <p:spTgt spid="120"/>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23"/>
                                        </p:tgtEl>
                                        <p:attrNameLst>
                                          <p:attrName>style.visibility</p:attrName>
                                        </p:attrNameLst>
                                      </p:cBhvr>
                                      <p:to>
                                        <p:strVal val="visible"/>
                                      </p:to>
                                    </p:set>
                                    <p:animEffect transition="in" filter="fade">
                                      <p:cBhvr>
                                        <p:cTn id="64" dur="500"/>
                                        <p:tgtEl>
                                          <p:spTgt spid="123"/>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22"/>
                                        </p:tgtEl>
                                        <p:attrNameLst>
                                          <p:attrName>style.visibility</p:attrName>
                                        </p:attrNameLst>
                                      </p:cBhvr>
                                      <p:to>
                                        <p:strVal val="visible"/>
                                      </p:to>
                                    </p:set>
                                    <p:animEffect transition="in" filter="fade">
                                      <p:cBhvr>
                                        <p:cTn id="67" dur="500"/>
                                        <p:tgtEl>
                                          <p:spTgt spid="12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25"/>
                                        </p:tgtEl>
                                        <p:attrNameLst>
                                          <p:attrName>style.visibility</p:attrName>
                                        </p:attrNameLst>
                                      </p:cBhvr>
                                      <p:to>
                                        <p:strVal val="visible"/>
                                      </p:to>
                                    </p:set>
                                    <p:animEffect transition="in" filter="fade">
                                      <p:cBhvr>
                                        <p:cTn id="72" dur="500"/>
                                        <p:tgtEl>
                                          <p:spTgt spid="125"/>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24"/>
                                        </p:tgtEl>
                                        <p:attrNameLst>
                                          <p:attrName>style.visibility</p:attrName>
                                        </p:attrNameLst>
                                      </p:cBhvr>
                                      <p:to>
                                        <p:strVal val="visible"/>
                                      </p:to>
                                    </p:set>
                                    <p:animEffect transition="in" filter="fade">
                                      <p:cBhvr>
                                        <p:cTn id="75" dur="500"/>
                                        <p:tgtEl>
                                          <p:spTgt spid="124"/>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127"/>
                                        </p:tgtEl>
                                        <p:attrNameLst>
                                          <p:attrName>style.visibility</p:attrName>
                                        </p:attrNameLst>
                                      </p:cBhvr>
                                      <p:to>
                                        <p:strVal val="visible"/>
                                      </p:to>
                                    </p:set>
                                    <p:animEffect transition="in" filter="fade">
                                      <p:cBhvr>
                                        <p:cTn id="80" dur="500"/>
                                        <p:tgtEl>
                                          <p:spTgt spid="127"/>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26"/>
                                        </p:tgtEl>
                                        <p:attrNameLst>
                                          <p:attrName>style.visibility</p:attrName>
                                        </p:attrNameLst>
                                      </p:cBhvr>
                                      <p:to>
                                        <p:strVal val="visible"/>
                                      </p:to>
                                    </p:set>
                                    <p:animEffect transition="in" filter="fade">
                                      <p:cBhvr>
                                        <p:cTn id="83"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118" grpId="0" animBg="1"/>
      <p:bldP spid="119" grpId="0"/>
      <p:bldP spid="120" grpId="0" animBg="1"/>
      <p:bldP spid="121" grpId="0"/>
      <p:bldP spid="122" grpId="0" animBg="1"/>
      <p:bldP spid="123" grpId="0"/>
      <p:bldP spid="124" grpId="0" animBg="1"/>
      <p:bldP spid="125" grpId="0"/>
      <p:bldP spid="126" grpId="0" animBg="1"/>
      <p:bldP spid="1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222740" y="108294"/>
            <a:ext cx="1594337" cy="584775"/>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工作不足地方</a:t>
            </a:r>
            <a:endParaRPr lang="en-US" altLang="zh-CN" sz="1400" b="1" dirty="0">
              <a:solidFill>
                <a:schemeClr val="bg1"/>
              </a:solidFill>
              <a:latin typeface="微软雅黑" panose="020B0503020204020204" pitchFamily="34" charset="-122"/>
              <a:ea typeface="微软雅黑" panose="020B0503020204020204" pitchFamily="34" charset="-122"/>
            </a:endParaRPr>
          </a:p>
          <a:p>
            <a:r>
              <a:rPr lang="en-US" altLang="zh-CN" sz="1400" dirty="0">
                <a:latin typeface="微软雅黑" panose="020B0503020204020204" pitchFamily="34" charset="-122"/>
                <a:ea typeface="微软雅黑" panose="020B0503020204020204" pitchFamily="34" charset="-122"/>
              </a:rPr>
              <a:t>underwork</a:t>
            </a:r>
            <a:endParaRPr lang="zh-CN" altLang="en-US" sz="1400" dirty="0">
              <a:latin typeface="微软雅黑" panose="020B0503020204020204" pitchFamily="34" charset="-122"/>
              <a:ea typeface="微软雅黑" panose="020B0503020204020204" pitchFamily="34" charset="-122"/>
            </a:endParaRPr>
          </a:p>
        </p:txBody>
      </p:sp>
      <p:sp>
        <p:nvSpPr>
          <p:cNvPr id="4" name="Rounded Rectangle 5"/>
          <p:cNvSpPr>
            <a:spLocks noChangeArrowheads="1"/>
          </p:cNvSpPr>
          <p:nvPr/>
        </p:nvSpPr>
        <p:spPr bwMode="auto">
          <a:xfrm>
            <a:off x="1400175" y="2022942"/>
            <a:ext cx="1106488" cy="1104900"/>
          </a:xfrm>
          <a:prstGeom prst="roundRect">
            <a:avLst>
              <a:gd name="adj" fmla="val 16667"/>
            </a:avLst>
          </a:prstGeom>
          <a:solidFill>
            <a:schemeClr val="tx1"/>
          </a:solidFill>
          <a:ln>
            <a:noFill/>
          </a:ln>
        </p:spPr>
        <p:txBody>
          <a:bodyPr anchor="ctr"/>
          <a:lstStyle/>
          <a:p>
            <a:pPr algn="ctr" eaLnBrk="1" hangingPunct="1"/>
            <a:endParaRPr lang="en-US" altLang="zh-CN" sz="8800">
              <a:solidFill>
                <a:srgbClr val="FFFFFF"/>
              </a:solidFill>
            </a:endParaRPr>
          </a:p>
        </p:txBody>
      </p:sp>
      <p:sp>
        <p:nvSpPr>
          <p:cNvPr id="5" name="Rounded Rectangle 11"/>
          <p:cNvSpPr>
            <a:spLocks noChangeArrowheads="1"/>
          </p:cNvSpPr>
          <p:nvPr/>
        </p:nvSpPr>
        <p:spPr bwMode="auto">
          <a:xfrm>
            <a:off x="4741863" y="2022942"/>
            <a:ext cx="1104900" cy="1104900"/>
          </a:xfrm>
          <a:prstGeom prst="roundRect">
            <a:avLst>
              <a:gd name="adj" fmla="val 16667"/>
            </a:avLst>
          </a:prstGeom>
          <a:solidFill>
            <a:schemeClr val="bg1">
              <a:lumMod val="65000"/>
            </a:schemeClr>
          </a:solidFill>
          <a:ln>
            <a:noFill/>
          </a:ln>
        </p:spPr>
        <p:txBody>
          <a:bodyPr anchor="ctr"/>
          <a:lstStyle/>
          <a:p>
            <a:pPr algn="ctr" eaLnBrk="1" hangingPunct="1"/>
            <a:endParaRPr lang="en-US" altLang="zh-CN">
              <a:solidFill>
                <a:schemeClr val="bg1"/>
              </a:solidFill>
              <a:latin typeface="微软雅黑" panose="020B0503020204020204" pitchFamily="34" charset="-122"/>
              <a:ea typeface="微软雅黑" panose="020B0503020204020204" pitchFamily="34" charset="-122"/>
            </a:endParaRPr>
          </a:p>
        </p:txBody>
      </p:sp>
      <p:sp>
        <p:nvSpPr>
          <p:cNvPr id="6" name="Rounded Rectangle 13"/>
          <p:cNvSpPr>
            <a:spLocks noChangeArrowheads="1"/>
          </p:cNvSpPr>
          <p:nvPr/>
        </p:nvSpPr>
        <p:spPr bwMode="auto">
          <a:xfrm>
            <a:off x="8135938" y="2022942"/>
            <a:ext cx="1106487" cy="1104900"/>
          </a:xfrm>
          <a:prstGeom prst="roundRect">
            <a:avLst>
              <a:gd name="adj" fmla="val 16667"/>
            </a:avLst>
          </a:prstGeom>
          <a:solidFill>
            <a:schemeClr val="tx1"/>
          </a:solidFill>
          <a:ln>
            <a:noFill/>
          </a:ln>
        </p:spPr>
        <p:txBody>
          <a:bodyPr anchor="ctr"/>
          <a:lstStyle/>
          <a:p>
            <a:pPr algn="ctr" eaLnBrk="1" hangingPunct="1"/>
            <a:endParaRPr lang="en-US" altLang="zh-CN" sz="8800">
              <a:solidFill>
                <a:srgbClr val="FFFFFF"/>
              </a:solidFill>
            </a:endParaRPr>
          </a:p>
        </p:txBody>
      </p:sp>
      <p:sp>
        <p:nvSpPr>
          <p:cNvPr id="7" name="Rounded Rectangle 15"/>
          <p:cNvSpPr>
            <a:spLocks noChangeArrowheads="1"/>
          </p:cNvSpPr>
          <p:nvPr/>
        </p:nvSpPr>
        <p:spPr bwMode="auto">
          <a:xfrm>
            <a:off x="1400175" y="3802529"/>
            <a:ext cx="1106488" cy="1104900"/>
          </a:xfrm>
          <a:prstGeom prst="roundRect">
            <a:avLst>
              <a:gd name="adj" fmla="val 16667"/>
            </a:avLst>
          </a:prstGeom>
          <a:solidFill>
            <a:schemeClr val="tx1"/>
          </a:solidFill>
          <a:ln>
            <a:noFill/>
          </a:ln>
        </p:spPr>
        <p:txBody>
          <a:bodyPr anchor="ctr"/>
          <a:lstStyle/>
          <a:p>
            <a:pPr algn="ctr" eaLnBrk="1" hangingPunct="1"/>
            <a:endParaRPr lang="en-US" altLang="zh-CN" sz="8800">
              <a:solidFill>
                <a:srgbClr val="FFFFFF"/>
              </a:solidFill>
            </a:endParaRPr>
          </a:p>
        </p:txBody>
      </p:sp>
      <p:sp>
        <p:nvSpPr>
          <p:cNvPr id="8" name="Rounded Rectangle 17"/>
          <p:cNvSpPr>
            <a:spLocks noChangeArrowheads="1"/>
          </p:cNvSpPr>
          <p:nvPr/>
        </p:nvSpPr>
        <p:spPr bwMode="auto">
          <a:xfrm>
            <a:off x="4741863" y="3802529"/>
            <a:ext cx="1104900" cy="1104900"/>
          </a:xfrm>
          <a:prstGeom prst="roundRect">
            <a:avLst>
              <a:gd name="adj" fmla="val 16667"/>
            </a:avLst>
          </a:prstGeom>
          <a:solidFill>
            <a:schemeClr val="bg1">
              <a:lumMod val="65000"/>
            </a:schemeClr>
          </a:solidFill>
          <a:ln>
            <a:noFill/>
          </a:ln>
        </p:spPr>
        <p:txBody>
          <a:bodyPr anchor="ctr"/>
          <a:lstStyle/>
          <a:p>
            <a:pPr algn="ctr" eaLnBrk="1" hangingPunct="1"/>
            <a:endParaRPr lang="en-US" altLang="zh-CN">
              <a:solidFill>
                <a:schemeClr val="bg1"/>
              </a:solidFill>
              <a:latin typeface="微软雅黑" panose="020B0503020204020204" pitchFamily="34" charset="-122"/>
              <a:ea typeface="微软雅黑" panose="020B0503020204020204" pitchFamily="34" charset="-122"/>
            </a:endParaRPr>
          </a:p>
        </p:txBody>
      </p:sp>
      <p:sp>
        <p:nvSpPr>
          <p:cNvPr id="9" name="Rounded Rectangle 19"/>
          <p:cNvSpPr>
            <a:spLocks noChangeArrowheads="1"/>
          </p:cNvSpPr>
          <p:nvPr/>
        </p:nvSpPr>
        <p:spPr bwMode="auto">
          <a:xfrm>
            <a:off x="8135938" y="3802529"/>
            <a:ext cx="1106487" cy="1104900"/>
          </a:xfrm>
          <a:prstGeom prst="roundRect">
            <a:avLst>
              <a:gd name="adj" fmla="val 16667"/>
            </a:avLst>
          </a:prstGeom>
          <a:solidFill>
            <a:schemeClr val="tx1"/>
          </a:solidFill>
          <a:ln>
            <a:noFill/>
          </a:ln>
        </p:spPr>
        <p:txBody>
          <a:bodyPr anchor="ctr"/>
          <a:lstStyle/>
          <a:p>
            <a:pPr algn="ctr" eaLnBrk="1" hangingPunct="1"/>
            <a:endParaRPr lang="en-US" altLang="zh-CN" sz="8800">
              <a:solidFill>
                <a:srgbClr val="FFFFFF"/>
              </a:solidFill>
            </a:endParaRPr>
          </a:p>
        </p:txBody>
      </p:sp>
      <p:sp>
        <p:nvSpPr>
          <p:cNvPr id="10" name="Freeform 44"/>
          <p:cNvSpPr>
            <a:spLocks noEditPoints="1"/>
          </p:cNvSpPr>
          <p:nvPr/>
        </p:nvSpPr>
        <p:spPr bwMode="auto">
          <a:xfrm>
            <a:off x="8423275" y="2313454"/>
            <a:ext cx="530225" cy="523875"/>
          </a:xfrm>
          <a:custGeom>
            <a:avLst/>
            <a:gdLst>
              <a:gd name="T0" fmla="*/ 2147483647 w 121"/>
              <a:gd name="T1" fmla="*/ 2147483647 h 119"/>
              <a:gd name="T2" fmla="*/ 2147483647 w 121"/>
              <a:gd name="T3" fmla="*/ 2147483647 h 119"/>
              <a:gd name="T4" fmla="*/ 2147483647 w 121"/>
              <a:gd name="T5" fmla="*/ 2147483647 h 119"/>
              <a:gd name="T6" fmla="*/ 2147483647 w 121"/>
              <a:gd name="T7" fmla="*/ 2147483647 h 119"/>
              <a:gd name="T8" fmla="*/ 2147483647 w 121"/>
              <a:gd name="T9" fmla="*/ 2147483647 h 119"/>
              <a:gd name="T10" fmla="*/ 2147483647 w 121"/>
              <a:gd name="T11" fmla="*/ 2147483647 h 119"/>
              <a:gd name="T12" fmla="*/ 2147483647 w 121"/>
              <a:gd name="T13" fmla="*/ 2147483647 h 119"/>
              <a:gd name="T14" fmla="*/ 2147483647 w 121"/>
              <a:gd name="T15" fmla="*/ 2147483647 h 119"/>
              <a:gd name="T16" fmla="*/ 2147483647 w 121"/>
              <a:gd name="T17" fmla="*/ 2147483647 h 119"/>
              <a:gd name="T18" fmla="*/ 2147483647 w 121"/>
              <a:gd name="T19" fmla="*/ 2147483647 h 119"/>
              <a:gd name="T20" fmla="*/ 2147483647 w 121"/>
              <a:gd name="T21" fmla="*/ 2147483647 h 119"/>
              <a:gd name="T22" fmla="*/ 2147483647 w 121"/>
              <a:gd name="T23" fmla="*/ 2147483647 h 119"/>
              <a:gd name="T24" fmla="*/ 2147483647 w 121"/>
              <a:gd name="T25" fmla="*/ 2147483647 h 119"/>
              <a:gd name="T26" fmla="*/ 2147483647 w 121"/>
              <a:gd name="T27" fmla="*/ 2147483647 h 119"/>
              <a:gd name="T28" fmla="*/ 2147483647 w 121"/>
              <a:gd name="T29" fmla="*/ 2147483647 h 119"/>
              <a:gd name="T30" fmla="*/ 2147483647 w 121"/>
              <a:gd name="T31" fmla="*/ 2147483647 h 119"/>
              <a:gd name="T32" fmla="*/ 2147483647 w 121"/>
              <a:gd name="T33" fmla="*/ 2147483647 h 119"/>
              <a:gd name="T34" fmla="*/ 2147483647 w 121"/>
              <a:gd name="T35" fmla="*/ 2147483647 h 119"/>
              <a:gd name="T36" fmla="*/ 2147483647 w 121"/>
              <a:gd name="T37" fmla="*/ 2147483647 h 119"/>
              <a:gd name="T38" fmla="*/ 2147483647 w 121"/>
              <a:gd name="T39" fmla="*/ 2147483647 h 119"/>
              <a:gd name="T40" fmla="*/ 2147483647 w 121"/>
              <a:gd name="T41" fmla="*/ 2147483647 h 119"/>
              <a:gd name="T42" fmla="*/ 2147483647 w 121"/>
              <a:gd name="T43" fmla="*/ 2147483647 h 119"/>
              <a:gd name="T44" fmla="*/ 2147483647 w 121"/>
              <a:gd name="T45" fmla="*/ 2147483647 h 119"/>
              <a:gd name="T46" fmla="*/ 2147483647 w 121"/>
              <a:gd name="T47" fmla="*/ 2147483647 h 119"/>
              <a:gd name="T48" fmla="*/ 2147483647 w 121"/>
              <a:gd name="T49" fmla="*/ 2147483647 h 119"/>
              <a:gd name="T50" fmla="*/ 2147483647 w 121"/>
              <a:gd name="T51" fmla="*/ 2147483647 h 119"/>
              <a:gd name="T52" fmla="*/ 2147483647 w 121"/>
              <a:gd name="T53" fmla="*/ 2147483647 h 119"/>
              <a:gd name="T54" fmla="*/ 2147483647 w 121"/>
              <a:gd name="T55" fmla="*/ 2147483647 h 119"/>
              <a:gd name="T56" fmla="*/ 2147483647 w 121"/>
              <a:gd name="T57" fmla="*/ 2147483647 h 119"/>
              <a:gd name="T58" fmla="*/ 2147483647 w 121"/>
              <a:gd name="T59" fmla="*/ 2147483647 h 119"/>
              <a:gd name="T60" fmla="*/ 2147483647 w 121"/>
              <a:gd name="T61" fmla="*/ 2147483647 h 119"/>
              <a:gd name="T62" fmla="*/ 2147483647 w 121"/>
              <a:gd name="T63" fmla="*/ 2147483647 h 119"/>
              <a:gd name="T64" fmla="*/ 2147483647 w 121"/>
              <a:gd name="T65" fmla="*/ 2147483647 h 119"/>
              <a:gd name="T66" fmla="*/ 2147483647 w 121"/>
              <a:gd name="T67" fmla="*/ 2147483647 h 119"/>
              <a:gd name="T68" fmla="*/ 2147483647 w 121"/>
              <a:gd name="T69" fmla="*/ 2147483647 h 119"/>
              <a:gd name="T70" fmla="*/ 2147483647 w 121"/>
              <a:gd name="T71" fmla="*/ 2147483647 h 1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1" h="119">
                <a:moveTo>
                  <a:pt x="114" y="89"/>
                </a:moveTo>
                <a:cubicBezTo>
                  <a:pt x="88" y="62"/>
                  <a:pt x="88" y="62"/>
                  <a:pt x="88" y="62"/>
                </a:cubicBezTo>
                <a:cubicBezTo>
                  <a:pt x="83" y="58"/>
                  <a:pt x="77" y="57"/>
                  <a:pt x="71" y="58"/>
                </a:cubicBezTo>
                <a:cubicBezTo>
                  <a:pt x="61" y="48"/>
                  <a:pt x="61" y="48"/>
                  <a:pt x="61" y="48"/>
                </a:cubicBezTo>
                <a:cubicBezTo>
                  <a:pt x="62" y="43"/>
                  <a:pt x="61" y="37"/>
                  <a:pt x="56" y="33"/>
                </a:cubicBezTo>
                <a:cubicBezTo>
                  <a:pt x="30" y="6"/>
                  <a:pt x="30" y="6"/>
                  <a:pt x="30" y="6"/>
                </a:cubicBezTo>
                <a:cubicBezTo>
                  <a:pt x="23" y="0"/>
                  <a:pt x="13" y="0"/>
                  <a:pt x="7" y="6"/>
                </a:cubicBezTo>
                <a:cubicBezTo>
                  <a:pt x="0" y="13"/>
                  <a:pt x="0" y="23"/>
                  <a:pt x="7" y="29"/>
                </a:cubicBezTo>
                <a:cubicBezTo>
                  <a:pt x="33" y="56"/>
                  <a:pt x="33" y="56"/>
                  <a:pt x="33" y="56"/>
                </a:cubicBezTo>
                <a:cubicBezTo>
                  <a:pt x="38" y="61"/>
                  <a:pt x="45" y="62"/>
                  <a:pt x="51" y="60"/>
                </a:cubicBezTo>
                <a:cubicBezTo>
                  <a:pt x="60" y="70"/>
                  <a:pt x="60" y="70"/>
                  <a:pt x="60" y="70"/>
                </a:cubicBezTo>
                <a:cubicBezTo>
                  <a:pt x="59" y="75"/>
                  <a:pt x="60" y="81"/>
                  <a:pt x="65" y="85"/>
                </a:cubicBezTo>
                <a:cubicBezTo>
                  <a:pt x="91" y="112"/>
                  <a:pt x="91" y="112"/>
                  <a:pt x="91" y="112"/>
                </a:cubicBezTo>
                <a:cubicBezTo>
                  <a:pt x="98" y="119"/>
                  <a:pt x="108" y="119"/>
                  <a:pt x="114" y="112"/>
                </a:cubicBezTo>
                <a:cubicBezTo>
                  <a:pt x="121" y="106"/>
                  <a:pt x="121" y="95"/>
                  <a:pt x="114" y="89"/>
                </a:cubicBezTo>
                <a:close/>
                <a:moveTo>
                  <a:pt x="36" y="51"/>
                </a:moveTo>
                <a:cubicBezTo>
                  <a:pt x="12" y="27"/>
                  <a:pt x="12" y="27"/>
                  <a:pt x="12" y="27"/>
                </a:cubicBezTo>
                <a:cubicBezTo>
                  <a:pt x="7" y="22"/>
                  <a:pt x="7" y="15"/>
                  <a:pt x="11" y="11"/>
                </a:cubicBezTo>
                <a:cubicBezTo>
                  <a:pt x="16" y="7"/>
                  <a:pt x="23" y="7"/>
                  <a:pt x="27" y="12"/>
                </a:cubicBezTo>
                <a:cubicBezTo>
                  <a:pt x="51" y="36"/>
                  <a:pt x="51" y="36"/>
                  <a:pt x="51" y="36"/>
                </a:cubicBezTo>
                <a:cubicBezTo>
                  <a:pt x="53" y="37"/>
                  <a:pt x="54" y="40"/>
                  <a:pt x="54" y="42"/>
                </a:cubicBezTo>
                <a:cubicBezTo>
                  <a:pt x="51" y="39"/>
                  <a:pt x="46" y="39"/>
                  <a:pt x="43" y="42"/>
                </a:cubicBezTo>
                <a:cubicBezTo>
                  <a:pt x="40" y="45"/>
                  <a:pt x="40" y="50"/>
                  <a:pt x="43" y="53"/>
                </a:cubicBezTo>
                <a:cubicBezTo>
                  <a:pt x="45" y="54"/>
                  <a:pt x="45" y="54"/>
                  <a:pt x="45" y="54"/>
                </a:cubicBezTo>
                <a:cubicBezTo>
                  <a:pt x="42" y="54"/>
                  <a:pt x="38" y="53"/>
                  <a:pt x="36" y="51"/>
                </a:cubicBezTo>
                <a:close/>
                <a:moveTo>
                  <a:pt x="110" y="107"/>
                </a:moveTo>
                <a:cubicBezTo>
                  <a:pt x="105" y="111"/>
                  <a:pt x="98" y="111"/>
                  <a:pt x="94" y="107"/>
                </a:cubicBezTo>
                <a:cubicBezTo>
                  <a:pt x="70" y="83"/>
                  <a:pt x="70" y="83"/>
                  <a:pt x="70" y="83"/>
                </a:cubicBezTo>
                <a:cubicBezTo>
                  <a:pt x="68" y="81"/>
                  <a:pt x="67" y="78"/>
                  <a:pt x="67" y="76"/>
                </a:cubicBezTo>
                <a:cubicBezTo>
                  <a:pt x="71" y="80"/>
                  <a:pt x="71" y="80"/>
                  <a:pt x="71" y="80"/>
                </a:cubicBezTo>
                <a:cubicBezTo>
                  <a:pt x="74" y="83"/>
                  <a:pt x="79" y="83"/>
                  <a:pt x="82" y="80"/>
                </a:cubicBezTo>
                <a:cubicBezTo>
                  <a:pt x="85" y="77"/>
                  <a:pt x="85" y="72"/>
                  <a:pt x="82" y="69"/>
                </a:cubicBezTo>
                <a:cubicBezTo>
                  <a:pt x="77" y="64"/>
                  <a:pt x="77" y="64"/>
                  <a:pt x="77" y="64"/>
                </a:cubicBezTo>
                <a:cubicBezTo>
                  <a:pt x="80" y="64"/>
                  <a:pt x="83" y="65"/>
                  <a:pt x="85" y="68"/>
                </a:cubicBezTo>
                <a:cubicBezTo>
                  <a:pt x="109" y="92"/>
                  <a:pt x="109" y="92"/>
                  <a:pt x="109" y="92"/>
                </a:cubicBezTo>
                <a:cubicBezTo>
                  <a:pt x="114" y="96"/>
                  <a:pt x="114" y="103"/>
                  <a:pt x="110" y="10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pic>
        <p:nvPicPr>
          <p:cNvPr id="11" name="Group 24"/>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026025" y="2327742"/>
            <a:ext cx="541338"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reeform 55"/>
          <p:cNvSpPr>
            <a:spLocks noEditPoints="1"/>
          </p:cNvSpPr>
          <p:nvPr/>
        </p:nvSpPr>
        <p:spPr bwMode="auto">
          <a:xfrm>
            <a:off x="1670050" y="4058117"/>
            <a:ext cx="566738" cy="593725"/>
          </a:xfrm>
          <a:custGeom>
            <a:avLst/>
            <a:gdLst>
              <a:gd name="T0" fmla="*/ 2147483647 w 129"/>
              <a:gd name="T1" fmla="*/ 2147483647 h 135"/>
              <a:gd name="T2" fmla="*/ 2147483647 w 129"/>
              <a:gd name="T3" fmla="*/ 2147483647 h 135"/>
              <a:gd name="T4" fmla="*/ 2147483647 w 129"/>
              <a:gd name="T5" fmla="*/ 2147483647 h 135"/>
              <a:gd name="T6" fmla="*/ 2147483647 w 129"/>
              <a:gd name="T7" fmla="*/ 2147483647 h 135"/>
              <a:gd name="T8" fmla="*/ 2147483647 w 129"/>
              <a:gd name="T9" fmla="*/ 2147483647 h 135"/>
              <a:gd name="T10" fmla="*/ 2147483647 w 129"/>
              <a:gd name="T11" fmla="*/ 2147483647 h 135"/>
              <a:gd name="T12" fmla="*/ 2147483647 w 129"/>
              <a:gd name="T13" fmla="*/ 2147483647 h 135"/>
              <a:gd name="T14" fmla="*/ 2147483647 w 129"/>
              <a:gd name="T15" fmla="*/ 0 h 135"/>
              <a:gd name="T16" fmla="*/ 2147483647 w 129"/>
              <a:gd name="T17" fmla="*/ 0 h 135"/>
              <a:gd name="T18" fmla="*/ 2147483647 w 129"/>
              <a:gd name="T19" fmla="*/ 2147483647 h 135"/>
              <a:gd name="T20" fmla="*/ 2147483647 w 129"/>
              <a:gd name="T21" fmla="*/ 2147483647 h 135"/>
              <a:gd name="T22" fmla="*/ 2147483647 w 129"/>
              <a:gd name="T23" fmla="*/ 2147483647 h 135"/>
              <a:gd name="T24" fmla="*/ 2147483647 w 129"/>
              <a:gd name="T25" fmla="*/ 2147483647 h 135"/>
              <a:gd name="T26" fmla="*/ 2147483647 w 129"/>
              <a:gd name="T27" fmla="*/ 2147483647 h 135"/>
              <a:gd name="T28" fmla="*/ 2147483647 w 129"/>
              <a:gd name="T29" fmla="*/ 2147483647 h 135"/>
              <a:gd name="T30" fmla="*/ 2147483647 w 129"/>
              <a:gd name="T31" fmla="*/ 2147483647 h 135"/>
              <a:gd name="T32" fmla="*/ 2147483647 w 129"/>
              <a:gd name="T33" fmla="*/ 2147483647 h 135"/>
              <a:gd name="T34" fmla="*/ 2147483647 w 129"/>
              <a:gd name="T35" fmla="*/ 2147483647 h 135"/>
              <a:gd name="T36" fmla="*/ 2147483647 w 129"/>
              <a:gd name="T37" fmla="*/ 2147483647 h 135"/>
              <a:gd name="T38" fmla="*/ 2147483647 w 129"/>
              <a:gd name="T39" fmla="*/ 2147483647 h 135"/>
              <a:gd name="T40" fmla="*/ 2147483647 w 129"/>
              <a:gd name="T41" fmla="*/ 2147483647 h 135"/>
              <a:gd name="T42" fmla="*/ 2147483647 w 129"/>
              <a:gd name="T43" fmla="*/ 2147483647 h 135"/>
              <a:gd name="T44" fmla="*/ 2147483647 w 129"/>
              <a:gd name="T45" fmla="*/ 2147483647 h 135"/>
              <a:gd name="T46" fmla="*/ 2147483647 w 129"/>
              <a:gd name="T47" fmla="*/ 2147483647 h 135"/>
              <a:gd name="T48" fmla="*/ 2147483647 w 129"/>
              <a:gd name="T49" fmla="*/ 2147483647 h 135"/>
              <a:gd name="T50" fmla="*/ 2147483647 w 129"/>
              <a:gd name="T51" fmla="*/ 2147483647 h 135"/>
              <a:gd name="T52" fmla="*/ 2147483647 w 129"/>
              <a:gd name="T53" fmla="*/ 2147483647 h 135"/>
              <a:gd name="T54" fmla="*/ 2147483647 w 129"/>
              <a:gd name="T55" fmla="*/ 2147483647 h 135"/>
              <a:gd name="T56" fmla="*/ 2147483647 w 129"/>
              <a:gd name="T57" fmla="*/ 2147483647 h 135"/>
              <a:gd name="T58" fmla="*/ 2147483647 w 129"/>
              <a:gd name="T59" fmla="*/ 2147483647 h 135"/>
              <a:gd name="T60" fmla="*/ 2147483647 w 129"/>
              <a:gd name="T61" fmla="*/ 2147483647 h 135"/>
              <a:gd name="T62" fmla="*/ 2147483647 w 129"/>
              <a:gd name="T63" fmla="*/ 2147483647 h 135"/>
              <a:gd name="T64" fmla="*/ 2147483647 w 129"/>
              <a:gd name="T65" fmla="*/ 2147483647 h 135"/>
              <a:gd name="T66" fmla="*/ 2147483647 w 129"/>
              <a:gd name="T67" fmla="*/ 2147483647 h 135"/>
              <a:gd name="T68" fmla="*/ 2147483647 w 129"/>
              <a:gd name="T69" fmla="*/ 2147483647 h 135"/>
              <a:gd name="T70" fmla="*/ 2147483647 w 129"/>
              <a:gd name="T71" fmla="*/ 2147483647 h 135"/>
              <a:gd name="T72" fmla="*/ 2147483647 w 129"/>
              <a:gd name="T73" fmla="*/ 2147483647 h 135"/>
              <a:gd name="T74" fmla="*/ 2147483647 w 129"/>
              <a:gd name="T75" fmla="*/ 2147483647 h 135"/>
              <a:gd name="T76" fmla="*/ 2147483647 w 129"/>
              <a:gd name="T77" fmla="*/ 2147483647 h 135"/>
              <a:gd name="T78" fmla="*/ 2147483647 w 129"/>
              <a:gd name="T79" fmla="*/ 2147483647 h 135"/>
              <a:gd name="T80" fmla="*/ 2147483647 w 129"/>
              <a:gd name="T81" fmla="*/ 2147483647 h 135"/>
              <a:gd name="T82" fmla="*/ 2147483647 w 129"/>
              <a:gd name="T83" fmla="*/ 2147483647 h 135"/>
              <a:gd name="T84" fmla="*/ 2147483647 w 129"/>
              <a:gd name="T85" fmla="*/ 2147483647 h 135"/>
              <a:gd name="T86" fmla="*/ 2147483647 w 129"/>
              <a:gd name="T87" fmla="*/ 2147483647 h 135"/>
              <a:gd name="T88" fmla="*/ 2147483647 w 129"/>
              <a:gd name="T89" fmla="*/ 2147483647 h 135"/>
              <a:gd name="T90" fmla="*/ 2147483647 w 129"/>
              <a:gd name="T91" fmla="*/ 2147483647 h 135"/>
              <a:gd name="T92" fmla="*/ 2147483647 w 129"/>
              <a:gd name="T93" fmla="*/ 2147483647 h 135"/>
              <a:gd name="T94" fmla="*/ 2147483647 w 129"/>
              <a:gd name="T95" fmla="*/ 2147483647 h 135"/>
              <a:gd name="T96" fmla="*/ 2147483647 w 129"/>
              <a:gd name="T97" fmla="*/ 2147483647 h 13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pic>
        <p:nvPicPr>
          <p:cNvPr id="13" name="Group 29"/>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80000" y="4096217"/>
            <a:ext cx="427038"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Group 3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6450" y="4212104"/>
            <a:ext cx="5238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oup 3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3225" y="2254717"/>
            <a:ext cx="566738"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10"/>
          <p:cNvSpPr txBox="1">
            <a:spLocks noChangeArrowheads="1"/>
          </p:cNvSpPr>
          <p:nvPr/>
        </p:nvSpPr>
        <p:spPr bwMode="auto">
          <a:xfrm>
            <a:off x="2747963" y="1902292"/>
            <a:ext cx="1712912"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755">
              <a:defRPr>
                <a:solidFill>
                  <a:schemeClr val="tx1"/>
                </a:solidFill>
                <a:latin typeface="Calibri" panose="020F0502020204030204" pitchFamily="34" charset="0"/>
                <a:ea typeface="宋体" panose="02010600030101010101" pitchFamily="2" charset="-122"/>
              </a:defRPr>
            </a:lvl1pPr>
            <a:lvl2pPr marL="742950" indent="-285750" defTabSz="1087755">
              <a:defRPr>
                <a:solidFill>
                  <a:schemeClr val="tx1"/>
                </a:solidFill>
                <a:latin typeface="Calibri" panose="020F0502020204030204" pitchFamily="34" charset="0"/>
                <a:ea typeface="宋体" panose="02010600030101010101" pitchFamily="2" charset="-122"/>
              </a:defRPr>
            </a:lvl2pPr>
            <a:lvl3pPr marL="1143000" indent="-228600" defTabSz="1087755">
              <a:defRPr>
                <a:solidFill>
                  <a:schemeClr val="tx1"/>
                </a:solidFill>
                <a:latin typeface="Calibri" panose="020F0502020204030204" pitchFamily="34" charset="0"/>
                <a:ea typeface="宋体" panose="02010600030101010101" pitchFamily="2" charset="-122"/>
              </a:defRPr>
            </a:lvl3pPr>
            <a:lvl4pPr marL="1600200" indent="-228600" defTabSz="1087755">
              <a:defRPr>
                <a:solidFill>
                  <a:schemeClr val="tx1"/>
                </a:solidFill>
                <a:latin typeface="Calibri" panose="020F0502020204030204" pitchFamily="34" charset="0"/>
                <a:ea typeface="宋体" panose="02010600030101010101" pitchFamily="2" charset="-122"/>
              </a:defRPr>
            </a:lvl4pPr>
            <a:lvl5pPr marL="2057400" indent="-228600" defTabSz="1087755">
              <a:defRPr>
                <a:solidFill>
                  <a:schemeClr val="tx1"/>
                </a:solidFill>
                <a:latin typeface="Calibri" panose="020F0502020204030204" pitchFamily="34" charset="0"/>
                <a:ea typeface="宋体" panose="02010600030101010101" pitchFamily="2" charset="-122"/>
              </a:defRPr>
            </a:lvl5pPr>
            <a:lvl6pPr marL="25146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200000"/>
              </a:lnSpc>
            </a:pPr>
            <a:r>
              <a:rPr lang="zh-CN" altLang="en-US" sz="1600" b="1" dirty="0">
                <a:latin typeface="Open Sans" panose="020B0606030504020204"/>
                <a:ea typeface="Open Sans" panose="020B0606030504020204"/>
                <a:cs typeface="Open Sans" panose="020B0606030504020204"/>
              </a:rPr>
              <a:t>添加标题</a:t>
            </a:r>
            <a:endParaRPr lang="en-US" sz="1600" b="1" dirty="0">
              <a:latin typeface="Open Sans" panose="020B0606030504020204"/>
              <a:ea typeface="Open Sans" panose="020B0606030504020204"/>
              <a:cs typeface="Open Sans" panose="020B0606030504020204"/>
            </a:endParaRPr>
          </a:p>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单击此处添加文本单击此处添加文本单击</a:t>
            </a:r>
            <a:endParaRPr lang="zh-CN" altLang="en-US" sz="1400" dirty="0">
              <a:solidFill>
                <a:schemeClr val="bg1"/>
              </a:solidFill>
              <a:latin typeface="微软雅黑" panose="020B0503020204020204" pitchFamily="34" charset="-122"/>
              <a:ea typeface="微软雅黑" panose="020B0503020204020204" pitchFamily="34" charset="-122"/>
            </a:endParaRPr>
          </a:p>
          <a:p>
            <a:pPr algn="r" eaLnBrk="1" hangingPunct="1"/>
            <a:r>
              <a:rPr lang="en-US" altLang="zh-CN" sz="1000" dirty="0">
                <a:solidFill>
                  <a:schemeClr val="bg1"/>
                </a:solidFill>
                <a:latin typeface="Open Sans" panose="020B0606030504020204"/>
                <a:ea typeface="Open Sans" panose="020B0606030504020204"/>
                <a:cs typeface="Open Sans" panose="020B0606030504020204"/>
              </a:rPr>
              <a:t>.</a:t>
            </a:r>
            <a:endParaRPr lang="en-US" altLang="zh-CN" sz="1000" dirty="0">
              <a:solidFill>
                <a:schemeClr val="bg1"/>
              </a:solidFill>
              <a:latin typeface="Open Sans" panose="020B0606030504020204"/>
              <a:ea typeface="Open Sans" panose="020B0606030504020204"/>
              <a:cs typeface="Open Sans" panose="020B0606030504020204"/>
            </a:endParaRPr>
          </a:p>
        </p:txBody>
      </p:sp>
      <p:sp>
        <p:nvSpPr>
          <p:cNvPr id="22" name="Text Box 10"/>
          <p:cNvSpPr txBox="1">
            <a:spLocks noChangeArrowheads="1"/>
          </p:cNvSpPr>
          <p:nvPr/>
        </p:nvSpPr>
        <p:spPr bwMode="auto">
          <a:xfrm>
            <a:off x="2767761" y="3657222"/>
            <a:ext cx="1712912"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755">
              <a:defRPr>
                <a:solidFill>
                  <a:schemeClr val="tx1"/>
                </a:solidFill>
                <a:latin typeface="Calibri" panose="020F0502020204030204" pitchFamily="34" charset="0"/>
                <a:ea typeface="宋体" panose="02010600030101010101" pitchFamily="2" charset="-122"/>
              </a:defRPr>
            </a:lvl1pPr>
            <a:lvl2pPr marL="742950" indent="-285750" defTabSz="1087755">
              <a:defRPr>
                <a:solidFill>
                  <a:schemeClr val="tx1"/>
                </a:solidFill>
                <a:latin typeface="Calibri" panose="020F0502020204030204" pitchFamily="34" charset="0"/>
                <a:ea typeface="宋体" panose="02010600030101010101" pitchFamily="2" charset="-122"/>
              </a:defRPr>
            </a:lvl2pPr>
            <a:lvl3pPr marL="1143000" indent="-228600" defTabSz="1087755">
              <a:defRPr>
                <a:solidFill>
                  <a:schemeClr val="tx1"/>
                </a:solidFill>
                <a:latin typeface="Calibri" panose="020F0502020204030204" pitchFamily="34" charset="0"/>
                <a:ea typeface="宋体" panose="02010600030101010101" pitchFamily="2" charset="-122"/>
              </a:defRPr>
            </a:lvl3pPr>
            <a:lvl4pPr marL="1600200" indent="-228600" defTabSz="1087755">
              <a:defRPr>
                <a:solidFill>
                  <a:schemeClr val="tx1"/>
                </a:solidFill>
                <a:latin typeface="Calibri" panose="020F0502020204030204" pitchFamily="34" charset="0"/>
                <a:ea typeface="宋体" panose="02010600030101010101" pitchFamily="2" charset="-122"/>
              </a:defRPr>
            </a:lvl4pPr>
            <a:lvl5pPr marL="2057400" indent="-228600" defTabSz="1087755">
              <a:defRPr>
                <a:solidFill>
                  <a:schemeClr val="tx1"/>
                </a:solidFill>
                <a:latin typeface="Calibri" panose="020F0502020204030204" pitchFamily="34" charset="0"/>
                <a:ea typeface="宋体" panose="02010600030101010101" pitchFamily="2" charset="-122"/>
              </a:defRPr>
            </a:lvl5pPr>
            <a:lvl6pPr marL="25146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200000"/>
              </a:lnSpc>
            </a:pPr>
            <a:r>
              <a:rPr lang="zh-CN" altLang="en-US" sz="1600" b="1" dirty="0">
                <a:latin typeface="Open Sans" panose="020B0606030504020204"/>
                <a:ea typeface="Open Sans" panose="020B0606030504020204"/>
                <a:cs typeface="Open Sans" panose="020B0606030504020204"/>
              </a:rPr>
              <a:t>添加标题</a:t>
            </a:r>
            <a:endParaRPr lang="en-US" sz="1600" b="1" dirty="0">
              <a:latin typeface="Open Sans" panose="020B0606030504020204"/>
              <a:ea typeface="Open Sans" panose="020B0606030504020204"/>
              <a:cs typeface="Open Sans" panose="020B0606030504020204"/>
            </a:endParaRPr>
          </a:p>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单击此处添加文本单击此处添加文本单击</a:t>
            </a:r>
            <a:endParaRPr lang="zh-CN" altLang="en-US" sz="1400" dirty="0">
              <a:solidFill>
                <a:schemeClr val="bg1"/>
              </a:solidFill>
              <a:latin typeface="微软雅黑" panose="020B0503020204020204" pitchFamily="34" charset="-122"/>
              <a:ea typeface="微软雅黑" panose="020B0503020204020204" pitchFamily="34" charset="-122"/>
            </a:endParaRPr>
          </a:p>
          <a:p>
            <a:pPr algn="r" eaLnBrk="1" hangingPunct="1"/>
            <a:r>
              <a:rPr lang="en-US" altLang="zh-CN" sz="1000" dirty="0">
                <a:solidFill>
                  <a:schemeClr val="bg1"/>
                </a:solidFill>
                <a:latin typeface="Open Sans" panose="020B0606030504020204"/>
                <a:ea typeface="Open Sans" panose="020B0606030504020204"/>
                <a:cs typeface="Open Sans" panose="020B0606030504020204"/>
              </a:rPr>
              <a:t>.</a:t>
            </a:r>
            <a:endParaRPr lang="en-US" altLang="zh-CN" sz="1000" dirty="0">
              <a:solidFill>
                <a:schemeClr val="bg1"/>
              </a:solidFill>
              <a:latin typeface="Open Sans" panose="020B0606030504020204"/>
              <a:ea typeface="Open Sans" panose="020B0606030504020204"/>
              <a:cs typeface="Open Sans" panose="020B0606030504020204"/>
            </a:endParaRPr>
          </a:p>
        </p:txBody>
      </p:sp>
      <p:sp>
        <p:nvSpPr>
          <p:cNvPr id="23" name="Text Box 10"/>
          <p:cNvSpPr txBox="1">
            <a:spLocks noChangeArrowheads="1"/>
          </p:cNvSpPr>
          <p:nvPr/>
        </p:nvSpPr>
        <p:spPr bwMode="auto">
          <a:xfrm>
            <a:off x="6143626" y="1902292"/>
            <a:ext cx="1712912"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755">
              <a:defRPr>
                <a:solidFill>
                  <a:schemeClr val="tx1"/>
                </a:solidFill>
                <a:latin typeface="Calibri" panose="020F0502020204030204" pitchFamily="34" charset="0"/>
                <a:ea typeface="宋体" panose="02010600030101010101" pitchFamily="2" charset="-122"/>
              </a:defRPr>
            </a:lvl1pPr>
            <a:lvl2pPr marL="742950" indent="-285750" defTabSz="1087755">
              <a:defRPr>
                <a:solidFill>
                  <a:schemeClr val="tx1"/>
                </a:solidFill>
                <a:latin typeface="Calibri" panose="020F0502020204030204" pitchFamily="34" charset="0"/>
                <a:ea typeface="宋体" panose="02010600030101010101" pitchFamily="2" charset="-122"/>
              </a:defRPr>
            </a:lvl2pPr>
            <a:lvl3pPr marL="1143000" indent="-228600" defTabSz="1087755">
              <a:defRPr>
                <a:solidFill>
                  <a:schemeClr val="tx1"/>
                </a:solidFill>
                <a:latin typeface="Calibri" panose="020F0502020204030204" pitchFamily="34" charset="0"/>
                <a:ea typeface="宋体" panose="02010600030101010101" pitchFamily="2" charset="-122"/>
              </a:defRPr>
            </a:lvl3pPr>
            <a:lvl4pPr marL="1600200" indent="-228600" defTabSz="1087755">
              <a:defRPr>
                <a:solidFill>
                  <a:schemeClr val="tx1"/>
                </a:solidFill>
                <a:latin typeface="Calibri" panose="020F0502020204030204" pitchFamily="34" charset="0"/>
                <a:ea typeface="宋体" panose="02010600030101010101" pitchFamily="2" charset="-122"/>
              </a:defRPr>
            </a:lvl4pPr>
            <a:lvl5pPr marL="2057400" indent="-228600" defTabSz="1087755">
              <a:defRPr>
                <a:solidFill>
                  <a:schemeClr val="tx1"/>
                </a:solidFill>
                <a:latin typeface="Calibri" panose="020F0502020204030204" pitchFamily="34" charset="0"/>
                <a:ea typeface="宋体" panose="02010600030101010101" pitchFamily="2" charset="-122"/>
              </a:defRPr>
            </a:lvl5pPr>
            <a:lvl6pPr marL="25146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200000"/>
              </a:lnSpc>
            </a:pPr>
            <a:r>
              <a:rPr lang="zh-CN" altLang="en-US" sz="1600" b="1" dirty="0">
                <a:latin typeface="Open Sans" panose="020B0606030504020204"/>
                <a:ea typeface="Open Sans" panose="020B0606030504020204"/>
                <a:cs typeface="Open Sans" panose="020B0606030504020204"/>
              </a:rPr>
              <a:t>添加标题</a:t>
            </a:r>
            <a:endParaRPr lang="en-US" sz="1600" b="1" dirty="0">
              <a:latin typeface="Open Sans" panose="020B0606030504020204"/>
              <a:ea typeface="Open Sans" panose="020B0606030504020204"/>
              <a:cs typeface="Open Sans" panose="020B0606030504020204"/>
            </a:endParaRPr>
          </a:p>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单击此处添加文本单击此处添加文本单击</a:t>
            </a:r>
            <a:endParaRPr lang="zh-CN" altLang="en-US" sz="1400" dirty="0">
              <a:solidFill>
                <a:schemeClr val="bg1"/>
              </a:solidFill>
              <a:latin typeface="微软雅黑" panose="020B0503020204020204" pitchFamily="34" charset="-122"/>
              <a:ea typeface="微软雅黑" panose="020B0503020204020204" pitchFamily="34" charset="-122"/>
            </a:endParaRPr>
          </a:p>
          <a:p>
            <a:pPr algn="r" eaLnBrk="1" hangingPunct="1"/>
            <a:r>
              <a:rPr lang="en-US" altLang="zh-CN" sz="1000" dirty="0">
                <a:solidFill>
                  <a:schemeClr val="bg1"/>
                </a:solidFill>
                <a:latin typeface="Open Sans" panose="020B0606030504020204"/>
                <a:ea typeface="Open Sans" panose="020B0606030504020204"/>
                <a:cs typeface="Open Sans" panose="020B0606030504020204"/>
              </a:rPr>
              <a:t>.</a:t>
            </a:r>
            <a:endParaRPr lang="en-US" altLang="zh-CN" sz="1000" dirty="0">
              <a:solidFill>
                <a:schemeClr val="bg1"/>
              </a:solidFill>
              <a:latin typeface="Open Sans" panose="020B0606030504020204"/>
              <a:ea typeface="Open Sans" panose="020B0606030504020204"/>
              <a:cs typeface="Open Sans" panose="020B0606030504020204"/>
            </a:endParaRPr>
          </a:p>
        </p:txBody>
      </p:sp>
      <p:sp>
        <p:nvSpPr>
          <p:cNvPr id="24" name="Text Box 10"/>
          <p:cNvSpPr txBox="1">
            <a:spLocks noChangeArrowheads="1"/>
          </p:cNvSpPr>
          <p:nvPr/>
        </p:nvSpPr>
        <p:spPr bwMode="auto">
          <a:xfrm>
            <a:off x="6119301" y="3695090"/>
            <a:ext cx="1712912"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755">
              <a:defRPr>
                <a:solidFill>
                  <a:schemeClr val="tx1"/>
                </a:solidFill>
                <a:latin typeface="Calibri" panose="020F0502020204030204" pitchFamily="34" charset="0"/>
                <a:ea typeface="宋体" panose="02010600030101010101" pitchFamily="2" charset="-122"/>
              </a:defRPr>
            </a:lvl1pPr>
            <a:lvl2pPr marL="742950" indent="-285750" defTabSz="1087755">
              <a:defRPr>
                <a:solidFill>
                  <a:schemeClr val="tx1"/>
                </a:solidFill>
                <a:latin typeface="Calibri" panose="020F0502020204030204" pitchFamily="34" charset="0"/>
                <a:ea typeface="宋体" panose="02010600030101010101" pitchFamily="2" charset="-122"/>
              </a:defRPr>
            </a:lvl2pPr>
            <a:lvl3pPr marL="1143000" indent="-228600" defTabSz="1087755">
              <a:defRPr>
                <a:solidFill>
                  <a:schemeClr val="tx1"/>
                </a:solidFill>
                <a:latin typeface="Calibri" panose="020F0502020204030204" pitchFamily="34" charset="0"/>
                <a:ea typeface="宋体" panose="02010600030101010101" pitchFamily="2" charset="-122"/>
              </a:defRPr>
            </a:lvl3pPr>
            <a:lvl4pPr marL="1600200" indent="-228600" defTabSz="1087755">
              <a:defRPr>
                <a:solidFill>
                  <a:schemeClr val="tx1"/>
                </a:solidFill>
                <a:latin typeface="Calibri" panose="020F0502020204030204" pitchFamily="34" charset="0"/>
                <a:ea typeface="宋体" panose="02010600030101010101" pitchFamily="2" charset="-122"/>
              </a:defRPr>
            </a:lvl4pPr>
            <a:lvl5pPr marL="2057400" indent="-228600" defTabSz="1087755">
              <a:defRPr>
                <a:solidFill>
                  <a:schemeClr val="tx1"/>
                </a:solidFill>
                <a:latin typeface="Calibri" panose="020F0502020204030204" pitchFamily="34" charset="0"/>
                <a:ea typeface="宋体" panose="02010600030101010101" pitchFamily="2" charset="-122"/>
              </a:defRPr>
            </a:lvl5pPr>
            <a:lvl6pPr marL="25146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200000"/>
              </a:lnSpc>
            </a:pPr>
            <a:r>
              <a:rPr lang="zh-CN" altLang="en-US" sz="1600" b="1" dirty="0">
                <a:latin typeface="Open Sans" panose="020B0606030504020204"/>
                <a:ea typeface="Open Sans" panose="020B0606030504020204"/>
                <a:cs typeface="Open Sans" panose="020B0606030504020204"/>
              </a:rPr>
              <a:t>添加标题</a:t>
            </a:r>
            <a:endParaRPr lang="en-US" sz="1600" b="1" dirty="0">
              <a:latin typeface="Open Sans" panose="020B0606030504020204"/>
              <a:ea typeface="Open Sans" panose="020B0606030504020204"/>
              <a:cs typeface="Open Sans" panose="020B0606030504020204"/>
            </a:endParaRPr>
          </a:p>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单击此处添加文本单击此处添加文本单击</a:t>
            </a:r>
            <a:endParaRPr lang="zh-CN" altLang="en-US" sz="1400" dirty="0">
              <a:solidFill>
                <a:schemeClr val="bg1"/>
              </a:solidFill>
              <a:latin typeface="微软雅黑" panose="020B0503020204020204" pitchFamily="34" charset="-122"/>
              <a:ea typeface="微软雅黑" panose="020B0503020204020204" pitchFamily="34" charset="-122"/>
            </a:endParaRPr>
          </a:p>
          <a:p>
            <a:pPr algn="r" eaLnBrk="1" hangingPunct="1"/>
            <a:r>
              <a:rPr lang="en-US" altLang="zh-CN" sz="1000" dirty="0">
                <a:solidFill>
                  <a:schemeClr val="bg1"/>
                </a:solidFill>
                <a:latin typeface="Open Sans" panose="020B0606030504020204"/>
                <a:ea typeface="Open Sans" panose="020B0606030504020204"/>
                <a:cs typeface="Open Sans" panose="020B0606030504020204"/>
              </a:rPr>
              <a:t>.</a:t>
            </a:r>
            <a:endParaRPr lang="en-US" altLang="zh-CN" sz="1000" dirty="0">
              <a:solidFill>
                <a:schemeClr val="bg1"/>
              </a:solidFill>
              <a:latin typeface="Open Sans" panose="020B0606030504020204"/>
              <a:ea typeface="Open Sans" panose="020B0606030504020204"/>
              <a:cs typeface="Open Sans" panose="020B0606030504020204"/>
            </a:endParaRPr>
          </a:p>
        </p:txBody>
      </p:sp>
      <p:sp>
        <p:nvSpPr>
          <p:cNvPr id="25" name="Text Box 10"/>
          <p:cNvSpPr txBox="1">
            <a:spLocks noChangeArrowheads="1"/>
          </p:cNvSpPr>
          <p:nvPr/>
        </p:nvSpPr>
        <p:spPr bwMode="auto">
          <a:xfrm>
            <a:off x="9521825" y="1902292"/>
            <a:ext cx="1712912"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755">
              <a:defRPr>
                <a:solidFill>
                  <a:schemeClr val="tx1"/>
                </a:solidFill>
                <a:latin typeface="Calibri" panose="020F0502020204030204" pitchFamily="34" charset="0"/>
                <a:ea typeface="宋体" panose="02010600030101010101" pitchFamily="2" charset="-122"/>
              </a:defRPr>
            </a:lvl1pPr>
            <a:lvl2pPr marL="742950" indent="-285750" defTabSz="1087755">
              <a:defRPr>
                <a:solidFill>
                  <a:schemeClr val="tx1"/>
                </a:solidFill>
                <a:latin typeface="Calibri" panose="020F0502020204030204" pitchFamily="34" charset="0"/>
                <a:ea typeface="宋体" panose="02010600030101010101" pitchFamily="2" charset="-122"/>
              </a:defRPr>
            </a:lvl2pPr>
            <a:lvl3pPr marL="1143000" indent="-228600" defTabSz="1087755">
              <a:defRPr>
                <a:solidFill>
                  <a:schemeClr val="tx1"/>
                </a:solidFill>
                <a:latin typeface="Calibri" panose="020F0502020204030204" pitchFamily="34" charset="0"/>
                <a:ea typeface="宋体" panose="02010600030101010101" pitchFamily="2" charset="-122"/>
              </a:defRPr>
            </a:lvl3pPr>
            <a:lvl4pPr marL="1600200" indent="-228600" defTabSz="1087755">
              <a:defRPr>
                <a:solidFill>
                  <a:schemeClr val="tx1"/>
                </a:solidFill>
                <a:latin typeface="Calibri" panose="020F0502020204030204" pitchFamily="34" charset="0"/>
                <a:ea typeface="宋体" panose="02010600030101010101" pitchFamily="2" charset="-122"/>
              </a:defRPr>
            </a:lvl4pPr>
            <a:lvl5pPr marL="2057400" indent="-228600" defTabSz="1087755">
              <a:defRPr>
                <a:solidFill>
                  <a:schemeClr val="tx1"/>
                </a:solidFill>
                <a:latin typeface="Calibri" panose="020F0502020204030204" pitchFamily="34" charset="0"/>
                <a:ea typeface="宋体" panose="02010600030101010101" pitchFamily="2" charset="-122"/>
              </a:defRPr>
            </a:lvl5pPr>
            <a:lvl6pPr marL="25146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200000"/>
              </a:lnSpc>
            </a:pPr>
            <a:r>
              <a:rPr lang="zh-CN" altLang="en-US" sz="1600" b="1" dirty="0">
                <a:latin typeface="Open Sans" panose="020B0606030504020204"/>
                <a:ea typeface="Open Sans" panose="020B0606030504020204"/>
                <a:cs typeface="Open Sans" panose="020B0606030504020204"/>
              </a:rPr>
              <a:t>添加标题</a:t>
            </a:r>
            <a:endParaRPr lang="en-US" sz="1600" b="1" dirty="0">
              <a:latin typeface="Open Sans" panose="020B0606030504020204"/>
              <a:ea typeface="Open Sans" panose="020B0606030504020204"/>
              <a:cs typeface="Open Sans" panose="020B0606030504020204"/>
            </a:endParaRPr>
          </a:p>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单击此处添加文本单击此处添加文本单击</a:t>
            </a:r>
            <a:endParaRPr lang="zh-CN" altLang="en-US" sz="1400" dirty="0">
              <a:solidFill>
                <a:schemeClr val="bg1"/>
              </a:solidFill>
              <a:latin typeface="微软雅黑" panose="020B0503020204020204" pitchFamily="34" charset="-122"/>
              <a:ea typeface="微软雅黑" panose="020B0503020204020204" pitchFamily="34" charset="-122"/>
            </a:endParaRPr>
          </a:p>
          <a:p>
            <a:pPr algn="r" eaLnBrk="1" hangingPunct="1"/>
            <a:r>
              <a:rPr lang="en-US" altLang="zh-CN" sz="1000" dirty="0">
                <a:solidFill>
                  <a:schemeClr val="bg1"/>
                </a:solidFill>
                <a:latin typeface="Open Sans" panose="020B0606030504020204"/>
                <a:ea typeface="Open Sans" panose="020B0606030504020204"/>
                <a:cs typeface="Open Sans" panose="020B0606030504020204"/>
              </a:rPr>
              <a:t>.</a:t>
            </a:r>
            <a:endParaRPr lang="en-US" altLang="zh-CN" sz="1000" dirty="0">
              <a:solidFill>
                <a:schemeClr val="bg1"/>
              </a:solidFill>
              <a:latin typeface="Open Sans" panose="020B0606030504020204"/>
              <a:ea typeface="Open Sans" panose="020B0606030504020204"/>
              <a:cs typeface="Open Sans" panose="020B0606030504020204"/>
            </a:endParaRPr>
          </a:p>
        </p:txBody>
      </p:sp>
      <p:sp>
        <p:nvSpPr>
          <p:cNvPr id="26" name="Text Box 10"/>
          <p:cNvSpPr txBox="1">
            <a:spLocks noChangeArrowheads="1"/>
          </p:cNvSpPr>
          <p:nvPr/>
        </p:nvSpPr>
        <p:spPr bwMode="auto">
          <a:xfrm>
            <a:off x="9665494" y="3711010"/>
            <a:ext cx="1712912"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755">
              <a:defRPr>
                <a:solidFill>
                  <a:schemeClr val="tx1"/>
                </a:solidFill>
                <a:latin typeface="Calibri" panose="020F0502020204030204" pitchFamily="34" charset="0"/>
                <a:ea typeface="宋体" panose="02010600030101010101" pitchFamily="2" charset="-122"/>
              </a:defRPr>
            </a:lvl1pPr>
            <a:lvl2pPr marL="742950" indent="-285750" defTabSz="1087755">
              <a:defRPr>
                <a:solidFill>
                  <a:schemeClr val="tx1"/>
                </a:solidFill>
                <a:latin typeface="Calibri" panose="020F0502020204030204" pitchFamily="34" charset="0"/>
                <a:ea typeface="宋体" panose="02010600030101010101" pitchFamily="2" charset="-122"/>
              </a:defRPr>
            </a:lvl2pPr>
            <a:lvl3pPr marL="1143000" indent="-228600" defTabSz="1087755">
              <a:defRPr>
                <a:solidFill>
                  <a:schemeClr val="tx1"/>
                </a:solidFill>
                <a:latin typeface="Calibri" panose="020F0502020204030204" pitchFamily="34" charset="0"/>
                <a:ea typeface="宋体" panose="02010600030101010101" pitchFamily="2" charset="-122"/>
              </a:defRPr>
            </a:lvl3pPr>
            <a:lvl4pPr marL="1600200" indent="-228600" defTabSz="1087755">
              <a:defRPr>
                <a:solidFill>
                  <a:schemeClr val="tx1"/>
                </a:solidFill>
                <a:latin typeface="Calibri" panose="020F0502020204030204" pitchFamily="34" charset="0"/>
                <a:ea typeface="宋体" panose="02010600030101010101" pitchFamily="2" charset="-122"/>
              </a:defRPr>
            </a:lvl4pPr>
            <a:lvl5pPr marL="2057400" indent="-228600" defTabSz="1087755">
              <a:defRPr>
                <a:solidFill>
                  <a:schemeClr val="tx1"/>
                </a:solidFill>
                <a:latin typeface="Calibri" panose="020F0502020204030204" pitchFamily="34" charset="0"/>
                <a:ea typeface="宋体" panose="02010600030101010101" pitchFamily="2" charset="-122"/>
              </a:defRPr>
            </a:lvl5pPr>
            <a:lvl6pPr marL="25146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200000"/>
              </a:lnSpc>
            </a:pPr>
            <a:r>
              <a:rPr lang="zh-CN" altLang="en-US" sz="1600" b="1" dirty="0">
                <a:latin typeface="Open Sans" panose="020B0606030504020204"/>
                <a:ea typeface="Open Sans" panose="020B0606030504020204"/>
                <a:cs typeface="Open Sans" panose="020B0606030504020204"/>
              </a:rPr>
              <a:t>添加标题</a:t>
            </a:r>
            <a:endParaRPr lang="en-US" sz="1600" b="1" dirty="0">
              <a:latin typeface="Open Sans" panose="020B0606030504020204"/>
              <a:ea typeface="Open Sans" panose="020B0606030504020204"/>
              <a:cs typeface="Open Sans" panose="020B0606030504020204"/>
            </a:endParaRPr>
          </a:p>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单击此处添加文本单击此处添加文本单击</a:t>
            </a:r>
            <a:endParaRPr lang="zh-CN" altLang="en-US" sz="1400" dirty="0">
              <a:solidFill>
                <a:schemeClr val="bg1"/>
              </a:solidFill>
              <a:latin typeface="微软雅黑" panose="020B0503020204020204" pitchFamily="34" charset="-122"/>
              <a:ea typeface="微软雅黑" panose="020B0503020204020204" pitchFamily="34" charset="-122"/>
            </a:endParaRPr>
          </a:p>
          <a:p>
            <a:pPr algn="r" eaLnBrk="1" hangingPunct="1"/>
            <a:r>
              <a:rPr lang="en-US" altLang="zh-CN" sz="1000" dirty="0">
                <a:solidFill>
                  <a:schemeClr val="bg1"/>
                </a:solidFill>
                <a:latin typeface="Open Sans" panose="020B0606030504020204"/>
                <a:ea typeface="Open Sans" panose="020B0606030504020204"/>
                <a:cs typeface="Open Sans" panose="020B0606030504020204"/>
              </a:rPr>
              <a:t>.</a:t>
            </a:r>
            <a:endParaRPr lang="en-US" altLang="zh-CN" sz="1000" dirty="0">
              <a:solidFill>
                <a:schemeClr val="bg1"/>
              </a:solidFill>
              <a:latin typeface="Open Sans" panose="020B0606030504020204"/>
              <a:ea typeface="Open Sans" panose="020B0606030504020204"/>
              <a:cs typeface="Open Sans" panose="020B0606030504020204"/>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27" presetClass="emph" presetSubtype="0" fill="remove" grpId="1" nodeType="withEffect">
                                  <p:stCondLst>
                                    <p:cond delay="0"/>
                                  </p:stCondLst>
                                  <p:childTnLst>
                                    <p:animClr clrSpc="rgb" dir="cw">
                                      <p:cBhvr override="childStyle">
                                        <p:cTn id="11" dur="250" autoRev="1" fill="remove"/>
                                        <p:tgtEl>
                                          <p:spTgt spid="3"/>
                                        </p:tgtEl>
                                        <p:attrNameLst>
                                          <p:attrName>style.color</p:attrName>
                                        </p:attrNameLst>
                                      </p:cBhvr>
                                      <p:to>
                                        <a:schemeClr val="bg1"/>
                                      </p:to>
                                    </p:animClr>
                                    <p:animClr clrSpc="rgb" dir="cw">
                                      <p:cBhvr>
                                        <p:cTn id="12" dur="250" autoRev="1" fill="remove"/>
                                        <p:tgtEl>
                                          <p:spTgt spid="3"/>
                                        </p:tgtEl>
                                        <p:attrNameLst>
                                          <p:attrName>fillcolor</p:attrName>
                                        </p:attrNameLst>
                                      </p:cBhvr>
                                      <p:to>
                                        <a:schemeClr val="bg1"/>
                                      </p:to>
                                    </p:animClr>
                                    <p:set>
                                      <p:cBhvr>
                                        <p:cTn id="13" dur="250" autoRev="1" fill="remove"/>
                                        <p:tgtEl>
                                          <p:spTgt spid="3"/>
                                        </p:tgtEl>
                                        <p:attrNameLst>
                                          <p:attrName>fill.type</p:attrName>
                                        </p:attrNameLst>
                                      </p:cBhvr>
                                      <p:to>
                                        <p:strVal val="solid"/>
                                      </p:to>
                                    </p:set>
                                    <p:set>
                                      <p:cBhvr>
                                        <p:cTn id="14" dur="250" autoRev="1" fill="remove"/>
                                        <p:tgtEl>
                                          <p:spTgt spid="3"/>
                                        </p:tgtEl>
                                        <p:attrNameLst>
                                          <p:attrName>fill.on</p:attrName>
                                        </p:attrNameLst>
                                      </p:cBhvr>
                                      <p:to>
                                        <p:strVal val="tru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down)">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down)">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additive="base">
                                        <p:cTn id="51" dur="500" fill="hold"/>
                                        <p:tgtEl>
                                          <p:spTgt spid="5"/>
                                        </p:tgtEl>
                                        <p:attrNameLst>
                                          <p:attrName>ppt_x</p:attrName>
                                        </p:attrNameLst>
                                      </p:cBhvr>
                                      <p:tavLst>
                                        <p:tav tm="0">
                                          <p:val>
                                            <p:strVal val="#ppt_x"/>
                                          </p:val>
                                        </p:tav>
                                        <p:tav tm="100000">
                                          <p:val>
                                            <p:strVal val="#ppt_x"/>
                                          </p:val>
                                        </p:tav>
                                      </p:tavLst>
                                    </p:anim>
                                    <p:anim calcmode="lin" valueType="num">
                                      <p:cBhvr additive="base">
                                        <p:cTn id="52" dur="500" fill="hold"/>
                                        <p:tgtEl>
                                          <p:spTgt spid="5"/>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ppt_x"/>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cBhvr additive="base">
                                        <p:cTn id="59" dur="500" fill="hold"/>
                                        <p:tgtEl>
                                          <p:spTgt spid="8"/>
                                        </p:tgtEl>
                                        <p:attrNameLst>
                                          <p:attrName>ppt_x</p:attrName>
                                        </p:attrNameLst>
                                      </p:cBhvr>
                                      <p:tavLst>
                                        <p:tav tm="0">
                                          <p:val>
                                            <p:strVal val="#ppt_x"/>
                                          </p:val>
                                        </p:tav>
                                        <p:tav tm="100000">
                                          <p:val>
                                            <p:strVal val="#ppt_x"/>
                                          </p:val>
                                        </p:tav>
                                      </p:tavLst>
                                    </p:anim>
                                    <p:anim calcmode="lin" valueType="num">
                                      <p:cBhvr additive="base">
                                        <p:cTn id="6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wipe(down)">
                                      <p:cBhvr>
                                        <p:cTn id="65" dur="500"/>
                                        <p:tgtEl>
                                          <p:spTgt spid="23"/>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wipe(down)">
                                      <p:cBhvr>
                                        <p:cTn id="70" dur="500"/>
                                        <p:tgtEl>
                                          <p:spTgt spid="24"/>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10"/>
                                        </p:tgtEl>
                                        <p:attrNameLst>
                                          <p:attrName>style.visibility</p:attrName>
                                        </p:attrNameLst>
                                      </p:cBhvr>
                                      <p:to>
                                        <p:strVal val="visible"/>
                                      </p:to>
                                    </p:set>
                                    <p:anim calcmode="lin" valueType="num">
                                      <p:cBhvr additive="base">
                                        <p:cTn id="75" dur="500" fill="hold"/>
                                        <p:tgtEl>
                                          <p:spTgt spid="10"/>
                                        </p:tgtEl>
                                        <p:attrNameLst>
                                          <p:attrName>ppt_x</p:attrName>
                                        </p:attrNameLst>
                                      </p:cBhvr>
                                      <p:tavLst>
                                        <p:tav tm="0">
                                          <p:val>
                                            <p:strVal val="#ppt_x"/>
                                          </p:val>
                                        </p:tav>
                                        <p:tav tm="100000">
                                          <p:val>
                                            <p:strVal val="#ppt_x"/>
                                          </p:val>
                                        </p:tav>
                                      </p:tavLst>
                                    </p:anim>
                                    <p:anim calcmode="lin" valueType="num">
                                      <p:cBhvr additive="base">
                                        <p:cTn id="76" dur="500" fill="hold"/>
                                        <p:tgtEl>
                                          <p:spTgt spid="10"/>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6"/>
                                        </p:tgtEl>
                                        <p:attrNameLst>
                                          <p:attrName>style.visibility</p:attrName>
                                        </p:attrNameLst>
                                      </p:cBhvr>
                                      <p:to>
                                        <p:strVal val="visible"/>
                                      </p:to>
                                    </p:set>
                                    <p:anim calcmode="lin" valueType="num">
                                      <p:cBhvr additive="base">
                                        <p:cTn id="79" dur="500" fill="hold"/>
                                        <p:tgtEl>
                                          <p:spTgt spid="6"/>
                                        </p:tgtEl>
                                        <p:attrNameLst>
                                          <p:attrName>ppt_x</p:attrName>
                                        </p:attrNameLst>
                                      </p:cBhvr>
                                      <p:tavLst>
                                        <p:tav tm="0">
                                          <p:val>
                                            <p:strVal val="#ppt_x"/>
                                          </p:val>
                                        </p:tav>
                                        <p:tav tm="100000">
                                          <p:val>
                                            <p:strVal val="#ppt_x"/>
                                          </p:val>
                                        </p:tav>
                                      </p:tavLst>
                                    </p:anim>
                                    <p:anim calcmode="lin" valueType="num">
                                      <p:cBhvr additive="base">
                                        <p:cTn id="80" dur="500" fill="hold"/>
                                        <p:tgtEl>
                                          <p:spTgt spid="6"/>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9"/>
                                        </p:tgtEl>
                                        <p:attrNameLst>
                                          <p:attrName>style.visibility</p:attrName>
                                        </p:attrNameLst>
                                      </p:cBhvr>
                                      <p:to>
                                        <p:strVal val="visible"/>
                                      </p:to>
                                    </p:set>
                                    <p:anim calcmode="lin" valueType="num">
                                      <p:cBhvr additive="base">
                                        <p:cTn id="83" dur="500" fill="hold"/>
                                        <p:tgtEl>
                                          <p:spTgt spid="9"/>
                                        </p:tgtEl>
                                        <p:attrNameLst>
                                          <p:attrName>ppt_x</p:attrName>
                                        </p:attrNameLst>
                                      </p:cBhvr>
                                      <p:tavLst>
                                        <p:tav tm="0">
                                          <p:val>
                                            <p:strVal val="#ppt_x"/>
                                          </p:val>
                                        </p:tav>
                                        <p:tav tm="100000">
                                          <p:val>
                                            <p:strVal val="#ppt_x"/>
                                          </p:val>
                                        </p:tav>
                                      </p:tavLst>
                                    </p:anim>
                                    <p:anim calcmode="lin" valueType="num">
                                      <p:cBhvr additive="base">
                                        <p:cTn id="84" dur="500" fill="hold"/>
                                        <p:tgtEl>
                                          <p:spTgt spid="9"/>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14"/>
                                        </p:tgtEl>
                                        <p:attrNameLst>
                                          <p:attrName>style.visibility</p:attrName>
                                        </p:attrNameLst>
                                      </p:cBhvr>
                                      <p:to>
                                        <p:strVal val="visible"/>
                                      </p:to>
                                    </p:set>
                                    <p:anim calcmode="lin" valueType="num">
                                      <p:cBhvr additive="base">
                                        <p:cTn id="87" dur="500" fill="hold"/>
                                        <p:tgtEl>
                                          <p:spTgt spid="14"/>
                                        </p:tgtEl>
                                        <p:attrNameLst>
                                          <p:attrName>ppt_x</p:attrName>
                                        </p:attrNameLst>
                                      </p:cBhvr>
                                      <p:tavLst>
                                        <p:tav tm="0">
                                          <p:val>
                                            <p:strVal val="#ppt_x"/>
                                          </p:val>
                                        </p:tav>
                                        <p:tav tm="100000">
                                          <p:val>
                                            <p:strVal val="#ppt_x"/>
                                          </p:val>
                                        </p:tav>
                                      </p:tavLst>
                                    </p:anim>
                                    <p:anim calcmode="lin" valueType="num">
                                      <p:cBhvr additive="base">
                                        <p:cTn id="8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2" presetClass="entr" presetSubtype="4" fill="hold" grpId="0" nodeType="clickEffect">
                                  <p:stCondLst>
                                    <p:cond delay="0"/>
                                  </p:stCondLst>
                                  <p:childTnLst>
                                    <p:set>
                                      <p:cBhvr>
                                        <p:cTn id="92" dur="1" fill="hold">
                                          <p:stCondLst>
                                            <p:cond delay="0"/>
                                          </p:stCondLst>
                                        </p:cTn>
                                        <p:tgtEl>
                                          <p:spTgt spid="25"/>
                                        </p:tgtEl>
                                        <p:attrNameLst>
                                          <p:attrName>style.visibility</p:attrName>
                                        </p:attrNameLst>
                                      </p:cBhvr>
                                      <p:to>
                                        <p:strVal val="visible"/>
                                      </p:to>
                                    </p:set>
                                    <p:animEffect transition="in" filter="wipe(down)">
                                      <p:cBhvr>
                                        <p:cTn id="93" dur="500"/>
                                        <p:tgtEl>
                                          <p:spTgt spid="25"/>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4" fill="hold" grpId="0" nodeType="clickEffect">
                                  <p:stCondLst>
                                    <p:cond delay="0"/>
                                  </p:stCondLst>
                                  <p:childTnLst>
                                    <p:set>
                                      <p:cBhvr>
                                        <p:cTn id="97" dur="1" fill="hold">
                                          <p:stCondLst>
                                            <p:cond delay="0"/>
                                          </p:stCondLst>
                                        </p:cTn>
                                        <p:tgtEl>
                                          <p:spTgt spid="26"/>
                                        </p:tgtEl>
                                        <p:attrNameLst>
                                          <p:attrName>style.visibility</p:attrName>
                                        </p:attrNameLst>
                                      </p:cBhvr>
                                      <p:to>
                                        <p:strVal val="visible"/>
                                      </p:to>
                                    </p:set>
                                    <p:animEffect transition="in" filter="wipe(down)">
                                      <p:cBhvr>
                                        <p:cTn id="9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animBg="1"/>
      <p:bldP spid="5" grpId="0" animBg="1"/>
      <p:bldP spid="6" grpId="0" animBg="1"/>
      <p:bldP spid="7" grpId="0" animBg="1"/>
      <p:bldP spid="8" grpId="0" animBg="1"/>
      <p:bldP spid="9" grpId="0" animBg="1"/>
      <p:bldP spid="10" grpId="0" animBg="1"/>
      <p:bldP spid="12" grpId="0" animBg="1"/>
      <p:bldP spid="16" grpId="0"/>
      <p:bldP spid="22" grpId="0"/>
      <p:bldP spid="23" grpId="0"/>
      <p:bldP spid="24" grpId="0"/>
      <p:bldP spid="25" grpId="0"/>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222740" y="108294"/>
            <a:ext cx="1594337" cy="584775"/>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工作不足地方</a:t>
            </a:r>
            <a:endParaRPr lang="en-US" altLang="zh-CN" sz="1400" b="1" dirty="0">
              <a:solidFill>
                <a:schemeClr val="bg1"/>
              </a:solidFill>
              <a:latin typeface="微软雅黑" panose="020B0503020204020204" pitchFamily="34" charset="-122"/>
              <a:ea typeface="微软雅黑" panose="020B0503020204020204" pitchFamily="34" charset="-122"/>
            </a:endParaRPr>
          </a:p>
          <a:p>
            <a:r>
              <a:rPr lang="en-US" altLang="zh-CN" sz="1400" dirty="0">
                <a:latin typeface="微软雅黑" panose="020B0503020204020204" pitchFamily="34" charset="-122"/>
                <a:ea typeface="微软雅黑" panose="020B0503020204020204" pitchFamily="34" charset="-122"/>
              </a:rPr>
              <a:t>underwork</a:t>
            </a:r>
            <a:endParaRPr lang="zh-CN" altLang="en-US" sz="1400" dirty="0">
              <a:latin typeface="微软雅黑" panose="020B0503020204020204" pitchFamily="34" charset="-122"/>
              <a:ea typeface="微软雅黑" panose="020B0503020204020204" pitchFamily="34" charset="-122"/>
            </a:endParaRPr>
          </a:p>
        </p:txBody>
      </p:sp>
      <p:grpSp>
        <p:nvGrpSpPr>
          <p:cNvPr id="4" name="组合 3"/>
          <p:cNvGrpSpPr/>
          <p:nvPr/>
        </p:nvGrpSpPr>
        <p:grpSpPr bwMode="auto">
          <a:xfrm>
            <a:off x="4191267" y="1928813"/>
            <a:ext cx="4156075" cy="2798762"/>
            <a:chOff x="2588507" y="1383995"/>
            <a:chExt cx="3907055" cy="2960894"/>
          </a:xfrm>
        </p:grpSpPr>
        <p:sp>
          <p:nvSpPr>
            <p:cNvPr id="5" name="Freeform 2"/>
            <p:cNvSpPr/>
            <p:nvPr/>
          </p:nvSpPr>
          <p:spPr bwMode="blackWhite">
            <a:xfrm>
              <a:off x="3883894" y="1783707"/>
              <a:ext cx="1249123" cy="2561182"/>
            </a:xfrm>
            <a:custGeom>
              <a:avLst/>
              <a:gdLst>
                <a:gd name="T0" fmla="*/ 432 w 865"/>
                <a:gd name="T1" fmla="*/ 0 h 1828"/>
                <a:gd name="T2" fmla="*/ 561 w 865"/>
                <a:gd name="T3" fmla="*/ 828 h 1828"/>
                <a:gd name="T4" fmla="*/ 561 w 865"/>
                <a:gd name="T5" fmla="*/ 1539 h 1828"/>
                <a:gd name="T6" fmla="*/ 648 w 865"/>
                <a:gd name="T7" fmla="*/ 1539 h 1828"/>
                <a:gd name="T8" fmla="*/ 864 w 865"/>
                <a:gd name="T9" fmla="*/ 1658 h 1828"/>
                <a:gd name="T10" fmla="*/ 864 w 865"/>
                <a:gd name="T11" fmla="*/ 1827 h 1828"/>
                <a:gd name="T12" fmla="*/ 0 w 865"/>
                <a:gd name="T13" fmla="*/ 1827 h 1828"/>
                <a:gd name="T14" fmla="*/ 0 w 865"/>
                <a:gd name="T15" fmla="*/ 1674 h 1828"/>
                <a:gd name="T16" fmla="*/ 172 w 865"/>
                <a:gd name="T17" fmla="*/ 1556 h 1828"/>
                <a:gd name="T18" fmla="*/ 273 w 865"/>
                <a:gd name="T19" fmla="*/ 1556 h 1828"/>
                <a:gd name="T20" fmla="*/ 273 w 865"/>
                <a:gd name="T21" fmla="*/ 828 h 1828"/>
                <a:gd name="T22" fmla="*/ 432 w 865"/>
                <a:gd name="T23" fmla="*/ 0 h 1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5" h="1828">
                  <a:moveTo>
                    <a:pt x="432" y="0"/>
                  </a:moveTo>
                  <a:lnTo>
                    <a:pt x="561" y="828"/>
                  </a:lnTo>
                  <a:lnTo>
                    <a:pt x="561" y="1539"/>
                  </a:lnTo>
                  <a:lnTo>
                    <a:pt x="648" y="1539"/>
                  </a:lnTo>
                  <a:lnTo>
                    <a:pt x="864" y="1658"/>
                  </a:lnTo>
                  <a:lnTo>
                    <a:pt x="864" y="1827"/>
                  </a:lnTo>
                  <a:lnTo>
                    <a:pt x="0" y="1827"/>
                  </a:lnTo>
                  <a:lnTo>
                    <a:pt x="0" y="1674"/>
                  </a:lnTo>
                  <a:lnTo>
                    <a:pt x="172" y="1556"/>
                  </a:lnTo>
                  <a:lnTo>
                    <a:pt x="273" y="1556"/>
                  </a:lnTo>
                  <a:lnTo>
                    <a:pt x="273" y="828"/>
                  </a:lnTo>
                  <a:lnTo>
                    <a:pt x="432" y="0"/>
                  </a:lnTo>
                </a:path>
              </a:pathLst>
            </a:custGeom>
            <a:solidFill>
              <a:schemeClr val="tx1"/>
            </a:solidFill>
            <a:ln w="25400" cap="flat" cmpd="sng" algn="ctr">
              <a:noFill/>
              <a:prstDash val="solid"/>
            </a:ln>
            <a:effectLst>
              <a:outerShdw blurRad="152400" dist="38100" dir="5400000" algn="t" rotWithShape="0">
                <a:prstClr val="black">
                  <a:alpha val="96000"/>
                </a:prstClr>
              </a:outerShdw>
            </a:effectLst>
          </p:spPr>
          <p:txBody>
            <a:bodyPr lIns="93296" tIns="46648" rIns="93296" bIns="46648" anchor="ctr"/>
            <a:lstStyle/>
            <a:p>
              <a:pPr fontAlgn="auto">
                <a:lnSpc>
                  <a:spcPct val="120000"/>
                </a:lnSpc>
                <a:spcBef>
                  <a:spcPts val="0"/>
                </a:spcBef>
                <a:spcAft>
                  <a:spcPts val="0"/>
                </a:spcAft>
                <a:defRPr/>
              </a:pPr>
              <a:endParaRPr lang="zh-CN" altLang="en-US" sz="4100" b="1" kern="0">
                <a:solidFill>
                  <a:sysClr val="window" lastClr="FFFFFF"/>
                </a:solidFill>
                <a:latin typeface="微软雅黑" panose="020B0503020204020204" pitchFamily="34" charset="-122"/>
                <a:ea typeface="微软雅黑" panose="020B0503020204020204" pitchFamily="34" charset="-122"/>
              </a:endParaRPr>
            </a:p>
          </p:txBody>
        </p:sp>
        <p:sp>
          <p:nvSpPr>
            <p:cNvPr id="6" name="Freeform 3"/>
            <p:cNvSpPr/>
            <p:nvPr/>
          </p:nvSpPr>
          <p:spPr bwMode="blackWhite">
            <a:xfrm>
              <a:off x="3085470" y="1383995"/>
              <a:ext cx="2947454" cy="1105087"/>
            </a:xfrm>
            <a:custGeom>
              <a:avLst/>
              <a:gdLst>
                <a:gd name="T0" fmla="*/ 0 w 2042"/>
                <a:gd name="T1" fmla="*/ 788 h 789"/>
                <a:gd name="T2" fmla="*/ 2041 w 2042"/>
                <a:gd name="T3" fmla="*/ 78 h 789"/>
                <a:gd name="T4" fmla="*/ 1996 w 2042"/>
                <a:gd name="T5" fmla="*/ 0 h 789"/>
                <a:gd name="T6" fmla="*/ 985 w 2042"/>
                <a:gd name="T7" fmla="*/ 178 h 789"/>
                <a:gd name="T8" fmla="*/ 834 w 2042"/>
                <a:gd name="T9" fmla="*/ 230 h 789"/>
                <a:gd name="T10" fmla="*/ 8 w 2042"/>
                <a:gd name="T11" fmla="*/ 682 h 789"/>
                <a:gd name="T12" fmla="*/ 0 w 2042"/>
                <a:gd name="T13" fmla="*/ 788 h 789"/>
              </a:gdLst>
              <a:ahLst/>
              <a:cxnLst>
                <a:cxn ang="0">
                  <a:pos x="T0" y="T1"/>
                </a:cxn>
                <a:cxn ang="0">
                  <a:pos x="T2" y="T3"/>
                </a:cxn>
                <a:cxn ang="0">
                  <a:pos x="T4" y="T5"/>
                </a:cxn>
                <a:cxn ang="0">
                  <a:pos x="T6" y="T7"/>
                </a:cxn>
                <a:cxn ang="0">
                  <a:pos x="T8" y="T9"/>
                </a:cxn>
                <a:cxn ang="0">
                  <a:pos x="T10" y="T11"/>
                </a:cxn>
                <a:cxn ang="0">
                  <a:pos x="T12" y="T13"/>
                </a:cxn>
              </a:cxnLst>
              <a:rect l="0" t="0" r="r" b="b"/>
              <a:pathLst>
                <a:path w="2042" h="789">
                  <a:moveTo>
                    <a:pt x="0" y="788"/>
                  </a:moveTo>
                  <a:lnTo>
                    <a:pt x="2041" y="78"/>
                  </a:lnTo>
                  <a:lnTo>
                    <a:pt x="1996" y="0"/>
                  </a:lnTo>
                  <a:lnTo>
                    <a:pt x="985" y="178"/>
                  </a:lnTo>
                  <a:lnTo>
                    <a:pt x="834" y="230"/>
                  </a:lnTo>
                  <a:lnTo>
                    <a:pt x="8" y="682"/>
                  </a:lnTo>
                  <a:lnTo>
                    <a:pt x="0" y="788"/>
                  </a:lnTo>
                </a:path>
              </a:pathLst>
            </a:custGeom>
            <a:solidFill>
              <a:schemeClr val="tx1"/>
            </a:solidFill>
            <a:ln w="25400" cap="flat" cmpd="sng" algn="ctr">
              <a:noFill/>
              <a:prstDash val="solid"/>
            </a:ln>
            <a:effectLst>
              <a:outerShdw blurRad="152400" dist="38100" dir="5400000" algn="t" rotWithShape="0">
                <a:prstClr val="black">
                  <a:alpha val="96000"/>
                </a:prstClr>
              </a:outerShdw>
            </a:effectLst>
          </p:spPr>
          <p:txBody>
            <a:bodyPr lIns="93296" tIns="46648" rIns="93296" bIns="46648" anchor="ctr"/>
            <a:lstStyle/>
            <a:p>
              <a:pPr fontAlgn="auto">
                <a:lnSpc>
                  <a:spcPct val="120000"/>
                </a:lnSpc>
                <a:spcBef>
                  <a:spcPts val="0"/>
                </a:spcBef>
                <a:spcAft>
                  <a:spcPts val="0"/>
                </a:spcAft>
                <a:defRPr/>
              </a:pPr>
              <a:endParaRPr lang="zh-CN" altLang="en-US" sz="4100" b="1" kern="0">
                <a:solidFill>
                  <a:sysClr val="window" lastClr="FFFFFF"/>
                </a:solidFill>
                <a:latin typeface="微软雅黑" panose="020B0503020204020204" pitchFamily="34" charset="-122"/>
                <a:ea typeface="微软雅黑" panose="020B0503020204020204" pitchFamily="34" charset="-122"/>
              </a:endParaRPr>
            </a:p>
          </p:txBody>
        </p:sp>
        <p:sp>
          <p:nvSpPr>
            <p:cNvPr id="7" name="Oval 4"/>
            <p:cNvSpPr>
              <a:spLocks noChangeArrowheads="1"/>
            </p:cNvSpPr>
            <p:nvPr/>
          </p:nvSpPr>
          <p:spPr bwMode="blackWhite">
            <a:xfrm>
              <a:off x="4431598" y="1748438"/>
              <a:ext cx="153716" cy="149473"/>
            </a:xfrm>
            <a:prstGeom prst="ellipse">
              <a:avLst/>
            </a:prstGeom>
            <a:solidFill>
              <a:schemeClr val="bg1">
                <a:lumMod val="75000"/>
              </a:schemeClr>
            </a:solidFill>
            <a:ln w="25400" cap="flat" cmpd="sng" algn="ctr">
              <a:noFill/>
              <a:prstDash val="solid"/>
            </a:ln>
            <a:effectLst>
              <a:outerShdw blurRad="50800" dist="38100" dir="5400000" algn="t" rotWithShape="0">
                <a:prstClr val="black">
                  <a:alpha val="40000"/>
                </a:prstClr>
              </a:outerShdw>
            </a:effectLst>
          </p:spPr>
          <p:txBody>
            <a:bodyPr lIns="93296" tIns="46648" rIns="93296" bIns="46648" anchor="ctr"/>
            <a:lstStyle/>
            <a:p>
              <a:pPr fontAlgn="auto">
                <a:lnSpc>
                  <a:spcPct val="120000"/>
                </a:lnSpc>
                <a:spcBef>
                  <a:spcPts val="0"/>
                </a:spcBef>
                <a:spcAft>
                  <a:spcPts val="0"/>
                </a:spcAft>
                <a:defRPr/>
              </a:pPr>
              <a:endParaRPr lang="zh-CN" altLang="en-US" sz="4100" b="1" kern="0">
                <a:solidFill>
                  <a:sysClr val="window" lastClr="FFFFFF"/>
                </a:solidFill>
                <a:latin typeface="微软雅黑" panose="020B0503020204020204" pitchFamily="34" charset="-122"/>
                <a:ea typeface="微软雅黑" panose="020B0503020204020204" pitchFamily="34" charset="-122"/>
              </a:endParaRPr>
            </a:p>
          </p:txBody>
        </p:sp>
        <p:sp>
          <p:nvSpPr>
            <p:cNvPr id="8" name="Line 5"/>
            <p:cNvSpPr>
              <a:spLocks noChangeShapeType="1"/>
            </p:cNvSpPr>
            <p:nvPr/>
          </p:nvSpPr>
          <p:spPr bwMode="blackWhite">
            <a:xfrm>
              <a:off x="5932934" y="1523390"/>
              <a:ext cx="529796" cy="1271355"/>
            </a:xfrm>
            <a:prstGeom prst="lin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fontAlgn="auto">
                <a:lnSpc>
                  <a:spcPct val="120000"/>
                </a:lnSpc>
                <a:spcBef>
                  <a:spcPts val="0"/>
                </a:spcBef>
                <a:spcAft>
                  <a:spcPts val="0"/>
                </a:spcAft>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9" name="Line 6"/>
            <p:cNvSpPr>
              <a:spLocks noChangeShapeType="1"/>
            </p:cNvSpPr>
            <p:nvPr/>
          </p:nvSpPr>
          <p:spPr bwMode="blackWhite">
            <a:xfrm>
              <a:off x="5922487" y="1523390"/>
              <a:ext cx="0" cy="1262957"/>
            </a:xfrm>
            <a:prstGeom prst="lin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fontAlgn="auto">
                <a:lnSpc>
                  <a:spcPct val="120000"/>
                </a:lnSpc>
                <a:spcBef>
                  <a:spcPts val="0"/>
                </a:spcBef>
                <a:spcAft>
                  <a:spcPts val="0"/>
                </a:spcAft>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10" name="Line 7"/>
            <p:cNvSpPr>
              <a:spLocks noChangeShapeType="1"/>
            </p:cNvSpPr>
            <p:nvPr/>
          </p:nvSpPr>
          <p:spPr bwMode="blackWhite">
            <a:xfrm flipH="1">
              <a:off x="5362844" y="1526749"/>
              <a:ext cx="552181" cy="1231047"/>
            </a:xfrm>
            <a:prstGeom prst="lin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fontAlgn="auto">
                <a:lnSpc>
                  <a:spcPct val="120000"/>
                </a:lnSpc>
                <a:spcBef>
                  <a:spcPts val="0"/>
                </a:spcBef>
                <a:spcAft>
                  <a:spcPts val="0"/>
                </a:spcAft>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11" name="Freeform 8"/>
            <p:cNvSpPr/>
            <p:nvPr/>
          </p:nvSpPr>
          <p:spPr bwMode="blackWhite">
            <a:xfrm>
              <a:off x="5297179" y="2766193"/>
              <a:ext cx="1198383" cy="384598"/>
            </a:xfrm>
            <a:custGeom>
              <a:avLst/>
              <a:gdLst>
                <a:gd name="T0" fmla="*/ 4 w 830"/>
                <a:gd name="T1" fmla="*/ 0 h 276"/>
                <a:gd name="T2" fmla="*/ 0 w 830"/>
                <a:gd name="T3" fmla="*/ 28 h 276"/>
                <a:gd name="T4" fmla="*/ 4 w 830"/>
                <a:gd name="T5" fmla="*/ 65 h 276"/>
                <a:gd name="T6" fmla="*/ 16 w 830"/>
                <a:gd name="T7" fmla="*/ 102 h 276"/>
                <a:gd name="T8" fmla="*/ 38 w 830"/>
                <a:gd name="T9" fmla="*/ 139 h 276"/>
                <a:gd name="T10" fmla="*/ 74 w 830"/>
                <a:gd name="T11" fmla="*/ 172 h 276"/>
                <a:gd name="T12" fmla="*/ 117 w 830"/>
                <a:gd name="T13" fmla="*/ 202 h 276"/>
                <a:gd name="T14" fmla="*/ 161 w 830"/>
                <a:gd name="T15" fmla="*/ 223 h 276"/>
                <a:gd name="T16" fmla="*/ 197 w 830"/>
                <a:gd name="T17" fmla="*/ 237 h 276"/>
                <a:gd name="T18" fmla="*/ 239 w 830"/>
                <a:gd name="T19" fmla="*/ 251 h 276"/>
                <a:gd name="T20" fmla="*/ 278 w 830"/>
                <a:gd name="T21" fmla="*/ 260 h 276"/>
                <a:gd name="T22" fmla="*/ 317 w 830"/>
                <a:gd name="T23" fmla="*/ 266 h 276"/>
                <a:gd name="T24" fmla="*/ 354 w 830"/>
                <a:gd name="T25" fmla="*/ 270 h 276"/>
                <a:gd name="T26" fmla="*/ 402 w 830"/>
                <a:gd name="T27" fmla="*/ 275 h 276"/>
                <a:gd name="T28" fmla="*/ 447 w 830"/>
                <a:gd name="T29" fmla="*/ 273 h 276"/>
                <a:gd name="T30" fmla="*/ 490 w 830"/>
                <a:gd name="T31" fmla="*/ 270 h 276"/>
                <a:gd name="T32" fmla="*/ 541 w 830"/>
                <a:gd name="T33" fmla="*/ 265 h 276"/>
                <a:gd name="T34" fmla="*/ 579 w 830"/>
                <a:gd name="T35" fmla="*/ 255 h 276"/>
                <a:gd name="T36" fmla="*/ 620 w 830"/>
                <a:gd name="T37" fmla="*/ 244 h 276"/>
                <a:gd name="T38" fmla="*/ 659 w 830"/>
                <a:gd name="T39" fmla="*/ 230 h 276"/>
                <a:gd name="T40" fmla="*/ 686 w 830"/>
                <a:gd name="T41" fmla="*/ 219 h 276"/>
                <a:gd name="T42" fmla="*/ 715 w 830"/>
                <a:gd name="T43" fmla="*/ 201 h 276"/>
                <a:gd name="T44" fmla="*/ 737 w 830"/>
                <a:gd name="T45" fmla="*/ 186 h 276"/>
                <a:gd name="T46" fmla="*/ 762 w 830"/>
                <a:gd name="T47" fmla="*/ 166 h 276"/>
                <a:gd name="T48" fmla="*/ 785 w 830"/>
                <a:gd name="T49" fmla="*/ 147 h 276"/>
                <a:gd name="T50" fmla="*/ 800 w 830"/>
                <a:gd name="T51" fmla="*/ 125 h 276"/>
                <a:gd name="T52" fmla="*/ 814 w 830"/>
                <a:gd name="T53" fmla="*/ 100 h 276"/>
                <a:gd name="T54" fmla="*/ 824 w 830"/>
                <a:gd name="T55" fmla="*/ 73 h 276"/>
                <a:gd name="T56" fmla="*/ 829 w 830"/>
                <a:gd name="T57" fmla="*/ 40 h 276"/>
                <a:gd name="T58" fmla="*/ 827 w 830"/>
                <a:gd name="T59" fmla="*/ 1 h 276"/>
                <a:gd name="T60" fmla="*/ 4 w 830"/>
                <a:gd name="T61"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30" h="276">
                  <a:moveTo>
                    <a:pt x="4" y="0"/>
                  </a:moveTo>
                  <a:lnTo>
                    <a:pt x="0" y="28"/>
                  </a:lnTo>
                  <a:lnTo>
                    <a:pt x="4" y="65"/>
                  </a:lnTo>
                  <a:lnTo>
                    <a:pt x="16" y="102"/>
                  </a:lnTo>
                  <a:lnTo>
                    <a:pt x="38" y="139"/>
                  </a:lnTo>
                  <a:lnTo>
                    <a:pt x="74" y="172"/>
                  </a:lnTo>
                  <a:lnTo>
                    <a:pt x="117" y="202"/>
                  </a:lnTo>
                  <a:lnTo>
                    <a:pt x="161" y="223"/>
                  </a:lnTo>
                  <a:lnTo>
                    <a:pt x="197" y="237"/>
                  </a:lnTo>
                  <a:lnTo>
                    <a:pt x="239" y="251"/>
                  </a:lnTo>
                  <a:lnTo>
                    <a:pt x="278" y="260"/>
                  </a:lnTo>
                  <a:lnTo>
                    <a:pt x="317" y="266"/>
                  </a:lnTo>
                  <a:lnTo>
                    <a:pt x="354" y="270"/>
                  </a:lnTo>
                  <a:lnTo>
                    <a:pt x="402" y="275"/>
                  </a:lnTo>
                  <a:lnTo>
                    <a:pt x="447" y="273"/>
                  </a:lnTo>
                  <a:lnTo>
                    <a:pt x="490" y="270"/>
                  </a:lnTo>
                  <a:lnTo>
                    <a:pt x="541" y="265"/>
                  </a:lnTo>
                  <a:lnTo>
                    <a:pt x="579" y="255"/>
                  </a:lnTo>
                  <a:lnTo>
                    <a:pt x="620" y="244"/>
                  </a:lnTo>
                  <a:lnTo>
                    <a:pt x="659" y="230"/>
                  </a:lnTo>
                  <a:lnTo>
                    <a:pt x="686" y="219"/>
                  </a:lnTo>
                  <a:lnTo>
                    <a:pt x="715" y="201"/>
                  </a:lnTo>
                  <a:lnTo>
                    <a:pt x="737" y="186"/>
                  </a:lnTo>
                  <a:lnTo>
                    <a:pt x="762" y="166"/>
                  </a:lnTo>
                  <a:lnTo>
                    <a:pt x="785" y="147"/>
                  </a:lnTo>
                  <a:lnTo>
                    <a:pt x="800" y="125"/>
                  </a:lnTo>
                  <a:lnTo>
                    <a:pt x="814" y="100"/>
                  </a:lnTo>
                  <a:lnTo>
                    <a:pt x="824" y="73"/>
                  </a:lnTo>
                  <a:lnTo>
                    <a:pt x="829" y="40"/>
                  </a:lnTo>
                  <a:lnTo>
                    <a:pt x="827" y="1"/>
                  </a:lnTo>
                  <a:lnTo>
                    <a:pt x="4" y="0"/>
                  </a:lnTo>
                </a:path>
              </a:pathLst>
            </a:custGeom>
            <a:solidFill>
              <a:schemeClr val="bg1">
                <a:lumMod val="50000"/>
              </a:schemeClr>
            </a:soli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fontAlgn="auto">
                <a:lnSpc>
                  <a:spcPct val="120000"/>
                </a:lnSpc>
                <a:spcBef>
                  <a:spcPts val="0"/>
                </a:spcBef>
                <a:spcAft>
                  <a:spcPts val="0"/>
                </a:spcAft>
                <a:defRPr/>
              </a:pPr>
              <a:endParaRPr lang="zh-CN" altLang="en-US" sz="1200" kern="0" dirty="0">
                <a:solidFill>
                  <a:srgbClr val="4D4D4D"/>
                </a:solidFill>
                <a:latin typeface="微软雅黑" panose="020B0503020204020204" pitchFamily="34" charset="-122"/>
                <a:ea typeface="微软雅黑" panose="020B0503020204020204" pitchFamily="34" charset="-122"/>
              </a:endParaRPr>
            </a:p>
          </p:txBody>
        </p:sp>
        <p:sp>
          <p:nvSpPr>
            <p:cNvPr id="12" name="Line 9"/>
            <p:cNvSpPr>
              <a:spLocks noChangeShapeType="1"/>
            </p:cNvSpPr>
            <p:nvPr/>
          </p:nvSpPr>
          <p:spPr bwMode="blackWhite">
            <a:xfrm>
              <a:off x="3222769" y="2435339"/>
              <a:ext cx="529796" cy="1269675"/>
            </a:xfrm>
            <a:prstGeom prst="lin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fontAlgn="auto">
                <a:lnSpc>
                  <a:spcPct val="120000"/>
                </a:lnSpc>
                <a:spcBef>
                  <a:spcPts val="0"/>
                </a:spcBef>
                <a:spcAft>
                  <a:spcPts val="0"/>
                </a:spcAft>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13" name="Line 10"/>
            <p:cNvSpPr>
              <a:spLocks noChangeShapeType="1"/>
            </p:cNvSpPr>
            <p:nvPr/>
          </p:nvSpPr>
          <p:spPr bwMode="blackWhite">
            <a:xfrm>
              <a:off x="3215307" y="2435339"/>
              <a:ext cx="0" cy="1262957"/>
            </a:xfrm>
            <a:prstGeom prst="lin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fontAlgn="auto">
                <a:lnSpc>
                  <a:spcPct val="120000"/>
                </a:lnSpc>
                <a:spcBef>
                  <a:spcPts val="0"/>
                </a:spcBef>
                <a:spcAft>
                  <a:spcPts val="0"/>
                </a:spcAft>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14" name="Line 11"/>
            <p:cNvSpPr>
              <a:spLocks noChangeShapeType="1"/>
            </p:cNvSpPr>
            <p:nvPr/>
          </p:nvSpPr>
          <p:spPr bwMode="blackWhite">
            <a:xfrm flipH="1">
              <a:off x="2646709" y="2437018"/>
              <a:ext cx="561135" cy="1239444"/>
            </a:xfrm>
            <a:prstGeom prst="lin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fontAlgn="auto">
                <a:lnSpc>
                  <a:spcPct val="120000"/>
                </a:lnSpc>
                <a:spcBef>
                  <a:spcPts val="0"/>
                </a:spcBef>
                <a:spcAft>
                  <a:spcPts val="0"/>
                </a:spcAft>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15" name="Freeform 12"/>
            <p:cNvSpPr/>
            <p:nvPr/>
          </p:nvSpPr>
          <p:spPr bwMode="blackWhite">
            <a:xfrm>
              <a:off x="2588507" y="3676462"/>
              <a:ext cx="1198382" cy="384598"/>
            </a:xfrm>
            <a:custGeom>
              <a:avLst/>
              <a:gdLst>
                <a:gd name="T0" fmla="*/ 4 w 830"/>
                <a:gd name="T1" fmla="*/ 0 h 276"/>
                <a:gd name="T2" fmla="*/ 0 w 830"/>
                <a:gd name="T3" fmla="*/ 28 h 276"/>
                <a:gd name="T4" fmla="*/ 4 w 830"/>
                <a:gd name="T5" fmla="*/ 65 h 276"/>
                <a:gd name="T6" fmla="*/ 16 w 830"/>
                <a:gd name="T7" fmla="*/ 102 h 276"/>
                <a:gd name="T8" fmla="*/ 38 w 830"/>
                <a:gd name="T9" fmla="*/ 139 h 276"/>
                <a:gd name="T10" fmla="*/ 74 w 830"/>
                <a:gd name="T11" fmla="*/ 172 h 276"/>
                <a:gd name="T12" fmla="*/ 117 w 830"/>
                <a:gd name="T13" fmla="*/ 202 h 276"/>
                <a:gd name="T14" fmla="*/ 161 w 830"/>
                <a:gd name="T15" fmla="*/ 223 h 276"/>
                <a:gd name="T16" fmla="*/ 197 w 830"/>
                <a:gd name="T17" fmla="*/ 237 h 276"/>
                <a:gd name="T18" fmla="*/ 239 w 830"/>
                <a:gd name="T19" fmla="*/ 251 h 276"/>
                <a:gd name="T20" fmla="*/ 278 w 830"/>
                <a:gd name="T21" fmla="*/ 260 h 276"/>
                <a:gd name="T22" fmla="*/ 317 w 830"/>
                <a:gd name="T23" fmla="*/ 266 h 276"/>
                <a:gd name="T24" fmla="*/ 354 w 830"/>
                <a:gd name="T25" fmla="*/ 270 h 276"/>
                <a:gd name="T26" fmla="*/ 402 w 830"/>
                <a:gd name="T27" fmla="*/ 275 h 276"/>
                <a:gd name="T28" fmla="*/ 447 w 830"/>
                <a:gd name="T29" fmla="*/ 273 h 276"/>
                <a:gd name="T30" fmla="*/ 490 w 830"/>
                <a:gd name="T31" fmla="*/ 270 h 276"/>
                <a:gd name="T32" fmla="*/ 541 w 830"/>
                <a:gd name="T33" fmla="*/ 265 h 276"/>
                <a:gd name="T34" fmla="*/ 579 w 830"/>
                <a:gd name="T35" fmla="*/ 255 h 276"/>
                <a:gd name="T36" fmla="*/ 620 w 830"/>
                <a:gd name="T37" fmla="*/ 244 h 276"/>
                <a:gd name="T38" fmla="*/ 659 w 830"/>
                <a:gd name="T39" fmla="*/ 230 h 276"/>
                <a:gd name="T40" fmla="*/ 686 w 830"/>
                <a:gd name="T41" fmla="*/ 219 h 276"/>
                <a:gd name="T42" fmla="*/ 715 w 830"/>
                <a:gd name="T43" fmla="*/ 201 h 276"/>
                <a:gd name="T44" fmla="*/ 737 w 830"/>
                <a:gd name="T45" fmla="*/ 186 h 276"/>
                <a:gd name="T46" fmla="*/ 762 w 830"/>
                <a:gd name="T47" fmla="*/ 166 h 276"/>
                <a:gd name="T48" fmla="*/ 785 w 830"/>
                <a:gd name="T49" fmla="*/ 147 h 276"/>
                <a:gd name="T50" fmla="*/ 800 w 830"/>
                <a:gd name="T51" fmla="*/ 125 h 276"/>
                <a:gd name="T52" fmla="*/ 814 w 830"/>
                <a:gd name="T53" fmla="*/ 100 h 276"/>
                <a:gd name="T54" fmla="*/ 824 w 830"/>
                <a:gd name="T55" fmla="*/ 73 h 276"/>
                <a:gd name="T56" fmla="*/ 829 w 830"/>
                <a:gd name="T57" fmla="*/ 40 h 276"/>
                <a:gd name="T58" fmla="*/ 827 w 830"/>
                <a:gd name="T59" fmla="*/ 1 h 276"/>
                <a:gd name="T60" fmla="*/ 4 w 830"/>
                <a:gd name="T61"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30" h="276">
                  <a:moveTo>
                    <a:pt x="4" y="0"/>
                  </a:moveTo>
                  <a:lnTo>
                    <a:pt x="0" y="28"/>
                  </a:lnTo>
                  <a:lnTo>
                    <a:pt x="4" y="65"/>
                  </a:lnTo>
                  <a:lnTo>
                    <a:pt x="16" y="102"/>
                  </a:lnTo>
                  <a:lnTo>
                    <a:pt x="38" y="139"/>
                  </a:lnTo>
                  <a:lnTo>
                    <a:pt x="74" y="172"/>
                  </a:lnTo>
                  <a:lnTo>
                    <a:pt x="117" y="202"/>
                  </a:lnTo>
                  <a:lnTo>
                    <a:pt x="161" y="223"/>
                  </a:lnTo>
                  <a:lnTo>
                    <a:pt x="197" y="237"/>
                  </a:lnTo>
                  <a:lnTo>
                    <a:pt x="239" y="251"/>
                  </a:lnTo>
                  <a:lnTo>
                    <a:pt x="278" y="260"/>
                  </a:lnTo>
                  <a:lnTo>
                    <a:pt x="317" y="266"/>
                  </a:lnTo>
                  <a:lnTo>
                    <a:pt x="354" y="270"/>
                  </a:lnTo>
                  <a:lnTo>
                    <a:pt x="402" y="275"/>
                  </a:lnTo>
                  <a:lnTo>
                    <a:pt x="447" y="273"/>
                  </a:lnTo>
                  <a:lnTo>
                    <a:pt x="490" y="270"/>
                  </a:lnTo>
                  <a:lnTo>
                    <a:pt x="541" y="265"/>
                  </a:lnTo>
                  <a:lnTo>
                    <a:pt x="579" y="255"/>
                  </a:lnTo>
                  <a:lnTo>
                    <a:pt x="620" y="244"/>
                  </a:lnTo>
                  <a:lnTo>
                    <a:pt x="659" y="230"/>
                  </a:lnTo>
                  <a:lnTo>
                    <a:pt x="686" y="219"/>
                  </a:lnTo>
                  <a:lnTo>
                    <a:pt x="715" y="201"/>
                  </a:lnTo>
                  <a:lnTo>
                    <a:pt x="737" y="186"/>
                  </a:lnTo>
                  <a:lnTo>
                    <a:pt x="762" y="166"/>
                  </a:lnTo>
                  <a:lnTo>
                    <a:pt x="785" y="147"/>
                  </a:lnTo>
                  <a:lnTo>
                    <a:pt x="800" y="125"/>
                  </a:lnTo>
                  <a:lnTo>
                    <a:pt x="814" y="100"/>
                  </a:lnTo>
                  <a:lnTo>
                    <a:pt x="824" y="73"/>
                  </a:lnTo>
                  <a:lnTo>
                    <a:pt x="829" y="40"/>
                  </a:lnTo>
                  <a:lnTo>
                    <a:pt x="827" y="1"/>
                  </a:lnTo>
                  <a:lnTo>
                    <a:pt x="4" y="0"/>
                  </a:lnTo>
                </a:path>
              </a:pathLst>
            </a:custGeom>
            <a:solidFill>
              <a:schemeClr val="tx1"/>
            </a:soli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fontAlgn="auto">
                <a:lnSpc>
                  <a:spcPct val="120000"/>
                </a:lnSpc>
                <a:spcBef>
                  <a:spcPts val="0"/>
                </a:spcBef>
                <a:spcAft>
                  <a:spcPts val="0"/>
                </a:spcAft>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grpSp>
      <p:sp>
        <p:nvSpPr>
          <p:cNvPr id="22" name="文本框 21"/>
          <p:cNvSpPr txBox="1"/>
          <p:nvPr/>
        </p:nvSpPr>
        <p:spPr>
          <a:xfrm>
            <a:off x="2665528" y="2010568"/>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23" name="文本框 22"/>
          <p:cNvSpPr txBox="1"/>
          <p:nvPr/>
        </p:nvSpPr>
        <p:spPr>
          <a:xfrm>
            <a:off x="1321122" y="2343309"/>
            <a:ext cx="2523538" cy="984885"/>
          </a:xfrm>
          <a:prstGeom prst="rect">
            <a:avLst/>
          </a:prstGeom>
          <a:noFill/>
        </p:spPr>
        <p:txBody>
          <a:bodyPr wrap="square" rtlCol="0">
            <a:spAutoFit/>
          </a:bodyPr>
          <a:lstStyle/>
          <a:p>
            <a:pPr algn="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26" name="文本框 25"/>
          <p:cNvSpPr txBox="1"/>
          <p:nvPr/>
        </p:nvSpPr>
        <p:spPr>
          <a:xfrm>
            <a:off x="2589899" y="3710654"/>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27" name="文本框 26"/>
          <p:cNvSpPr txBox="1"/>
          <p:nvPr/>
        </p:nvSpPr>
        <p:spPr>
          <a:xfrm>
            <a:off x="1245493" y="4043395"/>
            <a:ext cx="2523538" cy="984885"/>
          </a:xfrm>
          <a:prstGeom prst="rect">
            <a:avLst/>
          </a:prstGeom>
          <a:noFill/>
        </p:spPr>
        <p:txBody>
          <a:bodyPr wrap="square" rtlCol="0">
            <a:spAutoFit/>
          </a:bodyPr>
          <a:lstStyle/>
          <a:p>
            <a:pPr algn="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28" name="文本框 27"/>
          <p:cNvSpPr txBox="1"/>
          <p:nvPr/>
        </p:nvSpPr>
        <p:spPr>
          <a:xfrm>
            <a:off x="8949778" y="2120625"/>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29" name="文本框 28"/>
          <p:cNvSpPr txBox="1"/>
          <p:nvPr/>
        </p:nvSpPr>
        <p:spPr>
          <a:xfrm>
            <a:off x="8826587" y="2480945"/>
            <a:ext cx="2523538" cy="984885"/>
          </a:xfrm>
          <a:prstGeom prst="rect">
            <a:avLst/>
          </a:prstGeom>
          <a:noFill/>
        </p:spPr>
        <p:txBody>
          <a:bodyPr wrap="square" rtlCol="0">
            <a:spAutoFit/>
          </a:bodyPr>
          <a:lstStyle/>
          <a:p>
            <a:pP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30" name="文本框 29"/>
          <p:cNvSpPr txBox="1"/>
          <p:nvPr/>
        </p:nvSpPr>
        <p:spPr>
          <a:xfrm>
            <a:off x="8949778" y="3756068"/>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31" name="文本框 30"/>
          <p:cNvSpPr txBox="1"/>
          <p:nvPr/>
        </p:nvSpPr>
        <p:spPr>
          <a:xfrm>
            <a:off x="8826587" y="4116388"/>
            <a:ext cx="2523538" cy="984885"/>
          </a:xfrm>
          <a:prstGeom prst="rect">
            <a:avLst/>
          </a:prstGeom>
          <a:noFill/>
        </p:spPr>
        <p:txBody>
          <a:bodyPr wrap="square" rtlCol="0">
            <a:spAutoFit/>
          </a:bodyPr>
          <a:lstStyle/>
          <a:p>
            <a:pP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27" presetClass="emph" presetSubtype="0" fill="remove" grpId="1" nodeType="withEffect">
                                  <p:stCondLst>
                                    <p:cond delay="0"/>
                                  </p:stCondLst>
                                  <p:childTnLst>
                                    <p:animClr clrSpc="rgb" dir="cw">
                                      <p:cBhvr override="childStyle">
                                        <p:cTn id="11" dur="250" autoRev="1" fill="remove"/>
                                        <p:tgtEl>
                                          <p:spTgt spid="3"/>
                                        </p:tgtEl>
                                        <p:attrNameLst>
                                          <p:attrName>style.color</p:attrName>
                                        </p:attrNameLst>
                                      </p:cBhvr>
                                      <p:to>
                                        <a:schemeClr val="bg1"/>
                                      </p:to>
                                    </p:animClr>
                                    <p:animClr clrSpc="rgb" dir="cw">
                                      <p:cBhvr>
                                        <p:cTn id="12" dur="250" autoRev="1" fill="remove"/>
                                        <p:tgtEl>
                                          <p:spTgt spid="3"/>
                                        </p:tgtEl>
                                        <p:attrNameLst>
                                          <p:attrName>fillcolor</p:attrName>
                                        </p:attrNameLst>
                                      </p:cBhvr>
                                      <p:to>
                                        <a:schemeClr val="bg1"/>
                                      </p:to>
                                    </p:animClr>
                                    <p:set>
                                      <p:cBhvr>
                                        <p:cTn id="13" dur="250" autoRev="1" fill="remove"/>
                                        <p:tgtEl>
                                          <p:spTgt spid="3"/>
                                        </p:tgtEl>
                                        <p:attrNameLst>
                                          <p:attrName>fill.type</p:attrName>
                                        </p:attrNameLst>
                                      </p:cBhvr>
                                      <p:to>
                                        <p:strVal val="solid"/>
                                      </p:to>
                                    </p:set>
                                    <p:set>
                                      <p:cBhvr>
                                        <p:cTn id="14" dur="250" autoRev="1" fill="remove"/>
                                        <p:tgtEl>
                                          <p:spTgt spid="3"/>
                                        </p:tgtEl>
                                        <p:attrNameLst>
                                          <p:attrName>fill.on</p:attrName>
                                        </p:attrNameLst>
                                      </p:cBhvr>
                                      <p:to>
                                        <p:strVal val="true"/>
                                      </p:to>
                                    </p:set>
                                  </p:childTnLst>
                                </p:cTn>
                              </p:par>
                            </p:childTnLst>
                          </p:cTn>
                        </p:par>
                        <p:par>
                          <p:cTn id="15" fill="hold">
                            <p:stCondLst>
                              <p:cond delay="500"/>
                            </p:stCondLst>
                            <p:childTnLst>
                              <p:par>
                                <p:cTn id="16" presetID="52"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Scale>
                                      <p:cBhvr>
                                        <p:cTn id="18"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4"/>
                                        </p:tgtEl>
                                        <p:attrNameLst>
                                          <p:attrName>ppt_x</p:attrName>
                                          <p:attrName>ppt_y</p:attrName>
                                        </p:attrNameLst>
                                      </p:cBhvr>
                                    </p:animMotion>
                                    <p:animEffect transition="in" filter="fade">
                                      <p:cBhvr>
                                        <p:cTn id="20" dur="10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500"/>
                                        <p:tgtEl>
                                          <p:spTgt spid="2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500"/>
                                        <p:tgtEl>
                                          <p:spTgt spid="3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22" grpId="0" animBg="1"/>
      <p:bldP spid="23" grpId="0"/>
      <p:bldP spid="26" grpId="0" animBg="1"/>
      <p:bldP spid="27" grpId="0"/>
      <p:bldP spid="28" grpId="0" animBg="1"/>
      <p:bldP spid="29" grpId="0"/>
      <p:bldP spid="30" grpId="0" animBg="1"/>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222740" y="108294"/>
            <a:ext cx="1594337" cy="584775"/>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工作不足地方</a:t>
            </a:r>
            <a:endParaRPr lang="en-US" altLang="zh-CN" sz="1400" b="1" dirty="0">
              <a:solidFill>
                <a:schemeClr val="bg1"/>
              </a:solidFill>
              <a:latin typeface="微软雅黑" panose="020B0503020204020204" pitchFamily="34" charset="-122"/>
              <a:ea typeface="微软雅黑" panose="020B0503020204020204" pitchFamily="34" charset="-122"/>
            </a:endParaRPr>
          </a:p>
          <a:p>
            <a:r>
              <a:rPr lang="en-US" altLang="zh-CN" sz="1400" dirty="0">
                <a:latin typeface="微软雅黑" panose="020B0503020204020204" pitchFamily="34" charset="-122"/>
                <a:ea typeface="微软雅黑" panose="020B0503020204020204" pitchFamily="34" charset="-122"/>
              </a:rPr>
              <a:t>underwork</a:t>
            </a:r>
            <a:endParaRPr lang="zh-CN" altLang="en-US" sz="1400" dirty="0">
              <a:latin typeface="微软雅黑" panose="020B0503020204020204" pitchFamily="34" charset="-122"/>
              <a:ea typeface="微软雅黑" panose="020B0503020204020204" pitchFamily="34" charset="-122"/>
            </a:endParaRPr>
          </a:p>
        </p:txBody>
      </p:sp>
      <p:sp>
        <p:nvSpPr>
          <p:cNvPr id="4" name="Oval 2"/>
          <p:cNvSpPr>
            <a:spLocks noChangeArrowheads="1"/>
          </p:cNvSpPr>
          <p:nvPr/>
        </p:nvSpPr>
        <p:spPr bwMode="auto">
          <a:xfrm>
            <a:off x="4771447" y="1822450"/>
            <a:ext cx="2986088" cy="3003550"/>
          </a:xfrm>
          <a:prstGeom prst="ellipse">
            <a:avLst/>
          </a:prstGeom>
          <a:noFill/>
          <a:ln w="53975" cmpd="dbl">
            <a:solidFill>
              <a:schemeClr val="tx1"/>
            </a:solidFill>
            <a:rou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en-US" altLang="zh-CN" sz="8800">
              <a:solidFill>
                <a:schemeClr val="bg1"/>
              </a:solidFill>
              <a:latin typeface="微软雅黑" panose="020B0503020204020204" pitchFamily="34" charset="-122"/>
              <a:ea typeface="微软雅黑" panose="020B0503020204020204" pitchFamily="34" charset="-122"/>
            </a:endParaRPr>
          </a:p>
        </p:txBody>
      </p:sp>
      <p:sp>
        <p:nvSpPr>
          <p:cNvPr id="5" name="Oval 3"/>
          <p:cNvSpPr>
            <a:spLocks noChangeArrowheads="1"/>
          </p:cNvSpPr>
          <p:nvPr/>
        </p:nvSpPr>
        <p:spPr bwMode="auto">
          <a:xfrm>
            <a:off x="4677785" y="1779588"/>
            <a:ext cx="938212" cy="942975"/>
          </a:xfrm>
          <a:prstGeom prst="ellipse">
            <a:avLst/>
          </a:prstGeom>
          <a:solidFill>
            <a:schemeClr val="tx1"/>
          </a:solidFill>
          <a:ln>
            <a:noFill/>
          </a:ln>
        </p:spPr>
        <p:txBody>
          <a:bodyPr anchor="ctr"/>
          <a:lstStyle/>
          <a:p>
            <a:pPr algn="ctr" eaLnBrk="1" hangingPunct="1"/>
            <a:endParaRPr lang="en-US" altLang="zh-CN" sz="8800">
              <a:solidFill>
                <a:srgbClr val="FFFFFF"/>
              </a:solidFill>
            </a:endParaRPr>
          </a:p>
        </p:txBody>
      </p:sp>
      <p:sp>
        <p:nvSpPr>
          <p:cNvPr id="6" name="Oval 4"/>
          <p:cNvSpPr>
            <a:spLocks noChangeArrowheads="1"/>
          </p:cNvSpPr>
          <p:nvPr/>
        </p:nvSpPr>
        <p:spPr bwMode="auto">
          <a:xfrm>
            <a:off x="4247572" y="2852738"/>
            <a:ext cx="936625" cy="942975"/>
          </a:xfrm>
          <a:prstGeom prst="ellipse">
            <a:avLst/>
          </a:prstGeom>
          <a:solidFill>
            <a:schemeClr val="tx1"/>
          </a:solidFill>
          <a:ln>
            <a:noFill/>
          </a:ln>
        </p:spPr>
        <p:txBody>
          <a:bodyPr anchor="ctr"/>
          <a:lstStyle/>
          <a:p>
            <a:pPr algn="ctr" eaLnBrk="1" hangingPunct="1"/>
            <a:endParaRPr lang="en-US" altLang="zh-CN" sz="8800">
              <a:solidFill>
                <a:srgbClr val="FFFFFF"/>
              </a:solidFill>
            </a:endParaRPr>
          </a:p>
        </p:txBody>
      </p:sp>
      <p:sp>
        <p:nvSpPr>
          <p:cNvPr id="7" name="Oval 5"/>
          <p:cNvSpPr>
            <a:spLocks noChangeArrowheads="1"/>
          </p:cNvSpPr>
          <p:nvPr/>
        </p:nvSpPr>
        <p:spPr bwMode="auto">
          <a:xfrm>
            <a:off x="4677785" y="3978275"/>
            <a:ext cx="938212" cy="942975"/>
          </a:xfrm>
          <a:prstGeom prst="ellipse">
            <a:avLst/>
          </a:prstGeom>
          <a:solidFill>
            <a:schemeClr val="tx1"/>
          </a:solidFill>
          <a:ln>
            <a:noFill/>
          </a:ln>
        </p:spPr>
        <p:txBody>
          <a:bodyPr anchor="ctr"/>
          <a:lstStyle/>
          <a:p>
            <a:pPr algn="ctr" eaLnBrk="1" hangingPunct="1"/>
            <a:endParaRPr lang="en-US" altLang="zh-CN" sz="8800">
              <a:solidFill>
                <a:srgbClr val="FFFFFF"/>
              </a:solidFill>
            </a:endParaRPr>
          </a:p>
        </p:txBody>
      </p:sp>
      <p:sp>
        <p:nvSpPr>
          <p:cNvPr id="8" name="Oval 6"/>
          <p:cNvSpPr>
            <a:spLocks noChangeArrowheads="1"/>
          </p:cNvSpPr>
          <p:nvPr/>
        </p:nvSpPr>
        <p:spPr bwMode="auto">
          <a:xfrm>
            <a:off x="6927272" y="1779588"/>
            <a:ext cx="938213" cy="942975"/>
          </a:xfrm>
          <a:prstGeom prst="ellipse">
            <a:avLst/>
          </a:prstGeom>
          <a:solidFill>
            <a:schemeClr val="tx1"/>
          </a:solidFill>
          <a:ln>
            <a:noFill/>
          </a:ln>
        </p:spPr>
        <p:txBody>
          <a:bodyPr anchor="ctr"/>
          <a:lstStyle/>
          <a:p>
            <a:pPr algn="ctr" eaLnBrk="1" hangingPunct="1"/>
            <a:endParaRPr lang="en-US" altLang="zh-CN" sz="8800">
              <a:solidFill>
                <a:srgbClr val="FFFFFF"/>
              </a:solidFill>
            </a:endParaRPr>
          </a:p>
        </p:txBody>
      </p:sp>
      <p:sp>
        <p:nvSpPr>
          <p:cNvPr id="9" name="Oval 7"/>
          <p:cNvSpPr>
            <a:spLocks noChangeArrowheads="1"/>
          </p:cNvSpPr>
          <p:nvPr/>
        </p:nvSpPr>
        <p:spPr bwMode="auto">
          <a:xfrm>
            <a:off x="7301922" y="2852738"/>
            <a:ext cx="938213" cy="942975"/>
          </a:xfrm>
          <a:prstGeom prst="ellipse">
            <a:avLst/>
          </a:prstGeom>
          <a:solidFill>
            <a:schemeClr val="tx1"/>
          </a:solidFill>
          <a:ln>
            <a:noFill/>
          </a:ln>
        </p:spPr>
        <p:txBody>
          <a:bodyPr anchor="ctr"/>
          <a:lstStyle/>
          <a:p>
            <a:pPr algn="ctr" eaLnBrk="1" hangingPunct="1"/>
            <a:endParaRPr lang="en-US" altLang="zh-CN" sz="8800">
              <a:solidFill>
                <a:srgbClr val="FFFFFF"/>
              </a:solidFill>
            </a:endParaRPr>
          </a:p>
        </p:txBody>
      </p:sp>
      <p:sp>
        <p:nvSpPr>
          <p:cNvPr id="10" name="Oval 8"/>
          <p:cNvSpPr>
            <a:spLocks noChangeArrowheads="1"/>
          </p:cNvSpPr>
          <p:nvPr/>
        </p:nvSpPr>
        <p:spPr bwMode="auto">
          <a:xfrm>
            <a:off x="6927272" y="3978275"/>
            <a:ext cx="938213" cy="942975"/>
          </a:xfrm>
          <a:prstGeom prst="ellipse">
            <a:avLst/>
          </a:prstGeom>
          <a:solidFill>
            <a:schemeClr val="tx1"/>
          </a:solidFill>
          <a:ln>
            <a:noFill/>
          </a:ln>
        </p:spPr>
        <p:txBody>
          <a:bodyPr anchor="ctr"/>
          <a:lstStyle/>
          <a:p>
            <a:pPr algn="ctr" eaLnBrk="1" hangingPunct="1"/>
            <a:endParaRPr lang="en-US" altLang="zh-CN" sz="8800">
              <a:solidFill>
                <a:srgbClr val="FFFFFF"/>
              </a:solidFill>
            </a:endParaRPr>
          </a:p>
        </p:txBody>
      </p:sp>
      <p:pic>
        <p:nvPicPr>
          <p:cNvPr id="12" name="Group 29"/>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922260" y="2024063"/>
            <a:ext cx="504825"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Group 3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8710" y="3097213"/>
            <a:ext cx="487362" cy="47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Group 39"/>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3385" y="3048000"/>
            <a:ext cx="396875"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Freeform 103"/>
          <p:cNvSpPr>
            <a:spLocks noEditPoints="1"/>
          </p:cNvSpPr>
          <p:nvPr/>
        </p:nvSpPr>
        <p:spPr bwMode="auto">
          <a:xfrm>
            <a:off x="4879397" y="4221163"/>
            <a:ext cx="463550" cy="457200"/>
          </a:xfrm>
          <a:custGeom>
            <a:avLst/>
            <a:gdLst>
              <a:gd name="T0" fmla="*/ 2147483647 w 113"/>
              <a:gd name="T1" fmla="*/ 2147483647 h 112"/>
              <a:gd name="T2" fmla="*/ 2147483647 w 113"/>
              <a:gd name="T3" fmla="*/ 2147483647 h 112"/>
              <a:gd name="T4" fmla="*/ 2147483647 w 113"/>
              <a:gd name="T5" fmla="*/ 2147483647 h 112"/>
              <a:gd name="T6" fmla="*/ 2147483647 w 113"/>
              <a:gd name="T7" fmla="*/ 2147483647 h 112"/>
              <a:gd name="T8" fmla="*/ 2147483647 w 113"/>
              <a:gd name="T9" fmla="*/ 2147483647 h 112"/>
              <a:gd name="T10" fmla="*/ 2147483647 w 113"/>
              <a:gd name="T11" fmla="*/ 2147483647 h 112"/>
              <a:gd name="T12" fmla="*/ 2147483647 w 113"/>
              <a:gd name="T13" fmla="*/ 2147483647 h 112"/>
              <a:gd name="T14" fmla="*/ 2147483647 w 113"/>
              <a:gd name="T15" fmla="*/ 2147483647 h 112"/>
              <a:gd name="T16" fmla="*/ 2147483647 w 113"/>
              <a:gd name="T17" fmla="*/ 2147483647 h 112"/>
              <a:gd name="T18" fmla="*/ 2147483647 w 113"/>
              <a:gd name="T19" fmla="*/ 2147483647 h 112"/>
              <a:gd name="T20" fmla="*/ 2147483647 w 113"/>
              <a:gd name="T21" fmla="*/ 2147483647 h 112"/>
              <a:gd name="T22" fmla="*/ 2147483647 w 113"/>
              <a:gd name="T23" fmla="*/ 2147483647 h 112"/>
              <a:gd name="T24" fmla="*/ 2147483647 w 113"/>
              <a:gd name="T25" fmla="*/ 2147483647 h 112"/>
              <a:gd name="T26" fmla="*/ 2147483647 w 113"/>
              <a:gd name="T27" fmla="*/ 2147483647 h 112"/>
              <a:gd name="T28" fmla="*/ 2147483647 w 113"/>
              <a:gd name="T29" fmla="*/ 2147483647 h 112"/>
              <a:gd name="T30" fmla="*/ 2147483647 w 113"/>
              <a:gd name="T31" fmla="*/ 2147483647 h 112"/>
              <a:gd name="T32" fmla="*/ 2147483647 w 113"/>
              <a:gd name="T33" fmla="*/ 2147483647 h 112"/>
              <a:gd name="T34" fmla="*/ 2147483647 w 113"/>
              <a:gd name="T35" fmla="*/ 2147483647 h 1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13" h="112">
                <a:moveTo>
                  <a:pt x="14" y="13"/>
                </a:moveTo>
                <a:cubicBezTo>
                  <a:pt x="0" y="27"/>
                  <a:pt x="0" y="49"/>
                  <a:pt x="14" y="63"/>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8" y="97"/>
                </a:cubicBezTo>
                <a:cubicBezTo>
                  <a:pt x="81" y="96"/>
                  <a:pt x="88" y="92"/>
                  <a:pt x="92" y="97"/>
                </a:cubicBezTo>
                <a:cubicBezTo>
                  <a:pt x="97" y="102"/>
                  <a:pt x="91" y="112"/>
                  <a:pt x="91"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0" y="20"/>
                </a:cubicBezTo>
                <a:cubicBezTo>
                  <a:pt x="29" y="12"/>
                  <a:pt x="43" y="11"/>
                  <a:pt x="53" y="17"/>
                </a:cubicBezTo>
                <a:lnTo>
                  <a:pt x="17" y="5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 name="Freeform 104"/>
          <p:cNvSpPr>
            <a:spLocks noEditPoints="1"/>
          </p:cNvSpPr>
          <p:nvPr/>
        </p:nvSpPr>
        <p:spPr bwMode="auto">
          <a:xfrm>
            <a:off x="7151110" y="4192588"/>
            <a:ext cx="490537" cy="485775"/>
          </a:xfrm>
          <a:custGeom>
            <a:avLst/>
            <a:gdLst>
              <a:gd name="T0" fmla="*/ 2147483647 w 120"/>
              <a:gd name="T1" fmla="*/ 2147483647 h 118"/>
              <a:gd name="T2" fmla="*/ 2147483647 w 120"/>
              <a:gd name="T3" fmla="*/ 2147483647 h 118"/>
              <a:gd name="T4" fmla="*/ 2147483647 w 120"/>
              <a:gd name="T5" fmla="*/ 2147483647 h 118"/>
              <a:gd name="T6" fmla="*/ 2147483647 w 120"/>
              <a:gd name="T7" fmla="*/ 2147483647 h 118"/>
              <a:gd name="T8" fmla="*/ 2147483647 w 120"/>
              <a:gd name="T9" fmla="*/ 2147483647 h 118"/>
              <a:gd name="T10" fmla="*/ 2147483647 w 120"/>
              <a:gd name="T11" fmla="*/ 2147483647 h 118"/>
              <a:gd name="T12" fmla="*/ 2147483647 w 120"/>
              <a:gd name="T13" fmla="*/ 2147483647 h 118"/>
              <a:gd name="T14" fmla="*/ 2147483647 w 120"/>
              <a:gd name="T15" fmla="*/ 2147483647 h 118"/>
              <a:gd name="T16" fmla="*/ 2147483647 w 120"/>
              <a:gd name="T17" fmla="*/ 2147483647 h 118"/>
              <a:gd name="T18" fmla="*/ 2147483647 w 120"/>
              <a:gd name="T19" fmla="*/ 2147483647 h 118"/>
              <a:gd name="T20" fmla="*/ 2147483647 w 120"/>
              <a:gd name="T21" fmla="*/ 2147483647 h 118"/>
              <a:gd name="T22" fmla="*/ 2147483647 w 120"/>
              <a:gd name="T23" fmla="*/ 2147483647 h 118"/>
              <a:gd name="T24" fmla="*/ 2147483647 w 120"/>
              <a:gd name="T25" fmla="*/ 2147483647 h 118"/>
              <a:gd name="T26" fmla="*/ 2147483647 w 120"/>
              <a:gd name="T27" fmla="*/ 2147483647 h 118"/>
              <a:gd name="T28" fmla="*/ 2147483647 w 120"/>
              <a:gd name="T29" fmla="*/ 2147483647 h 118"/>
              <a:gd name="T30" fmla="*/ 2147483647 w 120"/>
              <a:gd name="T31" fmla="*/ 2147483647 h 118"/>
              <a:gd name="T32" fmla="*/ 2147483647 w 120"/>
              <a:gd name="T33" fmla="*/ 2147483647 h 118"/>
              <a:gd name="T34" fmla="*/ 2147483647 w 120"/>
              <a:gd name="T35" fmla="*/ 2147483647 h 118"/>
              <a:gd name="T36" fmla="*/ 2147483647 w 120"/>
              <a:gd name="T37" fmla="*/ 2147483647 h 118"/>
              <a:gd name="T38" fmla="*/ 2147483647 w 120"/>
              <a:gd name="T39" fmla="*/ 2147483647 h 1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20" h="118">
                <a:moveTo>
                  <a:pt x="53" y="35"/>
                </a:moveTo>
                <a:cubicBezTo>
                  <a:pt x="56" y="26"/>
                  <a:pt x="54" y="16"/>
                  <a:pt x="47" y="9"/>
                </a:cubicBezTo>
                <a:cubicBezTo>
                  <a:pt x="40"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40"/>
                  <a:pt x="9" y="47"/>
                </a:cubicBezTo>
                <a:cubicBezTo>
                  <a:pt x="17" y="54"/>
                  <a:pt x="27" y="56"/>
                  <a:pt x="36" y="53"/>
                </a:cubicBezTo>
                <a:cubicBezTo>
                  <a:pt x="36" y="53"/>
                  <a:pt x="36" y="53"/>
                  <a:pt x="36" y="53"/>
                </a:cubicBezTo>
                <a:cubicBezTo>
                  <a:pt x="98" y="115"/>
                  <a:pt x="98" y="115"/>
                  <a:pt x="98" y="115"/>
                </a:cubicBezTo>
                <a:cubicBezTo>
                  <a:pt x="100" y="117"/>
                  <a:pt x="103" y="118"/>
                  <a:pt x="107" y="118"/>
                </a:cubicBezTo>
                <a:cubicBezTo>
                  <a:pt x="110" y="118"/>
                  <a:pt x="113" y="117"/>
                  <a:pt x="115" y="115"/>
                </a:cubicBezTo>
                <a:cubicBezTo>
                  <a:pt x="120" y="110"/>
                  <a:pt x="120" y="102"/>
                  <a:pt x="115" y="97"/>
                </a:cubicBezTo>
                <a:lnTo>
                  <a:pt x="53" y="35"/>
                </a:lnTo>
                <a:close/>
                <a:moveTo>
                  <a:pt x="108" y="113"/>
                </a:moveTo>
                <a:cubicBezTo>
                  <a:pt x="105" y="113"/>
                  <a:pt x="103" y="110"/>
                  <a:pt x="103" y="108"/>
                </a:cubicBezTo>
                <a:cubicBezTo>
                  <a:pt x="103" y="105"/>
                  <a:pt x="105" y="103"/>
                  <a:pt x="108" y="103"/>
                </a:cubicBezTo>
                <a:cubicBezTo>
                  <a:pt x="110" y="103"/>
                  <a:pt x="113" y="105"/>
                  <a:pt x="113" y="108"/>
                </a:cubicBezTo>
                <a:cubicBezTo>
                  <a:pt x="113" y="110"/>
                  <a:pt x="110" y="113"/>
                  <a:pt x="108" y="11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p>
        </p:txBody>
      </p:sp>
      <p:pic>
        <p:nvPicPr>
          <p:cNvPr id="17" name="Group 4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9997" y="1931988"/>
            <a:ext cx="500063"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10"/>
          <p:cNvSpPr txBox="1">
            <a:spLocks noChangeArrowheads="1"/>
          </p:cNvSpPr>
          <p:nvPr/>
        </p:nvSpPr>
        <p:spPr bwMode="auto">
          <a:xfrm>
            <a:off x="5427085" y="3097502"/>
            <a:ext cx="1447800"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755">
              <a:defRPr>
                <a:solidFill>
                  <a:schemeClr val="tx1"/>
                </a:solidFill>
                <a:latin typeface="Calibri" panose="020F0502020204030204" pitchFamily="34" charset="0"/>
                <a:ea typeface="宋体" panose="02010600030101010101" pitchFamily="2" charset="-122"/>
              </a:defRPr>
            </a:lvl1pPr>
            <a:lvl2pPr marL="742950" indent="-285750" defTabSz="1087755">
              <a:defRPr>
                <a:solidFill>
                  <a:schemeClr val="tx1"/>
                </a:solidFill>
                <a:latin typeface="Calibri" panose="020F0502020204030204" pitchFamily="34" charset="0"/>
                <a:ea typeface="宋体" panose="02010600030101010101" pitchFamily="2" charset="-122"/>
              </a:defRPr>
            </a:lvl2pPr>
            <a:lvl3pPr marL="1143000" indent="-228600" defTabSz="1087755">
              <a:defRPr>
                <a:solidFill>
                  <a:schemeClr val="tx1"/>
                </a:solidFill>
                <a:latin typeface="Calibri" panose="020F0502020204030204" pitchFamily="34" charset="0"/>
                <a:ea typeface="宋体" panose="02010600030101010101" pitchFamily="2" charset="-122"/>
              </a:defRPr>
            </a:lvl3pPr>
            <a:lvl4pPr marL="1600200" indent="-228600" defTabSz="1087755">
              <a:defRPr>
                <a:solidFill>
                  <a:schemeClr val="tx1"/>
                </a:solidFill>
                <a:latin typeface="Calibri" panose="020F0502020204030204" pitchFamily="34" charset="0"/>
                <a:ea typeface="宋体" panose="02010600030101010101" pitchFamily="2" charset="-122"/>
              </a:defRPr>
            </a:lvl4pPr>
            <a:lvl5pPr marL="2057400" indent="-228600" defTabSz="1087755">
              <a:defRPr>
                <a:solidFill>
                  <a:schemeClr val="tx1"/>
                </a:solidFill>
                <a:latin typeface="Calibri" panose="020F0502020204030204" pitchFamily="34" charset="0"/>
                <a:ea typeface="宋体" panose="02010600030101010101" pitchFamily="2" charset="-122"/>
              </a:defRPr>
            </a:lvl5pPr>
            <a:lvl6pPr marL="25146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b="1" dirty="0">
                <a:solidFill>
                  <a:schemeClr val="bg1"/>
                </a:solidFill>
                <a:latin typeface="微软雅黑" panose="020B0503020204020204" pitchFamily="34" charset="-122"/>
                <a:ea typeface="微软雅黑" panose="020B0503020204020204" pitchFamily="34" charset="-122"/>
              </a:rPr>
              <a:t>添加标题</a:t>
            </a:r>
            <a:endParaRPr lang="en-US" sz="1400" b="1"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2825552" y="1535112"/>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22" name="文本框 21"/>
          <p:cNvSpPr txBox="1"/>
          <p:nvPr/>
        </p:nvSpPr>
        <p:spPr>
          <a:xfrm>
            <a:off x="1481146" y="1867853"/>
            <a:ext cx="2523538" cy="984885"/>
          </a:xfrm>
          <a:prstGeom prst="rect">
            <a:avLst/>
          </a:prstGeom>
          <a:noFill/>
        </p:spPr>
        <p:txBody>
          <a:bodyPr wrap="square" rtlCol="0">
            <a:spAutoFit/>
          </a:bodyPr>
          <a:lstStyle/>
          <a:p>
            <a:pPr algn="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23" name="文本框 22"/>
          <p:cNvSpPr txBox="1"/>
          <p:nvPr/>
        </p:nvSpPr>
        <p:spPr>
          <a:xfrm>
            <a:off x="2070326" y="2928776"/>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24" name="文本框 23"/>
          <p:cNvSpPr txBox="1"/>
          <p:nvPr/>
        </p:nvSpPr>
        <p:spPr>
          <a:xfrm>
            <a:off x="725920" y="3261517"/>
            <a:ext cx="2523538" cy="984885"/>
          </a:xfrm>
          <a:prstGeom prst="rect">
            <a:avLst/>
          </a:prstGeom>
          <a:noFill/>
        </p:spPr>
        <p:txBody>
          <a:bodyPr wrap="square" rtlCol="0">
            <a:spAutoFit/>
          </a:bodyPr>
          <a:lstStyle/>
          <a:p>
            <a:pPr algn="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25" name="文本框 24"/>
          <p:cNvSpPr txBox="1"/>
          <p:nvPr/>
        </p:nvSpPr>
        <p:spPr>
          <a:xfrm>
            <a:off x="3115272" y="4387850"/>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26" name="文本框 25"/>
          <p:cNvSpPr txBox="1"/>
          <p:nvPr/>
        </p:nvSpPr>
        <p:spPr>
          <a:xfrm>
            <a:off x="1770866" y="4720591"/>
            <a:ext cx="2523538" cy="984885"/>
          </a:xfrm>
          <a:prstGeom prst="rect">
            <a:avLst/>
          </a:prstGeom>
          <a:noFill/>
        </p:spPr>
        <p:txBody>
          <a:bodyPr wrap="square" rtlCol="0">
            <a:spAutoFit/>
          </a:bodyPr>
          <a:lstStyle/>
          <a:p>
            <a:pPr algn="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27" name="文本框 26"/>
          <p:cNvSpPr txBox="1"/>
          <p:nvPr/>
        </p:nvSpPr>
        <p:spPr>
          <a:xfrm>
            <a:off x="8790363" y="1604687"/>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28" name="文本框 27"/>
          <p:cNvSpPr txBox="1"/>
          <p:nvPr/>
        </p:nvSpPr>
        <p:spPr>
          <a:xfrm>
            <a:off x="8667172" y="1965007"/>
            <a:ext cx="2523538" cy="984885"/>
          </a:xfrm>
          <a:prstGeom prst="rect">
            <a:avLst/>
          </a:prstGeom>
          <a:noFill/>
        </p:spPr>
        <p:txBody>
          <a:bodyPr wrap="square" rtlCol="0">
            <a:spAutoFit/>
          </a:bodyPr>
          <a:lstStyle/>
          <a:p>
            <a:pP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29" name="文本框 28"/>
          <p:cNvSpPr txBox="1"/>
          <p:nvPr/>
        </p:nvSpPr>
        <p:spPr>
          <a:xfrm>
            <a:off x="9621022" y="2924327"/>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30" name="文本框 29"/>
          <p:cNvSpPr txBox="1"/>
          <p:nvPr/>
        </p:nvSpPr>
        <p:spPr>
          <a:xfrm>
            <a:off x="9497831" y="3284647"/>
            <a:ext cx="2523538" cy="984885"/>
          </a:xfrm>
          <a:prstGeom prst="rect">
            <a:avLst/>
          </a:prstGeom>
          <a:noFill/>
        </p:spPr>
        <p:txBody>
          <a:bodyPr wrap="square" rtlCol="0">
            <a:spAutoFit/>
          </a:bodyPr>
          <a:lstStyle/>
          <a:p>
            <a:pP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31" name="文本框 30"/>
          <p:cNvSpPr txBox="1"/>
          <p:nvPr/>
        </p:nvSpPr>
        <p:spPr>
          <a:xfrm>
            <a:off x="8324647" y="4372446"/>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32" name="文本框 31"/>
          <p:cNvSpPr txBox="1"/>
          <p:nvPr/>
        </p:nvSpPr>
        <p:spPr>
          <a:xfrm>
            <a:off x="8201456" y="4732766"/>
            <a:ext cx="2523538" cy="984885"/>
          </a:xfrm>
          <a:prstGeom prst="rect">
            <a:avLst/>
          </a:prstGeom>
          <a:noFill/>
        </p:spPr>
        <p:txBody>
          <a:bodyPr wrap="square" rtlCol="0">
            <a:spAutoFit/>
          </a:bodyPr>
          <a:lstStyle/>
          <a:p>
            <a:pP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27" presetClass="emph" presetSubtype="0" fill="remove" grpId="1" nodeType="withEffect">
                                  <p:stCondLst>
                                    <p:cond delay="0"/>
                                  </p:stCondLst>
                                  <p:childTnLst>
                                    <p:animClr clrSpc="rgb" dir="cw">
                                      <p:cBhvr override="childStyle">
                                        <p:cTn id="11" dur="250" autoRev="1" fill="remove"/>
                                        <p:tgtEl>
                                          <p:spTgt spid="3"/>
                                        </p:tgtEl>
                                        <p:attrNameLst>
                                          <p:attrName>style.color</p:attrName>
                                        </p:attrNameLst>
                                      </p:cBhvr>
                                      <p:to>
                                        <a:schemeClr val="bg1"/>
                                      </p:to>
                                    </p:animClr>
                                    <p:animClr clrSpc="rgb" dir="cw">
                                      <p:cBhvr>
                                        <p:cTn id="12" dur="250" autoRev="1" fill="remove"/>
                                        <p:tgtEl>
                                          <p:spTgt spid="3"/>
                                        </p:tgtEl>
                                        <p:attrNameLst>
                                          <p:attrName>fillcolor</p:attrName>
                                        </p:attrNameLst>
                                      </p:cBhvr>
                                      <p:to>
                                        <a:schemeClr val="bg1"/>
                                      </p:to>
                                    </p:animClr>
                                    <p:set>
                                      <p:cBhvr>
                                        <p:cTn id="13" dur="250" autoRev="1" fill="remove"/>
                                        <p:tgtEl>
                                          <p:spTgt spid="3"/>
                                        </p:tgtEl>
                                        <p:attrNameLst>
                                          <p:attrName>fill.type</p:attrName>
                                        </p:attrNameLst>
                                      </p:cBhvr>
                                      <p:to>
                                        <p:strVal val="solid"/>
                                      </p:to>
                                    </p:set>
                                    <p:set>
                                      <p:cBhvr>
                                        <p:cTn id="14" dur="250" autoRev="1" fill="remove"/>
                                        <p:tgtEl>
                                          <p:spTgt spid="3"/>
                                        </p:tgtEl>
                                        <p:attrNameLst>
                                          <p:attrName>fill.on</p:attrName>
                                        </p:attrNameLst>
                                      </p:cBhvr>
                                      <p:to>
                                        <p:strVal val="true"/>
                                      </p:to>
                                    </p:se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heel(1)">
                                      <p:cBhvr>
                                        <p:cTn id="19" dur="2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fade">
                                      <p:cBhvr>
                                        <p:cTn id="56" dur="500"/>
                                        <p:tgtEl>
                                          <p:spTgt spid="8"/>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500"/>
                                        <p:tgtEl>
                                          <p:spTgt spid="14"/>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fade">
                                      <p:cBhvr>
                                        <p:cTn id="64" dur="500"/>
                                        <p:tgtEl>
                                          <p:spTgt spid="9"/>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fade">
                                      <p:cBhvr>
                                        <p:cTn id="69" dur="500"/>
                                        <p:tgtEl>
                                          <p:spTgt spid="16"/>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fade">
                                      <p:cBhvr>
                                        <p:cTn id="72" dur="500"/>
                                        <p:tgtEl>
                                          <p:spTgt spid="10"/>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fade">
                                      <p:cBhvr>
                                        <p:cTn id="77" dur="500"/>
                                        <p:tgtEl>
                                          <p:spTgt spid="22"/>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1"/>
                                        </p:tgtEl>
                                        <p:attrNameLst>
                                          <p:attrName>style.visibility</p:attrName>
                                        </p:attrNameLst>
                                      </p:cBhvr>
                                      <p:to>
                                        <p:strVal val="visible"/>
                                      </p:to>
                                    </p:set>
                                    <p:animEffect transition="in" filter="fade">
                                      <p:cBhvr>
                                        <p:cTn id="80" dur="500"/>
                                        <p:tgtEl>
                                          <p:spTgt spid="21"/>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fade">
                                      <p:cBhvr>
                                        <p:cTn id="85" dur="500"/>
                                        <p:tgtEl>
                                          <p:spTgt spid="24"/>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23"/>
                                        </p:tgtEl>
                                        <p:attrNameLst>
                                          <p:attrName>style.visibility</p:attrName>
                                        </p:attrNameLst>
                                      </p:cBhvr>
                                      <p:to>
                                        <p:strVal val="visible"/>
                                      </p:to>
                                    </p:set>
                                    <p:animEffect transition="in" filter="fade">
                                      <p:cBhvr>
                                        <p:cTn id="88" dur="500"/>
                                        <p:tgtEl>
                                          <p:spTgt spid="23"/>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26"/>
                                        </p:tgtEl>
                                        <p:attrNameLst>
                                          <p:attrName>style.visibility</p:attrName>
                                        </p:attrNameLst>
                                      </p:cBhvr>
                                      <p:to>
                                        <p:strVal val="visible"/>
                                      </p:to>
                                    </p:set>
                                    <p:animEffect transition="in" filter="fade">
                                      <p:cBhvr>
                                        <p:cTn id="93" dur="500"/>
                                        <p:tgtEl>
                                          <p:spTgt spid="26"/>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25"/>
                                        </p:tgtEl>
                                        <p:attrNameLst>
                                          <p:attrName>style.visibility</p:attrName>
                                        </p:attrNameLst>
                                      </p:cBhvr>
                                      <p:to>
                                        <p:strVal val="visible"/>
                                      </p:to>
                                    </p:set>
                                    <p:animEffect transition="in" filter="fade">
                                      <p:cBhvr>
                                        <p:cTn id="96" dur="500"/>
                                        <p:tgtEl>
                                          <p:spTgt spid="25"/>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28"/>
                                        </p:tgtEl>
                                        <p:attrNameLst>
                                          <p:attrName>style.visibility</p:attrName>
                                        </p:attrNameLst>
                                      </p:cBhvr>
                                      <p:to>
                                        <p:strVal val="visible"/>
                                      </p:to>
                                    </p:set>
                                    <p:animEffect transition="in" filter="fade">
                                      <p:cBhvr>
                                        <p:cTn id="101" dur="500"/>
                                        <p:tgtEl>
                                          <p:spTgt spid="28"/>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27"/>
                                        </p:tgtEl>
                                        <p:attrNameLst>
                                          <p:attrName>style.visibility</p:attrName>
                                        </p:attrNameLst>
                                      </p:cBhvr>
                                      <p:to>
                                        <p:strVal val="visible"/>
                                      </p:to>
                                    </p:set>
                                    <p:animEffect transition="in" filter="fade">
                                      <p:cBhvr>
                                        <p:cTn id="104" dur="500"/>
                                        <p:tgtEl>
                                          <p:spTgt spid="27"/>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grpId="0" nodeType="clickEffect">
                                  <p:stCondLst>
                                    <p:cond delay="0"/>
                                  </p:stCondLst>
                                  <p:childTnLst>
                                    <p:set>
                                      <p:cBhvr>
                                        <p:cTn id="108" dur="1" fill="hold">
                                          <p:stCondLst>
                                            <p:cond delay="0"/>
                                          </p:stCondLst>
                                        </p:cTn>
                                        <p:tgtEl>
                                          <p:spTgt spid="30"/>
                                        </p:tgtEl>
                                        <p:attrNameLst>
                                          <p:attrName>style.visibility</p:attrName>
                                        </p:attrNameLst>
                                      </p:cBhvr>
                                      <p:to>
                                        <p:strVal val="visible"/>
                                      </p:to>
                                    </p:set>
                                    <p:animEffect transition="in" filter="fade">
                                      <p:cBhvr>
                                        <p:cTn id="109" dur="500"/>
                                        <p:tgtEl>
                                          <p:spTgt spid="30"/>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29"/>
                                        </p:tgtEl>
                                        <p:attrNameLst>
                                          <p:attrName>style.visibility</p:attrName>
                                        </p:attrNameLst>
                                      </p:cBhvr>
                                      <p:to>
                                        <p:strVal val="visible"/>
                                      </p:to>
                                    </p:set>
                                    <p:animEffect transition="in" filter="fade">
                                      <p:cBhvr>
                                        <p:cTn id="112" dur="500"/>
                                        <p:tgtEl>
                                          <p:spTgt spid="29"/>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32"/>
                                        </p:tgtEl>
                                        <p:attrNameLst>
                                          <p:attrName>style.visibility</p:attrName>
                                        </p:attrNameLst>
                                      </p:cBhvr>
                                      <p:to>
                                        <p:strVal val="visible"/>
                                      </p:to>
                                    </p:set>
                                    <p:animEffect transition="in" filter="fade">
                                      <p:cBhvr>
                                        <p:cTn id="117" dur="500"/>
                                        <p:tgtEl>
                                          <p:spTgt spid="32"/>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31"/>
                                        </p:tgtEl>
                                        <p:attrNameLst>
                                          <p:attrName>style.visibility</p:attrName>
                                        </p:attrNameLst>
                                      </p:cBhvr>
                                      <p:to>
                                        <p:strVal val="visible"/>
                                      </p:to>
                                    </p:set>
                                    <p:animEffect transition="in" filter="fade">
                                      <p:cBhvr>
                                        <p:cTn id="12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animBg="1"/>
      <p:bldP spid="5" grpId="0" animBg="1"/>
      <p:bldP spid="6" grpId="0" animBg="1"/>
      <p:bldP spid="7" grpId="0" animBg="1"/>
      <p:bldP spid="8" grpId="0" animBg="1"/>
      <p:bldP spid="9" grpId="0" animBg="1"/>
      <p:bldP spid="10" grpId="0" animBg="1"/>
      <p:bldP spid="15" grpId="0" animBg="1"/>
      <p:bldP spid="16" grpId="0" animBg="1"/>
      <p:bldP spid="18" grpId="0"/>
      <p:bldP spid="21" grpId="0" animBg="1"/>
      <p:bldP spid="22" grpId="0"/>
      <p:bldP spid="23" grpId="0" animBg="1"/>
      <p:bldP spid="24" grpId="0"/>
      <p:bldP spid="25" grpId="0" animBg="1"/>
      <p:bldP spid="26" grpId="0"/>
      <p:bldP spid="27" grpId="0" animBg="1"/>
      <p:bldP spid="28" grpId="0"/>
      <p:bldP spid="29" grpId="0" animBg="1"/>
      <p:bldP spid="30" grpId="0"/>
      <p:bldP spid="31" grpId="0" animBg="1"/>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462955" y="562707"/>
            <a:ext cx="2049194" cy="769441"/>
          </a:xfrm>
          <a:prstGeom prst="rect">
            <a:avLst/>
          </a:prstGeom>
          <a:noFill/>
        </p:spPr>
        <p:txBody>
          <a:bodyPr wrap="square" rtlCol="0">
            <a:spAutoFit/>
          </a:bodyPr>
          <a:lstStyle/>
          <a:p>
            <a:r>
              <a:rPr lang="zh-CN" altLang="en-US" sz="4400" b="1" dirty="0">
                <a:latin typeface="微软雅黑" panose="020B0503020204020204" pitchFamily="34" charset="-122"/>
                <a:ea typeface="微软雅黑" panose="020B0503020204020204" pitchFamily="34" charset="-122"/>
              </a:rPr>
              <a:t>目   录</a:t>
            </a:r>
            <a:endParaRPr lang="zh-CN" altLang="en-US" sz="4400" b="1" dirty="0">
              <a:latin typeface="微软雅黑" panose="020B0503020204020204" pitchFamily="34" charset="-122"/>
              <a:ea typeface="微软雅黑" panose="020B0503020204020204" pitchFamily="34" charset="-122"/>
            </a:endParaRPr>
          </a:p>
        </p:txBody>
      </p:sp>
      <p:sp>
        <p:nvSpPr>
          <p:cNvPr id="6" name="矩形: 圆角 5"/>
          <p:cNvSpPr/>
          <p:nvPr/>
        </p:nvSpPr>
        <p:spPr>
          <a:xfrm>
            <a:off x="1521654" y="2191042"/>
            <a:ext cx="2152357" cy="2954216"/>
          </a:xfrm>
          <a:prstGeom prst="roundRect">
            <a:avLst/>
          </a:prstGeom>
          <a:solidFill>
            <a:schemeClr val="tx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p:cNvSpPr/>
          <p:nvPr/>
        </p:nvSpPr>
        <p:spPr>
          <a:xfrm>
            <a:off x="4084319" y="2191042"/>
            <a:ext cx="2152357" cy="2954216"/>
          </a:xfrm>
          <a:prstGeom prst="roundRect">
            <a:avLst/>
          </a:prstGeom>
          <a:solidFill>
            <a:schemeClr val="tx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圆角 7"/>
          <p:cNvSpPr/>
          <p:nvPr/>
        </p:nvSpPr>
        <p:spPr>
          <a:xfrm>
            <a:off x="6646984" y="2191042"/>
            <a:ext cx="2152357" cy="2954216"/>
          </a:xfrm>
          <a:prstGeom prst="roundRect">
            <a:avLst/>
          </a:prstGeom>
          <a:solidFill>
            <a:schemeClr val="tx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矩形: 圆角 8"/>
          <p:cNvSpPr/>
          <p:nvPr/>
        </p:nvSpPr>
        <p:spPr>
          <a:xfrm>
            <a:off x="9209649" y="2191042"/>
            <a:ext cx="2152357" cy="2954216"/>
          </a:xfrm>
          <a:prstGeom prst="roundRect">
            <a:avLst/>
          </a:prstGeom>
          <a:solidFill>
            <a:schemeClr val="bg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2204526" y="2788067"/>
            <a:ext cx="1116036"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01</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4700954" y="2788067"/>
            <a:ext cx="1116036"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02</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7263619" y="2793461"/>
            <a:ext cx="1116036" cy="769441"/>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03</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9833318" y="2788067"/>
            <a:ext cx="1116036" cy="769441"/>
          </a:xfrm>
          <a:prstGeom prst="rect">
            <a:avLst/>
          </a:prstGeom>
          <a:noFill/>
        </p:spPr>
        <p:txBody>
          <a:bodyPr wrap="square" rtlCol="0">
            <a:spAutoFit/>
          </a:bodyPr>
          <a:lstStyle/>
          <a:p>
            <a:r>
              <a:rPr lang="en-US" altLang="zh-CN" sz="4400" b="1" dirty="0">
                <a:latin typeface="微软雅黑" panose="020B0503020204020204" pitchFamily="34" charset="-122"/>
                <a:ea typeface="微软雅黑" panose="020B0503020204020204" pitchFamily="34" charset="-122"/>
              </a:rPr>
              <a:t>04</a:t>
            </a:r>
            <a:endParaRPr lang="zh-CN" altLang="en-US" sz="4400" b="1"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1800663" y="3685212"/>
            <a:ext cx="1594337" cy="1077218"/>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年度工作概述</a:t>
            </a:r>
            <a:endParaRPr lang="en-US" altLang="zh-CN" b="1" dirty="0">
              <a:solidFill>
                <a:schemeClr val="bg1"/>
              </a:solidFill>
              <a:latin typeface="微软雅黑" panose="020B0503020204020204" pitchFamily="34" charset="-122"/>
              <a:ea typeface="微软雅黑" panose="020B0503020204020204" pitchFamily="34" charset="-122"/>
            </a:endParaRPr>
          </a:p>
          <a:p>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en-US" altLang="zh-CN" sz="1400" dirty="0">
                <a:solidFill>
                  <a:schemeClr val="bg1"/>
                </a:solidFill>
                <a:latin typeface="微软雅黑" panose="020B0503020204020204" pitchFamily="34" charset="-122"/>
                <a:ea typeface="微软雅黑" panose="020B0503020204020204" pitchFamily="34" charset="-122"/>
              </a:rPr>
              <a:t>Annual work summary</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4358057" y="3685212"/>
            <a:ext cx="1594337" cy="861774"/>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工作完成情况</a:t>
            </a:r>
            <a:endParaRPr lang="en-US" altLang="zh-CN" b="1" dirty="0">
              <a:solidFill>
                <a:schemeClr val="bg1"/>
              </a:solidFill>
              <a:latin typeface="微软雅黑" panose="020B0503020204020204" pitchFamily="34" charset="-122"/>
              <a:ea typeface="微软雅黑" panose="020B0503020204020204" pitchFamily="34" charset="-122"/>
            </a:endParaRPr>
          </a:p>
          <a:p>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en-US" altLang="zh-CN" sz="1400" dirty="0">
                <a:solidFill>
                  <a:schemeClr val="bg1"/>
                </a:solidFill>
                <a:latin typeface="微软雅黑" panose="020B0503020204020204" pitchFamily="34" charset="-122"/>
                <a:ea typeface="微软雅黑" panose="020B0503020204020204" pitchFamily="34" charset="-122"/>
              </a:rPr>
              <a:t>Job completion</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6852140" y="3685212"/>
            <a:ext cx="1594337" cy="800219"/>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工作不足地方</a:t>
            </a:r>
            <a:endParaRPr lang="en-US" altLang="zh-CN" b="1" dirty="0">
              <a:solidFill>
                <a:schemeClr val="bg1"/>
              </a:solidFill>
              <a:latin typeface="微软雅黑" panose="020B0503020204020204" pitchFamily="34" charset="-122"/>
              <a:ea typeface="微软雅黑" panose="020B0503020204020204" pitchFamily="34" charset="-122"/>
            </a:endParaRPr>
          </a:p>
          <a:p>
            <a:endParaRPr lang="en-US" altLang="zh-CN" sz="1400" b="1" dirty="0">
              <a:solidFill>
                <a:schemeClr val="bg1"/>
              </a:solidFill>
              <a:latin typeface="微软雅黑" panose="020B0503020204020204" pitchFamily="34" charset="-122"/>
              <a:ea typeface="微软雅黑" panose="020B0503020204020204" pitchFamily="34" charset="-122"/>
            </a:endParaRPr>
          </a:p>
          <a:p>
            <a:pPr algn="ctr"/>
            <a:r>
              <a:rPr lang="en-US" altLang="zh-CN" sz="1400" dirty="0">
                <a:solidFill>
                  <a:schemeClr val="bg1"/>
                </a:solidFill>
                <a:latin typeface="微软雅黑" panose="020B0503020204020204" pitchFamily="34" charset="-122"/>
                <a:ea typeface="微软雅黑" panose="020B0503020204020204" pitchFamily="34" charset="-122"/>
              </a:rPr>
              <a:t>underwork</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9594168" y="3685212"/>
            <a:ext cx="1594337" cy="1077218"/>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明年工作计划</a:t>
            </a:r>
            <a:endParaRPr lang="en-US" altLang="zh-CN" b="1" dirty="0">
              <a:latin typeface="微软雅黑" panose="020B0503020204020204" pitchFamily="34" charset="-122"/>
              <a:ea typeface="微软雅黑" panose="020B0503020204020204" pitchFamily="34" charset="-122"/>
            </a:endParaRPr>
          </a:p>
          <a:p>
            <a:endParaRPr lang="en-US" altLang="zh-CN" b="1" dirty="0">
              <a:solidFill>
                <a:schemeClr val="bg1"/>
              </a:solidFill>
              <a:latin typeface="微软雅黑" panose="020B0503020204020204" pitchFamily="34" charset="-122"/>
              <a:ea typeface="微软雅黑" panose="020B0503020204020204" pitchFamily="34" charset="-122"/>
            </a:endParaRPr>
          </a:p>
          <a:p>
            <a:pPr algn="ctr"/>
            <a:r>
              <a:rPr lang="en-US" altLang="zh-CN" sz="1400" dirty="0">
                <a:latin typeface="微软雅黑" panose="020B0503020204020204" pitchFamily="34" charset="-122"/>
                <a:ea typeface="微软雅黑" panose="020B0503020204020204" pitchFamily="34" charset="-122"/>
              </a:rPr>
              <a:t>Work plan for next year</a:t>
            </a:r>
            <a:endParaRPr lang="zh-CN" altLang="en-US" sz="14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27" presetClass="emph" presetSubtype="0" fill="remove" grpId="1" nodeType="clickEffect">
                                  <p:stCondLst>
                                    <p:cond delay="0"/>
                                  </p:stCondLst>
                                  <p:childTnLst>
                                    <p:animClr clrSpc="rgb" dir="cw">
                                      <p:cBhvr override="childStyle">
                                        <p:cTn id="23" dur="250" autoRev="1" fill="remove"/>
                                        <p:tgtEl>
                                          <p:spTgt spid="9"/>
                                        </p:tgtEl>
                                        <p:attrNameLst>
                                          <p:attrName>style.color</p:attrName>
                                        </p:attrNameLst>
                                      </p:cBhvr>
                                      <p:to>
                                        <a:schemeClr val="bg1"/>
                                      </p:to>
                                    </p:animClr>
                                    <p:animClr clrSpc="rgb" dir="cw">
                                      <p:cBhvr>
                                        <p:cTn id="24" dur="250" autoRev="1" fill="remove"/>
                                        <p:tgtEl>
                                          <p:spTgt spid="9"/>
                                        </p:tgtEl>
                                        <p:attrNameLst>
                                          <p:attrName>fillcolor</p:attrName>
                                        </p:attrNameLst>
                                      </p:cBhvr>
                                      <p:to>
                                        <a:schemeClr val="bg1"/>
                                      </p:to>
                                    </p:animClr>
                                    <p:set>
                                      <p:cBhvr>
                                        <p:cTn id="25" dur="250" autoRev="1" fill="remove"/>
                                        <p:tgtEl>
                                          <p:spTgt spid="9"/>
                                        </p:tgtEl>
                                        <p:attrNameLst>
                                          <p:attrName>fill.type</p:attrName>
                                        </p:attrNameLst>
                                      </p:cBhvr>
                                      <p:to>
                                        <p:strVal val="solid"/>
                                      </p:to>
                                    </p:set>
                                    <p:set>
                                      <p:cBhvr>
                                        <p:cTn id="26" dur="250" autoRev="1" fill="remove"/>
                                        <p:tgtEl>
                                          <p:spTgt spid="9"/>
                                        </p:tgtEl>
                                        <p:attrNameLst>
                                          <p:attrName>fill.on</p:attrName>
                                        </p:attrNameLst>
                                      </p:cBhvr>
                                      <p:to>
                                        <p:strVal val="true"/>
                                      </p:to>
                                    </p:set>
                                  </p:childTnLst>
                                </p:cTn>
                              </p:par>
                              <p:par>
                                <p:cTn id="27" presetID="27" presetClass="emph" presetSubtype="0" fill="remove" grpId="1" nodeType="withEffect">
                                  <p:stCondLst>
                                    <p:cond delay="0"/>
                                  </p:stCondLst>
                                  <p:childTnLst>
                                    <p:animClr clrSpc="rgb" dir="cw">
                                      <p:cBhvr override="childStyle">
                                        <p:cTn id="28" dur="250" autoRev="1" fill="remove"/>
                                        <p:tgtEl>
                                          <p:spTgt spid="13"/>
                                        </p:tgtEl>
                                        <p:attrNameLst>
                                          <p:attrName>style.color</p:attrName>
                                        </p:attrNameLst>
                                      </p:cBhvr>
                                      <p:to>
                                        <a:schemeClr val="bg1"/>
                                      </p:to>
                                    </p:animClr>
                                    <p:animClr clrSpc="rgb" dir="cw">
                                      <p:cBhvr>
                                        <p:cTn id="29" dur="250" autoRev="1" fill="remove"/>
                                        <p:tgtEl>
                                          <p:spTgt spid="13"/>
                                        </p:tgtEl>
                                        <p:attrNameLst>
                                          <p:attrName>fillcolor</p:attrName>
                                        </p:attrNameLst>
                                      </p:cBhvr>
                                      <p:to>
                                        <a:schemeClr val="bg1"/>
                                      </p:to>
                                    </p:animClr>
                                    <p:set>
                                      <p:cBhvr>
                                        <p:cTn id="30" dur="250" autoRev="1" fill="remove"/>
                                        <p:tgtEl>
                                          <p:spTgt spid="13"/>
                                        </p:tgtEl>
                                        <p:attrNameLst>
                                          <p:attrName>fill.type</p:attrName>
                                        </p:attrNameLst>
                                      </p:cBhvr>
                                      <p:to>
                                        <p:strVal val="solid"/>
                                      </p:to>
                                    </p:set>
                                    <p:set>
                                      <p:cBhvr>
                                        <p:cTn id="31" dur="250" autoRev="1" fill="remove"/>
                                        <p:tgtEl>
                                          <p:spTgt spid="13"/>
                                        </p:tgtEl>
                                        <p:attrNameLst>
                                          <p:attrName>fill.on</p:attrName>
                                        </p:attrNameLst>
                                      </p:cBhvr>
                                      <p:to>
                                        <p:strVal val="true"/>
                                      </p:to>
                                    </p:set>
                                  </p:childTnLst>
                                </p:cTn>
                              </p:par>
                              <p:par>
                                <p:cTn id="32" presetID="27" presetClass="emph" presetSubtype="0" fill="remove" grpId="1" nodeType="withEffect">
                                  <p:stCondLst>
                                    <p:cond delay="0"/>
                                  </p:stCondLst>
                                  <p:childTnLst>
                                    <p:animClr clrSpc="rgb" dir="cw">
                                      <p:cBhvr override="childStyle">
                                        <p:cTn id="33" dur="250" autoRev="1" fill="remove"/>
                                        <p:tgtEl>
                                          <p:spTgt spid="17"/>
                                        </p:tgtEl>
                                        <p:attrNameLst>
                                          <p:attrName>style.color</p:attrName>
                                        </p:attrNameLst>
                                      </p:cBhvr>
                                      <p:to>
                                        <a:schemeClr val="bg1"/>
                                      </p:to>
                                    </p:animClr>
                                    <p:animClr clrSpc="rgb" dir="cw">
                                      <p:cBhvr>
                                        <p:cTn id="34" dur="250" autoRev="1" fill="remove"/>
                                        <p:tgtEl>
                                          <p:spTgt spid="17"/>
                                        </p:tgtEl>
                                        <p:attrNameLst>
                                          <p:attrName>fillcolor</p:attrName>
                                        </p:attrNameLst>
                                      </p:cBhvr>
                                      <p:to>
                                        <a:schemeClr val="bg1"/>
                                      </p:to>
                                    </p:animClr>
                                    <p:set>
                                      <p:cBhvr>
                                        <p:cTn id="35" dur="250" autoRev="1" fill="remove"/>
                                        <p:tgtEl>
                                          <p:spTgt spid="17"/>
                                        </p:tgtEl>
                                        <p:attrNameLst>
                                          <p:attrName>fill.type</p:attrName>
                                        </p:attrNameLst>
                                      </p:cBhvr>
                                      <p:to>
                                        <p:strVal val="solid"/>
                                      </p:to>
                                    </p:set>
                                    <p:set>
                                      <p:cBhvr>
                                        <p:cTn id="36" dur="250" autoRev="1" fill="remove"/>
                                        <p:tgtEl>
                                          <p:spTgt spid="1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3" grpId="0"/>
      <p:bldP spid="13" grpId="1"/>
      <p:bldP spid="17" grpId="0"/>
      <p:bldP spid="17"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221568" y="108294"/>
            <a:ext cx="2454397" cy="584775"/>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明年工作计划</a:t>
            </a:r>
            <a:endParaRPr lang="en-US" altLang="zh-CN" b="1" dirty="0">
              <a:latin typeface="微软雅黑" panose="020B0503020204020204" pitchFamily="34" charset="-122"/>
              <a:ea typeface="微软雅黑" panose="020B0503020204020204" pitchFamily="34" charset="-122"/>
            </a:endParaRPr>
          </a:p>
          <a:p>
            <a:r>
              <a:rPr lang="en-US" altLang="zh-CN" sz="1400" dirty="0">
                <a:latin typeface="微软雅黑" panose="020B0503020204020204" pitchFamily="34" charset="-122"/>
                <a:ea typeface="微软雅黑" panose="020B0503020204020204" pitchFamily="34" charset="-122"/>
              </a:rPr>
              <a:t>Work plan for next year</a:t>
            </a:r>
            <a:endParaRPr lang="zh-CN" altLang="en-US" sz="1400" dirty="0">
              <a:latin typeface="微软雅黑" panose="020B0503020204020204" pitchFamily="34" charset="-122"/>
              <a:ea typeface="微软雅黑" panose="020B0503020204020204" pitchFamily="34" charset="-122"/>
            </a:endParaRPr>
          </a:p>
        </p:txBody>
      </p:sp>
      <p:sp>
        <p:nvSpPr>
          <p:cNvPr id="4" name="Oval 3"/>
          <p:cNvSpPr>
            <a:spLocks noChangeArrowheads="1"/>
          </p:cNvSpPr>
          <p:nvPr/>
        </p:nvSpPr>
        <p:spPr bwMode="auto">
          <a:xfrm>
            <a:off x="1208088" y="1655763"/>
            <a:ext cx="1655762" cy="1665287"/>
          </a:xfrm>
          <a:prstGeom prst="ellipse">
            <a:avLst/>
          </a:prstGeom>
          <a:solidFill>
            <a:schemeClr val="bg1">
              <a:lumMod val="65000"/>
            </a:schemeClr>
          </a:solidFill>
          <a:ln>
            <a:noFill/>
          </a:ln>
        </p:spPr>
        <p:txBody>
          <a:bodyPr anchor="ctr"/>
          <a:lstStyle/>
          <a:p>
            <a:pPr algn="ctr" eaLnBrk="1" hangingPunct="1"/>
            <a:endParaRPr lang="en-US" altLang="zh-CN" sz="8800">
              <a:solidFill>
                <a:srgbClr val="FFFFFF"/>
              </a:solidFill>
            </a:endParaRPr>
          </a:p>
        </p:txBody>
      </p:sp>
      <p:sp>
        <p:nvSpPr>
          <p:cNvPr id="5" name="Oval 4"/>
          <p:cNvSpPr>
            <a:spLocks noChangeArrowheads="1"/>
          </p:cNvSpPr>
          <p:nvPr/>
        </p:nvSpPr>
        <p:spPr bwMode="auto">
          <a:xfrm>
            <a:off x="2884488" y="2460625"/>
            <a:ext cx="1654175" cy="1665288"/>
          </a:xfrm>
          <a:prstGeom prst="ellipse">
            <a:avLst/>
          </a:prstGeom>
          <a:solidFill>
            <a:schemeClr val="tx1"/>
          </a:solidFill>
          <a:ln>
            <a:noFill/>
          </a:ln>
        </p:spPr>
        <p:txBody>
          <a:bodyPr anchor="ctr"/>
          <a:lstStyle/>
          <a:p>
            <a:pPr algn="ctr" eaLnBrk="1" hangingPunct="1"/>
            <a:endParaRPr lang="en-US" altLang="zh-CN" sz="8800">
              <a:solidFill>
                <a:srgbClr val="FFFFFF"/>
              </a:solidFill>
            </a:endParaRPr>
          </a:p>
        </p:txBody>
      </p:sp>
      <p:sp>
        <p:nvSpPr>
          <p:cNvPr id="6" name="Oval 5"/>
          <p:cNvSpPr>
            <a:spLocks noChangeArrowheads="1"/>
          </p:cNvSpPr>
          <p:nvPr/>
        </p:nvSpPr>
        <p:spPr bwMode="auto">
          <a:xfrm>
            <a:off x="4532313" y="1655763"/>
            <a:ext cx="1655762" cy="1665287"/>
          </a:xfrm>
          <a:prstGeom prst="ellipse">
            <a:avLst/>
          </a:prstGeom>
          <a:solidFill>
            <a:schemeClr val="bg1">
              <a:lumMod val="65000"/>
            </a:schemeClr>
          </a:solidFill>
          <a:ln>
            <a:noFill/>
          </a:ln>
        </p:spPr>
        <p:txBody>
          <a:bodyPr anchor="ctr"/>
          <a:lstStyle/>
          <a:p>
            <a:pPr algn="ctr" eaLnBrk="1" hangingPunct="1"/>
            <a:endParaRPr lang="en-US" altLang="zh-CN" sz="8800">
              <a:solidFill>
                <a:srgbClr val="FFFFFF"/>
              </a:solidFill>
            </a:endParaRPr>
          </a:p>
        </p:txBody>
      </p:sp>
      <p:sp>
        <p:nvSpPr>
          <p:cNvPr id="7" name="Oval 7"/>
          <p:cNvSpPr>
            <a:spLocks noChangeArrowheads="1"/>
          </p:cNvSpPr>
          <p:nvPr/>
        </p:nvSpPr>
        <p:spPr bwMode="auto">
          <a:xfrm>
            <a:off x="6194425" y="2460625"/>
            <a:ext cx="1655763" cy="1665288"/>
          </a:xfrm>
          <a:prstGeom prst="ellipse">
            <a:avLst/>
          </a:prstGeom>
          <a:solidFill>
            <a:schemeClr val="tx1"/>
          </a:solidFill>
          <a:ln>
            <a:noFill/>
          </a:ln>
        </p:spPr>
        <p:txBody>
          <a:bodyPr anchor="ctr"/>
          <a:lstStyle/>
          <a:p>
            <a:pPr algn="ctr" eaLnBrk="1" hangingPunct="1"/>
            <a:endParaRPr lang="en-US" altLang="zh-CN" sz="8800">
              <a:solidFill>
                <a:srgbClr val="FFFFFF"/>
              </a:solidFill>
            </a:endParaRPr>
          </a:p>
        </p:txBody>
      </p:sp>
      <p:sp>
        <p:nvSpPr>
          <p:cNvPr id="8" name="Oval 8"/>
          <p:cNvSpPr>
            <a:spLocks noChangeArrowheads="1"/>
          </p:cNvSpPr>
          <p:nvPr/>
        </p:nvSpPr>
        <p:spPr bwMode="auto">
          <a:xfrm>
            <a:off x="7862888" y="1655763"/>
            <a:ext cx="1655762" cy="1665287"/>
          </a:xfrm>
          <a:prstGeom prst="ellipse">
            <a:avLst/>
          </a:prstGeom>
          <a:solidFill>
            <a:schemeClr val="bg1">
              <a:lumMod val="65000"/>
            </a:schemeClr>
          </a:solidFill>
          <a:ln>
            <a:noFill/>
          </a:ln>
        </p:spPr>
        <p:txBody>
          <a:bodyPr anchor="ctr"/>
          <a:lstStyle/>
          <a:p>
            <a:pPr algn="ctr" eaLnBrk="1" hangingPunct="1"/>
            <a:endParaRPr lang="en-US" altLang="zh-CN" sz="8800">
              <a:solidFill>
                <a:srgbClr val="FFFFFF"/>
              </a:solidFill>
            </a:endParaRPr>
          </a:p>
        </p:txBody>
      </p:sp>
      <p:sp>
        <p:nvSpPr>
          <p:cNvPr id="9" name="Oval 9"/>
          <p:cNvSpPr>
            <a:spLocks noChangeArrowheads="1"/>
          </p:cNvSpPr>
          <p:nvPr/>
        </p:nvSpPr>
        <p:spPr bwMode="auto">
          <a:xfrm>
            <a:off x="9525000" y="2460625"/>
            <a:ext cx="1655763" cy="1665288"/>
          </a:xfrm>
          <a:prstGeom prst="ellipse">
            <a:avLst/>
          </a:prstGeom>
          <a:solidFill>
            <a:schemeClr val="tx1"/>
          </a:solidFill>
          <a:ln>
            <a:noFill/>
          </a:ln>
        </p:spPr>
        <p:txBody>
          <a:bodyPr anchor="ctr"/>
          <a:lstStyle/>
          <a:p>
            <a:pPr algn="ctr" eaLnBrk="1" hangingPunct="1"/>
            <a:endParaRPr lang="en-US" altLang="zh-CN" sz="8800">
              <a:solidFill>
                <a:srgbClr val="FFFFFF"/>
              </a:solidFill>
            </a:endParaRPr>
          </a:p>
        </p:txBody>
      </p:sp>
      <p:sp>
        <p:nvSpPr>
          <p:cNvPr id="10" name="Freeform 61"/>
          <p:cNvSpPr/>
          <p:nvPr/>
        </p:nvSpPr>
        <p:spPr bwMode="auto">
          <a:xfrm>
            <a:off x="3262313" y="2879725"/>
            <a:ext cx="798512" cy="828675"/>
          </a:xfrm>
          <a:custGeom>
            <a:avLst/>
            <a:gdLst>
              <a:gd name="T0" fmla="*/ 2147483647 w 137"/>
              <a:gd name="T1" fmla="*/ 2147483647 h 142"/>
              <a:gd name="T2" fmla="*/ 2147483647 w 137"/>
              <a:gd name="T3" fmla="*/ 2147483647 h 142"/>
              <a:gd name="T4" fmla="*/ 2147483647 w 137"/>
              <a:gd name="T5" fmla="*/ 2147483647 h 142"/>
              <a:gd name="T6" fmla="*/ 2147483647 w 137"/>
              <a:gd name="T7" fmla="*/ 0 h 142"/>
              <a:gd name="T8" fmla="*/ 2147483647 w 137"/>
              <a:gd name="T9" fmla="*/ 2147483647 h 142"/>
              <a:gd name="T10" fmla="*/ 0 w 137"/>
              <a:gd name="T11" fmla="*/ 2147483647 h 142"/>
              <a:gd name="T12" fmla="*/ 2147483647 w 137"/>
              <a:gd name="T13" fmla="*/ 2147483647 h 142"/>
              <a:gd name="T14" fmla="*/ 2147483647 w 137"/>
              <a:gd name="T15" fmla="*/ 2147483647 h 142"/>
              <a:gd name="T16" fmla="*/ 2147483647 w 137"/>
              <a:gd name="T17" fmla="*/ 2147483647 h 142"/>
              <a:gd name="T18" fmla="*/ 2147483647 w 137"/>
              <a:gd name="T19" fmla="*/ 2147483647 h 142"/>
              <a:gd name="T20" fmla="*/ 2147483647 w 137"/>
              <a:gd name="T21" fmla="*/ 2147483647 h 142"/>
              <a:gd name="T22" fmla="*/ 2147483647 w 137"/>
              <a:gd name="T23" fmla="*/ 2147483647 h 142"/>
              <a:gd name="T24" fmla="*/ 2147483647 w 137"/>
              <a:gd name="T25" fmla="*/ 2147483647 h 142"/>
              <a:gd name="T26" fmla="*/ 2147483647 w 137"/>
              <a:gd name="T27" fmla="*/ 2147483647 h 142"/>
              <a:gd name="T28" fmla="*/ 2147483647 w 137"/>
              <a:gd name="T29" fmla="*/ 2147483647 h 142"/>
              <a:gd name="T30" fmla="*/ 2147483647 w 137"/>
              <a:gd name="T31" fmla="*/ 2147483647 h 142"/>
              <a:gd name="T32" fmla="*/ 2147483647 w 137"/>
              <a:gd name="T33" fmla="*/ 2147483647 h 142"/>
              <a:gd name="T34" fmla="*/ 2147483647 w 137"/>
              <a:gd name="T35" fmla="*/ 2147483647 h 142"/>
              <a:gd name="T36" fmla="*/ 2147483647 w 137"/>
              <a:gd name="T37" fmla="*/ 2147483647 h 142"/>
              <a:gd name="T38" fmla="*/ 2147483647 w 137"/>
              <a:gd name="T39" fmla="*/ 2147483647 h 142"/>
              <a:gd name="T40" fmla="*/ 2147483647 w 137"/>
              <a:gd name="T41" fmla="*/ 2147483647 h 142"/>
              <a:gd name="T42" fmla="*/ 2147483647 w 137"/>
              <a:gd name="T43" fmla="*/ 2147483647 h 142"/>
              <a:gd name="T44" fmla="*/ 2147483647 w 137"/>
              <a:gd name="T45" fmla="*/ 2147483647 h 142"/>
              <a:gd name="T46" fmla="*/ 2147483647 w 137"/>
              <a:gd name="T47" fmla="*/ 2147483647 h 142"/>
              <a:gd name="T48" fmla="*/ 2147483647 w 137"/>
              <a:gd name="T49" fmla="*/ 2147483647 h 142"/>
              <a:gd name="T50" fmla="*/ 2147483647 w 137"/>
              <a:gd name="T51" fmla="*/ 2147483647 h 142"/>
              <a:gd name="T52" fmla="*/ 2147483647 w 137"/>
              <a:gd name="T53" fmla="*/ 2147483647 h 142"/>
              <a:gd name="T54" fmla="*/ 2147483647 w 137"/>
              <a:gd name="T55" fmla="*/ 2147483647 h 142"/>
              <a:gd name="T56" fmla="*/ 2147483647 w 137"/>
              <a:gd name="T57" fmla="*/ 2147483647 h 142"/>
              <a:gd name="T58" fmla="*/ 2147483647 w 137"/>
              <a:gd name="T59" fmla="*/ 2147483647 h 1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pic>
        <p:nvPicPr>
          <p:cNvPr id="11" name="Group 18"/>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29600" y="2030413"/>
            <a:ext cx="920750"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Group 24"/>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02813" y="2840038"/>
            <a:ext cx="1023937" cy="90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Group 3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6638" y="2176463"/>
            <a:ext cx="1023937"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Group 3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1788" y="2852738"/>
            <a:ext cx="700087" cy="88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oup 38"/>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2913" y="2000250"/>
            <a:ext cx="652462"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文本框 15"/>
          <p:cNvSpPr txBox="1"/>
          <p:nvPr/>
        </p:nvSpPr>
        <p:spPr>
          <a:xfrm>
            <a:off x="1324453" y="3970126"/>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17" name="文本框 16"/>
          <p:cNvSpPr txBox="1"/>
          <p:nvPr/>
        </p:nvSpPr>
        <p:spPr>
          <a:xfrm>
            <a:off x="611482" y="4484370"/>
            <a:ext cx="2523538" cy="984885"/>
          </a:xfrm>
          <a:prstGeom prst="rect">
            <a:avLst/>
          </a:prstGeom>
          <a:noFill/>
        </p:spPr>
        <p:txBody>
          <a:bodyPr wrap="square" rtlCol="0">
            <a:spAutoFit/>
          </a:bodyPr>
          <a:lstStyle/>
          <a:p>
            <a:pPr algn="ct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20" name="文本框 19"/>
          <p:cNvSpPr txBox="1"/>
          <p:nvPr/>
        </p:nvSpPr>
        <p:spPr>
          <a:xfrm>
            <a:off x="4715882" y="4030769"/>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21" name="文本框 20"/>
          <p:cNvSpPr txBox="1"/>
          <p:nvPr/>
        </p:nvSpPr>
        <p:spPr>
          <a:xfrm>
            <a:off x="4002911" y="4545013"/>
            <a:ext cx="2523538" cy="984885"/>
          </a:xfrm>
          <a:prstGeom prst="rect">
            <a:avLst/>
          </a:prstGeom>
          <a:noFill/>
        </p:spPr>
        <p:txBody>
          <a:bodyPr wrap="square" rtlCol="0">
            <a:spAutoFit/>
          </a:bodyPr>
          <a:lstStyle/>
          <a:p>
            <a:pPr algn="ct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22" name="文本框 21"/>
          <p:cNvSpPr txBox="1"/>
          <p:nvPr/>
        </p:nvSpPr>
        <p:spPr>
          <a:xfrm>
            <a:off x="8174852" y="4109033"/>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23" name="文本框 22"/>
          <p:cNvSpPr txBox="1"/>
          <p:nvPr/>
        </p:nvSpPr>
        <p:spPr>
          <a:xfrm>
            <a:off x="7461881" y="4623277"/>
            <a:ext cx="2523538" cy="984885"/>
          </a:xfrm>
          <a:prstGeom prst="rect">
            <a:avLst/>
          </a:prstGeom>
          <a:noFill/>
        </p:spPr>
        <p:txBody>
          <a:bodyPr wrap="square" rtlCol="0">
            <a:spAutoFit/>
          </a:bodyPr>
          <a:lstStyle/>
          <a:p>
            <a:pPr algn="ct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27" presetClass="emph" presetSubtype="0" fill="remove" grpId="1" nodeType="withEffect">
                                  <p:stCondLst>
                                    <p:cond delay="0"/>
                                  </p:stCondLst>
                                  <p:childTnLst>
                                    <p:animClr clrSpc="rgb" dir="cw">
                                      <p:cBhvr override="childStyle">
                                        <p:cTn id="11" dur="250" autoRev="1" fill="remove"/>
                                        <p:tgtEl>
                                          <p:spTgt spid="3"/>
                                        </p:tgtEl>
                                        <p:attrNameLst>
                                          <p:attrName>style.color</p:attrName>
                                        </p:attrNameLst>
                                      </p:cBhvr>
                                      <p:to>
                                        <a:schemeClr val="bg1"/>
                                      </p:to>
                                    </p:animClr>
                                    <p:animClr clrSpc="rgb" dir="cw">
                                      <p:cBhvr>
                                        <p:cTn id="12" dur="250" autoRev="1" fill="remove"/>
                                        <p:tgtEl>
                                          <p:spTgt spid="3"/>
                                        </p:tgtEl>
                                        <p:attrNameLst>
                                          <p:attrName>fillcolor</p:attrName>
                                        </p:attrNameLst>
                                      </p:cBhvr>
                                      <p:to>
                                        <a:schemeClr val="bg1"/>
                                      </p:to>
                                    </p:animClr>
                                    <p:set>
                                      <p:cBhvr>
                                        <p:cTn id="13" dur="250" autoRev="1" fill="remove"/>
                                        <p:tgtEl>
                                          <p:spTgt spid="3"/>
                                        </p:tgtEl>
                                        <p:attrNameLst>
                                          <p:attrName>fill.type</p:attrName>
                                        </p:attrNameLst>
                                      </p:cBhvr>
                                      <p:to>
                                        <p:strVal val="solid"/>
                                      </p:to>
                                    </p:set>
                                    <p:set>
                                      <p:cBhvr>
                                        <p:cTn id="14" dur="250" autoRev="1" fill="remove"/>
                                        <p:tgtEl>
                                          <p:spTgt spid="3"/>
                                        </p:tgtEl>
                                        <p:attrNameLst>
                                          <p:attrName>fill.on</p:attrName>
                                        </p:attrNameLst>
                                      </p:cBhvr>
                                      <p:to>
                                        <p:strVal val="tru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1"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0-#ppt_h/2"/>
                                          </p:val>
                                        </p:tav>
                                        <p:tav tm="100000">
                                          <p:val>
                                            <p:strVal val="#ppt_y"/>
                                          </p:val>
                                        </p:tav>
                                      </p:tavLst>
                                    </p:anim>
                                  </p:childTnLst>
                                </p:cTn>
                              </p:par>
                              <p:par>
                                <p:cTn id="31" presetID="2" presetClass="entr" presetSubtype="1"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1" fill="hold"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ppt_x"/>
                                          </p:val>
                                        </p:tav>
                                        <p:tav tm="100000">
                                          <p:val>
                                            <p:strVal val="#ppt_x"/>
                                          </p:val>
                                        </p:tav>
                                      </p:tavLst>
                                    </p:anim>
                                    <p:anim calcmode="lin" valueType="num">
                                      <p:cBhvr additive="base">
                                        <p:cTn id="50" dur="500" fill="hold"/>
                                        <p:tgtEl>
                                          <p:spTgt spid="14"/>
                                        </p:tgtEl>
                                        <p:attrNameLst>
                                          <p:attrName>ppt_y</p:attrName>
                                        </p:attrNameLst>
                                      </p:cBhvr>
                                      <p:tavLst>
                                        <p:tav tm="0">
                                          <p:val>
                                            <p:strVal val="0-#ppt_h/2"/>
                                          </p:val>
                                        </p:tav>
                                        <p:tav tm="100000">
                                          <p:val>
                                            <p:strVal val="#ppt_y"/>
                                          </p:val>
                                        </p:tav>
                                      </p:tavLst>
                                    </p:anim>
                                  </p:childTnLst>
                                </p:cTn>
                              </p:par>
                              <p:par>
                                <p:cTn id="51" presetID="2" presetClass="entr" presetSubtype="1" fill="hold" grpId="0" nodeType="with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additive="base">
                                        <p:cTn id="53" dur="500" fill="hold"/>
                                        <p:tgtEl>
                                          <p:spTgt spid="7"/>
                                        </p:tgtEl>
                                        <p:attrNameLst>
                                          <p:attrName>ppt_x</p:attrName>
                                        </p:attrNameLst>
                                      </p:cBhvr>
                                      <p:tavLst>
                                        <p:tav tm="0">
                                          <p:val>
                                            <p:strVal val="#ppt_x"/>
                                          </p:val>
                                        </p:tav>
                                        <p:tav tm="100000">
                                          <p:val>
                                            <p:strVal val="#ppt_x"/>
                                          </p:val>
                                        </p:tav>
                                      </p:tavLst>
                                    </p:anim>
                                    <p:anim calcmode="lin" valueType="num">
                                      <p:cBhvr additive="base">
                                        <p:cTn id="54"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additive="base">
                                        <p:cTn id="59" dur="500" fill="hold"/>
                                        <p:tgtEl>
                                          <p:spTgt spid="11"/>
                                        </p:tgtEl>
                                        <p:attrNameLst>
                                          <p:attrName>ppt_x</p:attrName>
                                        </p:attrNameLst>
                                      </p:cBhvr>
                                      <p:tavLst>
                                        <p:tav tm="0">
                                          <p:val>
                                            <p:strVal val="#ppt_x"/>
                                          </p:val>
                                        </p:tav>
                                        <p:tav tm="100000">
                                          <p:val>
                                            <p:strVal val="#ppt_x"/>
                                          </p:val>
                                        </p:tav>
                                      </p:tavLst>
                                    </p:anim>
                                    <p:anim calcmode="lin" valueType="num">
                                      <p:cBhvr additive="base">
                                        <p:cTn id="60" dur="500" fill="hold"/>
                                        <p:tgtEl>
                                          <p:spTgt spid="11"/>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additive="base">
                                        <p:cTn id="63" dur="500" fill="hold"/>
                                        <p:tgtEl>
                                          <p:spTgt spid="8"/>
                                        </p:tgtEl>
                                        <p:attrNameLst>
                                          <p:attrName>ppt_x</p:attrName>
                                        </p:attrNameLst>
                                      </p:cBhvr>
                                      <p:tavLst>
                                        <p:tav tm="0">
                                          <p:val>
                                            <p:strVal val="#ppt_x"/>
                                          </p:val>
                                        </p:tav>
                                        <p:tav tm="100000">
                                          <p:val>
                                            <p:strVal val="#ppt_x"/>
                                          </p:val>
                                        </p:tav>
                                      </p:tavLst>
                                    </p:anim>
                                    <p:anim calcmode="lin" valueType="num">
                                      <p:cBhvr additive="base">
                                        <p:cTn id="6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1" fill="hold" nodeType="clickEffect">
                                  <p:stCondLst>
                                    <p:cond delay="0"/>
                                  </p:stCondLst>
                                  <p:childTnLst>
                                    <p:set>
                                      <p:cBhvr>
                                        <p:cTn id="68" dur="1" fill="hold">
                                          <p:stCondLst>
                                            <p:cond delay="0"/>
                                          </p:stCondLst>
                                        </p:cTn>
                                        <p:tgtEl>
                                          <p:spTgt spid="12"/>
                                        </p:tgtEl>
                                        <p:attrNameLst>
                                          <p:attrName>style.visibility</p:attrName>
                                        </p:attrNameLst>
                                      </p:cBhvr>
                                      <p:to>
                                        <p:strVal val="visible"/>
                                      </p:to>
                                    </p:set>
                                    <p:anim calcmode="lin" valueType="num">
                                      <p:cBhvr additive="base">
                                        <p:cTn id="69" dur="500" fill="hold"/>
                                        <p:tgtEl>
                                          <p:spTgt spid="12"/>
                                        </p:tgtEl>
                                        <p:attrNameLst>
                                          <p:attrName>ppt_x</p:attrName>
                                        </p:attrNameLst>
                                      </p:cBhvr>
                                      <p:tavLst>
                                        <p:tav tm="0">
                                          <p:val>
                                            <p:strVal val="#ppt_x"/>
                                          </p:val>
                                        </p:tav>
                                        <p:tav tm="100000">
                                          <p:val>
                                            <p:strVal val="#ppt_x"/>
                                          </p:val>
                                        </p:tav>
                                      </p:tavLst>
                                    </p:anim>
                                    <p:anim calcmode="lin" valueType="num">
                                      <p:cBhvr additive="base">
                                        <p:cTn id="70" dur="500" fill="hold"/>
                                        <p:tgtEl>
                                          <p:spTgt spid="12"/>
                                        </p:tgtEl>
                                        <p:attrNameLst>
                                          <p:attrName>ppt_y</p:attrName>
                                        </p:attrNameLst>
                                      </p:cBhvr>
                                      <p:tavLst>
                                        <p:tav tm="0">
                                          <p:val>
                                            <p:strVal val="0-#ppt_h/2"/>
                                          </p:val>
                                        </p:tav>
                                        <p:tav tm="100000">
                                          <p:val>
                                            <p:strVal val="#ppt_y"/>
                                          </p:val>
                                        </p:tav>
                                      </p:tavLst>
                                    </p:anim>
                                  </p:childTnLst>
                                </p:cTn>
                              </p:par>
                              <p:par>
                                <p:cTn id="71" presetID="2" presetClass="entr" presetSubtype="1" fill="hold" grpId="0" nodeType="with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additive="base">
                                        <p:cTn id="73" dur="500" fill="hold"/>
                                        <p:tgtEl>
                                          <p:spTgt spid="9"/>
                                        </p:tgtEl>
                                        <p:attrNameLst>
                                          <p:attrName>ppt_x</p:attrName>
                                        </p:attrNameLst>
                                      </p:cBhvr>
                                      <p:tavLst>
                                        <p:tav tm="0">
                                          <p:val>
                                            <p:strVal val="#ppt_x"/>
                                          </p:val>
                                        </p:tav>
                                        <p:tav tm="100000">
                                          <p:val>
                                            <p:strVal val="#ppt_x"/>
                                          </p:val>
                                        </p:tav>
                                      </p:tavLst>
                                    </p:anim>
                                    <p:anim calcmode="lin" valueType="num">
                                      <p:cBhvr additive="base">
                                        <p:cTn id="74"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500"/>
                                        <p:tgtEl>
                                          <p:spTgt spid="17"/>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16"/>
                                        </p:tgtEl>
                                        <p:attrNameLst>
                                          <p:attrName>style.visibility</p:attrName>
                                        </p:attrNameLst>
                                      </p:cBhvr>
                                      <p:to>
                                        <p:strVal val="visible"/>
                                      </p:to>
                                    </p:set>
                                    <p:animEffect transition="in" filter="fade">
                                      <p:cBhvr>
                                        <p:cTn id="82" dur="500"/>
                                        <p:tgtEl>
                                          <p:spTgt spid="16"/>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500"/>
                                        <p:tgtEl>
                                          <p:spTgt spid="21"/>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0"/>
                                        </p:tgtEl>
                                        <p:attrNameLst>
                                          <p:attrName>style.visibility</p:attrName>
                                        </p:attrNameLst>
                                      </p:cBhvr>
                                      <p:to>
                                        <p:strVal val="visible"/>
                                      </p:to>
                                    </p:set>
                                    <p:animEffect transition="in" filter="fade">
                                      <p:cBhvr>
                                        <p:cTn id="90" dur="500"/>
                                        <p:tgtEl>
                                          <p:spTgt spid="20"/>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23"/>
                                        </p:tgtEl>
                                        <p:attrNameLst>
                                          <p:attrName>style.visibility</p:attrName>
                                        </p:attrNameLst>
                                      </p:cBhvr>
                                      <p:to>
                                        <p:strVal val="visible"/>
                                      </p:to>
                                    </p:set>
                                    <p:animEffect transition="in" filter="fade">
                                      <p:cBhvr>
                                        <p:cTn id="95" dur="500"/>
                                        <p:tgtEl>
                                          <p:spTgt spid="23"/>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22"/>
                                        </p:tgtEl>
                                        <p:attrNameLst>
                                          <p:attrName>style.visibility</p:attrName>
                                        </p:attrNameLst>
                                      </p:cBhvr>
                                      <p:to>
                                        <p:strVal val="visible"/>
                                      </p:to>
                                    </p:set>
                                    <p:animEffect transition="in" filter="fade">
                                      <p:cBhvr>
                                        <p:cTn id="9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animBg="1"/>
      <p:bldP spid="5" grpId="0" animBg="1"/>
      <p:bldP spid="6" grpId="0" animBg="1"/>
      <p:bldP spid="7" grpId="0" animBg="1"/>
      <p:bldP spid="8" grpId="0" animBg="1"/>
      <p:bldP spid="9" grpId="0" animBg="1"/>
      <p:bldP spid="10" grpId="0" animBg="1"/>
      <p:bldP spid="16" grpId="0" animBg="1"/>
      <p:bldP spid="17" grpId="0"/>
      <p:bldP spid="20" grpId="0" animBg="1"/>
      <p:bldP spid="21" grpId="0"/>
      <p:bldP spid="22" grpId="0" animBg="1"/>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0" y="0"/>
            <a:ext cx="12192000" cy="6858000"/>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221568" y="108294"/>
            <a:ext cx="2454397" cy="584775"/>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明年工作计划</a:t>
            </a:r>
            <a:endParaRPr lang="en-US" altLang="zh-CN" b="1" dirty="0">
              <a:latin typeface="微软雅黑" panose="020B0503020204020204" pitchFamily="34" charset="-122"/>
              <a:ea typeface="微软雅黑" panose="020B0503020204020204" pitchFamily="34" charset="-122"/>
            </a:endParaRPr>
          </a:p>
          <a:p>
            <a:r>
              <a:rPr lang="en-US" altLang="zh-CN" sz="1400" dirty="0">
                <a:latin typeface="微软雅黑" panose="020B0503020204020204" pitchFamily="34" charset="-122"/>
                <a:ea typeface="微软雅黑" panose="020B0503020204020204" pitchFamily="34" charset="-122"/>
              </a:rPr>
              <a:t>Work plan for next year</a:t>
            </a:r>
            <a:endParaRPr lang="zh-CN" altLang="en-US" sz="1400" dirty="0">
              <a:latin typeface="微软雅黑" panose="020B0503020204020204" pitchFamily="34" charset="-122"/>
              <a:ea typeface="微软雅黑" panose="020B0503020204020204" pitchFamily="34" charset="-122"/>
            </a:endParaRPr>
          </a:p>
        </p:txBody>
      </p:sp>
      <p:sp>
        <p:nvSpPr>
          <p:cNvPr id="4" name="Rectangle 17"/>
          <p:cNvSpPr/>
          <p:nvPr/>
        </p:nvSpPr>
        <p:spPr bwMode="auto">
          <a:xfrm>
            <a:off x="1271588" y="1962150"/>
            <a:ext cx="1943100" cy="3263900"/>
          </a:xfrm>
          <a:prstGeom prst="rect">
            <a:avLst/>
          </a:prstGeom>
          <a:noFill/>
          <a:ln w="9525">
            <a:solidFill>
              <a:schemeClr val="bg1"/>
            </a:solidFill>
            <a:miter lim="800000"/>
          </a:ln>
          <a:extLst>
            <a:ext uri="{909E8E84-426E-40DD-AFC4-6F175D3DCCD1}">
              <a14:hiddenFill xmlns:a14="http://schemas.microsoft.com/office/drawing/2010/main">
                <a:solidFill>
                  <a:srgbClr val="FFFFFF"/>
                </a:solidFill>
              </a14:hiddenFill>
            </a:ext>
          </a:extLst>
        </p:spPr>
        <p:txBody>
          <a:bodyPr lIns="0" tIns="0" rIns="0" bIns="0"/>
          <a:lstStyle/>
          <a:p>
            <a:pPr algn="ctr" eaLnBrk="1" hangingPunct="1"/>
            <a:endParaRPr lang="en-US" altLang="zh-CN" sz="3700">
              <a:solidFill>
                <a:srgbClr val="000000"/>
              </a:solidFill>
              <a:latin typeface="微软雅黑" panose="020B0503020204020204" pitchFamily="34" charset="-122"/>
              <a:ea typeface="微软雅黑" panose="020B0503020204020204" pitchFamily="34" charset="-122"/>
              <a:sym typeface="Gill Sans"/>
            </a:endParaRPr>
          </a:p>
        </p:txBody>
      </p:sp>
      <p:sp>
        <p:nvSpPr>
          <p:cNvPr id="5" name="Rectangle 17"/>
          <p:cNvSpPr/>
          <p:nvPr/>
        </p:nvSpPr>
        <p:spPr bwMode="auto">
          <a:xfrm>
            <a:off x="3843338" y="1962150"/>
            <a:ext cx="1943100" cy="3263900"/>
          </a:xfrm>
          <a:prstGeom prst="rect">
            <a:avLst/>
          </a:prstGeom>
          <a:solidFill>
            <a:schemeClr val="tx1">
              <a:alpha val="50195"/>
            </a:schemeClr>
          </a:solidFill>
          <a:ln w="9525">
            <a:solidFill>
              <a:schemeClr val="tx1"/>
            </a:solidFill>
            <a:miter lim="800000"/>
          </a:ln>
        </p:spPr>
        <p:txBody>
          <a:bodyPr lIns="0" tIns="0" rIns="0" bIns="0"/>
          <a:lstStyle/>
          <a:p>
            <a:pPr algn="ctr" eaLnBrk="1" hangingPunct="1"/>
            <a:endParaRPr lang="en-US" altLang="zh-CN" sz="3700" dirty="0">
              <a:solidFill>
                <a:srgbClr val="000000"/>
              </a:solidFill>
              <a:latin typeface="微软雅黑" panose="020B0503020204020204" pitchFamily="34" charset="-122"/>
              <a:ea typeface="微软雅黑" panose="020B0503020204020204" pitchFamily="34" charset="-122"/>
              <a:sym typeface="Gill Sans"/>
            </a:endParaRPr>
          </a:p>
        </p:txBody>
      </p:sp>
      <p:sp>
        <p:nvSpPr>
          <p:cNvPr id="6" name="Rectangle 17"/>
          <p:cNvSpPr/>
          <p:nvPr/>
        </p:nvSpPr>
        <p:spPr bwMode="auto">
          <a:xfrm>
            <a:off x="6491288" y="1962150"/>
            <a:ext cx="1943100" cy="3263900"/>
          </a:xfrm>
          <a:prstGeom prst="rect">
            <a:avLst/>
          </a:prstGeom>
          <a:noFill/>
          <a:ln w="9525">
            <a:solidFill>
              <a:schemeClr val="bg1"/>
            </a:solidFill>
            <a:miter lim="800000"/>
          </a:ln>
          <a:extLst>
            <a:ext uri="{909E8E84-426E-40DD-AFC4-6F175D3DCCD1}">
              <a14:hiddenFill xmlns:a14="http://schemas.microsoft.com/office/drawing/2010/main">
                <a:solidFill>
                  <a:srgbClr val="FFFFFF"/>
                </a:solidFill>
              </a14:hiddenFill>
            </a:ext>
          </a:extLst>
        </p:spPr>
        <p:txBody>
          <a:bodyPr lIns="0" tIns="0" rIns="0" bIns="0"/>
          <a:lstStyle/>
          <a:p>
            <a:pPr algn="ctr" eaLnBrk="1" hangingPunct="1"/>
            <a:endParaRPr lang="en-US" altLang="zh-CN" sz="3700">
              <a:solidFill>
                <a:srgbClr val="000000"/>
              </a:solidFill>
              <a:latin typeface="微软雅黑" panose="020B0503020204020204" pitchFamily="34" charset="-122"/>
              <a:ea typeface="微软雅黑" panose="020B0503020204020204" pitchFamily="34" charset="-122"/>
              <a:sym typeface="Gill Sans"/>
            </a:endParaRPr>
          </a:p>
        </p:txBody>
      </p:sp>
      <p:sp>
        <p:nvSpPr>
          <p:cNvPr id="7" name="Rectangle 17"/>
          <p:cNvSpPr/>
          <p:nvPr/>
        </p:nvSpPr>
        <p:spPr bwMode="auto">
          <a:xfrm>
            <a:off x="9042400" y="1962150"/>
            <a:ext cx="1943100" cy="3263900"/>
          </a:xfrm>
          <a:prstGeom prst="rect">
            <a:avLst/>
          </a:prstGeom>
          <a:solidFill>
            <a:schemeClr val="tx1">
              <a:alpha val="50195"/>
            </a:schemeClr>
          </a:solidFill>
          <a:ln w="9525">
            <a:solidFill>
              <a:schemeClr val="tx1"/>
            </a:solidFill>
            <a:miter lim="800000"/>
          </a:ln>
        </p:spPr>
        <p:txBody>
          <a:bodyPr lIns="0" tIns="0" rIns="0" bIns="0"/>
          <a:lstStyle/>
          <a:p>
            <a:pPr algn="ctr" eaLnBrk="1" hangingPunct="1"/>
            <a:endParaRPr lang="en-US" altLang="zh-CN" sz="3700">
              <a:solidFill>
                <a:srgbClr val="000000"/>
              </a:solidFill>
              <a:latin typeface="微软雅黑" panose="020B0503020204020204" pitchFamily="34" charset="-122"/>
              <a:ea typeface="微软雅黑" panose="020B0503020204020204" pitchFamily="34" charset="-122"/>
              <a:sym typeface="Gill Sans"/>
            </a:endParaRPr>
          </a:p>
        </p:txBody>
      </p:sp>
      <p:sp>
        <p:nvSpPr>
          <p:cNvPr id="8" name="Oval 7"/>
          <p:cNvSpPr>
            <a:spLocks noChangeArrowheads="1"/>
          </p:cNvSpPr>
          <p:nvPr/>
        </p:nvSpPr>
        <p:spPr bwMode="auto">
          <a:xfrm>
            <a:off x="4405313" y="2232025"/>
            <a:ext cx="900112" cy="901700"/>
          </a:xfrm>
          <a:prstGeom prst="ellipse">
            <a:avLst/>
          </a:prstGeom>
          <a:solidFill>
            <a:schemeClr val="tx1"/>
          </a:solidFill>
          <a:ln>
            <a:noFill/>
          </a:ln>
        </p:spPr>
        <p:txBody>
          <a:bodyPr lIns="0" tIns="0" rIns="0" bIns="0"/>
          <a:lstStyle/>
          <a:p>
            <a:pPr algn="ctr" eaLnBrk="1" hangingPunct="1"/>
            <a:endParaRPr lang="en-US" altLang="zh-CN" sz="3700">
              <a:solidFill>
                <a:srgbClr val="000000"/>
              </a:solidFill>
              <a:latin typeface="微软雅黑" panose="020B0503020204020204" pitchFamily="34" charset="-122"/>
              <a:ea typeface="微软雅黑" panose="020B0503020204020204" pitchFamily="34" charset="-122"/>
              <a:sym typeface="Gill Sans"/>
            </a:endParaRPr>
          </a:p>
        </p:txBody>
      </p:sp>
      <p:sp>
        <p:nvSpPr>
          <p:cNvPr id="9" name="Freeform 6"/>
          <p:cNvSpPr>
            <a:spLocks noEditPoints="1"/>
          </p:cNvSpPr>
          <p:nvPr/>
        </p:nvSpPr>
        <p:spPr bwMode="auto">
          <a:xfrm>
            <a:off x="4600575" y="2519363"/>
            <a:ext cx="514350" cy="342900"/>
          </a:xfrm>
          <a:custGeom>
            <a:avLst/>
            <a:gdLst>
              <a:gd name="T0" fmla="*/ 2147483647 w 176"/>
              <a:gd name="T1" fmla="*/ 2147483647 h 117"/>
              <a:gd name="T2" fmla="*/ 2147483647 w 176"/>
              <a:gd name="T3" fmla="*/ 2147483647 h 117"/>
              <a:gd name="T4" fmla="*/ 2147483647 w 176"/>
              <a:gd name="T5" fmla="*/ 2147483647 h 117"/>
              <a:gd name="T6" fmla="*/ 2147483647 w 176"/>
              <a:gd name="T7" fmla="*/ 2147483647 h 117"/>
              <a:gd name="T8" fmla="*/ 0 w 176"/>
              <a:gd name="T9" fmla="*/ 2147483647 h 117"/>
              <a:gd name="T10" fmla="*/ 0 w 176"/>
              <a:gd name="T11" fmla="*/ 2147483647 h 117"/>
              <a:gd name="T12" fmla="*/ 2147483647 w 176"/>
              <a:gd name="T13" fmla="*/ 2147483647 h 117"/>
              <a:gd name="T14" fmla="*/ 2147483647 w 176"/>
              <a:gd name="T15" fmla="*/ 2147483647 h 117"/>
              <a:gd name="T16" fmla="*/ 2147483647 w 176"/>
              <a:gd name="T17" fmla="*/ 2147483647 h 117"/>
              <a:gd name="T18" fmla="*/ 2147483647 w 176"/>
              <a:gd name="T19" fmla="*/ 2147483647 h 117"/>
              <a:gd name="T20" fmla="*/ 2147483647 w 176"/>
              <a:gd name="T21" fmla="*/ 2147483647 h 117"/>
              <a:gd name="T22" fmla="*/ 2147483647 w 176"/>
              <a:gd name="T23" fmla="*/ 0 h 117"/>
              <a:gd name="T24" fmla="*/ 2147483647 w 176"/>
              <a:gd name="T25" fmla="*/ 0 h 117"/>
              <a:gd name="T26" fmla="*/ 2147483647 w 176"/>
              <a:gd name="T27" fmla="*/ 2147483647 h 117"/>
              <a:gd name="T28" fmla="*/ 2147483647 w 176"/>
              <a:gd name="T29" fmla="*/ 2147483647 h 117"/>
              <a:gd name="T30" fmla="*/ 2147483647 w 176"/>
              <a:gd name="T31" fmla="*/ 2147483647 h 117"/>
              <a:gd name="T32" fmla="*/ 2147483647 w 176"/>
              <a:gd name="T33" fmla="*/ 2147483647 h 117"/>
              <a:gd name="T34" fmla="*/ 2147483647 w 176"/>
              <a:gd name="T35" fmla="*/ 2147483647 h 117"/>
              <a:gd name="T36" fmla="*/ 2147483647 w 176"/>
              <a:gd name="T37" fmla="*/ 2147483647 h 117"/>
              <a:gd name="T38" fmla="*/ 2147483647 w 176"/>
              <a:gd name="T39" fmla="*/ 2147483647 h 117"/>
              <a:gd name="T40" fmla="*/ 2147483647 w 176"/>
              <a:gd name="T41" fmla="*/ 2147483647 h 117"/>
              <a:gd name="T42" fmla="*/ 2147483647 w 176"/>
              <a:gd name="T43" fmla="*/ 2147483647 h 117"/>
              <a:gd name="T44" fmla="*/ 2147483647 w 176"/>
              <a:gd name="T45" fmla="*/ 2147483647 h 117"/>
              <a:gd name="T46" fmla="*/ 2147483647 w 176"/>
              <a:gd name="T47" fmla="*/ 2147483647 h 117"/>
              <a:gd name="T48" fmla="*/ 2147483647 w 176"/>
              <a:gd name="T49" fmla="*/ 2147483647 h 117"/>
              <a:gd name="T50" fmla="*/ 2147483647 w 176"/>
              <a:gd name="T51" fmla="*/ 2147483647 h 117"/>
              <a:gd name="T52" fmla="*/ 2147483647 w 176"/>
              <a:gd name="T53" fmla="*/ 2147483647 h 117"/>
              <a:gd name="T54" fmla="*/ 2147483647 w 176"/>
              <a:gd name="T55" fmla="*/ 2147483647 h 117"/>
              <a:gd name="T56" fmla="*/ 2147483647 w 176"/>
              <a:gd name="T57" fmla="*/ 2147483647 h 117"/>
              <a:gd name="T58" fmla="*/ 2147483647 w 176"/>
              <a:gd name="T59" fmla="*/ 2147483647 h 117"/>
              <a:gd name="T60" fmla="*/ 2147483647 w 176"/>
              <a:gd name="T61" fmla="*/ 2147483647 h 117"/>
              <a:gd name="T62" fmla="*/ 2147483647 w 176"/>
              <a:gd name="T63" fmla="*/ 2147483647 h 117"/>
              <a:gd name="T64" fmla="*/ 2147483647 w 176"/>
              <a:gd name="T65" fmla="*/ 2147483647 h 117"/>
              <a:gd name="T66" fmla="*/ 2147483647 w 176"/>
              <a:gd name="T67" fmla="*/ 2147483647 h 1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zh-CN" altLang="en-US"/>
          </a:p>
        </p:txBody>
      </p:sp>
      <p:sp>
        <p:nvSpPr>
          <p:cNvPr id="10" name="Oval 13"/>
          <p:cNvSpPr>
            <a:spLocks noChangeArrowheads="1"/>
          </p:cNvSpPr>
          <p:nvPr/>
        </p:nvSpPr>
        <p:spPr bwMode="auto">
          <a:xfrm>
            <a:off x="9618663" y="2232025"/>
            <a:ext cx="900112" cy="901700"/>
          </a:xfrm>
          <a:prstGeom prst="ellipse">
            <a:avLst/>
          </a:prstGeom>
          <a:solidFill>
            <a:schemeClr val="tx1"/>
          </a:solidFill>
          <a:ln>
            <a:noFill/>
          </a:ln>
        </p:spPr>
        <p:txBody>
          <a:bodyPr lIns="0" tIns="0" rIns="0" bIns="0"/>
          <a:lstStyle/>
          <a:p>
            <a:pPr algn="ctr" eaLnBrk="1" hangingPunct="1"/>
            <a:endParaRPr lang="en-US" altLang="zh-CN" sz="3700">
              <a:solidFill>
                <a:srgbClr val="000000"/>
              </a:solidFill>
              <a:latin typeface="微软雅黑" panose="020B0503020204020204" pitchFamily="34" charset="-122"/>
              <a:ea typeface="微软雅黑" panose="020B0503020204020204" pitchFamily="34" charset="-122"/>
              <a:sym typeface="Gill Sans"/>
            </a:endParaRPr>
          </a:p>
        </p:txBody>
      </p:sp>
      <p:sp>
        <p:nvSpPr>
          <p:cNvPr id="11" name="Freeform 7"/>
          <p:cNvSpPr>
            <a:spLocks noEditPoints="1"/>
          </p:cNvSpPr>
          <p:nvPr/>
        </p:nvSpPr>
        <p:spPr bwMode="auto">
          <a:xfrm>
            <a:off x="9815513" y="2466975"/>
            <a:ext cx="484187" cy="447675"/>
          </a:xfrm>
          <a:custGeom>
            <a:avLst/>
            <a:gdLst>
              <a:gd name="T0" fmla="*/ 2147483647 w 177"/>
              <a:gd name="T1" fmla="*/ 2147483647 h 164"/>
              <a:gd name="T2" fmla="*/ 2147483647 w 177"/>
              <a:gd name="T3" fmla="*/ 2147483647 h 164"/>
              <a:gd name="T4" fmla="*/ 2147483647 w 177"/>
              <a:gd name="T5" fmla="*/ 2147483647 h 164"/>
              <a:gd name="T6" fmla="*/ 2147483647 w 177"/>
              <a:gd name="T7" fmla="*/ 2147483647 h 164"/>
              <a:gd name="T8" fmla="*/ 2147483647 w 177"/>
              <a:gd name="T9" fmla="*/ 2147483647 h 164"/>
              <a:gd name="T10" fmla="*/ 2147483647 w 177"/>
              <a:gd name="T11" fmla="*/ 2147483647 h 164"/>
              <a:gd name="T12" fmla="*/ 2147483647 w 177"/>
              <a:gd name="T13" fmla="*/ 2147483647 h 164"/>
              <a:gd name="T14" fmla="*/ 2147483647 w 177"/>
              <a:gd name="T15" fmla="*/ 2147483647 h 164"/>
              <a:gd name="T16" fmla="*/ 2147483647 w 177"/>
              <a:gd name="T17" fmla="*/ 2147483647 h 164"/>
              <a:gd name="T18" fmla="*/ 2147483647 w 177"/>
              <a:gd name="T19" fmla="*/ 2147483647 h 164"/>
              <a:gd name="T20" fmla="*/ 2147483647 w 177"/>
              <a:gd name="T21" fmla="*/ 2147483647 h 164"/>
              <a:gd name="T22" fmla="*/ 2147483647 w 177"/>
              <a:gd name="T23" fmla="*/ 0 h 164"/>
              <a:gd name="T24" fmla="*/ 2147483647 w 177"/>
              <a:gd name="T25" fmla="*/ 2147483647 h 164"/>
              <a:gd name="T26" fmla="*/ 2147483647 w 177"/>
              <a:gd name="T27" fmla="*/ 2147483647 h 164"/>
              <a:gd name="T28" fmla="*/ 2147483647 w 177"/>
              <a:gd name="T29" fmla="*/ 2147483647 h 164"/>
              <a:gd name="T30" fmla="*/ 2147483647 w 177"/>
              <a:gd name="T31" fmla="*/ 2147483647 h 164"/>
              <a:gd name="T32" fmla="*/ 2147483647 w 177"/>
              <a:gd name="T33" fmla="*/ 2147483647 h 164"/>
              <a:gd name="T34" fmla="*/ 2147483647 w 177"/>
              <a:gd name="T35" fmla="*/ 2147483647 h 164"/>
              <a:gd name="T36" fmla="*/ 2147483647 w 177"/>
              <a:gd name="T37" fmla="*/ 2147483647 h 164"/>
              <a:gd name="T38" fmla="*/ 2147483647 w 177"/>
              <a:gd name="T39" fmla="*/ 2147483647 h 164"/>
              <a:gd name="T40" fmla="*/ 2147483647 w 177"/>
              <a:gd name="T41" fmla="*/ 2147483647 h 164"/>
              <a:gd name="T42" fmla="*/ 2147483647 w 177"/>
              <a:gd name="T43" fmla="*/ 2147483647 h 164"/>
              <a:gd name="T44" fmla="*/ 2147483647 w 177"/>
              <a:gd name="T45" fmla="*/ 2147483647 h 164"/>
              <a:gd name="T46" fmla="*/ 2147483647 w 177"/>
              <a:gd name="T47" fmla="*/ 2147483647 h 164"/>
              <a:gd name="T48" fmla="*/ 2147483647 w 177"/>
              <a:gd name="T49" fmla="*/ 2147483647 h 164"/>
              <a:gd name="T50" fmla="*/ 2147483647 w 177"/>
              <a:gd name="T51" fmla="*/ 2147483647 h 164"/>
              <a:gd name="T52" fmla="*/ 2147483647 w 177"/>
              <a:gd name="T53" fmla="*/ 2147483647 h 164"/>
              <a:gd name="T54" fmla="*/ 2147483647 w 177"/>
              <a:gd name="T55" fmla="*/ 2147483647 h 164"/>
              <a:gd name="T56" fmla="*/ 2147483647 w 177"/>
              <a:gd name="T57" fmla="*/ 2147483647 h 164"/>
              <a:gd name="T58" fmla="*/ 2147483647 w 177"/>
              <a:gd name="T59" fmla="*/ 0 h 164"/>
              <a:gd name="T60" fmla="*/ 2147483647 w 177"/>
              <a:gd name="T61" fmla="*/ 2147483647 h 164"/>
              <a:gd name="T62" fmla="*/ 2147483647 w 177"/>
              <a:gd name="T63" fmla="*/ 2147483647 h 164"/>
              <a:gd name="T64" fmla="*/ 2147483647 w 177"/>
              <a:gd name="T65" fmla="*/ 2147483647 h 164"/>
              <a:gd name="T66" fmla="*/ 2147483647 w 177"/>
              <a:gd name="T67" fmla="*/ 2147483647 h 164"/>
              <a:gd name="T68" fmla="*/ 2147483647 w 177"/>
              <a:gd name="T69" fmla="*/ 2147483647 h 164"/>
              <a:gd name="T70" fmla="*/ 2147483647 w 177"/>
              <a:gd name="T71" fmla="*/ 2147483647 h 164"/>
              <a:gd name="T72" fmla="*/ 2147483647 w 177"/>
              <a:gd name="T73" fmla="*/ 2147483647 h 164"/>
              <a:gd name="T74" fmla="*/ 2147483647 w 177"/>
              <a:gd name="T75" fmla="*/ 2147483647 h 164"/>
              <a:gd name="T76" fmla="*/ 2147483647 w 177"/>
              <a:gd name="T77" fmla="*/ 2147483647 h 164"/>
              <a:gd name="T78" fmla="*/ 2147483647 w 177"/>
              <a:gd name="T79" fmla="*/ 2147483647 h 164"/>
              <a:gd name="T80" fmla="*/ 2147483647 w 177"/>
              <a:gd name="T81" fmla="*/ 2147483647 h 1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zh-CN" altLang="en-US"/>
          </a:p>
        </p:txBody>
      </p:sp>
      <p:sp>
        <p:nvSpPr>
          <p:cNvPr id="12" name="Oval 4"/>
          <p:cNvSpPr>
            <a:spLocks noChangeArrowheads="1"/>
          </p:cNvSpPr>
          <p:nvPr/>
        </p:nvSpPr>
        <p:spPr bwMode="auto">
          <a:xfrm>
            <a:off x="1787525" y="2232025"/>
            <a:ext cx="901700" cy="901700"/>
          </a:xfrm>
          <a:prstGeom prst="ellipse">
            <a:avLst/>
          </a:prstGeom>
          <a:solidFill>
            <a:schemeClr val="tx1"/>
          </a:solidFill>
          <a:ln>
            <a:noFill/>
          </a:ln>
        </p:spPr>
        <p:txBody>
          <a:bodyPr lIns="0" tIns="0" rIns="0" bIns="0"/>
          <a:lstStyle/>
          <a:p>
            <a:pPr algn="ctr" eaLnBrk="1" hangingPunct="1"/>
            <a:endParaRPr lang="en-US" altLang="zh-CN" sz="3700">
              <a:solidFill>
                <a:srgbClr val="000000"/>
              </a:solidFill>
              <a:latin typeface="微软雅黑" panose="020B0503020204020204" pitchFamily="34" charset="-122"/>
              <a:ea typeface="微软雅黑" panose="020B0503020204020204" pitchFamily="34" charset="-122"/>
              <a:sym typeface="Gill Sans"/>
            </a:endParaRPr>
          </a:p>
        </p:txBody>
      </p:sp>
      <p:sp>
        <p:nvSpPr>
          <p:cNvPr id="13" name="Freeform 8"/>
          <p:cNvSpPr>
            <a:spLocks noEditPoints="1"/>
          </p:cNvSpPr>
          <p:nvPr/>
        </p:nvSpPr>
        <p:spPr bwMode="auto">
          <a:xfrm>
            <a:off x="2098675" y="2447925"/>
            <a:ext cx="325438" cy="485775"/>
          </a:xfrm>
          <a:custGeom>
            <a:avLst/>
            <a:gdLst>
              <a:gd name="T0" fmla="*/ 2147483647 w 94"/>
              <a:gd name="T1" fmla="*/ 2147483647 h 140"/>
              <a:gd name="T2" fmla="*/ 2147483647 w 94"/>
              <a:gd name="T3" fmla="*/ 2147483647 h 140"/>
              <a:gd name="T4" fmla="*/ 2147483647 w 94"/>
              <a:gd name="T5" fmla="*/ 2147483647 h 140"/>
              <a:gd name="T6" fmla="*/ 2147483647 w 94"/>
              <a:gd name="T7" fmla="*/ 2147483647 h 140"/>
              <a:gd name="T8" fmla="*/ 2147483647 w 94"/>
              <a:gd name="T9" fmla="*/ 2147483647 h 140"/>
              <a:gd name="T10" fmla="*/ 2147483647 w 94"/>
              <a:gd name="T11" fmla="*/ 2147483647 h 140"/>
              <a:gd name="T12" fmla="*/ 0 w 94"/>
              <a:gd name="T13" fmla="*/ 2147483647 h 140"/>
              <a:gd name="T14" fmla="*/ 2147483647 w 94"/>
              <a:gd name="T15" fmla="*/ 2147483647 h 140"/>
              <a:gd name="T16" fmla="*/ 2147483647 w 94"/>
              <a:gd name="T17" fmla="*/ 2147483647 h 140"/>
              <a:gd name="T18" fmla="*/ 0 w 94"/>
              <a:gd name="T19" fmla="*/ 2147483647 h 140"/>
              <a:gd name="T20" fmla="*/ 2147483647 w 94"/>
              <a:gd name="T21" fmla="*/ 0 h 140"/>
              <a:gd name="T22" fmla="*/ 2147483647 w 94"/>
              <a:gd name="T23" fmla="*/ 2147483647 h 140"/>
              <a:gd name="T24" fmla="*/ 2147483647 w 94"/>
              <a:gd name="T25" fmla="*/ 2147483647 h 140"/>
              <a:gd name="T26" fmla="*/ 2147483647 w 94"/>
              <a:gd name="T27" fmla="*/ 2147483647 h 140"/>
              <a:gd name="T28" fmla="*/ 2147483647 w 94"/>
              <a:gd name="T29" fmla="*/ 2147483647 h 140"/>
              <a:gd name="T30" fmla="*/ 2147483647 w 94"/>
              <a:gd name="T31" fmla="*/ 2147483647 h 140"/>
              <a:gd name="T32" fmla="*/ 2147483647 w 94"/>
              <a:gd name="T33" fmla="*/ 2147483647 h 140"/>
              <a:gd name="T34" fmla="*/ 2147483647 w 94"/>
              <a:gd name="T35" fmla="*/ 2147483647 h 140"/>
              <a:gd name="T36" fmla="*/ 2147483647 w 94"/>
              <a:gd name="T37" fmla="*/ 2147483647 h 140"/>
              <a:gd name="T38" fmla="*/ 2147483647 w 94"/>
              <a:gd name="T39" fmla="*/ 2147483647 h 140"/>
              <a:gd name="T40" fmla="*/ 2147483647 w 94"/>
              <a:gd name="T41" fmla="*/ 2147483647 h 140"/>
              <a:gd name="T42" fmla="*/ 2147483647 w 94"/>
              <a:gd name="T43" fmla="*/ 2147483647 h 140"/>
              <a:gd name="T44" fmla="*/ 2147483647 w 94"/>
              <a:gd name="T45" fmla="*/ 2147483647 h 140"/>
              <a:gd name="T46" fmla="*/ 2147483647 w 94"/>
              <a:gd name="T47" fmla="*/ 2147483647 h 140"/>
              <a:gd name="T48" fmla="*/ 2147483647 w 94"/>
              <a:gd name="T49" fmla="*/ 2147483647 h 140"/>
              <a:gd name="T50" fmla="*/ 2147483647 w 94"/>
              <a:gd name="T51" fmla="*/ 2147483647 h 140"/>
              <a:gd name="T52" fmla="*/ 2147483647 w 94"/>
              <a:gd name="T53" fmla="*/ 2147483647 h 140"/>
              <a:gd name="T54" fmla="*/ 2147483647 w 94"/>
              <a:gd name="T55" fmla="*/ 2147483647 h 140"/>
              <a:gd name="T56" fmla="*/ 2147483647 w 94"/>
              <a:gd name="T57" fmla="*/ 2147483647 h 140"/>
              <a:gd name="T58" fmla="*/ 2147483647 w 94"/>
              <a:gd name="T59" fmla="*/ 2147483647 h 140"/>
              <a:gd name="T60" fmla="*/ 2147483647 w 94"/>
              <a:gd name="T61" fmla="*/ 2147483647 h 140"/>
              <a:gd name="T62" fmla="*/ 2147483647 w 94"/>
              <a:gd name="T63" fmla="*/ 2147483647 h 140"/>
              <a:gd name="T64" fmla="*/ 2147483647 w 94"/>
              <a:gd name="T65" fmla="*/ 2147483647 h 140"/>
              <a:gd name="T66" fmla="*/ 2147483647 w 94"/>
              <a:gd name="T67" fmla="*/ 2147483647 h 140"/>
              <a:gd name="T68" fmla="*/ 2147483647 w 94"/>
              <a:gd name="T69" fmla="*/ 2147483647 h 1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zh-CN" altLang="en-US"/>
          </a:p>
        </p:txBody>
      </p:sp>
      <p:sp>
        <p:nvSpPr>
          <p:cNvPr id="14" name="Oval 10"/>
          <p:cNvSpPr>
            <a:spLocks noChangeArrowheads="1"/>
          </p:cNvSpPr>
          <p:nvPr/>
        </p:nvSpPr>
        <p:spPr bwMode="auto">
          <a:xfrm>
            <a:off x="7029450" y="2232025"/>
            <a:ext cx="900113" cy="901700"/>
          </a:xfrm>
          <a:prstGeom prst="ellipse">
            <a:avLst/>
          </a:prstGeom>
          <a:solidFill>
            <a:schemeClr val="tx1"/>
          </a:solidFill>
          <a:ln>
            <a:noFill/>
          </a:ln>
        </p:spPr>
        <p:txBody>
          <a:bodyPr lIns="0" tIns="0" rIns="0" bIns="0"/>
          <a:lstStyle/>
          <a:p>
            <a:pPr algn="ctr" eaLnBrk="1" hangingPunct="1"/>
            <a:endParaRPr lang="en-US" altLang="zh-CN" sz="3700">
              <a:solidFill>
                <a:srgbClr val="000000"/>
              </a:solidFill>
              <a:latin typeface="微软雅黑" panose="020B0503020204020204" pitchFamily="34" charset="-122"/>
              <a:ea typeface="微软雅黑" panose="020B0503020204020204" pitchFamily="34" charset="-122"/>
              <a:sym typeface="Gill Sans"/>
            </a:endParaRPr>
          </a:p>
        </p:txBody>
      </p:sp>
      <p:sp>
        <p:nvSpPr>
          <p:cNvPr id="15" name="Freeform 11"/>
          <p:cNvSpPr>
            <a:spLocks noEditPoints="1"/>
          </p:cNvSpPr>
          <p:nvPr/>
        </p:nvSpPr>
        <p:spPr bwMode="auto">
          <a:xfrm>
            <a:off x="7273925" y="2486025"/>
            <a:ext cx="411163" cy="409575"/>
          </a:xfrm>
          <a:custGeom>
            <a:avLst/>
            <a:gdLst>
              <a:gd name="T0" fmla="*/ 2147483647 w 152"/>
              <a:gd name="T1" fmla="*/ 2147483647 h 152"/>
              <a:gd name="T2" fmla="*/ 2147483647 w 152"/>
              <a:gd name="T3" fmla="*/ 2147483647 h 152"/>
              <a:gd name="T4" fmla="*/ 2147483647 w 152"/>
              <a:gd name="T5" fmla="*/ 2147483647 h 152"/>
              <a:gd name="T6" fmla="*/ 2147483647 w 152"/>
              <a:gd name="T7" fmla="*/ 2147483647 h 152"/>
              <a:gd name="T8" fmla="*/ 0 w 152"/>
              <a:gd name="T9" fmla="*/ 2147483647 h 152"/>
              <a:gd name="T10" fmla="*/ 2147483647 w 152"/>
              <a:gd name="T11" fmla="*/ 0 h 152"/>
              <a:gd name="T12" fmla="*/ 2147483647 w 152"/>
              <a:gd name="T13" fmla="*/ 2147483647 h 152"/>
              <a:gd name="T14" fmla="*/ 2147483647 w 152"/>
              <a:gd name="T15" fmla="*/ 2147483647 h 152"/>
              <a:gd name="T16" fmla="*/ 2147483647 w 152"/>
              <a:gd name="T17" fmla="*/ 2147483647 h 152"/>
              <a:gd name="T18" fmla="*/ 2147483647 w 152"/>
              <a:gd name="T19" fmla="*/ 2147483647 h 152"/>
              <a:gd name="T20" fmla="*/ 2147483647 w 152"/>
              <a:gd name="T21" fmla="*/ 2147483647 h 152"/>
              <a:gd name="T22" fmla="*/ 2147483647 w 152"/>
              <a:gd name="T23" fmla="*/ 2147483647 h 152"/>
              <a:gd name="T24" fmla="*/ 2147483647 w 152"/>
              <a:gd name="T25" fmla="*/ 2147483647 h 152"/>
              <a:gd name="T26" fmla="*/ 2147483647 w 152"/>
              <a:gd name="T27" fmla="*/ 2147483647 h 152"/>
              <a:gd name="T28" fmla="*/ 2147483647 w 152"/>
              <a:gd name="T29" fmla="*/ 2147483647 h 152"/>
              <a:gd name="T30" fmla="*/ 2147483647 w 152"/>
              <a:gd name="T31" fmla="*/ 2147483647 h 15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zh-CN" altLang="en-US"/>
          </a:p>
        </p:txBody>
      </p:sp>
      <p:sp>
        <p:nvSpPr>
          <p:cNvPr id="16" name="文本框 22"/>
          <p:cNvSpPr txBox="1">
            <a:spLocks noChangeArrowheads="1"/>
          </p:cNvSpPr>
          <p:nvPr/>
        </p:nvSpPr>
        <p:spPr bwMode="auto">
          <a:xfrm>
            <a:off x="1547813" y="3308350"/>
            <a:ext cx="14255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chemeClr val="bg1"/>
                </a:solidFill>
                <a:latin typeface="微软雅黑" panose="020B0503020204020204" pitchFamily="34" charset="-122"/>
                <a:ea typeface="微软雅黑" panose="020B0503020204020204" pitchFamily="34" charset="-122"/>
                <a:sym typeface="Gill Sans"/>
              </a:rPr>
              <a:t>单击添加标题</a:t>
            </a:r>
            <a:endParaRPr lang="zh-CN" altLang="en-US" sz="1600">
              <a:solidFill>
                <a:schemeClr val="bg1"/>
              </a:solidFill>
              <a:latin typeface="微软雅黑" panose="020B0503020204020204" pitchFamily="34" charset="-122"/>
              <a:ea typeface="微软雅黑" panose="020B0503020204020204" pitchFamily="34" charset="-122"/>
              <a:sym typeface="Gill Sans"/>
            </a:endParaRPr>
          </a:p>
        </p:txBody>
      </p:sp>
      <p:sp>
        <p:nvSpPr>
          <p:cNvPr id="17" name="文本框 23"/>
          <p:cNvSpPr txBox="1">
            <a:spLocks noChangeArrowheads="1"/>
          </p:cNvSpPr>
          <p:nvPr/>
        </p:nvSpPr>
        <p:spPr bwMode="auto">
          <a:xfrm>
            <a:off x="4102100" y="3322638"/>
            <a:ext cx="14271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chemeClr val="bg1"/>
                </a:solidFill>
                <a:latin typeface="微软雅黑" panose="020B0503020204020204" pitchFamily="34" charset="-122"/>
                <a:ea typeface="微软雅黑" panose="020B0503020204020204" pitchFamily="34" charset="-122"/>
                <a:sym typeface="Gill Sans"/>
              </a:rPr>
              <a:t>单击添加标题</a:t>
            </a:r>
            <a:endParaRPr lang="zh-CN" altLang="en-US" sz="1600">
              <a:solidFill>
                <a:schemeClr val="bg1"/>
              </a:solidFill>
              <a:latin typeface="微软雅黑" panose="020B0503020204020204" pitchFamily="34" charset="-122"/>
              <a:ea typeface="微软雅黑" panose="020B0503020204020204" pitchFamily="34" charset="-122"/>
              <a:sym typeface="Gill Sans"/>
            </a:endParaRPr>
          </a:p>
        </p:txBody>
      </p:sp>
      <p:sp>
        <p:nvSpPr>
          <p:cNvPr id="18" name="文本框 24"/>
          <p:cNvSpPr txBox="1">
            <a:spLocks noChangeArrowheads="1"/>
          </p:cNvSpPr>
          <p:nvPr/>
        </p:nvSpPr>
        <p:spPr bwMode="auto">
          <a:xfrm>
            <a:off x="6765925" y="3308350"/>
            <a:ext cx="14255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chemeClr val="bg1"/>
                </a:solidFill>
                <a:latin typeface="微软雅黑" panose="020B0503020204020204" pitchFamily="34" charset="-122"/>
                <a:ea typeface="微软雅黑" panose="020B0503020204020204" pitchFamily="34" charset="-122"/>
                <a:sym typeface="Gill Sans"/>
              </a:rPr>
              <a:t>单击添加标题</a:t>
            </a:r>
            <a:endParaRPr lang="zh-CN" altLang="en-US" sz="1600">
              <a:solidFill>
                <a:schemeClr val="bg1"/>
              </a:solidFill>
              <a:latin typeface="微软雅黑" panose="020B0503020204020204" pitchFamily="34" charset="-122"/>
              <a:ea typeface="微软雅黑" panose="020B0503020204020204" pitchFamily="34" charset="-122"/>
              <a:sym typeface="Gill Sans"/>
            </a:endParaRPr>
          </a:p>
        </p:txBody>
      </p:sp>
      <p:sp>
        <p:nvSpPr>
          <p:cNvPr id="19" name="文本框 25"/>
          <p:cNvSpPr txBox="1">
            <a:spLocks noChangeArrowheads="1"/>
          </p:cNvSpPr>
          <p:nvPr/>
        </p:nvSpPr>
        <p:spPr bwMode="auto">
          <a:xfrm>
            <a:off x="9299575" y="3281363"/>
            <a:ext cx="14271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chemeClr val="bg1"/>
                </a:solidFill>
                <a:latin typeface="微软雅黑" panose="020B0503020204020204" pitchFamily="34" charset="-122"/>
                <a:ea typeface="微软雅黑" panose="020B0503020204020204" pitchFamily="34" charset="-122"/>
                <a:sym typeface="Gill Sans"/>
              </a:rPr>
              <a:t>单击添加标题</a:t>
            </a:r>
            <a:endParaRPr lang="zh-CN" altLang="en-US" sz="1600">
              <a:solidFill>
                <a:schemeClr val="bg1"/>
              </a:solidFill>
              <a:latin typeface="微软雅黑" panose="020B0503020204020204" pitchFamily="34" charset="-122"/>
              <a:ea typeface="微软雅黑" panose="020B0503020204020204" pitchFamily="34" charset="-122"/>
              <a:sym typeface="Gill Sans"/>
            </a:endParaRPr>
          </a:p>
        </p:txBody>
      </p:sp>
      <p:sp>
        <p:nvSpPr>
          <p:cNvPr id="20" name="Rectangle 15"/>
          <p:cNvSpPr>
            <a:spLocks noChangeArrowheads="1"/>
          </p:cNvSpPr>
          <p:nvPr/>
        </p:nvSpPr>
        <p:spPr bwMode="auto">
          <a:xfrm>
            <a:off x="1382713" y="3856038"/>
            <a:ext cx="1709737"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lvl="0" algn="ctr">
              <a:lnSpc>
                <a:spcPct val="150000"/>
              </a:lnSpc>
            </a:pPr>
            <a:r>
              <a:rPr lang="zh-CN" altLang="en-US" sz="1400" dirty="0">
                <a:solidFill>
                  <a:schemeClr val="bg1"/>
                </a:solidFill>
              </a:rPr>
              <a:t>单击此处添加文本单击此处添加文本单击此处添加文本</a:t>
            </a:r>
            <a:endParaRPr lang="zh-CN" altLang="en-US" sz="1400" dirty="0">
              <a:solidFill>
                <a:schemeClr val="bg1"/>
              </a:solidFill>
            </a:endParaRPr>
          </a:p>
        </p:txBody>
      </p:sp>
      <p:sp>
        <p:nvSpPr>
          <p:cNvPr id="21" name="Rectangle 15"/>
          <p:cNvSpPr>
            <a:spLocks noChangeArrowheads="1"/>
          </p:cNvSpPr>
          <p:nvPr/>
        </p:nvSpPr>
        <p:spPr bwMode="auto">
          <a:xfrm>
            <a:off x="3925888" y="3856038"/>
            <a:ext cx="1711325"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lvl="0" algn="ctr">
              <a:lnSpc>
                <a:spcPct val="150000"/>
              </a:lnSpc>
            </a:pPr>
            <a:r>
              <a:rPr lang="zh-CN" altLang="en-US" sz="1400" dirty="0">
                <a:solidFill>
                  <a:prstClr val="white"/>
                </a:solidFill>
              </a:rPr>
              <a:t>单击此处添加文本单击此处添加文本单击此处添加文本</a:t>
            </a:r>
            <a:endParaRPr lang="zh-CN" altLang="en-US" sz="1400" dirty="0">
              <a:solidFill>
                <a:prstClr val="white"/>
              </a:solidFill>
            </a:endParaRPr>
          </a:p>
        </p:txBody>
      </p:sp>
      <p:sp>
        <p:nvSpPr>
          <p:cNvPr id="22" name="Rectangle 15"/>
          <p:cNvSpPr>
            <a:spLocks noChangeArrowheads="1"/>
          </p:cNvSpPr>
          <p:nvPr/>
        </p:nvSpPr>
        <p:spPr bwMode="auto">
          <a:xfrm>
            <a:off x="6605588" y="3852863"/>
            <a:ext cx="1709737"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lvl="0" algn="ctr">
              <a:lnSpc>
                <a:spcPct val="150000"/>
              </a:lnSpc>
            </a:pPr>
            <a:r>
              <a:rPr lang="zh-CN" altLang="en-US" sz="1400" dirty="0">
                <a:solidFill>
                  <a:prstClr val="white"/>
                </a:solidFill>
              </a:rPr>
              <a:t>单击此处添加文本单击此处添加文本单击此处添加文本</a:t>
            </a:r>
            <a:endParaRPr lang="zh-CN" altLang="en-US" sz="1400" dirty="0">
              <a:solidFill>
                <a:prstClr val="white"/>
              </a:solidFill>
            </a:endParaRPr>
          </a:p>
        </p:txBody>
      </p:sp>
      <p:sp>
        <p:nvSpPr>
          <p:cNvPr id="23" name="Rectangle 15"/>
          <p:cNvSpPr>
            <a:spLocks noChangeArrowheads="1"/>
          </p:cNvSpPr>
          <p:nvPr/>
        </p:nvSpPr>
        <p:spPr bwMode="auto">
          <a:xfrm>
            <a:off x="9158288" y="3852863"/>
            <a:ext cx="1709737"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lvl="0" algn="ctr">
              <a:lnSpc>
                <a:spcPct val="150000"/>
              </a:lnSpc>
            </a:pPr>
            <a:r>
              <a:rPr lang="zh-CN" altLang="en-US" sz="1400" dirty="0">
                <a:solidFill>
                  <a:prstClr val="white"/>
                </a:solidFill>
              </a:rPr>
              <a:t>单击此处添加文本单击此处添加文本单击此处添加文本</a:t>
            </a:r>
            <a:endParaRPr lang="zh-CN" altLang="en-US" sz="1400" dirty="0">
              <a:solidFill>
                <a:prstClr val="white"/>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27" presetClass="emph" presetSubtype="0" fill="remove" grpId="1" nodeType="withEffect">
                                  <p:stCondLst>
                                    <p:cond delay="0"/>
                                  </p:stCondLst>
                                  <p:childTnLst>
                                    <p:animClr clrSpc="rgb" dir="cw">
                                      <p:cBhvr override="childStyle">
                                        <p:cTn id="11" dur="250" autoRev="1" fill="remove"/>
                                        <p:tgtEl>
                                          <p:spTgt spid="3"/>
                                        </p:tgtEl>
                                        <p:attrNameLst>
                                          <p:attrName>style.color</p:attrName>
                                        </p:attrNameLst>
                                      </p:cBhvr>
                                      <p:to>
                                        <a:schemeClr val="bg1"/>
                                      </p:to>
                                    </p:animClr>
                                    <p:animClr clrSpc="rgb" dir="cw">
                                      <p:cBhvr>
                                        <p:cTn id="12" dur="250" autoRev="1" fill="remove"/>
                                        <p:tgtEl>
                                          <p:spTgt spid="3"/>
                                        </p:tgtEl>
                                        <p:attrNameLst>
                                          <p:attrName>fillcolor</p:attrName>
                                        </p:attrNameLst>
                                      </p:cBhvr>
                                      <p:to>
                                        <a:schemeClr val="bg1"/>
                                      </p:to>
                                    </p:animClr>
                                    <p:set>
                                      <p:cBhvr>
                                        <p:cTn id="13" dur="250" autoRev="1" fill="remove"/>
                                        <p:tgtEl>
                                          <p:spTgt spid="3"/>
                                        </p:tgtEl>
                                        <p:attrNameLst>
                                          <p:attrName>fill.type</p:attrName>
                                        </p:attrNameLst>
                                      </p:cBhvr>
                                      <p:to>
                                        <p:strVal val="solid"/>
                                      </p:to>
                                    </p:set>
                                    <p:set>
                                      <p:cBhvr>
                                        <p:cTn id="14" dur="250" autoRev="1" fill="remove"/>
                                        <p:tgtEl>
                                          <p:spTgt spid="3"/>
                                        </p:tgtEl>
                                        <p:attrNameLst>
                                          <p:attrName>fill.on</p:attrName>
                                        </p:attrNameLst>
                                      </p:cBhvr>
                                      <p:to>
                                        <p:strVal val="tru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500" fill="hold"/>
                                        <p:tgtEl>
                                          <p:spTgt spid="20"/>
                                        </p:tgtEl>
                                        <p:attrNameLst>
                                          <p:attrName>ppt_x</p:attrName>
                                        </p:attrNameLst>
                                      </p:cBhvr>
                                      <p:tavLst>
                                        <p:tav tm="0">
                                          <p:val>
                                            <p:strVal val="#ppt_x"/>
                                          </p:val>
                                        </p:tav>
                                        <p:tav tm="100000">
                                          <p:val>
                                            <p:strVal val="#ppt_x"/>
                                          </p:val>
                                        </p:tav>
                                      </p:tavLst>
                                    </p:anim>
                                    <p:anim calcmode="lin" valueType="num">
                                      <p:cBhvr additive="base">
                                        <p:cTn id="42" dur="500" fill="hold"/>
                                        <p:tgtEl>
                                          <p:spTgt spid="20"/>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500" fill="hold"/>
                                        <p:tgtEl>
                                          <p:spTgt spid="21"/>
                                        </p:tgtEl>
                                        <p:attrNameLst>
                                          <p:attrName>ppt_x</p:attrName>
                                        </p:attrNameLst>
                                      </p:cBhvr>
                                      <p:tavLst>
                                        <p:tav tm="0">
                                          <p:val>
                                            <p:strVal val="#ppt_x"/>
                                          </p:val>
                                        </p:tav>
                                        <p:tav tm="100000">
                                          <p:val>
                                            <p:strVal val="#ppt_x"/>
                                          </p:val>
                                        </p:tav>
                                      </p:tavLst>
                                    </p:anim>
                                    <p:anim calcmode="lin" valueType="num">
                                      <p:cBhvr additive="base">
                                        <p:cTn id="46" dur="500" fill="hold"/>
                                        <p:tgtEl>
                                          <p:spTgt spid="21"/>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500" fill="hold"/>
                                        <p:tgtEl>
                                          <p:spTgt spid="22"/>
                                        </p:tgtEl>
                                        <p:attrNameLst>
                                          <p:attrName>ppt_x</p:attrName>
                                        </p:attrNameLst>
                                      </p:cBhvr>
                                      <p:tavLst>
                                        <p:tav tm="0">
                                          <p:val>
                                            <p:strVal val="#ppt_x"/>
                                          </p:val>
                                        </p:tav>
                                        <p:tav tm="100000">
                                          <p:val>
                                            <p:strVal val="#ppt_x"/>
                                          </p:val>
                                        </p:tav>
                                      </p:tavLst>
                                    </p:anim>
                                    <p:anim calcmode="lin" valueType="num">
                                      <p:cBhvr additive="base">
                                        <p:cTn id="50" dur="500" fill="hold"/>
                                        <p:tgtEl>
                                          <p:spTgt spid="2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additive="base">
                                        <p:cTn id="53" dur="500" fill="hold"/>
                                        <p:tgtEl>
                                          <p:spTgt spid="23"/>
                                        </p:tgtEl>
                                        <p:attrNameLst>
                                          <p:attrName>ppt_x</p:attrName>
                                        </p:attrNameLst>
                                      </p:cBhvr>
                                      <p:tavLst>
                                        <p:tav tm="0">
                                          <p:val>
                                            <p:strVal val="#ppt_x"/>
                                          </p:val>
                                        </p:tav>
                                        <p:tav tm="100000">
                                          <p:val>
                                            <p:strVal val="#ppt_x"/>
                                          </p:val>
                                        </p:tav>
                                      </p:tavLst>
                                    </p:anim>
                                    <p:anim calcmode="lin" valueType="num">
                                      <p:cBhvr additive="base">
                                        <p:cTn id="54" dur="500" fill="hold"/>
                                        <p:tgtEl>
                                          <p:spTgt spid="23"/>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500" fill="hold"/>
                                        <p:tgtEl>
                                          <p:spTgt spid="12"/>
                                        </p:tgtEl>
                                        <p:attrNameLst>
                                          <p:attrName>ppt_x</p:attrName>
                                        </p:attrNameLst>
                                      </p:cBhvr>
                                      <p:tavLst>
                                        <p:tav tm="0">
                                          <p:val>
                                            <p:strVal val="#ppt_x"/>
                                          </p:val>
                                        </p:tav>
                                        <p:tav tm="100000">
                                          <p:val>
                                            <p:strVal val="#ppt_x"/>
                                          </p:val>
                                        </p:tav>
                                      </p:tavLst>
                                    </p:anim>
                                    <p:anim calcmode="lin" valueType="num">
                                      <p:cBhvr additive="base">
                                        <p:cTn id="58" dur="500" fill="hold"/>
                                        <p:tgtEl>
                                          <p:spTgt spid="12"/>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500" fill="hold"/>
                                        <p:tgtEl>
                                          <p:spTgt spid="13"/>
                                        </p:tgtEl>
                                        <p:attrNameLst>
                                          <p:attrName>ppt_x</p:attrName>
                                        </p:attrNameLst>
                                      </p:cBhvr>
                                      <p:tavLst>
                                        <p:tav tm="0">
                                          <p:val>
                                            <p:strVal val="#ppt_x"/>
                                          </p:val>
                                        </p:tav>
                                        <p:tav tm="100000">
                                          <p:val>
                                            <p:strVal val="#ppt_x"/>
                                          </p:val>
                                        </p:tav>
                                      </p:tavLst>
                                    </p:anim>
                                    <p:anim calcmode="lin" valueType="num">
                                      <p:cBhvr additive="base">
                                        <p:cTn id="62" dur="500" fill="hold"/>
                                        <p:tgtEl>
                                          <p:spTgt spid="13"/>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6"/>
                                        </p:tgtEl>
                                        <p:attrNameLst>
                                          <p:attrName>style.visibility</p:attrName>
                                        </p:attrNameLst>
                                      </p:cBhvr>
                                      <p:to>
                                        <p:strVal val="visible"/>
                                      </p:to>
                                    </p:set>
                                    <p:anim calcmode="lin" valueType="num">
                                      <p:cBhvr additive="base">
                                        <p:cTn id="65" dur="500" fill="hold"/>
                                        <p:tgtEl>
                                          <p:spTgt spid="16"/>
                                        </p:tgtEl>
                                        <p:attrNameLst>
                                          <p:attrName>ppt_x</p:attrName>
                                        </p:attrNameLst>
                                      </p:cBhvr>
                                      <p:tavLst>
                                        <p:tav tm="0">
                                          <p:val>
                                            <p:strVal val="#ppt_x"/>
                                          </p:val>
                                        </p:tav>
                                        <p:tav tm="100000">
                                          <p:val>
                                            <p:strVal val="#ppt_x"/>
                                          </p:val>
                                        </p:tav>
                                      </p:tavLst>
                                    </p:anim>
                                    <p:anim calcmode="lin" valueType="num">
                                      <p:cBhvr additive="base">
                                        <p:cTn id="66" dur="500" fill="hold"/>
                                        <p:tgtEl>
                                          <p:spTgt spid="16"/>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8"/>
                                        </p:tgtEl>
                                        <p:attrNameLst>
                                          <p:attrName>style.visibility</p:attrName>
                                        </p:attrNameLst>
                                      </p:cBhvr>
                                      <p:to>
                                        <p:strVal val="visible"/>
                                      </p:to>
                                    </p:set>
                                    <p:anim calcmode="lin" valueType="num">
                                      <p:cBhvr additive="base">
                                        <p:cTn id="69" dur="500" fill="hold"/>
                                        <p:tgtEl>
                                          <p:spTgt spid="8"/>
                                        </p:tgtEl>
                                        <p:attrNameLst>
                                          <p:attrName>ppt_x</p:attrName>
                                        </p:attrNameLst>
                                      </p:cBhvr>
                                      <p:tavLst>
                                        <p:tav tm="0">
                                          <p:val>
                                            <p:strVal val="#ppt_x"/>
                                          </p:val>
                                        </p:tav>
                                        <p:tav tm="100000">
                                          <p:val>
                                            <p:strVal val="#ppt_x"/>
                                          </p:val>
                                        </p:tav>
                                      </p:tavLst>
                                    </p:anim>
                                    <p:anim calcmode="lin" valueType="num">
                                      <p:cBhvr additive="base">
                                        <p:cTn id="70" dur="500" fill="hold"/>
                                        <p:tgtEl>
                                          <p:spTgt spid="8"/>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additive="base">
                                        <p:cTn id="73" dur="500" fill="hold"/>
                                        <p:tgtEl>
                                          <p:spTgt spid="9"/>
                                        </p:tgtEl>
                                        <p:attrNameLst>
                                          <p:attrName>ppt_x</p:attrName>
                                        </p:attrNameLst>
                                      </p:cBhvr>
                                      <p:tavLst>
                                        <p:tav tm="0">
                                          <p:val>
                                            <p:strVal val="#ppt_x"/>
                                          </p:val>
                                        </p:tav>
                                        <p:tav tm="100000">
                                          <p:val>
                                            <p:strVal val="#ppt_x"/>
                                          </p:val>
                                        </p:tav>
                                      </p:tavLst>
                                    </p:anim>
                                    <p:anim calcmode="lin" valueType="num">
                                      <p:cBhvr additive="base">
                                        <p:cTn id="74" dur="500" fill="hold"/>
                                        <p:tgtEl>
                                          <p:spTgt spid="9"/>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additive="base">
                                        <p:cTn id="77" dur="500" fill="hold"/>
                                        <p:tgtEl>
                                          <p:spTgt spid="17"/>
                                        </p:tgtEl>
                                        <p:attrNameLst>
                                          <p:attrName>ppt_x</p:attrName>
                                        </p:attrNameLst>
                                      </p:cBhvr>
                                      <p:tavLst>
                                        <p:tav tm="0">
                                          <p:val>
                                            <p:strVal val="#ppt_x"/>
                                          </p:val>
                                        </p:tav>
                                        <p:tav tm="100000">
                                          <p:val>
                                            <p:strVal val="#ppt_x"/>
                                          </p:val>
                                        </p:tav>
                                      </p:tavLst>
                                    </p:anim>
                                    <p:anim calcmode="lin" valueType="num">
                                      <p:cBhvr additive="base">
                                        <p:cTn id="78" dur="500" fill="hold"/>
                                        <p:tgtEl>
                                          <p:spTgt spid="17"/>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14"/>
                                        </p:tgtEl>
                                        <p:attrNameLst>
                                          <p:attrName>style.visibility</p:attrName>
                                        </p:attrNameLst>
                                      </p:cBhvr>
                                      <p:to>
                                        <p:strVal val="visible"/>
                                      </p:to>
                                    </p:set>
                                    <p:anim calcmode="lin" valueType="num">
                                      <p:cBhvr additive="base">
                                        <p:cTn id="81" dur="500" fill="hold"/>
                                        <p:tgtEl>
                                          <p:spTgt spid="14"/>
                                        </p:tgtEl>
                                        <p:attrNameLst>
                                          <p:attrName>ppt_x</p:attrName>
                                        </p:attrNameLst>
                                      </p:cBhvr>
                                      <p:tavLst>
                                        <p:tav tm="0">
                                          <p:val>
                                            <p:strVal val="#ppt_x"/>
                                          </p:val>
                                        </p:tav>
                                        <p:tav tm="100000">
                                          <p:val>
                                            <p:strVal val="#ppt_x"/>
                                          </p:val>
                                        </p:tav>
                                      </p:tavLst>
                                    </p:anim>
                                    <p:anim calcmode="lin" valueType="num">
                                      <p:cBhvr additive="base">
                                        <p:cTn id="82" dur="500" fill="hold"/>
                                        <p:tgtEl>
                                          <p:spTgt spid="14"/>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15"/>
                                        </p:tgtEl>
                                        <p:attrNameLst>
                                          <p:attrName>style.visibility</p:attrName>
                                        </p:attrNameLst>
                                      </p:cBhvr>
                                      <p:to>
                                        <p:strVal val="visible"/>
                                      </p:to>
                                    </p:set>
                                    <p:anim calcmode="lin" valueType="num">
                                      <p:cBhvr additive="base">
                                        <p:cTn id="85" dur="500" fill="hold"/>
                                        <p:tgtEl>
                                          <p:spTgt spid="15"/>
                                        </p:tgtEl>
                                        <p:attrNameLst>
                                          <p:attrName>ppt_x</p:attrName>
                                        </p:attrNameLst>
                                      </p:cBhvr>
                                      <p:tavLst>
                                        <p:tav tm="0">
                                          <p:val>
                                            <p:strVal val="#ppt_x"/>
                                          </p:val>
                                        </p:tav>
                                        <p:tav tm="100000">
                                          <p:val>
                                            <p:strVal val="#ppt_x"/>
                                          </p:val>
                                        </p:tav>
                                      </p:tavLst>
                                    </p:anim>
                                    <p:anim calcmode="lin" valueType="num">
                                      <p:cBhvr additive="base">
                                        <p:cTn id="86" dur="500" fill="hold"/>
                                        <p:tgtEl>
                                          <p:spTgt spid="15"/>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18"/>
                                        </p:tgtEl>
                                        <p:attrNameLst>
                                          <p:attrName>style.visibility</p:attrName>
                                        </p:attrNameLst>
                                      </p:cBhvr>
                                      <p:to>
                                        <p:strVal val="visible"/>
                                      </p:to>
                                    </p:set>
                                    <p:anim calcmode="lin" valueType="num">
                                      <p:cBhvr additive="base">
                                        <p:cTn id="89" dur="500" fill="hold"/>
                                        <p:tgtEl>
                                          <p:spTgt spid="18"/>
                                        </p:tgtEl>
                                        <p:attrNameLst>
                                          <p:attrName>ppt_x</p:attrName>
                                        </p:attrNameLst>
                                      </p:cBhvr>
                                      <p:tavLst>
                                        <p:tav tm="0">
                                          <p:val>
                                            <p:strVal val="#ppt_x"/>
                                          </p:val>
                                        </p:tav>
                                        <p:tav tm="100000">
                                          <p:val>
                                            <p:strVal val="#ppt_x"/>
                                          </p:val>
                                        </p:tav>
                                      </p:tavLst>
                                    </p:anim>
                                    <p:anim calcmode="lin" valueType="num">
                                      <p:cBhvr additive="base">
                                        <p:cTn id="90" dur="500" fill="hold"/>
                                        <p:tgtEl>
                                          <p:spTgt spid="18"/>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10"/>
                                        </p:tgtEl>
                                        <p:attrNameLst>
                                          <p:attrName>style.visibility</p:attrName>
                                        </p:attrNameLst>
                                      </p:cBhvr>
                                      <p:to>
                                        <p:strVal val="visible"/>
                                      </p:to>
                                    </p:set>
                                    <p:anim calcmode="lin" valueType="num">
                                      <p:cBhvr additive="base">
                                        <p:cTn id="93" dur="500" fill="hold"/>
                                        <p:tgtEl>
                                          <p:spTgt spid="10"/>
                                        </p:tgtEl>
                                        <p:attrNameLst>
                                          <p:attrName>ppt_x</p:attrName>
                                        </p:attrNameLst>
                                      </p:cBhvr>
                                      <p:tavLst>
                                        <p:tav tm="0">
                                          <p:val>
                                            <p:strVal val="#ppt_x"/>
                                          </p:val>
                                        </p:tav>
                                        <p:tav tm="100000">
                                          <p:val>
                                            <p:strVal val="#ppt_x"/>
                                          </p:val>
                                        </p:tav>
                                      </p:tavLst>
                                    </p:anim>
                                    <p:anim calcmode="lin" valueType="num">
                                      <p:cBhvr additive="base">
                                        <p:cTn id="94" dur="500" fill="hold"/>
                                        <p:tgtEl>
                                          <p:spTgt spid="10"/>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11"/>
                                        </p:tgtEl>
                                        <p:attrNameLst>
                                          <p:attrName>style.visibility</p:attrName>
                                        </p:attrNameLst>
                                      </p:cBhvr>
                                      <p:to>
                                        <p:strVal val="visible"/>
                                      </p:to>
                                    </p:set>
                                    <p:anim calcmode="lin" valueType="num">
                                      <p:cBhvr additive="base">
                                        <p:cTn id="97" dur="500" fill="hold"/>
                                        <p:tgtEl>
                                          <p:spTgt spid="11"/>
                                        </p:tgtEl>
                                        <p:attrNameLst>
                                          <p:attrName>ppt_x</p:attrName>
                                        </p:attrNameLst>
                                      </p:cBhvr>
                                      <p:tavLst>
                                        <p:tav tm="0">
                                          <p:val>
                                            <p:strVal val="#ppt_x"/>
                                          </p:val>
                                        </p:tav>
                                        <p:tav tm="100000">
                                          <p:val>
                                            <p:strVal val="#ppt_x"/>
                                          </p:val>
                                        </p:tav>
                                      </p:tavLst>
                                    </p:anim>
                                    <p:anim calcmode="lin" valueType="num">
                                      <p:cBhvr additive="base">
                                        <p:cTn id="98" dur="500" fill="hold"/>
                                        <p:tgtEl>
                                          <p:spTgt spid="11"/>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19"/>
                                        </p:tgtEl>
                                        <p:attrNameLst>
                                          <p:attrName>style.visibility</p:attrName>
                                        </p:attrNameLst>
                                      </p:cBhvr>
                                      <p:to>
                                        <p:strVal val="visible"/>
                                      </p:to>
                                    </p:set>
                                    <p:anim calcmode="lin" valueType="num">
                                      <p:cBhvr additive="base">
                                        <p:cTn id="101" dur="500" fill="hold"/>
                                        <p:tgtEl>
                                          <p:spTgt spid="19"/>
                                        </p:tgtEl>
                                        <p:attrNameLst>
                                          <p:attrName>ppt_x</p:attrName>
                                        </p:attrNameLst>
                                      </p:cBhvr>
                                      <p:tavLst>
                                        <p:tav tm="0">
                                          <p:val>
                                            <p:strVal val="#ppt_x"/>
                                          </p:val>
                                        </p:tav>
                                        <p:tav tm="100000">
                                          <p:val>
                                            <p:strVal val="#ppt_x"/>
                                          </p:val>
                                        </p:tav>
                                      </p:tavLst>
                                    </p:anim>
                                    <p:anim calcmode="lin" valueType="num">
                                      <p:cBhvr additive="base">
                                        <p:cTn id="10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0" y="0"/>
            <a:ext cx="12192000" cy="6858000"/>
          </a:xfrm>
          <a:prstGeom prst="rect">
            <a:avLst/>
          </a:prstGeom>
          <a:solidFill>
            <a:schemeClr val="bg1">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221568" y="108294"/>
            <a:ext cx="2454397" cy="584775"/>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明年工作计划</a:t>
            </a:r>
            <a:endParaRPr lang="en-US" altLang="zh-CN" b="1" dirty="0">
              <a:latin typeface="微软雅黑" panose="020B0503020204020204" pitchFamily="34" charset="-122"/>
              <a:ea typeface="微软雅黑" panose="020B0503020204020204" pitchFamily="34" charset="-122"/>
            </a:endParaRPr>
          </a:p>
          <a:p>
            <a:r>
              <a:rPr lang="en-US" altLang="zh-CN" sz="1400" dirty="0">
                <a:latin typeface="微软雅黑" panose="020B0503020204020204" pitchFamily="34" charset="-122"/>
                <a:ea typeface="微软雅黑" panose="020B0503020204020204" pitchFamily="34" charset="-122"/>
              </a:rPr>
              <a:t>Work plan for next year</a:t>
            </a:r>
            <a:endParaRPr lang="zh-CN" altLang="en-US" sz="1400" dirty="0">
              <a:latin typeface="微软雅黑" panose="020B0503020204020204" pitchFamily="34" charset="-122"/>
              <a:ea typeface="微软雅黑" panose="020B0503020204020204" pitchFamily="34" charset="-122"/>
            </a:endParaRPr>
          </a:p>
        </p:txBody>
      </p:sp>
      <p:sp>
        <p:nvSpPr>
          <p:cNvPr id="4" name="Rounded Rectangle 2"/>
          <p:cNvSpPr>
            <a:spLocks noChangeArrowheads="1"/>
          </p:cNvSpPr>
          <p:nvPr/>
        </p:nvSpPr>
        <p:spPr bwMode="auto">
          <a:xfrm>
            <a:off x="1154019" y="1771184"/>
            <a:ext cx="1590675" cy="1590675"/>
          </a:xfrm>
          <a:prstGeom prst="roundRect">
            <a:avLst>
              <a:gd name="adj" fmla="val 11537"/>
            </a:avLst>
          </a:prstGeom>
          <a:solidFill>
            <a:schemeClr val="tx1"/>
          </a:solidFill>
          <a:ln>
            <a:noFill/>
          </a:ln>
        </p:spPr>
        <p:txBody>
          <a:bodyPr anchor="ctr"/>
          <a:lstStyle/>
          <a:p>
            <a:pPr algn="ctr" eaLnBrk="1" hangingPunct="1"/>
            <a:endParaRPr lang="en-US" altLang="zh-CN" sz="8800">
              <a:solidFill>
                <a:srgbClr val="FFFFFF"/>
              </a:solidFill>
            </a:endParaRPr>
          </a:p>
        </p:txBody>
      </p:sp>
      <p:sp>
        <p:nvSpPr>
          <p:cNvPr id="5" name="Rounded Rectangle 3"/>
          <p:cNvSpPr>
            <a:spLocks noChangeArrowheads="1"/>
          </p:cNvSpPr>
          <p:nvPr/>
        </p:nvSpPr>
        <p:spPr bwMode="auto">
          <a:xfrm>
            <a:off x="2989169" y="1771184"/>
            <a:ext cx="1590675" cy="1590675"/>
          </a:xfrm>
          <a:prstGeom prst="roundRect">
            <a:avLst>
              <a:gd name="adj" fmla="val 11537"/>
            </a:avLst>
          </a:prstGeom>
          <a:solidFill>
            <a:schemeClr val="bg1">
              <a:lumMod val="65000"/>
            </a:schemeClr>
          </a:solidFill>
          <a:ln w="12700">
            <a:noFill/>
            <a:round/>
          </a:ln>
        </p:spPr>
        <p:txBody>
          <a:bodyPr anchor="ctr"/>
          <a:lstStyle/>
          <a:p>
            <a:pPr algn="ctr" eaLnBrk="1" hangingPunct="1"/>
            <a:endParaRPr lang="en-US" altLang="zh-CN">
              <a:solidFill>
                <a:schemeClr val="bg1"/>
              </a:solidFill>
            </a:endParaRPr>
          </a:p>
        </p:txBody>
      </p:sp>
      <p:sp>
        <p:nvSpPr>
          <p:cNvPr id="6" name="Rounded Rectangle 5"/>
          <p:cNvSpPr>
            <a:spLocks noChangeArrowheads="1"/>
          </p:cNvSpPr>
          <p:nvPr/>
        </p:nvSpPr>
        <p:spPr bwMode="auto">
          <a:xfrm>
            <a:off x="1154019" y="3607921"/>
            <a:ext cx="1590675" cy="1590675"/>
          </a:xfrm>
          <a:prstGeom prst="roundRect">
            <a:avLst>
              <a:gd name="adj" fmla="val 11537"/>
            </a:avLst>
          </a:prstGeom>
          <a:solidFill>
            <a:schemeClr val="bg1">
              <a:lumMod val="65000"/>
            </a:schemeClr>
          </a:solidFill>
          <a:ln w="12700">
            <a:noFill/>
            <a:round/>
          </a:ln>
        </p:spPr>
        <p:txBody>
          <a:bodyPr anchor="ctr"/>
          <a:lstStyle/>
          <a:p>
            <a:pPr algn="ctr" eaLnBrk="1" hangingPunct="1"/>
            <a:endParaRPr lang="en-US" altLang="zh-CN">
              <a:solidFill>
                <a:schemeClr val="bg1"/>
              </a:solidFill>
            </a:endParaRPr>
          </a:p>
        </p:txBody>
      </p:sp>
      <p:sp>
        <p:nvSpPr>
          <p:cNvPr id="7" name="Rounded Rectangle 6"/>
          <p:cNvSpPr>
            <a:spLocks noChangeArrowheads="1"/>
          </p:cNvSpPr>
          <p:nvPr/>
        </p:nvSpPr>
        <p:spPr bwMode="auto">
          <a:xfrm>
            <a:off x="2989169" y="3607921"/>
            <a:ext cx="1590675" cy="1590675"/>
          </a:xfrm>
          <a:prstGeom prst="roundRect">
            <a:avLst>
              <a:gd name="adj" fmla="val 11537"/>
            </a:avLst>
          </a:prstGeom>
          <a:solidFill>
            <a:schemeClr val="tx1"/>
          </a:solidFill>
          <a:ln>
            <a:noFill/>
          </a:ln>
        </p:spPr>
        <p:txBody>
          <a:bodyPr anchor="ctr"/>
          <a:lstStyle/>
          <a:p>
            <a:pPr algn="ctr" eaLnBrk="1" hangingPunct="1"/>
            <a:endParaRPr lang="en-US" altLang="zh-CN" sz="8800">
              <a:solidFill>
                <a:srgbClr val="FFFFFF"/>
              </a:solidFill>
            </a:endParaRPr>
          </a:p>
        </p:txBody>
      </p:sp>
      <p:sp>
        <p:nvSpPr>
          <p:cNvPr id="8" name="Text Box 10"/>
          <p:cNvSpPr txBox="1">
            <a:spLocks noChangeArrowheads="1"/>
          </p:cNvSpPr>
          <p:nvPr/>
        </p:nvSpPr>
        <p:spPr bwMode="auto">
          <a:xfrm>
            <a:off x="1234982" y="2857034"/>
            <a:ext cx="142875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755">
              <a:defRPr>
                <a:solidFill>
                  <a:schemeClr val="tx1"/>
                </a:solidFill>
                <a:latin typeface="Calibri" panose="020F0502020204030204" pitchFamily="34" charset="0"/>
                <a:ea typeface="宋体" panose="02010600030101010101" pitchFamily="2" charset="-122"/>
              </a:defRPr>
            </a:lvl1pPr>
            <a:lvl2pPr marL="742950" indent="-285750" defTabSz="1087755">
              <a:defRPr>
                <a:solidFill>
                  <a:schemeClr val="tx1"/>
                </a:solidFill>
                <a:latin typeface="Calibri" panose="020F0502020204030204" pitchFamily="34" charset="0"/>
                <a:ea typeface="宋体" panose="02010600030101010101" pitchFamily="2" charset="-122"/>
              </a:defRPr>
            </a:lvl2pPr>
            <a:lvl3pPr marL="1143000" indent="-228600" defTabSz="1087755">
              <a:defRPr>
                <a:solidFill>
                  <a:schemeClr val="tx1"/>
                </a:solidFill>
                <a:latin typeface="Calibri" panose="020F0502020204030204" pitchFamily="34" charset="0"/>
                <a:ea typeface="宋体" panose="02010600030101010101" pitchFamily="2" charset="-122"/>
              </a:defRPr>
            </a:lvl3pPr>
            <a:lvl4pPr marL="1600200" indent="-228600" defTabSz="1087755">
              <a:defRPr>
                <a:solidFill>
                  <a:schemeClr val="tx1"/>
                </a:solidFill>
                <a:latin typeface="Calibri" panose="020F0502020204030204" pitchFamily="34" charset="0"/>
                <a:ea typeface="宋体" panose="02010600030101010101" pitchFamily="2" charset="-122"/>
              </a:defRPr>
            </a:lvl4pPr>
            <a:lvl5pPr marL="2057400" indent="-228600" defTabSz="1087755">
              <a:defRPr>
                <a:solidFill>
                  <a:schemeClr val="tx1"/>
                </a:solidFill>
                <a:latin typeface="Calibri" panose="020F0502020204030204" pitchFamily="34" charset="0"/>
                <a:ea typeface="宋体" panose="02010600030101010101" pitchFamily="2" charset="-122"/>
              </a:defRPr>
            </a:lvl5pPr>
            <a:lvl6pPr marL="25146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a:solidFill>
                  <a:schemeClr val="bg1"/>
                </a:solidFill>
                <a:latin typeface="Open Sans" panose="020B0606030504020204"/>
                <a:ea typeface="Open Sans" panose="020B0606030504020204"/>
                <a:cs typeface="Open Sans" panose="020B0606030504020204"/>
              </a:rPr>
              <a:t>Well Display</a:t>
            </a:r>
            <a:endParaRPr lang="en-US" altLang="zh-CN" sz="1000">
              <a:solidFill>
                <a:schemeClr val="bg1"/>
              </a:solidFill>
              <a:latin typeface="Open Sans" panose="020B0606030504020204"/>
              <a:ea typeface="Open Sans" panose="020B0606030504020204"/>
              <a:cs typeface="Open Sans" panose="020B0606030504020204"/>
            </a:endParaRPr>
          </a:p>
        </p:txBody>
      </p:sp>
      <p:sp>
        <p:nvSpPr>
          <p:cNvPr id="9" name="Freeform 104"/>
          <p:cNvSpPr>
            <a:spLocks noEditPoints="1"/>
          </p:cNvSpPr>
          <p:nvPr/>
        </p:nvSpPr>
        <p:spPr bwMode="auto">
          <a:xfrm>
            <a:off x="1630269" y="3879384"/>
            <a:ext cx="600075" cy="593725"/>
          </a:xfrm>
          <a:custGeom>
            <a:avLst/>
            <a:gdLst>
              <a:gd name="T0" fmla="*/ 2147483647 w 120"/>
              <a:gd name="T1" fmla="*/ 2147483647 h 118"/>
              <a:gd name="T2" fmla="*/ 2147483647 w 120"/>
              <a:gd name="T3" fmla="*/ 2147483647 h 118"/>
              <a:gd name="T4" fmla="*/ 2147483647 w 120"/>
              <a:gd name="T5" fmla="*/ 2147483647 h 118"/>
              <a:gd name="T6" fmla="*/ 2147483647 w 120"/>
              <a:gd name="T7" fmla="*/ 2147483647 h 118"/>
              <a:gd name="T8" fmla="*/ 2147483647 w 120"/>
              <a:gd name="T9" fmla="*/ 2147483647 h 118"/>
              <a:gd name="T10" fmla="*/ 2147483647 w 120"/>
              <a:gd name="T11" fmla="*/ 2147483647 h 118"/>
              <a:gd name="T12" fmla="*/ 2147483647 w 120"/>
              <a:gd name="T13" fmla="*/ 2147483647 h 118"/>
              <a:gd name="T14" fmla="*/ 2147483647 w 120"/>
              <a:gd name="T15" fmla="*/ 2147483647 h 118"/>
              <a:gd name="T16" fmla="*/ 2147483647 w 120"/>
              <a:gd name="T17" fmla="*/ 2147483647 h 118"/>
              <a:gd name="T18" fmla="*/ 2147483647 w 120"/>
              <a:gd name="T19" fmla="*/ 2147483647 h 118"/>
              <a:gd name="T20" fmla="*/ 2147483647 w 120"/>
              <a:gd name="T21" fmla="*/ 2147483647 h 118"/>
              <a:gd name="T22" fmla="*/ 2147483647 w 120"/>
              <a:gd name="T23" fmla="*/ 2147483647 h 118"/>
              <a:gd name="T24" fmla="*/ 2147483647 w 120"/>
              <a:gd name="T25" fmla="*/ 2147483647 h 118"/>
              <a:gd name="T26" fmla="*/ 2147483647 w 120"/>
              <a:gd name="T27" fmla="*/ 2147483647 h 118"/>
              <a:gd name="T28" fmla="*/ 2147483647 w 120"/>
              <a:gd name="T29" fmla="*/ 2147483647 h 118"/>
              <a:gd name="T30" fmla="*/ 2147483647 w 120"/>
              <a:gd name="T31" fmla="*/ 2147483647 h 118"/>
              <a:gd name="T32" fmla="*/ 2147483647 w 120"/>
              <a:gd name="T33" fmla="*/ 2147483647 h 118"/>
              <a:gd name="T34" fmla="*/ 2147483647 w 120"/>
              <a:gd name="T35" fmla="*/ 2147483647 h 118"/>
              <a:gd name="T36" fmla="*/ 2147483647 w 120"/>
              <a:gd name="T37" fmla="*/ 2147483647 h 118"/>
              <a:gd name="T38" fmla="*/ 2147483647 w 120"/>
              <a:gd name="T39" fmla="*/ 2147483647 h 1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20" h="118">
                <a:moveTo>
                  <a:pt x="53" y="35"/>
                </a:moveTo>
                <a:cubicBezTo>
                  <a:pt x="56" y="26"/>
                  <a:pt x="54" y="16"/>
                  <a:pt x="47" y="9"/>
                </a:cubicBezTo>
                <a:cubicBezTo>
                  <a:pt x="40"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40"/>
                  <a:pt x="9" y="47"/>
                </a:cubicBezTo>
                <a:cubicBezTo>
                  <a:pt x="17" y="54"/>
                  <a:pt x="27" y="56"/>
                  <a:pt x="36" y="53"/>
                </a:cubicBezTo>
                <a:cubicBezTo>
                  <a:pt x="36" y="53"/>
                  <a:pt x="36" y="53"/>
                  <a:pt x="36" y="53"/>
                </a:cubicBezTo>
                <a:cubicBezTo>
                  <a:pt x="98" y="115"/>
                  <a:pt x="98" y="115"/>
                  <a:pt x="98" y="115"/>
                </a:cubicBezTo>
                <a:cubicBezTo>
                  <a:pt x="100" y="117"/>
                  <a:pt x="103" y="118"/>
                  <a:pt x="107" y="118"/>
                </a:cubicBezTo>
                <a:cubicBezTo>
                  <a:pt x="110" y="118"/>
                  <a:pt x="113" y="117"/>
                  <a:pt x="115" y="115"/>
                </a:cubicBezTo>
                <a:cubicBezTo>
                  <a:pt x="120" y="110"/>
                  <a:pt x="120" y="102"/>
                  <a:pt x="115" y="97"/>
                </a:cubicBezTo>
                <a:lnTo>
                  <a:pt x="53" y="35"/>
                </a:lnTo>
                <a:close/>
                <a:moveTo>
                  <a:pt x="108" y="113"/>
                </a:moveTo>
                <a:cubicBezTo>
                  <a:pt x="105" y="113"/>
                  <a:pt x="103" y="110"/>
                  <a:pt x="103" y="108"/>
                </a:cubicBezTo>
                <a:cubicBezTo>
                  <a:pt x="103" y="105"/>
                  <a:pt x="105" y="103"/>
                  <a:pt x="108" y="103"/>
                </a:cubicBezTo>
                <a:cubicBezTo>
                  <a:pt x="110" y="103"/>
                  <a:pt x="113" y="105"/>
                  <a:pt x="113" y="108"/>
                </a:cubicBezTo>
                <a:cubicBezTo>
                  <a:pt x="113" y="110"/>
                  <a:pt x="110" y="113"/>
                  <a:pt x="108" y="11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pic>
        <p:nvPicPr>
          <p:cNvPr id="10" name="Group 35"/>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565432" y="2012484"/>
            <a:ext cx="439737"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Group 41"/>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22569" y="3828584"/>
            <a:ext cx="5238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Group 4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9794" y="2036296"/>
            <a:ext cx="6207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0"/>
          <p:cNvSpPr txBox="1">
            <a:spLocks noChangeArrowheads="1"/>
          </p:cNvSpPr>
          <p:nvPr/>
        </p:nvSpPr>
        <p:spPr bwMode="auto">
          <a:xfrm>
            <a:off x="3059019" y="2857034"/>
            <a:ext cx="1430338"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755">
              <a:defRPr>
                <a:solidFill>
                  <a:schemeClr val="tx1"/>
                </a:solidFill>
                <a:latin typeface="Calibri" panose="020F0502020204030204" pitchFamily="34" charset="0"/>
                <a:ea typeface="宋体" panose="02010600030101010101" pitchFamily="2" charset="-122"/>
              </a:defRPr>
            </a:lvl1pPr>
            <a:lvl2pPr marL="742950" indent="-285750" defTabSz="1087755">
              <a:defRPr>
                <a:solidFill>
                  <a:schemeClr val="tx1"/>
                </a:solidFill>
                <a:latin typeface="Calibri" panose="020F0502020204030204" pitchFamily="34" charset="0"/>
                <a:ea typeface="宋体" panose="02010600030101010101" pitchFamily="2" charset="-122"/>
              </a:defRPr>
            </a:lvl2pPr>
            <a:lvl3pPr marL="1143000" indent="-228600" defTabSz="1087755">
              <a:defRPr>
                <a:solidFill>
                  <a:schemeClr val="tx1"/>
                </a:solidFill>
                <a:latin typeface="Calibri" panose="020F0502020204030204" pitchFamily="34" charset="0"/>
                <a:ea typeface="宋体" panose="02010600030101010101" pitchFamily="2" charset="-122"/>
              </a:defRPr>
            </a:lvl3pPr>
            <a:lvl4pPr marL="1600200" indent="-228600" defTabSz="1087755">
              <a:defRPr>
                <a:solidFill>
                  <a:schemeClr val="tx1"/>
                </a:solidFill>
                <a:latin typeface="Calibri" panose="020F0502020204030204" pitchFamily="34" charset="0"/>
                <a:ea typeface="宋体" panose="02010600030101010101" pitchFamily="2" charset="-122"/>
              </a:defRPr>
            </a:lvl4pPr>
            <a:lvl5pPr marL="2057400" indent="-228600" defTabSz="1087755">
              <a:defRPr>
                <a:solidFill>
                  <a:schemeClr val="tx1"/>
                </a:solidFill>
                <a:latin typeface="Calibri" panose="020F0502020204030204" pitchFamily="34" charset="0"/>
                <a:ea typeface="宋体" panose="02010600030101010101" pitchFamily="2" charset="-122"/>
              </a:defRPr>
            </a:lvl5pPr>
            <a:lvl6pPr marL="25146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a:solidFill>
                  <a:schemeClr val="bg1"/>
                </a:solidFill>
                <a:latin typeface="Open Sans" panose="020B0606030504020204"/>
                <a:ea typeface="Open Sans" panose="020B0606030504020204"/>
                <a:cs typeface="Open Sans" panose="020B0606030504020204"/>
              </a:rPr>
              <a:t>Board Plan</a:t>
            </a:r>
            <a:endParaRPr lang="en-US" altLang="zh-CN" sz="1000">
              <a:solidFill>
                <a:schemeClr val="bg1"/>
              </a:solidFill>
              <a:latin typeface="Open Sans" panose="020B0606030504020204"/>
              <a:ea typeface="Open Sans" panose="020B0606030504020204"/>
              <a:cs typeface="Open Sans" panose="020B0606030504020204"/>
            </a:endParaRPr>
          </a:p>
        </p:txBody>
      </p:sp>
      <p:sp>
        <p:nvSpPr>
          <p:cNvPr id="14" name="Text Box 10"/>
          <p:cNvSpPr txBox="1">
            <a:spLocks noChangeArrowheads="1"/>
          </p:cNvSpPr>
          <p:nvPr/>
        </p:nvSpPr>
        <p:spPr bwMode="auto">
          <a:xfrm>
            <a:off x="1234982" y="4657259"/>
            <a:ext cx="1428750"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755">
              <a:defRPr>
                <a:solidFill>
                  <a:schemeClr val="tx1"/>
                </a:solidFill>
                <a:latin typeface="Calibri" panose="020F0502020204030204" pitchFamily="34" charset="0"/>
                <a:ea typeface="宋体" panose="02010600030101010101" pitchFamily="2" charset="-122"/>
              </a:defRPr>
            </a:lvl1pPr>
            <a:lvl2pPr marL="742950" indent="-285750" defTabSz="1087755">
              <a:defRPr>
                <a:solidFill>
                  <a:schemeClr val="tx1"/>
                </a:solidFill>
                <a:latin typeface="Calibri" panose="020F0502020204030204" pitchFamily="34" charset="0"/>
                <a:ea typeface="宋体" panose="02010600030101010101" pitchFamily="2" charset="-122"/>
              </a:defRPr>
            </a:lvl2pPr>
            <a:lvl3pPr marL="1143000" indent="-228600" defTabSz="1087755">
              <a:defRPr>
                <a:solidFill>
                  <a:schemeClr val="tx1"/>
                </a:solidFill>
                <a:latin typeface="Calibri" panose="020F0502020204030204" pitchFamily="34" charset="0"/>
                <a:ea typeface="宋体" panose="02010600030101010101" pitchFamily="2" charset="-122"/>
              </a:defRPr>
            </a:lvl3pPr>
            <a:lvl4pPr marL="1600200" indent="-228600" defTabSz="1087755">
              <a:defRPr>
                <a:solidFill>
                  <a:schemeClr val="tx1"/>
                </a:solidFill>
                <a:latin typeface="Calibri" panose="020F0502020204030204" pitchFamily="34" charset="0"/>
                <a:ea typeface="宋体" panose="02010600030101010101" pitchFamily="2" charset="-122"/>
              </a:defRPr>
            </a:lvl4pPr>
            <a:lvl5pPr marL="2057400" indent="-228600" defTabSz="1087755">
              <a:defRPr>
                <a:solidFill>
                  <a:schemeClr val="tx1"/>
                </a:solidFill>
                <a:latin typeface="Calibri" panose="020F0502020204030204" pitchFamily="34" charset="0"/>
                <a:ea typeface="宋体" panose="02010600030101010101" pitchFamily="2" charset="-122"/>
              </a:defRPr>
            </a:lvl5pPr>
            <a:lvl6pPr marL="25146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a:solidFill>
                  <a:schemeClr val="bg1"/>
                </a:solidFill>
                <a:latin typeface="Open Sans" panose="020B0606030504020204"/>
                <a:ea typeface="Open Sans" panose="020B0606030504020204"/>
                <a:cs typeface="Open Sans" panose="020B0606030504020204"/>
              </a:rPr>
              <a:t>Service</a:t>
            </a:r>
            <a:endParaRPr lang="en-US" altLang="zh-CN" sz="1000">
              <a:solidFill>
                <a:schemeClr val="bg1"/>
              </a:solidFill>
              <a:latin typeface="Open Sans" panose="020B0606030504020204"/>
              <a:ea typeface="Open Sans" panose="020B0606030504020204"/>
              <a:cs typeface="Open Sans" panose="020B0606030504020204"/>
            </a:endParaRPr>
          </a:p>
        </p:txBody>
      </p:sp>
      <p:sp>
        <p:nvSpPr>
          <p:cNvPr id="15" name="Text Box 10"/>
          <p:cNvSpPr txBox="1">
            <a:spLocks noChangeArrowheads="1"/>
          </p:cNvSpPr>
          <p:nvPr/>
        </p:nvSpPr>
        <p:spPr bwMode="auto">
          <a:xfrm>
            <a:off x="3100294" y="4474696"/>
            <a:ext cx="14287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755">
              <a:defRPr>
                <a:solidFill>
                  <a:schemeClr val="tx1"/>
                </a:solidFill>
                <a:latin typeface="Calibri" panose="020F0502020204030204" pitchFamily="34" charset="0"/>
                <a:ea typeface="宋体" panose="02010600030101010101" pitchFamily="2" charset="-122"/>
              </a:defRPr>
            </a:lvl1pPr>
            <a:lvl2pPr marL="742950" indent="-285750" defTabSz="1087755">
              <a:defRPr>
                <a:solidFill>
                  <a:schemeClr val="tx1"/>
                </a:solidFill>
                <a:latin typeface="Calibri" panose="020F0502020204030204" pitchFamily="34" charset="0"/>
                <a:ea typeface="宋体" panose="02010600030101010101" pitchFamily="2" charset="-122"/>
              </a:defRPr>
            </a:lvl2pPr>
            <a:lvl3pPr marL="1143000" indent="-228600" defTabSz="1087755">
              <a:defRPr>
                <a:solidFill>
                  <a:schemeClr val="tx1"/>
                </a:solidFill>
                <a:latin typeface="Calibri" panose="020F0502020204030204" pitchFamily="34" charset="0"/>
                <a:ea typeface="宋体" panose="02010600030101010101" pitchFamily="2" charset="-122"/>
              </a:defRPr>
            </a:lvl3pPr>
            <a:lvl4pPr marL="1600200" indent="-228600" defTabSz="1087755">
              <a:defRPr>
                <a:solidFill>
                  <a:schemeClr val="tx1"/>
                </a:solidFill>
                <a:latin typeface="Calibri" panose="020F0502020204030204" pitchFamily="34" charset="0"/>
                <a:ea typeface="宋体" panose="02010600030101010101" pitchFamily="2" charset="-122"/>
              </a:defRPr>
            </a:lvl4pPr>
            <a:lvl5pPr marL="2057400" indent="-228600" defTabSz="1087755">
              <a:defRPr>
                <a:solidFill>
                  <a:schemeClr val="tx1"/>
                </a:solidFill>
                <a:latin typeface="Calibri" panose="020F0502020204030204" pitchFamily="34" charset="0"/>
                <a:ea typeface="宋体" panose="02010600030101010101" pitchFamily="2" charset="-122"/>
              </a:defRPr>
            </a:lvl5pPr>
            <a:lvl6pPr marL="25146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08775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200">
                <a:solidFill>
                  <a:schemeClr val="bg1"/>
                </a:solidFill>
                <a:latin typeface="Open Sans" panose="020B0606030504020204"/>
                <a:ea typeface="Open Sans" panose="020B0606030504020204"/>
                <a:cs typeface="Open Sans" panose="020B0606030504020204"/>
              </a:rPr>
              <a:t>Strong Structure</a:t>
            </a:r>
            <a:endParaRPr lang="en-US" altLang="zh-CN" sz="1000">
              <a:solidFill>
                <a:schemeClr val="bg1"/>
              </a:solidFill>
              <a:latin typeface="Open Sans" panose="020B0606030504020204"/>
              <a:ea typeface="Open Sans" panose="020B0606030504020204"/>
              <a:cs typeface="Open Sans" panose="020B0606030504020204"/>
            </a:endParaRPr>
          </a:p>
        </p:txBody>
      </p:sp>
      <p:sp>
        <p:nvSpPr>
          <p:cNvPr id="19" name="文本框 18"/>
          <p:cNvSpPr txBox="1"/>
          <p:nvPr/>
        </p:nvSpPr>
        <p:spPr>
          <a:xfrm>
            <a:off x="5684092" y="2119364"/>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20" name="文本框 19"/>
          <p:cNvSpPr txBox="1"/>
          <p:nvPr/>
        </p:nvSpPr>
        <p:spPr>
          <a:xfrm>
            <a:off x="5560901" y="2479684"/>
            <a:ext cx="2523538" cy="984885"/>
          </a:xfrm>
          <a:prstGeom prst="rect">
            <a:avLst/>
          </a:prstGeom>
          <a:noFill/>
        </p:spPr>
        <p:txBody>
          <a:bodyPr wrap="square" rtlCol="0">
            <a:spAutoFit/>
          </a:bodyPr>
          <a:lstStyle/>
          <a:p>
            <a:pP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21" name="文本框 20"/>
          <p:cNvSpPr txBox="1"/>
          <p:nvPr/>
        </p:nvSpPr>
        <p:spPr>
          <a:xfrm>
            <a:off x="8817222" y="2141631"/>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22" name="文本框 21"/>
          <p:cNvSpPr txBox="1"/>
          <p:nvPr/>
        </p:nvSpPr>
        <p:spPr>
          <a:xfrm>
            <a:off x="8694031" y="2501951"/>
            <a:ext cx="2523538" cy="984885"/>
          </a:xfrm>
          <a:prstGeom prst="rect">
            <a:avLst/>
          </a:prstGeom>
          <a:noFill/>
        </p:spPr>
        <p:txBody>
          <a:bodyPr wrap="square" rtlCol="0">
            <a:spAutoFit/>
          </a:bodyPr>
          <a:lstStyle/>
          <a:p>
            <a:pP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
        <p:nvSpPr>
          <p:cNvPr id="23" name="文本框 22"/>
          <p:cNvSpPr txBox="1"/>
          <p:nvPr/>
        </p:nvSpPr>
        <p:spPr>
          <a:xfrm>
            <a:off x="5684092" y="3853708"/>
            <a:ext cx="1097597" cy="382587"/>
          </a:xfrm>
          <a:prstGeom prst="rect">
            <a:avLst/>
          </a:prstGeom>
          <a:solidFill>
            <a:schemeClr val="tx1"/>
          </a:solidFill>
        </p:spPr>
        <p:txBody>
          <a:bodyPr wrap="square" rtlCol="0">
            <a:spAutoFit/>
          </a:bodyPr>
          <a:lstStyle/>
          <a:p>
            <a:r>
              <a:rPr lang="zh-CN" altLang="en-US" dirty="0">
                <a:solidFill>
                  <a:schemeClr val="bg1"/>
                </a:solidFill>
              </a:rPr>
              <a:t>添加标题</a:t>
            </a:r>
            <a:endParaRPr lang="zh-CN" altLang="en-US" dirty="0">
              <a:solidFill>
                <a:schemeClr val="bg1"/>
              </a:solidFill>
            </a:endParaRPr>
          </a:p>
        </p:txBody>
      </p:sp>
      <p:sp>
        <p:nvSpPr>
          <p:cNvPr id="24" name="文本框 23"/>
          <p:cNvSpPr txBox="1"/>
          <p:nvPr/>
        </p:nvSpPr>
        <p:spPr>
          <a:xfrm>
            <a:off x="5560901" y="4214028"/>
            <a:ext cx="2523538" cy="984885"/>
          </a:xfrm>
          <a:prstGeom prst="rect">
            <a:avLst/>
          </a:prstGeom>
          <a:noFill/>
        </p:spPr>
        <p:txBody>
          <a:bodyPr wrap="square" rtlCol="0">
            <a:spAutoFit/>
          </a:bodyPr>
          <a:lstStyle/>
          <a:p>
            <a:pPr>
              <a:lnSpc>
                <a:spcPct val="150000"/>
              </a:lnSpc>
            </a:pPr>
            <a:r>
              <a:rPr lang="zh-CN" altLang="en-US" sz="1400" dirty="0"/>
              <a:t>单击此处添加文本单击此处添加文本单击此处添加文本</a:t>
            </a:r>
            <a:endParaRPr lang="zh-CN" altLang="en-US" sz="1400" dirty="0"/>
          </a:p>
          <a:p>
            <a:endParaRPr lang="zh-CN" altLang="en-US" sz="16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27" presetClass="emph" presetSubtype="0" fill="remove" grpId="1" nodeType="withEffect">
                                  <p:stCondLst>
                                    <p:cond delay="0"/>
                                  </p:stCondLst>
                                  <p:childTnLst>
                                    <p:animClr clrSpc="rgb" dir="cw">
                                      <p:cBhvr override="childStyle">
                                        <p:cTn id="11" dur="250" autoRev="1" fill="remove"/>
                                        <p:tgtEl>
                                          <p:spTgt spid="3"/>
                                        </p:tgtEl>
                                        <p:attrNameLst>
                                          <p:attrName>style.color</p:attrName>
                                        </p:attrNameLst>
                                      </p:cBhvr>
                                      <p:to>
                                        <a:schemeClr val="bg1"/>
                                      </p:to>
                                    </p:animClr>
                                    <p:animClr clrSpc="rgb" dir="cw">
                                      <p:cBhvr>
                                        <p:cTn id="12" dur="250" autoRev="1" fill="remove"/>
                                        <p:tgtEl>
                                          <p:spTgt spid="3"/>
                                        </p:tgtEl>
                                        <p:attrNameLst>
                                          <p:attrName>fillcolor</p:attrName>
                                        </p:attrNameLst>
                                      </p:cBhvr>
                                      <p:to>
                                        <a:schemeClr val="bg1"/>
                                      </p:to>
                                    </p:animClr>
                                    <p:set>
                                      <p:cBhvr>
                                        <p:cTn id="13" dur="250" autoRev="1" fill="remove"/>
                                        <p:tgtEl>
                                          <p:spTgt spid="3"/>
                                        </p:tgtEl>
                                        <p:attrNameLst>
                                          <p:attrName>fill.type</p:attrName>
                                        </p:attrNameLst>
                                      </p:cBhvr>
                                      <p:to>
                                        <p:strVal val="solid"/>
                                      </p:to>
                                    </p:set>
                                    <p:set>
                                      <p:cBhvr>
                                        <p:cTn id="14" dur="250" autoRev="1" fill="remove"/>
                                        <p:tgtEl>
                                          <p:spTgt spid="3"/>
                                        </p:tgtEl>
                                        <p:attrNameLst>
                                          <p:attrName>fill.on</p:attrName>
                                        </p:attrNameLst>
                                      </p:cBhvr>
                                      <p:to>
                                        <p:strVal val="tru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par>
                                <p:cTn id="31" presetID="10" presetClass="entr" presetSubtype="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500"/>
                                        <p:tgtEl>
                                          <p:spTgt spid="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500"/>
                                        <p:tgtEl>
                                          <p:spTgt spid="7"/>
                                        </p:tgtEl>
                                      </p:cBhvr>
                                    </p:animEffect>
                                  </p:childTnLst>
                                </p:cTn>
                              </p:par>
                              <p:par>
                                <p:cTn id="53" presetID="10" presetClass="entr" presetSubtype="0" fill="hold"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500"/>
                                        <p:tgtEl>
                                          <p:spTgt spid="1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500"/>
                                        <p:tgtEl>
                                          <p:spTgt spid="15"/>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500"/>
                                        <p:tgtEl>
                                          <p:spTgt spid="2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500"/>
                                        <p:tgtEl>
                                          <p:spTgt spid="19"/>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500"/>
                                        <p:tgtEl>
                                          <p:spTgt spid="22"/>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fade">
                                      <p:cBhvr>
                                        <p:cTn id="74" dur="500"/>
                                        <p:tgtEl>
                                          <p:spTgt spid="2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fade">
                                      <p:cBhvr>
                                        <p:cTn id="79" dur="500"/>
                                        <p:tgtEl>
                                          <p:spTgt spid="24"/>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animBg="1"/>
      <p:bldP spid="5" grpId="0" animBg="1"/>
      <p:bldP spid="6" grpId="0" animBg="1"/>
      <p:bldP spid="7" grpId="0" animBg="1"/>
      <p:bldP spid="8" grpId="0"/>
      <p:bldP spid="9" grpId="0" animBg="1"/>
      <p:bldP spid="13" grpId="0"/>
      <p:bldP spid="14" grpId="0"/>
      <p:bldP spid="15" grpId="0"/>
      <p:bldP spid="19" grpId="0" animBg="1"/>
      <p:bldP spid="20" grpId="0"/>
      <p:bldP spid="21" grpId="0" animBg="1"/>
      <p:bldP spid="22" grpId="0"/>
      <p:bldP spid="23" grpId="0" animBg="1"/>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18978" y="2208627"/>
            <a:ext cx="5317588" cy="3235570"/>
          </a:xfrm>
          <a:prstGeom prst="rect">
            <a:avLst/>
          </a:prstGeom>
          <a:noFill/>
          <a:ln>
            <a:solidFill>
              <a:schemeClr val="bg1"/>
            </a:solidFill>
          </a:ln>
        </p:spPr>
        <p:txBody>
          <a:bodyPr wrap="square" rtlCol="0">
            <a:spAutoFit/>
          </a:bodyPr>
          <a:lstStyle/>
          <a:p>
            <a:endParaRPr lang="zh-CN" altLang="en-US" dirty="0"/>
          </a:p>
        </p:txBody>
      </p:sp>
      <p:sp>
        <p:nvSpPr>
          <p:cNvPr id="4" name="文本框 3"/>
          <p:cNvSpPr txBox="1"/>
          <p:nvPr/>
        </p:nvSpPr>
        <p:spPr>
          <a:xfrm>
            <a:off x="1397666" y="2632412"/>
            <a:ext cx="3953022" cy="830997"/>
          </a:xfrm>
          <a:prstGeom prst="rect">
            <a:avLst/>
          </a:prstGeom>
          <a:noFill/>
        </p:spPr>
        <p:txBody>
          <a:bodyPr wrap="square" rtlCol="0">
            <a:spAutoFit/>
          </a:bodyPr>
          <a:lstStyle/>
          <a:p>
            <a:r>
              <a:rPr lang="en-US" altLang="zh-CN" sz="4800" b="1" dirty="0">
                <a:solidFill>
                  <a:schemeClr val="bg1"/>
                </a:solidFill>
                <a:latin typeface="华文中宋" panose="02010600040101010101" pitchFamily="2" charset="-122"/>
                <a:ea typeface="华文中宋" panose="02010600040101010101" pitchFamily="2" charset="-122"/>
              </a:rPr>
              <a:t>THANK YOU</a:t>
            </a:r>
            <a:endParaRPr lang="zh-CN" altLang="en-US" sz="4800" b="1" dirty="0">
              <a:solidFill>
                <a:schemeClr val="bg1"/>
              </a:solidFill>
              <a:latin typeface="华文中宋" panose="02010600040101010101" pitchFamily="2" charset="-122"/>
              <a:ea typeface="华文中宋" panose="02010600040101010101" pitchFamily="2" charset="-122"/>
            </a:endParaRPr>
          </a:p>
        </p:txBody>
      </p:sp>
      <p:sp>
        <p:nvSpPr>
          <p:cNvPr id="5" name="文本框 4"/>
          <p:cNvSpPr txBox="1"/>
          <p:nvPr/>
        </p:nvSpPr>
        <p:spPr>
          <a:xfrm>
            <a:off x="2234282" y="3572126"/>
            <a:ext cx="2520598" cy="400110"/>
          </a:xfrm>
          <a:prstGeom prst="rect">
            <a:avLst/>
          </a:prstGeom>
          <a:noFill/>
        </p:spPr>
        <p:txBody>
          <a:bodyPr wrap="square" rtlCol="0">
            <a:spAutoFit/>
          </a:bodyPr>
          <a:lstStyle/>
          <a:p>
            <a:r>
              <a:rPr lang="en-US" altLang="zh-CN" sz="2000" dirty="0">
                <a:solidFill>
                  <a:schemeClr val="bg1"/>
                </a:solidFill>
                <a:latin typeface="华文中宋" panose="02010600040101010101" pitchFamily="2" charset="-122"/>
                <a:ea typeface="华文中宋" panose="02010600040101010101" pitchFamily="2" charset="-122"/>
              </a:rPr>
              <a:t>——</a:t>
            </a:r>
            <a:r>
              <a:rPr lang="zh-CN" altLang="en-US" sz="2000" dirty="0">
                <a:solidFill>
                  <a:schemeClr val="bg1"/>
                </a:solidFill>
                <a:latin typeface="华文中宋" panose="02010600040101010101" pitchFamily="2" charset="-122"/>
                <a:ea typeface="华文中宋" panose="02010600040101010101" pitchFamily="2" charset="-122"/>
              </a:rPr>
              <a:t>谢谢聆听</a:t>
            </a:r>
            <a:r>
              <a:rPr lang="en-US" altLang="zh-CN" sz="2000" dirty="0">
                <a:solidFill>
                  <a:schemeClr val="bg1"/>
                </a:solidFill>
                <a:latin typeface="华文中宋" panose="02010600040101010101" pitchFamily="2" charset="-122"/>
                <a:ea typeface="华文中宋" panose="02010600040101010101" pitchFamily="2" charset="-122"/>
              </a:rPr>
              <a:t>——</a:t>
            </a:r>
            <a:endParaRPr lang="zh-CN" altLang="en-US" sz="2000" dirty="0">
              <a:solidFill>
                <a:schemeClr val="bg1"/>
              </a:solidFill>
              <a:latin typeface="华文中宋" panose="02010600040101010101" pitchFamily="2" charset="-122"/>
              <a:ea typeface="华文中宋" panose="02010600040101010101" pitchFamily="2" charset="-122"/>
            </a:endParaRPr>
          </a:p>
        </p:txBody>
      </p:sp>
      <p:sp>
        <p:nvSpPr>
          <p:cNvPr id="6" name="文本框 5"/>
          <p:cNvSpPr txBox="1"/>
          <p:nvPr/>
        </p:nvSpPr>
        <p:spPr>
          <a:xfrm>
            <a:off x="1800665" y="4223113"/>
            <a:ext cx="2954214" cy="737235"/>
          </a:xfrm>
          <a:prstGeom prst="rect">
            <a:avLst/>
          </a:prstGeom>
          <a:noFill/>
        </p:spPr>
        <p:txBody>
          <a:bodyPr wrap="square" rtlCol="0">
            <a:spAutoFit/>
          </a:bodyPr>
          <a:lstStyle/>
          <a:p>
            <a:pPr algn="ctr"/>
            <a:r>
              <a:rPr lang="nl-NL" altLang="zh-CN" sz="1400" dirty="0">
                <a:solidFill>
                  <a:schemeClr val="bg1"/>
                </a:solidFill>
              </a:rPr>
              <a:t>Rapport van de jaarlijkse departementale werk van het 20XX samenvatting</a:t>
            </a:r>
            <a:endParaRPr lang="zh-CN" altLang="en-US" sz="1400" dirty="0">
              <a:solidFill>
                <a:schemeClr val="bg1"/>
              </a:solidFill>
            </a:endParaRPr>
          </a:p>
        </p:txBody>
      </p:sp>
      <p:cxnSp>
        <p:nvCxnSpPr>
          <p:cNvPr id="8" name="直接连接符 7"/>
          <p:cNvCxnSpPr/>
          <p:nvPr/>
        </p:nvCxnSpPr>
        <p:spPr>
          <a:xfrm flipV="1">
            <a:off x="3713870" y="725991"/>
            <a:ext cx="2222696" cy="122388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393894" y="5895129"/>
            <a:ext cx="1111348" cy="60342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par>
                                <p:cTn id="8" presetID="2" presetClass="entr" presetSubtype="3"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500" fill="hold"/>
                                        <p:tgtEl>
                                          <p:spTgt spid="8"/>
                                        </p:tgtEl>
                                        <p:attrNameLst>
                                          <p:attrName>ppt_x</p:attrName>
                                        </p:attrNameLst>
                                      </p:cBhvr>
                                      <p:tavLst>
                                        <p:tav tm="0">
                                          <p:val>
                                            <p:strVal val="1+#ppt_w/2"/>
                                          </p:val>
                                        </p:tav>
                                        <p:tav tm="100000">
                                          <p:val>
                                            <p:strVal val="#ppt_x"/>
                                          </p:val>
                                        </p:tav>
                                      </p:tavLst>
                                    </p:anim>
                                    <p:anim calcmode="lin" valueType="num">
                                      <p:cBhvr additive="base">
                                        <p:cTn id="11" dur="500" fill="hold"/>
                                        <p:tgtEl>
                                          <p:spTgt spid="8"/>
                                        </p:tgtEl>
                                        <p:attrNameLst>
                                          <p:attrName>ppt_y</p:attrName>
                                        </p:attrNameLst>
                                      </p:cBhvr>
                                      <p:tavLst>
                                        <p:tav tm="0">
                                          <p:val>
                                            <p:strVal val="0-#ppt_h/2"/>
                                          </p:val>
                                        </p:tav>
                                        <p:tav tm="100000">
                                          <p:val>
                                            <p:strVal val="#ppt_y"/>
                                          </p:val>
                                        </p:tav>
                                      </p:tavLst>
                                    </p:anim>
                                  </p:childTnLst>
                                </p:cTn>
                              </p:par>
                              <p:par>
                                <p:cTn id="12" presetID="2" presetClass="entr" presetSubtype="12"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0-#ppt_w/2"/>
                                          </p:val>
                                        </p:tav>
                                        <p:tav tm="100000">
                                          <p:val>
                                            <p:strVal val="#ppt_x"/>
                                          </p:val>
                                        </p:tav>
                                      </p:tavLst>
                                    </p:anim>
                                    <p:anim calcmode="lin" valueType="num">
                                      <p:cBhvr additive="base">
                                        <p:cTn id="1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anim calcmode="lin" valueType="num">
                                      <p:cBhvr>
                                        <p:cTn id="2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41" presetClass="entr" presetSubtype="0" fill="hold" grpId="0" nodeType="clickEffect">
                                  <p:stCondLst>
                                    <p:cond delay="0"/>
                                  </p:stCondLst>
                                  <p:iterate type="lt">
                                    <p:tmPct val="10000"/>
                                  </p:iterate>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5"/>
                                        </p:tgtEl>
                                        <p:attrNameLst>
                                          <p:attrName>ppt_y</p:attrName>
                                        </p:attrNameLst>
                                      </p:cBhvr>
                                      <p:tavLst>
                                        <p:tav tm="0">
                                          <p:val>
                                            <p:strVal val="#ppt_y"/>
                                          </p:val>
                                        </p:tav>
                                        <p:tav tm="100000">
                                          <p:val>
                                            <p:strVal val="#ppt_y"/>
                                          </p:val>
                                        </p:tav>
                                      </p:tavLst>
                                    </p:anim>
                                    <p:anim calcmode="lin" valueType="num">
                                      <p:cBhvr>
                                        <p:cTn id="3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41" presetClass="entr" presetSubtype="0" fill="hold" grpId="0" nodeType="clickEffect">
                                  <p:stCondLst>
                                    <p:cond delay="0"/>
                                  </p:stCondLst>
                                  <p:iterate type="lt">
                                    <p:tmPct val="10000"/>
                                  </p:iterate>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6"/>
                                        </p:tgtEl>
                                        <p:attrNameLst>
                                          <p:attrName>ppt_y</p:attrName>
                                        </p:attrNameLst>
                                      </p:cBhvr>
                                      <p:tavLst>
                                        <p:tav tm="0">
                                          <p:val>
                                            <p:strVal val="#ppt_y"/>
                                          </p:val>
                                        </p:tav>
                                        <p:tav tm="100000">
                                          <p:val>
                                            <p:strVal val="#ppt_y"/>
                                          </p:val>
                                        </p:tav>
                                      </p:tavLst>
                                    </p:anim>
                                    <p:anim calcmode="lin" valueType="num">
                                      <p:cBhvr>
                                        <p:cTn id="40"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Lst>
  </p:timing>
</p:sld>
</file>

<file path=ppt/tags/tag1.xml><?xml version="1.0" encoding="utf-8"?>
<p:tagLst xmlns:p="http://schemas.openxmlformats.org/presentationml/2006/main">
  <p:tag name="THINKCELLSHAPEDONOTDELETE" val="ps1938Mw9kkyV2XgRVpibQw"/>
</p:tagLst>
</file>

<file path=ppt/theme/theme1.xml><?xml version="1.0" encoding="utf-8"?>
<a:theme xmlns:a="http://schemas.openxmlformats.org/drawingml/2006/main" name="Office Theme">
  <a:themeElements>
    <a:clrScheme name="自定义 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2859</Words>
  <Application>WPS 演示</Application>
  <PresentationFormat>自定义</PresentationFormat>
  <Paragraphs>520</Paragraphs>
  <Slides>22</Slides>
  <Notes>0</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22</vt:i4>
      </vt:variant>
    </vt:vector>
  </HeadingPairs>
  <TitlesOfParts>
    <vt:vector size="41" baseType="lpstr">
      <vt:lpstr>Arial</vt:lpstr>
      <vt:lpstr>宋体</vt:lpstr>
      <vt:lpstr>Wingdings</vt:lpstr>
      <vt:lpstr>微软雅黑</vt:lpstr>
      <vt:lpstr>华文中宋</vt:lpstr>
      <vt:lpstr>华文黑体</vt:lpstr>
      <vt:lpstr>黑体</vt:lpstr>
      <vt:lpstr>华文细黑</vt:lpstr>
      <vt:lpstr>Calibri</vt:lpstr>
      <vt:lpstr>HelveticaNeueLT Pro 35 Th</vt:lpstr>
      <vt:lpstr>Segoe Print</vt:lpstr>
      <vt:lpstr>Segoe UI Light</vt:lpstr>
      <vt:lpstr>Arial Unicode MS</vt:lpstr>
      <vt:lpstr>Calibri</vt:lpstr>
      <vt:lpstr>Open Sans</vt:lpstr>
      <vt:lpstr>Gill Sans</vt:lpstr>
      <vt:lpstr>Gill Sans MT</vt:lpstr>
      <vt:lpstr>等线</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拉普耶鲁</cp:lastModifiedBy>
  <cp:revision>1</cp:revision>
  <dcterms:created xsi:type="dcterms:W3CDTF">2020-07-10T08:20:28Z</dcterms:created>
  <dcterms:modified xsi:type="dcterms:W3CDTF">2020-07-10T08:20:29Z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2052-11.1.0.9739</vt:lpwstr>
  </property>
</Properties>
</file>