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60" r:id="rId2"/>
    <p:sldId id="261" r:id="rId3"/>
    <p:sldId id="263" r:id="rId4"/>
    <p:sldId id="262" r:id="rId5"/>
    <p:sldId id="267" r:id="rId6"/>
    <p:sldId id="268" r:id="rId7"/>
    <p:sldId id="264" r:id="rId8"/>
    <p:sldId id="269" r:id="rId9"/>
    <p:sldId id="270" r:id="rId10"/>
    <p:sldId id="271" r:id="rId11"/>
    <p:sldId id="280" r:id="rId12"/>
    <p:sldId id="265" r:id="rId13"/>
    <p:sldId id="272" r:id="rId14"/>
    <p:sldId id="273" r:id="rId15"/>
    <p:sldId id="274" r:id="rId16"/>
    <p:sldId id="279" r:id="rId17"/>
    <p:sldId id="266" r:id="rId18"/>
    <p:sldId id="275" r:id="rId19"/>
    <p:sldId id="277" r:id="rId20"/>
    <p:sldId id="276" r:id="rId21"/>
    <p:sldId id="278" r:id="rId22"/>
    <p:sldId id="281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F94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279" autoAdjust="0"/>
    <p:restoredTop sz="96204" autoAdjust="0"/>
  </p:normalViewPr>
  <p:slideViewPr>
    <p:cSldViewPr snapToGrid="0">
      <p:cViewPr>
        <p:scale>
          <a:sx n="33" d="100"/>
          <a:sy n="33" d="100"/>
        </p:scale>
        <p:origin x="-3420" y="-18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A3CF0CF0-B208-4780-ADEC-890DB9AF45DC}" type="datetimeFigureOut">
              <a:rPr lang="zh-CN" altLang="en-US" smtClean="0"/>
              <a:pPr/>
              <a:t>2020/7/6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fld id="{BEA11E22-4BD7-42FD-B90B-0A5D107952D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265965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字魂59号-创粗黑" panose="00000500000000000000" pitchFamily="2" charset="-122"/>
        <a:ea typeface="字魂59号-创粗黑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tubiao/" TargetMode="External"/><Relationship Id="rId13" Type="http://schemas.openxmlformats.org/officeDocument/2006/relationships/hyperlink" Target="http://www.1ppt.com/jianli/" TargetMode="External"/><Relationship Id="rId18" Type="http://schemas.openxmlformats.org/officeDocument/2006/relationships/hyperlink" Target="http://www.1ppt.com/ziti/" TargetMode="External"/><Relationship Id="rId3" Type="http://schemas.openxmlformats.org/officeDocument/2006/relationships/hyperlink" Target="http://www.1ppt.com/moban/" TargetMode="External"/><Relationship Id="rId7" Type="http://schemas.openxmlformats.org/officeDocument/2006/relationships/hyperlink" Target="http://www.1ppt.com/beijing/" TargetMode="External"/><Relationship Id="rId12" Type="http://schemas.openxmlformats.org/officeDocument/2006/relationships/hyperlink" Target="http://www.1ppt.com/excel/" TargetMode="External"/><Relationship Id="rId17" Type="http://schemas.openxmlformats.org/officeDocument/2006/relationships/hyperlink" Target="http://www.1ppt.com/jiaoan/" TargetMode="External"/><Relationship Id="rId2" Type="http://schemas.openxmlformats.org/officeDocument/2006/relationships/slide" Target="../slides/slide12.xml"/><Relationship Id="rId16" Type="http://schemas.openxmlformats.org/officeDocument/2006/relationships/hyperlink" Target="http://www.1ppt.com/shiti/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1ppt.com/sucai/" TargetMode="External"/><Relationship Id="rId11" Type="http://schemas.openxmlformats.org/officeDocument/2006/relationships/hyperlink" Target="http://www.1ppt.com/word/" TargetMode="External"/><Relationship Id="rId5" Type="http://schemas.openxmlformats.org/officeDocument/2006/relationships/hyperlink" Target="http://www.1ppt.com/jieri/" TargetMode="External"/><Relationship Id="rId15" Type="http://schemas.openxmlformats.org/officeDocument/2006/relationships/hyperlink" Target="http://www.1ppt.com/shouchaobao/" TargetMode="External"/><Relationship Id="rId10" Type="http://schemas.openxmlformats.org/officeDocument/2006/relationships/hyperlink" Target="http://www.1ppt.com/powerpoint/" TargetMode="External"/><Relationship Id="rId4" Type="http://schemas.openxmlformats.org/officeDocument/2006/relationships/hyperlink" Target="http://www.1ppt.com/hangye/" TargetMode="External"/><Relationship Id="rId9" Type="http://schemas.openxmlformats.org/officeDocument/2006/relationships/hyperlink" Target="http://www.1ppt.com/xiazai/" TargetMode="External"/><Relationship Id="rId14" Type="http://schemas.openxmlformats.org/officeDocument/2006/relationships/hyperlink" Target="http://www.1ppt.com/kejian/" TargetMode="Externa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39749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41618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35365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53040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1637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37147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7462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15710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7960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83172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857339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www.pptjia.com/moban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www.pptjia.com/hangye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www.pptjia.com/jieri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www.pptjia.com/sucai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/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www.pptjia.com/beijing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www.pptjia.com/tubiao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www.pptjia.com/xiazai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www.pptjia.com/powerpoint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www.pptjia.com/word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Excel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www.pptjia.com/excel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个人简历：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www.pptjia.com/jianli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www.pptjia.com/kejian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手抄报：   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www.pptjia.com/shouchaobao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试题下载：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www.pptjia.com/shiti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www.pptjia.com/jiaoan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8"/>
              </a:rPr>
              <a:t>www.pptjia.com/ziti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8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endParaRPr lang="zh-CN" altLang="en-US" sz="120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26327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4011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595627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19072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382296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64655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018301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425368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320121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864311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A11E22-4BD7-42FD-B90B-0A5D107952DB}" type="slidenum">
              <a:rPr lang="zh-CN" altLang="en-US" smtClean="0">
                <a:solidFill>
                  <a:prstClr val="black"/>
                </a:solidFill>
                <a:latin typeface="Calibri"/>
                <a:ea typeface="宋体"/>
              </a:rPr>
              <a:pPr/>
              <a:t>22</a:t>
            </a:fld>
            <a:endParaRPr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6465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="" val="12463184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="" val="36396706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="" val="4732559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314593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="" val="35191549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="" val="38944669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="" val="9334244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="" val="19151815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59="http://schemas.microsoft.com/office/powerpoint/2015/09/main" xmlns:p14="http://schemas.microsoft.com/office/powerpoint/2010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E4535343-DB83-4EC7-8CCF-68A809126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E2C2498D-696C-46AD-8C56-DBCFD131CBC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8ACBE4DE-7694-4D83-A6E6-C4A34287035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615889" y="4342785"/>
            <a:ext cx="2991540" cy="230935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D57B1C65-A68A-4CEA-82B1-7390DBB5A39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8728497" y="2655604"/>
            <a:ext cx="3056288" cy="4202396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89D43A97-37E1-4DE8-9375-E9ECDE5D41F5}"/>
              </a:ext>
            </a:extLst>
          </p:cNvPr>
          <p:cNvSpPr/>
          <p:nvPr/>
        </p:nvSpPr>
        <p:spPr>
          <a:xfrm>
            <a:off x="5018241" y="4485050"/>
            <a:ext cx="18453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2020</a:t>
            </a:r>
            <a:endParaRPr lang="zh-CN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381254346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05A981F7-42FE-4161-86D1-3A42E8899E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2555296" y="-747508"/>
            <a:ext cx="2420256" cy="363038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D6BCFBD5-8830-4C8E-8F48-32B73CF091D1}"/>
              </a:ext>
            </a:extLst>
          </p:cNvPr>
          <p:cNvSpPr txBox="1"/>
          <p:nvPr/>
        </p:nvSpPr>
        <p:spPr>
          <a:xfrm>
            <a:off x="5128511" y="572729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C</a:t>
            </a:r>
            <a:r>
              <a:rPr lang="en-US" altLang="zh-CN" sz="4800" b="1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ONTENTS</a:t>
            </a:r>
            <a:endParaRPr lang="zh-CN" altLang="en-US" sz="4800" b="1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730CAE39-1161-467A-9828-11726AA8351A}"/>
              </a:ext>
            </a:extLst>
          </p:cNvPr>
          <p:cNvSpPr/>
          <p:nvPr/>
        </p:nvSpPr>
        <p:spPr>
          <a:xfrm>
            <a:off x="2866353" y="2960288"/>
            <a:ext cx="22621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班级篇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9C41F4BB-5EF1-4B78-A78C-D48D7C1B8C5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1733311" y="2866431"/>
            <a:ext cx="980083" cy="141584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B5C9C01F-C69C-42D3-B025-AF50B39EAF9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1580911" y="4485876"/>
            <a:ext cx="980083" cy="1415845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D6D9F904-E1ED-4ABF-9E74-0A3C880D5970}"/>
              </a:ext>
            </a:extLst>
          </p:cNvPr>
          <p:cNvSpPr/>
          <p:nvPr/>
        </p:nvSpPr>
        <p:spPr>
          <a:xfrm>
            <a:off x="2866353" y="4732133"/>
            <a:ext cx="22621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部门篇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86D08B80-230B-481D-8559-1C8AB0ABCDD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7301263" y="2658926"/>
            <a:ext cx="980083" cy="1415845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0D02D07A-E1CA-45F7-A8FA-F7325B741014}"/>
              </a:ext>
            </a:extLst>
          </p:cNvPr>
          <p:cNvSpPr/>
          <p:nvPr/>
        </p:nvSpPr>
        <p:spPr>
          <a:xfrm>
            <a:off x="8586705" y="2905183"/>
            <a:ext cx="22621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舍友篇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CDCA892-033C-4863-A35D-F39CDCDDCC4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7452865" y="4437974"/>
            <a:ext cx="980083" cy="1415845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10374F4C-558A-44E3-866A-A2048EE02DE6}"/>
              </a:ext>
            </a:extLst>
          </p:cNvPr>
          <p:cNvSpPr/>
          <p:nvPr/>
        </p:nvSpPr>
        <p:spPr>
          <a:xfrm>
            <a:off x="8738307" y="4684231"/>
            <a:ext cx="22621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老师篇</a:t>
            </a:r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20742972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7" grpId="0"/>
      <p:bldP spid="23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F3F635B0-0040-48FB-8E4F-F4FA8589D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6096000" y="1864506"/>
            <a:ext cx="5945324" cy="47428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792424D5-8806-400E-9010-7D479C6102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 rot="1451625">
            <a:off x="-207649" y="-180430"/>
            <a:ext cx="5619753" cy="1198880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C9EFDB49-342D-4DDF-88CA-E50ADAF77194}"/>
              </a:ext>
            </a:extLst>
          </p:cNvPr>
          <p:cNvSpPr txBox="1"/>
          <p:nvPr/>
        </p:nvSpPr>
        <p:spPr>
          <a:xfrm>
            <a:off x="629265" y="3428999"/>
            <a:ext cx="59453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6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班级篇</a:t>
            </a:r>
            <a:r>
              <a:rPr lang="en-US" altLang="zh-CN" sz="6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60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7827537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4039F110-87DA-4AD9-9FDD-3300B617AD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87139" y="304185"/>
            <a:ext cx="1870261" cy="144376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EC968CB-A805-444E-8A93-279AEA9EE0CA}"/>
              </a:ext>
            </a:extLst>
          </p:cNvPr>
          <p:cNvSpPr txBox="1"/>
          <p:nvPr/>
        </p:nvSpPr>
        <p:spPr>
          <a:xfrm>
            <a:off x="4152038" y="304185"/>
            <a:ext cx="5945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班级篇</a:t>
            </a:r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4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BC768090-D58B-4B9E-912D-727D140544E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245704" y="1747952"/>
            <a:ext cx="4850295" cy="3233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0FFE1A3D-79A4-43C1-8186-08E89E5545F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7195931" y="3316041"/>
            <a:ext cx="3657600" cy="27432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7F5D94B9-C45A-4A6B-AE6A-B68BBEE9D447}"/>
              </a:ext>
            </a:extLst>
          </p:cNvPr>
          <p:cNvSpPr txBox="1"/>
          <p:nvPr/>
        </p:nvSpPr>
        <p:spPr>
          <a:xfrm>
            <a:off x="6718852" y="1747952"/>
            <a:ext cx="4850296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32F42255-517B-4766-94BC-D11438CF43E6}"/>
              </a:ext>
            </a:extLst>
          </p:cNvPr>
          <p:cNvSpPr/>
          <p:nvPr/>
        </p:nvSpPr>
        <p:spPr>
          <a:xfrm>
            <a:off x="1122269" y="5358901"/>
            <a:ext cx="3518912" cy="9612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携带满心的祝福和美好回忆，</a:t>
            </a:r>
            <a:endParaRPr lang="en-US" altLang="zh-CN" sz="20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踏上未来的奇幻旅程。</a:t>
            </a:r>
            <a:endParaRPr lang="en-US" altLang="zh-CN" sz="20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21269015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4039F110-87DA-4AD9-9FDD-3300B617AD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87139" y="304185"/>
            <a:ext cx="1870261" cy="144376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EC968CB-A805-444E-8A93-279AEA9EE0CA}"/>
              </a:ext>
            </a:extLst>
          </p:cNvPr>
          <p:cNvSpPr txBox="1"/>
          <p:nvPr/>
        </p:nvSpPr>
        <p:spPr>
          <a:xfrm>
            <a:off x="4152038" y="304185"/>
            <a:ext cx="5945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班级篇</a:t>
            </a:r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4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05D1BA96-D414-4B54-9543-49ACA5A4E820}"/>
              </a:ext>
            </a:extLst>
          </p:cNvPr>
          <p:cNvSpPr/>
          <p:nvPr/>
        </p:nvSpPr>
        <p:spPr>
          <a:xfrm>
            <a:off x="1111155" y="3148037"/>
            <a:ext cx="6096000" cy="19620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祝愿毕业的朋友，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一如既往的奋斗，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新的旅程有新的收获。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D08EB9ED-18B8-4996-A47D-80424A9F8D3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5755046" y="1944588"/>
            <a:ext cx="4924633" cy="36934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6421632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4039F110-87DA-4AD9-9FDD-3300B617AD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87139" y="304185"/>
            <a:ext cx="1870261" cy="144376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EC968CB-A805-444E-8A93-279AEA9EE0CA}"/>
              </a:ext>
            </a:extLst>
          </p:cNvPr>
          <p:cNvSpPr txBox="1"/>
          <p:nvPr/>
        </p:nvSpPr>
        <p:spPr>
          <a:xfrm>
            <a:off x="4152038" y="304185"/>
            <a:ext cx="5945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班级篇</a:t>
            </a:r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4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3EE13F49-FF29-4276-8EE9-E88A21F97B1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254954" y="2180492"/>
            <a:ext cx="4948311" cy="32988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3F72E7DA-4469-4436-A2D5-1F335C80177C}"/>
              </a:ext>
            </a:extLst>
          </p:cNvPr>
          <p:cNvSpPr txBox="1"/>
          <p:nvPr/>
        </p:nvSpPr>
        <p:spPr>
          <a:xfrm>
            <a:off x="7124700" y="2055995"/>
            <a:ext cx="4850296" cy="3881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携带满心的祝福和美好回忆，踏上未来的奇幻旅程。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1867827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F3F635B0-0040-48FB-8E4F-F4FA8589D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6096000" y="1864506"/>
            <a:ext cx="5945324" cy="47428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792424D5-8806-400E-9010-7D479C6102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 rot="1451625">
            <a:off x="-207649" y="-180430"/>
            <a:ext cx="5619753" cy="1198880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C9EFDB49-342D-4DDF-88CA-E50ADAF77194}"/>
              </a:ext>
            </a:extLst>
          </p:cNvPr>
          <p:cNvSpPr txBox="1"/>
          <p:nvPr/>
        </p:nvSpPr>
        <p:spPr>
          <a:xfrm>
            <a:off x="629265" y="3428999"/>
            <a:ext cx="59453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6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部门篇</a:t>
            </a:r>
            <a:r>
              <a:rPr lang="en-US" altLang="zh-CN" sz="6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60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9774947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4039F110-87DA-4AD9-9FDD-3300B617AD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87139" y="304185"/>
            <a:ext cx="1870261" cy="144376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EC968CB-A805-444E-8A93-279AEA9EE0CA}"/>
              </a:ext>
            </a:extLst>
          </p:cNvPr>
          <p:cNvSpPr txBox="1"/>
          <p:nvPr/>
        </p:nvSpPr>
        <p:spPr>
          <a:xfrm>
            <a:off x="4152038" y="304185"/>
            <a:ext cx="5945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部门篇</a:t>
            </a:r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4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A7A3B230-5B1F-41D9-A2B1-E23ECC12FB9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281237" y="2383487"/>
            <a:ext cx="5303305" cy="35393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B576E210-1F3D-4FA1-B2FA-545BA65F0AE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7377239" y="3836365"/>
            <a:ext cx="3659629" cy="244246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CD1D137E-27BA-4466-88B9-E849CB06B570}"/>
              </a:ext>
            </a:extLst>
          </p:cNvPr>
          <p:cNvSpPr/>
          <p:nvPr/>
        </p:nvSpPr>
        <p:spPr>
          <a:xfrm>
            <a:off x="7377239" y="1474949"/>
            <a:ext cx="6096000" cy="19620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祝愿毕业的朋友，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一如既往的奋斗，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新的旅程有新的收获。</a:t>
            </a:r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24229020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4039F110-87DA-4AD9-9FDD-3300B617AD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87139" y="304185"/>
            <a:ext cx="1870261" cy="144376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EC968CB-A805-444E-8A93-279AEA9EE0CA}"/>
              </a:ext>
            </a:extLst>
          </p:cNvPr>
          <p:cNvSpPr txBox="1"/>
          <p:nvPr/>
        </p:nvSpPr>
        <p:spPr>
          <a:xfrm>
            <a:off x="4152038" y="304185"/>
            <a:ext cx="5945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部门篇</a:t>
            </a:r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4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787883D-C858-4CEC-9B46-D7620BD3CF0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5495294" y="1638189"/>
            <a:ext cx="3857624" cy="25717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12979DCC-7116-4938-ADFC-280308C2028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858129" y="3153433"/>
            <a:ext cx="3909767" cy="311902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6A3298F6-6976-4D2E-9828-384D2170DE18}"/>
              </a:ext>
            </a:extLst>
          </p:cNvPr>
          <p:cNvSpPr txBox="1"/>
          <p:nvPr/>
        </p:nvSpPr>
        <p:spPr>
          <a:xfrm>
            <a:off x="5880499" y="4450806"/>
            <a:ext cx="48502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携带满心的祝福和美好回忆，踏上未来的奇幻旅程。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sz="16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18055969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4039F110-87DA-4AD9-9FDD-3300B617AD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87139" y="304185"/>
            <a:ext cx="1870261" cy="144376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EC968CB-A805-444E-8A93-279AEA9EE0CA}"/>
              </a:ext>
            </a:extLst>
          </p:cNvPr>
          <p:cNvSpPr txBox="1"/>
          <p:nvPr/>
        </p:nvSpPr>
        <p:spPr>
          <a:xfrm>
            <a:off x="4152038" y="304185"/>
            <a:ext cx="5945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部门篇</a:t>
            </a:r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4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E6FC6E27-780D-499F-8A87-D8940F7AE1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5561206" y="1650723"/>
            <a:ext cx="2669582" cy="17768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19AED9F9-C775-4F6F-BBD6-4CFA6041234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5529866" y="3783464"/>
            <a:ext cx="5599031" cy="27432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8773F7CF-83F0-4627-8103-E163D773631F}"/>
              </a:ext>
            </a:extLst>
          </p:cNvPr>
          <p:cNvSpPr txBox="1"/>
          <p:nvPr/>
        </p:nvSpPr>
        <p:spPr>
          <a:xfrm>
            <a:off x="679571" y="1747952"/>
            <a:ext cx="4850296" cy="6366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携带满心的祝福和美好回忆，踏上未来的奇幻旅程。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2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0362ABBC-2382-425B-8E3A-161CF95A85E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8589410" y="1726818"/>
            <a:ext cx="2539488" cy="169299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9898009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4039F110-87DA-4AD9-9FDD-3300B617AD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87139" y="304185"/>
            <a:ext cx="1870261" cy="144376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EC968CB-A805-444E-8A93-279AEA9EE0CA}"/>
              </a:ext>
            </a:extLst>
          </p:cNvPr>
          <p:cNvSpPr txBox="1"/>
          <p:nvPr/>
        </p:nvSpPr>
        <p:spPr>
          <a:xfrm>
            <a:off x="4152038" y="304185"/>
            <a:ext cx="5945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部门篇</a:t>
            </a:r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4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105472A1-EB5B-4723-9CED-F6D41BF506B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625362" y="2487476"/>
            <a:ext cx="4948311" cy="33024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E0CAF5C6-AF94-452F-BA01-937833167BC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6289705" y="3805910"/>
            <a:ext cx="4563454" cy="27432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0156DF1-5580-4CE1-93D6-CEB2B245874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5936157" y="1889908"/>
            <a:ext cx="2539488" cy="169299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314044C1-7508-44BE-AF37-853794DEFC60}"/>
              </a:ext>
            </a:extLst>
          </p:cNvPr>
          <p:cNvSpPr/>
          <p:nvPr/>
        </p:nvSpPr>
        <p:spPr>
          <a:xfrm>
            <a:off x="8838129" y="1795796"/>
            <a:ext cx="6096000" cy="16948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祝愿毕业的朋友，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一如既往的奋斗，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新的旅程有新的收获。</a:t>
            </a:r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9132574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F3F635B0-0040-48FB-8E4F-F4FA8589D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6096000" y="1864506"/>
            <a:ext cx="5945324" cy="47428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792424D5-8806-400E-9010-7D479C6102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 rot="1451625">
            <a:off x="-207649" y="-180430"/>
            <a:ext cx="5619753" cy="1198880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C9EFDB49-342D-4DDF-88CA-E50ADAF77194}"/>
              </a:ext>
            </a:extLst>
          </p:cNvPr>
          <p:cNvSpPr txBox="1"/>
          <p:nvPr/>
        </p:nvSpPr>
        <p:spPr>
          <a:xfrm>
            <a:off x="629265" y="3428999"/>
            <a:ext cx="59453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6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舍友篇</a:t>
            </a:r>
            <a:r>
              <a:rPr lang="en-US" altLang="zh-CN" sz="6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60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24490323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4039F110-87DA-4AD9-9FDD-3300B617AD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87139" y="304185"/>
            <a:ext cx="1870261" cy="144376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EC968CB-A805-444E-8A93-279AEA9EE0CA}"/>
              </a:ext>
            </a:extLst>
          </p:cNvPr>
          <p:cNvSpPr txBox="1"/>
          <p:nvPr/>
        </p:nvSpPr>
        <p:spPr>
          <a:xfrm>
            <a:off x="4152038" y="304185"/>
            <a:ext cx="5945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舍友篇</a:t>
            </a:r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4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A2B35B29-DF03-471F-8D05-CAE46402696A}"/>
              </a:ext>
            </a:extLst>
          </p:cNvPr>
          <p:cNvSpPr/>
          <p:nvPr/>
        </p:nvSpPr>
        <p:spPr>
          <a:xfrm>
            <a:off x="2573662" y="4753160"/>
            <a:ext cx="7984671" cy="1315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祝愿毕业的朋友，一如既往的奋斗，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新的旅程有新的收获。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565A294-8DF6-404E-9FC2-2F41E28A3D0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085139" y="2048704"/>
            <a:ext cx="2802875" cy="186858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2C13F876-5BFD-4746-83A0-D7AF550591E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8410238" y="2005377"/>
            <a:ext cx="3034530" cy="191191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1CF5E8A6-24FF-4761-A0B1-9DB39FE8E62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4680167" y="2019201"/>
            <a:ext cx="2937917" cy="18842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12748900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4039F110-87DA-4AD9-9FDD-3300B617AD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87139" y="304185"/>
            <a:ext cx="1870261" cy="144376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EC968CB-A805-444E-8A93-279AEA9EE0CA}"/>
              </a:ext>
            </a:extLst>
          </p:cNvPr>
          <p:cNvSpPr txBox="1"/>
          <p:nvPr/>
        </p:nvSpPr>
        <p:spPr>
          <a:xfrm>
            <a:off x="4152038" y="304185"/>
            <a:ext cx="5945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舍友篇</a:t>
            </a:r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4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97DE9B1-6A4B-4AB9-B978-193485FD5CF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035063" y="1726796"/>
            <a:ext cx="2910282" cy="1940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041343DD-97C8-46D9-B832-F7EB40D00C7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4431423" y="1750199"/>
            <a:ext cx="2910282" cy="193703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27A3DC4E-0CA2-49B1-B96F-9C2882717F4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975425" y="3949413"/>
            <a:ext cx="3029557" cy="20219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CBE78F29-2B9A-4FA5-BF62-99958ED9A324}"/>
              </a:ext>
            </a:extLst>
          </p:cNvPr>
          <p:cNvSpPr txBox="1"/>
          <p:nvPr/>
        </p:nvSpPr>
        <p:spPr>
          <a:xfrm>
            <a:off x="8245663" y="2325612"/>
            <a:ext cx="4850296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和美好回忆，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踏上未来的奇幻旅程。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AA7EFFA3-EAA0-4C8F-90B0-41A6C02749C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4431423" y="4036432"/>
            <a:ext cx="2910282" cy="1940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3839158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4039F110-87DA-4AD9-9FDD-3300B617AD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87139" y="304185"/>
            <a:ext cx="1870261" cy="144376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EC968CB-A805-444E-8A93-279AEA9EE0CA}"/>
              </a:ext>
            </a:extLst>
          </p:cNvPr>
          <p:cNvSpPr txBox="1"/>
          <p:nvPr/>
        </p:nvSpPr>
        <p:spPr>
          <a:xfrm>
            <a:off x="4152038" y="304185"/>
            <a:ext cx="5945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舍友篇</a:t>
            </a:r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4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4B7E7574-E472-4D94-AFCD-5BB4A199031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734054" y="1747952"/>
            <a:ext cx="3857624" cy="25717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093BE84D-C929-461D-B275-5F21FE9DD32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7333178" y="1898962"/>
            <a:ext cx="4203338" cy="280527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B4365D70-0B7F-4428-A911-02A26E6287AF}"/>
              </a:ext>
            </a:extLst>
          </p:cNvPr>
          <p:cNvSpPr/>
          <p:nvPr/>
        </p:nvSpPr>
        <p:spPr>
          <a:xfrm>
            <a:off x="2019302" y="4635745"/>
            <a:ext cx="6096000" cy="19620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祝愿毕业的朋友，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一如既往的奋斗，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新的旅程有新的收获。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36196FED-5F16-4A5A-AB07-7A0341EB12A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5928037" y="4930923"/>
            <a:ext cx="2498116" cy="16386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17484269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4039F110-87DA-4AD9-9FDD-3300B617AD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87139" y="304185"/>
            <a:ext cx="1870261" cy="144376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EC968CB-A805-444E-8A93-279AEA9EE0CA}"/>
              </a:ext>
            </a:extLst>
          </p:cNvPr>
          <p:cNvSpPr txBox="1"/>
          <p:nvPr/>
        </p:nvSpPr>
        <p:spPr>
          <a:xfrm>
            <a:off x="4152038" y="304185"/>
            <a:ext cx="5945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舍友篇</a:t>
            </a:r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4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32DD0AE3-F7C8-4F74-973D-B8DDBBCFFB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r="-3143"/>
          <a:stretch/>
        </p:blipFill>
        <p:spPr>
          <a:xfrm rot="1850134">
            <a:off x="7726571" y="1152330"/>
            <a:ext cx="3705277" cy="24376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6C481500-F5A1-420C-A6FD-D404476DF73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 rot="277844">
            <a:off x="5554352" y="3802358"/>
            <a:ext cx="3654004" cy="23152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965C7F8E-1B26-4473-9A1F-4BC57DEACAC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/>
          <a:stretch/>
        </p:blipFill>
        <p:spPr>
          <a:xfrm>
            <a:off x="4219661" y="1384767"/>
            <a:ext cx="2930429" cy="15262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C9F767F2-C441-4EB2-8B62-FCC46C82832E}"/>
              </a:ext>
            </a:extLst>
          </p:cNvPr>
          <p:cNvSpPr txBox="1"/>
          <p:nvPr/>
        </p:nvSpPr>
        <p:spPr>
          <a:xfrm>
            <a:off x="351159" y="2976809"/>
            <a:ext cx="4850296" cy="3881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携带满心的祝福和美好回忆，踏上未来的奇幻旅程。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19635220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F3F635B0-0040-48FB-8E4F-F4FA8589D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6096000" y="1864506"/>
            <a:ext cx="5945324" cy="47428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792424D5-8806-400E-9010-7D479C6102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 rot="1451625">
            <a:off x="-207649" y="-180430"/>
            <a:ext cx="5619753" cy="1198880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C9EFDB49-342D-4DDF-88CA-E50ADAF77194}"/>
              </a:ext>
            </a:extLst>
          </p:cNvPr>
          <p:cNvSpPr txBox="1"/>
          <p:nvPr/>
        </p:nvSpPr>
        <p:spPr>
          <a:xfrm>
            <a:off x="629265" y="3428999"/>
            <a:ext cx="59453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6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老师篇</a:t>
            </a:r>
            <a:r>
              <a:rPr lang="en-US" altLang="zh-CN" sz="60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60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18054985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4039F110-87DA-4AD9-9FDD-3300B617AD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87139" y="304185"/>
            <a:ext cx="1870261" cy="144376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EC968CB-A805-444E-8A93-279AEA9EE0CA}"/>
              </a:ext>
            </a:extLst>
          </p:cNvPr>
          <p:cNvSpPr txBox="1"/>
          <p:nvPr/>
        </p:nvSpPr>
        <p:spPr>
          <a:xfrm>
            <a:off x="4152038" y="304185"/>
            <a:ext cx="5945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老师篇</a:t>
            </a:r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4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CE278E91-4270-48C7-82AD-6FB7B65434B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900039" y="2059959"/>
            <a:ext cx="4948311" cy="32926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7DFC0787-4CC1-41C6-BC4D-DB4CB114EB4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7277172" y="3624528"/>
            <a:ext cx="4168996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56971DD-273D-4B09-A179-351ED1C0129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 rot="895364">
            <a:off x="5182600" y="2198409"/>
            <a:ext cx="3336884" cy="22248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D14843EF-328C-4FCB-8871-A2E5AE8D6388}"/>
              </a:ext>
            </a:extLst>
          </p:cNvPr>
          <p:cNvSpPr/>
          <p:nvPr/>
        </p:nvSpPr>
        <p:spPr>
          <a:xfrm>
            <a:off x="8956861" y="1312150"/>
            <a:ext cx="6096000" cy="16948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祝愿毕业的朋友，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一如既往的奋斗，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新的旅程有新的收获。</a:t>
            </a:r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23521457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4039F110-87DA-4AD9-9FDD-3300B617AD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87139" y="304185"/>
            <a:ext cx="1870261" cy="144376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EC968CB-A805-444E-8A93-279AEA9EE0CA}"/>
              </a:ext>
            </a:extLst>
          </p:cNvPr>
          <p:cNvSpPr txBox="1"/>
          <p:nvPr/>
        </p:nvSpPr>
        <p:spPr>
          <a:xfrm>
            <a:off x="4152038" y="304185"/>
            <a:ext cx="5945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老师篇</a:t>
            </a:r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4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AE4793C-319E-474F-9D8F-9D3D62C082F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5566676" y="2267960"/>
            <a:ext cx="5185893" cy="34572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96C29C42-B81E-4F07-83D3-D1D08EFF9528}"/>
              </a:ext>
            </a:extLst>
          </p:cNvPr>
          <p:cNvSpPr txBox="1"/>
          <p:nvPr/>
        </p:nvSpPr>
        <p:spPr>
          <a:xfrm>
            <a:off x="484509" y="2410420"/>
            <a:ext cx="4850296" cy="3881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携带满心的祝福和美好回忆，踏上未来的奇幻旅程。</a:t>
            </a:r>
            <a:endParaRPr lang="en-US" altLang="zh-CN" sz="2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21818027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4039F110-87DA-4AD9-9FDD-3300B617AD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87139" y="304185"/>
            <a:ext cx="1870261" cy="144376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EC968CB-A805-444E-8A93-279AEA9EE0CA}"/>
              </a:ext>
            </a:extLst>
          </p:cNvPr>
          <p:cNvSpPr txBox="1"/>
          <p:nvPr/>
        </p:nvSpPr>
        <p:spPr>
          <a:xfrm>
            <a:off x="4152038" y="304185"/>
            <a:ext cx="5945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老师篇</a:t>
            </a:r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4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8FBE35F3-AC5A-4066-9716-01986A8C40E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5495293" y="1638189"/>
            <a:ext cx="3857625" cy="25717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E9ABC02D-851E-40C8-A597-134BFE8C01E7}"/>
              </a:ext>
            </a:extLst>
          </p:cNvPr>
          <p:cNvSpPr txBox="1"/>
          <p:nvPr/>
        </p:nvSpPr>
        <p:spPr>
          <a:xfrm>
            <a:off x="5880499" y="4450806"/>
            <a:ext cx="48502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携带满心的祝福和美好回忆，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踏上未来的奇幻旅程。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sz="16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2BD6892F-B19A-44AF-930B-C54CD6BEC9C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9274420" y="1135182"/>
            <a:ext cx="1870261" cy="144376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03976FC9-27C5-4EA1-9750-87D24A4C144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 rot="277844">
            <a:off x="1546489" y="3682271"/>
            <a:ext cx="3294779" cy="21965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63B1F1A-8D61-41C5-B7C9-ACF063298A3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 rot="20394337">
            <a:off x="742106" y="2085050"/>
            <a:ext cx="2802875" cy="18685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29693214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4039F110-87DA-4AD9-9FDD-3300B617AD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87139" y="304185"/>
            <a:ext cx="1870261" cy="144376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EC968CB-A805-444E-8A93-279AEA9EE0CA}"/>
              </a:ext>
            </a:extLst>
          </p:cNvPr>
          <p:cNvSpPr txBox="1"/>
          <p:nvPr/>
        </p:nvSpPr>
        <p:spPr>
          <a:xfrm>
            <a:off x="4152038" y="304185"/>
            <a:ext cx="5945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r>
              <a:rPr lang="zh-CN" altLang="en-US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老师篇</a:t>
            </a:r>
            <a:r>
              <a:rPr lang="en-US" altLang="zh-CN" sz="48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——</a:t>
            </a:r>
            <a:endParaRPr lang="zh-CN" altLang="en-US" sz="48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39ED3162-8F0F-4AB9-B84E-0A7D3FF9AE9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1122269" y="2347154"/>
            <a:ext cx="4948311" cy="329887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4A6A68C4-7473-4F7D-8204-5E7FD3E0672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7307643" y="1805657"/>
            <a:ext cx="3336884" cy="222040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38354072-F46F-4B5A-B694-0D29AD964C6C}"/>
              </a:ext>
            </a:extLst>
          </p:cNvPr>
          <p:cNvSpPr txBox="1"/>
          <p:nvPr/>
        </p:nvSpPr>
        <p:spPr>
          <a:xfrm>
            <a:off x="7398507" y="4346160"/>
            <a:ext cx="485029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告别挚爱的老师同学，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背起打包的行囊，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携带满心的祝福和美好回忆，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>踏上未来的奇幻旅程。</a:t>
            </a:r>
            <a:endParaRPr lang="en-US" altLang="zh-CN" sz="24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  <a:t/>
            </a:r>
            <a:br>
              <a:rPr lang="zh-CN" altLang="en-US" sz="1600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rPr>
            </a:br>
            <a:endParaRPr lang="zh-CN" altLang="en-US" sz="1600" dirty="0">
              <a:latin typeface="字魂59号-创粗黑" panose="00000500000000000000" pitchFamily="2" charset="-122"/>
              <a:ea typeface="字魂59号-创粗黑" panose="00000500000000000000" pitchFamily="2" charset="-122"/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29627426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52D9D86E-2F26-41B4-9332-D23C51EE04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rcRect l="15443" t="5637" r="15445" b="5637"/>
          <a:stretch/>
        </p:blipFill>
        <p:spPr>
          <a:xfrm rot="5400000">
            <a:off x="2667000" y="-2667001"/>
            <a:ext cx="6858000" cy="121920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F3F635B0-0040-48FB-8E4F-F4FA8589D5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>
            <a:off x="6096000" y="1864506"/>
            <a:ext cx="5945324" cy="47428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792424D5-8806-400E-9010-7D479C6102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p159="http://schemas.microsoft.com/office/powerpoint/2015/09/main" xmlns:mc="http://schemas.openxmlformats.org/markup-compatibility/2006" xmlns:p14="http://schemas.microsoft.com/office/powerpoint/2010/main" xmlns:a16="http://schemas.microsoft.com/office/drawing/2014/main" xmlns=""/>
              </a:ext>
            </a:extLst>
          </a:blip>
          <a:stretch>
            <a:fillRect/>
          </a:stretch>
        </p:blipFill>
        <p:spPr>
          <a:xfrm rot="1451625">
            <a:off x="-207649" y="-180430"/>
            <a:ext cx="5619753" cy="1198880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:p159="http://schemas.microsoft.com/office/powerpoint/2015/09/main" xmlns:mc="http://schemas.openxmlformats.org/markup-compatibility/2006" xmlns:p14="http://schemas.microsoft.com/office/powerpoint/2010/main" xmlns:a14="http://schemas.microsoft.com/office/drawing/2010/main" xmlns="" id="{C9EFDB49-342D-4DDF-88CA-E50ADAF77194}"/>
              </a:ext>
            </a:extLst>
          </p:cNvPr>
          <p:cNvSpPr txBox="1"/>
          <p:nvPr/>
        </p:nvSpPr>
        <p:spPr>
          <a:xfrm>
            <a:off x="629265" y="3428999"/>
            <a:ext cx="59453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prstClr val="black"/>
                </a:solidFill>
                <a:cs typeface="+mn-ea"/>
                <a:sym typeface="字魂59号-创粗黑" panose="00000500000000000000" pitchFamily="2" charset="-122"/>
              </a:rPr>
              <a:t>谢谢观看！</a:t>
            </a:r>
            <a:endParaRPr lang="zh-CN" altLang="en-US" sz="6000" dirty="0">
              <a:solidFill>
                <a:prstClr val="black"/>
              </a:solidFill>
              <a:cs typeface="+mn-ea"/>
              <a:sym typeface="字魂59号-创粗黑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:p159="http://schemas.microsoft.com/office/powerpoint/2015/09/main" xmlns:mc="http://schemas.openxmlformats.org/markup-compatibility/2006" xmlns:a14="http://schemas.microsoft.com/office/drawing/2010/main" xmlns:a16="http://schemas.microsoft.com/office/drawing/2014/main" xmlns="" val="13786079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xmlns:a14="http://schemas.microsoft.com/office/drawing/2010/main" xmlns:a16="http://schemas.microsoft.com/office/drawing/2014/main" xmlns="" Requires="p159">
      <p:transition xmlns:p14="http://schemas.microsoft.com/office/powerpoint/2010/main" spd="slow" p14:dur="2000" advClick="0" advTm="0">
        <p159:morph option="byObjec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57F385F0-CD49-4B54-8D3A-D0B8F61E9E83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OeJc0s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niXNL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OeJc0u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54lzSy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54lzS2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aWGeSz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aWGeS5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aWGeS7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amGeSy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amGeS3Br3rpLAAAAagAAABsAAAB1bml2ZXJzYWwvdW5pdmVyc2FsLnBuZy54bWyzsa/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/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+/sCAACwCAAAFAAAAAAAAAABAAAAAAC9EQAAdW5pdmVyc2FsL3BsYXllci54bWxQSwECAAAUAAIACABpYZ5LsIcj9GwBAAD3AgAAKQAAAAAAAAABAAAAAADqFAAAdW5pdmVyc2FsL3NraW5fY3VzdG9taXphdGlvbl9zZXR0aW5ncy54bWxQSwECAAAUAAIACABqYZ5LJOD/F8QMAABjGQAAFwAAAAAAAAAAAAAAAACdFgAAdW5pdmVyc2FsL3VuaXZlcnNhbC5wbmdQSwECAAAUAAIACABqYZ5LcGveuksAAABqAAAAGwAAAAAAAAABAAAAAACWIwAAdW5pdmVyc2FsL3VuaXZlcnNhbC5wbmcueG1sUEsFBgAAAAALAAsASQMAABokAAAAAA=="/>
  <p:tag name="ISPRING_SCORM_RATE_QUIZZES" val="0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D:\ppt\第11批\642960"/>
  <p:tag name="ISPRING_FIRST_PUBLISH" val="1"/>
  <p:tag name="ISPRING_PRESENTATION_TITLE" val="手绘毕业相册"/>
</p:tagLst>
</file>

<file path=ppt/theme/theme1.xml><?xml version="1.0" encoding="utf-8"?>
<a:theme xmlns:a="http://schemas.openxmlformats.org/drawingml/2006/main" name="PPT家园">
  <a:themeElements>
    <a:clrScheme name="自定义 1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F79646"/>
      </a:folHlink>
    </a:clrScheme>
    <a:fontScheme name="fqlmaih0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</TotalTime>
  <Words>546</Words>
  <Application>Microsoft Office PowerPoint</Application>
  <PresentationFormat>自定义</PresentationFormat>
  <Paragraphs>114</Paragraphs>
  <Slides>22</Slides>
  <Notes>22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手绘毕业相册</dc:title>
  <dc:creator>PPT</dc:creator>
  <cp:keywords>PPT</cp:keywords>
  <dc:description>www.1ppt.com</dc:description>
  <cp:lastModifiedBy>User</cp:lastModifiedBy>
  <cp:revision>170</cp:revision>
  <dcterms:created xsi:type="dcterms:W3CDTF">2017-08-18T03:02:00Z</dcterms:created>
  <dcterms:modified xsi:type="dcterms:W3CDTF">2020-07-06T11:00:24Z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