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92" r:id="rId6"/>
    <p:sldId id="262" r:id="rId7"/>
    <p:sldId id="291" r:id="rId8"/>
    <p:sldId id="289" r:id="rId9"/>
    <p:sldId id="263" r:id="rId10"/>
    <p:sldId id="264" r:id="rId11"/>
    <p:sldId id="293" r:id="rId12"/>
    <p:sldId id="265" r:id="rId13"/>
    <p:sldId id="268" r:id="rId14"/>
    <p:sldId id="269" r:id="rId15"/>
    <p:sldId id="270" r:id="rId16"/>
    <p:sldId id="271" r:id="rId17"/>
    <p:sldId id="295" r:id="rId18"/>
    <p:sldId id="273" r:id="rId19"/>
    <p:sldId id="296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97" r:id="rId29"/>
    <p:sldId id="282" r:id="rId30"/>
    <p:sldId id="283" r:id="rId31"/>
    <p:sldId id="284" r:id="rId32"/>
    <p:sldId id="285" r:id="rId33"/>
    <p:sldId id="286" r:id="rId34"/>
    <p:sldId id="301" r:id="rId35"/>
    <p:sldId id="287" r:id="rId36"/>
    <p:sldId id="288" r:id="rId37"/>
    <p:sldId id="298" r:id="rId38"/>
    <p:sldId id="299" r:id="rId39"/>
    <p:sldId id="302" r:id="rId40"/>
  </p:sldIdLst>
  <p:sldSz cx="12195175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0" autoAdjust="0"/>
  </p:normalViewPr>
  <p:slideViewPr>
    <p:cSldViewPr showGuides="1">
      <p:cViewPr varScale="1">
        <p:scale>
          <a:sx n="87" d="100"/>
          <a:sy n="87" d="100"/>
        </p:scale>
        <p:origin x="666" y="84"/>
      </p:cViewPr>
      <p:guideLst>
        <p:guide orient="horz" pos="2478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11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A1DB-77B4-46A1-8248-376E3A826541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4DA30-AA03-4F72-96B9-33D624FA8F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98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117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279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32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412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617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848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615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78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084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23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442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23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449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18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775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687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428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679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369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8843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935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421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274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70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3908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8849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9731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6226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0584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7444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115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0740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0111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8530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6662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9883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076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2416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11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03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59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37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1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57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1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0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58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32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07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F50FB-A872-4548-BE96-D55726568788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FABEE-F649-434F-AA04-C5194DFCC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03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1.png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994873"/>
            <a:ext cx="12195175" cy="186312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709469">
            <a:off x="5174854" y="856341"/>
            <a:ext cx="2002751" cy="1985220"/>
          </a:xfrm>
          <a:prstGeom prst="ellipse">
            <a:avLst/>
          </a:prstGeom>
          <a:gradFill>
            <a:gsLst>
              <a:gs pos="100000">
                <a:srgbClr val="FDFDFD"/>
              </a:gs>
              <a:gs pos="0">
                <a:srgbClr val="E4E4E4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641202" y="3212976"/>
            <a:ext cx="7344817" cy="1728192"/>
            <a:chOff x="3726018" y="3068960"/>
            <a:chExt cx="5767718" cy="1407237"/>
          </a:xfrm>
          <a:solidFill>
            <a:schemeClr val="bg1">
              <a:lumMod val="95000"/>
            </a:schemeClr>
          </a:solidFill>
        </p:grpSpPr>
        <p:sp>
          <p:nvSpPr>
            <p:cNvPr id="40" name="六边形 39"/>
            <p:cNvSpPr/>
            <p:nvPr/>
          </p:nvSpPr>
          <p:spPr>
            <a:xfrm>
              <a:off x="3726018" y="3068960"/>
              <a:ext cx="5767718" cy="140723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六边形 40"/>
            <p:cNvSpPr/>
            <p:nvPr/>
          </p:nvSpPr>
          <p:spPr>
            <a:xfrm>
              <a:off x="3726018" y="3068960"/>
              <a:ext cx="5767718" cy="140723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783959" y="3515804"/>
            <a:ext cx="6037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入职汇报总结</a:t>
            </a:r>
            <a:r>
              <a:rPr lang="en-US" altLang="zh-CN" sz="44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标题 4"/>
          <p:cNvSpPr txBox="1">
            <a:spLocks/>
          </p:cNvSpPr>
          <p:nvPr/>
        </p:nvSpPr>
        <p:spPr>
          <a:xfrm>
            <a:off x="4653341" y="4338055"/>
            <a:ext cx="4230309" cy="368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776287" y="5089017"/>
            <a:ext cx="3481540" cy="720080"/>
            <a:chOff x="8634032" y="4529445"/>
            <a:chExt cx="3481540" cy="72008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6" name="任意多边形 75"/>
            <p:cNvSpPr/>
            <p:nvPr/>
          </p:nvSpPr>
          <p:spPr>
            <a:xfrm>
              <a:off x="8634032" y="4529445"/>
              <a:ext cx="3481540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155162" y="4669628"/>
              <a:ext cx="204383" cy="419457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195" y="3212976"/>
            <a:ext cx="1707472" cy="170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8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4" grpId="0"/>
      <p:bldP spid="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前言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5" name="燕尾形 4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组合 17" hidden="1"/>
          <p:cNvGrpSpPr/>
          <p:nvPr>
            <p:custDataLst>
              <p:tags r:id="rId1"/>
            </p:custDataLst>
          </p:nvPr>
        </p:nvGrpSpPr>
        <p:grpSpPr>
          <a:xfrm>
            <a:off x="1921123" y="1089822"/>
            <a:ext cx="8311356" cy="5147490"/>
            <a:chOff x="2034703" y="1151662"/>
            <a:chExt cx="7807300" cy="5013642"/>
          </a:xfrm>
        </p:grpSpPr>
        <p:sp>
          <p:nvSpPr>
            <p:cNvPr id="19" name="圆角矩形 18" hidden="1"/>
            <p:cNvSpPr/>
            <p:nvPr/>
          </p:nvSpPr>
          <p:spPr>
            <a:xfrm>
              <a:off x="2034703" y="1151664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 hidden="1"/>
            <p:cNvSpPr/>
            <p:nvPr/>
          </p:nvSpPr>
          <p:spPr>
            <a:xfrm rot="16200000">
              <a:off x="-264305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 hidden="1"/>
            <p:cNvSpPr/>
            <p:nvPr/>
          </p:nvSpPr>
          <p:spPr>
            <a:xfrm rot="5400000" flipH="1">
              <a:off x="7129387" y="3595509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 hidden="1"/>
            <p:cNvSpPr/>
            <p:nvPr/>
          </p:nvSpPr>
          <p:spPr>
            <a:xfrm>
              <a:off x="3900276" y="1151662"/>
              <a:ext cx="1331495" cy="5013642"/>
            </a:xfrm>
            <a:prstGeom prst="rect">
              <a:avLst/>
            </a:prstGeom>
            <a:gradFill>
              <a:gsLst>
                <a:gs pos="0">
                  <a:srgbClr val="F7F7F7">
                    <a:alpha val="0"/>
                  </a:srgbClr>
                </a:gs>
                <a:gs pos="63000">
                  <a:schemeClr val="bg1">
                    <a:alpha val="33000"/>
                  </a:schemeClr>
                </a:gs>
                <a:gs pos="100000">
                  <a:srgbClr val="F7F7F7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 hidden="1"/>
            <p:cNvSpPr/>
            <p:nvPr/>
          </p:nvSpPr>
          <p:spPr>
            <a:xfrm>
              <a:off x="2303475" y="1151664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 hidden="1"/>
            <p:cNvSpPr/>
            <p:nvPr/>
          </p:nvSpPr>
          <p:spPr>
            <a:xfrm>
              <a:off x="5979406" y="1151662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 hidden="1"/>
            <p:cNvSpPr/>
            <p:nvPr/>
          </p:nvSpPr>
          <p:spPr>
            <a:xfrm rot="5400000" flipH="1">
              <a:off x="7080192" y="3643031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 rot="1860000">
            <a:off x="4146847" y="3286069"/>
            <a:ext cx="25701" cy="2570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57627" y="1089822"/>
            <a:ext cx="3486947" cy="52194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计划是创业者叩响投资者大门的“敲门砖”，是创业者计划创立的业务的书面摘要，一份优秀的创业计划书往往会使创业者达到事半功倍的效果。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创业计划书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份全方位的商业计划，其主要用途是递交给投资商，以便于他们能对企业或项目做出评判，从而使企业获得融资。它是用以描述与拟创办企业相关的内外部环境条件和要素特点，为业务的发展提供指示图和衡量业务进展情况的标准。通常创业计划是结合了市场营销、财务、生产、人力资源等职能计划的综合。</a:t>
            </a:r>
            <a:endParaRPr lang="zh-CN" altLang="en-US" sz="11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335"/>
          <p:cNvSpPr>
            <a:spLocks/>
          </p:cNvSpPr>
          <p:nvPr/>
        </p:nvSpPr>
        <p:spPr bwMode="auto">
          <a:xfrm>
            <a:off x="2356036" y="1470389"/>
            <a:ext cx="3343315" cy="4046843"/>
          </a:xfrm>
          <a:custGeom>
            <a:avLst/>
            <a:gdLst>
              <a:gd name="T0" fmla="*/ 364 w 1875"/>
              <a:gd name="T1" fmla="*/ 378 h 2738"/>
              <a:gd name="T2" fmla="*/ 231 w 1875"/>
              <a:gd name="T3" fmla="*/ 765 h 2738"/>
              <a:gd name="T4" fmla="*/ 204 w 1875"/>
              <a:gd name="T5" fmla="*/ 887 h 2738"/>
              <a:gd name="T6" fmla="*/ 83 w 1875"/>
              <a:gd name="T7" fmla="*/ 1017 h 2738"/>
              <a:gd name="T8" fmla="*/ 45 w 1875"/>
              <a:gd name="T9" fmla="*/ 1149 h 2738"/>
              <a:gd name="T10" fmla="*/ 137 w 1875"/>
              <a:gd name="T11" fmla="*/ 1225 h 2738"/>
              <a:gd name="T12" fmla="*/ 106 w 1875"/>
              <a:gd name="T13" fmla="*/ 1317 h 2738"/>
              <a:gd name="T14" fmla="*/ 154 w 1875"/>
              <a:gd name="T15" fmla="*/ 1368 h 2738"/>
              <a:gd name="T16" fmla="*/ 135 w 1875"/>
              <a:gd name="T17" fmla="*/ 1442 h 2738"/>
              <a:gd name="T18" fmla="*/ 169 w 1875"/>
              <a:gd name="T19" fmla="*/ 1503 h 2738"/>
              <a:gd name="T20" fmla="*/ 158 w 1875"/>
              <a:gd name="T21" fmla="*/ 1707 h 2738"/>
              <a:gd name="T22" fmla="*/ 455 w 1875"/>
              <a:gd name="T23" fmla="*/ 1758 h 2738"/>
              <a:gd name="T24" fmla="*/ 537 w 1875"/>
              <a:gd name="T25" fmla="*/ 1805 h 2738"/>
              <a:gd name="T26" fmla="*/ 605 w 1875"/>
              <a:gd name="T27" fmla="*/ 1972 h 2738"/>
              <a:gd name="T28" fmla="*/ 623 w 1875"/>
              <a:gd name="T29" fmla="*/ 2114 h 2738"/>
              <a:gd name="T30" fmla="*/ 322 w 1875"/>
              <a:gd name="T31" fmla="*/ 2738 h 2738"/>
              <a:gd name="T32" fmla="*/ 1810 w 1875"/>
              <a:gd name="T33" fmla="*/ 2738 h 2738"/>
              <a:gd name="T34" fmla="*/ 1577 w 1875"/>
              <a:gd name="T35" fmla="*/ 2114 h 2738"/>
              <a:gd name="T36" fmla="*/ 1399 w 1875"/>
              <a:gd name="T37" fmla="*/ 1647 h 2738"/>
              <a:gd name="T38" fmla="*/ 1586 w 1875"/>
              <a:gd name="T39" fmla="*/ 1260 h 2738"/>
              <a:gd name="T40" fmla="*/ 1705 w 1875"/>
              <a:gd name="T41" fmla="*/ 450 h 2738"/>
              <a:gd name="T42" fmla="*/ 811 w 1875"/>
              <a:gd name="T43" fmla="*/ 47 h 2738"/>
              <a:gd name="T44" fmla="*/ 364 w 1875"/>
              <a:gd name="T45" fmla="*/ 378 h 2738"/>
              <a:gd name="connsiteX0" fmla="*/ 1801 w 9330"/>
              <a:gd name="connsiteY0" fmla="*/ 1250 h 9869"/>
              <a:gd name="connsiteX1" fmla="*/ 1092 w 9330"/>
              <a:gd name="connsiteY1" fmla="*/ 2663 h 9869"/>
              <a:gd name="connsiteX2" fmla="*/ 948 w 9330"/>
              <a:gd name="connsiteY2" fmla="*/ 3109 h 9869"/>
              <a:gd name="connsiteX3" fmla="*/ 303 w 9330"/>
              <a:gd name="connsiteY3" fmla="*/ 3583 h 9869"/>
              <a:gd name="connsiteX4" fmla="*/ 100 w 9330"/>
              <a:gd name="connsiteY4" fmla="*/ 4065 h 9869"/>
              <a:gd name="connsiteX5" fmla="*/ 591 w 9330"/>
              <a:gd name="connsiteY5" fmla="*/ 4343 h 9869"/>
              <a:gd name="connsiteX6" fmla="*/ 425 w 9330"/>
              <a:gd name="connsiteY6" fmla="*/ 4679 h 9869"/>
              <a:gd name="connsiteX7" fmla="*/ 681 w 9330"/>
              <a:gd name="connsiteY7" fmla="*/ 4865 h 9869"/>
              <a:gd name="connsiteX8" fmla="*/ 580 w 9330"/>
              <a:gd name="connsiteY8" fmla="*/ 5136 h 9869"/>
              <a:gd name="connsiteX9" fmla="*/ 761 w 9330"/>
              <a:gd name="connsiteY9" fmla="*/ 5358 h 9869"/>
              <a:gd name="connsiteX10" fmla="*/ 703 w 9330"/>
              <a:gd name="connsiteY10" fmla="*/ 6103 h 9869"/>
              <a:gd name="connsiteX11" fmla="*/ 2287 w 9330"/>
              <a:gd name="connsiteY11" fmla="*/ 6290 h 9869"/>
              <a:gd name="connsiteX12" fmla="*/ 2724 w 9330"/>
              <a:gd name="connsiteY12" fmla="*/ 6461 h 9869"/>
              <a:gd name="connsiteX13" fmla="*/ 3087 w 9330"/>
              <a:gd name="connsiteY13" fmla="*/ 7071 h 9869"/>
              <a:gd name="connsiteX14" fmla="*/ 3183 w 9330"/>
              <a:gd name="connsiteY14" fmla="*/ 7590 h 9869"/>
              <a:gd name="connsiteX15" fmla="*/ 1577 w 9330"/>
              <a:gd name="connsiteY15" fmla="*/ 9869 h 9869"/>
              <a:gd name="connsiteX16" fmla="*/ 8271 w 9330"/>
              <a:gd name="connsiteY16" fmla="*/ 7590 h 9869"/>
              <a:gd name="connsiteX17" fmla="*/ 7321 w 9330"/>
              <a:gd name="connsiteY17" fmla="*/ 5884 h 9869"/>
              <a:gd name="connsiteX18" fmla="*/ 8319 w 9330"/>
              <a:gd name="connsiteY18" fmla="*/ 4471 h 9869"/>
              <a:gd name="connsiteX19" fmla="*/ 8953 w 9330"/>
              <a:gd name="connsiteY19" fmla="*/ 1513 h 9869"/>
              <a:gd name="connsiteX20" fmla="*/ 4185 w 9330"/>
              <a:gd name="connsiteY20" fmla="*/ 41 h 9869"/>
              <a:gd name="connsiteX21" fmla="*/ 1801 w 9330"/>
              <a:gd name="connsiteY21" fmla="*/ 1250 h 9869"/>
              <a:gd name="connsiteX0" fmla="*/ 1930 w 10001"/>
              <a:gd name="connsiteY0" fmla="*/ 1266 h 7839"/>
              <a:gd name="connsiteX1" fmla="*/ 1170 w 10001"/>
              <a:gd name="connsiteY1" fmla="*/ 2697 h 7839"/>
              <a:gd name="connsiteX2" fmla="*/ 1016 w 10001"/>
              <a:gd name="connsiteY2" fmla="*/ 3149 h 7839"/>
              <a:gd name="connsiteX3" fmla="*/ 325 w 10001"/>
              <a:gd name="connsiteY3" fmla="*/ 3630 h 7839"/>
              <a:gd name="connsiteX4" fmla="*/ 107 w 10001"/>
              <a:gd name="connsiteY4" fmla="*/ 4118 h 7839"/>
              <a:gd name="connsiteX5" fmla="*/ 633 w 10001"/>
              <a:gd name="connsiteY5" fmla="*/ 4400 h 7839"/>
              <a:gd name="connsiteX6" fmla="*/ 456 w 10001"/>
              <a:gd name="connsiteY6" fmla="*/ 4740 h 7839"/>
              <a:gd name="connsiteX7" fmla="*/ 730 w 10001"/>
              <a:gd name="connsiteY7" fmla="*/ 4929 h 7839"/>
              <a:gd name="connsiteX8" fmla="*/ 622 w 10001"/>
              <a:gd name="connsiteY8" fmla="*/ 5203 h 7839"/>
              <a:gd name="connsiteX9" fmla="*/ 816 w 10001"/>
              <a:gd name="connsiteY9" fmla="*/ 5428 h 7839"/>
              <a:gd name="connsiteX10" fmla="*/ 753 w 10001"/>
              <a:gd name="connsiteY10" fmla="*/ 6183 h 7839"/>
              <a:gd name="connsiteX11" fmla="*/ 2451 w 10001"/>
              <a:gd name="connsiteY11" fmla="*/ 6372 h 7839"/>
              <a:gd name="connsiteX12" fmla="*/ 2920 w 10001"/>
              <a:gd name="connsiteY12" fmla="*/ 6546 h 7839"/>
              <a:gd name="connsiteX13" fmla="*/ 3309 w 10001"/>
              <a:gd name="connsiteY13" fmla="*/ 7164 h 7839"/>
              <a:gd name="connsiteX14" fmla="*/ 3412 w 10001"/>
              <a:gd name="connsiteY14" fmla="*/ 7690 h 7839"/>
              <a:gd name="connsiteX15" fmla="*/ 8865 w 10001"/>
              <a:gd name="connsiteY15" fmla="*/ 7690 h 7839"/>
              <a:gd name="connsiteX16" fmla="*/ 7847 w 10001"/>
              <a:gd name="connsiteY16" fmla="*/ 5961 h 7839"/>
              <a:gd name="connsiteX17" fmla="*/ 8916 w 10001"/>
              <a:gd name="connsiteY17" fmla="*/ 4529 h 7839"/>
              <a:gd name="connsiteX18" fmla="*/ 9596 w 10001"/>
              <a:gd name="connsiteY18" fmla="*/ 1532 h 7839"/>
              <a:gd name="connsiteX19" fmla="*/ 4486 w 10001"/>
              <a:gd name="connsiteY19" fmla="*/ 41 h 7839"/>
              <a:gd name="connsiteX20" fmla="*/ 1930 w 10001"/>
              <a:gd name="connsiteY20" fmla="*/ 1266 h 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001" h="7839">
                <a:moveTo>
                  <a:pt x="1930" y="1266"/>
                </a:moveTo>
                <a:cubicBezTo>
                  <a:pt x="1731" y="1472"/>
                  <a:pt x="1136" y="2487"/>
                  <a:pt x="1170" y="2697"/>
                </a:cubicBezTo>
                <a:cubicBezTo>
                  <a:pt x="1199" y="2849"/>
                  <a:pt x="1285" y="3020"/>
                  <a:pt x="1016" y="3149"/>
                </a:cubicBezTo>
                <a:cubicBezTo>
                  <a:pt x="753" y="3278"/>
                  <a:pt x="531" y="3470"/>
                  <a:pt x="325" y="3630"/>
                </a:cubicBezTo>
                <a:cubicBezTo>
                  <a:pt x="113" y="3789"/>
                  <a:pt x="-150" y="3941"/>
                  <a:pt x="107" y="4118"/>
                </a:cubicBezTo>
                <a:cubicBezTo>
                  <a:pt x="359" y="4299"/>
                  <a:pt x="673" y="4241"/>
                  <a:pt x="633" y="4400"/>
                </a:cubicBezTo>
                <a:cubicBezTo>
                  <a:pt x="593" y="4555"/>
                  <a:pt x="353" y="4563"/>
                  <a:pt x="456" y="4740"/>
                </a:cubicBezTo>
                <a:cubicBezTo>
                  <a:pt x="558" y="4921"/>
                  <a:pt x="730" y="4929"/>
                  <a:pt x="730" y="4929"/>
                </a:cubicBezTo>
                <a:cubicBezTo>
                  <a:pt x="730" y="4929"/>
                  <a:pt x="507" y="5110"/>
                  <a:pt x="622" y="5203"/>
                </a:cubicBezTo>
                <a:cubicBezTo>
                  <a:pt x="742" y="5291"/>
                  <a:pt x="884" y="5314"/>
                  <a:pt x="816" y="5428"/>
                </a:cubicBezTo>
                <a:cubicBezTo>
                  <a:pt x="753" y="5544"/>
                  <a:pt x="393" y="5891"/>
                  <a:pt x="753" y="6183"/>
                </a:cubicBezTo>
                <a:cubicBezTo>
                  <a:pt x="1107" y="6472"/>
                  <a:pt x="2188" y="6413"/>
                  <a:pt x="2451" y="6372"/>
                </a:cubicBezTo>
                <a:cubicBezTo>
                  <a:pt x="2714" y="6332"/>
                  <a:pt x="2868" y="6254"/>
                  <a:pt x="2920" y="6546"/>
                </a:cubicBezTo>
                <a:cubicBezTo>
                  <a:pt x="2976" y="6839"/>
                  <a:pt x="3280" y="7016"/>
                  <a:pt x="3309" y="7164"/>
                </a:cubicBezTo>
                <a:cubicBezTo>
                  <a:pt x="3331" y="7316"/>
                  <a:pt x="3292" y="7453"/>
                  <a:pt x="3412" y="7690"/>
                </a:cubicBezTo>
                <a:cubicBezTo>
                  <a:pt x="4338" y="7778"/>
                  <a:pt x="8126" y="7978"/>
                  <a:pt x="8865" y="7690"/>
                </a:cubicBezTo>
                <a:cubicBezTo>
                  <a:pt x="8419" y="7153"/>
                  <a:pt x="7767" y="6535"/>
                  <a:pt x="7847" y="5961"/>
                </a:cubicBezTo>
                <a:cubicBezTo>
                  <a:pt x="7932" y="5318"/>
                  <a:pt x="8265" y="5000"/>
                  <a:pt x="8916" y="4529"/>
                </a:cubicBezTo>
                <a:cubicBezTo>
                  <a:pt x="9568" y="4055"/>
                  <a:pt x="10568" y="2830"/>
                  <a:pt x="9596" y="1532"/>
                </a:cubicBezTo>
                <a:cubicBezTo>
                  <a:pt x="8630" y="233"/>
                  <a:pt x="5989" y="-134"/>
                  <a:pt x="4486" y="41"/>
                </a:cubicBezTo>
                <a:cubicBezTo>
                  <a:pt x="2976" y="218"/>
                  <a:pt x="2205" y="762"/>
                  <a:pt x="1930" y="12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0" name="组合 29"/>
          <p:cNvGrpSpPr/>
          <p:nvPr/>
        </p:nvGrpSpPr>
        <p:grpSpPr>
          <a:xfrm>
            <a:off x="3217267" y="2070716"/>
            <a:ext cx="984386" cy="982811"/>
            <a:chOff x="5102225" y="2441575"/>
            <a:chExt cx="1982788" cy="1979613"/>
          </a:xfrm>
          <a:solidFill>
            <a:schemeClr val="bg1">
              <a:alpha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09657" y="1809282"/>
            <a:ext cx="1246241" cy="1244245"/>
            <a:chOff x="5102226" y="2441575"/>
            <a:chExt cx="1982788" cy="1979613"/>
          </a:xfrm>
          <a:solidFill>
            <a:schemeClr val="bg1">
              <a:alpha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5102226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391805" y="3008551"/>
            <a:ext cx="1430852" cy="1428561"/>
            <a:chOff x="5102225" y="2441575"/>
            <a:chExt cx="1982788" cy="1979613"/>
          </a:xfrm>
          <a:solidFill>
            <a:schemeClr val="bg1">
              <a:alpha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7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66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38" dur="7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44" dur="7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50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27809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val 29"/>
          <p:cNvSpPr>
            <a:spLocks noChangeAspect="1"/>
          </p:cNvSpPr>
          <p:nvPr/>
        </p:nvSpPr>
        <p:spPr>
          <a:xfrm>
            <a:off x="5567039" y="909719"/>
            <a:ext cx="1050630" cy="1050630"/>
          </a:xfrm>
          <a:prstGeom prst="rect">
            <a:avLst/>
          </a:prstGeom>
          <a:solidFill>
            <a:srgbClr val="C00000"/>
          </a:solidFill>
          <a:ln w="120650">
            <a:solidFill>
              <a:schemeClr val="bg1"/>
            </a:soli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</a:t>
            </a:r>
          </a:p>
        </p:txBody>
      </p:sp>
      <p:sp>
        <p:nvSpPr>
          <p:cNvPr id="8" name="Oval 29"/>
          <p:cNvSpPr>
            <a:spLocks noChangeAspect="1"/>
          </p:cNvSpPr>
          <p:nvPr/>
        </p:nvSpPr>
        <p:spPr>
          <a:xfrm>
            <a:off x="7034690" y="909719"/>
            <a:ext cx="1050630" cy="1050630"/>
          </a:xfrm>
          <a:prstGeom prst="rect">
            <a:avLst/>
          </a:prstGeom>
          <a:solidFill>
            <a:srgbClr val="C00000"/>
          </a:solidFill>
          <a:ln w="120650">
            <a:solidFill>
              <a:schemeClr val="bg1"/>
            </a:soli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</a:t>
            </a:r>
          </a:p>
        </p:txBody>
      </p:sp>
      <p:sp>
        <p:nvSpPr>
          <p:cNvPr id="11" name="Oval 29"/>
          <p:cNvSpPr>
            <a:spLocks noChangeAspect="1"/>
          </p:cNvSpPr>
          <p:nvPr/>
        </p:nvSpPr>
        <p:spPr>
          <a:xfrm>
            <a:off x="4113975" y="884649"/>
            <a:ext cx="1050630" cy="1050630"/>
          </a:xfrm>
          <a:prstGeom prst="rect">
            <a:avLst/>
          </a:prstGeom>
          <a:solidFill>
            <a:srgbClr val="C00000"/>
          </a:solidFill>
          <a:ln w="120650">
            <a:solidFill>
              <a:schemeClr val="bg1"/>
            </a:soli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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4485920" y="1094830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5953571" y="1094830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7393731" y="1094830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2708920"/>
            <a:ext cx="1219517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9"/>
          <p:cNvSpPr txBox="1"/>
          <p:nvPr/>
        </p:nvSpPr>
        <p:spPr>
          <a:xfrm>
            <a:off x="1129035" y="5520571"/>
            <a:ext cx="210304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（我们是谁）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280455" y="4953588"/>
            <a:ext cx="1800200" cy="50405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070C0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12503" y="3806912"/>
            <a:ext cx="936104" cy="936104"/>
            <a:chOff x="1677608" y="2996952"/>
            <a:chExt cx="1395643" cy="1395643"/>
          </a:xfrm>
        </p:grpSpPr>
        <p:sp>
          <p:nvSpPr>
            <p:cNvPr id="1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417067" y="5032492"/>
            <a:ext cx="1503815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1954345" y="4144323"/>
            <a:ext cx="452420" cy="31066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3058443" y="5520571"/>
            <a:ext cx="210304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（我们做什么）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209863" y="4953588"/>
            <a:ext cx="1800200" cy="50405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070C0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41911" y="3806912"/>
            <a:ext cx="936104" cy="936104"/>
            <a:chOff x="1677608" y="2996952"/>
            <a:chExt cx="1395643" cy="1395643"/>
          </a:xfrm>
        </p:grpSpPr>
        <p:sp>
          <p:nvSpPr>
            <p:cNvPr id="2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9" name="文本框 9"/>
          <p:cNvSpPr txBox="1"/>
          <p:nvPr/>
        </p:nvSpPr>
        <p:spPr>
          <a:xfrm>
            <a:off x="3346475" y="5032492"/>
            <a:ext cx="1503815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KSO_Shape"/>
          <p:cNvSpPr>
            <a:spLocks/>
          </p:cNvSpPr>
          <p:nvPr/>
        </p:nvSpPr>
        <p:spPr bwMode="auto">
          <a:xfrm>
            <a:off x="3937347" y="4139968"/>
            <a:ext cx="400966" cy="31501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5002659" y="5520571"/>
            <a:ext cx="210304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（我们怎么做）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54079" y="4953588"/>
            <a:ext cx="1800200" cy="50405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070C0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86127" y="3806912"/>
            <a:ext cx="936104" cy="936104"/>
            <a:chOff x="1677608" y="2996952"/>
            <a:chExt cx="1395643" cy="1395643"/>
          </a:xfrm>
        </p:grpSpPr>
        <p:sp>
          <p:nvSpPr>
            <p:cNvPr id="3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3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7" name="文本框 9"/>
          <p:cNvSpPr txBox="1"/>
          <p:nvPr/>
        </p:nvSpPr>
        <p:spPr>
          <a:xfrm>
            <a:off x="5290691" y="5032492"/>
            <a:ext cx="1503815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5842569" y="4102610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6946875" y="5520571"/>
            <a:ext cx="210304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（长期战略目标）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7098295" y="4953588"/>
            <a:ext cx="1800200" cy="50405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070C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530343" y="3806912"/>
            <a:ext cx="936104" cy="936104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5" name="文本框 9"/>
          <p:cNvSpPr txBox="1"/>
          <p:nvPr/>
        </p:nvSpPr>
        <p:spPr>
          <a:xfrm>
            <a:off x="7234907" y="5032492"/>
            <a:ext cx="1503815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KSO_Shape"/>
          <p:cNvSpPr>
            <a:spLocks/>
          </p:cNvSpPr>
          <p:nvPr/>
        </p:nvSpPr>
        <p:spPr bwMode="auto">
          <a:xfrm>
            <a:off x="7825779" y="4111605"/>
            <a:ext cx="403977" cy="34337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8" name="文本框 9"/>
          <p:cNvSpPr txBox="1"/>
          <p:nvPr/>
        </p:nvSpPr>
        <p:spPr>
          <a:xfrm>
            <a:off x="8891091" y="5520571"/>
            <a:ext cx="2103040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（商务合作方式）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9042511" y="4953588"/>
            <a:ext cx="1800200" cy="50405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070C0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474559" y="3806912"/>
            <a:ext cx="936104" cy="936104"/>
            <a:chOff x="1677608" y="2996952"/>
            <a:chExt cx="1395643" cy="1395643"/>
          </a:xfrm>
        </p:grpSpPr>
        <p:sp>
          <p:nvSpPr>
            <p:cNvPr id="5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5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3" name="文本框 9"/>
          <p:cNvSpPr txBox="1"/>
          <p:nvPr/>
        </p:nvSpPr>
        <p:spPr>
          <a:xfrm>
            <a:off x="9179123" y="5032492"/>
            <a:ext cx="1503815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KSO_Shape"/>
          <p:cNvSpPr>
            <a:spLocks/>
          </p:cNvSpPr>
          <p:nvPr/>
        </p:nvSpPr>
        <p:spPr bwMode="auto">
          <a:xfrm>
            <a:off x="9772995" y="4130934"/>
            <a:ext cx="353552" cy="33941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137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7" grpId="0" animBg="1"/>
      <p:bldP spid="21" grpId="0"/>
      <p:bldP spid="23" grpId="0" animBg="1"/>
      <p:bldP spid="24" grpId="0"/>
      <p:bldP spid="25" grpId="0" animBg="1"/>
      <p:bldP spid="29" grpId="0"/>
      <p:bldP spid="31" grpId="0" animBg="1"/>
      <p:bldP spid="32" grpId="0"/>
      <p:bldP spid="33" grpId="0" animBg="1"/>
      <p:bldP spid="37" grpId="0"/>
      <p:bldP spid="39" grpId="0" animBg="1"/>
      <p:bldP spid="40" grpId="0"/>
      <p:bldP spid="41" grpId="0" animBg="1"/>
      <p:bldP spid="45" grpId="0"/>
      <p:bldP spid="47" grpId="0" animBg="1"/>
      <p:bldP spid="48" grpId="0"/>
      <p:bldP spid="49" grpId="0" animBg="1"/>
      <p:bldP spid="53" grpId="0"/>
      <p:bldP spid="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678" y="4984923"/>
            <a:ext cx="4430307" cy="160040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73451" y="676672"/>
            <a:ext cx="2032248" cy="2032248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" name="KSO_Shape"/>
          <p:cNvSpPr>
            <a:spLocks/>
          </p:cNvSpPr>
          <p:nvPr/>
        </p:nvSpPr>
        <p:spPr bwMode="auto">
          <a:xfrm>
            <a:off x="5583346" y="1339684"/>
            <a:ext cx="1028483" cy="70622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TextBox 45"/>
          <p:cNvSpPr txBox="1"/>
          <p:nvPr/>
        </p:nvSpPr>
        <p:spPr>
          <a:xfrm>
            <a:off x="5425746" y="3121804"/>
            <a:ext cx="1288173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rPr>
              <a:t>PART 01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109673" y="3652289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4657427" y="3674098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32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0"/>
          <p:cNvSpPr/>
          <p:nvPr/>
        </p:nvSpPr>
        <p:spPr>
          <a:xfrm>
            <a:off x="4369395" y="4336851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6025579" y="332656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6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公司简介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49115" y="1291178"/>
            <a:ext cx="3769590" cy="4730110"/>
            <a:chOff x="1665167" y="1192314"/>
            <a:chExt cx="3769590" cy="4730110"/>
          </a:xfrm>
        </p:grpSpPr>
        <p:sp>
          <p:nvSpPr>
            <p:cNvPr id="40" name="圆角矩形 39"/>
            <p:cNvSpPr/>
            <p:nvPr/>
          </p:nvSpPr>
          <p:spPr>
            <a:xfrm>
              <a:off x="1665167" y="1267297"/>
              <a:ext cx="3769590" cy="4655127"/>
            </a:xfrm>
            <a:prstGeom prst="roundRect">
              <a:avLst>
                <a:gd name="adj" fmla="val 467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884385" y="1437511"/>
              <a:ext cx="3331153" cy="4156364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965492" y="1519709"/>
              <a:ext cx="3168938" cy="213302"/>
              <a:chOff x="2149634" y="1165384"/>
              <a:chExt cx="3485832" cy="234632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1496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71" name="椭圆 7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椭圆 7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510879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2872123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7" name="椭圆 6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233367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3594612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955856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4317101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4678345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5039590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5400834" y="1165384"/>
                <a:ext cx="234632" cy="234632"/>
                <a:chOff x="2483009" y="1114425"/>
                <a:chExt cx="209550" cy="209550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2483009" y="1114425"/>
                  <a:ext cx="209550" cy="209550"/>
                </a:xfrm>
                <a:prstGeom prst="ellipse">
                  <a:avLst/>
                </a:prstGeom>
                <a:gradFill>
                  <a:gsLst>
                    <a:gs pos="7500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65000"/>
                      </a:schemeClr>
                    </a:gs>
                    <a:gs pos="35000">
                      <a:schemeClr val="bg1">
                        <a:lumMod val="95000"/>
                      </a:schemeClr>
                    </a:gs>
                    <a:gs pos="17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127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2502059" y="1133475"/>
                  <a:ext cx="171450" cy="17145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3" name="组合 72"/>
            <p:cNvGrpSpPr/>
            <p:nvPr/>
          </p:nvGrpSpPr>
          <p:grpSpPr>
            <a:xfrm>
              <a:off x="2020452" y="1192314"/>
              <a:ext cx="86065" cy="440911"/>
              <a:chOff x="2244442" y="772895"/>
              <a:chExt cx="94671" cy="485002"/>
            </a:xfrm>
          </p:grpSpPr>
          <p:sp>
            <p:nvSpPr>
              <p:cNvPr id="74" name="圆角矩形 73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350139" y="1192314"/>
              <a:ext cx="86065" cy="440911"/>
              <a:chOff x="2244442" y="772895"/>
              <a:chExt cx="94671" cy="485002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2679826" y="1192314"/>
              <a:ext cx="86065" cy="440911"/>
              <a:chOff x="2244442" y="772895"/>
              <a:chExt cx="94671" cy="485002"/>
            </a:xfrm>
          </p:grpSpPr>
          <p:sp>
            <p:nvSpPr>
              <p:cNvPr id="80" name="圆角矩形 79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3009512" y="1192314"/>
              <a:ext cx="86065" cy="440911"/>
              <a:chOff x="2244442" y="772895"/>
              <a:chExt cx="94671" cy="485002"/>
            </a:xfrm>
          </p:grpSpPr>
          <p:sp>
            <p:nvSpPr>
              <p:cNvPr id="83" name="圆角矩形 82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3339200" y="1192314"/>
              <a:ext cx="86065" cy="440911"/>
              <a:chOff x="2244442" y="772895"/>
              <a:chExt cx="94671" cy="485002"/>
            </a:xfrm>
          </p:grpSpPr>
          <p:sp>
            <p:nvSpPr>
              <p:cNvPr id="86" name="圆角矩形 85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3668886" y="1192314"/>
              <a:ext cx="86065" cy="440911"/>
              <a:chOff x="2244442" y="772895"/>
              <a:chExt cx="94671" cy="485002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3998573" y="1192314"/>
              <a:ext cx="86065" cy="440911"/>
              <a:chOff x="2244442" y="772895"/>
              <a:chExt cx="94671" cy="485002"/>
            </a:xfrm>
          </p:grpSpPr>
          <p:sp>
            <p:nvSpPr>
              <p:cNvPr id="92" name="圆角矩形 91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328260" y="1192314"/>
              <a:ext cx="86065" cy="440911"/>
              <a:chOff x="2244442" y="772895"/>
              <a:chExt cx="94671" cy="485002"/>
            </a:xfrm>
          </p:grpSpPr>
          <p:sp>
            <p:nvSpPr>
              <p:cNvPr id="95" name="圆角矩形 94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4657947" y="1192314"/>
              <a:ext cx="86065" cy="440911"/>
              <a:chOff x="2244442" y="772895"/>
              <a:chExt cx="94671" cy="485002"/>
            </a:xfrm>
          </p:grpSpPr>
          <p:sp>
            <p:nvSpPr>
              <p:cNvPr id="98" name="圆角矩形 97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0" name="组合 99"/>
            <p:cNvGrpSpPr/>
            <p:nvPr/>
          </p:nvGrpSpPr>
          <p:grpSpPr>
            <a:xfrm>
              <a:off x="4987634" y="1192314"/>
              <a:ext cx="86065" cy="440911"/>
              <a:chOff x="2244442" y="772895"/>
              <a:chExt cx="94671" cy="485002"/>
            </a:xfrm>
          </p:grpSpPr>
          <p:sp>
            <p:nvSpPr>
              <p:cNvPr id="101" name="圆角矩形 100"/>
              <p:cNvSpPr/>
              <p:nvPr/>
            </p:nvSpPr>
            <p:spPr>
              <a:xfrm>
                <a:off x="2244442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>
                <a:off x="2313407" y="772895"/>
                <a:ext cx="25706" cy="485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90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1" name="圆角矩形 150"/>
          <p:cNvSpPr/>
          <p:nvPr/>
        </p:nvSpPr>
        <p:spPr>
          <a:xfrm>
            <a:off x="5345430" y="1536375"/>
            <a:ext cx="5744421" cy="4156364"/>
          </a:xfrm>
          <a:prstGeom prst="roundRect">
            <a:avLst>
              <a:gd name="adj" fmla="val 0"/>
            </a:avLst>
          </a:prstGeom>
          <a:gradFill>
            <a:gsLst>
              <a:gs pos="52000">
                <a:srgbClr val="F4F4F4"/>
              </a:gs>
              <a:gs pos="0">
                <a:schemeClr val="bg1"/>
              </a:gs>
              <a:gs pos="100000">
                <a:srgbClr val="E2E2E2"/>
              </a:gs>
            </a:gsLst>
            <a:lin ang="0" scaled="0"/>
          </a:grad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67096" y="1988840"/>
            <a:ext cx="2857371" cy="162571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TextBox 153"/>
          <p:cNvSpPr txBox="1"/>
          <p:nvPr/>
        </p:nvSpPr>
        <p:spPr>
          <a:xfrm>
            <a:off x="2137146" y="4038163"/>
            <a:ext cx="4127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我们一起创造企业的辉煌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一起实现我们的理想奋斗！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5665539" y="2338727"/>
            <a:ext cx="5232871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设计师原创作品，请勿盗卖！否则将被追究法律责任！</a:t>
            </a:r>
            <a:endParaRPr lang="zh-CN" altLang="en-US" sz="1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58" name="矩形 3"/>
          <p:cNvSpPr>
            <a:spLocks noChangeArrowheads="1"/>
          </p:cNvSpPr>
          <p:nvPr/>
        </p:nvSpPr>
        <p:spPr bwMode="auto">
          <a:xfrm>
            <a:off x="5682063" y="1971860"/>
            <a:ext cx="1164407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简介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1" name="矩形 47"/>
          <p:cNvSpPr>
            <a:spLocks noChangeArrowheads="1"/>
          </p:cNvSpPr>
          <p:nvPr/>
        </p:nvSpPr>
        <p:spPr bwMode="auto">
          <a:xfrm>
            <a:off x="5665540" y="3795867"/>
            <a:ext cx="5232870" cy="157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设计师原创作品，请勿盗卖！否则将被追究法律责任！</a:t>
            </a:r>
          </a:p>
        </p:txBody>
      </p:sp>
      <p:sp>
        <p:nvSpPr>
          <p:cNvPr id="162" name="矩形 3"/>
          <p:cNvSpPr>
            <a:spLocks noChangeArrowheads="1"/>
          </p:cNvSpPr>
          <p:nvPr/>
        </p:nvSpPr>
        <p:spPr bwMode="auto">
          <a:xfrm>
            <a:off x="5682063" y="3412020"/>
            <a:ext cx="1164407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服务概览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47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51" grpId="0" animBg="1"/>
      <p:bldP spid="15" grpId="0" animBg="1"/>
      <p:bldP spid="154" grpId="0"/>
      <p:bldP spid="157" grpId="0"/>
      <p:bldP spid="158" grpId="0"/>
      <p:bldP spid="161" grpId="0"/>
      <p:bldP spid="1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团队介绍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526336" y="904674"/>
            <a:ext cx="6244229" cy="6340750"/>
            <a:chOff x="3526336" y="669650"/>
            <a:chExt cx="6244229" cy="6340750"/>
          </a:xfrm>
        </p:grpSpPr>
        <p:sp>
          <p:nvSpPr>
            <p:cNvPr id="45" name="任意多边形 44"/>
            <p:cNvSpPr/>
            <p:nvPr/>
          </p:nvSpPr>
          <p:spPr>
            <a:xfrm>
              <a:off x="5488123" y="5367020"/>
              <a:ext cx="2209437" cy="1643380"/>
            </a:xfrm>
            <a:custGeom>
              <a:avLst/>
              <a:gdLst>
                <a:gd name="connsiteX0" fmla="*/ 870857 w 2293257"/>
                <a:gd name="connsiteY0" fmla="*/ 0 h 1727200"/>
                <a:gd name="connsiteX1" fmla="*/ 2293257 w 2293257"/>
                <a:gd name="connsiteY1" fmla="*/ 1422400 h 1727200"/>
                <a:gd name="connsiteX2" fmla="*/ 914400 w 2293257"/>
                <a:gd name="connsiteY2" fmla="*/ 1727200 h 1727200"/>
                <a:gd name="connsiteX3" fmla="*/ 0 w 2293257"/>
                <a:gd name="connsiteY3" fmla="*/ 870857 h 1727200"/>
                <a:gd name="connsiteX4" fmla="*/ 870857 w 2293257"/>
                <a:gd name="connsiteY4" fmla="*/ 0 h 1727200"/>
                <a:gd name="connsiteX0" fmla="*/ 825137 w 2293257"/>
                <a:gd name="connsiteY0" fmla="*/ 0 h 1658620"/>
                <a:gd name="connsiteX1" fmla="*/ 2293257 w 2293257"/>
                <a:gd name="connsiteY1" fmla="*/ 1353820 h 1658620"/>
                <a:gd name="connsiteX2" fmla="*/ 914400 w 2293257"/>
                <a:gd name="connsiteY2" fmla="*/ 1658620 h 1658620"/>
                <a:gd name="connsiteX3" fmla="*/ 0 w 2293257"/>
                <a:gd name="connsiteY3" fmla="*/ 802277 h 1658620"/>
                <a:gd name="connsiteX4" fmla="*/ 825137 w 2293257"/>
                <a:gd name="connsiteY4" fmla="*/ 0 h 1658620"/>
                <a:gd name="connsiteX0" fmla="*/ 825137 w 2209437"/>
                <a:gd name="connsiteY0" fmla="*/ 0 h 1658620"/>
                <a:gd name="connsiteX1" fmla="*/ 2209437 w 2209437"/>
                <a:gd name="connsiteY1" fmla="*/ 1376680 h 1658620"/>
                <a:gd name="connsiteX2" fmla="*/ 914400 w 2209437"/>
                <a:gd name="connsiteY2" fmla="*/ 1658620 h 1658620"/>
                <a:gd name="connsiteX3" fmla="*/ 0 w 2209437"/>
                <a:gd name="connsiteY3" fmla="*/ 802277 h 1658620"/>
                <a:gd name="connsiteX4" fmla="*/ 825137 w 2209437"/>
                <a:gd name="connsiteY4" fmla="*/ 0 h 1658620"/>
                <a:gd name="connsiteX0" fmla="*/ 817517 w 2209437"/>
                <a:gd name="connsiteY0" fmla="*/ 0 h 1643380"/>
                <a:gd name="connsiteX1" fmla="*/ 2209437 w 2209437"/>
                <a:gd name="connsiteY1" fmla="*/ 1361440 h 1643380"/>
                <a:gd name="connsiteX2" fmla="*/ 914400 w 2209437"/>
                <a:gd name="connsiteY2" fmla="*/ 1643380 h 1643380"/>
                <a:gd name="connsiteX3" fmla="*/ 0 w 2209437"/>
                <a:gd name="connsiteY3" fmla="*/ 787037 h 1643380"/>
                <a:gd name="connsiteX4" fmla="*/ 817517 w 2209437"/>
                <a:gd name="connsiteY4" fmla="*/ 0 h 164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9437" h="1643380">
                  <a:moveTo>
                    <a:pt x="817517" y="0"/>
                  </a:moveTo>
                  <a:lnTo>
                    <a:pt x="2209437" y="1361440"/>
                  </a:lnTo>
                  <a:lnTo>
                    <a:pt x="914400" y="1643380"/>
                  </a:lnTo>
                  <a:lnTo>
                    <a:pt x="0" y="787037"/>
                  </a:lnTo>
                  <a:lnTo>
                    <a:pt x="817517" y="0"/>
                  </a:lnTo>
                  <a:close/>
                </a:path>
              </a:pathLst>
            </a:custGeom>
            <a:gradFill>
              <a:gsLst>
                <a:gs pos="80000">
                  <a:srgbClr val="C6C6C6">
                    <a:alpha val="0"/>
                  </a:srgbClr>
                </a:gs>
                <a:gs pos="25000">
                  <a:schemeClr val="tx1">
                    <a:alpha val="38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6379665" y="2060300"/>
              <a:ext cx="3390900" cy="4775200"/>
            </a:xfrm>
            <a:custGeom>
              <a:avLst/>
              <a:gdLst>
                <a:gd name="connsiteX0" fmla="*/ 1460500 w 3390900"/>
                <a:gd name="connsiteY0" fmla="*/ 0 h 4775200"/>
                <a:gd name="connsiteX1" fmla="*/ 1038839 w 3390900"/>
                <a:gd name="connsiteY1" fmla="*/ 975322 h 4775200"/>
                <a:gd name="connsiteX2" fmla="*/ 2829134 w 3390900"/>
                <a:gd name="connsiteY2" fmla="*/ 2765618 h 4775200"/>
                <a:gd name="connsiteX3" fmla="*/ 3390900 w 3390900"/>
                <a:gd name="connsiteY3" fmla="*/ 1955800 h 4775200"/>
                <a:gd name="connsiteX4" fmla="*/ 1435100 w 3390900"/>
                <a:gd name="connsiteY4" fmla="*/ 4775200 h 4775200"/>
                <a:gd name="connsiteX5" fmla="*/ 0 w 3390900"/>
                <a:gd name="connsiteY5" fmla="*/ 3378200 h 477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900" h="4775200">
                  <a:moveTo>
                    <a:pt x="1460500" y="0"/>
                  </a:moveTo>
                  <a:lnTo>
                    <a:pt x="1038839" y="975322"/>
                  </a:lnTo>
                  <a:lnTo>
                    <a:pt x="2829134" y="2765618"/>
                  </a:lnTo>
                  <a:lnTo>
                    <a:pt x="3390900" y="1955800"/>
                  </a:lnTo>
                  <a:lnTo>
                    <a:pt x="1435100" y="4775200"/>
                  </a:lnTo>
                  <a:lnTo>
                    <a:pt x="0" y="3378200"/>
                  </a:lnTo>
                  <a:close/>
                </a:path>
              </a:pathLst>
            </a:custGeom>
            <a:gradFill>
              <a:gsLst>
                <a:gs pos="71000">
                  <a:srgbClr val="CCCCCC">
                    <a:alpha val="0"/>
                  </a:srgbClr>
                </a:gs>
                <a:gs pos="24000">
                  <a:schemeClr val="tx1">
                    <a:alpha val="6500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870574" y="4340856"/>
              <a:ext cx="2619375" cy="2524125"/>
            </a:xfrm>
            <a:custGeom>
              <a:avLst/>
              <a:gdLst>
                <a:gd name="connsiteX0" fmla="*/ 0 w 2619375"/>
                <a:gd name="connsiteY0" fmla="*/ 571500 h 2524125"/>
                <a:gd name="connsiteX1" fmla="*/ 1952625 w 2619375"/>
                <a:gd name="connsiteY1" fmla="*/ 2524125 h 2524125"/>
                <a:gd name="connsiteX2" fmla="*/ 2619375 w 2619375"/>
                <a:gd name="connsiteY2" fmla="*/ 2514600 h 2524125"/>
                <a:gd name="connsiteX3" fmla="*/ 1057275 w 2619375"/>
                <a:gd name="connsiteY3" fmla="*/ 0 h 2524125"/>
                <a:gd name="connsiteX4" fmla="*/ 0 w 2619375"/>
                <a:gd name="connsiteY4" fmla="*/ 571500 h 252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9375" h="2524125">
                  <a:moveTo>
                    <a:pt x="0" y="571500"/>
                  </a:moveTo>
                  <a:lnTo>
                    <a:pt x="1952625" y="2524125"/>
                  </a:lnTo>
                  <a:lnTo>
                    <a:pt x="2619375" y="2514600"/>
                  </a:lnTo>
                  <a:lnTo>
                    <a:pt x="1057275" y="0"/>
                  </a:lnTo>
                  <a:lnTo>
                    <a:pt x="0" y="571500"/>
                  </a:lnTo>
                  <a:close/>
                </a:path>
              </a:pathLst>
            </a:custGeom>
            <a:gradFill>
              <a:gsLst>
                <a:gs pos="77000">
                  <a:srgbClr val="C6C6C6">
                    <a:alpha val="0"/>
                  </a:srgbClr>
                </a:gs>
                <a:gs pos="20000">
                  <a:schemeClr val="tx1">
                    <a:alpha val="26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7327700" y="1980019"/>
              <a:ext cx="2352061" cy="2765618"/>
            </a:xfrm>
            <a:custGeom>
              <a:avLst/>
              <a:gdLst>
                <a:gd name="connsiteX0" fmla="*/ 421661 w 2352061"/>
                <a:gd name="connsiteY0" fmla="*/ 0 h 2765618"/>
                <a:gd name="connsiteX1" fmla="*/ 2352061 w 2352061"/>
                <a:gd name="connsiteY1" fmla="*/ 1955800 h 2765618"/>
                <a:gd name="connsiteX2" fmla="*/ 1790295 w 2352061"/>
                <a:gd name="connsiteY2" fmla="*/ 2765618 h 2765618"/>
                <a:gd name="connsiteX3" fmla="*/ 0 w 2352061"/>
                <a:gd name="connsiteY3" fmla="*/ 975322 h 276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52061" h="2765618">
                  <a:moveTo>
                    <a:pt x="421661" y="0"/>
                  </a:moveTo>
                  <a:lnTo>
                    <a:pt x="2352061" y="1955800"/>
                  </a:lnTo>
                  <a:lnTo>
                    <a:pt x="1790295" y="2765618"/>
                  </a:lnTo>
                  <a:lnTo>
                    <a:pt x="0" y="975322"/>
                  </a:lnTo>
                  <a:close/>
                </a:path>
              </a:pathLst>
            </a:custGeom>
            <a:gradFill>
              <a:gsLst>
                <a:gs pos="73000">
                  <a:srgbClr val="CCCCCC">
                    <a:alpha val="0"/>
                  </a:srgbClr>
                </a:gs>
                <a:gs pos="0">
                  <a:schemeClr val="tx1">
                    <a:alpha val="5000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139997" y="669650"/>
              <a:ext cx="1242060" cy="1463040"/>
            </a:xfrm>
            <a:custGeom>
              <a:avLst/>
              <a:gdLst>
                <a:gd name="connsiteX0" fmla="*/ 0 w 1249680"/>
                <a:gd name="connsiteY0" fmla="*/ 0 h 1447800"/>
                <a:gd name="connsiteX1" fmla="*/ 1249680 w 1249680"/>
                <a:gd name="connsiteY1" fmla="*/ 1219200 h 1447800"/>
                <a:gd name="connsiteX2" fmla="*/ 243840 w 1249680"/>
                <a:gd name="connsiteY2" fmla="*/ 1447800 h 1447800"/>
                <a:gd name="connsiteX3" fmla="*/ 0 w 1249680"/>
                <a:gd name="connsiteY3" fmla="*/ 0 h 1447800"/>
                <a:gd name="connsiteX0" fmla="*/ 0 w 1242060"/>
                <a:gd name="connsiteY0" fmla="*/ 0 h 1463040"/>
                <a:gd name="connsiteX1" fmla="*/ 1242060 w 1242060"/>
                <a:gd name="connsiteY1" fmla="*/ 1234440 h 1463040"/>
                <a:gd name="connsiteX2" fmla="*/ 236220 w 1242060"/>
                <a:gd name="connsiteY2" fmla="*/ 1463040 h 1463040"/>
                <a:gd name="connsiteX3" fmla="*/ 0 w 1242060"/>
                <a:gd name="connsiteY3" fmla="*/ 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2060" h="1463040">
                  <a:moveTo>
                    <a:pt x="0" y="0"/>
                  </a:moveTo>
                  <a:lnTo>
                    <a:pt x="1242060" y="1234440"/>
                  </a:lnTo>
                  <a:lnTo>
                    <a:pt x="236220" y="146304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1000">
                  <a:schemeClr val="tx1">
                    <a:alpha val="14000"/>
                  </a:schemeClr>
                </a:gs>
                <a:gs pos="100000">
                  <a:srgbClr val="DCDCDC">
                    <a:alpha val="0"/>
                  </a:srgbClr>
                </a:gs>
                <a:gs pos="0">
                  <a:schemeClr val="tx1">
                    <a:alpha val="38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526336" y="676977"/>
              <a:ext cx="4861562" cy="5547946"/>
            </a:xfrm>
            <a:custGeom>
              <a:avLst/>
              <a:gdLst>
                <a:gd name="connsiteX0" fmla="*/ 2615203 w 4861562"/>
                <a:gd name="connsiteY0" fmla="*/ 0 h 5547946"/>
                <a:gd name="connsiteX1" fmla="*/ 2937535 w 4861562"/>
                <a:gd name="connsiteY1" fmla="*/ 787621 h 5547946"/>
                <a:gd name="connsiteX2" fmla="*/ 2941269 w 4861562"/>
                <a:gd name="connsiteY2" fmla="*/ 1275578 h 5547946"/>
                <a:gd name="connsiteX3" fmla="*/ 2965270 w 4861562"/>
                <a:gd name="connsiteY3" fmla="*/ 1262372 h 5547946"/>
                <a:gd name="connsiteX4" fmla="*/ 3039387 w 4861562"/>
                <a:gd name="connsiteY4" fmla="*/ 1217344 h 5547946"/>
                <a:gd name="connsiteX5" fmla="*/ 3565276 w 4861562"/>
                <a:gd name="connsiteY5" fmla="*/ 1084184 h 5547946"/>
                <a:gd name="connsiteX6" fmla="*/ 4668557 w 4861562"/>
                <a:gd name="connsiteY6" fmla="*/ 2187465 h 5547946"/>
                <a:gd name="connsiteX7" fmla="*/ 4480134 w 4861562"/>
                <a:gd name="connsiteY7" fmla="*/ 2804320 h 5547946"/>
                <a:gd name="connsiteX8" fmla="*/ 4422795 w 4861562"/>
                <a:gd name="connsiteY8" fmla="*/ 2880998 h 5547946"/>
                <a:gd name="connsiteX9" fmla="*/ 4506328 w 4861562"/>
                <a:gd name="connsiteY9" fmla="*/ 2949920 h 5547946"/>
                <a:gd name="connsiteX10" fmla="*/ 4861562 w 4861562"/>
                <a:gd name="connsiteY10" fmla="*/ 3807530 h 5547946"/>
                <a:gd name="connsiteX11" fmla="*/ 3648718 w 4861562"/>
                <a:gd name="connsiteY11" fmla="*/ 5020375 h 5547946"/>
                <a:gd name="connsiteX12" fmla="*/ 2970605 w 4861562"/>
                <a:gd name="connsiteY12" fmla="*/ 4813240 h 5547946"/>
                <a:gd name="connsiteX13" fmla="*/ 2841791 w 4861562"/>
                <a:gd name="connsiteY13" fmla="*/ 4706959 h 5547946"/>
                <a:gd name="connsiteX14" fmla="*/ 2940267 w 4861562"/>
                <a:gd name="connsiteY14" fmla="*/ 5065358 h 5547946"/>
                <a:gd name="connsiteX15" fmla="*/ 2972136 w 4861562"/>
                <a:gd name="connsiteY15" fmla="*/ 5547946 h 5547946"/>
                <a:gd name="connsiteX16" fmla="*/ 2025170 w 4861562"/>
                <a:gd name="connsiteY16" fmla="*/ 5534288 h 5547946"/>
                <a:gd name="connsiteX17" fmla="*/ 1692822 w 4861562"/>
                <a:gd name="connsiteY17" fmla="*/ 4987962 h 5547946"/>
                <a:gd name="connsiteX18" fmla="*/ 1762607 w 4861562"/>
                <a:gd name="connsiteY18" fmla="*/ 4482609 h 5547946"/>
                <a:gd name="connsiteX19" fmla="*/ 1768051 w 4861562"/>
                <a:gd name="connsiteY19" fmla="*/ 4464595 h 5547946"/>
                <a:gd name="connsiteX20" fmla="*/ 1691610 w 4861562"/>
                <a:gd name="connsiteY20" fmla="*/ 4506086 h 5547946"/>
                <a:gd name="connsiteX21" fmla="*/ 1217647 w 4861562"/>
                <a:gd name="connsiteY21" fmla="*/ 4601775 h 5547946"/>
                <a:gd name="connsiteX22" fmla="*/ 0 w 4861562"/>
                <a:gd name="connsiteY22" fmla="*/ 3384127 h 5547946"/>
                <a:gd name="connsiteX23" fmla="*/ 1217647 w 4861562"/>
                <a:gd name="connsiteY23" fmla="*/ 2166480 h 5547946"/>
                <a:gd name="connsiteX24" fmla="*/ 1282063 w 4861562"/>
                <a:gd name="connsiteY24" fmla="*/ 2172974 h 5547946"/>
                <a:gd name="connsiteX25" fmla="*/ 1369579 w 4861562"/>
                <a:gd name="connsiteY25" fmla="*/ 2165274 h 5547946"/>
                <a:gd name="connsiteX26" fmla="*/ 1326083 w 4861562"/>
                <a:gd name="connsiteY26" fmla="*/ 2105990 h 5547946"/>
                <a:gd name="connsiteX27" fmla="*/ 1212334 w 4861562"/>
                <a:gd name="connsiteY27" fmla="*/ 2044248 h 5547946"/>
                <a:gd name="connsiteX28" fmla="*/ 820919 w 4861562"/>
                <a:gd name="connsiteY28" fmla="*/ 1308087 h 5547946"/>
                <a:gd name="connsiteX29" fmla="*/ 1708700 w 4861562"/>
                <a:gd name="connsiteY29" fmla="*/ 420306 h 5547946"/>
                <a:gd name="connsiteX30" fmla="*/ 2054265 w 4861562"/>
                <a:gd name="connsiteY30" fmla="*/ 490072 h 5547946"/>
                <a:gd name="connsiteX31" fmla="*/ 2165344 w 4861562"/>
                <a:gd name="connsiteY31" fmla="*/ 550365 h 5547946"/>
                <a:gd name="connsiteX32" fmla="*/ 2314723 w 4861562"/>
                <a:gd name="connsiteY32" fmla="*/ 637381 h 5547946"/>
                <a:gd name="connsiteX33" fmla="*/ 2615203 w 4861562"/>
                <a:gd name="connsiteY33" fmla="*/ 0 h 554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861562" h="5547946">
                  <a:moveTo>
                    <a:pt x="2615203" y="0"/>
                  </a:moveTo>
                  <a:cubicBezTo>
                    <a:pt x="2857408" y="503986"/>
                    <a:pt x="2903223" y="545888"/>
                    <a:pt x="2937535" y="787621"/>
                  </a:cubicBezTo>
                  <a:cubicBezTo>
                    <a:pt x="2960921" y="1018427"/>
                    <a:pt x="2950713" y="1050673"/>
                    <a:pt x="2941269" y="1275578"/>
                  </a:cubicBezTo>
                  <a:lnTo>
                    <a:pt x="2965270" y="1262372"/>
                  </a:lnTo>
                  <a:lnTo>
                    <a:pt x="3039387" y="1217344"/>
                  </a:lnTo>
                  <a:cubicBezTo>
                    <a:pt x="3195715" y="1132422"/>
                    <a:pt x="3374862" y="1084184"/>
                    <a:pt x="3565276" y="1084184"/>
                  </a:cubicBezTo>
                  <a:cubicBezTo>
                    <a:pt x="4174601" y="1084184"/>
                    <a:pt x="4668557" y="1578140"/>
                    <a:pt x="4668557" y="2187465"/>
                  </a:cubicBezTo>
                  <a:cubicBezTo>
                    <a:pt x="4668557" y="2415962"/>
                    <a:pt x="4599095" y="2628235"/>
                    <a:pt x="4480134" y="2804320"/>
                  </a:cubicBezTo>
                  <a:lnTo>
                    <a:pt x="4422795" y="2880998"/>
                  </a:lnTo>
                  <a:lnTo>
                    <a:pt x="4506328" y="2949920"/>
                  </a:lnTo>
                  <a:cubicBezTo>
                    <a:pt x="4725811" y="3169402"/>
                    <a:pt x="4861562" y="3472614"/>
                    <a:pt x="4861562" y="3807530"/>
                  </a:cubicBezTo>
                  <a:cubicBezTo>
                    <a:pt x="4861562" y="4477366"/>
                    <a:pt x="4318553" y="5020375"/>
                    <a:pt x="3648718" y="5020375"/>
                  </a:cubicBezTo>
                  <a:cubicBezTo>
                    <a:pt x="3397529" y="5020375"/>
                    <a:pt x="3164176" y="4944015"/>
                    <a:pt x="2970605" y="4813240"/>
                  </a:cubicBezTo>
                  <a:lnTo>
                    <a:pt x="2841791" y="4706959"/>
                  </a:lnTo>
                  <a:lnTo>
                    <a:pt x="2940267" y="5065358"/>
                  </a:lnTo>
                  <a:cubicBezTo>
                    <a:pt x="2972895" y="5225462"/>
                    <a:pt x="3079124" y="5396948"/>
                    <a:pt x="2972136" y="5547946"/>
                  </a:cubicBezTo>
                  <a:lnTo>
                    <a:pt x="2025170" y="5534288"/>
                  </a:lnTo>
                  <a:cubicBezTo>
                    <a:pt x="1821057" y="5359009"/>
                    <a:pt x="1729244" y="5187523"/>
                    <a:pt x="1692822" y="4987962"/>
                  </a:cubicBezTo>
                  <a:cubicBezTo>
                    <a:pt x="1665506" y="4838291"/>
                    <a:pt x="1715016" y="4642950"/>
                    <a:pt x="1762607" y="4482609"/>
                  </a:cubicBezTo>
                  <a:lnTo>
                    <a:pt x="1768051" y="4464595"/>
                  </a:lnTo>
                  <a:lnTo>
                    <a:pt x="1691610" y="4506086"/>
                  </a:lnTo>
                  <a:cubicBezTo>
                    <a:pt x="1545933" y="4567703"/>
                    <a:pt x="1385769" y="4601775"/>
                    <a:pt x="1217647" y="4601775"/>
                  </a:cubicBezTo>
                  <a:cubicBezTo>
                    <a:pt x="545159" y="4601775"/>
                    <a:pt x="0" y="4056615"/>
                    <a:pt x="0" y="3384127"/>
                  </a:cubicBezTo>
                  <a:cubicBezTo>
                    <a:pt x="0" y="2711640"/>
                    <a:pt x="545159" y="2166480"/>
                    <a:pt x="1217647" y="2166480"/>
                  </a:cubicBezTo>
                  <a:lnTo>
                    <a:pt x="1282063" y="2172974"/>
                  </a:lnTo>
                  <a:lnTo>
                    <a:pt x="1369579" y="2165274"/>
                  </a:lnTo>
                  <a:lnTo>
                    <a:pt x="1326083" y="2105990"/>
                  </a:lnTo>
                  <a:lnTo>
                    <a:pt x="1212334" y="2044248"/>
                  </a:lnTo>
                  <a:cubicBezTo>
                    <a:pt x="976182" y="1884708"/>
                    <a:pt x="820919" y="1614528"/>
                    <a:pt x="820919" y="1308087"/>
                  </a:cubicBezTo>
                  <a:cubicBezTo>
                    <a:pt x="820919" y="817779"/>
                    <a:pt x="1218393" y="420306"/>
                    <a:pt x="1708700" y="420306"/>
                  </a:cubicBezTo>
                  <a:cubicBezTo>
                    <a:pt x="1831278" y="420306"/>
                    <a:pt x="1948051" y="445149"/>
                    <a:pt x="2054265" y="490072"/>
                  </a:cubicBezTo>
                  <a:lnTo>
                    <a:pt x="2165344" y="550365"/>
                  </a:lnTo>
                  <a:cubicBezTo>
                    <a:pt x="2215137" y="579370"/>
                    <a:pt x="2281035" y="684133"/>
                    <a:pt x="2314723" y="637381"/>
                  </a:cubicBezTo>
                  <a:cubicBezTo>
                    <a:pt x="2590320" y="389597"/>
                    <a:pt x="2525970" y="359210"/>
                    <a:pt x="2615203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2000"/>
                  </a:schemeClr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2700000" scaled="1"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28600" dist="254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5750832" y="4568825"/>
              <a:ext cx="2009775" cy="1885950"/>
            </a:xfrm>
            <a:custGeom>
              <a:avLst/>
              <a:gdLst>
                <a:gd name="connsiteX0" fmla="*/ 1276350 w 2133600"/>
                <a:gd name="connsiteY0" fmla="*/ 76200 h 1914525"/>
                <a:gd name="connsiteX1" fmla="*/ 2133600 w 2133600"/>
                <a:gd name="connsiteY1" fmla="*/ 933450 h 1914525"/>
                <a:gd name="connsiteX2" fmla="*/ 1181100 w 2133600"/>
                <a:gd name="connsiteY2" fmla="*/ 1885950 h 1914525"/>
                <a:gd name="connsiteX3" fmla="*/ 476250 w 2133600"/>
                <a:gd name="connsiteY3" fmla="*/ 1914525 h 1914525"/>
                <a:gd name="connsiteX4" fmla="*/ 0 w 2133600"/>
                <a:gd name="connsiteY4" fmla="*/ 1457325 h 1914525"/>
                <a:gd name="connsiteX5" fmla="*/ 123825 w 2133600"/>
                <a:gd name="connsiteY5" fmla="*/ 381000 h 1914525"/>
                <a:gd name="connsiteX6" fmla="*/ 352425 w 2133600"/>
                <a:gd name="connsiteY6" fmla="*/ 142875 h 1914525"/>
                <a:gd name="connsiteX7" fmla="*/ 666750 w 2133600"/>
                <a:gd name="connsiteY7" fmla="*/ 85725 h 1914525"/>
                <a:gd name="connsiteX8" fmla="*/ 933450 w 2133600"/>
                <a:gd name="connsiteY8" fmla="*/ 0 h 1914525"/>
                <a:gd name="connsiteX9" fmla="*/ 1276350 w 2133600"/>
                <a:gd name="connsiteY9" fmla="*/ 76200 h 1914525"/>
                <a:gd name="connsiteX0" fmla="*/ 1276350 w 2133600"/>
                <a:gd name="connsiteY0" fmla="*/ 76200 h 1885950"/>
                <a:gd name="connsiteX1" fmla="*/ 2133600 w 2133600"/>
                <a:gd name="connsiteY1" fmla="*/ 933450 h 1885950"/>
                <a:gd name="connsiteX2" fmla="*/ 1181100 w 2133600"/>
                <a:gd name="connsiteY2" fmla="*/ 1885950 h 1885950"/>
                <a:gd name="connsiteX3" fmla="*/ 0 w 2133600"/>
                <a:gd name="connsiteY3" fmla="*/ 1457325 h 1885950"/>
                <a:gd name="connsiteX4" fmla="*/ 123825 w 2133600"/>
                <a:gd name="connsiteY4" fmla="*/ 381000 h 1885950"/>
                <a:gd name="connsiteX5" fmla="*/ 352425 w 2133600"/>
                <a:gd name="connsiteY5" fmla="*/ 142875 h 1885950"/>
                <a:gd name="connsiteX6" fmla="*/ 666750 w 2133600"/>
                <a:gd name="connsiteY6" fmla="*/ 85725 h 1885950"/>
                <a:gd name="connsiteX7" fmla="*/ 933450 w 2133600"/>
                <a:gd name="connsiteY7" fmla="*/ 0 h 1885950"/>
                <a:gd name="connsiteX8" fmla="*/ 1276350 w 2133600"/>
                <a:gd name="connsiteY8" fmla="*/ 76200 h 1885950"/>
                <a:gd name="connsiteX0" fmla="*/ 1152525 w 2009775"/>
                <a:gd name="connsiteY0" fmla="*/ 76200 h 1885950"/>
                <a:gd name="connsiteX1" fmla="*/ 2009775 w 2009775"/>
                <a:gd name="connsiteY1" fmla="*/ 933450 h 1885950"/>
                <a:gd name="connsiteX2" fmla="*/ 1057275 w 2009775"/>
                <a:gd name="connsiteY2" fmla="*/ 1885950 h 1885950"/>
                <a:gd name="connsiteX3" fmla="*/ 0 w 2009775"/>
                <a:gd name="connsiteY3" fmla="*/ 381000 h 1885950"/>
                <a:gd name="connsiteX4" fmla="*/ 228600 w 2009775"/>
                <a:gd name="connsiteY4" fmla="*/ 142875 h 1885950"/>
                <a:gd name="connsiteX5" fmla="*/ 542925 w 2009775"/>
                <a:gd name="connsiteY5" fmla="*/ 85725 h 1885950"/>
                <a:gd name="connsiteX6" fmla="*/ 809625 w 2009775"/>
                <a:gd name="connsiteY6" fmla="*/ 0 h 1885950"/>
                <a:gd name="connsiteX7" fmla="*/ 1152525 w 2009775"/>
                <a:gd name="connsiteY7" fmla="*/ 76200 h 1885950"/>
                <a:gd name="connsiteX0" fmla="*/ 1152525 w 2009775"/>
                <a:gd name="connsiteY0" fmla="*/ 76200 h 1885950"/>
                <a:gd name="connsiteX1" fmla="*/ 2009775 w 2009775"/>
                <a:gd name="connsiteY1" fmla="*/ 933450 h 1885950"/>
                <a:gd name="connsiteX2" fmla="*/ 1057275 w 2009775"/>
                <a:gd name="connsiteY2" fmla="*/ 1885950 h 1885950"/>
                <a:gd name="connsiteX3" fmla="*/ 88900 w 2009775"/>
                <a:gd name="connsiteY3" fmla="*/ 936625 h 1885950"/>
                <a:gd name="connsiteX4" fmla="*/ 0 w 2009775"/>
                <a:gd name="connsiteY4" fmla="*/ 381000 h 1885950"/>
                <a:gd name="connsiteX5" fmla="*/ 228600 w 2009775"/>
                <a:gd name="connsiteY5" fmla="*/ 142875 h 1885950"/>
                <a:gd name="connsiteX6" fmla="*/ 542925 w 2009775"/>
                <a:gd name="connsiteY6" fmla="*/ 85725 h 1885950"/>
                <a:gd name="connsiteX7" fmla="*/ 809625 w 2009775"/>
                <a:gd name="connsiteY7" fmla="*/ 0 h 1885950"/>
                <a:gd name="connsiteX8" fmla="*/ 1152525 w 2009775"/>
                <a:gd name="connsiteY8" fmla="*/ 76200 h 1885950"/>
                <a:gd name="connsiteX0" fmla="*/ 1152525 w 2009775"/>
                <a:gd name="connsiteY0" fmla="*/ 76200 h 1885950"/>
                <a:gd name="connsiteX1" fmla="*/ 2009775 w 2009775"/>
                <a:gd name="connsiteY1" fmla="*/ 933450 h 1885950"/>
                <a:gd name="connsiteX2" fmla="*/ 1057275 w 2009775"/>
                <a:gd name="connsiteY2" fmla="*/ 1885950 h 1885950"/>
                <a:gd name="connsiteX3" fmla="*/ 88900 w 2009775"/>
                <a:gd name="connsiteY3" fmla="*/ 936625 h 1885950"/>
                <a:gd name="connsiteX4" fmla="*/ 0 w 2009775"/>
                <a:gd name="connsiteY4" fmla="*/ 381000 h 1885950"/>
                <a:gd name="connsiteX5" fmla="*/ 228600 w 2009775"/>
                <a:gd name="connsiteY5" fmla="*/ 142875 h 1885950"/>
                <a:gd name="connsiteX6" fmla="*/ 542925 w 2009775"/>
                <a:gd name="connsiteY6" fmla="*/ 85725 h 1885950"/>
                <a:gd name="connsiteX7" fmla="*/ 809625 w 2009775"/>
                <a:gd name="connsiteY7" fmla="*/ 0 h 1885950"/>
                <a:gd name="connsiteX8" fmla="*/ 1152525 w 2009775"/>
                <a:gd name="connsiteY8" fmla="*/ 7620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9775" h="1885950">
                  <a:moveTo>
                    <a:pt x="1152525" y="76200"/>
                  </a:moveTo>
                  <a:lnTo>
                    <a:pt x="2009775" y="933450"/>
                  </a:lnTo>
                  <a:lnTo>
                    <a:pt x="1057275" y="1885950"/>
                  </a:lnTo>
                  <a:cubicBezTo>
                    <a:pt x="751417" y="1590675"/>
                    <a:pt x="343958" y="1301750"/>
                    <a:pt x="88900" y="936625"/>
                  </a:cubicBezTo>
                  <a:lnTo>
                    <a:pt x="0" y="381000"/>
                  </a:lnTo>
                  <a:lnTo>
                    <a:pt x="228600" y="142875"/>
                  </a:lnTo>
                  <a:lnTo>
                    <a:pt x="542925" y="85725"/>
                  </a:lnTo>
                  <a:lnTo>
                    <a:pt x="809625" y="0"/>
                  </a:lnTo>
                  <a:lnTo>
                    <a:pt x="1152525" y="76200"/>
                  </a:lnTo>
                  <a:close/>
                </a:path>
              </a:pathLst>
            </a:custGeom>
            <a:gradFill>
              <a:gsLst>
                <a:gs pos="59000">
                  <a:schemeClr val="bg1">
                    <a:alpha val="0"/>
                  </a:schemeClr>
                </a:gs>
                <a:gs pos="0">
                  <a:schemeClr val="tx1">
                    <a:alpha val="50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5912122" y="2586990"/>
              <a:ext cx="1737360" cy="2240280"/>
            </a:xfrm>
            <a:custGeom>
              <a:avLst/>
              <a:gdLst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982980 w 1501140"/>
                <a:gd name="connsiteY2" fmla="*/ 739140 h 2118360"/>
                <a:gd name="connsiteX3" fmla="*/ 914400 w 1501140"/>
                <a:gd name="connsiteY3" fmla="*/ 1127760 h 2118360"/>
                <a:gd name="connsiteX4" fmla="*/ 990600 w 1501140"/>
                <a:gd name="connsiteY4" fmla="*/ 1417320 h 2118360"/>
                <a:gd name="connsiteX5" fmla="*/ 1066800 w 1501140"/>
                <a:gd name="connsiteY5" fmla="*/ 1653540 h 2118360"/>
                <a:gd name="connsiteX6" fmla="*/ 937260 w 1501140"/>
                <a:gd name="connsiteY6" fmla="*/ 1821180 h 2118360"/>
                <a:gd name="connsiteX7" fmla="*/ 1196340 w 1501140"/>
                <a:gd name="connsiteY7" fmla="*/ 2072640 h 2118360"/>
                <a:gd name="connsiteX8" fmla="*/ 1013460 w 1501140"/>
                <a:gd name="connsiteY8" fmla="*/ 2080260 h 2118360"/>
                <a:gd name="connsiteX9" fmla="*/ 800100 w 1501140"/>
                <a:gd name="connsiteY9" fmla="*/ 1996440 h 2118360"/>
                <a:gd name="connsiteX10" fmla="*/ 38100 w 1501140"/>
                <a:gd name="connsiteY10" fmla="*/ 2118360 h 2118360"/>
                <a:gd name="connsiteX11" fmla="*/ 205740 w 1501140"/>
                <a:gd name="connsiteY11" fmla="*/ 1546860 h 2118360"/>
                <a:gd name="connsiteX12" fmla="*/ 0 w 1501140"/>
                <a:gd name="connsiteY12" fmla="*/ 914400 h 2118360"/>
                <a:gd name="connsiteX13" fmla="*/ 190500 w 1501140"/>
                <a:gd name="connsiteY13" fmla="*/ 381000 h 2118360"/>
                <a:gd name="connsiteX14" fmla="*/ 464820 w 1501140"/>
                <a:gd name="connsiteY14" fmla="*/ 106680 h 2118360"/>
                <a:gd name="connsiteX15" fmla="*/ 701040 w 1501140"/>
                <a:gd name="connsiteY15" fmla="*/ 15240 h 2118360"/>
                <a:gd name="connsiteX16" fmla="*/ 929640 w 1501140"/>
                <a:gd name="connsiteY16" fmla="*/ 0 h 2118360"/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982980 w 1501140"/>
                <a:gd name="connsiteY2" fmla="*/ 739140 h 2118360"/>
                <a:gd name="connsiteX3" fmla="*/ 914400 w 1501140"/>
                <a:gd name="connsiteY3" fmla="*/ 1127760 h 2118360"/>
                <a:gd name="connsiteX4" fmla="*/ 990600 w 1501140"/>
                <a:gd name="connsiteY4" fmla="*/ 1417320 h 2118360"/>
                <a:gd name="connsiteX5" fmla="*/ 1066800 w 1501140"/>
                <a:gd name="connsiteY5" fmla="*/ 1653540 h 2118360"/>
                <a:gd name="connsiteX6" fmla="*/ 1196340 w 1501140"/>
                <a:gd name="connsiteY6" fmla="*/ 2072640 h 2118360"/>
                <a:gd name="connsiteX7" fmla="*/ 1013460 w 1501140"/>
                <a:gd name="connsiteY7" fmla="*/ 2080260 h 2118360"/>
                <a:gd name="connsiteX8" fmla="*/ 800100 w 1501140"/>
                <a:gd name="connsiteY8" fmla="*/ 1996440 h 2118360"/>
                <a:gd name="connsiteX9" fmla="*/ 38100 w 1501140"/>
                <a:gd name="connsiteY9" fmla="*/ 2118360 h 2118360"/>
                <a:gd name="connsiteX10" fmla="*/ 205740 w 1501140"/>
                <a:gd name="connsiteY10" fmla="*/ 1546860 h 2118360"/>
                <a:gd name="connsiteX11" fmla="*/ 0 w 1501140"/>
                <a:gd name="connsiteY11" fmla="*/ 914400 h 2118360"/>
                <a:gd name="connsiteX12" fmla="*/ 190500 w 1501140"/>
                <a:gd name="connsiteY12" fmla="*/ 381000 h 2118360"/>
                <a:gd name="connsiteX13" fmla="*/ 464820 w 1501140"/>
                <a:gd name="connsiteY13" fmla="*/ 106680 h 2118360"/>
                <a:gd name="connsiteX14" fmla="*/ 701040 w 1501140"/>
                <a:gd name="connsiteY14" fmla="*/ 15240 h 2118360"/>
                <a:gd name="connsiteX15" fmla="*/ 929640 w 1501140"/>
                <a:gd name="connsiteY15" fmla="*/ 0 h 2118360"/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982980 w 1501140"/>
                <a:gd name="connsiteY2" fmla="*/ 739140 h 2118360"/>
                <a:gd name="connsiteX3" fmla="*/ 914400 w 1501140"/>
                <a:gd name="connsiteY3" fmla="*/ 1127760 h 2118360"/>
                <a:gd name="connsiteX4" fmla="*/ 990600 w 1501140"/>
                <a:gd name="connsiteY4" fmla="*/ 1417320 h 2118360"/>
                <a:gd name="connsiteX5" fmla="*/ 1196340 w 1501140"/>
                <a:gd name="connsiteY5" fmla="*/ 2072640 h 2118360"/>
                <a:gd name="connsiteX6" fmla="*/ 1013460 w 1501140"/>
                <a:gd name="connsiteY6" fmla="*/ 2080260 h 2118360"/>
                <a:gd name="connsiteX7" fmla="*/ 800100 w 1501140"/>
                <a:gd name="connsiteY7" fmla="*/ 1996440 h 2118360"/>
                <a:gd name="connsiteX8" fmla="*/ 38100 w 1501140"/>
                <a:gd name="connsiteY8" fmla="*/ 2118360 h 2118360"/>
                <a:gd name="connsiteX9" fmla="*/ 205740 w 1501140"/>
                <a:gd name="connsiteY9" fmla="*/ 1546860 h 2118360"/>
                <a:gd name="connsiteX10" fmla="*/ 0 w 1501140"/>
                <a:gd name="connsiteY10" fmla="*/ 914400 h 2118360"/>
                <a:gd name="connsiteX11" fmla="*/ 190500 w 1501140"/>
                <a:gd name="connsiteY11" fmla="*/ 381000 h 2118360"/>
                <a:gd name="connsiteX12" fmla="*/ 464820 w 1501140"/>
                <a:gd name="connsiteY12" fmla="*/ 106680 h 2118360"/>
                <a:gd name="connsiteX13" fmla="*/ 701040 w 1501140"/>
                <a:gd name="connsiteY13" fmla="*/ 15240 h 2118360"/>
                <a:gd name="connsiteX14" fmla="*/ 929640 w 1501140"/>
                <a:gd name="connsiteY14" fmla="*/ 0 h 2118360"/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982980 w 1501140"/>
                <a:gd name="connsiteY2" fmla="*/ 739140 h 2118360"/>
                <a:gd name="connsiteX3" fmla="*/ 914400 w 1501140"/>
                <a:gd name="connsiteY3" fmla="*/ 1127760 h 2118360"/>
                <a:gd name="connsiteX4" fmla="*/ 1196340 w 1501140"/>
                <a:gd name="connsiteY4" fmla="*/ 2072640 h 2118360"/>
                <a:gd name="connsiteX5" fmla="*/ 1013460 w 1501140"/>
                <a:gd name="connsiteY5" fmla="*/ 2080260 h 2118360"/>
                <a:gd name="connsiteX6" fmla="*/ 800100 w 1501140"/>
                <a:gd name="connsiteY6" fmla="*/ 1996440 h 2118360"/>
                <a:gd name="connsiteX7" fmla="*/ 38100 w 1501140"/>
                <a:gd name="connsiteY7" fmla="*/ 2118360 h 2118360"/>
                <a:gd name="connsiteX8" fmla="*/ 205740 w 1501140"/>
                <a:gd name="connsiteY8" fmla="*/ 1546860 h 2118360"/>
                <a:gd name="connsiteX9" fmla="*/ 0 w 1501140"/>
                <a:gd name="connsiteY9" fmla="*/ 914400 h 2118360"/>
                <a:gd name="connsiteX10" fmla="*/ 190500 w 1501140"/>
                <a:gd name="connsiteY10" fmla="*/ 381000 h 2118360"/>
                <a:gd name="connsiteX11" fmla="*/ 464820 w 1501140"/>
                <a:gd name="connsiteY11" fmla="*/ 106680 h 2118360"/>
                <a:gd name="connsiteX12" fmla="*/ 701040 w 1501140"/>
                <a:gd name="connsiteY12" fmla="*/ 15240 h 2118360"/>
                <a:gd name="connsiteX13" fmla="*/ 929640 w 1501140"/>
                <a:gd name="connsiteY13" fmla="*/ 0 h 2118360"/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982980 w 1501140"/>
                <a:gd name="connsiteY2" fmla="*/ 739140 h 2118360"/>
                <a:gd name="connsiteX3" fmla="*/ 1196340 w 1501140"/>
                <a:gd name="connsiteY3" fmla="*/ 2072640 h 2118360"/>
                <a:gd name="connsiteX4" fmla="*/ 1013460 w 1501140"/>
                <a:gd name="connsiteY4" fmla="*/ 2080260 h 2118360"/>
                <a:gd name="connsiteX5" fmla="*/ 800100 w 1501140"/>
                <a:gd name="connsiteY5" fmla="*/ 1996440 h 2118360"/>
                <a:gd name="connsiteX6" fmla="*/ 38100 w 1501140"/>
                <a:gd name="connsiteY6" fmla="*/ 2118360 h 2118360"/>
                <a:gd name="connsiteX7" fmla="*/ 205740 w 1501140"/>
                <a:gd name="connsiteY7" fmla="*/ 1546860 h 2118360"/>
                <a:gd name="connsiteX8" fmla="*/ 0 w 1501140"/>
                <a:gd name="connsiteY8" fmla="*/ 914400 h 2118360"/>
                <a:gd name="connsiteX9" fmla="*/ 190500 w 1501140"/>
                <a:gd name="connsiteY9" fmla="*/ 381000 h 2118360"/>
                <a:gd name="connsiteX10" fmla="*/ 464820 w 1501140"/>
                <a:gd name="connsiteY10" fmla="*/ 106680 h 2118360"/>
                <a:gd name="connsiteX11" fmla="*/ 701040 w 1501140"/>
                <a:gd name="connsiteY11" fmla="*/ 15240 h 2118360"/>
                <a:gd name="connsiteX12" fmla="*/ 929640 w 1501140"/>
                <a:gd name="connsiteY12" fmla="*/ 0 h 2118360"/>
                <a:gd name="connsiteX0" fmla="*/ 929640 w 1501140"/>
                <a:gd name="connsiteY0" fmla="*/ 0 h 2118360"/>
                <a:gd name="connsiteX1" fmla="*/ 1501140 w 1501140"/>
                <a:gd name="connsiteY1" fmla="*/ 571500 h 2118360"/>
                <a:gd name="connsiteX2" fmla="*/ 1196340 w 1501140"/>
                <a:gd name="connsiteY2" fmla="*/ 2072640 h 2118360"/>
                <a:gd name="connsiteX3" fmla="*/ 1013460 w 1501140"/>
                <a:gd name="connsiteY3" fmla="*/ 2080260 h 2118360"/>
                <a:gd name="connsiteX4" fmla="*/ 800100 w 1501140"/>
                <a:gd name="connsiteY4" fmla="*/ 1996440 h 2118360"/>
                <a:gd name="connsiteX5" fmla="*/ 38100 w 1501140"/>
                <a:gd name="connsiteY5" fmla="*/ 2118360 h 2118360"/>
                <a:gd name="connsiteX6" fmla="*/ 205740 w 1501140"/>
                <a:gd name="connsiteY6" fmla="*/ 1546860 h 2118360"/>
                <a:gd name="connsiteX7" fmla="*/ 0 w 1501140"/>
                <a:gd name="connsiteY7" fmla="*/ 914400 h 2118360"/>
                <a:gd name="connsiteX8" fmla="*/ 190500 w 1501140"/>
                <a:gd name="connsiteY8" fmla="*/ 381000 h 2118360"/>
                <a:gd name="connsiteX9" fmla="*/ 464820 w 1501140"/>
                <a:gd name="connsiteY9" fmla="*/ 106680 h 2118360"/>
                <a:gd name="connsiteX10" fmla="*/ 701040 w 1501140"/>
                <a:gd name="connsiteY10" fmla="*/ 15240 h 2118360"/>
                <a:gd name="connsiteX11" fmla="*/ 929640 w 1501140"/>
                <a:gd name="connsiteY11" fmla="*/ 0 h 2118360"/>
                <a:gd name="connsiteX0" fmla="*/ 929640 w 1661160"/>
                <a:gd name="connsiteY0" fmla="*/ 0 h 2179320"/>
                <a:gd name="connsiteX1" fmla="*/ 1501140 w 1661160"/>
                <a:gd name="connsiteY1" fmla="*/ 571500 h 2179320"/>
                <a:gd name="connsiteX2" fmla="*/ 1661160 w 1661160"/>
                <a:gd name="connsiteY2" fmla="*/ 2179320 h 2179320"/>
                <a:gd name="connsiteX3" fmla="*/ 1013460 w 1661160"/>
                <a:gd name="connsiteY3" fmla="*/ 2080260 h 2179320"/>
                <a:gd name="connsiteX4" fmla="*/ 800100 w 1661160"/>
                <a:gd name="connsiteY4" fmla="*/ 1996440 h 2179320"/>
                <a:gd name="connsiteX5" fmla="*/ 38100 w 1661160"/>
                <a:gd name="connsiteY5" fmla="*/ 2118360 h 2179320"/>
                <a:gd name="connsiteX6" fmla="*/ 205740 w 1661160"/>
                <a:gd name="connsiteY6" fmla="*/ 1546860 h 2179320"/>
                <a:gd name="connsiteX7" fmla="*/ 0 w 1661160"/>
                <a:gd name="connsiteY7" fmla="*/ 914400 h 2179320"/>
                <a:gd name="connsiteX8" fmla="*/ 190500 w 1661160"/>
                <a:gd name="connsiteY8" fmla="*/ 381000 h 2179320"/>
                <a:gd name="connsiteX9" fmla="*/ 464820 w 1661160"/>
                <a:gd name="connsiteY9" fmla="*/ 106680 h 2179320"/>
                <a:gd name="connsiteX10" fmla="*/ 701040 w 1661160"/>
                <a:gd name="connsiteY10" fmla="*/ 15240 h 2179320"/>
                <a:gd name="connsiteX11" fmla="*/ 929640 w 1661160"/>
                <a:gd name="connsiteY11" fmla="*/ 0 h 2179320"/>
                <a:gd name="connsiteX0" fmla="*/ 929640 w 1737360"/>
                <a:gd name="connsiteY0" fmla="*/ 0 h 2240280"/>
                <a:gd name="connsiteX1" fmla="*/ 1501140 w 1737360"/>
                <a:gd name="connsiteY1" fmla="*/ 571500 h 2240280"/>
                <a:gd name="connsiteX2" fmla="*/ 1737360 w 1737360"/>
                <a:gd name="connsiteY2" fmla="*/ 2240280 h 2240280"/>
                <a:gd name="connsiteX3" fmla="*/ 1013460 w 1737360"/>
                <a:gd name="connsiteY3" fmla="*/ 2080260 h 2240280"/>
                <a:gd name="connsiteX4" fmla="*/ 800100 w 1737360"/>
                <a:gd name="connsiteY4" fmla="*/ 1996440 h 2240280"/>
                <a:gd name="connsiteX5" fmla="*/ 38100 w 1737360"/>
                <a:gd name="connsiteY5" fmla="*/ 2118360 h 2240280"/>
                <a:gd name="connsiteX6" fmla="*/ 205740 w 1737360"/>
                <a:gd name="connsiteY6" fmla="*/ 1546860 h 2240280"/>
                <a:gd name="connsiteX7" fmla="*/ 0 w 1737360"/>
                <a:gd name="connsiteY7" fmla="*/ 914400 h 2240280"/>
                <a:gd name="connsiteX8" fmla="*/ 190500 w 1737360"/>
                <a:gd name="connsiteY8" fmla="*/ 381000 h 2240280"/>
                <a:gd name="connsiteX9" fmla="*/ 464820 w 1737360"/>
                <a:gd name="connsiteY9" fmla="*/ 106680 h 2240280"/>
                <a:gd name="connsiteX10" fmla="*/ 701040 w 1737360"/>
                <a:gd name="connsiteY10" fmla="*/ 15240 h 2240280"/>
                <a:gd name="connsiteX11" fmla="*/ 929640 w 1737360"/>
                <a:gd name="connsiteY11" fmla="*/ 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37360" h="2240280">
                  <a:moveTo>
                    <a:pt x="929640" y="0"/>
                  </a:moveTo>
                  <a:lnTo>
                    <a:pt x="1501140" y="571500"/>
                  </a:lnTo>
                  <a:lnTo>
                    <a:pt x="1737360" y="2240280"/>
                  </a:lnTo>
                  <a:cubicBezTo>
                    <a:pt x="1521460" y="2207260"/>
                    <a:pt x="1169670" y="2120900"/>
                    <a:pt x="1013460" y="2080260"/>
                  </a:cubicBezTo>
                  <a:cubicBezTo>
                    <a:pt x="857250" y="2039620"/>
                    <a:pt x="871220" y="2024380"/>
                    <a:pt x="800100" y="1996440"/>
                  </a:cubicBezTo>
                  <a:lnTo>
                    <a:pt x="38100" y="2118360"/>
                  </a:lnTo>
                  <a:lnTo>
                    <a:pt x="205740" y="1546860"/>
                  </a:lnTo>
                  <a:lnTo>
                    <a:pt x="0" y="914400"/>
                  </a:lnTo>
                  <a:lnTo>
                    <a:pt x="190500" y="381000"/>
                  </a:lnTo>
                  <a:lnTo>
                    <a:pt x="464820" y="106680"/>
                  </a:lnTo>
                  <a:lnTo>
                    <a:pt x="701040" y="15240"/>
                  </a:lnTo>
                  <a:lnTo>
                    <a:pt x="929640" y="0"/>
                  </a:lnTo>
                  <a:close/>
                </a:path>
              </a:pathLst>
            </a:custGeom>
            <a:gradFill>
              <a:gsLst>
                <a:gs pos="73000">
                  <a:schemeClr val="bg1">
                    <a:alpha val="0"/>
                  </a:schemeClr>
                </a:gs>
                <a:gs pos="0">
                  <a:schemeClr val="tx1">
                    <a:alpha val="48000"/>
                  </a:schemeClr>
                </a:gs>
              </a:gsLst>
              <a:lin ang="48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900613" y="3585210"/>
              <a:ext cx="1264920" cy="1036320"/>
            </a:xfrm>
            <a:custGeom>
              <a:avLst/>
              <a:gdLst>
                <a:gd name="connsiteX0" fmla="*/ 0 w 1264920"/>
                <a:gd name="connsiteY0" fmla="*/ 99060 h 1036320"/>
                <a:gd name="connsiteX1" fmla="*/ 937260 w 1264920"/>
                <a:gd name="connsiteY1" fmla="*/ 1036320 h 1036320"/>
                <a:gd name="connsiteX2" fmla="*/ 1264920 w 1264920"/>
                <a:gd name="connsiteY2" fmla="*/ 601980 h 1036320"/>
                <a:gd name="connsiteX3" fmla="*/ 1059180 w 1264920"/>
                <a:gd name="connsiteY3" fmla="*/ 137160 h 1036320"/>
                <a:gd name="connsiteX4" fmla="*/ 762000 w 1264920"/>
                <a:gd name="connsiteY4" fmla="*/ 53340 h 1036320"/>
                <a:gd name="connsiteX5" fmla="*/ 548640 w 1264920"/>
                <a:gd name="connsiteY5" fmla="*/ 0 h 1036320"/>
                <a:gd name="connsiteX6" fmla="*/ 312420 w 1264920"/>
                <a:gd name="connsiteY6" fmla="*/ 15240 h 1036320"/>
                <a:gd name="connsiteX7" fmla="*/ 0 w 1264920"/>
                <a:gd name="connsiteY7" fmla="*/ 9906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4920" h="1036320">
                  <a:moveTo>
                    <a:pt x="0" y="99060"/>
                  </a:moveTo>
                  <a:lnTo>
                    <a:pt x="937260" y="1036320"/>
                  </a:lnTo>
                  <a:lnTo>
                    <a:pt x="1264920" y="601980"/>
                  </a:lnTo>
                  <a:lnTo>
                    <a:pt x="1059180" y="137160"/>
                  </a:lnTo>
                  <a:lnTo>
                    <a:pt x="762000" y="53340"/>
                  </a:lnTo>
                  <a:lnTo>
                    <a:pt x="548640" y="0"/>
                  </a:lnTo>
                  <a:lnTo>
                    <a:pt x="312420" y="15240"/>
                  </a:lnTo>
                  <a:lnTo>
                    <a:pt x="0" y="9906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35000"/>
                  </a:schemeClr>
                </a:gs>
                <a:gs pos="68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5467351" y="1914526"/>
              <a:ext cx="652463" cy="652463"/>
            </a:xfrm>
            <a:custGeom>
              <a:avLst/>
              <a:gdLst>
                <a:gd name="connsiteX0" fmla="*/ 0 w 652463"/>
                <a:gd name="connsiteY0" fmla="*/ 0 h 652463"/>
                <a:gd name="connsiteX1" fmla="*/ 652463 w 652463"/>
                <a:gd name="connsiteY1" fmla="*/ 652463 h 652463"/>
                <a:gd name="connsiteX2" fmla="*/ 604838 w 652463"/>
                <a:gd name="connsiteY2" fmla="*/ 152400 h 652463"/>
                <a:gd name="connsiteX3" fmla="*/ 352425 w 652463"/>
                <a:gd name="connsiteY3" fmla="*/ 33338 h 652463"/>
                <a:gd name="connsiteX4" fmla="*/ 0 w 652463"/>
                <a:gd name="connsiteY4" fmla="*/ 0 h 65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463" h="652463">
                  <a:moveTo>
                    <a:pt x="0" y="0"/>
                  </a:moveTo>
                  <a:lnTo>
                    <a:pt x="652463" y="652463"/>
                  </a:lnTo>
                  <a:lnTo>
                    <a:pt x="604838" y="152400"/>
                  </a:lnTo>
                  <a:lnTo>
                    <a:pt x="352425" y="3333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alpha val="0"/>
                  </a:schemeClr>
                </a:gs>
                <a:gs pos="3000">
                  <a:schemeClr val="tx1">
                    <a:alpha val="35000"/>
                  </a:schemeClr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5592082" y="5689600"/>
              <a:ext cx="1092200" cy="755650"/>
            </a:xfrm>
            <a:custGeom>
              <a:avLst/>
              <a:gdLst>
                <a:gd name="connsiteX0" fmla="*/ 0 w 1092200"/>
                <a:gd name="connsiteY0" fmla="*/ 317500 h 755650"/>
                <a:gd name="connsiteX1" fmla="*/ 469900 w 1092200"/>
                <a:gd name="connsiteY1" fmla="*/ 755650 h 755650"/>
                <a:gd name="connsiteX2" fmla="*/ 1060450 w 1092200"/>
                <a:gd name="connsiteY2" fmla="*/ 742950 h 755650"/>
                <a:gd name="connsiteX3" fmla="*/ 1092200 w 1092200"/>
                <a:gd name="connsiteY3" fmla="*/ 679450 h 755650"/>
                <a:gd name="connsiteX4" fmla="*/ 762000 w 1092200"/>
                <a:gd name="connsiteY4" fmla="*/ 298450 h 755650"/>
                <a:gd name="connsiteX5" fmla="*/ 412750 w 1092200"/>
                <a:gd name="connsiteY5" fmla="*/ 0 h 755650"/>
                <a:gd name="connsiteX6" fmla="*/ 0 w 1092200"/>
                <a:gd name="connsiteY6" fmla="*/ 317500 h 75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200" h="755650">
                  <a:moveTo>
                    <a:pt x="0" y="317500"/>
                  </a:moveTo>
                  <a:lnTo>
                    <a:pt x="469900" y="755650"/>
                  </a:lnTo>
                  <a:lnTo>
                    <a:pt x="1060450" y="742950"/>
                  </a:lnTo>
                  <a:lnTo>
                    <a:pt x="1092200" y="679450"/>
                  </a:lnTo>
                  <a:lnTo>
                    <a:pt x="762000" y="298450"/>
                  </a:lnTo>
                  <a:lnTo>
                    <a:pt x="412750" y="0"/>
                  </a:lnTo>
                  <a:lnTo>
                    <a:pt x="0" y="317500"/>
                  </a:lnTo>
                  <a:close/>
                </a:path>
              </a:pathLst>
            </a:custGeom>
            <a:gradFill>
              <a:gsLst>
                <a:gs pos="16000">
                  <a:schemeClr val="tx1">
                    <a:alpha val="57000"/>
                  </a:schemeClr>
                </a:gs>
                <a:gs pos="76000">
                  <a:schemeClr val="bg1">
                    <a:lumMod val="97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6056902" y="933450"/>
              <a:ext cx="723978" cy="1988820"/>
            </a:xfrm>
            <a:custGeom>
              <a:avLst/>
              <a:gdLst>
                <a:gd name="connsiteX0" fmla="*/ 99060 w 701040"/>
                <a:gd name="connsiteY0" fmla="*/ 0 h 1996440"/>
                <a:gd name="connsiteX1" fmla="*/ 701040 w 701040"/>
                <a:gd name="connsiteY1" fmla="*/ 601980 h 1996440"/>
                <a:gd name="connsiteX2" fmla="*/ 579120 w 701040"/>
                <a:gd name="connsiteY2" fmla="*/ 1684020 h 1996440"/>
                <a:gd name="connsiteX3" fmla="*/ 106680 w 701040"/>
                <a:gd name="connsiteY3" fmla="*/ 1996440 h 1996440"/>
                <a:gd name="connsiteX4" fmla="*/ 0 w 701040"/>
                <a:gd name="connsiteY4" fmla="*/ 868680 h 1996440"/>
                <a:gd name="connsiteX5" fmla="*/ 99060 w 701040"/>
                <a:gd name="connsiteY5" fmla="*/ 0 h 1996440"/>
                <a:gd name="connsiteX0" fmla="*/ 91440 w 723484"/>
                <a:gd name="connsiteY0" fmla="*/ 0 h 1988820"/>
                <a:gd name="connsiteX1" fmla="*/ 701040 w 723484"/>
                <a:gd name="connsiteY1" fmla="*/ 594360 h 1988820"/>
                <a:gd name="connsiteX2" fmla="*/ 579120 w 723484"/>
                <a:gd name="connsiteY2" fmla="*/ 1676400 h 1988820"/>
                <a:gd name="connsiteX3" fmla="*/ 106680 w 723484"/>
                <a:gd name="connsiteY3" fmla="*/ 1988820 h 1988820"/>
                <a:gd name="connsiteX4" fmla="*/ 0 w 723484"/>
                <a:gd name="connsiteY4" fmla="*/ 861060 h 1988820"/>
                <a:gd name="connsiteX5" fmla="*/ 91440 w 723484"/>
                <a:gd name="connsiteY5" fmla="*/ 0 h 1988820"/>
                <a:gd name="connsiteX0" fmla="*/ 91440 w 716648"/>
                <a:gd name="connsiteY0" fmla="*/ 0 h 1988820"/>
                <a:gd name="connsiteX1" fmla="*/ 693420 w 716648"/>
                <a:gd name="connsiteY1" fmla="*/ 655320 h 1988820"/>
                <a:gd name="connsiteX2" fmla="*/ 579120 w 716648"/>
                <a:gd name="connsiteY2" fmla="*/ 1676400 h 1988820"/>
                <a:gd name="connsiteX3" fmla="*/ 106680 w 716648"/>
                <a:gd name="connsiteY3" fmla="*/ 1988820 h 1988820"/>
                <a:gd name="connsiteX4" fmla="*/ 0 w 716648"/>
                <a:gd name="connsiteY4" fmla="*/ 861060 h 1988820"/>
                <a:gd name="connsiteX5" fmla="*/ 91440 w 716648"/>
                <a:gd name="connsiteY5" fmla="*/ 0 h 1988820"/>
                <a:gd name="connsiteX0" fmla="*/ 91440 w 739505"/>
                <a:gd name="connsiteY0" fmla="*/ 0 h 1988820"/>
                <a:gd name="connsiteX1" fmla="*/ 693420 w 739505"/>
                <a:gd name="connsiteY1" fmla="*/ 655320 h 1988820"/>
                <a:gd name="connsiteX2" fmla="*/ 670560 w 739505"/>
                <a:gd name="connsiteY2" fmla="*/ 1615440 h 1988820"/>
                <a:gd name="connsiteX3" fmla="*/ 106680 w 739505"/>
                <a:gd name="connsiteY3" fmla="*/ 1988820 h 1988820"/>
                <a:gd name="connsiteX4" fmla="*/ 0 w 739505"/>
                <a:gd name="connsiteY4" fmla="*/ 861060 h 1988820"/>
                <a:gd name="connsiteX5" fmla="*/ 91440 w 739505"/>
                <a:gd name="connsiteY5" fmla="*/ 0 h 1988820"/>
                <a:gd name="connsiteX0" fmla="*/ 91440 w 723978"/>
                <a:gd name="connsiteY0" fmla="*/ 0 h 1988820"/>
                <a:gd name="connsiteX1" fmla="*/ 670560 w 723978"/>
                <a:gd name="connsiteY1" fmla="*/ 701040 h 1988820"/>
                <a:gd name="connsiteX2" fmla="*/ 670560 w 723978"/>
                <a:gd name="connsiteY2" fmla="*/ 1615440 h 1988820"/>
                <a:gd name="connsiteX3" fmla="*/ 106680 w 723978"/>
                <a:gd name="connsiteY3" fmla="*/ 1988820 h 1988820"/>
                <a:gd name="connsiteX4" fmla="*/ 0 w 723978"/>
                <a:gd name="connsiteY4" fmla="*/ 861060 h 1988820"/>
                <a:gd name="connsiteX5" fmla="*/ 91440 w 723978"/>
                <a:gd name="connsiteY5" fmla="*/ 0 h 198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78" h="1988820">
                  <a:moveTo>
                    <a:pt x="91440" y="0"/>
                  </a:moveTo>
                  <a:cubicBezTo>
                    <a:pt x="294640" y="198120"/>
                    <a:pt x="574040" y="431800"/>
                    <a:pt x="670560" y="701040"/>
                  </a:cubicBezTo>
                  <a:cubicBezTo>
                    <a:pt x="767080" y="970280"/>
                    <a:pt x="711200" y="1254760"/>
                    <a:pt x="670560" y="1615440"/>
                  </a:cubicBezTo>
                  <a:lnTo>
                    <a:pt x="106680" y="1988820"/>
                  </a:lnTo>
                  <a:lnTo>
                    <a:pt x="0" y="861060"/>
                  </a:lnTo>
                  <a:lnTo>
                    <a:pt x="9144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0"/>
                  </a:schemeClr>
                </a:gs>
                <a:gs pos="100000">
                  <a:srgbClr val="C2C2C2">
                    <a:alpha val="0"/>
                  </a:srgbClr>
                </a:gs>
              </a:gsLst>
              <a:lin ang="12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4896335" y="912895"/>
              <a:ext cx="2045082" cy="5144992"/>
            </a:xfrm>
            <a:custGeom>
              <a:avLst/>
              <a:gdLst>
                <a:gd name="connsiteX0" fmla="*/ 982449 w 1382890"/>
                <a:gd name="connsiteY0" fmla="*/ 3543487 h 3594532"/>
                <a:gd name="connsiteX1" fmla="*/ 572874 w 1382890"/>
                <a:gd name="connsiteY1" fmla="*/ 3553012 h 3594532"/>
                <a:gd name="connsiteX2" fmla="*/ 372849 w 1382890"/>
                <a:gd name="connsiteY2" fmla="*/ 3038662 h 3594532"/>
                <a:gd name="connsiteX3" fmla="*/ 725274 w 1382890"/>
                <a:gd name="connsiteY3" fmla="*/ 2343337 h 3594532"/>
                <a:gd name="connsiteX4" fmla="*/ 515724 w 1382890"/>
                <a:gd name="connsiteY4" fmla="*/ 1838512 h 3594532"/>
                <a:gd name="connsiteX5" fmla="*/ 1374 w 1382890"/>
                <a:gd name="connsiteY5" fmla="*/ 1809937 h 3594532"/>
                <a:gd name="connsiteX6" fmla="*/ 372849 w 1382890"/>
                <a:gd name="connsiteY6" fmla="*/ 1705162 h 3594532"/>
                <a:gd name="connsiteX7" fmla="*/ 620499 w 1382890"/>
                <a:gd name="connsiteY7" fmla="*/ 1838512 h 3594532"/>
                <a:gd name="connsiteX8" fmla="*/ 668124 w 1382890"/>
                <a:gd name="connsiteY8" fmla="*/ 1609912 h 3594532"/>
                <a:gd name="connsiteX9" fmla="*/ 801474 w 1382890"/>
                <a:gd name="connsiteY9" fmla="*/ 1295587 h 3594532"/>
                <a:gd name="connsiteX10" fmla="*/ 744324 w 1382890"/>
                <a:gd name="connsiteY10" fmla="*/ 771712 h 3594532"/>
                <a:gd name="connsiteX11" fmla="*/ 515724 w 1382890"/>
                <a:gd name="connsiteY11" fmla="*/ 628837 h 3594532"/>
                <a:gd name="connsiteX12" fmla="*/ 668124 w 1382890"/>
                <a:gd name="connsiteY12" fmla="*/ 628837 h 3594532"/>
                <a:gd name="connsiteX13" fmla="*/ 744324 w 1382890"/>
                <a:gd name="connsiteY13" fmla="*/ 714562 h 3594532"/>
                <a:gd name="connsiteX14" fmla="*/ 849099 w 1382890"/>
                <a:gd name="connsiteY14" fmla="*/ 187 h 3594532"/>
                <a:gd name="connsiteX15" fmla="*/ 810999 w 1382890"/>
                <a:gd name="connsiteY15" fmla="*/ 647887 h 3594532"/>
                <a:gd name="connsiteX16" fmla="*/ 887199 w 1382890"/>
                <a:gd name="connsiteY16" fmla="*/ 1038412 h 3594532"/>
                <a:gd name="connsiteX17" fmla="*/ 915774 w 1382890"/>
                <a:gd name="connsiteY17" fmla="*/ 1286062 h 3594532"/>
                <a:gd name="connsiteX18" fmla="*/ 1087224 w 1382890"/>
                <a:gd name="connsiteY18" fmla="*/ 1152712 h 3594532"/>
                <a:gd name="connsiteX19" fmla="*/ 1315824 w 1382890"/>
                <a:gd name="connsiteY19" fmla="*/ 1133662 h 3594532"/>
                <a:gd name="connsiteX20" fmla="*/ 1068174 w 1382890"/>
                <a:gd name="connsiteY20" fmla="*/ 1190812 h 3594532"/>
                <a:gd name="connsiteX21" fmla="*/ 858624 w 1382890"/>
                <a:gd name="connsiteY21" fmla="*/ 1495612 h 3594532"/>
                <a:gd name="connsiteX22" fmla="*/ 801474 w 1382890"/>
                <a:gd name="connsiteY22" fmla="*/ 1857562 h 3594532"/>
                <a:gd name="connsiteX23" fmla="*/ 953874 w 1382890"/>
                <a:gd name="connsiteY23" fmla="*/ 2314762 h 3594532"/>
                <a:gd name="connsiteX24" fmla="*/ 877674 w 1382890"/>
                <a:gd name="connsiteY24" fmla="*/ 2552887 h 3594532"/>
                <a:gd name="connsiteX25" fmla="*/ 1191999 w 1382890"/>
                <a:gd name="connsiteY25" fmla="*/ 2495737 h 3594532"/>
                <a:gd name="connsiteX26" fmla="*/ 1382499 w 1382890"/>
                <a:gd name="connsiteY26" fmla="*/ 2590987 h 3594532"/>
                <a:gd name="connsiteX27" fmla="*/ 1144374 w 1382890"/>
                <a:gd name="connsiteY27" fmla="*/ 2533837 h 3594532"/>
                <a:gd name="connsiteX28" fmla="*/ 810999 w 1382890"/>
                <a:gd name="connsiteY28" fmla="*/ 2695762 h 3594532"/>
                <a:gd name="connsiteX29" fmla="*/ 668124 w 1382890"/>
                <a:gd name="connsiteY29" fmla="*/ 3048187 h 3594532"/>
                <a:gd name="connsiteX30" fmla="*/ 896724 w 1382890"/>
                <a:gd name="connsiteY30" fmla="*/ 3381562 h 3594532"/>
                <a:gd name="connsiteX31" fmla="*/ 982449 w 1382890"/>
                <a:gd name="connsiteY31" fmla="*/ 3543487 h 3594532"/>
                <a:gd name="connsiteX0" fmla="*/ 982886 w 1383327"/>
                <a:gd name="connsiteY0" fmla="*/ 3543487 h 3594532"/>
                <a:gd name="connsiteX1" fmla="*/ 573311 w 1383327"/>
                <a:gd name="connsiteY1" fmla="*/ 3553012 h 3594532"/>
                <a:gd name="connsiteX2" fmla="*/ 373286 w 1383327"/>
                <a:gd name="connsiteY2" fmla="*/ 3038662 h 3594532"/>
                <a:gd name="connsiteX3" fmla="*/ 725711 w 1383327"/>
                <a:gd name="connsiteY3" fmla="*/ 2343337 h 3594532"/>
                <a:gd name="connsiteX4" fmla="*/ 539021 w 1383327"/>
                <a:gd name="connsiteY4" fmla="*/ 1884232 h 3594532"/>
                <a:gd name="connsiteX5" fmla="*/ 1811 w 1383327"/>
                <a:gd name="connsiteY5" fmla="*/ 1809937 h 3594532"/>
                <a:gd name="connsiteX6" fmla="*/ 373286 w 1383327"/>
                <a:gd name="connsiteY6" fmla="*/ 1705162 h 3594532"/>
                <a:gd name="connsiteX7" fmla="*/ 620936 w 1383327"/>
                <a:gd name="connsiteY7" fmla="*/ 1838512 h 3594532"/>
                <a:gd name="connsiteX8" fmla="*/ 668561 w 1383327"/>
                <a:gd name="connsiteY8" fmla="*/ 1609912 h 3594532"/>
                <a:gd name="connsiteX9" fmla="*/ 801911 w 1383327"/>
                <a:gd name="connsiteY9" fmla="*/ 1295587 h 3594532"/>
                <a:gd name="connsiteX10" fmla="*/ 744761 w 1383327"/>
                <a:gd name="connsiteY10" fmla="*/ 771712 h 3594532"/>
                <a:gd name="connsiteX11" fmla="*/ 516161 w 1383327"/>
                <a:gd name="connsiteY11" fmla="*/ 628837 h 3594532"/>
                <a:gd name="connsiteX12" fmla="*/ 668561 w 1383327"/>
                <a:gd name="connsiteY12" fmla="*/ 628837 h 3594532"/>
                <a:gd name="connsiteX13" fmla="*/ 744761 w 1383327"/>
                <a:gd name="connsiteY13" fmla="*/ 714562 h 3594532"/>
                <a:gd name="connsiteX14" fmla="*/ 849536 w 1383327"/>
                <a:gd name="connsiteY14" fmla="*/ 187 h 3594532"/>
                <a:gd name="connsiteX15" fmla="*/ 811436 w 1383327"/>
                <a:gd name="connsiteY15" fmla="*/ 647887 h 3594532"/>
                <a:gd name="connsiteX16" fmla="*/ 887636 w 1383327"/>
                <a:gd name="connsiteY16" fmla="*/ 1038412 h 3594532"/>
                <a:gd name="connsiteX17" fmla="*/ 916211 w 1383327"/>
                <a:gd name="connsiteY17" fmla="*/ 1286062 h 3594532"/>
                <a:gd name="connsiteX18" fmla="*/ 1087661 w 1383327"/>
                <a:gd name="connsiteY18" fmla="*/ 1152712 h 3594532"/>
                <a:gd name="connsiteX19" fmla="*/ 1316261 w 1383327"/>
                <a:gd name="connsiteY19" fmla="*/ 1133662 h 3594532"/>
                <a:gd name="connsiteX20" fmla="*/ 1068611 w 1383327"/>
                <a:gd name="connsiteY20" fmla="*/ 1190812 h 3594532"/>
                <a:gd name="connsiteX21" fmla="*/ 859061 w 1383327"/>
                <a:gd name="connsiteY21" fmla="*/ 1495612 h 3594532"/>
                <a:gd name="connsiteX22" fmla="*/ 801911 w 1383327"/>
                <a:gd name="connsiteY22" fmla="*/ 1857562 h 3594532"/>
                <a:gd name="connsiteX23" fmla="*/ 954311 w 1383327"/>
                <a:gd name="connsiteY23" fmla="*/ 2314762 h 3594532"/>
                <a:gd name="connsiteX24" fmla="*/ 878111 w 1383327"/>
                <a:gd name="connsiteY24" fmla="*/ 2552887 h 3594532"/>
                <a:gd name="connsiteX25" fmla="*/ 1192436 w 1383327"/>
                <a:gd name="connsiteY25" fmla="*/ 2495737 h 3594532"/>
                <a:gd name="connsiteX26" fmla="*/ 1382936 w 1383327"/>
                <a:gd name="connsiteY26" fmla="*/ 2590987 h 3594532"/>
                <a:gd name="connsiteX27" fmla="*/ 1144811 w 1383327"/>
                <a:gd name="connsiteY27" fmla="*/ 2533837 h 3594532"/>
                <a:gd name="connsiteX28" fmla="*/ 811436 w 1383327"/>
                <a:gd name="connsiteY28" fmla="*/ 2695762 h 3594532"/>
                <a:gd name="connsiteX29" fmla="*/ 668561 w 1383327"/>
                <a:gd name="connsiteY29" fmla="*/ 3048187 h 3594532"/>
                <a:gd name="connsiteX30" fmla="*/ 897161 w 1383327"/>
                <a:gd name="connsiteY30" fmla="*/ 3381562 h 3594532"/>
                <a:gd name="connsiteX31" fmla="*/ 982886 w 1383327"/>
                <a:gd name="connsiteY31" fmla="*/ 3543487 h 3594532"/>
                <a:gd name="connsiteX0" fmla="*/ 982886 w 1383327"/>
                <a:gd name="connsiteY0" fmla="*/ 3543487 h 3594532"/>
                <a:gd name="connsiteX1" fmla="*/ 573311 w 1383327"/>
                <a:gd name="connsiteY1" fmla="*/ 3553012 h 3594532"/>
                <a:gd name="connsiteX2" fmla="*/ 373286 w 1383327"/>
                <a:gd name="connsiteY2" fmla="*/ 3038662 h 3594532"/>
                <a:gd name="connsiteX3" fmla="*/ 725711 w 1383327"/>
                <a:gd name="connsiteY3" fmla="*/ 2343337 h 3594532"/>
                <a:gd name="connsiteX4" fmla="*/ 539021 w 1383327"/>
                <a:gd name="connsiteY4" fmla="*/ 1884232 h 3594532"/>
                <a:gd name="connsiteX5" fmla="*/ 1811 w 1383327"/>
                <a:gd name="connsiteY5" fmla="*/ 1809937 h 3594532"/>
                <a:gd name="connsiteX6" fmla="*/ 373286 w 1383327"/>
                <a:gd name="connsiteY6" fmla="*/ 1705162 h 3594532"/>
                <a:gd name="connsiteX7" fmla="*/ 620936 w 1383327"/>
                <a:gd name="connsiteY7" fmla="*/ 1838512 h 3594532"/>
                <a:gd name="connsiteX8" fmla="*/ 668561 w 1383327"/>
                <a:gd name="connsiteY8" fmla="*/ 1609912 h 3594532"/>
                <a:gd name="connsiteX9" fmla="*/ 801911 w 1383327"/>
                <a:gd name="connsiteY9" fmla="*/ 1295587 h 3594532"/>
                <a:gd name="connsiteX10" fmla="*/ 744761 w 1383327"/>
                <a:gd name="connsiteY10" fmla="*/ 771712 h 3594532"/>
                <a:gd name="connsiteX11" fmla="*/ 516161 w 1383327"/>
                <a:gd name="connsiteY11" fmla="*/ 628837 h 3594532"/>
                <a:gd name="connsiteX12" fmla="*/ 668561 w 1383327"/>
                <a:gd name="connsiteY12" fmla="*/ 628837 h 3594532"/>
                <a:gd name="connsiteX13" fmla="*/ 744761 w 1383327"/>
                <a:gd name="connsiteY13" fmla="*/ 714562 h 3594532"/>
                <a:gd name="connsiteX14" fmla="*/ 849536 w 1383327"/>
                <a:gd name="connsiteY14" fmla="*/ 187 h 3594532"/>
                <a:gd name="connsiteX15" fmla="*/ 811436 w 1383327"/>
                <a:gd name="connsiteY15" fmla="*/ 647887 h 3594532"/>
                <a:gd name="connsiteX16" fmla="*/ 887636 w 1383327"/>
                <a:gd name="connsiteY16" fmla="*/ 1038412 h 3594532"/>
                <a:gd name="connsiteX17" fmla="*/ 916211 w 1383327"/>
                <a:gd name="connsiteY17" fmla="*/ 1286062 h 3594532"/>
                <a:gd name="connsiteX18" fmla="*/ 1087661 w 1383327"/>
                <a:gd name="connsiteY18" fmla="*/ 1152712 h 3594532"/>
                <a:gd name="connsiteX19" fmla="*/ 1316261 w 1383327"/>
                <a:gd name="connsiteY19" fmla="*/ 1133662 h 3594532"/>
                <a:gd name="connsiteX20" fmla="*/ 1068611 w 1383327"/>
                <a:gd name="connsiteY20" fmla="*/ 1190812 h 3594532"/>
                <a:gd name="connsiteX21" fmla="*/ 859061 w 1383327"/>
                <a:gd name="connsiteY21" fmla="*/ 1495612 h 3594532"/>
                <a:gd name="connsiteX22" fmla="*/ 801911 w 1383327"/>
                <a:gd name="connsiteY22" fmla="*/ 1857562 h 3594532"/>
                <a:gd name="connsiteX23" fmla="*/ 954311 w 1383327"/>
                <a:gd name="connsiteY23" fmla="*/ 2314762 h 3594532"/>
                <a:gd name="connsiteX24" fmla="*/ 878111 w 1383327"/>
                <a:gd name="connsiteY24" fmla="*/ 2552887 h 3594532"/>
                <a:gd name="connsiteX25" fmla="*/ 1192436 w 1383327"/>
                <a:gd name="connsiteY25" fmla="*/ 2495737 h 3594532"/>
                <a:gd name="connsiteX26" fmla="*/ 1382936 w 1383327"/>
                <a:gd name="connsiteY26" fmla="*/ 2590987 h 3594532"/>
                <a:gd name="connsiteX27" fmla="*/ 1144811 w 1383327"/>
                <a:gd name="connsiteY27" fmla="*/ 2533837 h 3594532"/>
                <a:gd name="connsiteX28" fmla="*/ 811436 w 1383327"/>
                <a:gd name="connsiteY28" fmla="*/ 2695762 h 3594532"/>
                <a:gd name="connsiteX29" fmla="*/ 668561 w 1383327"/>
                <a:gd name="connsiteY29" fmla="*/ 3048187 h 3594532"/>
                <a:gd name="connsiteX30" fmla="*/ 897161 w 1383327"/>
                <a:gd name="connsiteY30" fmla="*/ 3381562 h 3594532"/>
                <a:gd name="connsiteX31" fmla="*/ 982886 w 1383327"/>
                <a:gd name="connsiteY31" fmla="*/ 3543487 h 3594532"/>
                <a:gd name="connsiteX0" fmla="*/ 1005643 w 1406084"/>
                <a:gd name="connsiteY0" fmla="*/ 3543487 h 3594532"/>
                <a:gd name="connsiteX1" fmla="*/ 596068 w 1406084"/>
                <a:gd name="connsiteY1" fmla="*/ 3553012 h 3594532"/>
                <a:gd name="connsiteX2" fmla="*/ 396043 w 1406084"/>
                <a:gd name="connsiteY2" fmla="*/ 3038662 h 3594532"/>
                <a:gd name="connsiteX3" fmla="*/ 748468 w 1406084"/>
                <a:gd name="connsiteY3" fmla="*/ 2343337 h 3594532"/>
                <a:gd name="connsiteX4" fmla="*/ 561778 w 1406084"/>
                <a:gd name="connsiteY4" fmla="*/ 1884232 h 3594532"/>
                <a:gd name="connsiteX5" fmla="*/ 1708 w 1406084"/>
                <a:gd name="connsiteY5" fmla="*/ 1832797 h 3594532"/>
                <a:gd name="connsiteX6" fmla="*/ 396043 w 1406084"/>
                <a:gd name="connsiteY6" fmla="*/ 1705162 h 3594532"/>
                <a:gd name="connsiteX7" fmla="*/ 643693 w 1406084"/>
                <a:gd name="connsiteY7" fmla="*/ 1838512 h 3594532"/>
                <a:gd name="connsiteX8" fmla="*/ 691318 w 1406084"/>
                <a:gd name="connsiteY8" fmla="*/ 1609912 h 3594532"/>
                <a:gd name="connsiteX9" fmla="*/ 824668 w 1406084"/>
                <a:gd name="connsiteY9" fmla="*/ 1295587 h 3594532"/>
                <a:gd name="connsiteX10" fmla="*/ 767518 w 1406084"/>
                <a:gd name="connsiteY10" fmla="*/ 771712 h 3594532"/>
                <a:gd name="connsiteX11" fmla="*/ 538918 w 1406084"/>
                <a:gd name="connsiteY11" fmla="*/ 628837 h 3594532"/>
                <a:gd name="connsiteX12" fmla="*/ 691318 w 1406084"/>
                <a:gd name="connsiteY12" fmla="*/ 628837 h 3594532"/>
                <a:gd name="connsiteX13" fmla="*/ 767518 w 1406084"/>
                <a:gd name="connsiteY13" fmla="*/ 714562 h 3594532"/>
                <a:gd name="connsiteX14" fmla="*/ 872293 w 1406084"/>
                <a:gd name="connsiteY14" fmla="*/ 187 h 3594532"/>
                <a:gd name="connsiteX15" fmla="*/ 834193 w 1406084"/>
                <a:gd name="connsiteY15" fmla="*/ 647887 h 3594532"/>
                <a:gd name="connsiteX16" fmla="*/ 910393 w 1406084"/>
                <a:gd name="connsiteY16" fmla="*/ 1038412 h 3594532"/>
                <a:gd name="connsiteX17" fmla="*/ 938968 w 1406084"/>
                <a:gd name="connsiteY17" fmla="*/ 1286062 h 3594532"/>
                <a:gd name="connsiteX18" fmla="*/ 1110418 w 1406084"/>
                <a:gd name="connsiteY18" fmla="*/ 1152712 h 3594532"/>
                <a:gd name="connsiteX19" fmla="*/ 1339018 w 1406084"/>
                <a:gd name="connsiteY19" fmla="*/ 1133662 h 3594532"/>
                <a:gd name="connsiteX20" fmla="*/ 1091368 w 1406084"/>
                <a:gd name="connsiteY20" fmla="*/ 1190812 h 3594532"/>
                <a:gd name="connsiteX21" fmla="*/ 881818 w 1406084"/>
                <a:gd name="connsiteY21" fmla="*/ 1495612 h 3594532"/>
                <a:gd name="connsiteX22" fmla="*/ 824668 w 1406084"/>
                <a:gd name="connsiteY22" fmla="*/ 1857562 h 3594532"/>
                <a:gd name="connsiteX23" fmla="*/ 977068 w 1406084"/>
                <a:gd name="connsiteY23" fmla="*/ 2314762 h 3594532"/>
                <a:gd name="connsiteX24" fmla="*/ 900868 w 1406084"/>
                <a:gd name="connsiteY24" fmla="*/ 2552887 h 3594532"/>
                <a:gd name="connsiteX25" fmla="*/ 1215193 w 1406084"/>
                <a:gd name="connsiteY25" fmla="*/ 2495737 h 3594532"/>
                <a:gd name="connsiteX26" fmla="*/ 1405693 w 1406084"/>
                <a:gd name="connsiteY26" fmla="*/ 2590987 h 3594532"/>
                <a:gd name="connsiteX27" fmla="*/ 1167568 w 1406084"/>
                <a:gd name="connsiteY27" fmla="*/ 2533837 h 3594532"/>
                <a:gd name="connsiteX28" fmla="*/ 834193 w 1406084"/>
                <a:gd name="connsiteY28" fmla="*/ 2695762 h 3594532"/>
                <a:gd name="connsiteX29" fmla="*/ 691318 w 1406084"/>
                <a:gd name="connsiteY29" fmla="*/ 3048187 h 3594532"/>
                <a:gd name="connsiteX30" fmla="*/ 919918 w 1406084"/>
                <a:gd name="connsiteY30" fmla="*/ 3381562 h 3594532"/>
                <a:gd name="connsiteX31" fmla="*/ 1005643 w 1406084"/>
                <a:gd name="connsiteY31" fmla="*/ 3543487 h 3594532"/>
                <a:gd name="connsiteX0" fmla="*/ 1003993 w 1404434"/>
                <a:gd name="connsiteY0" fmla="*/ 3543487 h 3594532"/>
                <a:gd name="connsiteX1" fmla="*/ 594418 w 1404434"/>
                <a:gd name="connsiteY1" fmla="*/ 3553012 h 3594532"/>
                <a:gd name="connsiteX2" fmla="*/ 394393 w 1404434"/>
                <a:gd name="connsiteY2" fmla="*/ 3038662 h 3594532"/>
                <a:gd name="connsiteX3" fmla="*/ 746818 w 1404434"/>
                <a:gd name="connsiteY3" fmla="*/ 2343337 h 3594532"/>
                <a:gd name="connsiteX4" fmla="*/ 560128 w 1404434"/>
                <a:gd name="connsiteY4" fmla="*/ 1884232 h 3594532"/>
                <a:gd name="connsiteX5" fmla="*/ 58 w 1404434"/>
                <a:gd name="connsiteY5" fmla="*/ 1832797 h 3594532"/>
                <a:gd name="connsiteX6" fmla="*/ 394393 w 1404434"/>
                <a:gd name="connsiteY6" fmla="*/ 1705162 h 3594532"/>
                <a:gd name="connsiteX7" fmla="*/ 642043 w 1404434"/>
                <a:gd name="connsiteY7" fmla="*/ 1838512 h 3594532"/>
                <a:gd name="connsiteX8" fmla="*/ 689668 w 1404434"/>
                <a:gd name="connsiteY8" fmla="*/ 1609912 h 3594532"/>
                <a:gd name="connsiteX9" fmla="*/ 823018 w 1404434"/>
                <a:gd name="connsiteY9" fmla="*/ 1295587 h 3594532"/>
                <a:gd name="connsiteX10" fmla="*/ 765868 w 1404434"/>
                <a:gd name="connsiteY10" fmla="*/ 771712 h 3594532"/>
                <a:gd name="connsiteX11" fmla="*/ 537268 w 1404434"/>
                <a:gd name="connsiteY11" fmla="*/ 628837 h 3594532"/>
                <a:gd name="connsiteX12" fmla="*/ 689668 w 1404434"/>
                <a:gd name="connsiteY12" fmla="*/ 628837 h 3594532"/>
                <a:gd name="connsiteX13" fmla="*/ 765868 w 1404434"/>
                <a:gd name="connsiteY13" fmla="*/ 714562 h 3594532"/>
                <a:gd name="connsiteX14" fmla="*/ 870643 w 1404434"/>
                <a:gd name="connsiteY14" fmla="*/ 187 h 3594532"/>
                <a:gd name="connsiteX15" fmla="*/ 832543 w 1404434"/>
                <a:gd name="connsiteY15" fmla="*/ 647887 h 3594532"/>
                <a:gd name="connsiteX16" fmla="*/ 908743 w 1404434"/>
                <a:gd name="connsiteY16" fmla="*/ 1038412 h 3594532"/>
                <a:gd name="connsiteX17" fmla="*/ 937318 w 1404434"/>
                <a:gd name="connsiteY17" fmla="*/ 1286062 h 3594532"/>
                <a:gd name="connsiteX18" fmla="*/ 1108768 w 1404434"/>
                <a:gd name="connsiteY18" fmla="*/ 1152712 h 3594532"/>
                <a:gd name="connsiteX19" fmla="*/ 1337368 w 1404434"/>
                <a:gd name="connsiteY19" fmla="*/ 1133662 h 3594532"/>
                <a:gd name="connsiteX20" fmla="*/ 1089718 w 1404434"/>
                <a:gd name="connsiteY20" fmla="*/ 1190812 h 3594532"/>
                <a:gd name="connsiteX21" fmla="*/ 880168 w 1404434"/>
                <a:gd name="connsiteY21" fmla="*/ 1495612 h 3594532"/>
                <a:gd name="connsiteX22" fmla="*/ 823018 w 1404434"/>
                <a:gd name="connsiteY22" fmla="*/ 1857562 h 3594532"/>
                <a:gd name="connsiteX23" fmla="*/ 975418 w 1404434"/>
                <a:gd name="connsiteY23" fmla="*/ 2314762 h 3594532"/>
                <a:gd name="connsiteX24" fmla="*/ 899218 w 1404434"/>
                <a:gd name="connsiteY24" fmla="*/ 2552887 h 3594532"/>
                <a:gd name="connsiteX25" fmla="*/ 1213543 w 1404434"/>
                <a:gd name="connsiteY25" fmla="*/ 2495737 h 3594532"/>
                <a:gd name="connsiteX26" fmla="*/ 1404043 w 1404434"/>
                <a:gd name="connsiteY26" fmla="*/ 2590987 h 3594532"/>
                <a:gd name="connsiteX27" fmla="*/ 1165918 w 1404434"/>
                <a:gd name="connsiteY27" fmla="*/ 2533837 h 3594532"/>
                <a:gd name="connsiteX28" fmla="*/ 832543 w 1404434"/>
                <a:gd name="connsiteY28" fmla="*/ 2695762 h 3594532"/>
                <a:gd name="connsiteX29" fmla="*/ 689668 w 1404434"/>
                <a:gd name="connsiteY29" fmla="*/ 3048187 h 3594532"/>
                <a:gd name="connsiteX30" fmla="*/ 918268 w 1404434"/>
                <a:gd name="connsiteY30" fmla="*/ 3381562 h 3594532"/>
                <a:gd name="connsiteX31" fmla="*/ 1003993 w 1404434"/>
                <a:gd name="connsiteY31" fmla="*/ 3543487 h 3594532"/>
                <a:gd name="connsiteX0" fmla="*/ 1003993 w 1404434"/>
                <a:gd name="connsiteY0" fmla="*/ 3543487 h 3559332"/>
                <a:gd name="connsiteX1" fmla="*/ 594418 w 1404434"/>
                <a:gd name="connsiteY1" fmla="*/ 3553012 h 3559332"/>
                <a:gd name="connsiteX2" fmla="*/ 394393 w 1404434"/>
                <a:gd name="connsiteY2" fmla="*/ 3038662 h 3559332"/>
                <a:gd name="connsiteX3" fmla="*/ 746818 w 1404434"/>
                <a:gd name="connsiteY3" fmla="*/ 2343337 h 3559332"/>
                <a:gd name="connsiteX4" fmla="*/ 560128 w 1404434"/>
                <a:gd name="connsiteY4" fmla="*/ 1884232 h 3559332"/>
                <a:gd name="connsiteX5" fmla="*/ 58 w 1404434"/>
                <a:gd name="connsiteY5" fmla="*/ 1832797 h 3559332"/>
                <a:gd name="connsiteX6" fmla="*/ 394393 w 1404434"/>
                <a:gd name="connsiteY6" fmla="*/ 1705162 h 3559332"/>
                <a:gd name="connsiteX7" fmla="*/ 642043 w 1404434"/>
                <a:gd name="connsiteY7" fmla="*/ 1838512 h 3559332"/>
                <a:gd name="connsiteX8" fmla="*/ 689668 w 1404434"/>
                <a:gd name="connsiteY8" fmla="*/ 1609912 h 3559332"/>
                <a:gd name="connsiteX9" fmla="*/ 823018 w 1404434"/>
                <a:gd name="connsiteY9" fmla="*/ 1295587 h 3559332"/>
                <a:gd name="connsiteX10" fmla="*/ 765868 w 1404434"/>
                <a:gd name="connsiteY10" fmla="*/ 771712 h 3559332"/>
                <a:gd name="connsiteX11" fmla="*/ 537268 w 1404434"/>
                <a:gd name="connsiteY11" fmla="*/ 628837 h 3559332"/>
                <a:gd name="connsiteX12" fmla="*/ 689668 w 1404434"/>
                <a:gd name="connsiteY12" fmla="*/ 628837 h 3559332"/>
                <a:gd name="connsiteX13" fmla="*/ 765868 w 1404434"/>
                <a:gd name="connsiteY13" fmla="*/ 714562 h 3559332"/>
                <a:gd name="connsiteX14" fmla="*/ 870643 w 1404434"/>
                <a:gd name="connsiteY14" fmla="*/ 187 h 3559332"/>
                <a:gd name="connsiteX15" fmla="*/ 832543 w 1404434"/>
                <a:gd name="connsiteY15" fmla="*/ 647887 h 3559332"/>
                <a:gd name="connsiteX16" fmla="*/ 908743 w 1404434"/>
                <a:gd name="connsiteY16" fmla="*/ 1038412 h 3559332"/>
                <a:gd name="connsiteX17" fmla="*/ 937318 w 1404434"/>
                <a:gd name="connsiteY17" fmla="*/ 1286062 h 3559332"/>
                <a:gd name="connsiteX18" fmla="*/ 1108768 w 1404434"/>
                <a:gd name="connsiteY18" fmla="*/ 1152712 h 3559332"/>
                <a:gd name="connsiteX19" fmla="*/ 1337368 w 1404434"/>
                <a:gd name="connsiteY19" fmla="*/ 1133662 h 3559332"/>
                <a:gd name="connsiteX20" fmla="*/ 1089718 w 1404434"/>
                <a:gd name="connsiteY20" fmla="*/ 1190812 h 3559332"/>
                <a:gd name="connsiteX21" fmla="*/ 880168 w 1404434"/>
                <a:gd name="connsiteY21" fmla="*/ 1495612 h 3559332"/>
                <a:gd name="connsiteX22" fmla="*/ 823018 w 1404434"/>
                <a:gd name="connsiteY22" fmla="*/ 1857562 h 3559332"/>
                <a:gd name="connsiteX23" fmla="*/ 975418 w 1404434"/>
                <a:gd name="connsiteY23" fmla="*/ 2314762 h 3559332"/>
                <a:gd name="connsiteX24" fmla="*/ 899218 w 1404434"/>
                <a:gd name="connsiteY24" fmla="*/ 2552887 h 3559332"/>
                <a:gd name="connsiteX25" fmla="*/ 1213543 w 1404434"/>
                <a:gd name="connsiteY25" fmla="*/ 2495737 h 3559332"/>
                <a:gd name="connsiteX26" fmla="*/ 1404043 w 1404434"/>
                <a:gd name="connsiteY26" fmla="*/ 2590987 h 3559332"/>
                <a:gd name="connsiteX27" fmla="*/ 1165918 w 1404434"/>
                <a:gd name="connsiteY27" fmla="*/ 2533837 h 3559332"/>
                <a:gd name="connsiteX28" fmla="*/ 832543 w 1404434"/>
                <a:gd name="connsiteY28" fmla="*/ 2695762 h 3559332"/>
                <a:gd name="connsiteX29" fmla="*/ 689668 w 1404434"/>
                <a:gd name="connsiteY29" fmla="*/ 3048187 h 3559332"/>
                <a:gd name="connsiteX30" fmla="*/ 918268 w 1404434"/>
                <a:gd name="connsiteY30" fmla="*/ 3381562 h 3559332"/>
                <a:gd name="connsiteX31" fmla="*/ 1003993 w 1404434"/>
                <a:gd name="connsiteY31" fmla="*/ 3543487 h 3559332"/>
                <a:gd name="connsiteX0" fmla="*/ 1003993 w 1404434"/>
                <a:gd name="connsiteY0" fmla="*/ 3543487 h 3553018"/>
                <a:gd name="connsiteX1" fmla="*/ 594418 w 1404434"/>
                <a:gd name="connsiteY1" fmla="*/ 3553012 h 3553018"/>
                <a:gd name="connsiteX2" fmla="*/ 394393 w 1404434"/>
                <a:gd name="connsiteY2" fmla="*/ 3038662 h 3553018"/>
                <a:gd name="connsiteX3" fmla="*/ 746818 w 1404434"/>
                <a:gd name="connsiteY3" fmla="*/ 2343337 h 3553018"/>
                <a:gd name="connsiteX4" fmla="*/ 560128 w 1404434"/>
                <a:gd name="connsiteY4" fmla="*/ 1884232 h 3553018"/>
                <a:gd name="connsiteX5" fmla="*/ 58 w 1404434"/>
                <a:gd name="connsiteY5" fmla="*/ 1832797 h 3553018"/>
                <a:gd name="connsiteX6" fmla="*/ 394393 w 1404434"/>
                <a:gd name="connsiteY6" fmla="*/ 1705162 h 3553018"/>
                <a:gd name="connsiteX7" fmla="*/ 642043 w 1404434"/>
                <a:gd name="connsiteY7" fmla="*/ 1838512 h 3553018"/>
                <a:gd name="connsiteX8" fmla="*/ 689668 w 1404434"/>
                <a:gd name="connsiteY8" fmla="*/ 1609912 h 3553018"/>
                <a:gd name="connsiteX9" fmla="*/ 823018 w 1404434"/>
                <a:gd name="connsiteY9" fmla="*/ 1295587 h 3553018"/>
                <a:gd name="connsiteX10" fmla="*/ 765868 w 1404434"/>
                <a:gd name="connsiteY10" fmla="*/ 771712 h 3553018"/>
                <a:gd name="connsiteX11" fmla="*/ 537268 w 1404434"/>
                <a:gd name="connsiteY11" fmla="*/ 628837 h 3553018"/>
                <a:gd name="connsiteX12" fmla="*/ 689668 w 1404434"/>
                <a:gd name="connsiteY12" fmla="*/ 628837 h 3553018"/>
                <a:gd name="connsiteX13" fmla="*/ 765868 w 1404434"/>
                <a:gd name="connsiteY13" fmla="*/ 714562 h 3553018"/>
                <a:gd name="connsiteX14" fmla="*/ 870643 w 1404434"/>
                <a:gd name="connsiteY14" fmla="*/ 187 h 3553018"/>
                <a:gd name="connsiteX15" fmla="*/ 832543 w 1404434"/>
                <a:gd name="connsiteY15" fmla="*/ 647887 h 3553018"/>
                <a:gd name="connsiteX16" fmla="*/ 908743 w 1404434"/>
                <a:gd name="connsiteY16" fmla="*/ 1038412 h 3553018"/>
                <a:gd name="connsiteX17" fmla="*/ 937318 w 1404434"/>
                <a:gd name="connsiteY17" fmla="*/ 1286062 h 3553018"/>
                <a:gd name="connsiteX18" fmla="*/ 1108768 w 1404434"/>
                <a:gd name="connsiteY18" fmla="*/ 1152712 h 3553018"/>
                <a:gd name="connsiteX19" fmla="*/ 1337368 w 1404434"/>
                <a:gd name="connsiteY19" fmla="*/ 1133662 h 3553018"/>
                <a:gd name="connsiteX20" fmla="*/ 1089718 w 1404434"/>
                <a:gd name="connsiteY20" fmla="*/ 1190812 h 3553018"/>
                <a:gd name="connsiteX21" fmla="*/ 880168 w 1404434"/>
                <a:gd name="connsiteY21" fmla="*/ 1495612 h 3553018"/>
                <a:gd name="connsiteX22" fmla="*/ 823018 w 1404434"/>
                <a:gd name="connsiteY22" fmla="*/ 1857562 h 3553018"/>
                <a:gd name="connsiteX23" fmla="*/ 975418 w 1404434"/>
                <a:gd name="connsiteY23" fmla="*/ 2314762 h 3553018"/>
                <a:gd name="connsiteX24" fmla="*/ 899218 w 1404434"/>
                <a:gd name="connsiteY24" fmla="*/ 2552887 h 3553018"/>
                <a:gd name="connsiteX25" fmla="*/ 1213543 w 1404434"/>
                <a:gd name="connsiteY25" fmla="*/ 2495737 h 3553018"/>
                <a:gd name="connsiteX26" fmla="*/ 1404043 w 1404434"/>
                <a:gd name="connsiteY26" fmla="*/ 2590987 h 3553018"/>
                <a:gd name="connsiteX27" fmla="*/ 1165918 w 1404434"/>
                <a:gd name="connsiteY27" fmla="*/ 2533837 h 3553018"/>
                <a:gd name="connsiteX28" fmla="*/ 832543 w 1404434"/>
                <a:gd name="connsiteY28" fmla="*/ 2695762 h 3553018"/>
                <a:gd name="connsiteX29" fmla="*/ 689668 w 1404434"/>
                <a:gd name="connsiteY29" fmla="*/ 3048187 h 3553018"/>
                <a:gd name="connsiteX30" fmla="*/ 918268 w 1404434"/>
                <a:gd name="connsiteY30" fmla="*/ 3381562 h 3553018"/>
                <a:gd name="connsiteX31" fmla="*/ 1003993 w 1404434"/>
                <a:gd name="connsiteY31" fmla="*/ 3543487 h 3553018"/>
                <a:gd name="connsiteX0" fmla="*/ 1003993 w 1404434"/>
                <a:gd name="connsiteY0" fmla="*/ 3543487 h 3553025"/>
                <a:gd name="connsiteX1" fmla="*/ 594418 w 1404434"/>
                <a:gd name="connsiteY1" fmla="*/ 3553012 h 3553025"/>
                <a:gd name="connsiteX2" fmla="*/ 394393 w 1404434"/>
                <a:gd name="connsiteY2" fmla="*/ 3038662 h 3553025"/>
                <a:gd name="connsiteX3" fmla="*/ 746818 w 1404434"/>
                <a:gd name="connsiteY3" fmla="*/ 2343337 h 3553025"/>
                <a:gd name="connsiteX4" fmla="*/ 560128 w 1404434"/>
                <a:gd name="connsiteY4" fmla="*/ 1884232 h 3553025"/>
                <a:gd name="connsiteX5" fmla="*/ 58 w 1404434"/>
                <a:gd name="connsiteY5" fmla="*/ 1832797 h 3553025"/>
                <a:gd name="connsiteX6" fmla="*/ 394393 w 1404434"/>
                <a:gd name="connsiteY6" fmla="*/ 1705162 h 3553025"/>
                <a:gd name="connsiteX7" fmla="*/ 642043 w 1404434"/>
                <a:gd name="connsiteY7" fmla="*/ 1838512 h 3553025"/>
                <a:gd name="connsiteX8" fmla="*/ 689668 w 1404434"/>
                <a:gd name="connsiteY8" fmla="*/ 1609912 h 3553025"/>
                <a:gd name="connsiteX9" fmla="*/ 823018 w 1404434"/>
                <a:gd name="connsiteY9" fmla="*/ 1295587 h 3553025"/>
                <a:gd name="connsiteX10" fmla="*/ 765868 w 1404434"/>
                <a:gd name="connsiteY10" fmla="*/ 771712 h 3553025"/>
                <a:gd name="connsiteX11" fmla="*/ 537268 w 1404434"/>
                <a:gd name="connsiteY11" fmla="*/ 628837 h 3553025"/>
                <a:gd name="connsiteX12" fmla="*/ 689668 w 1404434"/>
                <a:gd name="connsiteY12" fmla="*/ 628837 h 3553025"/>
                <a:gd name="connsiteX13" fmla="*/ 765868 w 1404434"/>
                <a:gd name="connsiteY13" fmla="*/ 714562 h 3553025"/>
                <a:gd name="connsiteX14" fmla="*/ 870643 w 1404434"/>
                <a:gd name="connsiteY14" fmla="*/ 187 h 3553025"/>
                <a:gd name="connsiteX15" fmla="*/ 832543 w 1404434"/>
                <a:gd name="connsiteY15" fmla="*/ 647887 h 3553025"/>
                <a:gd name="connsiteX16" fmla="*/ 908743 w 1404434"/>
                <a:gd name="connsiteY16" fmla="*/ 1038412 h 3553025"/>
                <a:gd name="connsiteX17" fmla="*/ 937318 w 1404434"/>
                <a:gd name="connsiteY17" fmla="*/ 1286062 h 3553025"/>
                <a:gd name="connsiteX18" fmla="*/ 1108768 w 1404434"/>
                <a:gd name="connsiteY18" fmla="*/ 1152712 h 3553025"/>
                <a:gd name="connsiteX19" fmla="*/ 1337368 w 1404434"/>
                <a:gd name="connsiteY19" fmla="*/ 1133662 h 3553025"/>
                <a:gd name="connsiteX20" fmla="*/ 1089718 w 1404434"/>
                <a:gd name="connsiteY20" fmla="*/ 1190812 h 3553025"/>
                <a:gd name="connsiteX21" fmla="*/ 880168 w 1404434"/>
                <a:gd name="connsiteY21" fmla="*/ 1495612 h 3553025"/>
                <a:gd name="connsiteX22" fmla="*/ 823018 w 1404434"/>
                <a:gd name="connsiteY22" fmla="*/ 1857562 h 3553025"/>
                <a:gd name="connsiteX23" fmla="*/ 975418 w 1404434"/>
                <a:gd name="connsiteY23" fmla="*/ 2314762 h 3553025"/>
                <a:gd name="connsiteX24" fmla="*/ 899218 w 1404434"/>
                <a:gd name="connsiteY24" fmla="*/ 2552887 h 3553025"/>
                <a:gd name="connsiteX25" fmla="*/ 1213543 w 1404434"/>
                <a:gd name="connsiteY25" fmla="*/ 2495737 h 3553025"/>
                <a:gd name="connsiteX26" fmla="*/ 1404043 w 1404434"/>
                <a:gd name="connsiteY26" fmla="*/ 2590987 h 3553025"/>
                <a:gd name="connsiteX27" fmla="*/ 1165918 w 1404434"/>
                <a:gd name="connsiteY27" fmla="*/ 2533837 h 3553025"/>
                <a:gd name="connsiteX28" fmla="*/ 832543 w 1404434"/>
                <a:gd name="connsiteY28" fmla="*/ 2695762 h 3553025"/>
                <a:gd name="connsiteX29" fmla="*/ 689668 w 1404434"/>
                <a:gd name="connsiteY29" fmla="*/ 3048187 h 3553025"/>
                <a:gd name="connsiteX30" fmla="*/ 918268 w 1404434"/>
                <a:gd name="connsiteY30" fmla="*/ 3381562 h 3553025"/>
                <a:gd name="connsiteX31" fmla="*/ 1003993 w 1404434"/>
                <a:gd name="connsiteY31" fmla="*/ 3543487 h 3553025"/>
                <a:gd name="connsiteX0" fmla="*/ 1016693 w 1404434"/>
                <a:gd name="connsiteY0" fmla="*/ 3543487 h 3588988"/>
                <a:gd name="connsiteX1" fmla="*/ 594418 w 1404434"/>
                <a:gd name="connsiteY1" fmla="*/ 3553012 h 3588988"/>
                <a:gd name="connsiteX2" fmla="*/ 394393 w 1404434"/>
                <a:gd name="connsiteY2" fmla="*/ 3038662 h 3588988"/>
                <a:gd name="connsiteX3" fmla="*/ 746818 w 1404434"/>
                <a:gd name="connsiteY3" fmla="*/ 2343337 h 3588988"/>
                <a:gd name="connsiteX4" fmla="*/ 560128 w 1404434"/>
                <a:gd name="connsiteY4" fmla="*/ 1884232 h 3588988"/>
                <a:gd name="connsiteX5" fmla="*/ 58 w 1404434"/>
                <a:gd name="connsiteY5" fmla="*/ 1832797 h 3588988"/>
                <a:gd name="connsiteX6" fmla="*/ 394393 w 1404434"/>
                <a:gd name="connsiteY6" fmla="*/ 1705162 h 3588988"/>
                <a:gd name="connsiteX7" fmla="*/ 642043 w 1404434"/>
                <a:gd name="connsiteY7" fmla="*/ 1838512 h 3588988"/>
                <a:gd name="connsiteX8" fmla="*/ 689668 w 1404434"/>
                <a:gd name="connsiteY8" fmla="*/ 1609912 h 3588988"/>
                <a:gd name="connsiteX9" fmla="*/ 823018 w 1404434"/>
                <a:gd name="connsiteY9" fmla="*/ 1295587 h 3588988"/>
                <a:gd name="connsiteX10" fmla="*/ 765868 w 1404434"/>
                <a:gd name="connsiteY10" fmla="*/ 771712 h 3588988"/>
                <a:gd name="connsiteX11" fmla="*/ 537268 w 1404434"/>
                <a:gd name="connsiteY11" fmla="*/ 628837 h 3588988"/>
                <a:gd name="connsiteX12" fmla="*/ 689668 w 1404434"/>
                <a:gd name="connsiteY12" fmla="*/ 628837 h 3588988"/>
                <a:gd name="connsiteX13" fmla="*/ 765868 w 1404434"/>
                <a:gd name="connsiteY13" fmla="*/ 714562 h 3588988"/>
                <a:gd name="connsiteX14" fmla="*/ 870643 w 1404434"/>
                <a:gd name="connsiteY14" fmla="*/ 187 h 3588988"/>
                <a:gd name="connsiteX15" fmla="*/ 832543 w 1404434"/>
                <a:gd name="connsiteY15" fmla="*/ 647887 h 3588988"/>
                <a:gd name="connsiteX16" fmla="*/ 908743 w 1404434"/>
                <a:gd name="connsiteY16" fmla="*/ 1038412 h 3588988"/>
                <a:gd name="connsiteX17" fmla="*/ 937318 w 1404434"/>
                <a:gd name="connsiteY17" fmla="*/ 1286062 h 3588988"/>
                <a:gd name="connsiteX18" fmla="*/ 1108768 w 1404434"/>
                <a:gd name="connsiteY18" fmla="*/ 1152712 h 3588988"/>
                <a:gd name="connsiteX19" fmla="*/ 1337368 w 1404434"/>
                <a:gd name="connsiteY19" fmla="*/ 1133662 h 3588988"/>
                <a:gd name="connsiteX20" fmla="*/ 1089718 w 1404434"/>
                <a:gd name="connsiteY20" fmla="*/ 1190812 h 3588988"/>
                <a:gd name="connsiteX21" fmla="*/ 880168 w 1404434"/>
                <a:gd name="connsiteY21" fmla="*/ 1495612 h 3588988"/>
                <a:gd name="connsiteX22" fmla="*/ 823018 w 1404434"/>
                <a:gd name="connsiteY22" fmla="*/ 1857562 h 3588988"/>
                <a:gd name="connsiteX23" fmla="*/ 975418 w 1404434"/>
                <a:gd name="connsiteY23" fmla="*/ 2314762 h 3588988"/>
                <a:gd name="connsiteX24" fmla="*/ 899218 w 1404434"/>
                <a:gd name="connsiteY24" fmla="*/ 2552887 h 3588988"/>
                <a:gd name="connsiteX25" fmla="*/ 1213543 w 1404434"/>
                <a:gd name="connsiteY25" fmla="*/ 2495737 h 3588988"/>
                <a:gd name="connsiteX26" fmla="*/ 1404043 w 1404434"/>
                <a:gd name="connsiteY26" fmla="*/ 2590987 h 3588988"/>
                <a:gd name="connsiteX27" fmla="*/ 1165918 w 1404434"/>
                <a:gd name="connsiteY27" fmla="*/ 2533837 h 3588988"/>
                <a:gd name="connsiteX28" fmla="*/ 832543 w 1404434"/>
                <a:gd name="connsiteY28" fmla="*/ 2695762 h 3588988"/>
                <a:gd name="connsiteX29" fmla="*/ 689668 w 1404434"/>
                <a:gd name="connsiteY29" fmla="*/ 3048187 h 3588988"/>
                <a:gd name="connsiteX30" fmla="*/ 918268 w 1404434"/>
                <a:gd name="connsiteY30" fmla="*/ 3381562 h 3588988"/>
                <a:gd name="connsiteX31" fmla="*/ 1016693 w 1404434"/>
                <a:gd name="connsiteY31" fmla="*/ 3543487 h 3588988"/>
                <a:gd name="connsiteX0" fmla="*/ 1016693 w 1404434"/>
                <a:gd name="connsiteY0" fmla="*/ 3543487 h 3592198"/>
                <a:gd name="connsiteX1" fmla="*/ 591243 w 1404434"/>
                <a:gd name="connsiteY1" fmla="*/ 3549837 h 3592198"/>
                <a:gd name="connsiteX2" fmla="*/ 394393 w 1404434"/>
                <a:gd name="connsiteY2" fmla="*/ 3038662 h 3592198"/>
                <a:gd name="connsiteX3" fmla="*/ 746818 w 1404434"/>
                <a:gd name="connsiteY3" fmla="*/ 2343337 h 3592198"/>
                <a:gd name="connsiteX4" fmla="*/ 560128 w 1404434"/>
                <a:gd name="connsiteY4" fmla="*/ 1884232 h 3592198"/>
                <a:gd name="connsiteX5" fmla="*/ 58 w 1404434"/>
                <a:gd name="connsiteY5" fmla="*/ 1832797 h 3592198"/>
                <a:gd name="connsiteX6" fmla="*/ 394393 w 1404434"/>
                <a:gd name="connsiteY6" fmla="*/ 1705162 h 3592198"/>
                <a:gd name="connsiteX7" fmla="*/ 642043 w 1404434"/>
                <a:gd name="connsiteY7" fmla="*/ 1838512 h 3592198"/>
                <a:gd name="connsiteX8" fmla="*/ 689668 w 1404434"/>
                <a:gd name="connsiteY8" fmla="*/ 1609912 h 3592198"/>
                <a:gd name="connsiteX9" fmla="*/ 823018 w 1404434"/>
                <a:gd name="connsiteY9" fmla="*/ 1295587 h 3592198"/>
                <a:gd name="connsiteX10" fmla="*/ 765868 w 1404434"/>
                <a:gd name="connsiteY10" fmla="*/ 771712 h 3592198"/>
                <a:gd name="connsiteX11" fmla="*/ 537268 w 1404434"/>
                <a:gd name="connsiteY11" fmla="*/ 628837 h 3592198"/>
                <a:gd name="connsiteX12" fmla="*/ 689668 w 1404434"/>
                <a:gd name="connsiteY12" fmla="*/ 628837 h 3592198"/>
                <a:gd name="connsiteX13" fmla="*/ 765868 w 1404434"/>
                <a:gd name="connsiteY13" fmla="*/ 714562 h 3592198"/>
                <a:gd name="connsiteX14" fmla="*/ 870643 w 1404434"/>
                <a:gd name="connsiteY14" fmla="*/ 187 h 3592198"/>
                <a:gd name="connsiteX15" fmla="*/ 832543 w 1404434"/>
                <a:gd name="connsiteY15" fmla="*/ 647887 h 3592198"/>
                <a:gd name="connsiteX16" fmla="*/ 908743 w 1404434"/>
                <a:gd name="connsiteY16" fmla="*/ 1038412 h 3592198"/>
                <a:gd name="connsiteX17" fmla="*/ 937318 w 1404434"/>
                <a:gd name="connsiteY17" fmla="*/ 1286062 h 3592198"/>
                <a:gd name="connsiteX18" fmla="*/ 1108768 w 1404434"/>
                <a:gd name="connsiteY18" fmla="*/ 1152712 h 3592198"/>
                <a:gd name="connsiteX19" fmla="*/ 1337368 w 1404434"/>
                <a:gd name="connsiteY19" fmla="*/ 1133662 h 3592198"/>
                <a:gd name="connsiteX20" fmla="*/ 1089718 w 1404434"/>
                <a:gd name="connsiteY20" fmla="*/ 1190812 h 3592198"/>
                <a:gd name="connsiteX21" fmla="*/ 880168 w 1404434"/>
                <a:gd name="connsiteY21" fmla="*/ 1495612 h 3592198"/>
                <a:gd name="connsiteX22" fmla="*/ 823018 w 1404434"/>
                <a:gd name="connsiteY22" fmla="*/ 1857562 h 3592198"/>
                <a:gd name="connsiteX23" fmla="*/ 975418 w 1404434"/>
                <a:gd name="connsiteY23" fmla="*/ 2314762 h 3592198"/>
                <a:gd name="connsiteX24" fmla="*/ 899218 w 1404434"/>
                <a:gd name="connsiteY24" fmla="*/ 2552887 h 3592198"/>
                <a:gd name="connsiteX25" fmla="*/ 1213543 w 1404434"/>
                <a:gd name="connsiteY25" fmla="*/ 2495737 h 3592198"/>
                <a:gd name="connsiteX26" fmla="*/ 1404043 w 1404434"/>
                <a:gd name="connsiteY26" fmla="*/ 2590987 h 3592198"/>
                <a:gd name="connsiteX27" fmla="*/ 1165918 w 1404434"/>
                <a:gd name="connsiteY27" fmla="*/ 2533837 h 3592198"/>
                <a:gd name="connsiteX28" fmla="*/ 832543 w 1404434"/>
                <a:gd name="connsiteY28" fmla="*/ 2695762 h 3592198"/>
                <a:gd name="connsiteX29" fmla="*/ 689668 w 1404434"/>
                <a:gd name="connsiteY29" fmla="*/ 3048187 h 3592198"/>
                <a:gd name="connsiteX30" fmla="*/ 918268 w 1404434"/>
                <a:gd name="connsiteY30" fmla="*/ 3381562 h 3592198"/>
                <a:gd name="connsiteX31" fmla="*/ 1016693 w 1404434"/>
                <a:gd name="connsiteY31" fmla="*/ 3543487 h 3592198"/>
                <a:gd name="connsiteX0" fmla="*/ 1016693 w 1404434"/>
                <a:gd name="connsiteY0" fmla="*/ 3543487 h 3558296"/>
                <a:gd name="connsiteX1" fmla="*/ 591243 w 1404434"/>
                <a:gd name="connsiteY1" fmla="*/ 3549837 h 3558296"/>
                <a:gd name="connsiteX2" fmla="*/ 394393 w 1404434"/>
                <a:gd name="connsiteY2" fmla="*/ 3038662 h 3558296"/>
                <a:gd name="connsiteX3" fmla="*/ 746818 w 1404434"/>
                <a:gd name="connsiteY3" fmla="*/ 2343337 h 3558296"/>
                <a:gd name="connsiteX4" fmla="*/ 560128 w 1404434"/>
                <a:gd name="connsiteY4" fmla="*/ 1884232 h 3558296"/>
                <a:gd name="connsiteX5" fmla="*/ 58 w 1404434"/>
                <a:gd name="connsiteY5" fmla="*/ 1832797 h 3558296"/>
                <a:gd name="connsiteX6" fmla="*/ 394393 w 1404434"/>
                <a:gd name="connsiteY6" fmla="*/ 1705162 h 3558296"/>
                <a:gd name="connsiteX7" fmla="*/ 642043 w 1404434"/>
                <a:gd name="connsiteY7" fmla="*/ 1838512 h 3558296"/>
                <a:gd name="connsiteX8" fmla="*/ 689668 w 1404434"/>
                <a:gd name="connsiteY8" fmla="*/ 1609912 h 3558296"/>
                <a:gd name="connsiteX9" fmla="*/ 823018 w 1404434"/>
                <a:gd name="connsiteY9" fmla="*/ 1295587 h 3558296"/>
                <a:gd name="connsiteX10" fmla="*/ 765868 w 1404434"/>
                <a:gd name="connsiteY10" fmla="*/ 771712 h 3558296"/>
                <a:gd name="connsiteX11" fmla="*/ 537268 w 1404434"/>
                <a:gd name="connsiteY11" fmla="*/ 628837 h 3558296"/>
                <a:gd name="connsiteX12" fmla="*/ 689668 w 1404434"/>
                <a:gd name="connsiteY12" fmla="*/ 628837 h 3558296"/>
                <a:gd name="connsiteX13" fmla="*/ 765868 w 1404434"/>
                <a:gd name="connsiteY13" fmla="*/ 714562 h 3558296"/>
                <a:gd name="connsiteX14" fmla="*/ 870643 w 1404434"/>
                <a:gd name="connsiteY14" fmla="*/ 187 h 3558296"/>
                <a:gd name="connsiteX15" fmla="*/ 832543 w 1404434"/>
                <a:gd name="connsiteY15" fmla="*/ 647887 h 3558296"/>
                <a:gd name="connsiteX16" fmla="*/ 908743 w 1404434"/>
                <a:gd name="connsiteY16" fmla="*/ 1038412 h 3558296"/>
                <a:gd name="connsiteX17" fmla="*/ 937318 w 1404434"/>
                <a:gd name="connsiteY17" fmla="*/ 1286062 h 3558296"/>
                <a:gd name="connsiteX18" fmla="*/ 1108768 w 1404434"/>
                <a:gd name="connsiteY18" fmla="*/ 1152712 h 3558296"/>
                <a:gd name="connsiteX19" fmla="*/ 1337368 w 1404434"/>
                <a:gd name="connsiteY19" fmla="*/ 1133662 h 3558296"/>
                <a:gd name="connsiteX20" fmla="*/ 1089718 w 1404434"/>
                <a:gd name="connsiteY20" fmla="*/ 1190812 h 3558296"/>
                <a:gd name="connsiteX21" fmla="*/ 880168 w 1404434"/>
                <a:gd name="connsiteY21" fmla="*/ 1495612 h 3558296"/>
                <a:gd name="connsiteX22" fmla="*/ 823018 w 1404434"/>
                <a:gd name="connsiteY22" fmla="*/ 1857562 h 3558296"/>
                <a:gd name="connsiteX23" fmla="*/ 975418 w 1404434"/>
                <a:gd name="connsiteY23" fmla="*/ 2314762 h 3558296"/>
                <a:gd name="connsiteX24" fmla="*/ 899218 w 1404434"/>
                <a:gd name="connsiteY24" fmla="*/ 2552887 h 3558296"/>
                <a:gd name="connsiteX25" fmla="*/ 1213543 w 1404434"/>
                <a:gd name="connsiteY25" fmla="*/ 2495737 h 3558296"/>
                <a:gd name="connsiteX26" fmla="*/ 1404043 w 1404434"/>
                <a:gd name="connsiteY26" fmla="*/ 2590987 h 3558296"/>
                <a:gd name="connsiteX27" fmla="*/ 1165918 w 1404434"/>
                <a:gd name="connsiteY27" fmla="*/ 2533837 h 3558296"/>
                <a:gd name="connsiteX28" fmla="*/ 832543 w 1404434"/>
                <a:gd name="connsiteY28" fmla="*/ 2695762 h 3558296"/>
                <a:gd name="connsiteX29" fmla="*/ 689668 w 1404434"/>
                <a:gd name="connsiteY29" fmla="*/ 3048187 h 3558296"/>
                <a:gd name="connsiteX30" fmla="*/ 918268 w 1404434"/>
                <a:gd name="connsiteY30" fmla="*/ 3381562 h 3558296"/>
                <a:gd name="connsiteX31" fmla="*/ 1016693 w 1404434"/>
                <a:gd name="connsiteY31" fmla="*/ 3543487 h 3558296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434"/>
                <a:gd name="connsiteY0" fmla="*/ 3543487 h 3550128"/>
                <a:gd name="connsiteX1" fmla="*/ 591243 w 1404434"/>
                <a:gd name="connsiteY1" fmla="*/ 3549837 h 3550128"/>
                <a:gd name="connsiteX2" fmla="*/ 394393 w 1404434"/>
                <a:gd name="connsiteY2" fmla="*/ 3038662 h 3550128"/>
                <a:gd name="connsiteX3" fmla="*/ 746818 w 1404434"/>
                <a:gd name="connsiteY3" fmla="*/ 2343337 h 3550128"/>
                <a:gd name="connsiteX4" fmla="*/ 560128 w 1404434"/>
                <a:gd name="connsiteY4" fmla="*/ 1884232 h 3550128"/>
                <a:gd name="connsiteX5" fmla="*/ 58 w 1404434"/>
                <a:gd name="connsiteY5" fmla="*/ 1832797 h 3550128"/>
                <a:gd name="connsiteX6" fmla="*/ 394393 w 1404434"/>
                <a:gd name="connsiteY6" fmla="*/ 1705162 h 3550128"/>
                <a:gd name="connsiteX7" fmla="*/ 642043 w 1404434"/>
                <a:gd name="connsiteY7" fmla="*/ 1838512 h 3550128"/>
                <a:gd name="connsiteX8" fmla="*/ 689668 w 1404434"/>
                <a:gd name="connsiteY8" fmla="*/ 1609912 h 3550128"/>
                <a:gd name="connsiteX9" fmla="*/ 823018 w 1404434"/>
                <a:gd name="connsiteY9" fmla="*/ 1295587 h 3550128"/>
                <a:gd name="connsiteX10" fmla="*/ 765868 w 1404434"/>
                <a:gd name="connsiteY10" fmla="*/ 771712 h 3550128"/>
                <a:gd name="connsiteX11" fmla="*/ 537268 w 1404434"/>
                <a:gd name="connsiteY11" fmla="*/ 628837 h 3550128"/>
                <a:gd name="connsiteX12" fmla="*/ 689668 w 1404434"/>
                <a:gd name="connsiteY12" fmla="*/ 628837 h 3550128"/>
                <a:gd name="connsiteX13" fmla="*/ 765868 w 1404434"/>
                <a:gd name="connsiteY13" fmla="*/ 714562 h 3550128"/>
                <a:gd name="connsiteX14" fmla="*/ 870643 w 1404434"/>
                <a:gd name="connsiteY14" fmla="*/ 187 h 3550128"/>
                <a:gd name="connsiteX15" fmla="*/ 832543 w 1404434"/>
                <a:gd name="connsiteY15" fmla="*/ 647887 h 3550128"/>
                <a:gd name="connsiteX16" fmla="*/ 908743 w 1404434"/>
                <a:gd name="connsiteY16" fmla="*/ 1038412 h 3550128"/>
                <a:gd name="connsiteX17" fmla="*/ 937318 w 1404434"/>
                <a:gd name="connsiteY17" fmla="*/ 1286062 h 3550128"/>
                <a:gd name="connsiteX18" fmla="*/ 1108768 w 1404434"/>
                <a:gd name="connsiteY18" fmla="*/ 1152712 h 3550128"/>
                <a:gd name="connsiteX19" fmla="*/ 1337368 w 1404434"/>
                <a:gd name="connsiteY19" fmla="*/ 1133662 h 3550128"/>
                <a:gd name="connsiteX20" fmla="*/ 1089718 w 1404434"/>
                <a:gd name="connsiteY20" fmla="*/ 1190812 h 3550128"/>
                <a:gd name="connsiteX21" fmla="*/ 880168 w 1404434"/>
                <a:gd name="connsiteY21" fmla="*/ 1495612 h 3550128"/>
                <a:gd name="connsiteX22" fmla="*/ 823018 w 1404434"/>
                <a:gd name="connsiteY22" fmla="*/ 1857562 h 3550128"/>
                <a:gd name="connsiteX23" fmla="*/ 975418 w 1404434"/>
                <a:gd name="connsiteY23" fmla="*/ 2314762 h 3550128"/>
                <a:gd name="connsiteX24" fmla="*/ 899218 w 1404434"/>
                <a:gd name="connsiteY24" fmla="*/ 2552887 h 3550128"/>
                <a:gd name="connsiteX25" fmla="*/ 1213543 w 1404434"/>
                <a:gd name="connsiteY25" fmla="*/ 2495737 h 3550128"/>
                <a:gd name="connsiteX26" fmla="*/ 1404043 w 1404434"/>
                <a:gd name="connsiteY26" fmla="*/ 2590987 h 3550128"/>
                <a:gd name="connsiteX27" fmla="*/ 1165918 w 1404434"/>
                <a:gd name="connsiteY27" fmla="*/ 2533837 h 3550128"/>
                <a:gd name="connsiteX28" fmla="*/ 832543 w 1404434"/>
                <a:gd name="connsiteY28" fmla="*/ 2695762 h 3550128"/>
                <a:gd name="connsiteX29" fmla="*/ 689668 w 1404434"/>
                <a:gd name="connsiteY29" fmla="*/ 3048187 h 3550128"/>
                <a:gd name="connsiteX30" fmla="*/ 918268 w 1404434"/>
                <a:gd name="connsiteY30" fmla="*/ 3381562 h 3550128"/>
                <a:gd name="connsiteX31" fmla="*/ 1016693 w 1404434"/>
                <a:gd name="connsiteY31" fmla="*/ 3543487 h 3550128"/>
                <a:gd name="connsiteX0" fmla="*/ 1016693 w 1404387"/>
                <a:gd name="connsiteY0" fmla="*/ 3543487 h 3550128"/>
                <a:gd name="connsiteX1" fmla="*/ 591243 w 1404387"/>
                <a:gd name="connsiteY1" fmla="*/ 3549837 h 3550128"/>
                <a:gd name="connsiteX2" fmla="*/ 394393 w 1404387"/>
                <a:gd name="connsiteY2" fmla="*/ 3038662 h 3550128"/>
                <a:gd name="connsiteX3" fmla="*/ 746818 w 1404387"/>
                <a:gd name="connsiteY3" fmla="*/ 2343337 h 3550128"/>
                <a:gd name="connsiteX4" fmla="*/ 560128 w 1404387"/>
                <a:gd name="connsiteY4" fmla="*/ 1884232 h 3550128"/>
                <a:gd name="connsiteX5" fmla="*/ 58 w 1404387"/>
                <a:gd name="connsiteY5" fmla="*/ 1832797 h 3550128"/>
                <a:gd name="connsiteX6" fmla="*/ 394393 w 1404387"/>
                <a:gd name="connsiteY6" fmla="*/ 1705162 h 3550128"/>
                <a:gd name="connsiteX7" fmla="*/ 642043 w 1404387"/>
                <a:gd name="connsiteY7" fmla="*/ 1838512 h 3550128"/>
                <a:gd name="connsiteX8" fmla="*/ 689668 w 1404387"/>
                <a:gd name="connsiteY8" fmla="*/ 1609912 h 3550128"/>
                <a:gd name="connsiteX9" fmla="*/ 823018 w 1404387"/>
                <a:gd name="connsiteY9" fmla="*/ 1295587 h 3550128"/>
                <a:gd name="connsiteX10" fmla="*/ 765868 w 1404387"/>
                <a:gd name="connsiteY10" fmla="*/ 771712 h 3550128"/>
                <a:gd name="connsiteX11" fmla="*/ 537268 w 1404387"/>
                <a:gd name="connsiteY11" fmla="*/ 628837 h 3550128"/>
                <a:gd name="connsiteX12" fmla="*/ 689668 w 1404387"/>
                <a:gd name="connsiteY12" fmla="*/ 628837 h 3550128"/>
                <a:gd name="connsiteX13" fmla="*/ 765868 w 1404387"/>
                <a:gd name="connsiteY13" fmla="*/ 714562 h 3550128"/>
                <a:gd name="connsiteX14" fmla="*/ 870643 w 1404387"/>
                <a:gd name="connsiteY14" fmla="*/ 187 h 3550128"/>
                <a:gd name="connsiteX15" fmla="*/ 832543 w 1404387"/>
                <a:gd name="connsiteY15" fmla="*/ 647887 h 3550128"/>
                <a:gd name="connsiteX16" fmla="*/ 908743 w 1404387"/>
                <a:gd name="connsiteY16" fmla="*/ 1038412 h 3550128"/>
                <a:gd name="connsiteX17" fmla="*/ 937318 w 1404387"/>
                <a:gd name="connsiteY17" fmla="*/ 1286062 h 3550128"/>
                <a:gd name="connsiteX18" fmla="*/ 1108768 w 1404387"/>
                <a:gd name="connsiteY18" fmla="*/ 1152712 h 3550128"/>
                <a:gd name="connsiteX19" fmla="*/ 1337368 w 1404387"/>
                <a:gd name="connsiteY19" fmla="*/ 1133662 h 3550128"/>
                <a:gd name="connsiteX20" fmla="*/ 1089718 w 1404387"/>
                <a:gd name="connsiteY20" fmla="*/ 1190812 h 3550128"/>
                <a:gd name="connsiteX21" fmla="*/ 880168 w 1404387"/>
                <a:gd name="connsiteY21" fmla="*/ 1495612 h 3550128"/>
                <a:gd name="connsiteX22" fmla="*/ 823018 w 1404387"/>
                <a:gd name="connsiteY22" fmla="*/ 1857562 h 3550128"/>
                <a:gd name="connsiteX23" fmla="*/ 975418 w 1404387"/>
                <a:gd name="connsiteY23" fmla="*/ 2314762 h 3550128"/>
                <a:gd name="connsiteX24" fmla="*/ 899218 w 1404387"/>
                <a:gd name="connsiteY24" fmla="*/ 2552887 h 3550128"/>
                <a:gd name="connsiteX25" fmla="*/ 1213543 w 1404387"/>
                <a:gd name="connsiteY25" fmla="*/ 2495737 h 3550128"/>
                <a:gd name="connsiteX26" fmla="*/ 1404043 w 1404387"/>
                <a:gd name="connsiteY26" fmla="*/ 2590987 h 3550128"/>
                <a:gd name="connsiteX27" fmla="*/ 1169093 w 1404387"/>
                <a:gd name="connsiteY27" fmla="*/ 2543362 h 3550128"/>
                <a:gd name="connsiteX28" fmla="*/ 832543 w 1404387"/>
                <a:gd name="connsiteY28" fmla="*/ 2695762 h 3550128"/>
                <a:gd name="connsiteX29" fmla="*/ 689668 w 1404387"/>
                <a:gd name="connsiteY29" fmla="*/ 3048187 h 3550128"/>
                <a:gd name="connsiteX30" fmla="*/ 918268 w 1404387"/>
                <a:gd name="connsiteY30" fmla="*/ 3381562 h 3550128"/>
                <a:gd name="connsiteX31" fmla="*/ 1016693 w 1404387"/>
                <a:gd name="connsiteY31" fmla="*/ 3543487 h 3550128"/>
                <a:gd name="connsiteX0" fmla="*/ 1016693 w 1404387"/>
                <a:gd name="connsiteY0" fmla="*/ 3543487 h 3550128"/>
                <a:gd name="connsiteX1" fmla="*/ 591243 w 1404387"/>
                <a:gd name="connsiteY1" fmla="*/ 3549837 h 3550128"/>
                <a:gd name="connsiteX2" fmla="*/ 394393 w 1404387"/>
                <a:gd name="connsiteY2" fmla="*/ 3038662 h 3550128"/>
                <a:gd name="connsiteX3" fmla="*/ 746818 w 1404387"/>
                <a:gd name="connsiteY3" fmla="*/ 2343337 h 3550128"/>
                <a:gd name="connsiteX4" fmla="*/ 560128 w 1404387"/>
                <a:gd name="connsiteY4" fmla="*/ 1884232 h 3550128"/>
                <a:gd name="connsiteX5" fmla="*/ 58 w 1404387"/>
                <a:gd name="connsiteY5" fmla="*/ 1832797 h 3550128"/>
                <a:gd name="connsiteX6" fmla="*/ 394393 w 1404387"/>
                <a:gd name="connsiteY6" fmla="*/ 1705162 h 3550128"/>
                <a:gd name="connsiteX7" fmla="*/ 642043 w 1404387"/>
                <a:gd name="connsiteY7" fmla="*/ 1838512 h 3550128"/>
                <a:gd name="connsiteX8" fmla="*/ 689668 w 1404387"/>
                <a:gd name="connsiteY8" fmla="*/ 1609912 h 3550128"/>
                <a:gd name="connsiteX9" fmla="*/ 823018 w 1404387"/>
                <a:gd name="connsiteY9" fmla="*/ 1295587 h 3550128"/>
                <a:gd name="connsiteX10" fmla="*/ 765868 w 1404387"/>
                <a:gd name="connsiteY10" fmla="*/ 771712 h 3550128"/>
                <a:gd name="connsiteX11" fmla="*/ 537268 w 1404387"/>
                <a:gd name="connsiteY11" fmla="*/ 628837 h 3550128"/>
                <a:gd name="connsiteX12" fmla="*/ 689668 w 1404387"/>
                <a:gd name="connsiteY12" fmla="*/ 628837 h 3550128"/>
                <a:gd name="connsiteX13" fmla="*/ 765868 w 1404387"/>
                <a:gd name="connsiteY13" fmla="*/ 714562 h 3550128"/>
                <a:gd name="connsiteX14" fmla="*/ 870643 w 1404387"/>
                <a:gd name="connsiteY14" fmla="*/ 187 h 3550128"/>
                <a:gd name="connsiteX15" fmla="*/ 832543 w 1404387"/>
                <a:gd name="connsiteY15" fmla="*/ 647887 h 3550128"/>
                <a:gd name="connsiteX16" fmla="*/ 908743 w 1404387"/>
                <a:gd name="connsiteY16" fmla="*/ 1038412 h 3550128"/>
                <a:gd name="connsiteX17" fmla="*/ 937318 w 1404387"/>
                <a:gd name="connsiteY17" fmla="*/ 1286062 h 3550128"/>
                <a:gd name="connsiteX18" fmla="*/ 1108768 w 1404387"/>
                <a:gd name="connsiteY18" fmla="*/ 1152712 h 3550128"/>
                <a:gd name="connsiteX19" fmla="*/ 1337368 w 1404387"/>
                <a:gd name="connsiteY19" fmla="*/ 1133662 h 3550128"/>
                <a:gd name="connsiteX20" fmla="*/ 1089718 w 1404387"/>
                <a:gd name="connsiteY20" fmla="*/ 1190812 h 3550128"/>
                <a:gd name="connsiteX21" fmla="*/ 880168 w 1404387"/>
                <a:gd name="connsiteY21" fmla="*/ 1495612 h 3550128"/>
                <a:gd name="connsiteX22" fmla="*/ 823018 w 1404387"/>
                <a:gd name="connsiteY22" fmla="*/ 1857562 h 3550128"/>
                <a:gd name="connsiteX23" fmla="*/ 975418 w 1404387"/>
                <a:gd name="connsiteY23" fmla="*/ 2314762 h 3550128"/>
                <a:gd name="connsiteX24" fmla="*/ 899218 w 1404387"/>
                <a:gd name="connsiteY24" fmla="*/ 2552887 h 3550128"/>
                <a:gd name="connsiteX25" fmla="*/ 1213543 w 1404387"/>
                <a:gd name="connsiteY25" fmla="*/ 2495737 h 3550128"/>
                <a:gd name="connsiteX26" fmla="*/ 1404043 w 1404387"/>
                <a:gd name="connsiteY26" fmla="*/ 2590987 h 3550128"/>
                <a:gd name="connsiteX27" fmla="*/ 1169093 w 1404387"/>
                <a:gd name="connsiteY27" fmla="*/ 2543362 h 3550128"/>
                <a:gd name="connsiteX28" fmla="*/ 832543 w 1404387"/>
                <a:gd name="connsiteY28" fmla="*/ 2695762 h 3550128"/>
                <a:gd name="connsiteX29" fmla="*/ 689668 w 1404387"/>
                <a:gd name="connsiteY29" fmla="*/ 3048187 h 3550128"/>
                <a:gd name="connsiteX30" fmla="*/ 918268 w 1404387"/>
                <a:gd name="connsiteY30" fmla="*/ 3381562 h 3550128"/>
                <a:gd name="connsiteX31" fmla="*/ 1016693 w 1404387"/>
                <a:gd name="connsiteY31" fmla="*/ 3543487 h 3550128"/>
                <a:gd name="connsiteX0" fmla="*/ 1016693 w 1404160"/>
                <a:gd name="connsiteY0" fmla="*/ 3543487 h 3550128"/>
                <a:gd name="connsiteX1" fmla="*/ 591243 w 1404160"/>
                <a:gd name="connsiteY1" fmla="*/ 3549837 h 3550128"/>
                <a:gd name="connsiteX2" fmla="*/ 394393 w 1404160"/>
                <a:gd name="connsiteY2" fmla="*/ 3038662 h 3550128"/>
                <a:gd name="connsiteX3" fmla="*/ 746818 w 1404160"/>
                <a:gd name="connsiteY3" fmla="*/ 2343337 h 3550128"/>
                <a:gd name="connsiteX4" fmla="*/ 560128 w 1404160"/>
                <a:gd name="connsiteY4" fmla="*/ 1884232 h 3550128"/>
                <a:gd name="connsiteX5" fmla="*/ 58 w 1404160"/>
                <a:gd name="connsiteY5" fmla="*/ 1832797 h 3550128"/>
                <a:gd name="connsiteX6" fmla="*/ 394393 w 1404160"/>
                <a:gd name="connsiteY6" fmla="*/ 1705162 h 3550128"/>
                <a:gd name="connsiteX7" fmla="*/ 642043 w 1404160"/>
                <a:gd name="connsiteY7" fmla="*/ 1838512 h 3550128"/>
                <a:gd name="connsiteX8" fmla="*/ 689668 w 1404160"/>
                <a:gd name="connsiteY8" fmla="*/ 1609912 h 3550128"/>
                <a:gd name="connsiteX9" fmla="*/ 823018 w 1404160"/>
                <a:gd name="connsiteY9" fmla="*/ 1295587 h 3550128"/>
                <a:gd name="connsiteX10" fmla="*/ 765868 w 1404160"/>
                <a:gd name="connsiteY10" fmla="*/ 771712 h 3550128"/>
                <a:gd name="connsiteX11" fmla="*/ 537268 w 1404160"/>
                <a:gd name="connsiteY11" fmla="*/ 628837 h 3550128"/>
                <a:gd name="connsiteX12" fmla="*/ 689668 w 1404160"/>
                <a:gd name="connsiteY12" fmla="*/ 628837 h 3550128"/>
                <a:gd name="connsiteX13" fmla="*/ 765868 w 1404160"/>
                <a:gd name="connsiteY13" fmla="*/ 714562 h 3550128"/>
                <a:gd name="connsiteX14" fmla="*/ 870643 w 1404160"/>
                <a:gd name="connsiteY14" fmla="*/ 187 h 3550128"/>
                <a:gd name="connsiteX15" fmla="*/ 832543 w 1404160"/>
                <a:gd name="connsiteY15" fmla="*/ 647887 h 3550128"/>
                <a:gd name="connsiteX16" fmla="*/ 908743 w 1404160"/>
                <a:gd name="connsiteY16" fmla="*/ 1038412 h 3550128"/>
                <a:gd name="connsiteX17" fmla="*/ 937318 w 1404160"/>
                <a:gd name="connsiteY17" fmla="*/ 1286062 h 3550128"/>
                <a:gd name="connsiteX18" fmla="*/ 1108768 w 1404160"/>
                <a:gd name="connsiteY18" fmla="*/ 1152712 h 3550128"/>
                <a:gd name="connsiteX19" fmla="*/ 1337368 w 1404160"/>
                <a:gd name="connsiteY19" fmla="*/ 1133662 h 3550128"/>
                <a:gd name="connsiteX20" fmla="*/ 1089718 w 1404160"/>
                <a:gd name="connsiteY20" fmla="*/ 1190812 h 3550128"/>
                <a:gd name="connsiteX21" fmla="*/ 880168 w 1404160"/>
                <a:gd name="connsiteY21" fmla="*/ 1495612 h 3550128"/>
                <a:gd name="connsiteX22" fmla="*/ 823018 w 1404160"/>
                <a:gd name="connsiteY22" fmla="*/ 1857562 h 3550128"/>
                <a:gd name="connsiteX23" fmla="*/ 975418 w 1404160"/>
                <a:gd name="connsiteY23" fmla="*/ 2314762 h 3550128"/>
                <a:gd name="connsiteX24" fmla="*/ 899218 w 1404160"/>
                <a:gd name="connsiteY24" fmla="*/ 2552887 h 3550128"/>
                <a:gd name="connsiteX25" fmla="*/ 1213543 w 1404160"/>
                <a:gd name="connsiteY25" fmla="*/ 2495737 h 3550128"/>
                <a:gd name="connsiteX26" fmla="*/ 1404043 w 1404160"/>
                <a:gd name="connsiteY26" fmla="*/ 2590987 h 3550128"/>
                <a:gd name="connsiteX27" fmla="*/ 1188143 w 1404160"/>
                <a:gd name="connsiteY27" fmla="*/ 2552887 h 3550128"/>
                <a:gd name="connsiteX28" fmla="*/ 832543 w 1404160"/>
                <a:gd name="connsiteY28" fmla="*/ 2695762 h 3550128"/>
                <a:gd name="connsiteX29" fmla="*/ 689668 w 1404160"/>
                <a:gd name="connsiteY29" fmla="*/ 3048187 h 3550128"/>
                <a:gd name="connsiteX30" fmla="*/ 918268 w 1404160"/>
                <a:gd name="connsiteY30" fmla="*/ 3381562 h 3550128"/>
                <a:gd name="connsiteX31" fmla="*/ 1016693 w 1404160"/>
                <a:gd name="connsiteY31" fmla="*/ 3543487 h 3550128"/>
                <a:gd name="connsiteX0" fmla="*/ 1016693 w 1404160"/>
                <a:gd name="connsiteY0" fmla="*/ 3543487 h 3550128"/>
                <a:gd name="connsiteX1" fmla="*/ 591243 w 1404160"/>
                <a:gd name="connsiteY1" fmla="*/ 3549837 h 3550128"/>
                <a:gd name="connsiteX2" fmla="*/ 394393 w 1404160"/>
                <a:gd name="connsiteY2" fmla="*/ 3038662 h 3550128"/>
                <a:gd name="connsiteX3" fmla="*/ 746818 w 1404160"/>
                <a:gd name="connsiteY3" fmla="*/ 2343337 h 3550128"/>
                <a:gd name="connsiteX4" fmla="*/ 560128 w 1404160"/>
                <a:gd name="connsiteY4" fmla="*/ 1884232 h 3550128"/>
                <a:gd name="connsiteX5" fmla="*/ 58 w 1404160"/>
                <a:gd name="connsiteY5" fmla="*/ 1832797 h 3550128"/>
                <a:gd name="connsiteX6" fmla="*/ 394393 w 1404160"/>
                <a:gd name="connsiteY6" fmla="*/ 1705162 h 3550128"/>
                <a:gd name="connsiteX7" fmla="*/ 642043 w 1404160"/>
                <a:gd name="connsiteY7" fmla="*/ 1838512 h 3550128"/>
                <a:gd name="connsiteX8" fmla="*/ 689668 w 1404160"/>
                <a:gd name="connsiteY8" fmla="*/ 1609912 h 3550128"/>
                <a:gd name="connsiteX9" fmla="*/ 823018 w 1404160"/>
                <a:gd name="connsiteY9" fmla="*/ 1295587 h 3550128"/>
                <a:gd name="connsiteX10" fmla="*/ 765868 w 1404160"/>
                <a:gd name="connsiteY10" fmla="*/ 771712 h 3550128"/>
                <a:gd name="connsiteX11" fmla="*/ 537268 w 1404160"/>
                <a:gd name="connsiteY11" fmla="*/ 628837 h 3550128"/>
                <a:gd name="connsiteX12" fmla="*/ 689668 w 1404160"/>
                <a:gd name="connsiteY12" fmla="*/ 628837 h 3550128"/>
                <a:gd name="connsiteX13" fmla="*/ 765868 w 1404160"/>
                <a:gd name="connsiteY13" fmla="*/ 714562 h 3550128"/>
                <a:gd name="connsiteX14" fmla="*/ 870643 w 1404160"/>
                <a:gd name="connsiteY14" fmla="*/ 187 h 3550128"/>
                <a:gd name="connsiteX15" fmla="*/ 832543 w 1404160"/>
                <a:gd name="connsiteY15" fmla="*/ 647887 h 3550128"/>
                <a:gd name="connsiteX16" fmla="*/ 908743 w 1404160"/>
                <a:gd name="connsiteY16" fmla="*/ 1038412 h 3550128"/>
                <a:gd name="connsiteX17" fmla="*/ 937318 w 1404160"/>
                <a:gd name="connsiteY17" fmla="*/ 1286062 h 3550128"/>
                <a:gd name="connsiteX18" fmla="*/ 1108768 w 1404160"/>
                <a:gd name="connsiteY18" fmla="*/ 1152712 h 3550128"/>
                <a:gd name="connsiteX19" fmla="*/ 1337368 w 1404160"/>
                <a:gd name="connsiteY19" fmla="*/ 1133662 h 3550128"/>
                <a:gd name="connsiteX20" fmla="*/ 1089718 w 1404160"/>
                <a:gd name="connsiteY20" fmla="*/ 1190812 h 3550128"/>
                <a:gd name="connsiteX21" fmla="*/ 880168 w 1404160"/>
                <a:gd name="connsiteY21" fmla="*/ 1495612 h 3550128"/>
                <a:gd name="connsiteX22" fmla="*/ 823018 w 1404160"/>
                <a:gd name="connsiteY22" fmla="*/ 1857562 h 3550128"/>
                <a:gd name="connsiteX23" fmla="*/ 975418 w 1404160"/>
                <a:gd name="connsiteY23" fmla="*/ 2314762 h 3550128"/>
                <a:gd name="connsiteX24" fmla="*/ 899218 w 1404160"/>
                <a:gd name="connsiteY24" fmla="*/ 2552887 h 3550128"/>
                <a:gd name="connsiteX25" fmla="*/ 1213543 w 1404160"/>
                <a:gd name="connsiteY25" fmla="*/ 2495737 h 3550128"/>
                <a:gd name="connsiteX26" fmla="*/ 1404043 w 1404160"/>
                <a:gd name="connsiteY26" fmla="*/ 2590987 h 3550128"/>
                <a:gd name="connsiteX27" fmla="*/ 1188143 w 1404160"/>
                <a:gd name="connsiteY27" fmla="*/ 2552887 h 3550128"/>
                <a:gd name="connsiteX28" fmla="*/ 832543 w 1404160"/>
                <a:gd name="connsiteY28" fmla="*/ 2695762 h 3550128"/>
                <a:gd name="connsiteX29" fmla="*/ 689668 w 1404160"/>
                <a:gd name="connsiteY29" fmla="*/ 3048187 h 3550128"/>
                <a:gd name="connsiteX30" fmla="*/ 918268 w 1404160"/>
                <a:gd name="connsiteY30" fmla="*/ 3381562 h 3550128"/>
                <a:gd name="connsiteX31" fmla="*/ 1016693 w 1404160"/>
                <a:gd name="connsiteY31" fmla="*/ 3543487 h 3550128"/>
                <a:gd name="connsiteX0" fmla="*/ 1016693 w 1423196"/>
                <a:gd name="connsiteY0" fmla="*/ 3543487 h 3550128"/>
                <a:gd name="connsiteX1" fmla="*/ 591243 w 1423196"/>
                <a:gd name="connsiteY1" fmla="*/ 3549837 h 3550128"/>
                <a:gd name="connsiteX2" fmla="*/ 394393 w 1423196"/>
                <a:gd name="connsiteY2" fmla="*/ 3038662 h 3550128"/>
                <a:gd name="connsiteX3" fmla="*/ 746818 w 1423196"/>
                <a:gd name="connsiteY3" fmla="*/ 2343337 h 3550128"/>
                <a:gd name="connsiteX4" fmla="*/ 560128 w 1423196"/>
                <a:gd name="connsiteY4" fmla="*/ 1884232 h 3550128"/>
                <a:gd name="connsiteX5" fmla="*/ 58 w 1423196"/>
                <a:gd name="connsiteY5" fmla="*/ 1832797 h 3550128"/>
                <a:gd name="connsiteX6" fmla="*/ 394393 w 1423196"/>
                <a:gd name="connsiteY6" fmla="*/ 1705162 h 3550128"/>
                <a:gd name="connsiteX7" fmla="*/ 642043 w 1423196"/>
                <a:gd name="connsiteY7" fmla="*/ 1838512 h 3550128"/>
                <a:gd name="connsiteX8" fmla="*/ 689668 w 1423196"/>
                <a:gd name="connsiteY8" fmla="*/ 1609912 h 3550128"/>
                <a:gd name="connsiteX9" fmla="*/ 823018 w 1423196"/>
                <a:gd name="connsiteY9" fmla="*/ 1295587 h 3550128"/>
                <a:gd name="connsiteX10" fmla="*/ 765868 w 1423196"/>
                <a:gd name="connsiteY10" fmla="*/ 771712 h 3550128"/>
                <a:gd name="connsiteX11" fmla="*/ 537268 w 1423196"/>
                <a:gd name="connsiteY11" fmla="*/ 628837 h 3550128"/>
                <a:gd name="connsiteX12" fmla="*/ 689668 w 1423196"/>
                <a:gd name="connsiteY12" fmla="*/ 628837 h 3550128"/>
                <a:gd name="connsiteX13" fmla="*/ 765868 w 1423196"/>
                <a:gd name="connsiteY13" fmla="*/ 714562 h 3550128"/>
                <a:gd name="connsiteX14" fmla="*/ 870643 w 1423196"/>
                <a:gd name="connsiteY14" fmla="*/ 187 h 3550128"/>
                <a:gd name="connsiteX15" fmla="*/ 832543 w 1423196"/>
                <a:gd name="connsiteY15" fmla="*/ 647887 h 3550128"/>
                <a:gd name="connsiteX16" fmla="*/ 908743 w 1423196"/>
                <a:gd name="connsiteY16" fmla="*/ 1038412 h 3550128"/>
                <a:gd name="connsiteX17" fmla="*/ 937318 w 1423196"/>
                <a:gd name="connsiteY17" fmla="*/ 1286062 h 3550128"/>
                <a:gd name="connsiteX18" fmla="*/ 1108768 w 1423196"/>
                <a:gd name="connsiteY18" fmla="*/ 1152712 h 3550128"/>
                <a:gd name="connsiteX19" fmla="*/ 1337368 w 1423196"/>
                <a:gd name="connsiteY19" fmla="*/ 1133662 h 3550128"/>
                <a:gd name="connsiteX20" fmla="*/ 1089718 w 1423196"/>
                <a:gd name="connsiteY20" fmla="*/ 1190812 h 3550128"/>
                <a:gd name="connsiteX21" fmla="*/ 880168 w 1423196"/>
                <a:gd name="connsiteY21" fmla="*/ 1495612 h 3550128"/>
                <a:gd name="connsiteX22" fmla="*/ 823018 w 1423196"/>
                <a:gd name="connsiteY22" fmla="*/ 1857562 h 3550128"/>
                <a:gd name="connsiteX23" fmla="*/ 975418 w 1423196"/>
                <a:gd name="connsiteY23" fmla="*/ 2314762 h 3550128"/>
                <a:gd name="connsiteX24" fmla="*/ 899218 w 1423196"/>
                <a:gd name="connsiteY24" fmla="*/ 2552887 h 3550128"/>
                <a:gd name="connsiteX25" fmla="*/ 1213543 w 1423196"/>
                <a:gd name="connsiteY25" fmla="*/ 2495737 h 3550128"/>
                <a:gd name="connsiteX26" fmla="*/ 1423093 w 1423196"/>
                <a:gd name="connsiteY26" fmla="*/ 2612418 h 3550128"/>
                <a:gd name="connsiteX27" fmla="*/ 1188143 w 1423196"/>
                <a:gd name="connsiteY27" fmla="*/ 2552887 h 3550128"/>
                <a:gd name="connsiteX28" fmla="*/ 832543 w 1423196"/>
                <a:gd name="connsiteY28" fmla="*/ 2695762 h 3550128"/>
                <a:gd name="connsiteX29" fmla="*/ 689668 w 1423196"/>
                <a:gd name="connsiteY29" fmla="*/ 3048187 h 3550128"/>
                <a:gd name="connsiteX30" fmla="*/ 918268 w 1423196"/>
                <a:gd name="connsiteY30" fmla="*/ 3381562 h 3550128"/>
                <a:gd name="connsiteX31" fmla="*/ 1016693 w 1423196"/>
                <a:gd name="connsiteY31" fmla="*/ 3543487 h 3550128"/>
                <a:gd name="connsiteX0" fmla="*/ 1016693 w 1420817"/>
                <a:gd name="connsiteY0" fmla="*/ 3543487 h 3550128"/>
                <a:gd name="connsiteX1" fmla="*/ 591243 w 1420817"/>
                <a:gd name="connsiteY1" fmla="*/ 3549837 h 3550128"/>
                <a:gd name="connsiteX2" fmla="*/ 394393 w 1420817"/>
                <a:gd name="connsiteY2" fmla="*/ 3038662 h 3550128"/>
                <a:gd name="connsiteX3" fmla="*/ 746818 w 1420817"/>
                <a:gd name="connsiteY3" fmla="*/ 2343337 h 3550128"/>
                <a:gd name="connsiteX4" fmla="*/ 560128 w 1420817"/>
                <a:gd name="connsiteY4" fmla="*/ 1884232 h 3550128"/>
                <a:gd name="connsiteX5" fmla="*/ 58 w 1420817"/>
                <a:gd name="connsiteY5" fmla="*/ 1832797 h 3550128"/>
                <a:gd name="connsiteX6" fmla="*/ 394393 w 1420817"/>
                <a:gd name="connsiteY6" fmla="*/ 1705162 h 3550128"/>
                <a:gd name="connsiteX7" fmla="*/ 642043 w 1420817"/>
                <a:gd name="connsiteY7" fmla="*/ 1838512 h 3550128"/>
                <a:gd name="connsiteX8" fmla="*/ 689668 w 1420817"/>
                <a:gd name="connsiteY8" fmla="*/ 1609912 h 3550128"/>
                <a:gd name="connsiteX9" fmla="*/ 823018 w 1420817"/>
                <a:gd name="connsiteY9" fmla="*/ 1295587 h 3550128"/>
                <a:gd name="connsiteX10" fmla="*/ 765868 w 1420817"/>
                <a:gd name="connsiteY10" fmla="*/ 771712 h 3550128"/>
                <a:gd name="connsiteX11" fmla="*/ 537268 w 1420817"/>
                <a:gd name="connsiteY11" fmla="*/ 628837 h 3550128"/>
                <a:gd name="connsiteX12" fmla="*/ 689668 w 1420817"/>
                <a:gd name="connsiteY12" fmla="*/ 628837 h 3550128"/>
                <a:gd name="connsiteX13" fmla="*/ 765868 w 1420817"/>
                <a:gd name="connsiteY13" fmla="*/ 714562 h 3550128"/>
                <a:gd name="connsiteX14" fmla="*/ 870643 w 1420817"/>
                <a:gd name="connsiteY14" fmla="*/ 187 h 3550128"/>
                <a:gd name="connsiteX15" fmla="*/ 832543 w 1420817"/>
                <a:gd name="connsiteY15" fmla="*/ 647887 h 3550128"/>
                <a:gd name="connsiteX16" fmla="*/ 908743 w 1420817"/>
                <a:gd name="connsiteY16" fmla="*/ 1038412 h 3550128"/>
                <a:gd name="connsiteX17" fmla="*/ 937318 w 1420817"/>
                <a:gd name="connsiteY17" fmla="*/ 1286062 h 3550128"/>
                <a:gd name="connsiteX18" fmla="*/ 1108768 w 1420817"/>
                <a:gd name="connsiteY18" fmla="*/ 1152712 h 3550128"/>
                <a:gd name="connsiteX19" fmla="*/ 1337368 w 1420817"/>
                <a:gd name="connsiteY19" fmla="*/ 1133662 h 3550128"/>
                <a:gd name="connsiteX20" fmla="*/ 1089718 w 1420817"/>
                <a:gd name="connsiteY20" fmla="*/ 1190812 h 3550128"/>
                <a:gd name="connsiteX21" fmla="*/ 880168 w 1420817"/>
                <a:gd name="connsiteY21" fmla="*/ 1495612 h 3550128"/>
                <a:gd name="connsiteX22" fmla="*/ 823018 w 1420817"/>
                <a:gd name="connsiteY22" fmla="*/ 1857562 h 3550128"/>
                <a:gd name="connsiteX23" fmla="*/ 975418 w 1420817"/>
                <a:gd name="connsiteY23" fmla="*/ 2314762 h 3550128"/>
                <a:gd name="connsiteX24" fmla="*/ 899218 w 1420817"/>
                <a:gd name="connsiteY24" fmla="*/ 2552887 h 3550128"/>
                <a:gd name="connsiteX25" fmla="*/ 1213543 w 1420817"/>
                <a:gd name="connsiteY25" fmla="*/ 2495737 h 3550128"/>
                <a:gd name="connsiteX26" fmla="*/ 1420712 w 1420817"/>
                <a:gd name="connsiteY26" fmla="*/ 2583843 h 3550128"/>
                <a:gd name="connsiteX27" fmla="*/ 1188143 w 1420817"/>
                <a:gd name="connsiteY27" fmla="*/ 2552887 h 3550128"/>
                <a:gd name="connsiteX28" fmla="*/ 832543 w 1420817"/>
                <a:gd name="connsiteY28" fmla="*/ 2695762 h 3550128"/>
                <a:gd name="connsiteX29" fmla="*/ 689668 w 1420817"/>
                <a:gd name="connsiteY29" fmla="*/ 3048187 h 3550128"/>
                <a:gd name="connsiteX30" fmla="*/ 918268 w 1420817"/>
                <a:gd name="connsiteY30" fmla="*/ 3381562 h 3550128"/>
                <a:gd name="connsiteX31" fmla="*/ 1016693 w 1420817"/>
                <a:gd name="connsiteY31" fmla="*/ 3543487 h 3550128"/>
                <a:gd name="connsiteX0" fmla="*/ 1016693 w 1420960"/>
                <a:gd name="connsiteY0" fmla="*/ 3543487 h 3550128"/>
                <a:gd name="connsiteX1" fmla="*/ 591243 w 1420960"/>
                <a:gd name="connsiteY1" fmla="*/ 3549837 h 3550128"/>
                <a:gd name="connsiteX2" fmla="*/ 394393 w 1420960"/>
                <a:gd name="connsiteY2" fmla="*/ 3038662 h 3550128"/>
                <a:gd name="connsiteX3" fmla="*/ 746818 w 1420960"/>
                <a:gd name="connsiteY3" fmla="*/ 2343337 h 3550128"/>
                <a:gd name="connsiteX4" fmla="*/ 560128 w 1420960"/>
                <a:gd name="connsiteY4" fmla="*/ 1884232 h 3550128"/>
                <a:gd name="connsiteX5" fmla="*/ 58 w 1420960"/>
                <a:gd name="connsiteY5" fmla="*/ 1832797 h 3550128"/>
                <a:gd name="connsiteX6" fmla="*/ 394393 w 1420960"/>
                <a:gd name="connsiteY6" fmla="*/ 1705162 h 3550128"/>
                <a:gd name="connsiteX7" fmla="*/ 642043 w 1420960"/>
                <a:gd name="connsiteY7" fmla="*/ 1838512 h 3550128"/>
                <a:gd name="connsiteX8" fmla="*/ 689668 w 1420960"/>
                <a:gd name="connsiteY8" fmla="*/ 1609912 h 3550128"/>
                <a:gd name="connsiteX9" fmla="*/ 823018 w 1420960"/>
                <a:gd name="connsiteY9" fmla="*/ 1295587 h 3550128"/>
                <a:gd name="connsiteX10" fmla="*/ 765868 w 1420960"/>
                <a:gd name="connsiteY10" fmla="*/ 771712 h 3550128"/>
                <a:gd name="connsiteX11" fmla="*/ 537268 w 1420960"/>
                <a:gd name="connsiteY11" fmla="*/ 628837 h 3550128"/>
                <a:gd name="connsiteX12" fmla="*/ 689668 w 1420960"/>
                <a:gd name="connsiteY12" fmla="*/ 628837 h 3550128"/>
                <a:gd name="connsiteX13" fmla="*/ 765868 w 1420960"/>
                <a:gd name="connsiteY13" fmla="*/ 714562 h 3550128"/>
                <a:gd name="connsiteX14" fmla="*/ 870643 w 1420960"/>
                <a:gd name="connsiteY14" fmla="*/ 187 h 3550128"/>
                <a:gd name="connsiteX15" fmla="*/ 832543 w 1420960"/>
                <a:gd name="connsiteY15" fmla="*/ 647887 h 3550128"/>
                <a:gd name="connsiteX16" fmla="*/ 908743 w 1420960"/>
                <a:gd name="connsiteY16" fmla="*/ 1038412 h 3550128"/>
                <a:gd name="connsiteX17" fmla="*/ 937318 w 1420960"/>
                <a:gd name="connsiteY17" fmla="*/ 1286062 h 3550128"/>
                <a:gd name="connsiteX18" fmla="*/ 1108768 w 1420960"/>
                <a:gd name="connsiteY18" fmla="*/ 1152712 h 3550128"/>
                <a:gd name="connsiteX19" fmla="*/ 1337368 w 1420960"/>
                <a:gd name="connsiteY19" fmla="*/ 1133662 h 3550128"/>
                <a:gd name="connsiteX20" fmla="*/ 1089718 w 1420960"/>
                <a:gd name="connsiteY20" fmla="*/ 1190812 h 3550128"/>
                <a:gd name="connsiteX21" fmla="*/ 880168 w 1420960"/>
                <a:gd name="connsiteY21" fmla="*/ 1495612 h 3550128"/>
                <a:gd name="connsiteX22" fmla="*/ 823018 w 1420960"/>
                <a:gd name="connsiteY22" fmla="*/ 1857562 h 3550128"/>
                <a:gd name="connsiteX23" fmla="*/ 975418 w 1420960"/>
                <a:gd name="connsiteY23" fmla="*/ 2314762 h 3550128"/>
                <a:gd name="connsiteX24" fmla="*/ 899218 w 1420960"/>
                <a:gd name="connsiteY24" fmla="*/ 2552887 h 3550128"/>
                <a:gd name="connsiteX25" fmla="*/ 1213543 w 1420960"/>
                <a:gd name="connsiteY25" fmla="*/ 2495737 h 3550128"/>
                <a:gd name="connsiteX26" fmla="*/ 1420712 w 1420960"/>
                <a:gd name="connsiteY26" fmla="*/ 2583843 h 3550128"/>
                <a:gd name="connsiteX27" fmla="*/ 1188143 w 1420960"/>
                <a:gd name="connsiteY27" fmla="*/ 2552887 h 3550128"/>
                <a:gd name="connsiteX28" fmla="*/ 832543 w 1420960"/>
                <a:gd name="connsiteY28" fmla="*/ 2695762 h 3550128"/>
                <a:gd name="connsiteX29" fmla="*/ 689668 w 1420960"/>
                <a:gd name="connsiteY29" fmla="*/ 3048187 h 3550128"/>
                <a:gd name="connsiteX30" fmla="*/ 918268 w 1420960"/>
                <a:gd name="connsiteY30" fmla="*/ 3381562 h 3550128"/>
                <a:gd name="connsiteX31" fmla="*/ 1016693 w 1420960"/>
                <a:gd name="connsiteY31" fmla="*/ 3543487 h 3550128"/>
                <a:gd name="connsiteX0" fmla="*/ 1016693 w 1432703"/>
                <a:gd name="connsiteY0" fmla="*/ 3543487 h 3550128"/>
                <a:gd name="connsiteX1" fmla="*/ 591243 w 1432703"/>
                <a:gd name="connsiteY1" fmla="*/ 3549837 h 3550128"/>
                <a:gd name="connsiteX2" fmla="*/ 394393 w 1432703"/>
                <a:gd name="connsiteY2" fmla="*/ 3038662 h 3550128"/>
                <a:gd name="connsiteX3" fmla="*/ 746818 w 1432703"/>
                <a:gd name="connsiteY3" fmla="*/ 2343337 h 3550128"/>
                <a:gd name="connsiteX4" fmla="*/ 560128 w 1432703"/>
                <a:gd name="connsiteY4" fmla="*/ 1884232 h 3550128"/>
                <a:gd name="connsiteX5" fmla="*/ 58 w 1432703"/>
                <a:gd name="connsiteY5" fmla="*/ 1832797 h 3550128"/>
                <a:gd name="connsiteX6" fmla="*/ 394393 w 1432703"/>
                <a:gd name="connsiteY6" fmla="*/ 1705162 h 3550128"/>
                <a:gd name="connsiteX7" fmla="*/ 642043 w 1432703"/>
                <a:gd name="connsiteY7" fmla="*/ 1838512 h 3550128"/>
                <a:gd name="connsiteX8" fmla="*/ 689668 w 1432703"/>
                <a:gd name="connsiteY8" fmla="*/ 1609912 h 3550128"/>
                <a:gd name="connsiteX9" fmla="*/ 823018 w 1432703"/>
                <a:gd name="connsiteY9" fmla="*/ 1295587 h 3550128"/>
                <a:gd name="connsiteX10" fmla="*/ 765868 w 1432703"/>
                <a:gd name="connsiteY10" fmla="*/ 771712 h 3550128"/>
                <a:gd name="connsiteX11" fmla="*/ 537268 w 1432703"/>
                <a:gd name="connsiteY11" fmla="*/ 628837 h 3550128"/>
                <a:gd name="connsiteX12" fmla="*/ 689668 w 1432703"/>
                <a:gd name="connsiteY12" fmla="*/ 628837 h 3550128"/>
                <a:gd name="connsiteX13" fmla="*/ 765868 w 1432703"/>
                <a:gd name="connsiteY13" fmla="*/ 714562 h 3550128"/>
                <a:gd name="connsiteX14" fmla="*/ 870643 w 1432703"/>
                <a:gd name="connsiteY14" fmla="*/ 187 h 3550128"/>
                <a:gd name="connsiteX15" fmla="*/ 832543 w 1432703"/>
                <a:gd name="connsiteY15" fmla="*/ 647887 h 3550128"/>
                <a:gd name="connsiteX16" fmla="*/ 908743 w 1432703"/>
                <a:gd name="connsiteY16" fmla="*/ 1038412 h 3550128"/>
                <a:gd name="connsiteX17" fmla="*/ 937318 w 1432703"/>
                <a:gd name="connsiteY17" fmla="*/ 1286062 h 3550128"/>
                <a:gd name="connsiteX18" fmla="*/ 1108768 w 1432703"/>
                <a:gd name="connsiteY18" fmla="*/ 1152712 h 3550128"/>
                <a:gd name="connsiteX19" fmla="*/ 1337368 w 1432703"/>
                <a:gd name="connsiteY19" fmla="*/ 1133662 h 3550128"/>
                <a:gd name="connsiteX20" fmla="*/ 1089718 w 1432703"/>
                <a:gd name="connsiteY20" fmla="*/ 1190812 h 3550128"/>
                <a:gd name="connsiteX21" fmla="*/ 880168 w 1432703"/>
                <a:gd name="connsiteY21" fmla="*/ 1495612 h 3550128"/>
                <a:gd name="connsiteX22" fmla="*/ 823018 w 1432703"/>
                <a:gd name="connsiteY22" fmla="*/ 1857562 h 3550128"/>
                <a:gd name="connsiteX23" fmla="*/ 975418 w 1432703"/>
                <a:gd name="connsiteY23" fmla="*/ 2314762 h 3550128"/>
                <a:gd name="connsiteX24" fmla="*/ 899218 w 1432703"/>
                <a:gd name="connsiteY24" fmla="*/ 2552887 h 3550128"/>
                <a:gd name="connsiteX25" fmla="*/ 1213543 w 1432703"/>
                <a:gd name="connsiteY25" fmla="*/ 2495737 h 3550128"/>
                <a:gd name="connsiteX26" fmla="*/ 1420712 w 1432703"/>
                <a:gd name="connsiteY26" fmla="*/ 2583843 h 3550128"/>
                <a:gd name="connsiteX27" fmla="*/ 1188143 w 1432703"/>
                <a:gd name="connsiteY27" fmla="*/ 2552887 h 3550128"/>
                <a:gd name="connsiteX28" fmla="*/ 832543 w 1432703"/>
                <a:gd name="connsiteY28" fmla="*/ 2695762 h 3550128"/>
                <a:gd name="connsiteX29" fmla="*/ 689668 w 1432703"/>
                <a:gd name="connsiteY29" fmla="*/ 3048187 h 3550128"/>
                <a:gd name="connsiteX30" fmla="*/ 918268 w 1432703"/>
                <a:gd name="connsiteY30" fmla="*/ 3381562 h 3550128"/>
                <a:gd name="connsiteX31" fmla="*/ 1016693 w 1432703"/>
                <a:gd name="connsiteY31" fmla="*/ 3543487 h 3550128"/>
                <a:gd name="connsiteX0" fmla="*/ 1016693 w 1420712"/>
                <a:gd name="connsiteY0" fmla="*/ 3543487 h 3550128"/>
                <a:gd name="connsiteX1" fmla="*/ 591243 w 1420712"/>
                <a:gd name="connsiteY1" fmla="*/ 3549837 h 3550128"/>
                <a:gd name="connsiteX2" fmla="*/ 394393 w 1420712"/>
                <a:gd name="connsiteY2" fmla="*/ 3038662 h 3550128"/>
                <a:gd name="connsiteX3" fmla="*/ 746818 w 1420712"/>
                <a:gd name="connsiteY3" fmla="*/ 2343337 h 3550128"/>
                <a:gd name="connsiteX4" fmla="*/ 560128 w 1420712"/>
                <a:gd name="connsiteY4" fmla="*/ 1884232 h 3550128"/>
                <a:gd name="connsiteX5" fmla="*/ 58 w 1420712"/>
                <a:gd name="connsiteY5" fmla="*/ 1832797 h 3550128"/>
                <a:gd name="connsiteX6" fmla="*/ 394393 w 1420712"/>
                <a:gd name="connsiteY6" fmla="*/ 1705162 h 3550128"/>
                <a:gd name="connsiteX7" fmla="*/ 642043 w 1420712"/>
                <a:gd name="connsiteY7" fmla="*/ 1838512 h 3550128"/>
                <a:gd name="connsiteX8" fmla="*/ 689668 w 1420712"/>
                <a:gd name="connsiteY8" fmla="*/ 1609912 h 3550128"/>
                <a:gd name="connsiteX9" fmla="*/ 823018 w 1420712"/>
                <a:gd name="connsiteY9" fmla="*/ 1295587 h 3550128"/>
                <a:gd name="connsiteX10" fmla="*/ 765868 w 1420712"/>
                <a:gd name="connsiteY10" fmla="*/ 771712 h 3550128"/>
                <a:gd name="connsiteX11" fmla="*/ 537268 w 1420712"/>
                <a:gd name="connsiteY11" fmla="*/ 628837 h 3550128"/>
                <a:gd name="connsiteX12" fmla="*/ 689668 w 1420712"/>
                <a:gd name="connsiteY12" fmla="*/ 628837 h 3550128"/>
                <a:gd name="connsiteX13" fmla="*/ 765868 w 1420712"/>
                <a:gd name="connsiteY13" fmla="*/ 714562 h 3550128"/>
                <a:gd name="connsiteX14" fmla="*/ 870643 w 1420712"/>
                <a:gd name="connsiteY14" fmla="*/ 187 h 3550128"/>
                <a:gd name="connsiteX15" fmla="*/ 832543 w 1420712"/>
                <a:gd name="connsiteY15" fmla="*/ 647887 h 3550128"/>
                <a:gd name="connsiteX16" fmla="*/ 908743 w 1420712"/>
                <a:gd name="connsiteY16" fmla="*/ 1038412 h 3550128"/>
                <a:gd name="connsiteX17" fmla="*/ 937318 w 1420712"/>
                <a:gd name="connsiteY17" fmla="*/ 1286062 h 3550128"/>
                <a:gd name="connsiteX18" fmla="*/ 1108768 w 1420712"/>
                <a:gd name="connsiteY18" fmla="*/ 1152712 h 3550128"/>
                <a:gd name="connsiteX19" fmla="*/ 1337368 w 1420712"/>
                <a:gd name="connsiteY19" fmla="*/ 1133662 h 3550128"/>
                <a:gd name="connsiteX20" fmla="*/ 1089718 w 1420712"/>
                <a:gd name="connsiteY20" fmla="*/ 1190812 h 3550128"/>
                <a:gd name="connsiteX21" fmla="*/ 880168 w 1420712"/>
                <a:gd name="connsiteY21" fmla="*/ 1495612 h 3550128"/>
                <a:gd name="connsiteX22" fmla="*/ 823018 w 1420712"/>
                <a:gd name="connsiteY22" fmla="*/ 1857562 h 3550128"/>
                <a:gd name="connsiteX23" fmla="*/ 975418 w 1420712"/>
                <a:gd name="connsiteY23" fmla="*/ 2314762 h 3550128"/>
                <a:gd name="connsiteX24" fmla="*/ 899218 w 1420712"/>
                <a:gd name="connsiteY24" fmla="*/ 2552887 h 3550128"/>
                <a:gd name="connsiteX25" fmla="*/ 1213543 w 1420712"/>
                <a:gd name="connsiteY25" fmla="*/ 2495737 h 3550128"/>
                <a:gd name="connsiteX26" fmla="*/ 1420712 w 1420712"/>
                <a:gd name="connsiteY26" fmla="*/ 2583843 h 3550128"/>
                <a:gd name="connsiteX27" fmla="*/ 1188143 w 1420712"/>
                <a:gd name="connsiteY27" fmla="*/ 2552887 h 3550128"/>
                <a:gd name="connsiteX28" fmla="*/ 832543 w 1420712"/>
                <a:gd name="connsiteY28" fmla="*/ 2695762 h 3550128"/>
                <a:gd name="connsiteX29" fmla="*/ 689668 w 1420712"/>
                <a:gd name="connsiteY29" fmla="*/ 3048187 h 3550128"/>
                <a:gd name="connsiteX30" fmla="*/ 918268 w 1420712"/>
                <a:gd name="connsiteY30" fmla="*/ 3381562 h 3550128"/>
                <a:gd name="connsiteX31" fmla="*/ 1016693 w 1420712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9218 w 1432618"/>
                <a:gd name="connsiteY24" fmla="*/ 25528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975418 w 1432618"/>
                <a:gd name="connsiteY23" fmla="*/ 231476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230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0168 w 1432618"/>
                <a:gd name="connsiteY21" fmla="*/ 149561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089718 w 1432618"/>
                <a:gd name="connsiteY20" fmla="*/ 11908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105593 w 1432618"/>
                <a:gd name="connsiteY20" fmla="*/ 119716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373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108768 w 1432618"/>
                <a:gd name="connsiteY18" fmla="*/ 1152712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099243 w 1432618"/>
                <a:gd name="connsiteY18" fmla="*/ 1162237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86062 h 3550128"/>
                <a:gd name="connsiteX18" fmla="*/ 1086543 w 1432618"/>
                <a:gd name="connsiteY18" fmla="*/ 1149537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7318 w 1432618"/>
                <a:gd name="connsiteY17" fmla="*/ 1247962 h 3550128"/>
                <a:gd name="connsiteX18" fmla="*/ 1086543 w 1432618"/>
                <a:gd name="connsiteY18" fmla="*/ 1149537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0968 w 1432618"/>
                <a:gd name="connsiteY17" fmla="*/ 1257487 h 3550128"/>
                <a:gd name="connsiteX18" fmla="*/ 1086543 w 1432618"/>
                <a:gd name="connsiteY18" fmla="*/ 1149537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0968 w 1432618"/>
                <a:gd name="connsiteY17" fmla="*/ 1257487 h 3550128"/>
                <a:gd name="connsiteX18" fmla="*/ 1086543 w 1432618"/>
                <a:gd name="connsiteY18" fmla="*/ 1149537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7 h 3550128"/>
                <a:gd name="connsiteX1" fmla="*/ 591243 w 1432618"/>
                <a:gd name="connsiteY1" fmla="*/ 3549837 h 3550128"/>
                <a:gd name="connsiteX2" fmla="*/ 394393 w 1432618"/>
                <a:gd name="connsiteY2" fmla="*/ 3038662 h 3550128"/>
                <a:gd name="connsiteX3" fmla="*/ 746818 w 1432618"/>
                <a:gd name="connsiteY3" fmla="*/ 2343337 h 3550128"/>
                <a:gd name="connsiteX4" fmla="*/ 560128 w 1432618"/>
                <a:gd name="connsiteY4" fmla="*/ 1884232 h 3550128"/>
                <a:gd name="connsiteX5" fmla="*/ 58 w 1432618"/>
                <a:gd name="connsiteY5" fmla="*/ 1832797 h 3550128"/>
                <a:gd name="connsiteX6" fmla="*/ 394393 w 1432618"/>
                <a:gd name="connsiteY6" fmla="*/ 1705162 h 3550128"/>
                <a:gd name="connsiteX7" fmla="*/ 642043 w 1432618"/>
                <a:gd name="connsiteY7" fmla="*/ 1838512 h 3550128"/>
                <a:gd name="connsiteX8" fmla="*/ 689668 w 1432618"/>
                <a:gd name="connsiteY8" fmla="*/ 1609912 h 3550128"/>
                <a:gd name="connsiteX9" fmla="*/ 823018 w 1432618"/>
                <a:gd name="connsiteY9" fmla="*/ 1295587 h 3550128"/>
                <a:gd name="connsiteX10" fmla="*/ 765868 w 1432618"/>
                <a:gd name="connsiteY10" fmla="*/ 771712 h 3550128"/>
                <a:gd name="connsiteX11" fmla="*/ 537268 w 1432618"/>
                <a:gd name="connsiteY11" fmla="*/ 628837 h 3550128"/>
                <a:gd name="connsiteX12" fmla="*/ 689668 w 1432618"/>
                <a:gd name="connsiteY12" fmla="*/ 628837 h 3550128"/>
                <a:gd name="connsiteX13" fmla="*/ 765868 w 1432618"/>
                <a:gd name="connsiteY13" fmla="*/ 714562 h 3550128"/>
                <a:gd name="connsiteX14" fmla="*/ 870643 w 1432618"/>
                <a:gd name="connsiteY14" fmla="*/ 187 h 3550128"/>
                <a:gd name="connsiteX15" fmla="*/ 832543 w 1432618"/>
                <a:gd name="connsiteY15" fmla="*/ 647887 h 3550128"/>
                <a:gd name="connsiteX16" fmla="*/ 908743 w 1432618"/>
                <a:gd name="connsiteY16" fmla="*/ 1038412 h 3550128"/>
                <a:gd name="connsiteX17" fmla="*/ 930968 w 1432618"/>
                <a:gd name="connsiteY17" fmla="*/ 1257487 h 3550128"/>
                <a:gd name="connsiteX18" fmla="*/ 1086543 w 1432618"/>
                <a:gd name="connsiteY18" fmla="*/ 1149537 h 3550128"/>
                <a:gd name="connsiteX19" fmla="*/ 1375468 w 1432618"/>
                <a:gd name="connsiteY19" fmla="*/ 1133662 h 3550128"/>
                <a:gd name="connsiteX20" fmla="*/ 1108768 w 1432618"/>
                <a:gd name="connsiteY20" fmla="*/ 1216212 h 3550128"/>
                <a:gd name="connsiteX21" fmla="*/ 889693 w 1432618"/>
                <a:gd name="connsiteY21" fmla="*/ 1489262 h 3550128"/>
                <a:gd name="connsiteX22" fmla="*/ 835718 w 1432618"/>
                <a:gd name="connsiteY22" fmla="*/ 1857562 h 3550128"/>
                <a:gd name="connsiteX23" fmla="*/ 1003993 w 1432618"/>
                <a:gd name="connsiteY23" fmla="*/ 2270312 h 3550128"/>
                <a:gd name="connsiteX24" fmla="*/ 896043 w 1432618"/>
                <a:gd name="connsiteY24" fmla="*/ 2540187 h 3550128"/>
                <a:gd name="connsiteX25" fmla="*/ 1213543 w 1432618"/>
                <a:gd name="connsiteY25" fmla="*/ 2495737 h 3550128"/>
                <a:gd name="connsiteX26" fmla="*/ 1432618 w 1432618"/>
                <a:gd name="connsiteY26" fmla="*/ 2588606 h 3550128"/>
                <a:gd name="connsiteX27" fmla="*/ 1188143 w 1432618"/>
                <a:gd name="connsiteY27" fmla="*/ 2552887 h 3550128"/>
                <a:gd name="connsiteX28" fmla="*/ 832543 w 1432618"/>
                <a:gd name="connsiteY28" fmla="*/ 2695762 h 3550128"/>
                <a:gd name="connsiteX29" fmla="*/ 689668 w 1432618"/>
                <a:gd name="connsiteY29" fmla="*/ 3048187 h 3550128"/>
                <a:gd name="connsiteX30" fmla="*/ 918268 w 1432618"/>
                <a:gd name="connsiteY30" fmla="*/ 3381562 h 3550128"/>
                <a:gd name="connsiteX31" fmla="*/ 1016693 w 1432618"/>
                <a:gd name="connsiteY31" fmla="*/ 3543487 h 3550128"/>
                <a:gd name="connsiteX0" fmla="*/ 1016693 w 1432618"/>
                <a:gd name="connsiteY0" fmla="*/ 3543486 h 3550127"/>
                <a:gd name="connsiteX1" fmla="*/ 591243 w 1432618"/>
                <a:gd name="connsiteY1" fmla="*/ 3549836 h 3550127"/>
                <a:gd name="connsiteX2" fmla="*/ 394393 w 1432618"/>
                <a:gd name="connsiteY2" fmla="*/ 3038661 h 3550127"/>
                <a:gd name="connsiteX3" fmla="*/ 746818 w 1432618"/>
                <a:gd name="connsiteY3" fmla="*/ 2343336 h 3550127"/>
                <a:gd name="connsiteX4" fmla="*/ 560128 w 1432618"/>
                <a:gd name="connsiteY4" fmla="*/ 1884231 h 3550127"/>
                <a:gd name="connsiteX5" fmla="*/ 58 w 1432618"/>
                <a:gd name="connsiteY5" fmla="*/ 1832796 h 3550127"/>
                <a:gd name="connsiteX6" fmla="*/ 394393 w 1432618"/>
                <a:gd name="connsiteY6" fmla="*/ 1705161 h 3550127"/>
                <a:gd name="connsiteX7" fmla="*/ 642043 w 1432618"/>
                <a:gd name="connsiteY7" fmla="*/ 1838511 h 3550127"/>
                <a:gd name="connsiteX8" fmla="*/ 689668 w 1432618"/>
                <a:gd name="connsiteY8" fmla="*/ 1609911 h 3550127"/>
                <a:gd name="connsiteX9" fmla="*/ 823018 w 1432618"/>
                <a:gd name="connsiteY9" fmla="*/ 1295586 h 3550127"/>
                <a:gd name="connsiteX10" fmla="*/ 765868 w 1432618"/>
                <a:gd name="connsiteY10" fmla="*/ 771711 h 3550127"/>
                <a:gd name="connsiteX11" fmla="*/ 537268 w 1432618"/>
                <a:gd name="connsiteY11" fmla="*/ 628836 h 3550127"/>
                <a:gd name="connsiteX12" fmla="*/ 689668 w 1432618"/>
                <a:gd name="connsiteY12" fmla="*/ 628836 h 3550127"/>
                <a:gd name="connsiteX13" fmla="*/ 765868 w 1432618"/>
                <a:gd name="connsiteY13" fmla="*/ 714561 h 3550127"/>
                <a:gd name="connsiteX14" fmla="*/ 870643 w 1432618"/>
                <a:gd name="connsiteY14" fmla="*/ 186 h 3550127"/>
                <a:gd name="connsiteX15" fmla="*/ 832543 w 1432618"/>
                <a:gd name="connsiteY15" fmla="*/ 647886 h 3550127"/>
                <a:gd name="connsiteX16" fmla="*/ 921443 w 1432618"/>
                <a:gd name="connsiteY16" fmla="*/ 1009836 h 3550127"/>
                <a:gd name="connsiteX17" fmla="*/ 930968 w 1432618"/>
                <a:gd name="connsiteY17" fmla="*/ 1257486 h 3550127"/>
                <a:gd name="connsiteX18" fmla="*/ 1086543 w 1432618"/>
                <a:gd name="connsiteY18" fmla="*/ 1149536 h 3550127"/>
                <a:gd name="connsiteX19" fmla="*/ 1375468 w 1432618"/>
                <a:gd name="connsiteY19" fmla="*/ 1133661 h 3550127"/>
                <a:gd name="connsiteX20" fmla="*/ 1108768 w 1432618"/>
                <a:gd name="connsiteY20" fmla="*/ 1216211 h 3550127"/>
                <a:gd name="connsiteX21" fmla="*/ 889693 w 1432618"/>
                <a:gd name="connsiteY21" fmla="*/ 1489261 h 3550127"/>
                <a:gd name="connsiteX22" fmla="*/ 835718 w 1432618"/>
                <a:gd name="connsiteY22" fmla="*/ 1857561 h 3550127"/>
                <a:gd name="connsiteX23" fmla="*/ 1003993 w 1432618"/>
                <a:gd name="connsiteY23" fmla="*/ 2270311 h 3550127"/>
                <a:gd name="connsiteX24" fmla="*/ 896043 w 1432618"/>
                <a:gd name="connsiteY24" fmla="*/ 2540186 h 3550127"/>
                <a:gd name="connsiteX25" fmla="*/ 1213543 w 1432618"/>
                <a:gd name="connsiteY25" fmla="*/ 2495736 h 3550127"/>
                <a:gd name="connsiteX26" fmla="*/ 1432618 w 1432618"/>
                <a:gd name="connsiteY26" fmla="*/ 2588605 h 3550127"/>
                <a:gd name="connsiteX27" fmla="*/ 1188143 w 1432618"/>
                <a:gd name="connsiteY27" fmla="*/ 2552886 h 3550127"/>
                <a:gd name="connsiteX28" fmla="*/ 832543 w 1432618"/>
                <a:gd name="connsiteY28" fmla="*/ 2695761 h 3550127"/>
                <a:gd name="connsiteX29" fmla="*/ 689668 w 1432618"/>
                <a:gd name="connsiteY29" fmla="*/ 3048186 h 3550127"/>
                <a:gd name="connsiteX30" fmla="*/ 918268 w 1432618"/>
                <a:gd name="connsiteY30" fmla="*/ 3381561 h 3550127"/>
                <a:gd name="connsiteX31" fmla="*/ 1016693 w 1432618"/>
                <a:gd name="connsiteY31" fmla="*/ 3543486 h 3550127"/>
                <a:gd name="connsiteX0" fmla="*/ 1016693 w 1432618"/>
                <a:gd name="connsiteY0" fmla="*/ 3543524 h 3550165"/>
                <a:gd name="connsiteX1" fmla="*/ 591243 w 1432618"/>
                <a:gd name="connsiteY1" fmla="*/ 3549874 h 3550165"/>
                <a:gd name="connsiteX2" fmla="*/ 394393 w 1432618"/>
                <a:gd name="connsiteY2" fmla="*/ 3038699 h 3550165"/>
                <a:gd name="connsiteX3" fmla="*/ 746818 w 1432618"/>
                <a:gd name="connsiteY3" fmla="*/ 2343374 h 3550165"/>
                <a:gd name="connsiteX4" fmla="*/ 560128 w 1432618"/>
                <a:gd name="connsiteY4" fmla="*/ 1884269 h 3550165"/>
                <a:gd name="connsiteX5" fmla="*/ 58 w 1432618"/>
                <a:gd name="connsiteY5" fmla="*/ 1832834 h 3550165"/>
                <a:gd name="connsiteX6" fmla="*/ 394393 w 1432618"/>
                <a:gd name="connsiteY6" fmla="*/ 1705199 h 3550165"/>
                <a:gd name="connsiteX7" fmla="*/ 642043 w 1432618"/>
                <a:gd name="connsiteY7" fmla="*/ 1838549 h 3550165"/>
                <a:gd name="connsiteX8" fmla="*/ 689668 w 1432618"/>
                <a:gd name="connsiteY8" fmla="*/ 1609949 h 3550165"/>
                <a:gd name="connsiteX9" fmla="*/ 823018 w 1432618"/>
                <a:gd name="connsiteY9" fmla="*/ 1295624 h 3550165"/>
                <a:gd name="connsiteX10" fmla="*/ 765868 w 1432618"/>
                <a:gd name="connsiteY10" fmla="*/ 771749 h 3550165"/>
                <a:gd name="connsiteX11" fmla="*/ 537268 w 1432618"/>
                <a:gd name="connsiteY11" fmla="*/ 628874 h 3550165"/>
                <a:gd name="connsiteX12" fmla="*/ 689668 w 1432618"/>
                <a:gd name="connsiteY12" fmla="*/ 628874 h 3550165"/>
                <a:gd name="connsiteX13" fmla="*/ 765868 w 1432618"/>
                <a:gd name="connsiteY13" fmla="*/ 714599 h 3550165"/>
                <a:gd name="connsiteX14" fmla="*/ 870643 w 1432618"/>
                <a:gd name="connsiteY14" fmla="*/ 224 h 3550165"/>
                <a:gd name="connsiteX15" fmla="*/ 857943 w 1432618"/>
                <a:gd name="connsiteY15" fmla="*/ 641574 h 3550165"/>
                <a:gd name="connsiteX16" fmla="*/ 921443 w 1432618"/>
                <a:gd name="connsiteY16" fmla="*/ 1009874 h 3550165"/>
                <a:gd name="connsiteX17" fmla="*/ 930968 w 1432618"/>
                <a:gd name="connsiteY17" fmla="*/ 1257524 h 3550165"/>
                <a:gd name="connsiteX18" fmla="*/ 1086543 w 1432618"/>
                <a:gd name="connsiteY18" fmla="*/ 1149574 h 3550165"/>
                <a:gd name="connsiteX19" fmla="*/ 1375468 w 1432618"/>
                <a:gd name="connsiteY19" fmla="*/ 1133699 h 3550165"/>
                <a:gd name="connsiteX20" fmla="*/ 1108768 w 1432618"/>
                <a:gd name="connsiteY20" fmla="*/ 1216249 h 3550165"/>
                <a:gd name="connsiteX21" fmla="*/ 889693 w 1432618"/>
                <a:gd name="connsiteY21" fmla="*/ 1489299 h 3550165"/>
                <a:gd name="connsiteX22" fmla="*/ 835718 w 1432618"/>
                <a:gd name="connsiteY22" fmla="*/ 1857599 h 3550165"/>
                <a:gd name="connsiteX23" fmla="*/ 1003993 w 1432618"/>
                <a:gd name="connsiteY23" fmla="*/ 2270349 h 3550165"/>
                <a:gd name="connsiteX24" fmla="*/ 896043 w 1432618"/>
                <a:gd name="connsiteY24" fmla="*/ 2540224 h 3550165"/>
                <a:gd name="connsiteX25" fmla="*/ 1213543 w 1432618"/>
                <a:gd name="connsiteY25" fmla="*/ 2495774 h 3550165"/>
                <a:gd name="connsiteX26" fmla="*/ 1432618 w 1432618"/>
                <a:gd name="connsiteY26" fmla="*/ 2588643 h 3550165"/>
                <a:gd name="connsiteX27" fmla="*/ 1188143 w 1432618"/>
                <a:gd name="connsiteY27" fmla="*/ 2552924 h 3550165"/>
                <a:gd name="connsiteX28" fmla="*/ 832543 w 1432618"/>
                <a:gd name="connsiteY28" fmla="*/ 2695799 h 3550165"/>
                <a:gd name="connsiteX29" fmla="*/ 689668 w 1432618"/>
                <a:gd name="connsiteY29" fmla="*/ 3048224 h 3550165"/>
                <a:gd name="connsiteX30" fmla="*/ 918268 w 1432618"/>
                <a:gd name="connsiteY30" fmla="*/ 3381599 h 3550165"/>
                <a:gd name="connsiteX31" fmla="*/ 1016693 w 1432618"/>
                <a:gd name="connsiteY31" fmla="*/ 3543524 h 3550165"/>
                <a:gd name="connsiteX0" fmla="*/ 1016693 w 1432618"/>
                <a:gd name="connsiteY0" fmla="*/ 3543529 h 3550170"/>
                <a:gd name="connsiteX1" fmla="*/ 591243 w 1432618"/>
                <a:gd name="connsiteY1" fmla="*/ 3549879 h 3550170"/>
                <a:gd name="connsiteX2" fmla="*/ 394393 w 1432618"/>
                <a:gd name="connsiteY2" fmla="*/ 3038704 h 3550170"/>
                <a:gd name="connsiteX3" fmla="*/ 746818 w 1432618"/>
                <a:gd name="connsiteY3" fmla="*/ 2343379 h 3550170"/>
                <a:gd name="connsiteX4" fmla="*/ 560128 w 1432618"/>
                <a:gd name="connsiteY4" fmla="*/ 1884274 h 3550170"/>
                <a:gd name="connsiteX5" fmla="*/ 58 w 1432618"/>
                <a:gd name="connsiteY5" fmla="*/ 1832839 h 3550170"/>
                <a:gd name="connsiteX6" fmla="*/ 394393 w 1432618"/>
                <a:gd name="connsiteY6" fmla="*/ 1705204 h 3550170"/>
                <a:gd name="connsiteX7" fmla="*/ 642043 w 1432618"/>
                <a:gd name="connsiteY7" fmla="*/ 1838554 h 3550170"/>
                <a:gd name="connsiteX8" fmla="*/ 689668 w 1432618"/>
                <a:gd name="connsiteY8" fmla="*/ 1609954 h 3550170"/>
                <a:gd name="connsiteX9" fmla="*/ 823018 w 1432618"/>
                <a:gd name="connsiteY9" fmla="*/ 1295629 h 3550170"/>
                <a:gd name="connsiteX10" fmla="*/ 765868 w 1432618"/>
                <a:gd name="connsiteY10" fmla="*/ 771754 h 3550170"/>
                <a:gd name="connsiteX11" fmla="*/ 537268 w 1432618"/>
                <a:gd name="connsiteY11" fmla="*/ 628879 h 3550170"/>
                <a:gd name="connsiteX12" fmla="*/ 689668 w 1432618"/>
                <a:gd name="connsiteY12" fmla="*/ 628879 h 3550170"/>
                <a:gd name="connsiteX13" fmla="*/ 765868 w 1432618"/>
                <a:gd name="connsiteY13" fmla="*/ 714604 h 3550170"/>
                <a:gd name="connsiteX14" fmla="*/ 870643 w 1432618"/>
                <a:gd name="connsiteY14" fmla="*/ 229 h 3550170"/>
                <a:gd name="connsiteX15" fmla="*/ 857943 w 1432618"/>
                <a:gd name="connsiteY15" fmla="*/ 641579 h 3550170"/>
                <a:gd name="connsiteX16" fmla="*/ 921443 w 1432618"/>
                <a:gd name="connsiteY16" fmla="*/ 1009879 h 3550170"/>
                <a:gd name="connsiteX17" fmla="*/ 930968 w 1432618"/>
                <a:gd name="connsiteY17" fmla="*/ 1257529 h 3550170"/>
                <a:gd name="connsiteX18" fmla="*/ 1086543 w 1432618"/>
                <a:gd name="connsiteY18" fmla="*/ 1149579 h 3550170"/>
                <a:gd name="connsiteX19" fmla="*/ 1375468 w 1432618"/>
                <a:gd name="connsiteY19" fmla="*/ 1133704 h 3550170"/>
                <a:gd name="connsiteX20" fmla="*/ 1108768 w 1432618"/>
                <a:gd name="connsiteY20" fmla="*/ 1216254 h 3550170"/>
                <a:gd name="connsiteX21" fmla="*/ 889693 w 1432618"/>
                <a:gd name="connsiteY21" fmla="*/ 1489304 h 3550170"/>
                <a:gd name="connsiteX22" fmla="*/ 835718 w 1432618"/>
                <a:gd name="connsiteY22" fmla="*/ 1857604 h 3550170"/>
                <a:gd name="connsiteX23" fmla="*/ 1003993 w 1432618"/>
                <a:gd name="connsiteY23" fmla="*/ 2270354 h 3550170"/>
                <a:gd name="connsiteX24" fmla="*/ 896043 w 1432618"/>
                <a:gd name="connsiteY24" fmla="*/ 2540229 h 3550170"/>
                <a:gd name="connsiteX25" fmla="*/ 1213543 w 1432618"/>
                <a:gd name="connsiteY25" fmla="*/ 2495779 h 3550170"/>
                <a:gd name="connsiteX26" fmla="*/ 1432618 w 1432618"/>
                <a:gd name="connsiteY26" fmla="*/ 2588648 h 3550170"/>
                <a:gd name="connsiteX27" fmla="*/ 1188143 w 1432618"/>
                <a:gd name="connsiteY27" fmla="*/ 2552929 h 3550170"/>
                <a:gd name="connsiteX28" fmla="*/ 832543 w 1432618"/>
                <a:gd name="connsiteY28" fmla="*/ 2695804 h 3550170"/>
                <a:gd name="connsiteX29" fmla="*/ 689668 w 1432618"/>
                <a:gd name="connsiteY29" fmla="*/ 3048229 h 3550170"/>
                <a:gd name="connsiteX30" fmla="*/ 918268 w 1432618"/>
                <a:gd name="connsiteY30" fmla="*/ 3381604 h 3550170"/>
                <a:gd name="connsiteX31" fmla="*/ 1016693 w 1432618"/>
                <a:gd name="connsiteY31" fmla="*/ 3543529 h 3550170"/>
                <a:gd name="connsiteX0" fmla="*/ 1016693 w 1432618"/>
                <a:gd name="connsiteY0" fmla="*/ 3581611 h 3588252"/>
                <a:gd name="connsiteX1" fmla="*/ 591243 w 1432618"/>
                <a:gd name="connsiteY1" fmla="*/ 3587961 h 3588252"/>
                <a:gd name="connsiteX2" fmla="*/ 394393 w 1432618"/>
                <a:gd name="connsiteY2" fmla="*/ 3076786 h 3588252"/>
                <a:gd name="connsiteX3" fmla="*/ 746818 w 1432618"/>
                <a:gd name="connsiteY3" fmla="*/ 2381461 h 3588252"/>
                <a:gd name="connsiteX4" fmla="*/ 560128 w 1432618"/>
                <a:gd name="connsiteY4" fmla="*/ 1922356 h 3588252"/>
                <a:gd name="connsiteX5" fmla="*/ 58 w 1432618"/>
                <a:gd name="connsiteY5" fmla="*/ 1870921 h 3588252"/>
                <a:gd name="connsiteX6" fmla="*/ 394393 w 1432618"/>
                <a:gd name="connsiteY6" fmla="*/ 1743286 h 3588252"/>
                <a:gd name="connsiteX7" fmla="*/ 642043 w 1432618"/>
                <a:gd name="connsiteY7" fmla="*/ 1876636 h 3588252"/>
                <a:gd name="connsiteX8" fmla="*/ 689668 w 1432618"/>
                <a:gd name="connsiteY8" fmla="*/ 1648036 h 3588252"/>
                <a:gd name="connsiteX9" fmla="*/ 823018 w 1432618"/>
                <a:gd name="connsiteY9" fmla="*/ 1333711 h 3588252"/>
                <a:gd name="connsiteX10" fmla="*/ 765868 w 1432618"/>
                <a:gd name="connsiteY10" fmla="*/ 809836 h 3588252"/>
                <a:gd name="connsiteX11" fmla="*/ 537268 w 1432618"/>
                <a:gd name="connsiteY11" fmla="*/ 666961 h 3588252"/>
                <a:gd name="connsiteX12" fmla="*/ 689668 w 1432618"/>
                <a:gd name="connsiteY12" fmla="*/ 666961 h 3588252"/>
                <a:gd name="connsiteX13" fmla="*/ 765868 w 1432618"/>
                <a:gd name="connsiteY13" fmla="*/ 752686 h 3588252"/>
                <a:gd name="connsiteX14" fmla="*/ 886518 w 1432618"/>
                <a:gd name="connsiteY14" fmla="*/ 211 h 3588252"/>
                <a:gd name="connsiteX15" fmla="*/ 857943 w 1432618"/>
                <a:gd name="connsiteY15" fmla="*/ 679661 h 3588252"/>
                <a:gd name="connsiteX16" fmla="*/ 921443 w 1432618"/>
                <a:gd name="connsiteY16" fmla="*/ 1047961 h 3588252"/>
                <a:gd name="connsiteX17" fmla="*/ 930968 w 1432618"/>
                <a:gd name="connsiteY17" fmla="*/ 1295611 h 3588252"/>
                <a:gd name="connsiteX18" fmla="*/ 1086543 w 1432618"/>
                <a:gd name="connsiteY18" fmla="*/ 1187661 h 3588252"/>
                <a:gd name="connsiteX19" fmla="*/ 1375468 w 1432618"/>
                <a:gd name="connsiteY19" fmla="*/ 1171786 h 3588252"/>
                <a:gd name="connsiteX20" fmla="*/ 1108768 w 1432618"/>
                <a:gd name="connsiteY20" fmla="*/ 1254336 h 3588252"/>
                <a:gd name="connsiteX21" fmla="*/ 889693 w 1432618"/>
                <a:gd name="connsiteY21" fmla="*/ 1527386 h 3588252"/>
                <a:gd name="connsiteX22" fmla="*/ 835718 w 1432618"/>
                <a:gd name="connsiteY22" fmla="*/ 1895686 h 3588252"/>
                <a:gd name="connsiteX23" fmla="*/ 1003993 w 1432618"/>
                <a:gd name="connsiteY23" fmla="*/ 2308436 h 3588252"/>
                <a:gd name="connsiteX24" fmla="*/ 896043 w 1432618"/>
                <a:gd name="connsiteY24" fmla="*/ 2578311 h 3588252"/>
                <a:gd name="connsiteX25" fmla="*/ 1213543 w 1432618"/>
                <a:gd name="connsiteY25" fmla="*/ 2533861 h 3588252"/>
                <a:gd name="connsiteX26" fmla="*/ 1432618 w 1432618"/>
                <a:gd name="connsiteY26" fmla="*/ 2626730 h 3588252"/>
                <a:gd name="connsiteX27" fmla="*/ 1188143 w 1432618"/>
                <a:gd name="connsiteY27" fmla="*/ 2591011 h 3588252"/>
                <a:gd name="connsiteX28" fmla="*/ 832543 w 1432618"/>
                <a:gd name="connsiteY28" fmla="*/ 2733886 h 3588252"/>
                <a:gd name="connsiteX29" fmla="*/ 689668 w 1432618"/>
                <a:gd name="connsiteY29" fmla="*/ 3086311 h 3588252"/>
                <a:gd name="connsiteX30" fmla="*/ 918268 w 1432618"/>
                <a:gd name="connsiteY30" fmla="*/ 3419686 h 3588252"/>
                <a:gd name="connsiteX31" fmla="*/ 1016693 w 1432618"/>
                <a:gd name="connsiteY31" fmla="*/ 3581611 h 3588252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537268 w 1432618"/>
                <a:gd name="connsiteY11" fmla="*/ 666750 h 3588041"/>
                <a:gd name="connsiteX12" fmla="*/ 689668 w 1432618"/>
                <a:gd name="connsiteY12" fmla="*/ 666750 h 3588041"/>
                <a:gd name="connsiteX13" fmla="*/ 765868 w 1432618"/>
                <a:gd name="connsiteY13" fmla="*/ 75247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537268 w 1432618"/>
                <a:gd name="connsiteY11" fmla="*/ 666750 h 3588041"/>
                <a:gd name="connsiteX12" fmla="*/ 689668 w 1432618"/>
                <a:gd name="connsiteY12" fmla="*/ 666750 h 3588041"/>
                <a:gd name="connsiteX13" fmla="*/ 765868 w 1432618"/>
                <a:gd name="connsiteY13" fmla="*/ 75247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689668 w 1432618"/>
                <a:gd name="connsiteY12" fmla="*/ 666750 h 3588041"/>
                <a:gd name="connsiteX13" fmla="*/ 765868 w 1432618"/>
                <a:gd name="connsiteY13" fmla="*/ 75247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689668 w 1432618"/>
                <a:gd name="connsiteY12" fmla="*/ 666750 h 3588041"/>
                <a:gd name="connsiteX13" fmla="*/ 791268 w 1432618"/>
                <a:gd name="connsiteY13" fmla="*/ 673100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689668 w 1432618"/>
                <a:gd name="connsiteY12" fmla="*/ 666750 h 3588041"/>
                <a:gd name="connsiteX13" fmla="*/ 794443 w 1432618"/>
                <a:gd name="connsiteY13" fmla="*/ 565150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689668 w 1432618"/>
                <a:gd name="connsiteY12" fmla="*/ 666750 h 3588041"/>
                <a:gd name="connsiteX13" fmla="*/ 794443 w 1432618"/>
                <a:gd name="connsiteY13" fmla="*/ 565150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24593 w 1432618"/>
                <a:gd name="connsiteY12" fmla="*/ 688975 h 3588041"/>
                <a:gd name="connsiteX13" fmla="*/ 794443 w 1432618"/>
                <a:gd name="connsiteY13" fmla="*/ 565150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41262 w 1432618"/>
                <a:gd name="connsiteY12" fmla="*/ 677068 h 3588041"/>
                <a:gd name="connsiteX13" fmla="*/ 794443 w 1432618"/>
                <a:gd name="connsiteY13" fmla="*/ 565150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41262 w 1432618"/>
                <a:gd name="connsiteY12" fmla="*/ 677068 h 3588041"/>
                <a:gd name="connsiteX13" fmla="*/ 794443 w 1432618"/>
                <a:gd name="connsiteY13" fmla="*/ 565150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41262 w 1432618"/>
                <a:gd name="connsiteY12" fmla="*/ 677068 h 3588041"/>
                <a:gd name="connsiteX13" fmla="*/ 789681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62694 w 1432618"/>
                <a:gd name="connsiteY12" fmla="*/ 703262 h 3588041"/>
                <a:gd name="connsiteX13" fmla="*/ 789681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62694 w 1432618"/>
                <a:gd name="connsiteY12" fmla="*/ 703262 h 3588041"/>
                <a:gd name="connsiteX13" fmla="*/ 789681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62694 w 1432618"/>
                <a:gd name="connsiteY12" fmla="*/ 703262 h 3588041"/>
                <a:gd name="connsiteX13" fmla="*/ 789681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89681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89681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5868 w 1432618"/>
                <a:gd name="connsiteY10" fmla="*/ 809625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86543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99243 w 1432618"/>
                <a:gd name="connsiteY18" fmla="*/ 1190625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99243 w 1432618"/>
                <a:gd name="connsiteY18" fmla="*/ 1190625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099243 w 1432618"/>
                <a:gd name="connsiteY18" fmla="*/ 1190625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102418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689668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102418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705543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102418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705543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102418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705543 w 1432618"/>
                <a:gd name="connsiteY8" fmla="*/ 1647825 h 3588041"/>
                <a:gd name="connsiteX9" fmla="*/ 823018 w 1432618"/>
                <a:gd name="connsiteY9" fmla="*/ 1333500 h 3588041"/>
                <a:gd name="connsiteX10" fmla="*/ 763487 w 1432618"/>
                <a:gd name="connsiteY10" fmla="*/ 823913 h 3588041"/>
                <a:gd name="connsiteX11" fmla="*/ 388043 w 1432618"/>
                <a:gd name="connsiteY11" fmla="*/ 695325 h 3588041"/>
                <a:gd name="connsiteX12" fmla="*/ 781744 w 1432618"/>
                <a:gd name="connsiteY12" fmla="*/ 724693 h 3588041"/>
                <a:gd name="connsiteX13" fmla="*/ 799206 w 1432618"/>
                <a:gd name="connsiteY13" fmla="*/ 441325 h 3588041"/>
                <a:gd name="connsiteX14" fmla="*/ 886518 w 1432618"/>
                <a:gd name="connsiteY14" fmla="*/ 0 h 3588041"/>
                <a:gd name="connsiteX15" fmla="*/ 857943 w 1432618"/>
                <a:gd name="connsiteY15" fmla="*/ 679450 h 3588041"/>
                <a:gd name="connsiteX16" fmla="*/ 921443 w 1432618"/>
                <a:gd name="connsiteY16" fmla="*/ 1047750 h 3588041"/>
                <a:gd name="connsiteX17" fmla="*/ 930968 w 1432618"/>
                <a:gd name="connsiteY17" fmla="*/ 1295400 h 3588041"/>
                <a:gd name="connsiteX18" fmla="*/ 1102418 w 1432618"/>
                <a:gd name="connsiteY18" fmla="*/ 1187450 h 3588041"/>
                <a:gd name="connsiteX19" fmla="*/ 1375468 w 1432618"/>
                <a:gd name="connsiteY19" fmla="*/ 1171575 h 3588041"/>
                <a:gd name="connsiteX20" fmla="*/ 1108768 w 1432618"/>
                <a:gd name="connsiteY20" fmla="*/ 1254125 h 3588041"/>
                <a:gd name="connsiteX21" fmla="*/ 889693 w 1432618"/>
                <a:gd name="connsiteY21" fmla="*/ 1527175 h 3588041"/>
                <a:gd name="connsiteX22" fmla="*/ 835718 w 1432618"/>
                <a:gd name="connsiteY22" fmla="*/ 1895475 h 3588041"/>
                <a:gd name="connsiteX23" fmla="*/ 1003993 w 1432618"/>
                <a:gd name="connsiteY23" fmla="*/ 2308225 h 3588041"/>
                <a:gd name="connsiteX24" fmla="*/ 896043 w 1432618"/>
                <a:gd name="connsiteY24" fmla="*/ 2578100 h 3588041"/>
                <a:gd name="connsiteX25" fmla="*/ 1213543 w 1432618"/>
                <a:gd name="connsiteY25" fmla="*/ 2533650 h 3588041"/>
                <a:gd name="connsiteX26" fmla="*/ 1432618 w 1432618"/>
                <a:gd name="connsiteY26" fmla="*/ 2626519 h 3588041"/>
                <a:gd name="connsiteX27" fmla="*/ 1188143 w 1432618"/>
                <a:gd name="connsiteY27" fmla="*/ 2590800 h 3588041"/>
                <a:gd name="connsiteX28" fmla="*/ 832543 w 1432618"/>
                <a:gd name="connsiteY28" fmla="*/ 2733675 h 3588041"/>
                <a:gd name="connsiteX29" fmla="*/ 689668 w 1432618"/>
                <a:gd name="connsiteY29" fmla="*/ 3086100 h 3588041"/>
                <a:gd name="connsiteX30" fmla="*/ 918268 w 1432618"/>
                <a:gd name="connsiteY30" fmla="*/ 3419475 h 3588041"/>
                <a:gd name="connsiteX31" fmla="*/ 1016693 w 1432618"/>
                <a:gd name="connsiteY31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823018 w 1432618"/>
                <a:gd name="connsiteY8" fmla="*/ 1333500 h 3588041"/>
                <a:gd name="connsiteX9" fmla="*/ 763487 w 1432618"/>
                <a:gd name="connsiteY9" fmla="*/ 823913 h 3588041"/>
                <a:gd name="connsiteX10" fmla="*/ 388043 w 1432618"/>
                <a:gd name="connsiteY10" fmla="*/ 695325 h 3588041"/>
                <a:gd name="connsiteX11" fmla="*/ 781744 w 1432618"/>
                <a:gd name="connsiteY11" fmla="*/ 724693 h 3588041"/>
                <a:gd name="connsiteX12" fmla="*/ 799206 w 1432618"/>
                <a:gd name="connsiteY12" fmla="*/ 441325 h 3588041"/>
                <a:gd name="connsiteX13" fmla="*/ 886518 w 1432618"/>
                <a:gd name="connsiteY13" fmla="*/ 0 h 3588041"/>
                <a:gd name="connsiteX14" fmla="*/ 857943 w 1432618"/>
                <a:gd name="connsiteY14" fmla="*/ 679450 h 3588041"/>
                <a:gd name="connsiteX15" fmla="*/ 921443 w 1432618"/>
                <a:gd name="connsiteY15" fmla="*/ 1047750 h 3588041"/>
                <a:gd name="connsiteX16" fmla="*/ 930968 w 1432618"/>
                <a:gd name="connsiteY16" fmla="*/ 1295400 h 3588041"/>
                <a:gd name="connsiteX17" fmla="*/ 1102418 w 1432618"/>
                <a:gd name="connsiteY17" fmla="*/ 1187450 h 3588041"/>
                <a:gd name="connsiteX18" fmla="*/ 1375468 w 1432618"/>
                <a:gd name="connsiteY18" fmla="*/ 1171575 h 3588041"/>
                <a:gd name="connsiteX19" fmla="*/ 1108768 w 1432618"/>
                <a:gd name="connsiteY19" fmla="*/ 1254125 h 3588041"/>
                <a:gd name="connsiteX20" fmla="*/ 889693 w 1432618"/>
                <a:gd name="connsiteY20" fmla="*/ 1527175 h 3588041"/>
                <a:gd name="connsiteX21" fmla="*/ 835718 w 1432618"/>
                <a:gd name="connsiteY21" fmla="*/ 1895475 h 3588041"/>
                <a:gd name="connsiteX22" fmla="*/ 1003993 w 1432618"/>
                <a:gd name="connsiteY22" fmla="*/ 2308225 h 3588041"/>
                <a:gd name="connsiteX23" fmla="*/ 896043 w 1432618"/>
                <a:gd name="connsiteY23" fmla="*/ 2578100 h 3588041"/>
                <a:gd name="connsiteX24" fmla="*/ 1213543 w 1432618"/>
                <a:gd name="connsiteY24" fmla="*/ 2533650 h 3588041"/>
                <a:gd name="connsiteX25" fmla="*/ 1432618 w 1432618"/>
                <a:gd name="connsiteY25" fmla="*/ 2626519 h 3588041"/>
                <a:gd name="connsiteX26" fmla="*/ 1188143 w 1432618"/>
                <a:gd name="connsiteY26" fmla="*/ 2590800 h 3588041"/>
                <a:gd name="connsiteX27" fmla="*/ 832543 w 1432618"/>
                <a:gd name="connsiteY27" fmla="*/ 2733675 h 3588041"/>
                <a:gd name="connsiteX28" fmla="*/ 689668 w 1432618"/>
                <a:gd name="connsiteY28" fmla="*/ 3086100 h 3588041"/>
                <a:gd name="connsiteX29" fmla="*/ 918268 w 1432618"/>
                <a:gd name="connsiteY29" fmla="*/ 3419475 h 3588041"/>
                <a:gd name="connsiteX30" fmla="*/ 1016693 w 1432618"/>
                <a:gd name="connsiteY30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823018 w 1432618"/>
                <a:gd name="connsiteY8" fmla="*/ 1333500 h 3588041"/>
                <a:gd name="connsiteX9" fmla="*/ 763487 w 1432618"/>
                <a:gd name="connsiteY9" fmla="*/ 823913 h 3588041"/>
                <a:gd name="connsiteX10" fmla="*/ 388043 w 1432618"/>
                <a:gd name="connsiteY10" fmla="*/ 695325 h 3588041"/>
                <a:gd name="connsiteX11" fmla="*/ 781744 w 1432618"/>
                <a:gd name="connsiteY11" fmla="*/ 724693 h 3588041"/>
                <a:gd name="connsiteX12" fmla="*/ 799206 w 1432618"/>
                <a:gd name="connsiteY12" fmla="*/ 441325 h 3588041"/>
                <a:gd name="connsiteX13" fmla="*/ 886518 w 1432618"/>
                <a:gd name="connsiteY13" fmla="*/ 0 h 3588041"/>
                <a:gd name="connsiteX14" fmla="*/ 857943 w 1432618"/>
                <a:gd name="connsiteY14" fmla="*/ 679450 h 3588041"/>
                <a:gd name="connsiteX15" fmla="*/ 921443 w 1432618"/>
                <a:gd name="connsiteY15" fmla="*/ 1047750 h 3588041"/>
                <a:gd name="connsiteX16" fmla="*/ 930968 w 1432618"/>
                <a:gd name="connsiteY16" fmla="*/ 1295400 h 3588041"/>
                <a:gd name="connsiteX17" fmla="*/ 1102418 w 1432618"/>
                <a:gd name="connsiteY17" fmla="*/ 1187450 h 3588041"/>
                <a:gd name="connsiteX18" fmla="*/ 1375468 w 1432618"/>
                <a:gd name="connsiteY18" fmla="*/ 1171575 h 3588041"/>
                <a:gd name="connsiteX19" fmla="*/ 1108768 w 1432618"/>
                <a:gd name="connsiteY19" fmla="*/ 1254125 h 3588041"/>
                <a:gd name="connsiteX20" fmla="*/ 889693 w 1432618"/>
                <a:gd name="connsiteY20" fmla="*/ 1527175 h 3588041"/>
                <a:gd name="connsiteX21" fmla="*/ 835718 w 1432618"/>
                <a:gd name="connsiteY21" fmla="*/ 1895475 h 3588041"/>
                <a:gd name="connsiteX22" fmla="*/ 1003993 w 1432618"/>
                <a:gd name="connsiteY22" fmla="*/ 2308225 h 3588041"/>
                <a:gd name="connsiteX23" fmla="*/ 896043 w 1432618"/>
                <a:gd name="connsiteY23" fmla="*/ 2578100 h 3588041"/>
                <a:gd name="connsiteX24" fmla="*/ 1213543 w 1432618"/>
                <a:gd name="connsiteY24" fmla="*/ 2533650 h 3588041"/>
                <a:gd name="connsiteX25" fmla="*/ 1432618 w 1432618"/>
                <a:gd name="connsiteY25" fmla="*/ 2626519 h 3588041"/>
                <a:gd name="connsiteX26" fmla="*/ 1188143 w 1432618"/>
                <a:gd name="connsiteY26" fmla="*/ 2590800 h 3588041"/>
                <a:gd name="connsiteX27" fmla="*/ 832543 w 1432618"/>
                <a:gd name="connsiteY27" fmla="*/ 2733675 h 3588041"/>
                <a:gd name="connsiteX28" fmla="*/ 689668 w 1432618"/>
                <a:gd name="connsiteY28" fmla="*/ 3086100 h 3588041"/>
                <a:gd name="connsiteX29" fmla="*/ 918268 w 1432618"/>
                <a:gd name="connsiteY29" fmla="*/ 3419475 h 3588041"/>
                <a:gd name="connsiteX30" fmla="*/ 1016693 w 1432618"/>
                <a:gd name="connsiteY30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823018 w 1432618"/>
                <a:gd name="connsiteY8" fmla="*/ 1333500 h 3588041"/>
                <a:gd name="connsiteX9" fmla="*/ 763487 w 1432618"/>
                <a:gd name="connsiteY9" fmla="*/ 823913 h 3588041"/>
                <a:gd name="connsiteX10" fmla="*/ 388043 w 1432618"/>
                <a:gd name="connsiteY10" fmla="*/ 695325 h 3588041"/>
                <a:gd name="connsiteX11" fmla="*/ 781744 w 1432618"/>
                <a:gd name="connsiteY11" fmla="*/ 724693 h 3588041"/>
                <a:gd name="connsiteX12" fmla="*/ 799206 w 1432618"/>
                <a:gd name="connsiteY12" fmla="*/ 441325 h 3588041"/>
                <a:gd name="connsiteX13" fmla="*/ 886518 w 1432618"/>
                <a:gd name="connsiteY13" fmla="*/ 0 h 3588041"/>
                <a:gd name="connsiteX14" fmla="*/ 857943 w 1432618"/>
                <a:gd name="connsiteY14" fmla="*/ 679450 h 3588041"/>
                <a:gd name="connsiteX15" fmla="*/ 921443 w 1432618"/>
                <a:gd name="connsiteY15" fmla="*/ 1047750 h 3588041"/>
                <a:gd name="connsiteX16" fmla="*/ 930968 w 1432618"/>
                <a:gd name="connsiteY16" fmla="*/ 1295400 h 3588041"/>
                <a:gd name="connsiteX17" fmla="*/ 1102418 w 1432618"/>
                <a:gd name="connsiteY17" fmla="*/ 1187450 h 3588041"/>
                <a:gd name="connsiteX18" fmla="*/ 1375468 w 1432618"/>
                <a:gd name="connsiteY18" fmla="*/ 1171575 h 3588041"/>
                <a:gd name="connsiteX19" fmla="*/ 1108768 w 1432618"/>
                <a:gd name="connsiteY19" fmla="*/ 1254125 h 3588041"/>
                <a:gd name="connsiteX20" fmla="*/ 889693 w 1432618"/>
                <a:gd name="connsiteY20" fmla="*/ 1527175 h 3588041"/>
                <a:gd name="connsiteX21" fmla="*/ 835718 w 1432618"/>
                <a:gd name="connsiteY21" fmla="*/ 1895475 h 3588041"/>
                <a:gd name="connsiteX22" fmla="*/ 1003993 w 1432618"/>
                <a:gd name="connsiteY22" fmla="*/ 2308225 h 3588041"/>
                <a:gd name="connsiteX23" fmla="*/ 896043 w 1432618"/>
                <a:gd name="connsiteY23" fmla="*/ 2578100 h 3588041"/>
                <a:gd name="connsiteX24" fmla="*/ 1213543 w 1432618"/>
                <a:gd name="connsiteY24" fmla="*/ 2533650 h 3588041"/>
                <a:gd name="connsiteX25" fmla="*/ 1432618 w 1432618"/>
                <a:gd name="connsiteY25" fmla="*/ 2626519 h 3588041"/>
                <a:gd name="connsiteX26" fmla="*/ 1188143 w 1432618"/>
                <a:gd name="connsiteY26" fmla="*/ 2590800 h 3588041"/>
                <a:gd name="connsiteX27" fmla="*/ 832543 w 1432618"/>
                <a:gd name="connsiteY27" fmla="*/ 2733675 h 3588041"/>
                <a:gd name="connsiteX28" fmla="*/ 689668 w 1432618"/>
                <a:gd name="connsiteY28" fmla="*/ 3086100 h 3588041"/>
                <a:gd name="connsiteX29" fmla="*/ 918268 w 1432618"/>
                <a:gd name="connsiteY29" fmla="*/ 3419475 h 3588041"/>
                <a:gd name="connsiteX30" fmla="*/ 1016693 w 1432618"/>
                <a:gd name="connsiteY30" fmla="*/ 3581400 h 3588041"/>
                <a:gd name="connsiteX0" fmla="*/ 1016693 w 1432618"/>
                <a:gd name="connsiteY0" fmla="*/ 3581400 h 3588041"/>
                <a:gd name="connsiteX1" fmla="*/ 591243 w 1432618"/>
                <a:gd name="connsiteY1" fmla="*/ 3587750 h 3588041"/>
                <a:gd name="connsiteX2" fmla="*/ 394393 w 1432618"/>
                <a:gd name="connsiteY2" fmla="*/ 3076575 h 3588041"/>
                <a:gd name="connsiteX3" fmla="*/ 746818 w 1432618"/>
                <a:gd name="connsiteY3" fmla="*/ 2381250 h 3588041"/>
                <a:gd name="connsiteX4" fmla="*/ 560128 w 1432618"/>
                <a:gd name="connsiteY4" fmla="*/ 1922145 h 3588041"/>
                <a:gd name="connsiteX5" fmla="*/ 58 w 1432618"/>
                <a:gd name="connsiteY5" fmla="*/ 1870710 h 3588041"/>
                <a:gd name="connsiteX6" fmla="*/ 394393 w 1432618"/>
                <a:gd name="connsiteY6" fmla="*/ 1743075 h 3588041"/>
                <a:gd name="connsiteX7" fmla="*/ 642043 w 1432618"/>
                <a:gd name="connsiteY7" fmla="*/ 1876425 h 3588041"/>
                <a:gd name="connsiteX8" fmla="*/ 823018 w 1432618"/>
                <a:gd name="connsiteY8" fmla="*/ 1333500 h 3588041"/>
                <a:gd name="connsiteX9" fmla="*/ 763487 w 1432618"/>
                <a:gd name="connsiteY9" fmla="*/ 823913 h 3588041"/>
                <a:gd name="connsiteX10" fmla="*/ 388043 w 1432618"/>
                <a:gd name="connsiteY10" fmla="*/ 695325 h 3588041"/>
                <a:gd name="connsiteX11" fmla="*/ 781744 w 1432618"/>
                <a:gd name="connsiteY11" fmla="*/ 724693 h 3588041"/>
                <a:gd name="connsiteX12" fmla="*/ 799206 w 1432618"/>
                <a:gd name="connsiteY12" fmla="*/ 441325 h 3588041"/>
                <a:gd name="connsiteX13" fmla="*/ 886518 w 1432618"/>
                <a:gd name="connsiteY13" fmla="*/ 0 h 3588041"/>
                <a:gd name="connsiteX14" fmla="*/ 857943 w 1432618"/>
                <a:gd name="connsiteY14" fmla="*/ 679450 h 3588041"/>
                <a:gd name="connsiteX15" fmla="*/ 921443 w 1432618"/>
                <a:gd name="connsiteY15" fmla="*/ 1047750 h 3588041"/>
                <a:gd name="connsiteX16" fmla="*/ 930968 w 1432618"/>
                <a:gd name="connsiteY16" fmla="*/ 1295400 h 3588041"/>
                <a:gd name="connsiteX17" fmla="*/ 1102418 w 1432618"/>
                <a:gd name="connsiteY17" fmla="*/ 1187450 h 3588041"/>
                <a:gd name="connsiteX18" fmla="*/ 1375468 w 1432618"/>
                <a:gd name="connsiteY18" fmla="*/ 1171575 h 3588041"/>
                <a:gd name="connsiteX19" fmla="*/ 1108768 w 1432618"/>
                <a:gd name="connsiteY19" fmla="*/ 1254125 h 3588041"/>
                <a:gd name="connsiteX20" fmla="*/ 889693 w 1432618"/>
                <a:gd name="connsiteY20" fmla="*/ 1527175 h 3588041"/>
                <a:gd name="connsiteX21" fmla="*/ 835718 w 1432618"/>
                <a:gd name="connsiteY21" fmla="*/ 1895475 h 3588041"/>
                <a:gd name="connsiteX22" fmla="*/ 1003993 w 1432618"/>
                <a:gd name="connsiteY22" fmla="*/ 2308225 h 3588041"/>
                <a:gd name="connsiteX23" fmla="*/ 896043 w 1432618"/>
                <a:gd name="connsiteY23" fmla="*/ 2578100 h 3588041"/>
                <a:gd name="connsiteX24" fmla="*/ 1213543 w 1432618"/>
                <a:gd name="connsiteY24" fmla="*/ 2533650 h 3588041"/>
                <a:gd name="connsiteX25" fmla="*/ 1432618 w 1432618"/>
                <a:gd name="connsiteY25" fmla="*/ 2626519 h 3588041"/>
                <a:gd name="connsiteX26" fmla="*/ 1188143 w 1432618"/>
                <a:gd name="connsiteY26" fmla="*/ 2590800 h 3588041"/>
                <a:gd name="connsiteX27" fmla="*/ 832543 w 1432618"/>
                <a:gd name="connsiteY27" fmla="*/ 2733675 h 3588041"/>
                <a:gd name="connsiteX28" fmla="*/ 689668 w 1432618"/>
                <a:gd name="connsiteY28" fmla="*/ 3086100 h 3588041"/>
                <a:gd name="connsiteX29" fmla="*/ 918268 w 1432618"/>
                <a:gd name="connsiteY29" fmla="*/ 3419475 h 3588041"/>
                <a:gd name="connsiteX30" fmla="*/ 1016693 w 1432618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394335 w 1432560"/>
                <a:gd name="connsiteY6" fmla="*/ 174307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394335 w 1432560"/>
                <a:gd name="connsiteY6" fmla="*/ 174307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394335 w 1432560"/>
                <a:gd name="connsiteY6" fmla="*/ 174307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394335 w 1432560"/>
                <a:gd name="connsiteY6" fmla="*/ 174307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394335 w 1432560"/>
                <a:gd name="connsiteY6" fmla="*/ 174307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400685 w 1432560"/>
                <a:gd name="connsiteY6" fmla="*/ 1771650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400685 w 1432560"/>
                <a:gd name="connsiteY6" fmla="*/ 1771650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0070 w 1432560"/>
                <a:gd name="connsiteY4" fmla="*/ 192214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69595 w 1432560"/>
                <a:gd name="connsiteY4" fmla="*/ 1925320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213485 w 1432560"/>
                <a:gd name="connsiteY24" fmla="*/ 2533650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1686 w 1432560"/>
                <a:gd name="connsiteY11" fmla="*/ 724693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4067 w 1432560"/>
                <a:gd name="connsiteY11" fmla="*/ 734218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4067 w 1432560"/>
                <a:gd name="connsiteY11" fmla="*/ 734218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16635 w 1432560"/>
                <a:gd name="connsiteY0" fmla="*/ 3581400 h 3588041"/>
                <a:gd name="connsiteX1" fmla="*/ 591185 w 1432560"/>
                <a:gd name="connsiteY1" fmla="*/ 3587750 h 3588041"/>
                <a:gd name="connsiteX2" fmla="*/ 394335 w 1432560"/>
                <a:gd name="connsiteY2" fmla="*/ 3076575 h 3588041"/>
                <a:gd name="connsiteX3" fmla="*/ 746760 w 1432560"/>
                <a:gd name="connsiteY3" fmla="*/ 2381250 h 3588041"/>
                <a:gd name="connsiteX4" fmla="*/ 582295 w 1432560"/>
                <a:gd name="connsiteY4" fmla="*/ 1953895 h 3588041"/>
                <a:gd name="connsiteX5" fmla="*/ 0 w 1432560"/>
                <a:gd name="connsiteY5" fmla="*/ 1870710 h 3588041"/>
                <a:gd name="connsiteX6" fmla="*/ 422910 w 1432560"/>
                <a:gd name="connsiteY6" fmla="*/ 1787525 h 3588041"/>
                <a:gd name="connsiteX7" fmla="*/ 641985 w 1432560"/>
                <a:gd name="connsiteY7" fmla="*/ 1876425 h 3588041"/>
                <a:gd name="connsiteX8" fmla="*/ 822960 w 1432560"/>
                <a:gd name="connsiteY8" fmla="*/ 1333500 h 3588041"/>
                <a:gd name="connsiteX9" fmla="*/ 763429 w 1432560"/>
                <a:gd name="connsiteY9" fmla="*/ 823913 h 3588041"/>
                <a:gd name="connsiteX10" fmla="*/ 387985 w 1432560"/>
                <a:gd name="connsiteY10" fmla="*/ 695325 h 3588041"/>
                <a:gd name="connsiteX11" fmla="*/ 784067 w 1432560"/>
                <a:gd name="connsiteY11" fmla="*/ 734218 h 3588041"/>
                <a:gd name="connsiteX12" fmla="*/ 799148 w 1432560"/>
                <a:gd name="connsiteY12" fmla="*/ 441325 h 3588041"/>
                <a:gd name="connsiteX13" fmla="*/ 886460 w 1432560"/>
                <a:gd name="connsiteY13" fmla="*/ 0 h 3588041"/>
                <a:gd name="connsiteX14" fmla="*/ 857885 w 1432560"/>
                <a:gd name="connsiteY14" fmla="*/ 679450 h 3588041"/>
                <a:gd name="connsiteX15" fmla="*/ 921385 w 1432560"/>
                <a:gd name="connsiteY15" fmla="*/ 1047750 h 3588041"/>
                <a:gd name="connsiteX16" fmla="*/ 930910 w 1432560"/>
                <a:gd name="connsiteY16" fmla="*/ 1295400 h 3588041"/>
                <a:gd name="connsiteX17" fmla="*/ 1102360 w 1432560"/>
                <a:gd name="connsiteY17" fmla="*/ 1187450 h 3588041"/>
                <a:gd name="connsiteX18" fmla="*/ 1375410 w 1432560"/>
                <a:gd name="connsiteY18" fmla="*/ 1171575 h 3588041"/>
                <a:gd name="connsiteX19" fmla="*/ 1108710 w 1432560"/>
                <a:gd name="connsiteY19" fmla="*/ 1254125 h 3588041"/>
                <a:gd name="connsiteX20" fmla="*/ 889635 w 1432560"/>
                <a:gd name="connsiteY20" fmla="*/ 1527175 h 3588041"/>
                <a:gd name="connsiteX21" fmla="*/ 835660 w 1432560"/>
                <a:gd name="connsiteY21" fmla="*/ 1895475 h 3588041"/>
                <a:gd name="connsiteX22" fmla="*/ 1003935 w 1432560"/>
                <a:gd name="connsiteY22" fmla="*/ 2308225 h 3588041"/>
                <a:gd name="connsiteX23" fmla="*/ 895985 w 1432560"/>
                <a:gd name="connsiteY23" fmla="*/ 2578100 h 3588041"/>
                <a:gd name="connsiteX24" fmla="*/ 1165860 w 1432560"/>
                <a:gd name="connsiteY24" fmla="*/ 2524125 h 3588041"/>
                <a:gd name="connsiteX25" fmla="*/ 1432560 w 1432560"/>
                <a:gd name="connsiteY25" fmla="*/ 2626519 h 3588041"/>
                <a:gd name="connsiteX26" fmla="*/ 1188085 w 1432560"/>
                <a:gd name="connsiteY26" fmla="*/ 2590800 h 3588041"/>
                <a:gd name="connsiteX27" fmla="*/ 832485 w 1432560"/>
                <a:gd name="connsiteY27" fmla="*/ 2733675 h 3588041"/>
                <a:gd name="connsiteX28" fmla="*/ 689610 w 1432560"/>
                <a:gd name="connsiteY28" fmla="*/ 3086100 h 3588041"/>
                <a:gd name="connsiteX29" fmla="*/ 918210 w 1432560"/>
                <a:gd name="connsiteY29" fmla="*/ 3419475 h 3588041"/>
                <a:gd name="connsiteX30" fmla="*/ 1016635 w 14325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410210 w 1419860"/>
                <a:gd name="connsiteY6" fmla="*/ 1787525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410210 w 1419860"/>
                <a:gd name="connsiteY6" fmla="*/ 1787525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410210 w 1419860"/>
                <a:gd name="connsiteY6" fmla="*/ 1787525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81635 w 1419860"/>
                <a:gd name="connsiteY6" fmla="*/ 1784350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81635 w 1419860"/>
                <a:gd name="connsiteY6" fmla="*/ 1784350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59410 w 1419860"/>
                <a:gd name="connsiteY6" fmla="*/ 1806575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59410 w 1419860"/>
                <a:gd name="connsiteY6" fmla="*/ 1806575 h 3588041"/>
                <a:gd name="connsiteX7" fmla="*/ 629285 w 1419860"/>
                <a:gd name="connsiteY7" fmla="*/ 1876425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59410 w 1419860"/>
                <a:gd name="connsiteY6" fmla="*/ 1806575 h 3588041"/>
                <a:gd name="connsiteX7" fmla="*/ 622935 w 1419860"/>
                <a:gd name="connsiteY7" fmla="*/ 1879600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18135 w 1419860"/>
                <a:gd name="connsiteY6" fmla="*/ 1812925 h 3588041"/>
                <a:gd name="connsiteX7" fmla="*/ 622935 w 1419860"/>
                <a:gd name="connsiteY7" fmla="*/ 1879600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18135 w 1419860"/>
                <a:gd name="connsiteY6" fmla="*/ 1812925 h 3588041"/>
                <a:gd name="connsiteX7" fmla="*/ 622935 w 1419860"/>
                <a:gd name="connsiteY7" fmla="*/ 1879600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18135 w 1419860"/>
                <a:gd name="connsiteY6" fmla="*/ 1812925 h 3588041"/>
                <a:gd name="connsiteX7" fmla="*/ 622935 w 1419860"/>
                <a:gd name="connsiteY7" fmla="*/ 1879600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18135 w 1419860"/>
                <a:gd name="connsiteY6" fmla="*/ 1812925 h 3588041"/>
                <a:gd name="connsiteX7" fmla="*/ 622935 w 1419860"/>
                <a:gd name="connsiteY7" fmla="*/ 1879600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03935 w 1419860"/>
                <a:gd name="connsiteY0" fmla="*/ 3581400 h 3588041"/>
                <a:gd name="connsiteX1" fmla="*/ 578485 w 1419860"/>
                <a:gd name="connsiteY1" fmla="*/ 3587750 h 3588041"/>
                <a:gd name="connsiteX2" fmla="*/ 381635 w 1419860"/>
                <a:gd name="connsiteY2" fmla="*/ 3076575 h 3588041"/>
                <a:gd name="connsiteX3" fmla="*/ 734060 w 1419860"/>
                <a:gd name="connsiteY3" fmla="*/ 2381250 h 3588041"/>
                <a:gd name="connsiteX4" fmla="*/ 569595 w 1419860"/>
                <a:gd name="connsiteY4" fmla="*/ 1953895 h 3588041"/>
                <a:gd name="connsiteX5" fmla="*/ 0 w 1419860"/>
                <a:gd name="connsiteY5" fmla="*/ 1902460 h 3588041"/>
                <a:gd name="connsiteX6" fmla="*/ 318135 w 1419860"/>
                <a:gd name="connsiteY6" fmla="*/ 1812925 h 3588041"/>
                <a:gd name="connsiteX7" fmla="*/ 622935 w 1419860"/>
                <a:gd name="connsiteY7" fmla="*/ 1879600 h 3588041"/>
                <a:gd name="connsiteX8" fmla="*/ 810260 w 1419860"/>
                <a:gd name="connsiteY8" fmla="*/ 1333500 h 3588041"/>
                <a:gd name="connsiteX9" fmla="*/ 750729 w 1419860"/>
                <a:gd name="connsiteY9" fmla="*/ 823913 h 3588041"/>
                <a:gd name="connsiteX10" fmla="*/ 375285 w 1419860"/>
                <a:gd name="connsiteY10" fmla="*/ 695325 h 3588041"/>
                <a:gd name="connsiteX11" fmla="*/ 771367 w 1419860"/>
                <a:gd name="connsiteY11" fmla="*/ 734218 h 3588041"/>
                <a:gd name="connsiteX12" fmla="*/ 786448 w 1419860"/>
                <a:gd name="connsiteY12" fmla="*/ 441325 h 3588041"/>
                <a:gd name="connsiteX13" fmla="*/ 873760 w 1419860"/>
                <a:gd name="connsiteY13" fmla="*/ 0 h 3588041"/>
                <a:gd name="connsiteX14" fmla="*/ 845185 w 1419860"/>
                <a:gd name="connsiteY14" fmla="*/ 679450 h 3588041"/>
                <a:gd name="connsiteX15" fmla="*/ 908685 w 1419860"/>
                <a:gd name="connsiteY15" fmla="*/ 1047750 h 3588041"/>
                <a:gd name="connsiteX16" fmla="*/ 918210 w 1419860"/>
                <a:gd name="connsiteY16" fmla="*/ 1295400 h 3588041"/>
                <a:gd name="connsiteX17" fmla="*/ 1089660 w 1419860"/>
                <a:gd name="connsiteY17" fmla="*/ 1187450 h 3588041"/>
                <a:gd name="connsiteX18" fmla="*/ 1362710 w 1419860"/>
                <a:gd name="connsiteY18" fmla="*/ 1171575 h 3588041"/>
                <a:gd name="connsiteX19" fmla="*/ 1096010 w 1419860"/>
                <a:gd name="connsiteY19" fmla="*/ 1254125 h 3588041"/>
                <a:gd name="connsiteX20" fmla="*/ 876935 w 1419860"/>
                <a:gd name="connsiteY20" fmla="*/ 1527175 h 3588041"/>
                <a:gd name="connsiteX21" fmla="*/ 822960 w 1419860"/>
                <a:gd name="connsiteY21" fmla="*/ 1895475 h 3588041"/>
                <a:gd name="connsiteX22" fmla="*/ 991235 w 1419860"/>
                <a:gd name="connsiteY22" fmla="*/ 2308225 h 3588041"/>
                <a:gd name="connsiteX23" fmla="*/ 883285 w 1419860"/>
                <a:gd name="connsiteY23" fmla="*/ 2578100 h 3588041"/>
                <a:gd name="connsiteX24" fmla="*/ 1153160 w 1419860"/>
                <a:gd name="connsiteY24" fmla="*/ 2524125 h 3588041"/>
                <a:gd name="connsiteX25" fmla="*/ 1419860 w 1419860"/>
                <a:gd name="connsiteY25" fmla="*/ 2626519 h 3588041"/>
                <a:gd name="connsiteX26" fmla="*/ 1175385 w 1419860"/>
                <a:gd name="connsiteY26" fmla="*/ 2590800 h 3588041"/>
                <a:gd name="connsiteX27" fmla="*/ 819785 w 1419860"/>
                <a:gd name="connsiteY27" fmla="*/ 2733675 h 3588041"/>
                <a:gd name="connsiteX28" fmla="*/ 676910 w 1419860"/>
                <a:gd name="connsiteY28" fmla="*/ 3086100 h 3588041"/>
                <a:gd name="connsiteX29" fmla="*/ 905510 w 1419860"/>
                <a:gd name="connsiteY29" fmla="*/ 3419475 h 3588041"/>
                <a:gd name="connsiteX30" fmla="*/ 1003935 w 1419860"/>
                <a:gd name="connsiteY30" fmla="*/ 3581400 h 3588041"/>
                <a:gd name="connsiteX0" fmla="*/ 1010285 w 1426210"/>
                <a:gd name="connsiteY0" fmla="*/ 3581400 h 3588041"/>
                <a:gd name="connsiteX1" fmla="*/ 584835 w 1426210"/>
                <a:gd name="connsiteY1" fmla="*/ 3587750 h 3588041"/>
                <a:gd name="connsiteX2" fmla="*/ 387985 w 1426210"/>
                <a:gd name="connsiteY2" fmla="*/ 3076575 h 3588041"/>
                <a:gd name="connsiteX3" fmla="*/ 740410 w 1426210"/>
                <a:gd name="connsiteY3" fmla="*/ 2381250 h 3588041"/>
                <a:gd name="connsiteX4" fmla="*/ 575945 w 1426210"/>
                <a:gd name="connsiteY4" fmla="*/ 1953895 h 3588041"/>
                <a:gd name="connsiteX5" fmla="*/ 0 w 1426210"/>
                <a:gd name="connsiteY5" fmla="*/ 1937385 h 3588041"/>
                <a:gd name="connsiteX6" fmla="*/ 324485 w 1426210"/>
                <a:gd name="connsiteY6" fmla="*/ 1812925 h 3588041"/>
                <a:gd name="connsiteX7" fmla="*/ 629285 w 1426210"/>
                <a:gd name="connsiteY7" fmla="*/ 1879600 h 3588041"/>
                <a:gd name="connsiteX8" fmla="*/ 816610 w 1426210"/>
                <a:gd name="connsiteY8" fmla="*/ 1333500 h 3588041"/>
                <a:gd name="connsiteX9" fmla="*/ 757079 w 1426210"/>
                <a:gd name="connsiteY9" fmla="*/ 823913 h 3588041"/>
                <a:gd name="connsiteX10" fmla="*/ 381635 w 1426210"/>
                <a:gd name="connsiteY10" fmla="*/ 695325 h 3588041"/>
                <a:gd name="connsiteX11" fmla="*/ 777717 w 1426210"/>
                <a:gd name="connsiteY11" fmla="*/ 734218 h 3588041"/>
                <a:gd name="connsiteX12" fmla="*/ 792798 w 1426210"/>
                <a:gd name="connsiteY12" fmla="*/ 441325 h 3588041"/>
                <a:gd name="connsiteX13" fmla="*/ 880110 w 1426210"/>
                <a:gd name="connsiteY13" fmla="*/ 0 h 3588041"/>
                <a:gd name="connsiteX14" fmla="*/ 851535 w 1426210"/>
                <a:gd name="connsiteY14" fmla="*/ 679450 h 3588041"/>
                <a:gd name="connsiteX15" fmla="*/ 915035 w 1426210"/>
                <a:gd name="connsiteY15" fmla="*/ 1047750 h 3588041"/>
                <a:gd name="connsiteX16" fmla="*/ 924560 w 1426210"/>
                <a:gd name="connsiteY16" fmla="*/ 1295400 h 3588041"/>
                <a:gd name="connsiteX17" fmla="*/ 1096010 w 1426210"/>
                <a:gd name="connsiteY17" fmla="*/ 1187450 h 3588041"/>
                <a:gd name="connsiteX18" fmla="*/ 1369060 w 1426210"/>
                <a:gd name="connsiteY18" fmla="*/ 1171575 h 3588041"/>
                <a:gd name="connsiteX19" fmla="*/ 1102360 w 1426210"/>
                <a:gd name="connsiteY19" fmla="*/ 1254125 h 3588041"/>
                <a:gd name="connsiteX20" fmla="*/ 883285 w 1426210"/>
                <a:gd name="connsiteY20" fmla="*/ 1527175 h 3588041"/>
                <a:gd name="connsiteX21" fmla="*/ 829310 w 1426210"/>
                <a:gd name="connsiteY21" fmla="*/ 1895475 h 3588041"/>
                <a:gd name="connsiteX22" fmla="*/ 997585 w 1426210"/>
                <a:gd name="connsiteY22" fmla="*/ 2308225 h 3588041"/>
                <a:gd name="connsiteX23" fmla="*/ 889635 w 1426210"/>
                <a:gd name="connsiteY23" fmla="*/ 2578100 h 3588041"/>
                <a:gd name="connsiteX24" fmla="*/ 1159510 w 1426210"/>
                <a:gd name="connsiteY24" fmla="*/ 2524125 h 3588041"/>
                <a:gd name="connsiteX25" fmla="*/ 1426210 w 1426210"/>
                <a:gd name="connsiteY25" fmla="*/ 2626519 h 3588041"/>
                <a:gd name="connsiteX26" fmla="*/ 1181735 w 1426210"/>
                <a:gd name="connsiteY26" fmla="*/ 2590800 h 3588041"/>
                <a:gd name="connsiteX27" fmla="*/ 826135 w 1426210"/>
                <a:gd name="connsiteY27" fmla="*/ 2733675 h 3588041"/>
                <a:gd name="connsiteX28" fmla="*/ 683260 w 1426210"/>
                <a:gd name="connsiteY28" fmla="*/ 3086100 h 3588041"/>
                <a:gd name="connsiteX29" fmla="*/ 911860 w 1426210"/>
                <a:gd name="connsiteY29" fmla="*/ 3419475 h 3588041"/>
                <a:gd name="connsiteX30" fmla="*/ 1010285 w 1426210"/>
                <a:gd name="connsiteY30" fmla="*/ 3581400 h 3588041"/>
                <a:gd name="connsiteX0" fmla="*/ 1010285 w 1426210"/>
                <a:gd name="connsiteY0" fmla="*/ 3581400 h 3588041"/>
                <a:gd name="connsiteX1" fmla="*/ 584835 w 1426210"/>
                <a:gd name="connsiteY1" fmla="*/ 3587750 h 3588041"/>
                <a:gd name="connsiteX2" fmla="*/ 387985 w 1426210"/>
                <a:gd name="connsiteY2" fmla="*/ 3076575 h 3588041"/>
                <a:gd name="connsiteX3" fmla="*/ 740410 w 1426210"/>
                <a:gd name="connsiteY3" fmla="*/ 2381250 h 3588041"/>
                <a:gd name="connsiteX4" fmla="*/ 575945 w 1426210"/>
                <a:gd name="connsiteY4" fmla="*/ 1953895 h 3588041"/>
                <a:gd name="connsiteX5" fmla="*/ 0 w 1426210"/>
                <a:gd name="connsiteY5" fmla="*/ 1937385 h 3588041"/>
                <a:gd name="connsiteX6" fmla="*/ 324485 w 1426210"/>
                <a:gd name="connsiteY6" fmla="*/ 1812925 h 3588041"/>
                <a:gd name="connsiteX7" fmla="*/ 629285 w 1426210"/>
                <a:gd name="connsiteY7" fmla="*/ 1879600 h 3588041"/>
                <a:gd name="connsiteX8" fmla="*/ 816610 w 1426210"/>
                <a:gd name="connsiteY8" fmla="*/ 1333500 h 3588041"/>
                <a:gd name="connsiteX9" fmla="*/ 757079 w 1426210"/>
                <a:gd name="connsiteY9" fmla="*/ 823913 h 3588041"/>
                <a:gd name="connsiteX10" fmla="*/ 381635 w 1426210"/>
                <a:gd name="connsiteY10" fmla="*/ 695325 h 3588041"/>
                <a:gd name="connsiteX11" fmla="*/ 777717 w 1426210"/>
                <a:gd name="connsiteY11" fmla="*/ 734218 h 3588041"/>
                <a:gd name="connsiteX12" fmla="*/ 792798 w 1426210"/>
                <a:gd name="connsiteY12" fmla="*/ 441325 h 3588041"/>
                <a:gd name="connsiteX13" fmla="*/ 880110 w 1426210"/>
                <a:gd name="connsiteY13" fmla="*/ 0 h 3588041"/>
                <a:gd name="connsiteX14" fmla="*/ 851535 w 1426210"/>
                <a:gd name="connsiteY14" fmla="*/ 679450 h 3588041"/>
                <a:gd name="connsiteX15" fmla="*/ 915035 w 1426210"/>
                <a:gd name="connsiteY15" fmla="*/ 1047750 h 3588041"/>
                <a:gd name="connsiteX16" fmla="*/ 924560 w 1426210"/>
                <a:gd name="connsiteY16" fmla="*/ 1295400 h 3588041"/>
                <a:gd name="connsiteX17" fmla="*/ 1096010 w 1426210"/>
                <a:gd name="connsiteY17" fmla="*/ 1187450 h 3588041"/>
                <a:gd name="connsiteX18" fmla="*/ 1369060 w 1426210"/>
                <a:gd name="connsiteY18" fmla="*/ 1171575 h 3588041"/>
                <a:gd name="connsiteX19" fmla="*/ 1102360 w 1426210"/>
                <a:gd name="connsiteY19" fmla="*/ 1254125 h 3588041"/>
                <a:gd name="connsiteX20" fmla="*/ 883285 w 1426210"/>
                <a:gd name="connsiteY20" fmla="*/ 1527175 h 3588041"/>
                <a:gd name="connsiteX21" fmla="*/ 829310 w 1426210"/>
                <a:gd name="connsiteY21" fmla="*/ 1895475 h 3588041"/>
                <a:gd name="connsiteX22" fmla="*/ 997585 w 1426210"/>
                <a:gd name="connsiteY22" fmla="*/ 2308225 h 3588041"/>
                <a:gd name="connsiteX23" fmla="*/ 889635 w 1426210"/>
                <a:gd name="connsiteY23" fmla="*/ 2578100 h 3588041"/>
                <a:gd name="connsiteX24" fmla="*/ 1159510 w 1426210"/>
                <a:gd name="connsiteY24" fmla="*/ 2524125 h 3588041"/>
                <a:gd name="connsiteX25" fmla="*/ 1426210 w 1426210"/>
                <a:gd name="connsiteY25" fmla="*/ 2626519 h 3588041"/>
                <a:gd name="connsiteX26" fmla="*/ 1181735 w 1426210"/>
                <a:gd name="connsiteY26" fmla="*/ 2590800 h 3588041"/>
                <a:gd name="connsiteX27" fmla="*/ 826135 w 1426210"/>
                <a:gd name="connsiteY27" fmla="*/ 2733675 h 3588041"/>
                <a:gd name="connsiteX28" fmla="*/ 683260 w 1426210"/>
                <a:gd name="connsiteY28" fmla="*/ 3086100 h 3588041"/>
                <a:gd name="connsiteX29" fmla="*/ 911860 w 1426210"/>
                <a:gd name="connsiteY29" fmla="*/ 3419475 h 3588041"/>
                <a:gd name="connsiteX30" fmla="*/ 1010285 w 1426210"/>
                <a:gd name="connsiteY30" fmla="*/ 3581400 h 3588041"/>
                <a:gd name="connsiteX0" fmla="*/ 1010285 w 1426210"/>
                <a:gd name="connsiteY0" fmla="*/ 3581400 h 3588041"/>
                <a:gd name="connsiteX1" fmla="*/ 584835 w 1426210"/>
                <a:gd name="connsiteY1" fmla="*/ 3587750 h 3588041"/>
                <a:gd name="connsiteX2" fmla="*/ 387985 w 1426210"/>
                <a:gd name="connsiteY2" fmla="*/ 3076575 h 3588041"/>
                <a:gd name="connsiteX3" fmla="*/ 740410 w 1426210"/>
                <a:gd name="connsiteY3" fmla="*/ 2381250 h 3588041"/>
                <a:gd name="connsiteX4" fmla="*/ 575945 w 1426210"/>
                <a:gd name="connsiteY4" fmla="*/ 1953895 h 3588041"/>
                <a:gd name="connsiteX5" fmla="*/ 0 w 1426210"/>
                <a:gd name="connsiteY5" fmla="*/ 1937385 h 3588041"/>
                <a:gd name="connsiteX6" fmla="*/ 280035 w 1426210"/>
                <a:gd name="connsiteY6" fmla="*/ 1822450 h 3588041"/>
                <a:gd name="connsiteX7" fmla="*/ 629285 w 1426210"/>
                <a:gd name="connsiteY7" fmla="*/ 1879600 h 3588041"/>
                <a:gd name="connsiteX8" fmla="*/ 816610 w 1426210"/>
                <a:gd name="connsiteY8" fmla="*/ 1333500 h 3588041"/>
                <a:gd name="connsiteX9" fmla="*/ 757079 w 1426210"/>
                <a:gd name="connsiteY9" fmla="*/ 823913 h 3588041"/>
                <a:gd name="connsiteX10" fmla="*/ 381635 w 1426210"/>
                <a:gd name="connsiteY10" fmla="*/ 695325 h 3588041"/>
                <a:gd name="connsiteX11" fmla="*/ 777717 w 1426210"/>
                <a:gd name="connsiteY11" fmla="*/ 734218 h 3588041"/>
                <a:gd name="connsiteX12" fmla="*/ 792798 w 1426210"/>
                <a:gd name="connsiteY12" fmla="*/ 441325 h 3588041"/>
                <a:gd name="connsiteX13" fmla="*/ 880110 w 1426210"/>
                <a:gd name="connsiteY13" fmla="*/ 0 h 3588041"/>
                <a:gd name="connsiteX14" fmla="*/ 851535 w 1426210"/>
                <a:gd name="connsiteY14" fmla="*/ 679450 h 3588041"/>
                <a:gd name="connsiteX15" fmla="*/ 915035 w 1426210"/>
                <a:gd name="connsiteY15" fmla="*/ 1047750 h 3588041"/>
                <a:gd name="connsiteX16" fmla="*/ 924560 w 1426210"/>
                <a:gd name="connsiteY16" fmla="*/ 1295400 h 3588041"/>
                <a:gd name="connsiteX17" fmla="*/ 1096010 w 1426210"/>
                <a:gd name="connsiteY17" fmla="*/ 1187450 h 3588041"/>
                <a:gd name="connsiteX18" fmla="*/ 1369060 w 1426210"/>
                <a:gd name="connsiteY18" fmla="*/ 1171575 h 3588041"/>
                <a:gd name="connsiteX19" fmla="*/ 1102360 w 1426210"/>
                <a:gd name="connsiteY19" fmla="*/ 1254125 h 3588041"/>
                <a:gd name="connsiteX20" fmla="*/ 883285 w 1426210"/>
                <a:gd name="connsiteY20" fmla="*/ 1527175 h 3588041"/>
                <a:gd name="connsiteX21" fmla="*/ 829310 w 1426210"/>
                <a:gd name="connsiteY21" fmla="*/ 1895475 h 3588041"/>
                <a:gd name="connsiteX22" fmla="*/ 997585 w 1426210"/>
                <a:gd name="connsiteY22" fmla="*/ 2308225 h 3588041"/>
                <a:gd name="connsiteX23" fmla="*/ 889635 w 1426210"/>
                <a:gd name="connsiteY23" fmla="*/ 2578100 h 3588041"/>
                <a:gd name="connsiteX24" fmla="*/ 1159510 w 1426210"/>
                <a:gd name="connsiteY24" fmla="*/ 2524125 h 3588041"/>
                <a:gd name="connsiteX25" fmla="*/ 1426210 w 1426210"/>
                <a:gd name="connsiteY25" fmla="*/ 2626519 h 3588041"/>
                <a:gd name="connsiteX26" fmla="*/ 1181735 w 1426210"/>
                <a:gd name="connsiteY26" fmla="*/ 2590800 h 3588041"/>
                <a:gd name="connsiteX27" fmla="*/ 826135 w 1426210"/>
                <a:gd name="connsiteY27" fmla="*/ 2733675 h 3588041"/>
                <a:gd name="connsiteX28" fmla="*/ 683260 w 1426210"/>
                <a:gd name="connsiteY28" fmla="*/ 3086100 h 3588041"/>
                <a:gd name="connsiteX29" fmla="*/ 911860 w 1426210"/>
                <a:gd name="connsiteY29" fmla="*/ 3419475 h 3588041"/>
                <a:gd name="connsiteX30" fmla="*/ 1010285 w 1426210"/>
                <a:gd name="connsiteY30" fmla="*/ 3581400 h 3588041"/>
                <a:gd name="connsiteX0" fmla="*/ 1010285 w 1426210"/>
                <a:gd name="connsiteY0" fmla="*/ 3581400 h 3588041"/>
                <a:gd name="connsiteX1" fmla="*/ 584835 w 1426210"/>
                <a:gd name="connsiteY1" fmla="*/ 3587750 h 3588041"/>
                <a:gd name="connsiteX2" fmla="*/ 387985 w 1426210"/>
                <a:gd name="connsiteY2" fmla="*/ 3076575 h 3588041"/>
                <a:gd name="connsiteX3" fmla="*/ 740410 w 1426210"/>
                <a:gd name="connsiteY3" fmla="*/ 2381250 h 3588041"/>
                <a:gd name="connsiteX4" fmla="*/ 575945 w 1426210"/>
                <a:gd name="connsiteY4" fmla="*/ 1953895 h 3588041"/>
                <a:gd name="connsiteX5" fmla="*/ 0 w 1426210"/>
                <a:gd name="connsiteY5" fmla="*/ 1937385 h 3588041"/>
                <a:gd name="connsiteX6" fmla="*/ 308610 w 1426210"/>
                <a:gd name="connsiteY6" fmla="*/ 1828800 h 3588041"/>
                <a:gd name="connsiteX7" fmla="*/ 629285 w 1426210"/>
                <a:gd name="connsiteY7" fmla="*/ 1879600 h 3588041"/>
                <a:gd name="connsiteX8" fmla="*/ 816610 w 1426210"/>
                <a:gd name="connsiteY8" fmla="*/ 1333500 h 3588041"/>
                <a:gd name="connsiteX9" fmla="*/ 757079 w 1426210"/>
                <a:gd name="connsiteY9" fmla="*/ 823913 h 3588041"/>
                <a:gd name="connsiteX10" fmla="*/ 381635 w 1426210"/>
                <a:gd name="connsiteY10" fmla="*/ 695325 h 3588041"/>
                <a:gd name="connsiteX11" fmla="*/ 777717 w 1426210"/>
                <a:gd name="connsiteY11" fmla="*/ 734218 h 3588041"/>
                <a:gd name="connsiteX12" fmla="*/ 792798 w 1426210"/>
                <a:gd name="connsiteY12" fmla="*/ 441325 h 3588041"/>
                <a:gd name="connsiteX13" fmla="*/ 880110 w 1426210"/>
                <a:gd name="connsiteY13" fmla="*/ 0 h 3588041"/>
                <a:gd name="connsiteX14" fmla="*/ 851535 w 1426210"/>
                <a:gd name="connsiteY14" fmla="*/ 679450 h 3588041"/>
                <a:gd name="connsiteX15" fmla="*/ 915035 w 1426210"/>
                <a:gd name="connsiteY15" fmla="*/ 1047750 h 3588041"/>
                <a:gd name="connsiteX16" fmla="*/ 924560 w 1426210"/>
                <a:gd name="connsiteY16" fmla="*/ 1295400 h 3588041"/>
                <a:gd name="connsiteX17" fmla="*/ 1096010 w 1426210"/>
                <a:gd name="connsiteY17" fmla="*/ 1187450 h 3588041"/>
                <a:gd name="connsiteX18" fmla="*/ 1369060 w 1426210"/>
                <a:gd name="connsiteY18" fmla="*/ 1171575 h 3588041"/>
                <a:gd name="connsiteX19" fmla="*/ 1102360 w 1426210"/>
                <a:gd name="connsiteY19" fmla="*/ 1254125 h 3588041"/>
                <a:gd name="connsiteX20" fmla="*/ 883285 w 1426210"/>
                <a:gd name="connsiteY20" fmla="*/ 1527175 h 3588041"/>
                <a:gd name="connsiteX21" fmla="*/ 829310 w 1426210"/>
                <a:gd name="connsiteY21" fmla="*/ 1895475 h 3588041"/>
                <a:gd name="connsiteX22" fmla="*/ 997585 w 1426210"/>
                <a:gd name="connsiteY22" fmla="*/ 2308225 h 3588041"/>
                <a:gd name="connsiteX23" fmla="*/ 889635 w 1426210"/>
                <a:gd name="connsiteY23" fmla="*/ 2578100 h 3588041"/>
                <a:gd name="connsiteX24" fmla="*/ 1159510 w 1426210"/>
                <a:gd name="connsiteY24" fmla="*/ 2524125 h 3588041"/>
                <a:gd name="connsiteX25" fmla="*/ 1426210 w 1426210"/>
                <a:gd name="connsiteY25" fmla="*/ 2626519 h 3588041"/>
                <a:gd name="connsiteX26" fmla="*/ 1181735 w 1426210"/>
                <a:gd name="connsiteY26" fmla="*/ 2590800 h 3588041"/>
                <a:gd name="connsiteX27" fmla="*/ 826135 w 1426210"/>
                <a:gd name="connsiteY27" fmla="*/ 2733675 h 3588041"/>
                <a:gd name="connsiteX28" fmla="*/ 683260 w 1426210"/>
                <a:gd name="connsiteY28" fmla="*/ 3086100 h 3588041"/>
                <a:gd name="connsiteX29" fmla="*/ 911860 w 1426210"/>
                <a:gd name="connsiteY29" fmla="*/ 3419475 h 3588041"/>
                <a:gd name="connsiteX30" fmla="*/ 1010285 w 1426210"/>
                <a:gd name="connsiteY30" fmla="*/ 3581400 h 3588041"/>
                <a:gd name="connsiteX0" fmla="*/ 1010285 w 1426210"/>
                <a:gd name="connsiteY0" fmla="*/ 3581400 h 3588041"/>
                <a:gd name="connsiteX1" fmla="*/ 584835 w 1426210"/>
                <a:gd name="connsiteY1" fmla="*/ 3587750 h 3588041"/>
                <a:gd name="connsiteX2" fmla="*/ 387985 w 1426210"/>
                <a:gd name="connsiteY2" fmla="*/ 3076575 h 3588041"/>
                <a:gd name="connsiteX3" fmla="*/ 740410 w 1426210"/>
                <a:gd name="connsiteY3" fmla="*/ 2381250 h 3588041"/>
                <a:gd name="connsiteX4" fmla="*/ 575945 w 1426210"/>
                <a:gd name="connsiteY4" fmla="*/ 1953895 h 3588041"/>
                <a:gd name="connsiteX5" fmla="*/ 0 w 1426210"/>
                <a:gd name="connsiteY5" fmla="*/ 1937385 h 3588041"/>
                <a:gd name="connsiteX6" fmla="*/ 308610 w 1426210"/>
                <a:gd name="connsiteY6" fmla="*/ 1828800 h 3588041"/>
                <a:gd name="connsiteX7" fmla="*/ 629285 w 1426210"/>
                <a:gd name="connsiteY7" fmla="*/ 1879600 h 3588041"/>
                <a:gd name="connsiteX8" fmla="*/ 816610 w 1426210"/>
                <a:gd name="connsiteY8" fmla="*/ 1333500 h 3588041"/>
                <a:gd name="connsiteX9" fmla="*/ 757079 w 1426210"/>
                <a:gd name="connsiteY9" fmla="*/ 823913 h 3588041"/>
                <a:gd name="connsiteX10" fmla="*/ 381635 w 1426210"/>
                <a:gd name="connsiteY10" fmla="*/ 695325 h 3588041"/>
                <a:gd name="connsiteX11" fmla="*/ 777717 w 1426210"/>
                <a:gd name="connsiteY11" fmla="*/ 734218 h 3588041"/>
                <a:gd name="connsiteX12" fmla="*/ 792798 w 1426210"/>
                <a:gd name="connsiteY12" fmla="*/ 441325 h 3588041"/>
                <a:gd name="connsiteX13" fmla="*/ 880110 w 1426210"/>
                <a:gd name="connsiteY13" fmla="*/ 0 h 3588041"/>
                <a:gd name="connsiteX14" fmla="*/ 851535 w 1426210"/>
                <a:gd name="connsiteY14" fmla="*/ 679450 h 3588041"/>
                <a:gd name="connsiteX15" fmla="*/ 915035 w 1426210"/>
                <a:gd name="connsiteY15" fmla="*/ 1047750 h 3588041"/>
                <a:gd name="connsiteX16" fmla="*/ 924560 w 1426210"/>
                <a:gd name="connsiteY16" fmla="*/ 1295400 h 3588041"/>
                <a:gd name="connsiteX17" fmla="*/ 1096010 w 1426210"/>
                <a:gd name="connsiteY17" fmla="*/ 1187450 h 3588041"/>
                <a:gd name="connsiteX18" fmla="*/ 1369060 w 1426210"/>
                <a:gd name="connsiteY18" fmla="*/ 1171575 h 3588041"/>
                <a:gd name="connsiteX19" fmla="*/ 1102360 w 1426210"/>
                <a:gd name="connsiteY19" fmla="*/ 1254125 h 3588041"/>
                <a:gd name="connsiteX20" fmla="*/ 883285 w 1426210"/>
                <a:gd name="connsiteY20" fmla="*/ 1527175 h 3588041"/>
                <a:gd name="connsiteX21" fmla="*/ 829310 w 1426210"/>
                <a:gd name="connsiteY21" fmla="*/ 1895475 h 3588041"/>
                <a:gd name="connsiteX22" fmla="*/ 997585 w 1426210"/>
                <a:gd name="connsiteY22" fmla="*/ 2308225 h 3588041"/>
                <a:gd name="connsiteX23" fmla="*/ 889635 w 1426210"/>
                <a:gd name="connsiteY23" fmla="*/ 2578100 h 3588041"/>
                <a:gd name="connsiteX24" fmla="*/ 1159510 w 1426210"/>
                <a:gd name="connsiteY24" fmla="*/ 2524125 h 3588041"/>
                <a:gd name="connsiteX25" fmla="*/ 1426210 w 1426210"/>
                <a:gd name="connsiteY25" fmla="*/ 2626519 h 3588041"/>
                <a:gd name="connsiteX26" fmla="*/ 1181735 w 1426210"/>
                <a:gd name="connsiteY26" fmla="*/ 2590800 h 3588041"/>
                <a:gd name="connsiteX27" fmla="*/ 826135 w 1426210"/>
                <a:gd name="connsiteY27" fmla="*/ 2733675 h 3588041"/>
                <a:gd name="connsiteX28" fmla="*/ 683260 w 1426210"/>
                <a:gd name="connsiteY28" fmla="*/ 3086100 h 3588041"/>
                <a:gd name="connsiteX29" fmla="*/ 911860 w 1426210"/>
                <a:gd name="connsiteY29" fmla="*/ 3419475 h 3588041"/>
                <a:gd name="connsiteX30" fmla="*/ 1010285 w 1426210"/>
                <a:gd name="connsiteY30" fmla="*/ 3581400 h 3588041"/>
                <a:gd name="connsiteX0" fmla="*/ 1010285 w 1426210"/>
                <a:gd name="connsiteY0" fmla="*/ 3581400 h 3588041"/>
                <a:gd name="connsiteX1" fmla="*/ 584835 w 1426210"/>
                <a:gd name="connsiteY1" fmla="*/ 3587750 h 3588041"/>
                <a:gd name="connsiteX2" fmla="*/ 387985 w 1426210"/>
                <a:gd name="connsiteY2" fmla="*/ 3076575 h 3588041"/>
                <a:gd name="connsiteX3" fmla="*/ 740410 w 1426210"/>
                <a:gd name="connsiteY3" fmla="*/ 2381250 h 3588041"/>
                <a:gd name="connsiteX4" fmla="*/ 575945 w 1426210"/>
                <a:gd name="connsiteY4" fmla="*/ 1953895 h 3588041"/>
                <a:gd name="connsiteX5" fmla="*/ 0 w 1426210"/>
                <a:gd name="connsiteY5" fmla="*/ 1937385 h 3588041"/>
                <a:gd name="connsiteX6" fmla="*/ 308610 w 1426210"/>
                <a:gd name="connsiteY6" fmla="*/ 1828800 h 3588041"/>
                <a:gd name="connsiteX7" fmla="*/ 629285 w 1426210"/>
                <a:gd name="connsiteY7" fmla="*/ 1879600 h 3588041"/>
                <a:gd name="connsiteX8" fmla="*/ 816610 w 1426210"/>
                <a:gd name="connsiteY8" fmla="*/ 1333500 h 3588041"/>
                <a:gd name="connsiteX9" fmla="*/ 757079 w 1426210"/>
                <a:gd name="connsiteY9" fmla="*/ 823913 h 3588041"/>
                <a:gd name="connsiteX10" fmla="*/ 381635 w 1426210"/>
                <a:gd name="connsiteY10" fmla="*/ 695325 h 3588041"/>
                <a:gd name="connsiteX11" fmla="*/ 777717 w 1426210"/>
                <a:gd name="connsiteY11" fmla="*/ 734218 h 3588041"/>
                <a:gd name="connsiteX12" fmla="*/ 792798 w 1426210"/>
                <a:gd name="connsiteY12" fmla="*/ 441325 h 3588041"/>
                <a:gd name="connsiteX13" fmla="*/ 880110 w 1426210"/>
                <a:gd name="connsiteY13" fmla="*/ 0 h 3588041"/>
                <a:gd name="connsiteX14" fmla="*/ 851535 w 1426210"/>
                <a:gd name="connsiteY14" fmla="*/ 679450 h 3588041"/>
                <a:gd name="connsiteX15" fmla="*/ 915035 w 1426210"/>
                <a:gd name="connsiteY15" fmla="*/ 1047750 h 3588041"/>
                <a:gd name="connsiteX16" fmla="*/ 924560 w 1426210"/>
                <a:gd name="connsiteY16" fmla="*/ 1295400 h 3588041"/>
                <a:gd name="connsiteX17" fmla="*/ 1096010 w 1426210"/>
                <a:gd name="connsiteY17" fmla="*/ 1187450 h 3588041"/>
                <a:gd name="connsiteX18" fmla="*/ 1369060 w 1426210"/>
                <a:gd name="connsiteY18" fmla="*/ 1171575 h 3588041"/>
                <a:gd name="connsiteX19" fmla="*/ 1102360 w 1426210"/>
                <a:gd name="connsiteY19" fmla="*/ 1254125 h 3588041"/>
                <a:gd name="connsiteX20" fmla="*/ 883285 w 1426210"/>
                <a:gd name="connsiteY20" fmla="*/ 1527175 h 3588041"/>
                <a:gd name="connsiteX21" fmla="*/ 829310 w 1426210"/>
                <a:gd name="connsiteY21" fmla="*/ 1895475 h 3588041"/>
                <a:gd name="connsiteX22" fmla="*/ 997585 w 1426210"/>
                <a:gd name="connsiteY22" fmla="*/ 2308225 h 3588041"/>
                <a:gd name="connsiteX23" fmla="*/ 889635 w 1426210"/>
                <a:gd name="connsiteY23" fmla="*/ 2578100 h 3588041"/>
                <a:gd name="connsiteX24" fmla="*/ 1159510 w 1426210"/>
                <a:gd name="connsiteY24" fmla="*/ 2524125 h 3588041"/>
                <a:gd name="connsiteX25" fmla="*/ 1426210 w 1426210"/>
                <a:gd name="connsiteY25" fmla="*/ 2626519 h 3588041"/>
                <a:gd name="connsiteX26" fmla="*/ 1181735 w 1426210"/>
                <a:gd name="connsiteY26" fmla="*/ 2590800 h 3588041"/>
                <a:gd name="connsiteX27" fmla="*/ 826135 w 1426210"/>
                <a:gd name="connsiteY27" fmla="*/ 2733675 h 3588041"/>
                <a:gd name="connsiteX28" fmla="*/ 683260 w 1426210"/>
                <a:gd name="connsiteY28" fmla="*/ 3086100 h 3588041"/>
                <a:gd name="connsiteX29" fmla="*/ 911860 w 1426210"/>
                <a:gd name="connsiteY29" fmla="*/ 3419475 h 3588041"/>
                <a:gd name="connsiteX30" fmla="*/ 1010285 w 1426210"/>
                <a:gd name="connsiteY30" fmla="*/ 3581400 h 3588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26210" h="3588041">
                  <a:moveTo>
                    <a:pt x="1010285" y="3581400"/>
                  </a:moveTo>
                  <a:cubicBezTo>
                    <a:pt x="949431" y="3584046"/>
                    <a:pt x="774277" y="3589337"/>
                    <a:pt x="584835" y="3587750"/>
                  </a:cubicBezTo>
                  <a:cubicBezTo>
                    <a:pt x="395393" y="3586163"/>
                    <a:pt x="346181" y="3245908"/>
                    <a:pt x="387985" y="3076575"/>
                  </a:cubicBezTo>
                  <a:cubicBezTo>
                    <a:pt x="429789" y="2907242"/>
                    <a:pt x="709083" y="2568363"/>
                    <a:pt x="740410" y="2381250"/>
                  </a:cubicBezTo>
                  <a:cubicBezTo>
                    <a:pt x="771737" y="2194137"/>
                    <a:pt x="699347" y="2027873"/>
                    <a:pt x="575945" y="1953895"/>
                  </a:cubicBezTo>
                  <a:cubicBezTo>
                    <a:pt x="452543" y="1879918"/>
                    <a:pt x="246062" y="1906270"/>
                    <a:pt x="0" y="1937385"/>
                  </a:cubicBezTo>
                  <a:cubicBezTo>
                    <a:pt x="176213" y="1860550"/>
                    <a:pt x="191029" y="1847956"/>
                    <a:pt x="308610" y="1828800"/>
                  </a:cubicBezTo>
                  <a:cubicBezTo>
                    <a:pt x="426191" y="1809644"/>
                    <a:pt x="531390" y="1839912"/>
                    <a:pt x="629285" y="1879600"/>
                  </a:cubicBezTo>
                  <a:cubicBezTo>
                    <a:pt x="628492" y="1689101"/>
                    <a:pt x="795311" y="1509448"/>
                    <a:pt x="816610" y="1333500"/>
                  </a:cubicBezTo>
                  <a:cubicBezTo>
                    <a:pt x="837909" y="1157552"/>
                    <a:pt x="829575" y="930275"/>
                    <a:pt x="757079" y="823913"/>
                  </a:cubicBezTo>
                  <a:cubicBezTo>
                    <a:pt x="684583" y="717551"/>
                    <a:pt x="502814" y="711861"/>
                    <a:pt x="381635" y="695325"/>
                  </a:cubicBezTo>
                  <a:cubicBezTo>
                    <a:pt x="496200" y="695457"/>
                    <a:pt x="688553" y="665427"/>
                    <a:pt x="777717" y="734218"/>
                  </a:cubicBezTo>
                  <a:cubicBezTo>
                    <a:pt x="771631" y="617272"/>
                    <a:pt x="775733" y="563695"/>
                    <a:pt x="792798" y="441325"/>
                  </a:cubicBezTo>
                  <a:cubicBezTo>
                    <a:pt x="809864" y="318955"/>
                    <a:pt x="839364" y="250296"/>
                    <a:pt x="880110" y="0"/>
                  </a:cubicBezTo>
                  <a:cubicBezTo>
                    <a:pt x="876406" y="171979"/>
                    <a:pt x="845714" y="504825"/>
                    <a:pt x="851535" y="679450"/>
                  </a:cubicBezTo>
                  <a:cubicBezTo>
                    <a:pt x="857356" y="854075"/>
                    <a:pt x="902864" y="945092"/>
                    <a:pt x="915035" y="1047750"/>
                  </a:cubicBezTo>
                  <a:cubicBezTo>
                    <a:pt x="927206" y="1150408"/>
                    <a:pt x="929852" y="1162579"/>
                    <a:pt x="924560" y="1295400"/>
                  </a:cubicBezTo>
                  <a:cubicBezTo>
                    <a:pt x="989118" y="1225021"/>
                    <a:pt x="1040977" y="1204912"/>
                    <a:pt x="1096010" y="1187450"/>
                  </a:cubicBezTo>
                  <a:cubicBezTo>
                    <a:pt x="1151043" y="1169988"/>
                    <a:pt x="1235710" y="1164167"/>
                    <a:pt x="1369060" y="1171575"/>
                  </a:cubicBezTo>
                  <a:cubicBezTo>
                    <a:pt x="1276985" y="1188508"/>
                    <a:pt x="1183322" y="1194858"/>
                    <a:pt x="1102360" y="1254125"/>
                  </a:cubicBezTo>
                  <a:cubicBezTo>
                    <a:pt x="1021398" y="1313392"/>
                    <a:pt x="928793" y="1420283"/>
                    <a:pt x="883285" y="1527175"/>
                  </a:cubicBezTo>
                  <a:cubicBezTo>
                    <a:pt x="837777" y="1634067"/>
                    <a:pt x="810260" y="1765300"/>
                    <a:pt x="829310" y="1895475"/>
                  </a:cubicBezTo>
                  <a:cubicBezTo>
                    <a:pt x="848360" y="2025650"/>
                    <a:pt x="987531" y="2194454"/>
                    <a:pt x="997585" y="2308225"/>
                  </a:cubicBezTo>
                  <a:cubicBezTo>
                    <a:pt x="1007639" y="2421996"/>
                    <a:pt x="957898" y="2484438"/>
                    <a:pt x="889635" y="2578100"/>
                  </a:cubicBezTo>
                  <a:cubicBezTo>
                    <a:pt x="997584" y="2532062"/>
                    <a:pt x="1072462" y="2520817"/>
                    <a:pt x="1159510" y="2524125"/>
                  </a:cubicBezTo>
                  <a:cubicBezTo>
                    <a:pt x="1246558" y="2527433"/>
                    <a:pt x="1354242" y="2576512"/>
                    <a:pt x="1426210" y="2626519"/>
                  </a:cubicBezTo>
                  <a:cubicBezTo>
                    <a:pt x="1360066" y="2600325"/>
                    <a:pt x="1281747" y="2572941"/>
                    <a:pt x="1181735" y="2590800"/>
                  </a:cubicBezTo>
                  <a:cubicBezTo>
                    <a:pt x="1081723" y="2608659"/>
                    <a:pt x="909214" y="2651125"/>
                    <a:pt x="826135" y="2733675"/>
                  </a:cubicBezTo>
                  <a:cubicBezTo>
                    <a:pt x="743056" y="2816225"/>
                    <a:pt x="688022" y="2917825"/>
                    <a:pt x="683260" y="3086100"/>
                  </a:cubicBezTo>
                  <a:cubicBezTo>
                    <a:pt x="684848" y="3232150"/>
                    <a:pt x="851006" y="3349625"/>
                    <a:pt x="911860" y="3419475"/>
                  </a:cubicBezTo>
                  <a:cubicBezTo>
                    <a:pt x="972714" y="3489325"/>
                    <a:pt x="1071139" y="3578754"/>
                    <a:pt x="1010285" y="358140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6155962" y="948690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3937347" y="4077072"/>
            <a:ext cx="122413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dirty="0">
                <a:solidFill>
                  <a:srgbClr val="C00000"/>
                </a:solidFill>
                <a:latin typeface="Impact MT Std" pitchFamily="34" charset="0"/>
                <a:ea typeface="微软雅黑" pitchFamily="34" charset="-122"/>
              </a:rPr>
              <a:t>专业</a:t>
            </a:r>
            <a:endParaRPr lang="en-US" altLang="zh-CN" sz="36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文本框 9"/>
          <p:cNvSpPr txBox="1"/>
          <p:nvPr/>
        </p:nvSpPr>
        <p:spPr>
          <a:xfrm>
            <a:off x="6817667" y="4293096"/>
            <a:ext cx="122413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dirty="0">
                <a:solidFill>
                  <a:srgbClr val="C00000"/>
                </a:solidFill>
                <a:latin typeface="Impact MT Std" pitchFamily="34" charset="0"/>
                <a:ea typeface="微软雅黑" pitchFamily="34" charset="-122"/>
              </a:rPr>
              <a:t>激情</a:t>
            </a:r>
            <a:endParaRPr lang="en-US" altLang="zh-CN" sz="36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文本框 9"/>
          <p:cNvSpPr txBox="1"/>
          <p:nvPr/>
        </p:nvSpPr>
        <p:spPr>
          <a:xfrm>
            <a:off x="6601643" y="2323763"/>
            <a:ext cx="122413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rgbClr val="C00000"/>
                </a:solidFill>
                <a:latin typeface="Impact MT Std" pitchFamily="34" charset="0"/>
                <a:ea typeface="微软雅黑" pitchFamily="34" charset="-122"/>
              </a:rPr>
              <a:t>年轻</a:t>
            </a:r>
            <a:endParaRPr lang="en-US" altLang="zh-CN" sz="32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937347" y="2004373"/>
            <a:ext cx="1836878" cy="992579"/>
            <a:chOff x="5988901" y="2179747"/>
            <a:chExt cx="1836878" cy="992579"/>
          </a:xfrm>
        </p:grpSpPr>
        <p:sp>
          <p:nvSpPr>
            <p:cNvPr id="72" name="文本框 9"/>
            <p:cNvSpPr txBox="1"/>
            <p:nvPr/>
          </p:nvSpPr>
          <p:spPr>
            <a:xfrm>
              <a:off x="5988901" y="2179747"/>
              <a:ext cx="954443" cy="99257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endParaRPr lang="en-US" altLang="zh-CN" sz="6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3" name="文本框 9"/>
            <p:cNvSpPr txBox="1"/>
            <p:nvPr/>
          </p:nvSpPr>
          <p:spPr>
            <a:xfrm>
              <a:off x="6601643" y="2323763"/>
              <a:ext cx="1224136" cy="50013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2800" b="1" dirty="0">
                  <a:solidFill>
                    <a:srgbClr val="C00000"/>
                  </a:solidFill>
                  <a:latin typeface="Impact MT Std" pitchFamily="34" charset="0"/>
                  <a:ea typeface="微软雅黑" pitchFamily="34" charset="-122"/>
                </a:rPr>
                <a:t>梦想</a:t>
              </a:r>
              <a:endParaRPr lang="en-US" altLang="zh-CN" sz="2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825779" y="2131773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9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flipH="1" flipV="1">
            <a:off x="2711281" y="4757319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3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111881" y="3965231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6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 flipH="1" flipV="1">
            <a:off x="3431361" y="1916832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9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1" name="文本框 9"/>
          <p:cNvSpPr txBox="1"/>
          <p:nvPr/>
        </p:nvSpPr>
        <p:spPr>
          <a:xfrm>
            <a:off x="1474267" y="2096125"/>
            <a:ext cx="210304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做中国顶级</a:t>
            </a: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PPT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设计师！</a:t>
            </a:r>
            <a:endParaRPr lang="en-US" altLang="zh-CN" sz="2000" b="1" dirty="0" smtClean="0">
              <a:solidFill>
                <a:srgbClr val="0070C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2" name="文本框 9"/>
          <p:cNvSpPr txBox="1"/>
          <p:nvPr/>
        </p:nvSpPr>
        <p:spPr>
          <a:xfrm>
            <a:off x="768995" y="4760421"/>
            <a:ext cx="210304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我们有着</a:t>
            </a: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8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年经验的专业人才！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文本框 9"/>
          <p:cNvSpPr txBox="1"/>
          <p:nvPr/>
        </p:nvSpPr>
        <p:spPr>
          <a:xfrm>
            <a:off x="9035107" y="1808093"/>
            <a:ext cx="210304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我们的团队都是</a:t>
            </a: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90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后设计师！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文本框 9"/>
          <p:cNvSpPr txBox="1"/>
          <p:nvPr/>
        </p:nvSpPr>
        <p:spPr>
          <a:xfrm>
            <a:off x="9395147" y="3717032"/>
            <a:ext cx="2103040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我们千辛万苦，只为做好每一页</a:t>
            </a: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PPT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！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415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60" grpId="0"/>
      <p:bldP spid="63" grpId="0"/>
      <p:bldP spid="66" grpId="0"/>
      <p:bldP spid="91" grpId="0"/>
      <p:bldP spid="92" grpId="0"/>
      <p:bldP spid="93" grpId="0"/>
      <p:bldP spid="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498937" y="1359910"/>
            <a:ext cx="5964292" cy="5870382"/>
            <a:chOff x="1498937" y="1359910"/>
            <a:chExt cx="5964292" cy="5870382"/>
          </a:xfrm>
        </p:grpSpPr>
        <p:grpSp>
          <p:nvGrpSpPr>
            <p:cNvPr id="21" name="组合 20"/>
            <p:cNvGrpSpPr/>
            <p:nvPr/>
          </p:nvGrpSpPr>
          <p:grpSpPr>
            <a:xfrm>
              <a:off x="1498937" y="1359910"/>
              <a:ext cx="5964292" cy="5870382"/>
              <a:chOff x="1498937" y="1359910"/>
              <a:chExt cx="5964292" cy="5870382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1498937" y="1359910"/>
                <a:ext cx="5964292" cy="5870382"/>
                <a:chOff x="1498937" y="1359910"/>
                <a:chExt cx="5964292" cy="5870382"/>
              </a:xfrm>
            </p:grpSpPr>
            <p:sp>
              <p:nvSpPr>
                <p:cNvPr id="290" name="圆角矩形 41"/>
                <p:cNvSpPr/>
                <p:nvPr/>
              </p:nvSpPr>
              <p:spPr>
                <a:xfrm rot="2760000">
                  <a:off x="2028690" y="1795753"/>
                  <a:ext cx="4904786" cy="5964292"/>
                </a:xfrm>
                <a:custGeom>
                  <a:avLst/>
                  <a:gdLst>
                    <a:gd name="connsiteX0" fmla="*/ 0 w 7173915"/>
                    <a:gd name="connsiteY0" fmla="*/ 1374924 h 5961603"/>
                    <a:gd name="connsiteX1" fmla="*/ 1374924 w 7173915"/>
                    <a:gd name="connsiteY1" fmla="*/ 0 h 5961603"/>
                    <a:gd name="connsiteX2" fmla="*/ 5798991 w 7173915"/>
                    <a:gd name="connsiteY2" fmla="*/ 0 h 5961603"/>
                    <a:gd name="connsiteX3" fmla="*/ 7173915 w 7173915"/>
                    <a:gd name="connsiteY3" fmla="*/ 1374924 h 5961603"/>
                    <a:gd name="connsiteX4" fmla="*/ 7173915 w 7173915"/>
                    <a:gd name="connsiteY4" fmla="*/ 4586679 h 5961603"/>
                    <a:gd name="connsiteX5" fmla="*/ 5798991 w 7173915"/>
                    <a:gd name="connsiteY5" fmla="*/ 5961603 h 5961603"/>
                    <a:gd name="connsiteX6" fmla="*/ 1374924 w 7173915"/>
                    <a:gd name="connsiteY6" fmla="*/ 5961603 h 5961603"/>
                    <a:gd name="connsiteX7" fmla="*/ 0 w 7173915"/>
                    <a:gd name="connsiteY7" fmla="*/ 4586679 h 5961603"/>
                    <a:gd name="connsiteX8" fmla="*/ 0 w 7173915"/>
                    <a:gd name="connsiteY8" fmla="*/ 1374924 h 5961603"/>
                    <a:gd name="connsiteX0" fmla="*/ 692418 w 7866333"/>
                    <a:gd name="connsiteY0" fmla="*/ 1374924 h 5961603"/>
                    <a:gd name="connsiteX1" fmla="*/ 35627 w 7866333"/>
                    <a:gd name="connsiteY1" fmla="*/ 364012 h 5961603"/>
                    <a:gd name="connsiteX2" fmla="*/ 2067342 w 7866333"/>
                    <a:gd name="connsiteY2" fmla="*/ 0 h 5961603"/>
                    <a:gd name="connsiteX3" fmla="*/ 6491409 w 7866333"/>
                    <a:gd name="connsiteY3" fmla="*/ 0 h 5961603"/>
                    <a:gd name="connsiteX4" fmla="*/ 7866333 w 7866333"/>
                    <a:gd name="connsiteY4" fmla="*/ 1374924 h 5961603"/>
                    <a:gd name="connsiteX5" fmla="*/ 7866333 w 7866333"/>
                    <a:gd name="connsiteY5" fmla="*/ 4586679 h 5961603"/>
                    <a:gd name="connsiteX6" fmla="*/ 6491409 w 7866333"/>
                    <a:gd name="connsiteY6" fmla="*/ 5961603 h 5961603"/>
                    <a:gd name="connsiteX7" fmla="*/ 2067342 w 7866333"/>
                    <a:gd name="connsiteY7" fmla="*/ 5961603 h 5961603"/>
                    <a:gd name="connsiteX8" fmla="*/ 692418 w 7866333"/>
                    <a:gd name="connsiteY8" fmla="*/ 4586679 h 5961603"/>
                    <a:gd name="connsiteX9" fmla="*/ 692418 w 7866333"/>
                    <a:gd name="connsiteY9" fmla="*/ 1374924 h 5961603"/>
                    <a:gd name="connsiteX0" fmla="*/ 114358 w 7913056"/>
                    <a:gd name="connsiteY0" fmla="*/ 1857365 h 5961603"/>
                    <a:gd name="connsiteX1" fmla="*/ 82350 w 7913056"/>
                    <a:gd name="connsiteY1" fmla="*/ 364012 h 5961603"/>
                    <a:gd name="connsiteX2" fmla="*/ 2114065 w 7913056"/>
                    <a:gd name="connsiteY2" fmla="*/ 0 h 5961603"/>
                    <a:gd name="connsiteX3" fmla="*/ 6538132 w 7913056"/>
                    <a:gd name="connsiteY3" fmla="*/ 0 h 5961603"/>
                    <a:gd name="connsiteX4" fmla="*/ 7913056 w 7913056"/>
                    <a:gd name="connsiteY4" fmla="*/ 1374924 h 5961603"/>
                    <a:gd name="connsiteX5" fmla="*/ 7913056 w 7913056"/>
                    <a:gd name="connsiteY5" fmla="*/ 4586679 h 5961603"/>
                    <a:gd name="connsiteX6" fmla="*/ 6538132 w 7913056"/>
                    <a:gd name="connsiteY6" fmla="*/ 5961603 h 5961603"/>
                    <a:gd name="connsiteX7" fmla="*/ 2114065 w 7913056"/>
                    <a:gd name="connsiteY7" fmla="*/ 5961603 h 5961603"/>
                    <a:gd name="connsiteX8" fmla="*/ 739141 w 7913056"/>
                    <a:gd name="connsiteY8" fmla="*/ 4586679 h 5961603"/>
                    <a:gd name="connsiteX9" fmla="*/ 114358 w 7913056"/>
                    <a:gd name="connsiteY9" fmla="*/ 1857365 h 5961603"/>
                    <a:gd name="connsiteX0" fmla="*/ 147918 w 7946616"/>
                    <a:gd name="connsiteY0" fmla="*/ 1857365 h 5961603"/>
                    <a:gd name="connsiteX1" fmla="*/ 115910 w 7946616"/>
                    <a:gd name="connsiteY1" fmla="*/ 364012 h 5961603"/>
                    <a:gd name="connsiteX2" fmla="*/ 2147625 w 7946616"/>
                    <a:gd name="connsiteY2" fmla="*/ 0 h 5961603"/>
                    <a:gd name="connsiteX3" fmla="*/ 6571692 w 7946616"/>
                    <a:gd name="connsiteY3" fmla="*/ 0 h 5961603"/>
                    <a:gd name="connsiteX4" fmla="*/ 7946616 w 7946616"/>
                    <a:gd name="connsiteY4" fmla="*/ 1374924 h 5961603"/>
                    <a:gd name="connsiteX5" fmla="*/ 7946616 w 7946616"/>
                    <a:gd name="connsiteY5" fmla="*/ 4586679 h 5961603"/>
                    <a:gd name="connsiteX6" fmla="*/ 6571692 w 7946616"/>
                    <a:gd name="connsiteY6" fmla="*/ 5961603 h 5961603"/>
                    <a:gd name="connsiteX7" fmla="*/ 2147625 w 7946616"/>
                    <a:gd name="connsiteY7" fmla="*/ 5961603 h 5961603"/>
                    <a:gd name="connsiteX8" fmla="*/ 772701 w 7946616"/>
                    <a:gd name="connsiteY8" fmla="*/ 4586679 h 5961603"/>
                    <a:gd name="connsiteX9" fmla="*/ 147918 w 7946616"/>
                    <a:gd name="connsiteY9" fmla="*/ 1857365 h 5961603"/>
                    <a:gd name="connsiteX0" fmla="*/ 147918 w 7946616"/>
                    <a:gd name="connsiteY0" fmla="*/ 1857365 h 6003613"/>
                    <a:gd name="connsiteX1" fmla="*/ 115910 w 7946616"/>
                    <a:gd name="connsiteY1" fmla="*/ 364012 h 6003613"/>
                    <a:gd name="connsiteX2" fmla="*/ 2147625 w 7946616"/>
                    <a:gd name="connsiteY2" fmla="*/ 0 h 6003613"/>
                    <a:gd name="connsiteX3" fmla="*/ 6571692 w 7946616"/>
                    <a:gd name="connsiteY3" fmla="*/ 0 h 6003613"/>
                    <a:gd name="connsiteX4" fmla="*/ 7946616 w 7946616"/>
                    <a:gd name="connsiteY4" fmla="*/ 1374924 h 6003613"/>
                    <a:gd name="connsiteX5" fmla="*/ 7946616 w 7946616"/>
                    <a:gd name="connsiteY5" fmla="*/ 4586679 h 6003613"/>
                    <a:gd name="connsiteX6" fmla="*/ 6571692 w 7946616"/>
                    <a:gd name="connsiteY6" fmla="*/ 5961603 h 6003613"/>
                    <a:gd name="connsiteX7" fmla="*/ 3283845 w 7946616"/>
                    <a:gd name="connsiteY7" fmla="*/ 6003613 h 6003613"/>
                    <a:gd name="connsiteX8" fmla="*/ 772701 w 7946616"/>
                    <a:gd name="connsiteY8" fmla="*/ 4586679 h 6003613"/>
                    <a:gd name="connsiteX9" fmla="*/ 147918 w 7946616"/>
                    <a:gd name="connsiteY9" fmla="*/ 1857365 h 6003613"/>
                    <a:gd name="connsiteX0" fmla="*/ 147918 w 7946616"/>
                    <a:gd name="connsiteY0" fmla="*/ 1857365 h 6003613"/>
                    <a:gd name="connsiteX1" fmla="*/ 115910 w 7946616"/>
                    <a:gd name="connsiteY1" fmla="*/ 364012 h 6003613"/>
                    <a:gd name="connsiteX2" fmla="*/ 2147625 w 7946616"/>
                    <a:gd name="connsiteY2" fmla="*/ 0 h 6003613"/>
                    <a:gd name="connsiteX3" fmla="*/ 6571692 w 7946616"/>
                    <a:gd name="connsiteY3" fmla="*/ 0 h 6003613"/>
                    <a:gd name="connsiteX4" fmla="*/ 7946616 w 7946616"/>
                    <a:gd name="connsiteY4" fmla="*/ 1374924 h 6003613"/>
                    <a:gd name="connsiteX5" fmla="*/ 7946616 w 7946616"/>
                    <a:gd name="connsiteY5" fmla="*/ 4586679 h 6003613"/>
                    <a:gd name="connsiteX6" fmla="*/ 6571692 w 7946616"/>
                    <a:gd name="connsiteY6" fmla="*/ 5961603 h 6003613"/>
                    <a:gd name="connsiteX7" fmla="*/ 3283845 w 7946616"/>
                    <a:gd name="connsiteY7" fmla="*/ 6003613 h 6003613"/>
                    <a:gd name="connsiteX8" fmla="*/ 772701 w 7946616"/>
                    <a:gd name="connsiteY8" fmla="*/ 4586679 h 6003613"/>
                    <a:gd name="connsiteX9" fmla="*/ 147918 w 7946616"/>
                    <a:gd name="connsiteY9" fmla="*/ 1857365 h 6003613"/>
                    <a:gd name="connsiteX0" fmla="*/ 147918 w 7946616"/>
                    <a:gd name="connsiteY0" fmla="*/ 1857365 h 6024618"/>
                    <a:gd name="connsiteX1" fmla="*/ 115910 w 7946616"/>
                    <a:gd name="connsiteY1" fmla="*/ 364012 h 6024618"/>
                    <a:gd name="connsiteX2" fmla="*/ 2147625 w 7946616"/>
                    <a:gd name="connsiteY2" fmla="*/ 0 h 6024618"/>
                    <a:gd name="connsiteX3" fmla="*/ 6571692 w 7946616"/>
                    <a:gd name="connsiteY3" fmla="*/ 0 h 6024618"/>
                    <a:gd name="connsiteX4" fmla="*/ 7946616 w 7946616"/>
                    <a:gd name="connsiteY4" fmla="*/ 1374924 h 6024618"/>
                    <a:gd name="connsiteX5" fmla="*/ 7946616 w 7946616"/>
                    <a:gd name="connsiteY5" fmla="*/ 4586679 h 6024618"/>
                    <a:gd name="connsiteX6" fmla="*/ 6571692 w 7946616"/>
                    <a:gd name="connsiteY6" fmla="*/ 5961603 h 6024618"/>
                    <a:gd name="connsiteX7" fmla="*/ 3851956 w 7946616"/>
                    <a:gd name="connsiteY7" fmla="*/ 6024618 h 6024618"/>
                    <a:gd name="connsiteX8" fmla="*/ 772701 w 7946616"/>
                    <a:gd name="connsiteY8" fmla="*/ 4586679 h 6024618"/>
                    <a:gd name="connsiteX9" fmla="*/ 147918 w 7946616"/>
                    <a:gd name="connsiteY9" fmla="*/ 1857365 h 6024618"/>
                    <a:gd name="connsiteX0" fmla="*/ 147918 w 7946616"/>
                    <a:gd name="connsiteY0" fmla="*/ 1857365 h 6027463"/>
                    <a:gd name="connsiteX1" fmla="*/ 115910 w 7946616"/>
                    <a:gd name="connsiteY1" fmla="*/ 364012 h 6027463"/>
                    <a:gd name="connsiteX2" fmla="*/ 2147625 w 7946616"/>
                    <a:gd name="connsiteY2" fmla="*/ 0 h 6027463"/>
                    <a:gd name="connsiteX3" fmla="*/ 6571692 w 7946616"/>
                    <a:gd name="connsiteY3" fmla="*/ 0 h 6027463"/>
                    <a:gd name="connsiteX4" fmla="*/ 7946616 w 7946616"/>
                    <a:gd name="connsiteY4" fmla="*/ 1374924 h 6027463"/>
                    <a:gd name="connsiteX5" fmla="*/ 7946616 w 7946616"/>
                    <a:gd name="connsiteY5" fmla="*/ 4586679 h 6027463"/>
                    <a:gd name="connsiteX6" fmla="*/ 6571692 w 7946616"/>
                    <a:gd name="connsiteY6" fmla="*/ 5961603 h 6027463"/>
                    <a:gd name="connsiteX7" fmla="*/ 3590103 w 7946616"/>
                    <a:gd name="connsiteY7" fmla="*/ 6027463 h 6027463"/>
                    <a:gd name="connsiteX8" fmla="*/ 772701 w 7946616"/>
                    <a:gd name="connsiteY8" fmla="*/ 4586679 h 6027463"/>
                    <a:gd name="connsiteX9" fmla="*/ 147918 w 7946616"/>
                    <a:gd name="connsiteY9" fmla="*/ 1857365 h 6027463"/>
                    <a:gd name="connsiteX0" fmla="*/ 147918 w 7946616"/>
                    <a:gd name="connsiteY0" fmla="*/ 1857365 h 6016012"/>
                    <a:gd name="connsiteX1" fmla="*/ 115910 w 7946616"/>
                    <a:gd name="connsiteY1" fmla="*/ 364012 h 6016012"/>
                    <a:gd name="connsiteX2" fmla="*/ 2147625 w 7946616"/>
                    <a:gd name="connsiteY2" fmla="*/ 0 h 6016012"/>
                    <a:gd name="connsiteX3" fmla="*/ 6571692 w 7946616"/>
                    <a:gd name="connsiteY3" fmla="*/ 0 h 6016012"/>
                    <a:gd name="connsiteX4" fmla="*/ 7946616 w 7946616"/>
                    <a:gd name="connsiteY4" fmla="*/ 1374924 h 6016012"/>
                    <a:gd name="connsiteX5" fmla="*/ 7946616 w 7946616"/>
                    <a:gd name="connsiteY5" fmla="*/ 4586679 h 6016012"/>
                    <a:gd name="connsiteX6" fmla="*/ 6571692 w 7946616"/>
                    <a:gd name="connsiteY6" fmla="*/ 5961603 h 6016012"/>
                    <a:gd name="connsiteX7" fmla="*/ 3393334 w 7946616"/>
                    <a:gd name="connsiteY7" fmla="*/ 6016012 h 6016012"/>
                    <a:gd name="connsiteX8" fmla="*/ 772701 w 7946616"/>
                    <a:gd name="connsiteY8" fmla="*/ 4586679 h 6016012"/>
                    <a:gd name="connsiteX9" fmla="*/ 147918 w 7946616"/>
                    <a:gd name="connsiteY9" fmla="*/ 1857365 h 6016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946616" h="6016012">
                      <a:moveTo>
                        <a:pt x="147918" y="1857365"/>
                      </a:moveTo>
                      <a:cubicBezTo>
                        <a:pt x="51854" y="1020875"/>
                        <a:pt x="-113244" y="593166"/>
                        <a:pt x="115910" y="364012"/>
                      </a:cubicBezTo>
                      <a:cubicBezTo>
                        <a:pt x="345064" y="134858"/>
                        <a:pt x="1249034" y="59818"/>
                        <a:pt x="2147625" y="0"/>
                      </a:cubicBezTo>
                      <a:lnTo>
                        <a:pt x="6571692" y="0"/>
                      </a:lnTo>
                      <a:cubicBezTo>
                        <a:pt x="7331042" y="0"/>
                        <a:pt x="7946616" y="615574"/>
                        <a:pt x="7946616" y="1374924"/>
                      </a:cubicBezTo>
                      <a:lnTo>
                        <a:pt x="7946616" y="4586679"/>
                      </a:lnTo>
                      <a:cubicBezTo>
                        <a:pt x="7946616" y="5346029"/>
                        <a:pt x="7331042" y="5961603"/>
                        <a:pt x="6571692" y="5961603"/>
                      </a:cubicBezTo>
                      <a:lnTo>
                        <a:pt x="3393334" y="6016012"/>
                      </a:lnTo>
                      <a:cubicBezTo>
                        <a:pt x="2633984" y="6016012"/>
                        <a:pt x="772701" y="5346029"/>
                        <a:pt x="772701" y="4586679"/>
                      </a:cubicBezTo>
                      <a:lnTo>
                        <a:pt x="147918" y="1857365"/>
                      </a:lnTo>
                      <a:close/>
                    </a:path>
                  </a:pathLst>
                </a:custGeom>
                <a:gradFill>
                  <a:gsLst>
                    <a:gs pos="15000">
                      <a:schemeClr val="tx1">
                        <a:alpha val="27000"/>
                      </a:schemeClr>
                    </a:gs>
                    <a:gs pos="100000">
                      <a:srgbClr val="CBCBCB">
                        <a:alpha val="0"/>
                      </a:srgbClr>
                    </a:gs>
                  </a:gsLst>
                  <a:lin ang="0" scaled="0"/>
                </a:gradFill>
                <a:ln>
                  <a:noFill/>
                </a:ln>
                <a:effectLst>
                  <a:softEdge rad="292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prstClr val="white"/>
                      </a:solidFill>
                    </a:rPr>
                    <a:t>%</a:t>
                  </a:r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1" name="圆角矩形 300"/>
                <p:cNvSpPr/>
                <p:nvPr/>
              </p:nvSpPr>
              <p:spPr>
                <a:xfrm>
                  <a:off x="2063318" y="1359910"/>
                  <a:ext cx="2881540" cy="4907643"/>
                </a:xfrm>
                <a:prstGeom prst="roundRect">
                  <a:avLst>
                    <a:gd name="adj" fmla="val 12701"/>
                  </a:avLst>
                </a:prstGeom>
                <a:gradFill>
                  <a:gsLst>
                    <a:gs pos="0">
                      <a:srgbClr val="F1F1F1"/>
                    </a:gs>
                    <a:gs pos="100000">
                      <a:srgbClr val="C0C1C3"/>
                    </a:gs>
                  </a:gsLst>
                  <a:lin ang="2700000" scaled="1"/>
                </a:gradFill>
                <a:ln w="15875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685800" dist="2032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2" name="圆角矩形 301"/>
              <p:cNvSpPr/>
              <p:nvPr/>
            </p:nvSpPr>
            <p:spPr>
              <a:xfrm>
                <a:off x="2988494" y="1573365"/>
                <a:ext cx="1032548" cy="66349"/>
              </a:xfrm>
              <a:prstGeom prst="roundRect">
                <a:avLst>
                  <a:gd name="adj" fmla="val 50000"/>
                </a:avLst>
              </a:prstGeom>
              <a:solidFill>
                <a:srgbClr val="4D4F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0" name="矩形 319"/>
            <p:cNvSpPr/>
            <p:nvPr/>
          </p:nvSpPr>
          <p:spPr>
            <a:xfrm rot="5400000" flipV="1">
              <a:off x="3426747" y="4173162"/>
              <a:ext cx="152392" cy="2715573"/>
            </a:xfrm>
            <a:prstGeom prst="rect">
              <a:avLst/>
            </a:prstGeom>
            <a:gradFill>
              <a:gsLst>
                <a:gs pos="61000">
                  <a:schemeClr val="tx1">
                    <a:alpha val="10000"/>
                  </a:schemeClr>
                </a:gs>
                <a:gs pos="100000">
                  <a:schemeClr val="tx1">
                    <a:alpha val="48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项目成员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145156" y="2003523"/>
            <a:ext cx="7336807" cy="910208"/>
            <a:chOff x="2145156" y="2003523"/>
            <a:chExt cx="7336807" cy="910208"/>
          </a:xfrm>
        </p:grpSpPr>
        <p:sp>
          <p:nvSpPr>
            <p:cNvPr id="305" name="矩形 304"/>
            <p:cNvSpPr/>
            <p:nvPr/>
          </p:nvSpPr>
          <p:spPr>
            <a:xfrm>
              <a:off x="2146549" y="2013731"/>
              <a:ext cx="7335414" cy="900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6" name="矩形 315"/>
            <p:cNvSpPr/>
            <p:nvPr/>
          </p:nvSpPr>
          <p:spPr>
            <a:xfrm rot="16200000">
              <a:off x="3409278" y="739401"/>
              <a:ext cx="187330" cy="2715573"/>
            </a:xfrm>
            <a:prstGeom prst="rect">
              <a:avLst/>
            </a:prstGeom>
            <a:gradFill>
              <a:gsLst>
                <a:gs pos="62000">
                  <a:schemeClr val="tx1">
                    <a:alpha val="10000"/>
                  </a:schemeClr>
                </a:gs>
                <a:gs pos="100000">
                  <a:schemeClr val="tx1">
                    <a:alpha val="34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145156" y="2913665"/>
            <a:ext cx="6356989" cy="900066"/>
            <a:chOff x="2145156" y="2913665"/>
            <a:chExt cx="6356989" cy="900066"/>
          </a:xfrm>
          <a:solidFill>
            <a:schemeClr val="tx2"/>
          </a:solidFill>
        </p:grpSpPr>
        <p:sp>
          <p:nvSpPr>
            <p:cNvPr id="306" name="矩形 305"/>
            <p:cNvSpPr/>
            <p:nvPr/>
          </p:nvSpPr>
          <p:spPr>
            <a:xfrm>
              <a:off x="2146549" y="2913731"/>
              <a:ext cx="6355596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7" name="矩形 316"/>
            <p:cNvSpPr/>
            <p:nvPr/>
          </p:nvSpPr>
          <p:spPr>
            <a:xfrm rot="16200000">
              <a:off x="3366735" y="1692086"/>
              <a:ext cx="272415" cy="2715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145156" y="3809340"/>
            <a:ext cx="7336807" cy="904391"/>
            <a:chOff x="2145156" y="3809340"/>
            <a:chExt cx="7336807" cy="904391"/>
          </a:xfrm>
        </p:grpSpPr>
        <p:sp>
          <p:nvSpPr>
            <p:cNvPr id="307" name="矩形 306"/>
            <p:cNvSpPr/>
            <p:nvPr/>
          </p:nvSpPr>
          <p:spPr>
            <a:xfrm>
              <a:off x="2146549" y="3813731"/>
              <a:ext cx="7335414" cy="900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矩形 317"/>
            <p:cNvSpPr/>
            <p:nvPr/>
          </p:nvSpPr>
          <p:spPr>
            <a:xfrm rot="16200000">
              <a:off x="3366735" y="2587761"/>
              <a:ext cx="272415" cy="2715573"/>
            </a:xfrm>
            <a:prstGeom prst="rect">
              <a:avLst/>
            </a:prstGeom>
            <a:gradFill>
              <a:gsLst>
                <a:gs pos="62000">
                  <a:schemeClr val="tx1">
                    <a:alpha val="10000"/>
                  </a:schemeClr>
                </a:gs>
                <a:gs pos="100000">
                  <a:schemeClr val="tx1">
                    <a:alpha val="34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45154" y="4712769"/>
            <a:ext cx="6356991" cy="900962"/>
            <a:chOff x="2145154" y="4712769"/>
            <a:chExt cx="6356991" cy="900962"/>
          </a:xfrm>
          <a:solidFill>
            <a:schemeClr val="tx2"/>
          </a:solidFill>
        </p:grpSpPr>
        <p:sp>
          <p:nvSpPr>
            <p:cNvPr id="308" name="矩形 307"/>
            <p:cNvSpPr/>
            <p:nvPr/>
          </p:nvSpPr>
          <p:spPr>
            <a:xfrm>
              <a:off x="2146549" y="4713731"/>
              <a:ext cx="6355596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9" name="矩形 318"/>
            <p:cNvSpPr/>
            <p:nvPr/>
          </p:nvSpPr>
          <p:spPr>
            <a:xfrm rot="16200000">
              <a:off x="3366733" y="3491190"/>
              <a:ext cx="272415" cy="27155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812258" y="1772815"/>
            <a:ext cx="1340160" cy="1340160"/>
            <a:chOff x="1677608" y="2996951"/>
            <a:chExt cx="1395643" cy="1395643"/>
          </a:xfrm>
        </p:grpSpPr>
        <p:sp>
          <p:nvSpPr>
            <p:cNvPr id="104" name="Oval 60"/>
            <p:cNvSpPr>
              <a:spLocks noChangeAspect="1"/>
            </p:cNvSpPr>
            <p:nvPr/>
          </p:nvSpPr>
          <p:spPr>
            <a:xfrm>
              <a:off x="1677608" y="2996951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0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00"/>
                        </a14:imgEffect>
                        <a14:imgEffect>
                          <a14:brightnessContrast bright="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833891" y="3645024"/>
            <a:ext cx="1340160" cy="1340160"/>
            <a:chOff x="1677608" y="2996952"/>
            <a:chExt cx="1395643" cy="1395643"/>
          </a:xfrm>
        </p:grpSpPr>
        <p:sp>
          <p:nvSpPr>
            <p:cNvPr id="10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0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00"/>
                        </a14:imgEffect>
                        <a14:imgEffect>
                          <a14:brightnessContrast bright="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537747" y="2664904"/>
            <a:ext cx="1340160" cy="1340160"/>
            <a:chOff x="1677608" y="2996952"/>
            <a:chExt cx="1395643" cy="1395643"/>
          </a:xfrm>
        </p:grpSpPr>
        <p:sp>
          <p:nvSpPr>
            <p:cNvPr id="11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1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-100000"/>
                        </a14:imgEffect>
                        <a14:imgEffect>
                          <a14:brightnessContrast bright="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565739" y="4509120"/>
            <a:ext cx="1340160" cy="1340160"/>
            <a:chOff x="1677608" y="2996952"/>
            <a:chExt cx="1395643" cy="1395643"/>
          </a:xfrm>
        </p:grpSpPr>
        <p:sp>
          <p:nvSpPr>
            <p:cNvPr id="11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1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9" cstate="screen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-100000"/>
                        </a14:imgEffect>
                        <a14:imgEffect>
                          <a14:brightnessContrast bright="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4248"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411840" y="2132856"/>
            <a:ext cx="1417495" cy="440296"/>
            <a:chOff x="2411840" y="2132856"/>
            <a:chExt cx="1093459" cy="368288"/>
          </a:xfrm>
        </p:grpSpPr>
        <p:sp>
          <p:nvSpPr>
            <p:cNvPr id="128" name="圆角矩形 127"/>
            <p:cNvSpPr/>
            <p:nvPr/>
          </p:nvSpPr>
          <p:spPr>
            <a:xfrm>
              <a:off x="2411840" y="2132856"/>
              <a:ext cx="1080121" cy="368288"/>
            </a:xfrm>
            <a:prstGeom prst="rect">
              <a:avLst/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2"/>
                </a:solidFill>
              </a:endParaRPr>
            </a:p>
          </p:txBody>
        </p:sp>
        <p:sp>
          <p:nvSpPr>
            <p:cNvPr id="129" name="文本框 9"/>
            <p:cNvSpPr txBox="1"/>
            <p:nvPr/>
          </p:nvSpPr>
          <p:spPr>
            <a:xfrm>
              <a:off x="2414713" y="2179825"/>
              <a:ext cx="1090586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endPara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0" name="Rectangle 49"/>
          <p:cNvSpPr/>
          <p:nvPr/>
        </p:nvSpPr>
        <p:spPr>
          <a:xfrm>
            <a:off x="2281163" y="2573152"/>
            <a:ext cx="1278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签约设计师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Rectangle 60"/>
          <p:cNvSpPr/>
          <p:nvPr/>
        </p:nvSpPr>
        <p:spPr>
          <a:xfrm>
            <a:off x="5017467" y="2185700"/>
            <a:ext cx="2880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从来不抱着敷衍的态度去做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，任何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对我来说都不在话下！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2425179" y="3977071"/>
            <a:ext cx="1404156" cy="608661"/>
            <a:chOff x="2411840" y="2132856"/>
            <a:chExt cx="1080121" cy="608661"/>
          </a:xfrm>
        </p:grpSpPr>
        <p:sp>
          <p:nvSpPr>
            <p:cNvPr id="134" name="圆角矩形 133"/>
            <p:cNvSpPr/>
            <p:nvPr/>
          </p:nvSpPr>
          <p:spPr>
            <a:xfrm>
              <a:off x="2411840" y="2132856"/>
              <a:ext cx="1080121" cy="368288"/>
            </a:xfrm>
            <a:prstGeom prst="rect">
              <a:avLst/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2"/>
                </a:solidFill>
              </a:endParaRPr>
            </a:p>
          </p:txBody>
        </p:sp>
        <p:sp>
          <p:nvSpPr>
            <p:cNvPr id="135" name="文本框 9"/>
            <p:cNvSpPr txBox="1"/>
            <p:nvPr/>
          </p:nvSpPr>
          <p:spPr>
            <a:xfrm>
              <a:off x="2532052" y="2179825"/>
              <a:ext cx="839697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endPara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6" name="Rectangle 49"/>
          <p:cNvSpPr/>
          <p:nvPr/>
        </p:nvSpPr>
        <p:spPr>
          <a:xfrm>
            <a:off x="2456093" y="4417367"/>
            <a:ext cx="1018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Rectangle 60"/>
          <p:cNvSpPr/>
          <p:nvPr/>
        </p:nvSpPr>
        <p:spPr>
          <a:xfrm>
            <a:off x="5030806" y="4029915"/>
            <a:ext cx="288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grpSp>
        <p:nvGrpSpPr>
          <p:cNvPr id="138" name="组合 137"/>
          <p:cNvGrpSpPr/>
          <p:nvPr/>
        </p:nvGrpSpPr>
        <p:grpSpPr>
          <a:xfrm>
            <a:off x="2425178" y="3040967"/>
            <a:ext cx="1404157" cy="608661"/>
            <a:chOff x="2411840" y="2132856"/>
            <a:chExt cx="1080121" cy="608661"/>
          </a:xfrm>
        </p:grpSpPr>
        <p:sp>
          <p:nvSpPr>
            <p:cNvPr id="139" name="圆角矩形 138"/>
            <p:cNvSpPr/>
            <p:nvPr/>
          </p:nvSpPr>
          <p:spPr>
            <a:xfrm>
              <a:off x="2411840" y="2132856"/>
              <a:ext cx="1080121" cy="368288"/>
            </a:xfrm>
            <a:prstGeom prst="rect">
              <a:avLst/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</a:endParaRPr>
            </a:p>
          </p:txBody>
        </p:sp>
        <p:sp>
          <p:nvSpPr>
            <p:cNvPr id="140" name="文本框 9"/>
            <p:cNvSpPr txBox="1"/>
            <p:nvPr/>
          </p:nvSpPr>
          <p:spPr>
            <a:xfrm>
              <a:off x="2532052" y="2179825"/>
              <a:ext cx="839697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endPara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1" name="Rectangle 49"/>
          <p:cNvSpPr/>
          <p:nvPr/>
        </p:nvSpPr>
        <p:spPr>
          <a:xfrm>
            <a:off x="2456092" y="3481263"/>
            <a:ext cx="1018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Rectangle 60"/>
          <p:cNvSpPr/>
          <p:nvPr/>
        </p:nvSpPr>
        <p:spPr>
          <a:xfrm>
            <a:off x="5017467" y="3121804"/>
            <a:ext cx="2448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sp>
        <p:nvSpPr>
          <p:cNvPr id="147" name="Rectangle 60"/>
          <p:cNvSpPr/>
          <p:nvPr/>
        </p:nvSpPr>
        <p:spPr>
          <a:xfrm>
            <a:off x="5017468" y="4922004"/>
            <a:ext cx="2448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425179" y="4841167"/>
            <a:ext cx="1386865" cy="608661"/>
            <a:chOff x="2411840" y="2132856"/>
            <a:chExt cx="1080121" cy="608661"/>
          </a:xfrm>
        </p:grpSpPr>
        <p:sp>
          <p:nvSpPr>
            <p:cNvPr id="74" name="圆角矩形 73"/>
            <p:cNvSpPr/>
            <p:nvPr/>
          </p:nvSpPr>
          <p:spPr>
            <a:xfrm>
              <a:off x="2411840" y="2132856"/>
              <a:ext cx="1080121" cy="368288"/>
            </a:xfrm>
            <a:prstGeom prst="rect">
              <a:avLst/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2"/>
                </a:solidFill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>
              <a:off x="2532052" y="2179825"/>
              <a:ext cx="839697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endPara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6" name="Rectangle 49"/>
          <p:cNvSpPr/>
          <p:nvPr/>
        </p:nvSpPr>
        <p:spPr>
          <a:xfrm>
            <a:off x="2456093" y="5281463"/>
            <a:ext cx="1018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矩形 314"/>
          <p:cNvSpPr/>
          <p:nvPr/>
        </p:nvSpPr>
        <p:spPr>
          <a:xfrm>
            <a:off x="4697208" y="2009340"/>
            <a:ext cx="163519" cy="3600000"/>
          </a:xfrm>
          <a:prstGeom prst="rect">
            <a:avLst/>
          </a:prstGeom>
          <a:gradFill>
            <a:gsLst>
              <a:gs pos="6200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  <a:gs pos="0">
                <a:schemeClr val="bg1">
                  <a:lumMod val="9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7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30" grpId="0"/>
      <p:bldP spid="131" grpId="0"/>
      <p:bldP spid="136" grpId="0"/>
      <p:bldP spid="137" grpId="0"/>
      <p:bldP spid="141" grpId="0"/>
      <p:bldP spid="142" grpId="0"/>
      <p:bldP spid="147" grpId="0"/>
      <p:bldP spid="76" grpId="0"/>
      <p:bldP spid="3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核心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成员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061454" y="1829897"/>
            <a:ext cx="1872208" cy="1872208"/>
            <a:chOff x="1677608" y="2996952"/>
            <a:chExt cx="1395643" cy="1395643"/>
          </a:xfrm>
        </p:grpSpPr>
        <p:sp>
          <p:nvSpPr>
            <p:cNvPr id="4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00"/>
                        </a14:imgEffect>
                        <a14:imgEffect>
                          <a14:brightnessContrast bright="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7" name="圆角矩形 46"/>
          <p:cNvSpPr/>
          <p:nvPr/>
        </p:nvSpPr>
        <p:spPr>
          <a:xfrm>
            <a:off x="3433291" y="3852800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66C47"/>
              </a:solidFill>
            </a:endParaRPr>
          </a:p>
        </p:txBody>
      </p:sp>
      <p:sp>
        <p:nvSpPr>
          <p:cNvPr id="48" name="文本框 9"/>
          <p:cNvSpPr txBox="1"/>
          <p:nvPr/>
        </p:nvSpPr>
        <p:spPr>
          <a:xfrm>
            <a:off x="3471029" y="3861048"/>
            <a:ext cx="104238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Rectangle 49"/>
          <p:cNvSpPr/>
          <p:nvPr/>
        </p:nvSpPr>
        <p:spPr>
          <a:xfrm>
            <a:off x="3292434" y="4293096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ectangle 60"/>
          <p:cNvSpPr/>
          <p:nvPr/>
        </p:nvSpPr>
        <p:spPr>
          <a:xfrm>
            <a:off x="3073251" y="4689052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Straight Connector 2"/>
          <p:cNvCxnSpPr/>
          <p:nvPr/>
        </p:nvCxnSpPr>
        <p:spPr>
          <a:xfrm>
            <a:off x="3126442" y="4654062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圆角矩形 51"/>
          <p:cNvSpPr/>
          <p:nvPr/>
        </p:nvSpPr>
        <p:spPr>
          <a:xfrm>
            <a:off x="5305499" y="2276872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>
            <a:off x="5305498" y="2276872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5305499" y="2420888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601327" y="1966337"/>
            <a:ext cx="360040" cy="263902"/>
            <a:chOff x="4909455" y="1331912"/>
            <a:chExt cx="360040" cy="263902"/>
          </a:xfr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矩形标注 55"/>
            <p:cNvSpPr/>
            <p:nvPr/>
          </p:nvSpPr>
          <p:spPr>
            <a:xfrm>
              <a:off x="4945459" y="1331913"/>
              <a:ext cx="288032" cy="21602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9"/>
            <p:cNvSpPr txBox="1"/>
            <p:nvPr/>
          </p:nvSpPr>
          <p:spPr>
            <a:xfrm>
              <a:off x="4909455" y="1331912"/>
              <a:ext cx="360040" cy="263902"/>
            </a:xfrm>
            <a:prstGeom prst="round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8" name="圆角矩形 57"/>
          <p:cNvSpPr/>
          <p:nvPr/>
        </p:nvSpPr>
        <p:spPr>
          <a:xfrm>
            <a:off x="5305499" y="2837547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5305498" y="2837547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5305499" y="2981563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401843" y="2470393"/>
            <a:ext cx="360040" cy="263902"/>
            <a:chOff x="4909455" y="1309410"/>
            <a:chExt cx="360040" cy="263902"/>
          </a:xfr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2" name="矩形标注 61"/>
            <p:cNvSpPr/>
            <p:nvPr/>
          </p:nvSpPr>
          <p:spPr>
            <a:xfrm>
              <a:off x="4945459" y="1331913"/>
              <a:ext cx="288032" cy="21602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9"/>
            <p:cNvSpPr txBox="1"/>
            <p:nvPr/>
          </p:nvSpPr>
          <p:spPr>
            <a:xfrm>
              <a:off x="4909455" y="1309410"/>
              <a:ext cx="360040" cy="263902"/>
            </a:xfrm>
            <a:prstGeom prst="round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4" name="圆角矩形 63"/>
          <p:cNvSpPr/>
          <p:nvPr/>
        </p:nvSpPr>
        <p:spPr>
          <a:xfrm>
            <a:off x="5305499" y="339110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圆角矩形 64"/>
          <p:cNvSpPr/>
          <p:nvPr/>
        </p:nvSpPr>
        <p:spPr>
          <a:xfrm>
            <a:off x="5305499" y="3391108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66" name="文本框 9"/>
          <p:cNvSpPr txBox="1"/>
          <p:nvPr/>
        </p:nvSpPr>
        <p:spPr>
          <a:xfrm>
            <a:off x="5305499" y="353512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752124" y="3107215"/>
            <a:ext cx="360040" cy="275152"/>
            <a:chOff x="4909455" y="1331913"/>
            <a:chExt cx="360040" cy="275152"/>
          </a:xfr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矩形标注 67"/>
            <p:cNvSpPr/>
            <p:nvPr/>
          </p:nvSpPr>
          <p:spPr>
            <a:xfrm>
              <a:off x="4945459" y="1331913"/>
              <a:ext cx="288032" cy="21602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9"/>
            <p:cNvSpPr txBox="1"/>
            <p:nvPr/>
          </p:nvSpPr>
          <p:spPr>
            <a:xfrm>
              <a:off x="4909455" y="1343163"/>
              <a:ext cx="360040" cy="263902"/>
            </a:xfrm>
            <a:prstGeom prst="round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0" name="TextBox 7"/>
          <p:cNvSpPr>
            <a:spLocks noChangeArrowheads="1"/>
          </p:cNvSpPr>
          <p:nvPr/>
        </p:nvSpPr>
        <p:spPr bwMode="auto">
          <a:xfrm>
            <a:off x="5305499" y="4223410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85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47" grpId="0" animBg="1"/>
      <p:bldP spid="48" grpId="0"/>
      <p:bldP spid="49" grpId="0"/>
      <p:bldP spid="50" grpId="0"/>
      <p:bldP spid="52" grpId="0" animBg="1"/>
      <p:bldP spid="53" grpId="0" animBg="1"/>
      <p:bldP spid="54" grpId="0"/>
      <p:bldP spid="58" grpId="0" animBg="1"/>
      <p:bldP spid="59" grpId="0" animBg="1"/>
      <p:bldP spid="60" grpId="0"/>
      <p:bldP spid="64" grpId="0" animBg="1"/>
      <p:bldP spid="65" grpId="0" animBg="1"/>
      <p:bldP spid="66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  <a:solidFill>
            <a:schemeClr val="tx2"/>
          </a:solidFill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  <a:solidFill>
            <a:schemeClr val="tx2"/>
          </a:solidFill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组织结构</a:t>
            </a:r>
            <a:endParaRPr lang="en-US" altLang="zh-CN" sz="2000" b="1" dirty="0" smtClean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23182" y="1173968"/>
            <a:ext cx="2348811" cy="749005"/>
            <a:chOff x="4923182" y="885936"/>
            <a:chExt cx="2348811" cy="749005"/>
          </a:xfrm>
        </p:grpSpPr>
        <p:grpSp>
          <p:nvGrpSpPr>
            <p:cNvPr id="13" name="组合 12"/>
            <p:cNvGrpSpPr/>
            <p:nvPr/>
          </p:nvGrpSpPr>
          <p:grpSpPr>
            <a:xfrm>
              <a:off x="4923182" y="885936"/>
              <a:ext cx="2348811" cy="749005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圆角矩形 1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标题 4"/>
            <p:cNvSpPr txBox="1">
              <a:spLocks/>
            </p:cNvSpPr>
            <p:nvPr/>
          </p:nvSpPr>
          <p:spPr>
            <a:xfrm>
              <a:off x="5652488" y="1015924"/>
              <a:ext cx="949155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董事长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89275" y="2095101"/>
            <a:ext cx="1699070" cy="541811"/>
            <a:chOff x="3721323" y="1951085"/>
            <a:chExt cx="1699070" cy="541811"/>
          </a:xfrm>
        </p:grpSpPr>
        <p:grpSp>
          <p:nvGrpSpPr>
            <p:cNvPr id="18" name="组合 17"/>
            <p:cNvGrpSpPr/>
            <p:nvPr/>
          </p:nvGrpSpPr>
          <p:grpSpPr>
            <a:xfrm>
              <a:off x="3721323" y="1951085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圆角矩形 1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标题 4"/>
            <p:cNvSpPr txBox="1">
              <a:spLocks/>
            </p:cNvSpPr>
            <p:nvPr/>
          </p:nvSpPr>
          <p:spPr>
            <a:xfrm>
              <a:off x="3771053" y="1980010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合作伙伴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206829" y="2060848"/>
            <a:ext cx="1699070" cy="541811"/>
            <a:chOff x="6774781" y="1916832"/>
            <a:chExt cx="1699070" cy="541811"/>
          </a:xfrm>
        </p:grpSpPr>
        <p:grpSp>
          <p:nvGrpSpPr>
            <p:cNvPr id="23" name="组合 2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标题 4"/>
            <p:cNvSpPr txBox="1">
              <a:spLocks/>
            </p:cNvSpPr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Line 104"/>
          <p:cNvSpPr>
            <a:spLocks noChangeShapeType="1"/>
          </p:cNvSpPr>
          <p:nvPr/>
        </p:nvSpPr>
        <p:spPr bwMode="auto">
          <a:xfrm>
            <a:off x="6097587" y="1938733"/>
            <a:ext cx="0" cy="943127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900238" y="3673524"/>
            <a:ext cx="7810500" cy="763588"/>
            <a:chOff x="1900238" y="2728913"/>
            <a:chExt cx="7810500" cy="763588"/>
          </a:xfrm>
        </p:grpSpPr>
        <p:sp>
          <p:nvSpPr>
            <p:cNvPr id="29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420576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108"/>
            <p:cNvSpPr>
              <a:spLocks noChangeShapeType="1"/>
            </p:cNvSpPr>
            <p:nvPr/>
          </p:nvSpPr>
          <p:spPr bwMode="auto">
            <a:xfrm>
              <a:off x="4009355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109"/>
            <p:cNvSpPr>
              <a:spLocks noChangeShapeType="1"/>
            </p:cNvSpPr>
            <p:nvPr/>
          </p:nvSpPr>
          <p:spPr bwMode="auto">
            <a:xfrm>
              <a:off x="3510160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10"/>
            <p:cNvSpPr>
              <a:spLocks noChangeShapeType="1"/>
            </p:cNvSpPr>
            <p:nvPr/>
          </p:nvSpPr>
          <p:spPr bwMode="auto">
            <a:xfrm>
              <a:off x="300124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11"/>
            <p:cNvSpPr>
              <a:spLocks noChangeShapeType="1"/>
            </p:cNvSpPr>
            <p:nvPr/>
          </p:nvSpPr>
          <p:spPr bwMode="auto">
            <a:xfrm>
              <a:off x="245030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Line 132"/>
          <p:cNvSpPr>
            <a:spLocks noChangeShapeType="1"/>
          </p:cNvSpPr>
          <p:nvPr/>
        </p:nvSpPr>
        <p:spPr bwMode="auto">
          <a:xfrm flipH="1">
            <a:off x="4945459" y="2348880"/>
            <a:ext cx="2261370" cy="0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Line 104"/>
          <p:cNvSpPr>
            <a:spLocks noChangeShapeType="1"/>
          </p:cNvSpPr>
          <p:nvPr/>
        </p:nvSpPr>
        <p:spPr bwMode="auto">
          <a:xfrm>
            <a:off x="6097587" y="3167905"/>
            <a:ext cx="0" cy="94342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233491" y="2671165"/>
            <a:ext cx="1699070" cy="541811"/>
            <a:chOff x="6774781" y="1916832"/>
            <a:chExt cx="1699070" cy="541811"/>
          </a:xfrm>
        </p:grpSpPr>
        <p:grpSp>
          <p:nvGrpSpPr>
            <p:cNvPr id="39" name="组合 38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圆角矩形 4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标题 4"/>
            <p:cNvSpPr txBox="1">
              <a:spLocks/>
            </p:cNvSpPr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659930" y="4293096"/>
            <a:ext cx="477217" cy="1561182"/>
            <a:chOff x="2787784" y="3964744"/>
            <a:chExt cx="551222" cy="1699070"/>
          </a:xfrm>
        </p:grpSpPr>
        <p:grpSp>
          <p:nvGrpSpPr>
            <p:cNvPr id="44" name="组合 43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圆角矩形 4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209155" y="4293096"/>
            <a:ext cx="477217" cy="1561182"/>
            <a:chOff x="2787784" y="3964744"/>
            <a:chExt cx="551222" cy="1699070"/>
          </a:xfrm>
        </p:grpSpPr>
        <p:grpSp>
          <p:nvGrpSpPr>
            <p:cNvPr id="50" name="组合 49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圆角矩形 5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圆角矩形 5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785219" y="4293096"/>
            <a:ext cx="477217" cy="1561182"/>
            <a:chOff x="2787784" y="3964744"/>
            <a:chExt cx="551222" cy="1699070"/>
          </a:xfrm>
        </p:grpSpPr>
        <p:grpSp>
          <p:nvGrpSpPr>
            <p:cNvPr id="56" name="组合 55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圆角矩形 5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7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316114" y="4293096"/>
            <a:ext cx="477217" cy="1561182"/>
            <a:chOff x="2787784" y="3964744"/>
            <a:chExt cx="551222" cy="1699070"/>
          </a:xfrm>
        </p:grpSpPr>
        <p:grpSp>
          <p:nvGrpSpPr>
            <p:cNvPr id="62" name="组合 61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圆角矩形 6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3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820170" y="4293096"/>
            <a:ext cx="477217" cy="1561182"/>
            <a:chOff x="2787784" y="3964744"/>
            <a:chExt cx="551222" cy="1699070"/>
          </a:xfrm>
        </p:grpSpPr>
        <p:grpSp>
          <p:nvGrpSpPr>
            <p:cNvPr id="68" name="组合 67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圆角矩形 7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233491" y="4039317"/>
            <a:ext cx="1699070" cy="541811"/>
            <a:chOff x="6774781" y="1916832"/>
            <a:chExt cx="1699070" cy="541811"/>
          </a:xfrm>
        </p:grpSpPr>
        <p:grpSp>
          <p:nvGrpSpPr>
            <p:cNvPr id="74" name="组合 73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圆角矩形 7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圆角矩形 7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5" name="标题 4"/>
            <p:cNvSpPr txBox="1">
              <a:spLocks/>
            </p:cNvSpPr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研发部门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76390" y="4581128"/>
            <a:ext cx="2473325" cy="423862"/>
            <a:chOff x="5038726" y="3278188"/>
            <a:chExt cx="2473325" cy="423862"/>
          </a:xfrm>
        </p:grpSpPr>
        <p:sp>
          <p:nvSpPr>
            <p:cNvPr id="79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585419" y="4964162"/>
            <a:ext cx="477217" cy="1561182"/>
            <a:chOff x="2787784" y="3964744"/>
            <a:chExt cx="551222" cy="1699070"/>
          </a:xfrm>
        </p:grpSpPr>
        <p:grpSp>
          <p:nvGrpSpPr>
            <p:cNvPr id="84" name="组合 83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7" name="圆角矩形 8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5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制造中心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988522" y="4941168"/>
            <a:ext cx="477217" cy="1561182"/>
            <a:chOff x="2787784" y="3964744"/>
            <a:chExt cx="551222" cy="1699070"/>
          </a:xfrm>
        </p:grpSpPr>
        <p:grpSp>
          <p:nvGrpSpPr>
            <p:cNvPr id="90" name="组合 89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3" name="圆角矩形 9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研究室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863013" y="4005064"/>
            <a:ext cx="1699070" cy="541811"/>
            <a:chOff x="6774781" y="1916832"/>
            <a:chExt cx="1699070" cy="541811"/>
          </a:xfrm>
        </p:grpSpPr>
        <p:grpSp>
          <p:nvGrpSpPr>
            <p:cNvPr id="96" name="组合 95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8" name="圆角矩形 9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7" name="标题 4"/>
            <p:cNvSpPr txBox="1">
              <a:spLocks/>
            </p:cNvSpPr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市场营销部</a:t>
              </a:r>
              <a:endPara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9004301" y="4537102"/>
            <a:ext cx="1339850" cy="476074"/>
            <a:chOff x="9004301" y="3221214"/>
            <a:chExt cx="1339850" cy="476074"/>
          </a:xfrm>
        </p:grpSpPr>
        <p:sp>
          <p:nvSpPr>
            <p:cNvPr id="101" name="Line 128"/>
            <p:cNvSpPr>
              <a:spLocks noChangeShapeType="1"/>
            </p:cNvSpPr>
            <p:nvPr/>
          </p:nvSpPr>
          <p:spPr bwMode="auto">
            <a:xfrm>
              <a:off x="9702801" y="3221214"/>
              <a:ext cx="0" cy="474487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761883" y="4964162"/>
            <a:ext cx="477217" cy="1561182"/>
            <a:chOff x="2787784" y="3964744"/>
            <a:chExt cx="551222" cy="1699070"/>
          </a:xfrm>
        </p:grpSpPr>
        <p:grpSp>
          <p:nvGrpSpPr>
            <p:cNvPr id="106" name="组合 105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9" name="圆角矩形 10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圆角矩形 109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7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9436794" y="4941168"/>
            <a:ext cx="477217" cy="1561182"/>
            <a:chOff x="2787784" y="3964744"/>
            <a:chExt cx="551222" cy="1699070"/>
          </a:xfrm>
        </p:grpSpPr>
        <p:grpSp>
          <p:nvGrpSpPr>
            <p:cNvPr id="112" name="组合 111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圆角矩形 11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圆角矩形 11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3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0130035" y="4941168"/>
            <a:ext cx="477217" cy="1561182"/>
            <a:chOff x="2787784" y="3964744"/>
            <a:chExt cx="551222" cy="1699070"/>
          </a:xfrm>
        </p:grpSpPr>
        <p:grpSp>
          <p:nvGrpSpPr>
            <p:cNvPr id="118" name="组合 117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1" name="圆角矩形 12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圆角矩形 12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9" name="标题 4"/>
            <p:cNvSpPr txBox="1">
              <a:spLocks/>
            </p:cNvSpPr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标题 4"/>
            <p:cNvSpPr txBox="1">
              <a:spLocks/>
            </p:cNvSpPr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27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00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27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公司大事记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2929926" y="4790715"/>
            <a:ext cx="1448742" cy="1448742"/>
          </a:xfrm>
          <a:prstGeom prst="roundRect">
            <a:avLst>
              <a:gd name="adj" fmla="val 12985"/>
            </a:avLst>
          </a:prstGeom>
          <a:solidFill>
            <a:schemeClr val="tx2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5047874" y="4374109"/>
            <a:ext cx="1147235" cy="1147235"/>
          </a:xfrm>
          <a:prstGeom prst="roundRect">
            <a:avLst>
              <a:gd name="adj" fmla="val 12985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7574097" y="1789165"/>
            <a:ext cx="1147235" cy="1147235"/>
          </a:xfrm>
          <a:prstGeom prst="roundRect">
            <a:avLst>
              <a:gd name="adj" fmla="val 12985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5432638" y="2271508"/>
            <a:ext cx="1448742" cy="1448742"/>
          </a:xfrm>
          <a:prstGeom prst="roundRect">
            <a:avLst>
              <a:gd name="adj" fmla="val 12985"/>
            </a:avLst>
          </a:prstGeom>
          <a:solidFill>
            <a:schemeClr val="tx2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8" name="任意多边形 107"/>
          <p:cNvSpPr/>
          <p:nvPr/>
        </p:nvSpPr>
        <p:spPr>
          <a:xfrm rot="18900000">
            <a:off x="2337892" y="2963342"/>
            <a:ext cx="7023637" cy="1854397"/>
          </a:xfrm>
          <a:custGeom>
            <a:avLst/>
            <a:gdLst>
              <a:gd name="connsiteX0" fmla="*/ 6382501 w 7023637"/>
              <a:gd name="connsiteY0" fmla="*/ 230936 h 1854397"/>
              <a:gd name="connsiteX1" fmla="*/ 6984659 w 7023637"/>
              <a:gd name="connsiteY1" fmla="*/ 833094 h 1854397"/>
              <a:gd name="connsiteX2" fmla="*/ 6984659 w 7023637"/>
              <a:gd name="connsiteY2" fmla="*/ 1021294 h 1854397"/>
              <a:gd name="connsiteX3" fmla="*/ 6382502 w 7023637"/>
              <a:gd name="connsiteY3" fmla="*/ 1623452 h 1854397"/>
              <a:gd name="connsiteX4" fmla="*/ 6238324 w 7023637"/>
              <a:gd name="connsiteY4" fmla="*/ 1652686 h 1854397"/>
              <a:gd name="connsiteX5" fmla="*/ 6233468 w 7023637"/>
              <a:gd name="connsiteY5" fmla="*/ 1649461 h 1854397"/>
              <a:gd name="connsiteX6" fmla="*/ 5619292 w 7023637"/>
              <a:gd name="connsiteY6" fmla="*/ 1035284 h 1854397"/>
              <a:gd name="connsiteX7" fmla="*/ 5381956 w 7023637"/>
              <a:gd name="connsiteY7" fmla="*/ 1035284 h 1854397"/>
              <a:gd name="connsiteX8" fmla="*/ 4622585 w 7023637"/>
              <a:gd name="connsiteY8" fmla="*/ 1794655 h 1854397"/>
              <a:gd name="connsiteX9" fmla="*/ 4612056 w 7023637"/>
              <a:gd name="connsiteY9" fmla="*/ 1810510 h 1854397"/>
              <a:gd name="connsiteX10" fmla="*/ 4564487 w 7023637"/>
              <a:gd name="connsiteY10" fmla="*/ 1842098 h 1854397"/>
              <a:gd name="connsiteX11" fmla="*/ 4423292 w 7023637"/>
              <a:gd name="connsiteY11" fmla="*/ 1835186 h 1854397"/>
              <a:gd name="connsiteX12" fmla="*/ 4387173 w 7023637"/>
              <a:gd name="connsiteY12" fmla="*/ 1808553 h 1854397"/>
              <a:gd name="connsiteX13" fmla="*/ 4380859 w 7023637"/>
              <a:gd name="connsiteY13" fmla="*/ 1799045 h 1854397"/>
              <a:gd name="connsiteX14" fmla="*/ 3621487 w 7023637"/>
              <a:gd name="connsiteY14" fmla="*/ 1039674 h 1854397"/>
              <a:gd name="connsiteX15" fmla="*/ 3439668 w 7023637"/>
              <a:gd name="connsiteY15" fmla="*/ 1002808 h 1854397"/>
              <a:gd name="connsiteX16" fmla="*/ 3407952 w 7023637"/>
              <a:gd name="connsiteY16" fmla="*/ 1023869 h 1854397"/>
              <a:gd name="connsiteX17" fmla="*/ 2808370 w 7023637"/>
              <a:gd name="connsiteY17" fmla="*/ 1623451 h 1854397"/>
              <a:gd name="connsiteX18" fmla="*/ 2620170 w 7023637"/>
              <a:gd name="connsiteY18" fmla="*/ 1623451 h 1854397"/>
              <a:gd name="connsiteX19" fmla="*/ 2194586 w 7023637"/>
              <a:gd name="connsiteY19" fmla="*/ 1197867 h 1854397"/>
              <a:gd name="connsiteX20" fmla="*/ 2194565 w 7023637"/>
              <a:gd name="connsiteY20" fmla="*/ 1197867 h 1854397"/>
              <a:gd name="connsiteX21" fmla="*/ 2042569 w 7023637"/>
              <a:gd name="connsiteY21" fmla="*/ 1045871 h 1854397"/>
              <a:gd name="connsiteX22" fmla="*/ 1805233 w 7023637"/>
              <a:gd name="connsiteY22" fmla="*/ 1045871 h 1854397"/>
              <a:gd name="connsiteX23" fmla="*/ 1045861 w 7023637"/>
              <a:gd name="connsiteY23" fmla="*/ 1805242 h 1854397"/>
              <a:gd name="connsiteX24" fmla="*/ 1045860 w 7023637"/>
              <a:gd name="connsiteY24" fmla="*/ 1805244 h 1854397"/>
              <a:gd name="connsiteX25" fmla="*/ 990345 w 7023637"/>
              <a:gd name="connsiteY25" fmla="*/ 1842109 h 1854397"/>
              <a:gd name="connsiteX26" fmla="*/ 808525 w 7023637"/>
              <a:gd name="connsiteY26" fmla="*/ 1805243 h 1854397"/>
              <a:gd name="connsiteX27" fmla="*/ 49154 w 7023637"/>
              <a:gd name="connsiteY27" fmla="*/ 1045872 h 1854397"/>
              <a:gd name="connsiteX28" fmla="*/ 49154 w 7023637"/>
              <a:gd name="connsiteY28" fmla="*/ 808536 h 1854397"/>
              <a:gd name="connsiteX29" fmla="*/ 808525 w 7023637"/>
              <a:gd name="connsiteY29" fmla="*/ 49164 h 1854397"/>
              <a:gd name="connsiteX30" fmla="*/ 1045861 w 7023637"/>
              <a:gd name="connsiteY30" fmla="*/ 49164 h 1854397"/>
              <a:gd name="connsiteX31" fmla="*/ 1653226 w 7023637"/>
              <a:gd name="connsiteY31" fmla="*/ 656529 h 1854397"/>
              <a:gd name="connsiteX32" fmla="*/ 1653248 w 7023637"/>
              <a:gd name="connsiteY32" fmla="*/ 656529 h 1854397"/>
              <a:gd name="connsiteX33" fmla="*/ 1805243 w 7023637"/>
              <a:gd name="connsiteY33" fmla="*/ 808524 h 1854397"/>
              <a:gd name="connsiteX34" fmla="*/ 2042579 w 7023637"/>
              <a:gd name="connsiteY34" fmla="*/ 808524 h 1854397"/>
              <a:gd name="connsiteX35" fmla="*/ 2112731 w 7023637"/>
              <a:gd name="connsiteY35" fmla="*/ 738372 h 1854397"/>
              <a:gd name="connsiteX36" fmla="*/ 2620169 w 7023637"/>
              <a:gd name="connsiteY36" fmla="*/ 230935 h 1854397"/>
              <a:gd name="connsiteX37" fmla="*/ 2808370 w 7023637"/>
              <a:gd name="connsiteY37" fmla="*/ 230935 h 1854397"/>
              <a:gd name="connsiteX38" fmla="*/ 3236140 w 7023637"/>
              <a:gd name="connsiteY38" fmla="*/ 658705 h 1854397"/>
              <a:gd name="connsiteX39" fmla="*/ 3240530 w 7023637"/>
              <a:gd name="connsiteY39" fmla="*/ 658705 h 1854397"/>
              <a:gd name="connsiteX40" fmla="*/ 3388156 w 7023637"/>
              <a:gd name="connsiteY40" fmla="*/ 806331 h 1854397"/>
              <a:gd name="connsiteX41" fmla="*/ 3625492 w 7023637"/>
              <a:gd name="connsiteY41" fmla="*/ 806331 h 1854397"/>
              <a:gd name="connsiteX42" fmla="*/ 4382672 w 7023637"/>
              <a:gd name="connsiteY42" fmla="*/ 49151 h 1854397"/>
              <a:gd name="connsiteX43" fmla="*/ 4438185 w 7023637"/>
              <a:gd name="connsiteY43" fmla="*/ 12288 h 1854397"/>
              <a:gd name="connsiteX44" fmla="*/ 4579381 w 7023637"/>
              <a:gd name="connsiteY44" fmla="*/ 19201 h 1854397"/>
              <a:gd name="connsiteX45" fmla="*/ 4615497 w 7023637"/>
              <a:gd name="connsiteY45" fmla="*/ 45831 h 1854397"/>
              <a:gd name="connsiteX46" fmla="*/ 4621812 w 7023637"/>
              <a:gd name="connsiteY46" fmla="*/ 55341 h 1854397"/>
              <a:gd name="connsiteX47" fmla="*/ 5381183 w 7023637"/>
              <a:gd name="connsiteY47" fmla="*/ 814712 h 1854397"/>
              <a:gd name="connsiteX48" fmla="*/ 5618519 w 7023637"/>
              <a:gd name="connsiteY48" fmla="*/ 814712 h 1854397"/>
              <a:gd name="connsiteX49" fmla="*/ 6218098 w 7023637"/>
              <a:gd name="connsiteY49" fmla="*/ 215133 h 1854397"/>
              <a:gd name="connsiteX50" fmla="*/ 6238324 w 7023637"/>
              <a:gd name="connsiteY50" fmla="*/ 201702 h 1854397"/>
              <a:gd name="connsiteX51" fmla="*/ 6382501 w 7023637"/>
              <a:gd name="connsiteY51" fmla="*/ 230936 h 1854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023637" h="1854397">
                <a:moveTo>
                  <a:pt x="6382501" y="230936"/>
                </a:moveTo>
                <a:lnTo>
                  <a:pt x="6984659" y="833094"/>
                </a:lnTo>
                <a:cubicBezTo>
                  <a:pt x="7036630" y="885064"/>
                  <a:pt x="7036630" y="969325"/>
                  <a:pt x="6984659" y="1021294"/>
                </a:cubicBezTo>
                <a:lnTo>
                  <a:pt x="6382502" y="1623452"/>
                </a:lnTo>
                <a:cubicBezTo>
                  <a:pt x="6343525" y="1662430"/>
                  <a:pt x="6286384" y="1672174"/>
                  <a:pt x="6238324" y="1652686"/>
                </a:cubicBezTo>
                <a:lnTo>
                  <a:pt x="6233468" y="1649461"/>
                </a:lnTo>
                <a:lnTo>
                  <a:pt x="5619292" y="1035284"/>
                </a:lnTo>
                <a:cubicBezTo>
                  <a:pt x="5553753" y="969745"/>
                  <a:pt x="5447494" y="969745"/>
                  <a:pt x="5381956" y="1035284"/>
                </a:cubicBezTo>
                <a:lnTo>
                  <a:pt x="4622585" y="1794655"/>
                </a:lnTo>
                <a:lnTo>
                  <a:pt x="4612056" y="1810510"/>
                </a:lnTo>
                <a:lnTo>
                  <a:pt x="4564487" y="1842098"/>
                </a:lnTo>
                <a:cubicBezTo>
                  <a:pt x="4519032" y="1860531"/>
                  <a:pt x="4467136" y="1858226"/>
                  <a:pt x="4423292" y="1835186"/>
                </a:cubicBezTo>
                <a:lnTo>
                  <a:pt x="4387173" y="1808553"/>
                </a:lnTo>
                <a:lnTo>
                  <a:pt x="4380859" y="1799045"/>
                </a:lnTo>
                <a:lnTo>
                  <a:pt x="3621487" y="1039674"/>
                </a:lnTo>
                <a:cubicBezTo>
                  <a:pt x="3572333" y="990520"/>
                  <a:pt x="3500274" y="978231"/>
                  <a:pt x="3439668" y="1002808"/>
                </a:cubicBezTo>
                <a:lnTo>
                  <a:pt x="3407952" y="1023869"/>
                </a:lnTo>
                <a:lnTo>
                  <a:pt x="2808370" y="1623451"/>
                </a:lnTo>
                <a:cubicBezTo>
                  <a:pt x="2756400" y="1675421"/>
                  <a:pt x="2672140" y="1675421"/>
                  <a:pt x="2620170" y="1623451"/>
                </a:cubicBezTo>
                <a:lnTo>
                  <a:pt x="2194586" y="1197867"/>
                </a:lnTo>
                <a:lnTo>
                  <a:pt x="2194565" y="1197867"/>
                </a:lnTo>
                <a:lnTo>
                  <a:pt x="2042569" y="1045871"/>
                </a:lnTo>
                <a:cubicBezTo>
                  <a:pt x="1977030" y="980332"/>
                  <a:pt x="1870772" y="980332"/>
                  <a:pt x="1805233" y="1045871"/>
                </a:cubicBezTo>
                <a:lnTo>
                  <a:pt x="1045861" y="1805242"/>
                </a:lnTo>
                <a:lnTo>
                  <a:pt x="1045860" y="1805244"/>
                </a:lnTo>
                <a:lnTo>
                  <a:pt x="990345" y="1842109"/>
                </a:lnTo>
                <a:cubicBezTo>
                  <a:pt x="929738" y="1866686"/>
                  <a:pt x="857679" y="1854397"/>
                  <a:pt x="808525" y="1805243"/>
                </a:cubicBezTo>
                <a:lnTo>
                  <a:pt x="49154" y="1045872"/>
                </a:lnTo>
                <a:cubicBezTo>
                  <a:pt x="-16385" y="980333"/>
                  <a:pt x="-16385" y="874074"/>
                  <a:pt x="49154" y="808536"/>
                </a:cubicBezTo>
                <a:lnTo>
                  <a:pt x="808525" y="49164"/>
                </a:lnTo>
                <a:cubicBezTo>
                  <a:pt x="874064" y="-16375"/>
                  <a:pt x="980322" y="-16375"/>
                  <a:pt x="1045861" y="49164"/>
                </a:cubicBezTo>
                <a:lnTo>
                  <a:pt x="1653226" y="656529"/>
                </a:lnTo>
                <a:lnTo>
                  <a:pt x="1653248" y="656529"/>
                </a:lnTo>
                <a:lnTo>
                  <a:pt x="1805243" y="808524"/>
                </a:lnTo>
                <a:cubicBezTo>
                  <a:pt x="1870782" y="874063"/>
                  <a:pt x="1977040" y="874063"/>
                  <a:pt x="2042579" y="808524"/>
                </a:cubicBezTo>
                <a:lnTo>
                  <a:pt x="2112731" y="738372"/>
                </a:lnTo>
                <a:lnTo>
                  <a:pt x="2620169" y="230935"/>
                </a:lnTo>
                <a:cubicBezTo>
                  <a:pt x="2672139" y="178964"/>
                  <a:pt x="2756399" y="178964"/>
                  <a:pt x="2808370" y="230935"/>
                </a:cubicBezTo>
                <a:lnTo>
                  <a:pt x="3236140" y="658705"/>
                </a:lnTo>
                <a:lnTo>
                  <a:pt x="3240530" y="658705"/>
                </a:lnTo>
                <a:lnTo>
                  <a:pt x="3388156" y="806331"/>
                </a:lnTo>
                <a:cubicBezTo>
                  <a:pt x="3453695" y="871870"/>
                  <a:pt x="3559954" y="871870"/>
                  <a:pt x="3625492" y="806331"/>
                </a:cubicBezTo>
                <a:lnTo>
                  <a:pt x="4382672" y="49151"/>
                </a:lnTo>
                <a:lnTo>
                  <a:pt x="4438185" y="12288"/>
                </a:lnTo>
                <a:cubicBezTo>
                  <a:pt x="4483639" y="-6144"/>
                  <a:pt x="4535536" y="-3840"/>
                  <a:pt x="4579381" y="19201"/>
                </a:cubicBezTo>
                <a:lnTo>
                  <a:pt x="4615497" y="45831"/>
                </a:lnTo>
                <a:lnTo>
                  <a:pt x="4621812" y="55341"/>
                </a:lnTo>
                <a:lnTo>
                  <a:pt x="5381183" y="814712"/>
                </a:lnTo>
                <a:cubicBezTo>
                  <a:pt x="5446722" y="880251"/>
                  <a:pt x="5552980" y="880251"/>
                  <a:pt x="5618519" y="814712"/>
                </a:cubicBezTo>
                <a:lnTo>
                  <a:pt x="6218098" y="215133"/>
                </a:lnTo>
                <a:lnTo>
                  <a:pt x="6238324" y="201702"/>
                </a:lnTo>
                <a:cubicBezTo>
                  <a:pt x="6286383" y="182213"/>
                  <a:pt x="6343523" y="191958"/>
                  <a:pt x="6382501" y="230936"/>
                </a:cubicBezTo>
                <a:close/>
              </a:path>
            </a:pathLst>
          </a:custGeom>
          <a:gradFill>
            <a:gsLst>
              <a:gs pos="100000">
                <a:srgbClr val="F5F5F5"/>
              </a:gs>
              <a:gs pos="0">
                <a:srgbClr val="D9D9D9"/>
              </a:gs>
            </a:gsLst>
            <a:lin ang="5400000" scaled="0"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9" name="文本框 45"/>
          <p:cNvSpPr txBox="1"/>
          <p:nvPr/>
        </p:nvSpPr>
        <p:spPr>
          <a:xfrm>
            <a:off x="4005561" y="5084925"/>
            <a:ext cx="62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</a:rPr>
              <a:t>A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110" name="文本框 49"/>
          <p:cNvSpPr txBox="1"/>
          <p:nvPr/>
        </p:nvSpPr>
        <p:spPr>
          <a:xfrm>
            <a:off x="5213276" y="3932797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C00000"/>
                </a:solidFill>
                <a:latin typeface="Impact" panose="020B0806030902050204" pitchFamily="34" charset="0"/>
              </a:rPr>
              <a:t>B</a:t>
            </a:r>
            <a:endParaRPr lang="zh-CN" altLang="en-US" sz="36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11" name="文本框 52"/>
          <p:cNvSpPr txBox="1"/>
          <p:nvPr/>
        </p:nvSpPr>
        <p:spPr>
          <a:xfrm>
            <a:off x="6489665" y="2564645"/>
            <a:ext cx="62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2"/>
                </a:solidFill>
                <a:latin typeface="Impact" panose="020B0806030902050204" pitchFamily="34" charset="0"/>
              </a:rPr>
              <a:t>C</a:t>
            </a:r>
            <a:endParaRPr lang="zh-CN" altLang="en-US" sz="40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112" name="文本框 55"/>
          <p:cNvSpPr txBox="1"/>
          <p:nvPr/>
        </p:nvSpPr>
        <p:spPr>
          <a:xfrm>
            <a:off x="7737174" y="1412517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C00000"/>
                </a:solidFill>
                <a:latin typeface="Impact" panose="020B0806030902050204" pitchFamily="34" charset="0"/>
              </a:rPr>
              <a:t>D</a:t>
            </a:r>
            <a:endParaRPr lang="zh-CN" altLang="en-US" sz="36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113" name="Group 4"/>
          <p:cNvGrpSpPr>
            <a:grpSpLocks noChangeAspect="1"/>
          </p:cNvGrpSpPr>
          <p:nvPr/>
        </p:nvGrpSpPr>
        <p:grpSpPr bwMode="auto">
          <a:xfrm>
            <a:off x="6279198" y="3286536"/>
            <a:ext cx="528972" cy="502245"/>
            <a:chOff x="4797" y="1501"/>
            <a:chExt cx="950" cy="902"/>
          </a:xfrm>
          <a:solidFill>
            <a:schemeClr val="tx2"/>
          </a:solidFill>
        </p:grpSpPr>
        <p:sp>
          <p:nvSpPr>
            <p:cNvPr id="114" name="Freeform 5"/>
            <p:cNvSpPr>
              <a:spLocks/>
            </p:cNvSpPr>
            <p:nvPr/>
          </p:nvSpPr>
          <p:spPr bwMode="auto">
            <a:xfrm>
              <a:off x="4797" y="1501"/>
              <a:ext cx="950" cy="902"/>
            </a:xfrm>
            <a:custGeom>
              <a:avLst/>
              <a:gdLst>
                <a:gd name="T0" fmla="*/ 384 w 399"/>
                <a:gd name="T1" fmla="*/ 350 h 379"/>
                <a:gd name="T2" fmla="*/ 371 w 399"/>
                <a:gd name="T3" fmla="*/ 360 h 379"/>
                <a:gd name="T4" fmla="*/ 307 w 399"/>
                <a:gd name="T5" fmla="*/ 360 h 379"/>
                <a:gd name="T6" fmla="*/ 307 w 399"/>
                <a:gd name="T7" fmla="*/ 349 h 379"/>
                <a:gd name="T8" fmla="*/ 297 w 399"/>
                <a:gd name="T9" fmla="*/ 349 h 379"/>
                <a:gd name="T10" fmla="*/ 297 w 399"/>
                <a:gd name="T11" fmla="*/ 360 h 379"/>
                <a:gd name="T12" fmla="*/ 224 w 399"/>
                <a:gd name="T13" fmla="*/ 360 h 379"/>
                <a:gd name="T14" fmla="*/ 224 w 399"/>
                <a:gd name="T15" fmla="*/ 349 h 379"/>
                <a:gd name="T16" fmla="*/ 215 w 399"/>
                <a:gd name="T17" fmla="*/ 349 h 379"/>
                <a:gd name="T18" fmla="*/ 215 w 399"/>
                <a:gd name="T19" fmla="*/ 360 h 379"/>
                <a:gd name="T20" fmla="*/ 141 w 399"/>
                <a:gd name="T21" fmla="*/ 360 h 379"/>
                <a:gd name="T22" fmla="*/ 141 w 399"/>
                <a:gd name="T23" fmla="*/ 349 h 379"/>
                <a:gd name="T24" fmla="*/ 132 w 399"/>
                <a:gd name="T25" fmla="*/ 349 h 379"/>
                <a:gd name="T26" fmla="*/ 132 w 399"/>
                <a:gd name="T27" fmla="*/ 360 h 379"/>
                <a:gd name="T28" fmla="*/ 59 w 399"/>
                <a:gd name="T29" fmla="*/ 360 h 379"/>
                <a:gd name="T30" fmla="*/ 59 w 399"/>
                <a:gd name="T31" fmla="*/ 349 h 379"/>
                <a:gd name="T32" fmla="*/ 49 w 399"/>
                <a:gd name="T33" fmla="*/ 349 h 379"/>
                <a:gd name="T34" fmla="*/ 49 w 399"/>
                <a:gd name="T35" fmla="*/ 360 h 379"/>
                <a:gd name="T36" fmla="*/ 20 w 399"/>
                <a:gd name="T37" fmla="*/ 360 h 379"/>
                <a:gd name="T38" fmla="*/ 20 w 399"/>
                <a:gd name="T39" fmla="*/ 331 h 379"/>
                <a:gd name="T40" fmla="*/ 31 w 399"/>
                <a:gd name="T41" fmla="*/ 331 h 379"/>
                <a:gd name="T42" fmla="*/ 31 w 399"/>
                <a:gd name="T43" fmla="*/ 322 h 379"/>
                <a:gd name="T44" fmla="*/ 20 w 399"/>
                <a:gd name="T45" fmla="*/ 322 h 379"/>
                <a:gd name="T46" fmla="*/ 20 w 399"/>
                <a:gd name="T47" fmla="*/ 244 h 379"/>
                <a:gd name="T48" fmla="*/ 31 w 399"/>
                <a:gd name="T49" fmla="*/ 244 h 379"/>
                <a:gd name="T50" fmla="*/ 31 w 399"/>
                <a:gd name="T51" fmla="*/ 235 h 379"/>
                <a:gd name="T52" fmla="*/ 20 w 399"/>
                <a:gd name="T53" fmla="*/ 235 h 379"/>
                <a:gd name="T54" fmla="*/ 20 w 399"/>
                <a:gd name="T55" fmla="*/ 157 h 379"/>
                <a:gd name="T56" fmla="*/ 31 w 399"/>
                <a:gd name="T57" fmla="*/ 157 h 379"/>
                <a:gd name="T58" fmla="*/ 31 w 399"/>
                <a:gd name="T59" fmla="*/ 148 h 379"/>
                <a:gd name="T60" fmla="*/ 20 w 399"/>
                <a:gd name="T61" fmla="*/ 148 h 379"/>
                <a:gd name="T62" fmla="*/ 20 w 399"/>
                <a:gd name="T63" fmla="*/ 70 h 379"/>
                <a:gd name="T64" fmla="*/ 31 w 399"/>
                <a:gd name="T65" fmla="*/ 70 h 379"/>
                <a:gd name="T66" fmla="*/ 31 w 399"/>
                <a:gd name="T67" fmla="*/ 61 h 379"/>
                <a:gd name="T68" fmla="*/ 20 w 399"/>
                <a:gd name="T69" fmla="*/ 61 h 379"/>
                <a:gd name="T70" fmla="*/ 20 w 399"/>
                <a:gd name="T71" fmla="*/ 28 h 379"/>
                <a:gd name="T72" fmla="*/ 30 w 399"/>
                <a:gd name="T73" fmla="*/ 14 h 379"/>
                <a:gd name="T74" fmla="*/ 16 w 399"/>
                <a:gd name="T75" fmla="*/ 0 h 379"/>
                <a:gd name="T76" fmla="*/ 1 w 399"/>
                <a:gd name="T77" fmla="*/ 14 h 379"/>
                <a:gd name="T78" fmla="*/ 11 w 399"/>
                <a:gd name="T79" fmla="*/ 28 h 379"/>
                <a:gd name="T80" fmla="*/ 11 w 399"/>
                <a:gd name="T81" fmla="*/ 61 h 379"/>
                <a:gd name="T82" fmla="*/ 0 w 399"/>
                <a:gd name="T83" fmla="*/ 61 h 379"/>
                <a:gd name="T84" fmla="*/ 0 w 399"/>
                <a:gd name="T85" fmla="*/ 70 h 379"/>
                <a:gd name="T86" fmla="*/ 11 w 399"/>
                <a:gd name="T87" fmla="*/ 70 h 379"/>
                <a:gd name="T88" fmla="*/ 11 w 399"/>
                <a:gd name="T89" fmla="*/ 148 h 379"/>
                <a:gd name="T90" fmla="*/ 0 w 399"/>
                <a:gd name="T91" fmla="*/ 148 h 379"/>
                <a:gd name="T92" fmla="*/ 0 w 399"/>
                <a:gd name="T93" fmla="*/ 157 h 379"/>
                <a:gd name="T94" fmla="*/ 11 w 399"/>
                <a:gd name="T95" fmla="*/ 157 h 379"/>
                <a:gd name="T96" fmla="*/ 11 w 399"/>
                <a:gd name="T97" fmla="*/ 235 h 379"/>
                <a:gd name="T98" fmla="*/ 0 w 399"/>
                <a:gd name="T99" fmla="*/ 235 h 379"/>
                <a:gd name="T100" fmla="*/ 0 w 399"/>
                <a:gd name="T101" fmla="*/ 244 h 379"/>
                <a:gd name="T102" fmla="*/ 11 w 399"/>
                <a:gd name="T103" fmla="*/ 244 h 379"/>
                <a:gd name="T104" fmla="*/ 11 w 399"/>
                <a:gd name="T105" fmla="*/ 322 h 379"/>
                <a:gd name="T106" fmla="*/ 0 w 399"/>
                <a:gd name="T107" fmla="*/ 322 h 379"/>
                <a:gd name="T108" fmla="*/ 0 w 399"/>
                <a:gd name="T109" fmla="*/ 331 h 379"/>
                <a:gd name="T110" fmla="*/ 11 w 399"/>
                <a:gd name="T111" fmla="*/ 331 h 379"/>
                <a:gd name="T112" fmla="*/ 11 w 399"/>
                <a:gd name="T113" fmla="*/ 369 h 379"/>
                <a:gd name="T114" fmla="*/ 371 w 399"/>
                <a:gd name="T115" fmla="*/ 369 h 379"/>
                <a:gd name="T116" fmla="*/ 384 w 399"/>
                <a:gd name="T117" fmla="*/ 379 h 379"/>
                <a:gd name="T118" fmla="*/ 399 w 399"/>
                <a:gd name="T119" fmla="*/ 365 h 379"/>
                <a:gd name="T120" fmla="*/ 384 w 399"/>
                <a:gd name="T121" fmla="*/ 35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9" h="379">
                  <a:moveTo>
                    <a:pt x="384" y="350"/>
                  </a:moveTo>
                  <a:cubicBezTo>
                    <a:pt x="378" y="350"/>
                    <a:pt x="373" y="354"/>
                    <a:pt x="371" y="360"/>
                  </a:cubicBezTo>
                  <a:cubicBezTo>
                    <a:pt x="307" y="360"/>
                    <a:pt x="307" y="360"/>
                    <a:pt x="307" y="360"/>
                  </a:cubicBezTo>
                  <a:cubicBezTo>
                    <a:pt x="307" y="349"/>
                    <a:pt x="307" y="349"/>
                    <a:pt x="307" y="349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297" y="360"/>
                    <a:pt x="297" y="360"/>
                    <a:pt x="297" y="360"/>
                  </a:cubicBezTo>
                  <a:cubicBezTo>
                    <a:pt x="224" y="360"/>
                    <a:pt x="224" y="360"/>
                    <a:pt x="224" y="360"/>
                  </a:cubicBezTo>
                  <a:cubicBezTo>
                    <a:pt x="224" y="349"/>
                    <a:pt x="224" y="349"/>
                    <a:pt x="224" y="349"/>
                  </a:cubicBezTo>
                  <a:cubicBezTo>
                    <a:pt x="215" y="349"/>
                    <a:pt x="215" y="349"/>
                    <a:pt x="215" y="349"/>
                  </a:cubicBezTo>
                  <a:cubicBezTo>
                    <a:pt x="215" y="360"/>
                    <a:pt x="215" y="360"/>
                    <a:pt x="215" y="360"/>
                  </a:cubicBezTo>
                  <a:cubicBezTo>
                    <a:pt x="141" y="360"/>
                    <a:pt x="141" y="360"/>
                    <a:pt x="141" y="360"/>
                  </a:cubicBezTo>
                  <a:cubicBezTo>
                    <a:pt x="141" y="349"/>
                    <a:pt x="141" y="349"/>
                    <a:pt x="141" y="349"/>
                  </a:cubicBezTo>
                  <a:cubicBezTo>
                    <a:pt x="132" y="349"/>
                    <a:pt x="132" y="349"/>
                    <a:pt x="132" y="349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59" y="360"/>
                    <a:pt x="59" y="360"/>
                    <a:pt x="59" y="360"/>
                  </a:cubicBezTo>
                  <a:cubicBezTo>
                    <a:pt x="59" y="349"/>
                    <a:pt x="59" y="349"/>
                    <a:pt x="59" y="349"/>
                  </a:cubicBezTo>
                  <a:cubicBezTo>
                    <a:pt x="49" y="349"/>
                    <a:pt x="49" y="349"/>
                    <a:pt x="49" y="349"/>
                  </a:cubicBezTo>
                  <a:cubicBezTo>
                    <a:pt x="49" y="360"/>
                    <a:pt x="49" y="360"/>
                    <a:pt x="49" y="360"/>
                  </a:cubicBezTo>
                  <a:cubicBezTo>
                    <a:pt x="20" y="360"/>
                    <a:pt x="20" y="360"/>
                    <a:pt x="20" y="360"/>
                  </a:cubicBezTo>
                  <a:cubicBezTo>
                    <a:pt x="20" y="331"/>
                    <a:pt x="20" y="331"/>
                    <a:pt x="20" y="331"/>
                  </a:cubicBezTo>
                  <a:cubicBezTo>
                    <a:pt x="31" y="331"/>
                    <a:pt x="31" y="331"/>
                    <a:pt x="31" y="331"/>
                  </a:cubicBezTo>
                  <a:cubicBezTo>
                    <a:pt x="31" y="322"/>
                    <a:pt x="31" y="322"/>
                    <a:pt x="31" y="322"/>
                  </a:cubicBezTo>
                  <a:cubicBezTo>
                    <a:pt x="20" y="322"/>
                    <a:pt x="20" y="322"/>
                    <a:pt x="20" y="322"/>
                  </a:cubicBezTo>
                  <a:cubicBezTo>
                    <a:pt x="20" y="244"/>
                    <a:pt x="20" y="244"/>
                    <a:pt x="20" y="244"/>
                  </a:cubicBezTo>
                  <a:cubicBezTo>
                    <a:pt x="31" y="244"/>
                    <a:pt x="31" y="244"/>
                    <a:pt x="31" y="244"/>
                  </a:cubicBezTo>
                  <a:cubicBezTo>
                    <a:pt x="31" y="235"/>
                    <a:pt x="31" y="235"/>
                    <a:pt x="31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6" y="26"/>
                    <a:pt x="30" y="21"/>
                    <a:pt x="30" y="14"/>
                  </a:cubicBezTo>
                  <a:cubicBezTo>
                    <a:pt x="30" y="6"/>
                    <a:pt x="24" y="0"/>
                    <a:pt x="16" y="0"/>
                  </a:cubicBezTo>
                  <a:cubicBezTo>
                    <a:pt x="8" y="0"/>
                    <a:pt x="1" y="6"/>
                    <a:pt x="1" y="14"/>
                  </a:cubicBezTo>
                  <a:cubicBezTo>
                    <a:pt x="1" y="21"/>
                    <a:pt x="5" y="26"/>
                    <a:pt x="11" y="2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1" y="322"/>
                    <a:pt x="11" y="322"/>
                    <a:pt x="11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1" y="331"/>
                    <a:pt x="11" y="331"/>
                    <a:pt x="11" y="331"/>
                  </a:cubicBezTo>
                  <a:cubicBezTo>
                    <a:pt x="11" y="369"/>
                    <a:pt x="11" y="369"/>
                    <a:pt x="11" y="369"/>
                  </a:cubicBezTo>
                  <a:cubicBezTo>
                    <a:pt x="371" y="369"/>
                    <a:pt x="371" y="369"/>
                    <a:pt x="371" y="369"/>
                  </a:cubicBezTo>
                  <a:cubicBezTo>
                    <a:pt x="373" y="375"/>
                    <a:pt x="378" y="379"/>
                    <a:pt x="384" y="379"/>
                  </a:cubicBezTo>
                  <a:cubicBezTo>
                    <a:pt x="392" y="379"/>
                    <a:pt x="399" y="372"/>
                    <a:pt x="399" y="365"/>
                  </a:cubicBezTo>
                  <a:cubicBezTo>
                    <a:pt x="399" y="357"/>
                    <a:pt x="392" y="350"/>
                    <a:pt x="384" y="3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6"/>
            <p:cNvSpPr>
              <a:spLocks/>
            </p:cNvSpPr>
            <p:nvPr/>
          </p:nvSpPr>
          <p:spPr bwMode="auto">
            <a:xfrm>
              <a:off x="4868" y="1594"/>
              <a:ext cx="793" cy="667"/>
            </a:xfrm>
            <a:custGeom>
              <a:avLst/>
              <a:gdLst>
                <a:gd name="T0" fmla="*/ 206 w 333"/>
                <a:gd name="T1" fmla="*/ 121 h 280"/>
                <a:gd name="T2" fmla="*/ 189 w 333"/>
                <a:gd name="T3" fmla="*/ 104 h 280"/>
                <a:gd name="T4" fmla="*/ 101 w 333"/>
                <a:gd name="T5" fmla="*/ 193 h 280"/>
                <a:gd name="T6" fmla="*/ 80 w 333"/>
                <a:gd name="T7" fmla="*/ 172 h 280"/>
                <a:gd name="T8" fmla="*/ 0 w 333"/>
                <a:gd name="T9" fmla="*/ 252 h 280"/>
                <a:gd name="T10" fmla="*/ 0 w 333"/>
                <a:gd name="T11" fmla="*/ 276 h 280"/>
                <a:gd name="T12" fmla="*/ 8 w 333"/>
                <a:gd name="T13" fmla="*/ 276 h 280"/>
                <a:gd name="T14" fmla="*/ 8 w 333"/>
                <a:gd name="T15" fmla="*/ 280 h 280"/>
                <a:gd name="T16" fmla="*/ 70 w 333"/>
                <a:gd name="T17" fmla="*/ 217 h 280"/>
                <a:gd name="T18" fmla="*/ 115 w 333"/>
                <a:gd name="T19" fmla="*/ 262 h 280"/>
                <a:gd name="T20" fmla="*/ 201 w 333"/>
                <a:gd name="T21" fmla="*/ 176 h 280"/>
                <a:gd name="T22" fmla="*/ 251 w 333"/>
                <a:gd name="T23" fmla="*/ 226 h 280"/>
                <a:gd name="T24" fmla="*/ 333 w 333"/>
                <a:gd name="T25" fmla="*/ 137 h 280"/>
                <a:gd name="T26" fmla="*/ 333 w 333"/>
                <a:gd name="T27" fmla="*/ 0 h 280"/>
                <a:gd name="T28" fmla="*/ 206 w 333"/>
                <a:gd name="T29" fmla="*/ 12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3" h="280">
                  <a:moveTo>
                    <a:pt x="206" y="121"/>
                  </a:moveTo>
                  <a:cubicBezTo>
                    <a:pt x="206" y="121"/>
                    <a:pt x="192" y="107"/>
                    <a:pt x="189" y="104"/>
                  </a:cubicBezTo>
                  <a:cubicBezTo>
                    <a:pt x="185" y="108"/>
                    <a:pt x="101" y="193"/>
                    <a:pt x="101" y="193"/>
                  </a:cubicBezTo>
                  <a:cubicBezTo>
                    <a:pt x="101" y="193"/>
                    <a:pt x="84" y="176"/>
                    <a:pt x="80" y="17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4" y="276"/>
                    <a:pt x="8" y="276"/>
                    <a:pt x="8" y="276"/>
                  </a:cubicBezTo>
                  <a:cubicBezTo>
                    <a:pt x="8" y="280"/>
                    <a:pt x="8" y="280"/>
                    <a:pt x="8" y="280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70" y="217"/>
                    <a:pt x="106" y="253"/>
                    <a:pt x="115" y="262"/>
                  </a:cubicBezTo>
                  <a:cubicBezTo>
                    <a:pt x="127" y="251"/>
                    <a:pt x="201" y="176"/>
                    <a:pt x="201" y="176"/>
                  </a:cubicBezTo>
                  <a:cubicBezTo>
                    <a:pt x="201" y="176"/>
                    <a:pt x="240" y="216"/>
                    <a:pt x="251" y="226"/>
                  </a:cubicBezTo>
                  <a:cubicBezTo>
                    <a:pt x="260" y="216"/>
                    <a:pt x="312" y="160"/>
                    <a:pt x="333" y="137"/>
                  </a:cubicBezTo>
                  <a:cubicBezTo>
                    <a:pt x="333" y="0"/>
                    <a:pt x="333" y="0"/>
                    <a:pt x="333" y="0"/>
                  </a:cubicBezTo>
                  <a:lnTo>
                    <a:pt x="206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7"/>
            <p:cNvSpPr>
              <a:spLocks/>
            </p:cNvSpPr>
            <p:nvPr/>
          </p:nvSpPr>
          <p:spPr bwMode="auto">
            <a:xfrm>
              <a:off x="4868" y="1563"/>
              <a:ext cx="793" cy="621"/>
            </a:xfrm>
            <a:custGeom>
              <a:avLst/>
              <a:gdLst>
                <a:gd name="T0" fmla="*/ 491 w 793"/>
                <a:gd name="T1" fmla="*/ 288 h 621"/>
                <a:gd name="T2" fmla="*/ 458 w 793"/>
                <a:gd name="T3" fmla="*/ 252 h 621"/>
                <a:gd name="T4" fmla="*/ 450 w 793"/>
                <a:gd name="T5" fmla="*/ 248 h 621"/>
                <a:gd name="T6" fmla="*/ 446 w 793"/>
                <a:gd name="T7" fmla="*/ 252 h 621"/>
                <a:gd name="T8" fmla="*/ 241 w 793"/>
                <a:gd name="T9" fmla="*/ 457 h 621"/>
                <a:gd name="T10" fmla="*/ 198 w 793"/>
                <a:gd name="T11" fmla="*/ 414 h 621"/>
                <a:gd name="T12" fmla="*/ 191 w 793"/>
                <a:gd name="T13" fmla="*/ 409 h 621"/>
                <a:gd name="T14" fmla="*/ 0 w 793"/>
                <a:gd name="T15" fmla="*/ 600 h 621"/>
                <a:gd name="T16" fmla="*/ 0 w 793"/>
                <a:gd name="T17" fmla="*/ 609 h 621"/>
                <a:gd name="T18" fmla="*/ 0 w 793"/>
                <a:gd name="T19" fmla="*/ 621 h 621"/>
                <a:gd name="T20" fmla="*/ 191 w 793"/>
                <a:gd name="T21" fmla="*/ 431 h 621"/>
                <a:gd name="T22" fmla="*/ 236 w 793"/>
                <a:gd name="T23" fmla="*/ 474 h 621"/>
                <a:gd name="T24" fmla="*/ 241 w 793"/>
                <a:gd name="T25" fmla="*/ 479 h 621"/>
                <a:gd name="T26" fmla="*/ 246 w 793"/>
                <a:gd name="T27" fmla="*/ 474 h 621"/>
                <a:gd name="T28" fmla="*/ 450 w 793"/>
                <a:gd name="T29" fmla="*/ 269 h 621"/>
                <a:gd name="T30" fmla="*/ 486 w 793"/>
                <a:gd name="T31" fmla="*/ 302 h 621"/>
                <a:gd name="T32" fmla="*/ 491 w 793"/>
                <a:gd name="T33" fmla="*/ 307 h 621"/>
                <a:gd name="T34" fmla="*/ 496 w 793"/>
                <a:gd name="T35" fmla="*/ 302 h 621"/>
                <a:gd name="T36" fmla="*/ 793 w 793"/>
                <a:gd name="T37" fmla="*/ 19 h 621"/>
                <a:gd name="T38" fmla="*/ 793 w 793"/>
                <a:gd name="T39" fmla="*/ 0 h 621"/>
                <a:gd name="T40" fmla="*/ 491 w 793"/>
                <a:gd name="T41" fmla="*/ 28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3" h="621">
                  <a:moveTo>
                    <a:pt x="491" y="288"/>
                  </a:moveTo>
                  <a:lnTo>
                    <a:pt x="458" y="252"/>
                  </a:lnTo>
                  <a:lnTo>
                    <a:pt x="450" y="248"/>
                  </a:lnTo>
                  <a:lnTo>
                    <a:pt x="446" y="252"/>
                  </a:lnTo>
                  <a:lnTo>
                    <a:pt x="241" y="457"/>
                  </a:lnTo>
                  <a:lnTo>
                    <a:pt x="198" y="414"/>
                  </a:lnTo>
                  <a:lnTo>
                    <a:pt x="191" y="409"/>
                  </a:lnTo>
                  <a:lnTo>
                    <a:pt x="0" y="600"/>
                  </a:lnTo>
                  <a:lnTo>
                    <a:pt x="0" y="609"/>
                  </a:lnTo>
                  <a:lnTo>
                    <a:pt x="0" y="621"/>
                  </a:lnTo>
                  <a:lnTo>
                    <a:pt x="191" y="431"/>
                  </a:lnTo>
                  <a:lnTo>
                    <a:pt x="236" y="474"/>
                  </a:lnTo>
                  <a:lnTo>
                    <a:pt x="241" y="479"/>
                  </a:lnTo>
                  <a:lnTo>
                    <a:pt x="246" y="474"/>
                  </a:lnTo>
                  <a:lnTo>
                    <a:pt x="450" y="269"/>
                  </a:lnTo>
                  <a:lnTo>
                    <a:pt x="486" y="302"/>
                  </a:lnTo>
                  <a:lnTo>
                    <a:pt x="491" y="307"/>
                  </a:lnTo>
                  <a:lnTo>
                    <a:pt x="496" y="302"/>
                  </a:lnTo>
                  <a:lnTo>
                    <a:pt x="793" y="19"/>
                  </a:lnTo>
                  <a:lnTo>
                    <a:pt x="793" y="0"/>
                  </a:lnTo>
                  <a:lnTo>
                    <a:pt x="491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8"/>
            <p:cNvSpPr>
              <a:spLocks/>
            </p:cNvSpPr>
            <p:nvPr/>
          </p:nvSpPr>
          <p:spPr bwMode="auto">
            <a:xfrm>
              <a:off x="4868" y="1984"/>
              <a:ext cx="793" cy="360"/>
            </a:xfrm>
            <a:custGeom>
              <a:avLst/>
              <a:gdLst>
                <a:gd name="T0" fmla="*/ 251 w 333"/>
                <a:gd name="T1" fmla="*/ 89 h 151"/>
                <a:gd name="T2" fmla="*/ 201 w 333"/>
                <a:gd name="T3" fmla="*/ 39 h 151"/>
                <a:gd name="T4" fmla="*/ 115 w 333"/>
                <a:gd name="T5" fmla="*/ 125 h 151"/>
                <a:gd name="T6" fmla="*/ 70 w 333"/>
                <a:gd name="T7" fmla="*/ 80 h 151"/>
                <a:gd name="T8" fmla="*/ 0 w 333"/>
                <a:gd name="T9" fmla="*/ 150 h 151"/>
                <a:gd name="T10" fmla="*/ 0 w 333"/>
                <a:gd name="T11" fmla="*/ 151 h 151"/>
                <a:gd name="T12" fmla="*/ 13 w 333"/>
                <a:gd name="T13" fmla="*/ 151 h 151"/>
                <a:gd name="T14" fmla="*/ 13 w 333"/>
                <a:gd name="T15" fmla="*/ 140 h 151"/>
                <a:gd name="T16" fmla="*/ 35 w 333"/>
                <a:gd name="T17" fmla="*/ 140 h 151"/>
                <a:gd name="T18" fmla="*/ 35 w 333"/>
                <a:gd name="T19" fmla="*/ 151 h 151"/>
                <a:gd name="T20" fmla="*/ 96 w 333"/>
                <a:gd name="T21" fmla="*/ 151 h 151"/>
                <a:gd name="T22" fmla="*/ 96 w 333"/>
                <a:gd name="T23" fmla="*/ 140 h 151"/>
                <a:gd name="T24" fmla="*/ 118 w 333"/>
                <a:gd name="T25" fmla="*/ 140 h 151"/>
                <a:gd name="T26" fmla="*/ 118 w 333"/>
                <a:gd name="T27" fmla="*/ 151 h 151"/>
                <a:gd name="T28" fmla="*/ 178 w 333"/>
                <a:gd name="T29" fmla="*/ 151 h 151"/>
                <a:gd name="T30" fmla="*/ 178 w 333"/>
                <a:gd name="T31" fmla="*/ 140 h 151"/>
                <a:gd name="T32" fmla="*/ 200 w 333"/>
                <a:gd name="T33" fmla="*/ 140 h 151"/>
                <a:gd name="T34" fmla="*/ 200 w 333"/>
                <a:gd name="T35" fmla="*/ 151 h 151"/>
                <a:gd name="T36" fmla="*/ 261 w 333"/>
                <a:gd name="T37" fmla="*/ 151 h 151"/>
                <a:gd name="T38" fmla="*/ 261 w 333"/>
                <a:gd name="T39" fmla="*/ 140 h 151"/>
                <a:gd name="T40" fmla="*/ 283 w 333"/>
                <a:gd name="T41" fmla="*/ 140 h 151"/>
                <a:gd name="T42" fmla="*/ 283 w 333"/>
                <a:gd name="T43" fmla="*/ 151 h 151"/>
                <a:gd name="T44" fmla="*/ 333 w 333"/>
                <a:gd name="T45" fmla="*/ 151 h 151"/>
                <a:gd name="T46" fmla="*/ 333 w 333"/>
                <a:gd name="T47" fmla="*/ 0 h 151"/>
                <a:gd name="T48" fmla="*/ 251 w 333"/>
                <a:gd name="T49" fmla="*/ 8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3" h="151">
                  <a:moveTo>
                    <a:pt x="251" y="89"/>
                  </a:moveTo>
                  <a:cubicBezTo>
                    <a:pt x="251" y="89"/>
                    <a:pt x="205" y="43"/>
                    <a:pt x="201" y="39"/>
                  </a:cubicBezTo>
                  <a:cubicBezTo>
                    <a:pt x="197" y="43"/>
                    <a:pt x="115" y="125"/>
                    <a:pt x="115" y="125"/>
                  </a:cubicBezTo>
                  <a:cubicBezTo>
                    <a:pt x="115" y="125"/>
                    <a:pt x="75" y="84"/>
                    <a:pt x="70" y="8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48"/>
                    <a:pt x="13" y="140"/>
                    <a:pt x="13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8"/>
                    <a:pt x="35" y="151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96" y="148"/>
                    <a:pt x="96" y="140"/>
                    <a:pt x="96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18" y="140"/>
                    <a:pt x="118" y="148"/>
                    <a:pt x="11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48"/>
                    <a:pt x="178" y="140"/>
                    <a:pt x="178" y="14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0"/>
                    <a:pt x="200" y="148"/>
                    <a:pt x="200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48"/>
                    <a:pt x="261" y="140"/>
                    <a:pt x="261" y="140"/>
                  </a:cubicBezTo>
                  <a:cubicBezTo>
                    <a:pt x="283" y="140"/>
                    <a:pt x="283" y="140"/>
                    <a:pt x="283" y="140"/>
                  </a:cubicBezTo>
                  <a:cubicBezTo>
                    <a:pt x="283" y="140"/>
                    <a:pt x="283" y="148"/>
                    <a:pt x="283" y="151"/>
                  </a:cubicBezTo>
                  <a:cubicBezTo>
                    <a:pt x="333" y="151"/>
                    <a:pt x="333" y="151"/>
                    <a:pt x="333" y="151"/>
                  </a:cubicBezTo>
                  <a:cubicBezTo>
                    <a:pt x="333" y="0"/>
                    <a:pt x="333" y="0"/>
                    <a:pt x="333" y="0"/>
                  </a:cubicBezTo>
                  <a:lnTo>
                    <a:pt x="25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"/>
            <p:cNvSpPr>
              <a:spLocks/>
            </p:cNvSpPr>
            <p:nvPr/>
          </p:nvSpPr>
          <p:spPr bwMode="auto">
            <a:xfrm>
              <a:off x="4868" y="1951"/>
              <a:ext cx="793" cy="381"/>
            </a:xfrm>
            <a:custGeom>
              <a:avLst/>
              <a:gdLst>
                <a:gd name="T0" fmla="*/ 598 w 793"/>
                <a:gd name="T1" fmla="*/ 212 h 381"/>
                <a:gd name="T2" fmla="*/ 479 w 793"/>
                <a:gd name="T3" fmla="*/ 95 h 381"/>
                <a:gd name="T4" fmla="*/ 474 w 793"/>
                <a:gd name="T5" fmla="*/ 100 h 381"/>
                <a:gd name="T6" fmla="*/ 274 w 793"/>
                <a:gd name="T7" fmla="*/ 300 h 381"/>
                <a:gd name="T8" fmla="*/ 167 w 793"/>
                <a:gd name="T9" fmla="*/ 193 h 381"/>
                <a:gd name="T10" fmla="*/ 0 w 793"/>
                <a:gd name="T11" fmla="*/ 360 h 381"/>
                <a:gd name="T12" fmla="*/ 0 w 793"/>
                <a:gd name="T13" fmla="*/ 369 h 381"/>
                <a:gd name="T14" fmla="*/ 0 w 793"/>
                <a:gd name="T15" fmla="*/ 381 h 381"/>
                <a:gd name="T16" fmla="*/ 167 w 793"/>
                <a:gd name="T17" fmla="*/ 212 h 381"/>
                <a:gd name="T18" fmla="*/ 274 w 793"/>
                <a:gd name="T19" fmla="*/ 319 h 381"/>
                <a:gd name="T20" fmla="*/ 281 w 793"/>
                <a:gd name="T21" fmla="*/ 314 h 381"/>
                <a:gd name="T22" fmla="*/ 479 w 793"/>
                <a:gd name="T23" fmla="*/ 117 h 381"/>
                <a:gd name="T24" fmla="*/ 593 w 793"/>
                <a:gd name="T25" fmla="*/ 229 h 381"/>
                <a:gd name="T26" fmla="*/ 598 w 793"/>
                <a:gd name="T27" fmla="*/ 233 h 381"/>
                <a:gd name="T28" fmla="*/ 603 w 793"/>
                <a:gd name="T29" fmla="*/ 229 h 381"/>
                <a:gd name="T30" fmla="*/ 793 w 793"/>
                <a:gd name="T31" fmla="*/ 24 h 381"/>
                <a:gd name="T32" fmla="*/ 793 w 793"/>
                <a:gd name="T33" fmla="*/ 0 h 381"/>
                <a:gd name="T34" fmla="*/ 598 w 793"/>
                <a:gd name="T35" fmla="*/ 21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3" h="381">
                  <a:moveTo>
                    <a:pt x="598" y="212"/>
                  </a:moveTo>
                  <a:lnTo>
                    <a:pt x="479" y="95"/>
                  </a:lnTo>
                  <a:lnTo>
                    <a:pt x="474" y="100"/>
                  </a:lnTo>
                  <a:lnTo>
                    <a:pt x="274" y="300"/>
                  </a:lnTo>
                  <a:lnTo>
                    <a:pt x="167" y="193"/>
                  </a:lnTo>
                  <a:lnTo>
                    <a:pt x="0" y="360"/>
                  </a:lnTo>
                  <a:lnTo>
                    <a:pt x="0" y="369"/>
                  </a:lnTo>
                  <a:lnTo>
                    <a:pt x="0" y="381"/>
                  </a:lnTo>
                  <a:lnTo>
                    <a:pt x="167" y="212"/>
                  </a:lnTo>
                  <a:lnTo>
                    <a:pt x="274" y="319"/>
                  </a:lnTo>
                  <a:lnTo>
                    <a:pt x="281" y="314"/>
                  </a:lnTo>
                  <a:lnTo>
                    <a:pt x="479" y="117"/>
                  </a:lnTo>
                  <a:lnTo>
                    <a:pt x="593" y="229"/>
                  </a:lnTo>
                  <a:lnTo>
                    <a:pt x="598" y="233"/>
                  </a:lnTo>
                  <a:lnTo>
                    <a:pt x="603" y="229"/>
                  </a:lnTo>
                  <a:lnTo>
                    <a:pt x="793" y="24"/>
                  </a:lnTo>
                  <a:lnTo>
                    <a:pt x="793" y="0"/>
                  </a:lnTo>
                  <a:lnTo>
                    <a:pt x="598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9" name="Group 27"/>
          <p:cNvGrpSpPr>
            <a:grpSpLocks noChangeAspect="1"/>
          </p:cNvGrpSpPr>
          <p:nvPr/>
        </p:nvGrpSpPr>
        <p:grpSpPr bwMode="auto">
          <a:xfrm>
            <a:off x="7633603" y="2082707"/>
            <a:ext cx="332114" cy="337922"/>
            <a:chOff x="4766" y="1799"/>
            <a:chExt cx="629" cy="640"/>
          </a:xfrm>
          <a:solidFill>
            <a:srgbClr val="C00000"/>
          </a:solidFill>
        </p:grpSpPr>
        <p:sp>
          <p:nvSpPr>
            <p:cNvPr id="120" name="Freeform 28"/>
            <p:cNvSpPr>
              <a:spLocks noEditPoints="1"/>
            </p:cNvSpPr>
            <p:nvPr/>
          </p:nvSpPr>
          <p:spPr bwMode="auto">
            <a:xfrm>
              <a:off x="5017" y="2057"/>
              <a:ext cx="191" cy="191"/>
            </a:xfrm>
            <a:custGeom>
              <a:avLst/>
              <a:gdLst>
                <a:gd name="T0" fmla="*/ 40 w 80"/>
                <a:gd name="T1" fmla="*/ 61 h 80"/>
                <a:gd name="T2" fmla="*/ 20 w 80"/>
                <a:gd name="T3" fmla="*/ 40 h 80"/>
                <a:gd name="T4" fmla="*/ 40 w 80"/>
                <a:gd name="T5" fmla="*/ 20 h 80"/>
                <a:gd name="T6" fmla="*/ 61 w 80"/>
                <a:gd name="T7" fmla="*/ 40 h 80"/>
                <a:gd name="T8" fmla="*/ 40 w 80"/>
                <a:gd name="T9" fmla="*/ 61 h 80"/>
                <a:gd name="T10" fmla="*/ 40 w 80"/>
                <a:gd name="T11" fmla="*/ 61 h 80"/>
                <a:gd name="T12" fmla="*/ 34 w 80"/>
                <a:gd name="T13" fmla="*/ 0 h 80"/>
                <a:gd name="T14" fmla="*/ 34 w 80"/>
                <a:gd name="T15" fmla="*/ 8 h 80"/>
                <a:gd name="T16" fmla="*/ 22 w 80"/>
                <a:gd name="T17" fmla="*/ 13 h 80"/>
                <a:gd name="T18" fmla="*/ 17 w 80"/>
                <a:gd name="T19" fmla="*/ 8 h 80"/>
                <a:gd name="T20" fmla="*/ 8 w 80"/>
                <a:gd name="T21" fmla="*/ 16 h 80"/>
                <a:gd name="T22" fmla="*/ 13 w 80"/>
                <a:gd name="T23" fmla="*/ 22 h 80"/>
                <a:gd name="T24" fmla="*/ 8 w 80"/>
                <a:gd name="T25" fmla="*/ 34 h 80"/>
                <a:gd name="T26" fmla="*/ 0 w 80"/>
                <a:gd name="T27" fmla="*/ 34 h 80"/>
                <a:gd name="T28" fmla="*/ 0 w 80"/>
                <a:gd name="T29" fmla="*/ 47 h 80"/>
                <a:gd name="T30" fmla="*/ 8 w 80"/>
                <a:gd name="T31" fmla="*/ 47 h 80"/>
                <a:gd name="T32" fmla="*/ 13 w 80"/>
                <a:gd name="T33" fmla="*/ 59 h 80"/>
                <a:gd name="T34" fmla="*/ 8 w 80"/>
                <a:gd name="T35" fmla="*/ 64 h 80"/>
                <a:gd name="T36" fmla="*/ 17 w 80"/>
                <a:gd name="T37" fmla="*/ 73 h 80"/>
                <a:gd name="T38" fmla="*/ 22 w 80"/>
                <a:gd name="T39" fmla="*/ 68 h 80"/>
                <a:gd name="T40" fmla="*/ 34 w 80"/>
                <a:gd name="T41" fmla="*/ 73 h 80"/>
                <a:gd name="T42" fmla="*/ 34 w 80"/>
                <a:gd name="T43" fmla="*/ 80 h 80"/>
                <a:gd name="T44" fmla="*/ 47 w 80"/>
                <a:gd name="T45" fmla="*/ 80 h 80"/>
                <a:gd name="T46" fmla="*/ 47 w 80"/>
                <a:gd name="T47" fmla="*/ 73 h 80"/>
                <a:gd name="T48" fmla="*/ 59 w 80"/>
                <a:gd name="T49" fmla="*/ 68 h 80"/>
                <a:gd name="T50" fmla="*/ 64 w 80"/>
                <a:gd name="T51" fmla="*/ 73 h 80"/>
                <a:gd name="T52" fmla="*/ 73 w 80"/>
                <a:gd name="T53" fmla="*/ 64 h 80"/>
                <a:gd name="T54" fmla="*/ 68 w 80"/>
                <a:gd name="T55" fmla="*/ 59 h 80"/>
                <a:gd name="T56" fmla="*/ 73 w 80"/>
                <a:gd name="T57" fmla="*/ 47 h 80"/>
                <a:gd name="T58" fmla="*/ 80 w 80"/>
                <a:gd name="T59" fmla="*/ 47 h 80"/>
                <a:gd name="T60" fmla="*/ 80 w 80"/>
                <a:gd name="T61" fmla="*/ 34 h 80"/>
                <a:gd name="T62" fmla="*/ 73 w 80"/>
                <a:gd name="T63" fmla="*/ 34 h 80"/>
                <a:gd name="T64" fmla="*/ 68 w 80"/>
                <a:gd name="T65" fmla="*/ 22 h 80"/>
                <a:gd name="T66" fmla="*/ 73 w 80"/>
                <a:gd name="T67" fmla="*/ 16 h 80"/>
                <a:gd name="T68" fmla="*/ 64 w 80"/>
                <a:gd name="T69" fmla="*/ 8 h 80"/>
                <a:gd name="T70" fmla="*/ 59 w 80"/>
                <a:gd name="T71" fmla="*/ 13 h 80"/>
                <a:gd name="T72" fmla="*/ 47 w 80"/>
                <a:gd name="T73" fmla="*/ 8 h 80"/>
                <a:gd name="T74" fmla="*/ 47 w 80"/>
                <a:gd name="T75" fmla="*/ 0 h 80"/>
                <a:gd name="T76" fmla="*/ 34 w 80"/>
                <a:gd name="T7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0">
                  <a:moveTo>
                    <a:pt x="40" y="61"/>
                  </a:moveTo>
                  <a:cubicBezTo>
                    <a:pt x="29" y="61"/>
                    <a:pt x="20" y="52"/>
                    <a:pt x="20" y="40"/>
                  </a:cubicBezTo>
                  <a:cubicBezTo>
                    <a:pt x="20" y="29"/>
                    <a:pt x="29" y="20"/>
                    <a:pt x="40" y="20"/>
                  </a:cubicBezTo>
                  <a:cubicBezTo>
                    <a:pt x="52" y="20"/>
                    <a:pt x="61" y="29"/>
                    <a:pt x="61" y="40"/>
                  </a:cubicBezTo>
                  <a:cubicBezTo>
                    <a:pt x="61" y="52"/>
                    <a:pt x="52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moveTo>
                    <a:pt x="34" y="0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0" y="9"/>
                    <a:pt x="25" y="10"/>
                    <a:pt x="22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9" y="30"/>
                    <a:pt x="8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51"/>
                    <a:pt x="10" y="55"/>
                    <a:pt x="13" y="59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5" y="70"/>
                    <a:pt x="30" y="72"/>
                    <a:pt x="34" y="73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51" y="72"/>
                    <a:pt x="55" y="70"/>
                    <a:pt x="59" y="68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5"/>
                    <a:pt x="72" y="51"/>
                    <a:pt x="73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30"/>
                    <a:pt x="70" y="25"/>
                    <a:pt x="68" y="22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5" y="10"/>
                    <a:pt x="51" y="9"/>
                    <a:pt x="47" y="8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29"/>
            <p:cNvSpPr>
              <a:spLocks noEditPoints="1"/>
            </p:cNvSpPr>
            <p:nvPr/>
          </p:nvSpPr>
          <p:spPr bwMode="auto">
            <a:xfrm>
              <a:off x="5203" y="1799"/>
              <a:ext cx="192" cy="174"/>
            </a:xfrm>
            <a:custGeom>
              <a:avLst/>
              <a:gdLst>
                <a:gd name="T0" fmla="*/ 40 w 80"/>
                <a:gd name="T1" fmla="*/ 53 h 73"/>
                <a:gd name="T2" fmla="*/ 27 w 80"/>
                <a:gd name="T3" fmla="*/ 40 h 73"/>
                <a:gd name="T4" fmla="*/ 40 w 80"/>
                <a:gd name="T5" fmla="*/ 27 h 73"/>
                <a:gd name="T6" fmla="*/ 53 w 80"/>
                <a:gd name="T7" fmla="*/ 40 h 73"/>
                <a:gd name="T8" fmla="*/ 40 w 80"/>
                <a:gd name="T9" fmla="*/ 53 h 73"/>
                <a:gd name="T10" fmla="*/ 34 w 80"/>
                <a:gd name="T11" fmla="*/ 0 h 73"/>
                <a:gd name="T12" fmla="*/ 34 w 80"/>
                <a:gd name="T13" fmla="*/ 7 h 73"/>
                <a:gd name="T14" fmla="*/ 21 w 80"/>
                <a:gd name="T15" fmla="*/ 12 h 73"/>
                <a:gd name="T16" fmla="*/ 16 w 80"/>
                <a:gd name="T17" fmla="*/ 7 h 73"/>
                <a:gd name="T18" fmla="*/ 7 w 80"/>
                <a:gd name="T19" fmla="*/ 16 h 73"/>
                <a:gd name="T20" fmla="*/ 13 w 80"/>
                <a:gd name="T21" fmla="*/ 21 h 73"/>
                <a:gd name="T22" fmla="*/ 7 w 80"/>
                <a:gd name="T23" fmla="*/ 34 h 73"/>
                <a:gd name="T24" fmla="*/ 0 w 80"/>
                <a:gd name="T25" fmla="*/ 34 h 73"/>
                <a:gd name="T26" fmla="*/ 0 w 80"/>
                <a:gd name="T27" fmla="*/ 39 h 73"/>
                <a:gd name="T28" fmla="*/ 22 w 80"/>
                <a:gd name="T29" fmla="*/ 48 h 73"/>
                <a:gd name="T30" fmla="*/ 18 w 80"/>
                <a:gd name="T31" fmla="*/ 57 h 73"/>
                <a:gd name="T32" fmla="*/ 27 w 80"/>
                <a:gd name="T33" fmla="*/ 63 h 73"/>
                <a:gd name="T34" fmla="*/ 34 w 80"/>
                <a:gd name="T35" fmla="*/ 56 h 73"/>
                <a:gd name="T36" fmla="*/ 49 w 80"/>
                <a:gd name="T37" fmla="*/ 72 h 73"/>
                <a:gd name="T38" fmla="*/ 59 w 80"/>
                <a:gd name="T39" fmla="*/ 67 h 73"/>
                <a:gd name="T40" fmla="*/ 64 w 80"/>
                <a:gd name="T41" fmla="*/ 73 h 73"/>
                <a:gd name="T42" fmla="*/ 73 w 80"/>
                <a:gd name="T43" fmla="*/ 64 h 73"/>
                <a:gd name="T44" fmla="*/ 67 w 80"/>
                <a:gd name="T45" fmla="*/ 59 h 73"/>
                <a:gd name="T46" fmla="*/ 73 w 80"/>
                <a:gd name="T47" fmla="*/ 46 h 73"/>
                <a:gd name="T48" fmla="*/ 80 w 80"/>
                <a:gd name="T49" fmla="*/ 46 h 73"/>
                <a:gd name="T50" fmla="*/ 80 w 80"/>
                <a:gd name="T51" fmla="*/ 34 h 73"/>
                <a:gd name="T52" fmla="*/ 73 w 80"/>
                <a:gd name="T53" fmla="*/ 34 h 73"/>
                <a:gd name="T54" fmla="*/ 67 w 80"/>
                <a:gd name="T55" fmla="*/ 21 h 73"/>
                <a:gd name="T56" fmla="*/ 73 w 80"/>
                <a:gd name="T57" fmla="*/ 16 h 73"/>
                <a:gd name="T58" fmla="*/ 64 w 80"/>
                <a:gd name="T59" fmla="*/ 7 h 73"/>
                <a:gd name="T60" fmla="*/ 59 w 80"/>
                <a:gd name="T61" fmla="*/ 12 h 73"/>
                <a:gd name="T62" fmla="*/ 46 w 80"/>
                <a:gd name="T63" fmla="*/ 7 h 73"/>
                <a:gd name="T64" fmla="*/ 46 w 80"/>
                <a:gd name="T65" fmla="*/ 0 h 73"/>
                <a:gd name="T66" fmla="*/ 34 w 80"/>
                <a:gd name="T6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73">
                  <a:moveTo>
                    <a:pt x="40" y="53"/>
                  </a:moveTo>
                  <a:cubicBezTo>
                    <a:pt x="33" y="53"/>
                    <a:pt x="27" y="47"/>
                    <a:pt x="27" y="40"/>
                  </a:cubicBezTo>
                  <a:cubicBezTo>
                    <a:pt x="27" y="33"/>
                    <a:pt x="33" y="27"/>
                    <a:pt x="40" y="27"/>
                  </a:cubicBezTo>
                  <a:cubicBezTo>
                    <a:pt x="47" y="27"/>
                    <a:pt x="53" y="33"/>
                    <a:pt x="53" y="40"/>
                  </a:cubicBezTo>
                  <a:cubicBezTo>
                    <a:pt x="53" y="47"/>
                    <a:pt x="47" y="53"/>
                    <a:pt x="40" y="53"/>
                  </a:cubicBezTo>
                  <a:moveTo>
                    <a:pt x="34" y="0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9" y="8"/>
                    <a:pt x="25" y="10"/>
                    <a:pt x="21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5"/>
                    <a:pt x="8" y="29"/>
                    <a:pt x="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19" y="56"/>
                    <a:pt x="18" y="57"/>
                  </a:cubicBezTo>
                  <a:cubicBezTo>
                    <a:pt x="21" y="59"/>
                    <a:pt x="24" y="61"/>
                    <a:pt x="27" y="63"/>
                  </a:cubicBezTo>
                  <a:cubicBezTo>
                    <a:pt x="28" y="62"/>
                    <a:pt x="34" y="56"/>
                    <a:pt x="34" y="56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3" y="71"/>
                    <a:pt x="56" y="69"/>
                    <a:pt x="59" y="67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0" y="55"/>
                    <a:pt x="72" y="51"/>
                    <a:pt x="73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29"/>
                    <a:pt x="70" y="25"/>
                    <a:pt x="67" y="21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5" y="10"/>
                    <a:pt x="51" y="8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30"/>
            <p:cNvSpPr>
              <a:spLocks/>
            </p:cNvSpPr>
            <p:nvPr/>
          </p:nvSpPr>
          <p:spPr bwMode="auto">
            <a:xfrm>
              <a:off x="4766" y="2248"/>
              <a:ext cx="191" cy="191"/>
            </a:xfrm>
            <a:custGeom>
              <a:avLst/>
              <a:gdLst>
                <a:gd name="T0" fmla="*/ 17 w 80"/>
                <a:gd name="T1" fmla="*/ 0 h 80"/>
                <a:gd name="T2" fmla="*/ 8 w 80"/>
                <a:gd name="T3" fmla="*/ 10 h 80"/>
                <a:gd name="T4" fmla="*/ 13 w 80"/>
                <a:gd name="T5" fmla="*/ 16 h 80"/>
                <a:gd name="T6" fmla="*/ 8 w 80"/>
                <a:gd name="T7" fmla="*/ 29 h 80"/>
                <a:gd name="T8" fmla="*/ 0 w 80"/>
                <a:gd name="T9" fmla="*/ 29 h 80"/>
                <a:gd name="T10" fmla="*/ 0 w 80"/>
                <a:gd name="T11" fmla="*/ 43 h 80"/>
                <a:gd name="T12" fmla="*/ 8 w 80"/>
                <a:gd name="T13" fmla="*/ 43 h 80"/>
                <a:gd name="T14" fmla="*/ 13 w 80"/>
                <a:gd name="T15" fmla="*/ 57 h 80"/>
                <a:gd name="T16" fmla="*/ 8 w 80"/>
                <a:gd name="T17" fmla="*/ 63 h 80"/>
                <a:gd name="T18" fmla="*/ 17 w 80"/>
                <a:gd name="T19" fmla="*/ 72 h 80"/>
                <a:gd name="T20" fmla="*/ 23 w 80"/>
                <a:gd name="T21" fmla="*/ 67 h 80"/>
                <a:gd name="T22" fmla="*/ 37 w 80"/>
                <a:gd name="T23" fmla="*/ 72 h 80"/>
                <a:gd name="T24" fmla="*/ 37 w 80"/>
                <a:gd name="T25" fmla="*/ 80 h 80"/>
                <a:gd name="T26" fmla="*/ 51 w 80"/>
                <a:gd name="T27" fmla="*/ 80 h 80"/>
                <a:gd name="T28" fmla="*/ 51 w 80"/>
                <a:gd name="T29" fmla="*/ 72 h 80"/>
                <a:gd name="T30" fmla="*/ 64 w 80"/>
                <a:gd name="T31" fmla="*/ 67 h 80"/>
                <a:gd name="T32" fmla="*/ 70 w 80"/>
                <a:gd name="T33" fmla="*/ 72 h 80"/>
                <a:gd name="T34" fmla="*/ 80 w 80"/>
                <a:gd name="T35" fmla="*/ 63 h 80"/>
                <a:gd name="T36" fmla="*/ 74 w 80"/>
                <a:gd name="T37" fmla="*/ 57 h 80"/>
                <a:gd name="T38" fmla="*/ 78 w 80"/>
                <a:gd name="T39" fmla="*/ 49 h 80"/>
                <a:gd name="T40" fmla="*/ 74 w 80"/>
                <a:gd name="T41" fmla="*/ 53 h 80"/>
                <a:gd name="T42" fmla="*/ 53 w 80"/>
                <a:gd name="T43" fmla="*/ 32 h 80"/>
                <a:gd name="T44" fmla="*/ 60 w 80"/>
                <a:gd name="T45" fmla="*/ 24 h 80"/>
                <a:gd name="T46" fmla="*/ 53 w 80"/>
                <a:gd name="T47" fmla="*/ 13 h 80"/>
                <a:gd name="T48" fmla="*/ 43 w 80"/>
                <a:gd name="T49" fmla="*/ 17 h 80"/>
                <a:gd name="T50" fmla="*/ 37 w 80"/>
                <a:gd name="T51" fmla="*/ 0 h 80"/>
                <a:gd name="T52" fmla="*/ 37 w 80"/>
                <a:gd name="T53" fmla="*/ 0 h 80"/>
                <a:gd name="T54" fmla="*/ 23 w 80"/>
                <a:gd name="T55" fmla="*/ 6 h 80"/>
                <a:gd name="T56" fmla="*/ 17 w 80"/>
                <a:gd name="T5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80">
                  <a:moveTo>
                    <a:pt x="17" y="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20"/>
                    <a:pt x="9" y="24"/>
                    <a:pt x="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8"/>
                    <a:pt x="11" y="53"/>
                    <a:pt x="13" y="5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7" y="69"/>
                    <a:pt x="32" y="71"/>
                    <a:pt x="37" y="72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6" y="71"/>
                    <a:pt x="60" y="69"/>
                    <a:pt x="64" y="67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6" y="54"/>
                    <a:pt x="77" y="52"/>
                    <a:pt x="78" y="49"/>
                  </a:cubicBezTo>
                  <a:cubicBezTo>
                    <a:pt x="76" y="51"/>
                    <a:pt x="74" y="53"/>
                    <a:pt x="74" y="5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9" y="26"/>
                    <a:pt x="60" y="24"/>
                  </a:cubicBezTo>
                  <a:cubicBezTo>
                    <a:pt x="57" y="21"/>
                    <a:pt x="55" y="17"/>
                    <a:pt x="53" y="13"/>
                  </a:cubicBezTo>
                  <a:cubicBezTo>
                    <a:pt x="51" y="14"/>
                    <a:pt x="43" y="17"/>
                    <a:pt x="43" y="1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1"/>
                    <a:pt x="27" y="3"/>
                    <a:pt x="23" y="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31"/>
            <p:cNvSpPr>
              <a:spLocks noEditPoints="1"/>
            </p:cNvSpPr>
            <p:nvPr/>
          </p:nvSpPr>
          <p:spPr bwMode="auto">
            <a:xfrm>
              <a:off x="4852" y="1892"/>
              <a:ext cx="523" cy="523"/>
            </a:xfrm>
            <a:custGeom>
              <a:avLst/>
              <a:gdLst>
                <a:gd name="T0" fmla="*/ 49 w 219"/>
                <a:gd name="T1" fmla="*/ 159 h 219"/>
                <a:gd name="T2" fmla="*/ 74 w 219"/>
                <a:gd name="T3" fmla="*/ 159 h 219"/>
                <a:gd name="T4" fmla="*/ 156 w 219"/>
                <a:gd name="T5" fmla="*/ 172 h 219"/>
                <a:gd name="T6" fmla="*/ 156 w 219"/>
                <a:gd name="T7" fmla="*/ 147 h 219"/>
                <a:gd name="T8" fmla="*/ 156 w 219"/>
                <a:gd name="T9" fmla="*/ 172 h 219"/>
                <a:gd name="T10" fmla="*/ 92 w 219"/>
                <a:gd name="T11" fmla="*/ 74 h 219"/>
                <a:gd name="T12" fmla="*/ 97 w 219"/>
                <a:gd name="T13" fmla="*/ 63 h 219"/>
                <a:gd name="T14" fmla="*/ 122 w 219"/>
                <a:gd name="T15" fmla="*/ 72 h 219"/>
                <a:gd name="T16" fmla="*/ 133 w 219"/>
                <a:gd name="T17" fmla="*/ 68 h 219"/>
                <a:gd name="T18" fmla="*/ 145 w 219"/>
                <a:gd name="T19" fmla="*/ 92 h 219"/>
                <a:gd name="T20" fmla="*/ 150 w 219"/>
                <a:gd name="T21" fmla="*/ 97 h 219"/>
                <a:gd name="T22" fmla="*/ 156 w 219"/>
                <a:gd name="T23" fmla="*/ 122 h 219"/>
                <a:gd name="T24" fmla="*/ 145 w 219"/>
                <a:gd name="T25" fmla="*/ 127 h 219"/>
                <a:gd name="T26" fmla="*/ 133 w 219"/>
                <a:gd name="T27" fmla="*/ 151 h 219"/>
                <a:gd name="T28" fmla="*/ 122 w 219"/>
                <a:gd name="T29" fmla="*/ 147 h 219"/>
                <a:gd name="T30" fmla="*/ 97 w 219"/>
                <a:gd name="T31" fmla="*/ 156 h 219"/>
                <a:gd name="T32" fmla="*/ 92 w 219"/>
                <a:gd name="T33" fmla="*/ 145 h 219"/>
                <a:gd name="T34" fmla="*/ 68 w 219"/>
                <a:gd name="T35" fmla="*/ 133 h 219"/>
                <a:gd name="T36" fmla="*/ 72 w 219"/>
                <a:gd name="T37" fmla="*/ 122 h 219"/>
                <a:gd name="T38" fmla="*/ 63 w 219"/>
                <a:gd name="T39" fmla="*/ 97 h 219"/>
                <a:gd name="T40" fmla="*/ 72 w 219"/>
                <a:gd name="T41" fmla="*/ 97 h 219"/>
                <a:gd name="T42" fmla="*/ 68 w 219"/>
                <a:gd name="T43" fmla="*/ 85 h 219"/>
                <a:gd name="T44" fmla="*/ 92 w 219"/>
                <a:gd name="T45" fmla="*/ 74 h 219"/>
                <a:gd name="T46" fmla="*/ 143 w 219"/>
                <a:gd name="T47" fmla="*/ 59 h 219"/>
                <a:gd name="T48" fmla="*/ 168 w 219"/>
                <a:gd name="T49" fmla="*/ 59 h 219"/>
                <a:gd name="T50" fmla="*/ 61 w 219"/>
                <a:gd name="T51" fmla="*/ 71 h 219"/>
                <a:gd name="T52" fmla="*/ 61 w 219"/>
                <a:gd name="T53" fmla="*/ 46 h 219"/>
                <a:gd name="T54" fmla="*/ 61 w 219"/>
                <a:gd name="T55" fmla="*/ 71 h 219"/>
                <a:gd name="T56" fmla="*/ 101 w 219"/>
                <a:gd name="T57" fmla="*/ 0 h 219"/>
                <a:gd name="T58" fmla="*/ 81 w 219"/>
                <a:gd name="T59" fmla="*/ 13 h 219"/>
                <a:gd name="T60" fmla="*/ 61 w 219"/>
                <a:gd name="T61" fmla="*/ 11 h 219"/>
                <a:gd name="T62" fmla="*/ 45 w 219"/>
                <a:gd name="T63" fmla="*/ 32 h 219"/>
                <a:gd name="T64" fmla="*/ 26 w 219"/>
                <a:gd name="T65" fmla="*/ 38 h 219"/>
                <a:gd name="T66" fmla="*/ 21 w 219"/>
                <a:gd name="T67" fmla="*/ 62 h 219"/>
                <a:gd name="T68" fmla="*/ 5 w 219"/>
                <a:gd name="T69" fmla="*/ 74 h 219"/>
                <a:gd name="T70" fmla="*/ 9 w 219"/>
                <a:gd name="T71" fmla="*/ 101 h 219"/>
                <a:gd name="T72" fmla="*/ 0 w 219"/>
                <a:gd name="T73" fmla="*/ 118 h 219"/>
                <a:gd name="T74" fmla="*/ 13 w 219"/>
                <a:gd name="T75" fmla="*/ 138 h 219"/>
                <a:gd name="T76" fmla="*/ 11 w 219"/>
                <a:gd name="T77" fmla="*/ 158 h 219"/>
                <a:gd name="T78" fmla="*/ 32 w 219"/>
                <a:gd name="T79" fmla="*/ 174 h 219"/>
                <a:gd name="T80" fmla="*/ 38 w 219"/>
                <a:gd name="T81" fmla="*/ 193 h 219"/>
                <a:gd name="T82" fmla="*/ 62 w 219"/>
                <a:gd name="T83" fmla="*/ 198 h 219"/>
                <a:gd name="T84" fmla="*/ 74 w 219"/>
                <a:gd name="T85" fmla="*/ 213 h 219"/>
                <a:gd name="T86" fmla="*/ 101 w 219"/>
                <a:gd name="T87" fmla="*/ 210 h 219"/>
                <a:gd name="T88" fmla="*/ 118 w 219"/>
                <a:gd name="T89" fmla="*/ 219 h 219"/>
                <a:gd name="T90" fmla="*/ 138 w 219"/>
                <a:gd name="T91" fmla="*/ 206 h 219"/>
                <a:gd name="T92" fmla="*/ 158 w 219"/>
                <a:gd name="T93" fmla="*/ 208 h 219"/>
                <a:gd name="T94" fmla="*/ 174 w 219"/>
                <a:gd name="T95" fmla="*/ 186 h 219"/>
                <a:gd name="T96" fmla="*/ 193 w 219"/>
                <a:gd name="T97" fmla="*/ 181 h 219"/>
                <a:gd name="T98" fmla="*/ 198 w 219"/>
                <a:gd name="T99" fmla="*/ 157 h 219"/>
                <a:gd name="T100" fmla="*/ 213 w 219"/>
                <a:gd name="T101" fmla="*/ 145 h 219"/>
                <a:gd name="T102" fmla="*/ 210 w 219"/>
                <a:gd name="T103" fmla="*/ 118 h 219"/>
                <a:gd name="T104" fmla="*/ 219 w 219"/>
                <a:gd name="T105" fmla="*/ 101 h 219"/>
                <a:gd name="T106" fmla="*/ 206 w 219"/>
                <a:gd name="T107" fmla="*/ 81 h 219"/>
                <a:gd name="T108" fmla="*/ 208 w 219"/>
                <a:gd name="T109" fmla="*/ 61 h 219"/>
                <a:gd name="T110" fmla="*/ 187 w 219"/>
                <a:gd name="T111" fmla="*/ 45 h 219"/>
                <a:gd name="T112" fmla="*/ 181 w 219"/>
                <a:gd name="T113" fmla="*/ 26 h 219"/>
                <a:gd name="T114" fmla="*/ 157 w 219"/>
                <a:gd name="T115" fmla="*/ 21 h 219"/>
                <a:gd name="T116" fmla="*/ 145 w 219"/>
                <a:gd name="T117" fmla="*/ 5 h 219"/>
                <a:gd name="T118" fmla="*/ 118 w 219"/>
                <a:gd name="T119" fmla="*/ 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19">
                  <a:moveTo>
                    <a:pt x="61" y="172"/>
                  </a:moveTo>
                  <a:cubicBezTo>
                    <a:pt x="54" y="172"/>
                    <a:pt x="49" y="166"/>
                    <a:pt x="49" y="159"/>
                  </a:cubicBezTo>
                  <a:cubicBezTo>
                    <a:pt x="49" y="152"/>
                    <a:pt x="54" y="147"/>
                    <a:pt x="61" y="147"/>
                  </a:cubicBezTo>
                  <a:cubicBezTo>
                    <a:pt x="68" y="147"/>
                    <a:pt x="74" y="152"/>
                    <a:pt x="74" y="159"/>
                  </a:cubicBezTo>
                  <a:cubicBezTo>
                    <a:pt x="74" y="166"/>
                    <a:pt x="68" y="172"/>
                    <a:pt x="61" y="172"/>
                  </a:cubicBezTo>
                  <a:moveTo>
                    <a:pt x="156" y="172"/>
                  </a:moveTo>
                  <a:cubicBezTo>
                    <a:pt x="149" y="172"/>
                    <a:pt x="143" y="166"/>
                    <a:pt x="143" y="159"/>
                  </a:cubicBezTo>
                  <a:cubicBezTo>
                    <a:pt x="143" y="152"/>
                    <a:pt x="149" y="147"/>
                    <a:pt x="156" y="147"/>
                  </a:cubicBezTo>
                  <a:cubicBezTo>
                    <a:pt x="163" y="147"/>
                    <a:pt x="168" y="152"/>
                    <a:pt x="168" y="159"/>
                  </a:cubicBezTo>
                  <a:cubicBezTo>
                    <a:pt x="168" y="166"/>
                    <a:pt x="163" y="172"/>
                    <a:pt x="156" y="172"/>
                  </a:cubicBezTo>
                  <a:cubicBezTo>
                    <a:pt x="156" y="172"/>
                    <a:pt x="156" y="172"/>
                    <a:pt x="156" y="172"/>
                  </a:cubicBezTo>
                  <a:moveTo>
                    <a:pt x="92" y="74"/>
                  </a:moveTo>
                  <a:cubicBezTo>
                    <a:pt x="94" y="73"/>
                    <a:pt x="95" y="73"/>
                    <a:pt x="97" y="72"/>
                  </a:cubicBezTo>
                  <a:cubicBezTo>
                    <a:pt x="97" y="71"/>
                    <a:pt x="97" y="63"/>
                    <a:pt x="97" y="63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2" y="63"/>
                    <a:pt x="122" y="71"/>
                    <a:pt x="122" y="72"/>
                  </a:cubicBezTo>
                  <a:cubicBezTo>
                    <a:pt x="124" y="73"/>
                    <a:pt x="125" y="73"/>
                    <a:pt x="127" y="74"/>
                  </a:cubicBezTo>
                  <a:cubicBezTo>
                    <a:pt x="128" y="73"/>
                    <a:pt x="133" y="68"/>
                    <a:pt x="133" y="68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46" y="91"/>
                    <a:pt x="145" y="92"/>
                  </a:cubicBezTo>
                  <a:cubicBezTo>
                    <a:pt x="145" y="93"/>
                    <a:pt x="146" y="95"/>
                    <a:pt x="147" y="97"/>
                  </a:cubicBezTo>
                  <a:cubicBezTo>
                    <a:pt x="147" y="97"/>
                    <a:pt x="148" y="97"/>
                    <a:pt x="150" y="97"/>
                  </a:cubicBezTo>
                  <a:cubicBezTo>
                    <a:pt x="152" y="97"/>
                    <a:pt x="156" y="97"/>
                    <a:pt x="156" y="97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2"/>
                    <a:pt x="148" y="122"/>
                    <a:pt x="147" y="122"/>
                  </a:cubicBezTo>
                  <a:cubicBezTo>
                    <a:pt x="146" y="124"/>
                    <a:pt x="145" y="125"/>
                    <a:pt x="145" y="127"/>
                  </a:cubicBezTo>
                  <a:cubicBezTo>
                    <a:pt x="146" y="128"/>
                    <a:pt x="151" y="133"/>
                    <a:pt x="151" y="133"/>
                  </a:cubicBezTo>
                  <a:cubicBezTo>
                    <a:pt x="133" y="151"/>
                    <a:pt x="133" y="151"/>
                    <a:pt x="133" y="151"/>
                  </a:cubicBezTo>
                  <a:cubicBezTo>
                    <a:pt x="133" y="151"/>
                    <a:pt x="128" y="145"/>
                    <a:pt x="127" y="145"/>
                  </a:cubicBezTo>
                  <a:cubicBezTo>
                    <a:pt x="125" y="145"/>
                    <a:pt x="124" y="146"/>
                    <a:pt x="122" y="147"/>
                  </a:cubicBezTo>
                  <a:cubicBezTo>
                    <a:pt x="122" y="148"/>
                    <a:pt x="122" y="156"/>
                    <a:pt x="122" y="156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97" y="156"/>
                    <a:pt x="97" y="148"/>
                    <a:pt x="97" y="147"/>
                  </a:cubicBezTo>
                  <a:cubicBezTo>
                    <a:pt x="95" y="146"/>
                    <a:pt x="94" y="145"/>
                    <a:pt x="92" y="145"/>
                  </a:cubicBezTo>
                  <a:cubicBezTo>
                    <a:pt x="91" y="145"/>
                    <a:pt x="86" y="151"/>
                    <a:pt x="86" y="151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73" y="128"/>
                    <a:pt x="74" y="127"/>
                  </a:cubicBezTo>
                  <a:cubicBezTo>
                    <a:pt x="73" y="125"/>
                    <a:pt x="73" y="124"/>
                    <a:pt x="72" y="122"/>
                  </a:cubicBezTo>
                  <a:cubicBezTo>
                    <a:pt x="71" y="122"/>
                    <a:pt x="63" y="122"/>
                    <a:pt x="63" y="122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7" y="97"/>
                    <a:pt x="69" y="97"/>
                  </a:cubicBezTo>
                  <a:cubicBezTo>
                    <a:pt x="71" y="97"/>
                    <a:pt x="72" y="97"/>
                    <a:pt x="72" y="97"/>
                  </a:cubicBezTo>
                  <a:cubicBezTo>
                    <a:pt x="73" y="95"/>
                    <a:pt x="73" y="93"/>
                    <a:pt x="74" y="92"/>
                  </a:cubicBezTo>
                  <a:cubicBezTo>
                    <a:pt x="73" y="91"/>
                    <a:pt x="68" y="85"/>
                    <a:pt x="68" y="85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91" y="73"/>
                    <a:pt x="92" y="74"/>
                  </a:cubicBezTo>
                  <a:moveTo>
                    <a:pt x="156" y="71"/>
                  </a:moveTo>
                  <a:cubicBezTo>
                    <a:pt x="149" y="71"/>
                    <a:pt x="143" y="65"/>
                    <a:pt x="143" y="59"/>
                  </a:cubicBezTo>
                  <a:cubicBezTo>
                    <a:pt x="143" y="52"/>
                    <a:pt x="149" y="46"/>
                    <a:pt x="156" y="46"/>
                  </a:cubicBezTo>
                  <a:cubicBezTo>
                    <a:pt x="163" y="46"/>
                    <a:pt x="168" y="52"/>
                    <a:pt x="168" y="59"/>
                  </a:cubicBezTo>
                  <a:cubicBezTo>
                    <a:pt x="168" y="65"/>
                    <a:pt x="163" y="71"/>
                    <a:pt x="156" y="71"/>
                  </a:cubicBezTo>
                  <a:moveTo>
                    <a:pt x="61" y="71"/>
                  </a:moveTo>
                  <a:cubicBezTo>
                    <a:pt x="54" y="71"/>
                    <a:pt x="49" y="65"/>
                    <a:pt x="49" y="59"/>
                  </a:cubicBezTo>
                  <a:cubicBezTo>
                    <a:pt x="49" y="52"/>
                    <a:pt x="54" y="46"/>
                    <a:pt x="61" y="46"/>
                  </a:cubicBezTo>
                  <a:cubicBezTo>
                    <a:pt x="68" y="46"/>
                    <a:pt x="74" y="52"/>
                    <a:pt x="74" y="59"/>
                  </a:cubicBezTo>
                  <a:cubicBezTo>
                    <a:pt x="74" y="65"/>
                    <a:pt x="68" y="71"/>
                    <a:pt x="61" y="71"/>
                  </a:cubicBezTo>
                  <a:moveTo>
                    <a:pt x="118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4" y="10"/>
                    <a:pt x="87" y="11"/>
                    <a:pt x="81" y="13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7" y="23"/>
                    <a:pt x="51" y="27"/>
                    <a:pt x="45" y="32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8" y="50"/>
                    <a:pt x="24" y="55"/>
                    <a:pt x="21" y="62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1" y="85"/>
                    <a:pt x="10" y="93"/>
                    <a:pt x="9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5"/>
                    <a:pt x="11" y="132"/>
                    <a:pt x="13" y="138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23" y="161"/>
                    <a:pt x="27" y="168"/>
                    <a:pt x="32" y="174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8" y="193"/>
                    <a:pt x="38" y="193"/>
                    <a:pt x="38" y="193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50" y="191"/>
                    <a:pt x="56" y="195"/>
                    <a:pt x="62" y="198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74" y="213"/>
                    <a:pt x="74" y="213"/>
                    <a:pt x="74" y="213"/>
                  </a:cubicBezTo>
                  <a:cubicBezTo>
                    <a:pt x="78" y="205"/>
                    <a:pt x="78" y="205"/>
                    <a:pt x="78" y="205"/>
                  </a:cubicBezTo>
                  <a:cubicBezTo>
                    <a:pt x="85" y="207"/>
                    <a:pt x="93" y="209"/>
                    <a:pt x="101" y="210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18" y="210"/>
                    <a:pt x="118" y="210"/>
                    <a:pt x="118" y="210"/>
                  </a:cubicBezTo>
                  <a:cubicBezTo>
                    <a:pt x="125" y="209"/>
                    <a:pt x="132" y="208"/>
                    <a:pt x="138" y="206"/>
                  </a:cubicBezTo>
                  <a:cubicBezTo>
                    <a:pt x="142" y="214"/>
                    <a:pt x="142" y="214"/>
                    <a:pt x="142" y="214"/>
                  </a:cubicBezTo>
                  <a:cubicBezTo>
                    <a:pt x="158" y="208"/>
                    <a:pt x="158" y="208"/>
                    <a:pt x="158" y="208"/>
                  </a:cubicBezTo>
                  <a:cubicBezTo>
                    <a:pt x="155" y="199"/>
                    <a:pt x="155" y="199"/>
                    <a:pt x="155" y="199"/>
                  </a:cubicBezTo>
                  <a:cubicBezTo>
                    <a:pt x="162" y="196"/>
                    <a:pt x="168" y="191"/>
                    <a:pt x="174" y="186"/>
                  </a:cubicBezTo>
                  <a:cubicBezTo>
                    <a:pt x="181" y="193"/>
                    <a:pt x="181" y="193"/>
                    <a:pt x="181" y="193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87" y="174"/>
                    <a:pt x="187" y="174"/>
                    <a:pt x="187" y="174"/>
                  </a:cubicBezTo>
                  <a:cubicBezTo>
                    <a:pt x="191" y="169"/>
                    <a:pt x="195" y="163"/>
                    <a:pt x="198" y="157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13" y="145"/>
                    <a:pt x="213" y="145"/>
                    <a:pt x="213" y="145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7" y="134"/>
                    <a:pt x="209" y="126"/>
                    <a:pt x="210" y="118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0" y="101"/>
                    <a:pt x="210" y="101"/>
                    <a:pt x="210" y="101"/>
                  </a:cubicBezTo>
                  <a:cubicBezTo>
                    <a:pt x="209" y="94"/>
                    <a:pt x="208" y="87"/>
                    <a:pt x="206" y="81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196" y="57"/>
                    <a:pt x="192" y="51"/>
                    <a:pt x="187" y="45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69" y="28"/>
                    <a:pt x="163" y="24"/>
                    <a:pt x="157" y="21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34" y="11"/>
                    <a:pt x="126" y="10"/>
                    <a:pt x="118" y="9"/>
                  </a:cubicBezTo>
                  <a:cubicBezTo>
                    <a:pt x="118" y="0"/>
                    <a:pt x="118" y="0"/>
                    <a:pt x="1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970550" y="4551744"/>
            <a:ext cx="642652" cy="301183"/>
            <a:chOff x="4970550" y="4479995"/>
            <a:chExt cx="642652" cy="301183"/>
          </a:xfrm>
          <a:solidFill>
            <a:srgbClr val="C00000"/>
          </a:solidFill>
        </p:grpSpPr>
        <p:grpSp>
          <p:nvGrpSpPr>
            <p:cNvPr id="125" name="Group 21"/>
            <p:cNvGrpSpPr>
              <a:grpSpLocks noChangeAspect="1"/>
            </p:cNvGrpSpPr>
            <p:nvPr/>
          </p:nvGrpSpPr>
          <p:grpSpPr bwMode="auto">
            <a:xfrm>
              <a:off x="4970550" y="4556389"/>
              <a:ext cx="642652" cy="224789"/>
              <a:chOff x="4095" y="2571"/>
              <a:chExt cx="1155" cy="404"/>
            </a:xfrm>
            <a:grpFill/>
          </p:grpSpPr>
          <p:sp>
            <p:nvSpPr>
              <p:cNvPr id="127" name="Freeform 22"/>
              <p:cNvSpPr>
                <a:spLocks noEditPoints="1"/>
              </p:cNvSpPr>
              <p:nvPr/>
            </p:nvSpPr>
            <p:spPr bwMode="auto">
              <a:xfrm>
                <a:off x="4741" y="2730"/>
                <a:ext cx="242" cy="245"/>
              </a:xfrm>
              <a:custGeom>
                <a:avLst/>
                <a:gdLst>
                  <a:gd name="T0" fmla="*/ 31 w 102"/>
                  <a:gd name="T1" fmla="*/ 65 h 102"/>
                  <a:gd name="T2" fmla="*/ 11 w 102"/>
                  <a:gd name="T3" fmla="*/ 66 h 102"/>
                  <a:gd name="T4" fmla="*/ 8 w 102"/>
                  <a:gd name="T5" fmla="*/ 70 h 102"/>
                  <a:gd name="T6" fmla="*/ 0 w 102"/>
                  <a:gd name="T7" fmla="*/ 79 h 102"/>
                  <a:gd name="T8" fmla="*/ 11 w 102"/>
                  <a:gd name="T9" fmla="*/ 87 h 102"/>
                  <a:gd name="T10" fmla="*/ 36 w 102"/>
                  <a:gd name="T11" fmla="*/ 66 h 102"/>
                  <a:gd name="T12" fmla="*/ 31 w 102"/>
                  <a:gd name="T13" fmla="*/ 65 h 102"/>
                  <a:gd name="T14" fmla="*/ 33 w 102"/>
                  <a:gd name="T15" fmla="*/ 87 h 102"/>
                  <a:gd name="T16" fmla="*/ 43 w 102"/>
                  <a:gd name="T17" fmla="*/ 102 h 102"/>
                  <a:gd name="T18" fmla="*/ 70 w 102"/>
                  <a:gd name="T19" fmla="*/ 77 h 102"/>
                  <a:gd name="T20" fmla="*/ 70 w 102"/>
                  <a:gd name="T21" fmla="*/ 77 h 102"/>
                  <a:gd name="T22" fmla="*/ 43 w 102"/>
                  <a:gd name="T23" fmla="*/ 67 h 102"/>
                  <a:gd name="T24" fmla="*/ 33 w 102"/>
                  <a:gd name="T25" fmla="*/ 87 h 102"/>
                  <a:gd name="T26" fmla="*/ 76 w 102"/>
                  <a:gd name="T27" fmla="*/ 80 h 102"/>
                  <a:gd name="T28" fmla="*/ 74 w 102"/>
                  <a:gd name="T29" fmla="*/ 84 h 102"/>
                  <a:gd name="T30" fmla="*/ 84 w 102"/>
                  <a:gd name="T31" fmla="*/ 99 h 102"/>
                  <a:gd name="T32" fmla="*/ 102 w 102"/>
                  <a:gd name="T33" fmla="*/ 89 h 102"/>
                  <a:gd name="T34" fmla="*/ 76 w 102"/>
                  <a:gd name="T35" fmla="*/ 80 h 102"/>
                  <a:gd name="T36" fmla="*/ 68 w 102"/>
                  <a:gd name="T37" fmla="*/ 3 h 102"/>
                  <a:gd name="T38" fmla="*/ 38 w 102"/>
                  <a:gd name="T39" fmla="*/ 2 h 102"/>
                  <a:gd name="T40" fmla="*/ 32 w 102"/>
                  <a:gd name="T41" fmla="*/ 13 h 102"/>
                  <a:gd name="T42" fmla="*/ 46 w 102"/>
                  <a:gd name="T43" fmla="*/ 14 h 102"/>
                  <a:gd name="T44" fmla="*/ 70 w 102"/>
                  <a:gd name="T45" fmla="*/ 8 h 102"/>
                  <a:gd name="T46" fmla="*/ 70 w 102"/>
                  <a:gd name="T47" fmla="*/ 6 h 102"/>
                  <a:gd name="T48" fmla="*/ 68 w 102"/>
                  <a:gd name="T49" fmla="*/ 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" h="102">
                    <a:moveTo>
                      <a:pt x="31" y="65"/>
                    </a:moveTo>
                    <a:cubicBezTo>
                      <a:pt x="24" y="65"/>
                      <a:pt x="17" y="65"/>
                      <a:pt x="11" y="66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6" y="73"/>
                      <a:pt x="3" y="76"/>
                      <a:pt x="0" y="79"/>
                    </a:cubicBezTo>
                    <a:cubicBezTo>
                      <a:pt x="2" y="83"/>
                      <a:pt x="5" y="87"/>
                      <a:pt x="11" y="87"/>
                    </a:cubicBezTo>
                    <a:cubicBezTo>
                      <a:pt x="21" y="87"/>
                      <a:pt x="28" y="79"/>
                      <a:pt x="36" y="66"/>
                    </a:cubicBezTo>
                    <a:cubicBezTo>
                      <a:pt x="34" y="65"/>
                      <a:pt x="33" y="65"/>
                      <a:pt x="31" y="65"/>
                    </a:cubicBezTo>
                    <a:close/>
                    <a:moveTo>
                      <a:pt x="33" y="87"/>
                    </a:moveTo>
                    <a:cubicBezTo>
                      <a:pt x="30" y="92"/>
                      <a:pt x="34" y="102"/>
                      <a:pt x="43" y="102"/>
                    </a:cubicBezTo>
                    <a:cubicBezTo>
                      <a:pt x="53" y="102"/>
                      <a:pt x="61" y="93"/>
                      <a:pt x="70" y="77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0" y="73"/>
                      <a:pt x="50" y="70"/>
                      <a:pt x="43" y="67"/>
                    </a:cubicBezTo>
                    <a:cubicBezTo>
                      <a:pt x="38" y="76"/>
                      <a:pt x="34" y="84"/>
                      <a:pt x="33" y="87"/>
                    </a:cubicBezTo>
                    <a:close/>
                    <a:moveTo>
                      <a:pt x="76" y="80"/>
                    </a:moveTo>
                    <a:cubicBezTo>
                      <a:pt x="76" y="81"/>
                      <a:pt x="75" y="83"/>
                      <a:pt x="74" y="84"/>
                    </a:cubicBezTo>
                    <a:cubicBezTo>
                      <a:pt x="71" y="89"/>
                      <a:pt x="75" y="99"/>
                      <a:pt x="84" y="99"/>
                    </a:cubicBezTo>
                    <a:cubicBezTo>
                      <a:pt x="91" y="99"/>
                      <a:pt x="96" y="95"/>
                      <a:pt x="102" y="89"/>
                    </a:cubicBezTo>
                    <a:cubicBezTo>
                      <a:pt x="93" y="86"/>
                      <a:pt x="85" y="83"/>
                      <a:pt x="76" y="80"/>
                    </a:cubicBezTo>
                    <a:close/>
                    <a:moveTo>
                      <a:pt x="68" y="3"/>
                    </a:moveTo>
                    <a:cubicBezTo>
                      <a:pt x="62" y="0"/>
                      <a:pt x="52" y="0"/>
                      <a:pt x="38" y="2"/>
                    </a:cubicBezTo>
                    <a:cubicBezTo>
                      <a:pt x="36" y="6"/>
                      <a:pt x="34" y="10"/>
                      <a:pt x="32" y="13"/>
                    </a:cubicBezTo>
                    <a:cubicBezTo>
                      <a:pt x="36" y="14"/>
                      <a:pt x="41" y="14"/>
                      <a:pt x="46" y="14"/>
                    </a:cubicBezTo>
                    <a:cubicBezTo>
                      <a:pt x="61" y="14"/>
                      <a:pt x="68" y="11"/>
                      <a:pt x="70" y="8"/>
                    </a:cubicBezTo>
                    <a:cubicBezTo>
                      <a:pt x="70" y="8"/>
                      <a:pt x="71" y="8"/>
                      <a:pt x="70" y="6"/>
                    </a:cubicBezTo>
                    <a:cubicBezTo>
                      <a:pt x="70" y="4"/>
                      <a:pt x="69" y="3"/>
                      <a:pt x="6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23"/>
              <p:cNvSpPr>
                <a:spLocks/>
              </p:cNvSpPr>
              <p:nvPr/>
            </p:nvSpPr>
            <p:spPr bwMode="auto">
              <a:xfrm>
                <a:off x="4095" y="2706"/>
                <a:ext cx="648" cy="236"/>
              </a:xfrm>
              <a:custGeom>
                <a:avLst/>
                <a:gdLst>
                  <a:gd name="T0" fmla="*/ 267 w 273"/>
                  <a:gd name="T1" fmla="*/ 76 h 98"/>
                  <a:gd name="T2" fmla="*/ 259 w 273"/>
                  <a:gd name="T3" fmla="*/ 75 h 98"/>
                  <a:gd name="T4" fmla="*/ 232 w 273"/>
                  <a:gd name="T5" fmla="*/ 87 h 98"/>
                  <a:gd name="T6" fmla="*/ 194 w 273"/>
                  <a:gd name="T7" fmla="*/ 49 h 98"/>
                  <a:gd name="T8" fmla="*/ 232 w 273"/>
                  <a:gd name="T9" fmla="*/ 11 h 98"/>
                  <a:gd name="T10" fmla="*/ 259 w 273"/>
                  <a:gd name="T11" fmla="*/ 23 h 98"/>
                  <a:gd name="T12" fmla="*/ 270 w 273"/>
                  <a:gd name="T13" fmla="*/ 21 h 98"/>
                  <a:gd name="T14" fmla="*/ 273 w 273"/>
                  <a:gd name="T15" fmla="*/ 21 h 98"/>
                  <a:gd name="T16" fmla="*/ 232 w 273"/>
                  <a:gd name="T17" fmla="*/ 0 h 98"/>
                  <a:gd name="T18" fmla="*/ 183 w 273"/>
                  <a:gd name="T19" fmla="*/ 43 h 98"/>
                  <a:gd name="T20" fmla="*/ 90 w 273"/>
                  <a:gd name="T21" fmla="*/ 43 h 98"/>
                  <a:gd name="T22" fmla="*/ 90 w 273"/>
                  <a:gd name="T23" fmla="*/ 12 h 98"/>
                  <a:gd name="T24" fmla="*/ 79 w 273"/>
                  <a:gd name="T25" fmla="*/ 12 h 98"/>
                  <a:gd name="T26" fmla="*/ 79 w 273"/>
                  <a:gd name="T27" fmla="*/ 34 h 98"/>
                  <a:gd name="T28" fmla="*/ 69 w 273"/>
                  <a:gd name="T29" fmla="*/ 34 h 98"/>
                  <a:gd name="T30" fmla="*/ 69 w 273"/>
                  <a:gd name="T31" fmla="*/ 24 h 98"/>
                  <a:gd name="T32" fmla="*/ 52 w 273"/>
                  <a:gd name="T33" fmla="*/ 24 h 98"/>
                  <a:gd name="T34" fmla="*/ 52 w 273"/>
                  <a:gd name="T35" fmla="*/ 43 h 98"/>
                  <a:gd name="T36" fmla="*/ 44 w 273"/>
                  <a:gd name="T37" fmla="*/ 43 h 98"/>
                  <a:gd name="T38" fmla="*/ 44 w 273"/>
                  <a:gd name="T39" fmla="*/ 13 h 98"/>
                  <a:gd name="T40" fmla="*/ 24 w 273"/>
                  <a:gd name="T41" fmla="*/ 13 h 98"/>
                  <a:gd name="T42" fmla="*/ 24 w 273"/>
                  <a:gd name="T43" fmla="*/ 43 h 98"/>
                  <a:gd name="T44" fmla="*/ 6 w 273"/>
                  <a:gd name="T45" fmla="*/ 43 h 98"/>
                  <a:gd name="T46" fmla="*/ 0 w 273"/>
                  <a:gd name="T47" fmla="*/ 49 h 98"/>
                  <a:gd name="T48" fmla="*/ 6 w 273"/>
                  <a:gd name="T49" fmla="*/ 55 h 98"/>
                  <a:gd name="T50" fmla="*/ 24 w 273"/>
                  <a:gd name="T51" fmla="*/ 55 h 98"/>
                  <a:gd name="T52" fmla="*/ 24 w 273"/>
                  <a:gd name="T53" fmla="*/ 81 h 98"/>
                  <a:gd name="T54" fmla="*/ 44 w 273"/>
                  <a:gd name="T55" fmla="*/ 81 h 98"/>
                  <a:gd name="T56" fmla="*/ 44 w 273"/>
                  <a:gd name="T57" fmla="*/ 71 h 98"/>
                  <a:gd name="T58" fmla="*/ 54 w 273"/>
                  <a:gd name="T59" fmla="*/ 71 h 98"/>
                  <a:gd name="T60" fmla="*/ 54 w 273"/>
                  <a:gd name="T61" fmla="*/ 77 h 98"/>
                  <a:gd name="T62" fmla="*/ 65 w 273"/>
                  <a:gd name="T63" fmla="*/ 77 h 98"/>
                  <a:gd name="T64" fmla="*/ 65 w 273"/>
                  <a:gd name="T65" fmla="*/ 61 h 98"/>
                  <a:gd name="T66" fmla="*/ 76 w 273"/>
                  <a:gd name="T67" fmla="*/ 61 h 98"/>
                  <a:gd name="T68" fmla="*/ 76 w 273"/>
                  <a:gd name="T69" fmla="*/ 83 h 98"/>
                  <a:gd name="T70" fmla="*/ 93 w 273"/>
                  <a:gd name="T71" fmla="*/ 83 h 98"/>
                  <a:gd name="T72" fmla="*/ 93 w 273"/>
                  <a:gd name="T73" fmla="*/ 55 h 98"/>
                  <a:gd name="T74" fmla="*/ 183 w 273"/>
                  <a:gd name="T75" fmla="*/ 55 h 98"/>
                  <a:gd name="T76" fmla="*/ 232 w 273"/>
                  <a:gd name="T77" fmla="*/ 98 h 98"/>
                  <a:gd name="T78" fmla="*/ 273 w 273"/>
                  <a:gd name="T79" fmla="*/ 76 h 98"/>
                  <a:gd name="T80" fmla="*/ 267 w 273"/>
                  <a:gd name="T81" fmla="*/ 7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3" h="98">
                    <a:moveTo>
                      <a:pt x="267" y="76"/>
                    </a:moveTo>
                    <a:cubicBezTo>
                      <a:pt x="264" y="76"/>
                      <a:pt x="262" y="76"/>
                      <a:pt x="259" y="75"/>
                    </a:cubicBezTo>
                    <a:cubicBezTo>
                      <a:pt x="252" y="82"/>
                      <a:pt x="242" y="87"/>
                      <a:pt x="232" y="87"/>
                    </a:cubicBezTo>
                    <a:cubicBezTo>
                      <a:pt x="211" y="87"/>
                      <a:pt x="194" y="70"/>
                      <a:pt x="194" y="49"/>
                    </a:cubicBezTo>
                    <a:cubicBezTo>
                      <a:pt x="194" y="28"/>
                      <a:pt x="211" y="11"/>
                      <a:pt x="232" y="11"/>
                    </a:cubicBezTo>
                    <a:cubicBezTo>
                      <a:pt x="242" y="11"/>
                      <a:pt x="252" y="15"/>
                      <a:pt x="259" y="23"/>
                    </a:cubicBezTo>
                    <a:cubicBezTo>
                      <a:pt x="263" y="22"/>
                      <a:pt x="267" y="21"/>
                      <a:pt x="270" y="21"/>
                    </a:cubicBezTo>
                    <a:cubicBezTo>
                      <a:pt x="270" y="21"/>
                      <a:pt x="271" y="21"/>
                      <a:pt x="273" y="21"/>
                    </a:cubicBezTo>
                    <a:cubicBezTo>
                      <a:pt x="264" y="8"/>
                      <a:pt x="249" y="0"/>
                      <a:pt x="232" y="0"/>
                    </a:cubicBezTo>
                    <a:cubicBezTo>
                      <a:pt x="206" y="0"/>
                      <a:pt x="186" y="19"/>
                      <a:pt x="183" y="4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3" y="43"/>
                      <a:pt x="0" y="46"/>
                      <a:pt x="0" y="49"/>
                    </a:cubicBezTo>
                    <a:cubicBezTo>
                      <a:pt x="0" y="52"/>
                      <a:pt x="3" y="55"/>
                      <a:pt x="6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44" y="81"/>
                      <a:pt x="44" y="81"/>
                      <a:pt x="44" y="81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83"/>
                      <a:pt x="76" y="83"/>
                      <a:pt x="76" y="83"/>
                    </a:cubicBezTo>
                    <a:cubicBezTo>
                      <a:pt x="93" y="83"/>
                      <a:pt x="93" y="83"/>
                      <a:pt x="93" y="83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186" y="79"/>
                      <a:pt x="206" y="98"/>
                      <a:pt x="232" y="98"/>
                    </a:cubicBezTo>
                    <a:cubicBezTo>
                      <a:pt x="249" y="98"/>
                      <a:pt x="264" y="89"/>
                      <a:pt x="273" y="76"/>
                    </a:cubicBezTo>
                    <a:lnTo>
                      <a:pt x="267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24"/>
              <p:cNvSpPr>
                <a:spLocks noEditPoints="1"/>
              </p:cNvSpPr>
              <p:nvPr/>
            </p:nvSpPr>
            <p:spPr bwMode="auto">
              <a:xfrm>
                <a:off x="4594" y="2571"/>
                <a:ext cx="656" cy="380"/>
              </a:xfrm>
              <a:custGeom>
                <a:avLst/>
                <a:gdLst>
                  <a:gd name="T0" fmla="*/ 22 w 276"/>
                  <a:gd name="T1" fmla="*/ 75 h 158"/>
                  <a:gd name="T2" fmla="*/ 0 w 276"/>
                  <a:gd name="T3" fmla="*/ 84 h 158"/>
                  <a:gd name="T4" fmla="*/ 4 w 276"/>
                  <a:gd name="T5" fmla="*/ 95 h 158"/>
                  <a:gd name="T6" fmla="*/ 40 w 276"/>
                  <a:gd name="T7" fmla="*/ 81 h 158"/>
                  <a:gd name="T8" fmla="*/ 22 w 276"/>
                  <a:gd name="T9" fmla="*/ 75 h 158"/>
                  <a:gd name="T10" fmla="*/ 252 w 276"/>
                  <a:gd name="T11" fmla="*/ 68 h 158"/>
                  <a:gd name="T12" fmla="*/ 151 w 276"/>
                  <a:gd name="T13" fmla="*/ 0 h 158"/>
                  <a:gd name="T14" fmla="*/ 51 w 276"/>
                  <a:gd name="T15" fmla="*/ 41 h 158"/>
                  <a:gd name="T16" fmla="*/ 36 w 276"/>
                  <a:gd name="T17" fmla="*/ 50 h 158"/>
                  <a:gd name="T18" fmla="*/ 67 w 276"/>
                  <a:gd name="T19" fmla="*/ 70 h 158"/>
                  <a:gd name="T20" fmla="*/ 140 w 276"/>
                  <a:gd name="T21" fmla="*/ 70 h 158"/>
                  <a:gd name="T22" fmla="*/ 108 w 276"/>
                  <a:gd name="T23" fmla="*/ 88 h 158"/>
                  <a:gd name="T24" fmla="*/ 60 w 276"/>
                  <a:gd name="T25" fmla="*/ 85 h 158"/>
                  <a:gd name="T26" fmla="*/ 25 w 276"/>
                  <a:gd name="T27" fmla="*/ 107 h 158"/>
                  <a:gd name="T28" fmla="*/ 57 w 276"/>
                  <a:gd name="T29" fmla="*/ 124 h 158"/>
                  <a:gd name="T30" fmla="*/ 93 w 276"/>
                  <a:gd name="T31" fmla="*/ 123 h 158"/>
                  <a:gd name="T32" fmla="*/ 212 w 276"/>
                  <a:gd name="T33" fmla="*/ 158 h 158"/>
                  <a:gd name="T34" fmla="*/ 276 w 276"/>
                  <a:gd name="T35" fmla="*/ 133 h 158"/>
                  <a:gd name="T36" fmla="*/ 276 w 276"/>
                  <a:gd name="T37" fmla="*/ 61 h 158"/>
                  <a:gd name="T38" fmla="*/ 252 w 276"/>
                  <a:gd name="T39" fmla="*/ 6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6" h="158">
                    <a:moveTo>
                      <a:pt x="22" y="75"/>
                    </a:moveTo>
                    <a:cubicBezTo>
                      <a:pt x="13" y="75"/>
                      <a:pt x="6" y="78"/>
                      <a:pt x="0" y="84"/>
                    </a:cubicBezTo>
                    <a:cubicBezTo>
                      <a:pt x="0" y="88"/>
                      <a:pt x="1" y="91"/>
                      <a:pt x="4" y="95"/>
                    </a:cubicBezTo>
                    <a:cubicBezTo>
                      <a:pt x="12" y="102"/>
                      <a:pt x="29" y="89"/>
                      <a:pt x="40" y="81"/>
                    </a:cubicBezTo>
                    <a:cubicBezTo>
                      <a:pt x="35" y="77"/>
                      <a:pt x="28" y="75"/>
                      <a:pt x="22" y="75"/>
                    </a:cubicBezTo>
                    <a:close/>
                    <a:moveTo>
                      <a:pt x="252" y="68"/>
                    </a:moveTo>
                    <a:cubicBezTo>
                      <a:pt x="231" y="67"/>
                      <a:pt x="177" y="0"/>
                      <a:pt x="151" y="0"/>
                    </a:cubicBezTo>
                    <a:cubicBezTo>
                      <a:pt x="126" y="0"/>
                      <a:pt x="70" y="29"/>
                      <a:pt x="51" y="41"/>
                    </a:cubicBezTo>
                    <a:cubicBezTo>
                      <a:pt x="47" y="43"/>
                      <a:pt x="42" y="46"/>
                      <a:pt x="36" y="50"/>
                    </a:cubicBezTo>
                    <a:cubicBezTo>
                      <a:pt x="48" y="53"/>
                      <a:pt x="59" y="60"/>
                      <a:pt x="67" y="70"/>
                    </a:cubicBezTo>
                    <a:cubicBezTo>
                      <a:pt x="97" y="59"/>
                      <a:pt x="135" y="51"/>
                      <a:pt x="140" y="70"/>
                    </a:cubicBezTo>
                    <a:cubicBezTo>
                      <a:pt x="143" y="82"/>
                      <a:pt x="130" y="88"/>
                      <a:pt x="108" y="88"/>
                    </a:cubicBezTo>
                    <a:cubicBezTo>
                      <a:pt x="87" y="88"/>
                      <a:pt x="70" y="85"/>
                      <a:pt x="60" y="85"/>
                    </a:cubicBezTo>
                    <a:cubicBezTo>
                      <a:pt x="49" y="85"/>
                      <a:pt x="25" y="93"/>
                      <a:pt x="25" y="107"/>
                    </a:cubicBezTo>
                    <a:cubicBezTo>
                      <a:pt x="25" y="121"/>
                      <a:pt x="49" y="124"/>
                      <a:pt x="57" y="124"/>
                    </a:cubicBezTo>
                    <a:cubicBezTo>
                      <a:pt x="65" y="124"/>
                      <a:pt x="78" y="123"/>
                      <a:pt x="93" y="123"/>
                    </a:cubicBezTo>
                    <a:cubicBezTo>
                      <a:pt x="114" y="123"/>
                      <a:pt x="175" y="158"/>
                      <a:pt x="212" y="158"/>
                    </a:cubicBezTo>
                    <a:cubicBezTo>
                      <a:pt x="249" y="158"/>
                      <a:pt x="268" y="140"/>
                      <a:pt x="276" y="133"/>
                    </a:cubicBezTo>
                    <a:cubicBezTo>
                      <a:pt x="276" y="122"/>
                      <a:pt x="276" y="61"/>
                      <a:pt x="276" y="61"/>
                    </a:cubicBezTo>
                    <a:cubicBezTo>
                      <a:pt x="261" y="68"/>
                      <a:pt x="259" y="69"/>
                      <a:pt x="252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6" name="Freeform 35"/>
            <p:cNvSpPr>
              <a:spLocks noEditPoints="1"/>
            </p:cNvSpPr>
            <p:nvPr/>
          </p:nvSpPr>
          <p:spPr bwMode="auto">
            <a:xfrm>
              <a:off x="5030456" y="4479995"/>
              <a:ext cx="263212" cy="164863"/>
            </a:xfrm>
            <a:custGeom>
              <a:avLst/>
              <a:gdLst>
                <a:gd name="T0" fmla="*/ 10 w 193"/>
                <a:gd name="T1" fmla="*/ 0 h 120"/>
                <a:gd name="T2" fmla="*/ 0 w 193"/>
                <a:gd name="T3" fmla="*/ 9 h 120"/>
                <a:gd name="T4" fmla="*/ 10 w 193"/>
                <a:gd name="T5" fmla="*/ 18 h 120"/>
                <a:gd name="T6" fmla="*/ 19 w 193"/>
                <a:gd name="T7" fmla="*/ 9 h 120"/>
                <a:gd name="T8" fmla="*/ 10 w 193"/>
                <a:gd name="T9" fmla="*/ 0 h 120"/>
                <a:gd name="T10" fmla="*/ 145 w 193"/>
                <a:gd name="T11" fmla="*/ 33 h 120"/>
                <a:gd name="T12" fmla="*/ 130 w 193"/>
                <a:gd name="T13" fmla="*/ 48 h 120"/>
                <a:gd name="T14" fmla="*/ 145 w 193"/>
                <a:gd name="T15" fmla="*/ 63 h 120"/>
                <a:gd name="T16" fmla="*/ 160 w 193"/>
                <a:gd name="T17" fmla="*/ 48 h 120"/>
                <a:gd name="T18" fmla="*/ 145 w 193"/>
                <a:gd name="T19" fmla="*/ 33 h 120"/>
                <a:gd name="T20" fmla="*/ 49 w 193"/>
                <a:gd name="T21" fmla="*/ 33 h 120"/>
                <a:gd name="T22" fmla="*/ 34 w 193"/>
                <a:gd name="T23" fmla="*/ 48 h 120"/>
                <a:gd name="T24" fmla="*/ 49 w 193"/>
                <a:gd name="T25" fmla="*/ 63 h 120"/>
                <a:gd name="T26" fmla="*/ 64 w 193"/>
                <a:gd name="T27" fmla="*/ 48 h 120"/>
                <a:gd name="T28" fmla="*/ 49 w 193"/>
                <a:gd name="T29" fmla="*/ 33 h 120"/>
                <a:gd name="T30" fmla="*/ 97 w 193"/>
                <a:gd name="T31" fmla="*/ 73 h 120"/>
                <a:gd name="T32" fmla="*/ 73 w 193"/>
                <a:gd name="T33" fmla="*/ 96 h 120"/>
                <a:gd name="T34" fmla="*/ 97 w 193"/>
                <a:gd name="T35" fmla="*/ 120 h 120"/>
                <a:gd name="T36" fmla="*/ 120 w 193"/>
                <a:gd name="T37" fmla="*/ 96 h 120"/>
                <a:gd name="T38" fmla="*/ 97 w 193"/>
                <a:gd name="T39" fmla="*/ 73 h 120"/>
                <a:gd name="T40" fmla="*/ 184 w 193"/>
                <a:gd name="T41" fmla="*/ 0 h 120"/>
                <a:gd name="T42" fmla="*/ 175 w 193"/>
                <a:gd name="T43" fmla="*/ 9 h 120"/>
                <a:gd name="T44" fmla="*/ 184 w 193"/>
                <a:gd name="T45" fmla="*/ 18 h 120"/>
                <a:gd name="T46" fmla="*/ 193 w 193"/>
                <a:gd name="T47" fmla="*/ 9 h 120"/>
                <a:gd name="T48" fmla="*/ 184 w 193"/>
                <a:gd name="T4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20">
                  <a:moveTo>
                    <a:pt x="10" y="0"/>
                  </a:move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5" y="18"/>
                    <a:pt x="10" y="18"/>
                  </a:cubicBezTo>
                  <a:cubicBezTo>
                    <a:pt x="15" y="18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moveTo>
                    <a:pt x="145" y="33"/>
                  </a:moveTo>
                  <a:cubicBezTo>
                    <a:pt x="136" y="33"/>
                    <a:pt x="130" y="40"/>
                    <a:pt x="130" y="48"/>
                  </a:cubicBezTo>
                  <a:cubicBezTo>
                    <a:pt x="130" y="57"/>
                    <a:pt x="136" y="63"/>
                    <a:pt x="145" y="63"/>
                  </a:cubicBezTo>
                  <a:cubicBezTo>
                    <a:pt x="153" y="63"/>
                    <a:pt x="160" y="57"/>
                    <a:pt x="160" y="48"/>
                  </a:cubicBezTo>
                  <a:cubicBezTo>
                    <a:pt x="160" y="40"/>
                    <a:pt x="153" y="33"/>
                    <a:pt x="145" y="33"/>
                  </a:cubicBezTo>
                  <a:moveTo>
                    <a:pt x="49" y="33"/>
                  </a:moveTo>
                  <a:cubicBezTo>
                    <a:pt x="41" y="33"/>
                    <a:pt x="34" y="40"/>
                    <a:pt x="34" y="48"/>
                  </a:cubicBezTo>
                  <a:cubicBezTo>
                    <a:pt x="34" y="57"/>
                    <a:pt x="41" y="63"/>
                    <a:pt x="49" y="63"/>
                  </a:cubicBezTo>
                  <a:cubicBezTo>
                    <a:pt x="57" y="63"/>
                    <a:pt x="64" y="57"/>
                    <a:pt x="64" y="48"/>
                  </a:cubicBezTo>
                  <a:cubicBezTo>
                    <a:pt x="64" y="40"/>
                    <a:pt x="57" y="33"/>
                    <a:pt x="49" y="33"/>
                  </a:cubicBezTo>
                  <a:moveTo>
                    <a:pt x="97" y="73"/>
                  </a:moveTo>
                  <a:cubicBezTo>
                    <a:pt x="84" y="73"/>
                    <a:pt x="73" y="83"/>
                    <a:pt x="73" y="96"/>
                  </a:cubicBezTo>
                  <a:cubicBezTo>
                    <a:pt x="73" y="109"/>
                    <a:pt x="84" y="120"/>
                    <a:pt x="97" y="120"/>
                  </a:cubicBezTo>
                  <a:cubicBezTo>
                    <a:pt x="110" y="120"/>
                    <a:pt x="120" y="109"/>
                    <a:pt x="120" y="96"/>
                  </a:cubicBezTo>
                  <a:cubicBezTo>
                    <a:pt x="120" y="83"/>
                    <a:pt x="110" y="73"/>
                    <a:pt x="97" y="73"/>
                  </a:cubicBezTo>
                  <a:moveTo>
                    <a:pt x="184" y="0"/>
                  </a:moveTo>
                  <a:cubicBezTo>
                    <a:pt x="179" y="0"/>
                    <a:pt x="175" y="4"/>
                    <a:pt x="175" y="9"/>
                  </a:cubicBezTo>
                  <a:cubicBezTo>
                    <a:pt x="175" y="14"/>
                    <a:pt x="179" y="18"/>
                    <a:pt x="184" y="18"/>
                  </a:cubicBezTo>
                  <a:cubicBezTo>
                    <a:pt x="189" y="18"/>
                    <a:pt x="193" y="14"/>
                    <a:pt x="193" y="9"/>
                  </a:cubicBezTo>
                  <a:cubicBezTo>
                    <a:pt x="193" y="4"/>
                    <a:pt x="189" y="0"/>
                    <a:pt x="18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3712725" y="5796502"/>
            <a:ext cx="566856" cy="494370"/>
            <a:chOff x="3712725" y="5724753"/>
            <a:chExt cx="566856" cy="494370"/>
          </a:xfrm>
          <a:solidFill>
            <a:schemeClr val="tx2"/>
          </a:solidFill>
        </p:grpSpPr>
        <p:grpSp>
          <p:nvGrpSpPr>
            <p:cNvPr id="131" name="Group 12"/>
            <p:cNvGrpSpPr>
              <a:grpSpLocks noChangeAspect="1"/>
            </p:cNvGrpSpPr>
            <p:nvPr/>
          </p:nvGrpSpPr>
          <p:grpSpPr bwMode="auto">
            <a:xfrm>
              <a:off x="3765415" y="5726906"/>
              <a:ext cx="514166" cy="492217"/>
              <a:chOff x="851" y="1961"/>
              <a:chExt cx="773" cy="740"/>
            </a:xfrm>
            <a:grpFill/>
          </p:grpSpPr>
          <p:sp>
            <p:nvSpPr>
              <p:cNvPr id="133" name="Freeform 13"/>
              <p:cNvSpPr>
                <a:spLocks noEditPoints="1"/>
              </p:cNvSpPr>
              <p:nvPr/>
            </p:nvSpPr>
            <p:spPr bwMode="auto">
              <a:xfrm>
                <a:off x="851" y="2424"/>
                <a:ext cx="277" cy="277"/>
              </a:xfrm>
              <a:custGeom>
                <a:avLst/>
                <a:gdLst>
                  <a:gd name="T0" fmla="*/ 116 w 116"/>
                  <a:gd name="T1" fmla="*/ 67 h 116"/>
                  <a:gd name="T2" fmla="*/ 116 w 116"/>
                  <a:gd name="T3" fmla="*/ 49 h 116"/>
                  <a:gd name="T4" fmla="*/ 106 w 116"/>
                  <a:gd name="T5" fmla="*/ 49 h 116"/>
                  <a:gd name="T6" fmla="*/ 98 w 116"/>
                  <a:gd name="T7" fmla="*/ 31 h 116"/>
                  <a:gd name="T8" fmla="*/ 106 w 116"/>
                  <a:gd name="T9" fmla="*/ 23 h 116"/>
                  <a:gd name="T10" fmla="*/ 93 w 116"/>
                  <a:gd name="T11" fmla="*/ 10 h 116"/>
                  <a:gd name="T12" fmla="*/ 85 w 116"/>
                  <a:gd name="T13" fmla="*/ 18 h 116"/>
                  <a:gd name="T14" fmla="*/ 67 w 116"/>
                  <a:gd name="T15" fmla="*/ 11 h 116"/>
                  <a:gd name="T16" fmla="*/ 67 w 116"/>
                  <a:gd name="T17" fmla="*/ 0 h 116"/>
                  <a:gd name="T18" fmla="*/ 49 w 116"/>
                  <a:gd name="T19" fmla="*/ 0 h 116"/>
                  <a:gd name="T20" fmla="*/ 49 w 116"/>
                  <a:gd name="T21" fmla="*/ 11 h 116"/>
                  <a:gd name="T22" fmla="*/ 31 w 116"/>
                  <a:gd name="T23" fmla="*/ 18 h 116"/>
                  <a:gd name="T24" fmla="*/ 23 w 116"/>
                  <a:gd name="T25" fmla="*/ 10 h 116"/>
                  <a:gd name="T26" fmla="*/ 10 w 116"/>
                  <a:gd name="T27" fmla="*/ 23 h 116"/>
                  <a:gd name="T28" fmla="*/ 18 w 116"/>
                  <a:gd name="T29" fmla="*/ 31 h 116"/>
                  <a:gd name="T30" fmla="*/ 11 w 116"/>
                  <a:gd name="T31" fmla="*/ 49 h 116"/>
                  <a:gd name="T32" fmla="*/ 0 w 116"/>
                  <a:gd name="T33" fmla="*/ 49 h 116"/>
                  <a:gd name="T34" fmla="*/ 0 w 116"/>
                  <a:gd name="T35" fmla="*/ 67 h 116"/>
                  <a:gd name="T36" fmla="*/ 11 w 116"/>
                  <a:gd name="T37" fmla="*/ 67 h 116"/>
                  <a:gd name="T38" fmla="*/ 18 w 116"/>
                  <a:gd name="T39" fmla="*/ 85 h 116"/>
                  <a:gd name="T40" fmla="*/ 10 w 116"/>
                  <a:gd name="T41" fmla="*/ 93 h 116"/>
                  <a:gd name="T42" fmla="*/ 23 w 116"/>
                  <a:gd name="T43" fmla="*/ 106 h 116"/>
                  <a:gd name="T44" fmla="*/ 31 w 116"/>
                  <a:gd name="T45" fmla="*/ 98 h 116"/>
                  <a:gd name="T46" fmla="*/ 49 w 116"/>
                  <a:gd name="T47" fmla="*/ 106 h 116"/>
                  <a:gd name="T48" fmla="*/ 49 w 116"/>
                  <a:gd name="T49" fmla="*/ 116 h 116"/>
                  <a:gd name="T50" fmla="*/ 67 w 116"/>
                  <a:gd name="T51" fmla="*/ 116 h 116"/>
                  <a:gd name="T52" fmla="*/ 67 w 116"/>
                  <a:gd name="T53" fmla="*/ 106 h 116"/>
                  <a:gd name="T54" fmla="*/ 85 w 116"/>
                  <a:gd name="T55" fmla="*/ 98 h 116"/>
                  <a:gd name="T56" fmla="*/ 93 w 116"/>
                  <a:gd name="T57" fmla="*/ 106 h 116"/>
                  <a:gd name="T58" fmla="*/ 106 w 116"/>
                  <a:gd name="T59" fmla="*/ 93 h 116"/>
                  <a:gd name="T60" fmla="*/ 98 w 116"/>
                  <a:gd name="T61" fmla="*/ 85 h 116"/>
                  <a:gd name="T62" fmla="*/ 106 w 116"/>
                  <a:gd name="T63" fmla="*/ 67 h 116"/>
                  <a:gd name="T64" fmla="*/ 116 w 116"/>
                  <a:gd name="T65" fmla="*/ 67 h 116"/>
                  <a:gd name="T66" fmla="*/ 58 w 116"/>
                  <a:gd name="T67" fmla="*/ 88 h 116"/>
                  <a:gd name="T68" fmla="*/ 28 w 116"/>
                  <a:gd name="T69" fmla="*/ 58 h 116"/>
                  <a:gd name="T70" fmla="*/ 58 w 116"/>
                  <a:gd name="T71" fmla="*/ 28 h 116"/>
                  <a:gd name="T72" fmla="*/ 88 w 116"/>
                  <a:gd name="T73" fmla="*/ 58 h 116"/>
                  <a:gd name="T74" fmla="*/ 58 w 116"/>
                  <a:gd name="T75" fmla="*/ 8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16">
                    <a:moveTo>
                      <a:pt x="116" y="67"/>
                    </a:moveTo>
                    <a:cubicBezTo>
                      <a:pt x="116" y="49"/>
                      <a:pt x="116" y="49"/>
                      <a:pt x="116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4" y="42"/>
                      <a:pt x="102" y="36"/>
                      <a:pt x="98" y="31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0" y="14"/>
                      <a:pt x="74" y="12"/>
                      <a:pt x="67" y="11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2" y="12"/>
                      <a:pt x="36" y="14"/>
                      <a:pt x="31" y="18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4" y="36"/>
                      <a:pt x="12" y="42"/>
                      <a:pt x="11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2" y="74"/>
                      <a:pt x="14" y="80"/>
                      <a:pt x="18" y="85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23" y="106"/>
                      <a:pt x="23" y="106"/>
                      <a:pt x="23" y="106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36" y="102"/>
                      <a:pt x="42" y="104"/>
                      <a:pt x="49" y="106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74" y="104"/>
                      <a:pt x="80" y="102"/>
                      <a:pt x="85" y="98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106" y="93"/>
                      <a:pt x="106" y="93"/>
                      <a:pt x="106" y="9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102" y="80"/>
                      <a:pt x="104" y="74"/>
                      <a:pt x="106" y="67"/>
                    </a:cubicBezTo>
                    <a:lnTo>
                      <a:pt x="116" y="67"/>
                    </a:lnTo>
                    <a:close/>
                    <a:moveTo>
                      <a:pt x="58" y="88"/>
                    </a:moveTo>
                    <a:cubicBezTo>
                      <a:pt x="41" y="88"/>
                      <a:pt x="28" y="75"/>
                      <a:pt x="28" y="58"/>
                    </a:cubicBezTo>
                    <a:cubicBezTo>
                      <a:pt x="28" y="41"/>
                      <a:pt x="41" y="28"/>
                      <a:pt x="58" y="28"/>
                    </a:cubicBezTo>
                    <a:cubicBezTo>
                      <a:pt x="75" y="28"/>
                      <a:pt x="88" y="41"/>
                      <a:pt x="88" y="58"/>
                    </a:cubicBezTo>
                    <a:cubicBezTo>
                      <a:pt x="88" y="75"/>
                      <a:pt x="75" y="88"/>
                      <a:pt x="58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14"/>
              <p:cNvSpPr>
                <a:spLocks noEditPoints="1"/>
              </p:cNvSpPr>
              <p:nvPr/>
            </p:nvSpPr>
            <p:spPr bwMode="auto">
              <a:xfrm>
                <a:off x="1202" y="2424"/>
                <a:ext cx="279" cy="277"/>
              </a:xfrm>
              <a:custGeom>
                <a:avLst/>
                <a:gdLst>
                  <a:gd name="T0" fmla="*/ 117 w 117"/>
                  <a:gd name="T1" fmla="*/ 67 h 116"/>
                  <a:gd name="T2" fmla="*/ 117 w 117"/>
                  <a:gd name="T3" fmla="*/ 49 h 116"/>
                  <a:gd name="T4" fmla="*/ 106 w 117"/>
                  <a:gd name="T5" fmla="*/ 49 h 116"/>
                  <a:gd name="T6" fmla="*/ 98 w 117"/>
                  <a:gd name="T7" fmla="*/ 31 h 116"/>
                  <a:gd name="T8" fmla="*/ 106 w 117"/>
                  <a:gd name="T9" fmla="*/ 23 h 116"/>
                  <a:gd name="T10" fmla="*/ 93 w 117"/>
                  <a:gd name="T11" fmla="*/ 10 h 116"/>
                  <a:gd name="T12" fmla="*/ 86 w 117"/>
                  <a:gd name="T13" fmla="*/ 18 h 116"/>
                  <a:gd name="T14" fmla="*/ 67 w 117"/>
                  <a:gd name="T15" fmla="*/ 11 h 116"/>
                  <a:gd name="T16" fmla="*/ 67 w 117"/>
                  <a:gd name="T17" fmla="*/ 0 h 116"/>
                  <a:gd name="T18" fmla="*/ 49 w 117"/>
                  <a:gd name="T19" fmla="*/ 0 h 116"/>
                  <a:gd name="T20" fmla="*/ 49 w 117"/>
                  <a:gd name="T21" fmla="*/ 11 h 116"/>
                  <a:gd name="T22" fmla="*/ 31 w 117"/>
                  <a:gd name="T23" fmla="*/ 18 h 116"/>
                  <a:gd name="T24" fmla="*/ 24 w 117"/>
                  <a:gd name="T25" fmla="*/ 10 h 116"/>
                  <a:gd name="T26" fmla="*/ 11 w 117"/>
                  <a:gd name="T27" fmla="*/ 23 h 116"/>
                  <a:gd name="T28" fmla="*/ 18 w 117"/>
                  <a:gd name="T29" fmla="*/ 31 h 116"/>
                  <a:gd name="T30" fmla="*/ 11 w 117"/>
                  <a:gd name="T31" fmla="*/ 49 h 116"/>
                  <a:gd name="T32" fmla="*/ 0 w 117"/>
                  <a:gd name="T33" fmla="*/ 49 h 116"/>
                  <a:gd name="T34" fmla="*/ 0 w 117"/>
                  <a:gd name="T35" fmla="*/ 67 h 116"/>
                  <a:gd name="T36" fmla="*/ 11 w 117"/>
                  <a:gd name="T37" fmla="*/ 67 h 116"/>
                  <a:gd name="T38" fmla="*/ 18 w 117"/>
                  <a:gd name="T39" fmla="*/ 85 h 116"/>
                  <a:gd name="T40" fmla="*/ 11 w 117"/>
                  <a:gd name="T41" fmla="*/ 93 h 116"/>
                  <a:gd name="T42" fmla="*/ 24 w 117"/>
                  <a:gd name="T43" fmla="*/ 106 h 116"/>
                  <a:gd name="T44" fmla="*/ 31 w 117"/>
                  <a:gd name="T45" fmla="*/ 98 h 116"/>
                  <a:gd name="T46" fmla="*/ 49 w 117"/>
                  <a:gd name="T47" fmla="*/ 106 h 116"/>
                  <a:gd name="T48" fmla="*/ 49 w 117"/>
                  <a:gd name="T49" fmla="*/ 116 h 116"/>
                  <a:gd name="T50" fmla="*/ 67 w 117"/>
                  <a:gd name="T51" fmla="*/ 116 h 116"/>
                  <a:gd name="T52" fmla="*/ 67 w 117"/>
                  <a:gd name="T53" fmla="*/ 106 h 116"/>
                  <a:gd name="T54" fmla="*/ 86 w 117"/>
                  <a:gd name="T55" fmla="*/ 98 h 116"/>
                  <a:gd name="T56" fmla="*/ 93 w 117"/>
                  <a:gd name="T57" fmla="*/ 106 h 116"/>
                  <a:gd name="T58" fmla="*/ 106 w 117"/>
                  <a:gd name="T59" fmla="*/ 93 h 116"/>
                  <a:gd name="T60" fmla="*/ 98 w 117"/>
                  <a:gd name="T61" fmla="*/ 85 h 116"/>
                  <a:gd name="T62" fmla="*/ 106 w 117"/>
                  <a:gd name="T63" fmla="*/ 67 h 116"/>
                  <a:gd name="T64" fmla="*/ 117 w 117"/>
                  <a:gd name="T65" fmla="*/ 67 h 116"/>
                  <a:gd name="T66" fmla="*/ 58 w 117"/>
                  <a:gd name="T67" fmla="*/ 88 h 116"/>
                  <a:gd name="T68" fmla="*/ 28 w 117"/>
                  <a:gd name="T69" fmla="*/ 58 h 116"/>
                  <a:gd name="T70" fmla="*/ 58 w 117"/>
                  <a:gd name="T71" fmla="*/ 28 h 116"/>
                  <a:gd name="T72" fmla="*/ 89 w 117"/>
                  <a:gd name="T73" fmla="*/ 58 h 116"/>
                  <a:gd name="T74" fmla="*/ 58 w 117"/>
                  <a:gd name="T75" fmla="*/ 8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7" h="116">
                    <a:moveTo>
                      <a:pt x="117" y="67"/>
                    </a:moveTo>
                    <a:cubicBezTo>
                      <a:pt x="117" y="49"/>
                      <a:pt x="117" y="49"/>
                      <a:pt x="117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42"/>
                      <a:pt x="102" y="36"/>
                      <a:pt x="98" y="31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0" y="14"/>
                      <a:pt x="74" y="12"/>
                      <a:pt x="67" y="11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3" y="12"/>
                      <a:pt x="37" y="14"/>
                      <a:pt x="31" y="18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5" y="36"/>
                      <a:pt x="12" y="42"/>
                      <a:pt x="11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2" y="74"/>
                      <a:pt x="15" y="80"/>
                      <a:pt x="18" y="85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37" y="102"/>
                      <a:pt x="43" y="104"/>
                      <a:pt x="49" y="106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74" y="104"/>
                      <a:pt x="80" y="102"/>
                      <a:pt x="86" y="98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106" y="93"/>
                      <a:pt x="106" y="93"/>
                      <a:pt x="106" y="9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102" y="80"/>
                      <a:pt x="105" y="74"/>
                      <a:pt x="106" y="67"/>
                    </a:cubicBezTo>
                    <a:lnTo>
                      <a:pt x="117" y="67"/>
                    </a:lnTo>
                    <a:close/>
                    <a:moveTo>
                      <a:pt x="58" y="88"/>
                    </a:moveTo>
                    <a:cubicBezTo>
                      <a:pt x="42" y="88"/>
                      <a:pt x="28" y="75"/>
                      <a:pt x="28" y="58"/>
                    </a:cubicBezTo>
                    <a:cubicBezTo>
                      <a:pt x="28" y="41"/>
                      <a:pt x="42" y="28"/>
                      <a:pt x="58" y="28"/>
                    </a:cubicBezTo>
                    <a:cubicBezTo>
                      <a:pt x="75" y="28"/>
                      <a:pt x="89" y="41"/>
                      <a:pt x="89" y="58"/>
                    </a:cubicBezTo>
                    <a:cubicBezTo>
                      <a:pt x="89" y="75"/>
                      <a:pt x="75" y="88"/>
                      <a:pt x="58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15"/>
              <p:cNvSpPr>
                <a:spLocks noEditPoints="1"/>
              </p:cNvSpPr>
              <p:nvPr/>
            </p:nvSpPr>
            <p:spPr bwMode="auto">
              <a:xfrm>
                <a:off x="1059" y="2259"/>
                <a:ext cx="217" cy="220"/>
              </a:xfrm>
              <a:custGeom>
                <a:avLst/>
                <a:gdLst>
                  <a:gd name="T0" fmla="*/ 90 w 91"/>
                  <a:gd name="T1" fmla="*/ 42 h 92"/>
                  <a:gd name="T2" fmla="*/ 88 w 91"/>
                  <a:gd name="T3" fmla="*/ 45 h 92"/>
                  <a:gd name="T4" fmla="*/ 91 w 91"/>
                  <a:gd name="T5" fmla="*/ 44 h 92"/>
                  <a:gd name="T6" fmla="*/ 90 w 91"/>
                  <a:gd name="T7" fmla="*/ 42 h 92"/>
                  <a:gd name="T8" fmla="*/ 80 w 91"/>
                  <a:gd name="T9" fmla="*/ 57 h 92"/>
                  <a:gd name="T10" fmla="*/ 81 w 91"/>
                  <a:gd name="T11" fmla="*/ 51 h 92"/>
                  <a:gd name="T12" fmla="*/ 73 w 91"/>
                  <a:gd name="T13" fmla="*/ 56 h 92"/>
                  <a:gd name="T14" fmla="*/ 61 w 91"/>
                  <a:gd name="T15" fmla="*/ 56 h 92"/>
                  <a:gd name="T16" fmla="*/ 35 w 91"/>
                  <a:gd name="T17" fmla="*/ 62 h 92"/>
                  <a:gd name="T18" fmla="*/ 28 w 91"/>
                  <a:gd name="T19" fmla="*/ 36 h 92"/>
                  <a:gd name="T20" fmla="*/ 54 w 91"/>
                  <a:gd name="T21" fmla="*/ 29 h 92"/>
                  <a:gd name="T22" fmla="*/ 66 w 91"/>
                  <a:gd name="T23" fmla="*/ 6 h 92"/>
                  <a:gd name="T24" fmla="*/ 60 w 91"/>
                  <a:gd name="T25" fmla="*/ 3 h 92"/>
                  <a:gd name="T26" fmla="*/ 56 w 91"/>
                  <a:gd name="T27" fmla="*/ 10 h 92"/>
                  <a:gd name="T28" fmla="*/ 45 w 91"/>
                  <a:gd name="T29" fmla="*/ 9 h 92"/>
                  <a:gd name="T30" fmla="*/ 43 w 91"/>
                  <a:gd name="T31" fmla="*/ 0 h 92"/>
                  <a:gd name="T32" fmla="*/ 37 w 91"/>
                  <a:gd name="T33" fmla="*/ 1 h 92"/>
                  <a:gd name="T34" fmla="*/ 27 w 91"/>
                  <a:gd name="T35" fmla="*/ 9 h 92"/>
                  <a:gd name="T36" fmla="*/ 27 w 91"/>
                  <a:gd name="T37" fmla="*/ 13 h 92"/>
                  <a:gd name="T38" fmla="*/ 19 w 91"/>
                  <a:gd name="T39" fmla="*/ 19 h 92"/>
                  <a:gd name="T40" fmla="*/ 15 w 91"/>
                  <a:gd name="T41" fmla="*/ 17 h 92"/>
                  <a:gd name="T42" fmla="*/ 15 w 91"/>
                  <a:gd name="T43" fmla="*/ 20 h 92"/>
                  <a:gd name="T44" fmla="*/ 9 w 91"/>
                  <a:gd name="T45" fmla="*/ 30 h 92"/>
                  <a:gd name="T46" fmla="*/ 8 w 91"/>
                  <a:gd name="T47" fmla="*/ 34 h 92"/>
                  <a:gd name="T48" fmla="*/ 9 w 91"/>
                  <a:gd name="T49" fmla="*/ 35 h 92"/>
                  <a:gd name="T50" fmla="*/ 8 w 91"/>
                  <a:gd name="T51" fmla="*/ 45 h 92"/>
                  <a:gd name="T52" fmla="*/ 5 w 91"/>
                  <a:gd name="T53" fmla="*/ 46 h 92"/>
                  <a:gd name="T54" fmla="*/ 0 w 91"/>
                  <a:gd name="T55" fmla="*/ 54 h 92"/>
                  <a:gd name="T56" fmla="*/ 3 w 91"/>
                  <a:gd name="T57" fmla="*/ 65 h 92"/>
                  <a:gd name="T58" fmla="*/ 12 w 91"/>
                  <a:gd name="T59" fmla="*/ 63 h 92"/>
                  <a:gd name="T60" fmla="*/ 18 w 91"/>
                  <a:gd name="T61" fmla="*/ 72 h 92"/>
                  <a:gd name="T62" fmla="*/ 13 w 91"/>
                  <a:gd name="T63" fmla="*/ 79 h 92"/>
                  <a:gd name="T64" fmla="*/ 29 w 91"/>
                  <a:gd name="T65" fmla="*/ 89 h 92"/>
                  <a:gd name="T66" fmla="*/ 34 w 91"/>
                  <a:gd name="T67" fmla="*/ 81 h 92"/>
                  <a:gd name="T68" fmla="*/ 44 w 91"/>
                  <a:gd name="T69" fmla="*/ 83 h 92"/>
                  <a:gd name="T70" fmla="*/ 46 w 91"/>
                  <a:gd name="T71" fmla="*/ 92 h 92"/>
                  <a:gd name="T72" fmla="*/ 64 w 91"/>
                  <a:gd name="T73" fmla="*/ 88 h 92"/>
                  <a:gd name="T74" fmla="*/ 62 w 91"/>
                  <a:gd name="T75" fmla="*/ 79 h 92"/>
                  <a:gd name="T76" fmla="*/ 71 w 91"/>
                  <a:gd name="T77" fmla="*/ 72 h 92"/>
                  <a:gd name="T78" fmla="*/ 78 w 91"/>
                  <a:gd name="T79" fmla="*/ 77 h 92"/>
                  <a:gd name="T80" fmla="*/ 88 w 91"/>
                  <a:gd name="T81" fmla="*/ 62 h 92"/>
                  <a:gd name="T82" fmla="*/ 80 w 91"/>
                  <a:gd name="T83" fmla="*/ 5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1" h="92">
                    <a:moveTo>
                      <a:pt x="90" y="42"/>
                    </a:moveTo>
                    <a:cubicBezTo>
                      <a:pt x="89" y="43"/>
                      <a:pt x="89" y="44"/>
                      <a:pt x="88" y="45"/>
                    </a:cubicBezTo>
                    <a:cubicBezTo>
                      <a:pt x="91" y="44"/>
                      <a:pt x="91" y="44"/>
                      <a:pt x="91" y="44"/>
                    </a:cubicBezTo>
                    <a:lnTo>
                      <a:pt x="90" y="42"/>
                    </a:lnTo>
                    <a:close/>
                    <a:moveTo>
                      <a:pt x="80" y="57"/>
                    </a:moveTo>
                    <a:cubicBezTo>
                      <a:pt x="81" y="55"/>
                      <a:pt x="81" y="53"/>
                      <a:pt x="81" y="51"/>
                    </a:cubicBezTo>
                    <a:cubicBezTo>
                      <a:pt x="79" y="54"/>
                      <a:pt x="76" y="55"/>
                      <a:pt x="73" y="56"/>
                    </a:cubicBezTo>
                    <a:cubicBezTo>
                      <a:pt x="69" y="58"/>
                      <a:pt x="64" y="58"/>
                      <a:pt x="61" y="56"/>
                    </a:cubicBezTo>
                    <a:cubicBezTo>
                      <a:pt x="55" y="65"/>
                      <a:pt x="44" y="67"/>
                      <a:pt x="35" y="62"/>
                    </a:cubicBezTo>
                    <a:cubicBezTo>
                      <a:pt x="26" y="57"/>
                      <a:pt x="23" y="45"/>
                      <a:pt x="28" y="36"/>
                    </a:cubicBezTo>
                    <a:cubicBezTo>
                      <a:pt x="34" y="27"/>
                      <a:pt x="45" y="25"/>
                      <a:pt x="54" y="29"/>
                    </a:cubicBezTo>
                    <a:cubicBezTo>
                      <a:pt x="56" y="21"/>
                      <a:pt x="62" y="13"/>
                      <a:pt x="66" y="6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2" y="9"/>
                      <a:pt x="49" y="9"/>
                      <a:pt x="45" y="9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4" y="4"/>
                      <a:pt x="31" y="7"/>
                      <a:pt x="27" y="9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4" y="15"/>
                      <a:pt x="21" y="17"/>
                      <a:pt x="19" y="19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5" y="19"/>
                      <a:pt x="15" y="20"/>
                    </a:cubicBezTo>
                    <a:cubicBezTo>
                      <a:pt x="14" y="24"/>
                      <a:pt x="12" y="28"/>
                      <a:pt x="9" y="30"/>
                    </a:cubicBezTo>
                    <a:cubicBezTo>
                      <a:pt x="9" y="32"/>
                      <a:pt x="8" y="33"/>
                      <a:pt x="8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42"/>
                      <a:pt x="8" y="45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4" y="49"/>
                      <a:pt x="2" y="52"/>
                      <a:pt x="0" y="54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6"/>
                      <a:pt x="16" y="69"/>
                      <a:pt x="18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37" y="82"/>
                      <a:pt x="41" y="83"/>
                      <a:pt x="44" y="83"/>
                    </a:cubicBezTo>
                    <a:cubicBezTo>
                      <a:pt x="46" y="92"/>
                      <a:pt x="46" y="92"/>
                      <a:pt x="46" y="92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79"/>
                      <a:pt x="62" y="79"/>
                      <a:pt x="62" y="79"/>
                    </a:cubicBezTo>
                    <a:cubicBezTo>
                      <a:pt x="65" y="77"/>
                      <a:pt x="68" y="75"/>
                      <a:pt x="71" y="72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88" y="62"/>
                      <a:pt x="88" y="62"/>
                      <a:pt x="88" y="62"/>
                    </a:cubicBezTo>
                    <a:lnTo>
                      <a:pt x="8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16"/>
              <p:cNvSpPr>
                <a:spLocks/>
              </p:cNvSpPr>
              <p:nvPr/>
            </p:nvSpPr>
            <p:spPr bwMode="auto">
              <a:xfrm>
                <a:off x="1014" y="2014"/>
                <a:ext cx="460" cy="389"/>
              </a:xfrm>
              <a:custGeom>
                <a:avLst/>
                <a:gdLst>
                  <a:gd name="T0" fmla="*/ 193 w 193"/>
                  <a:gd name="T1" fmla="*/ 50 h 163"/>
                  <a:gd name="T2" fmla="*/ 160 w 193"/>
                  <a:gd name="T3" fmla="*/ 69 h 163"/>
                  <a:gd name="T4" fmla="*/ 119 w 193"/>
                  <a:gd name="T5" fmla="*/ 115 h 163"/>
                  <a:gd name="T6" fmla="*/ 81 w 193"/>
                  <a:gd name="T7" fmla="*/ 153 h 163"/>
                  <a:gd name="T8" fmla="*/ 91 w 193"/>
                  <a:gd name="T9" fmla="*/ 110 h 163"/>
                  <a:gd name="T10" fmla="*/ 94 w 193"/>
                  <a:gd name="T11" fmla="*/ 89 h 163"/>
                  <a:gd name="T12" fmla="*/ 56 w 193"/>
                  <a:gd name="T13" fmla="*/ 97 h 163"/>
                  <a:gd name="T14" fmla="*/ 30 w 193"/>
                  <a:gd name="T15" fmla="*/ 111 h 163"/>
                  <a:gd name="T16" fmla="*/ 22 w 193"/>
                  <a:gd name="T17" fmla="*/ 130 h 163"/>
                  <a:gd name="T18" fmla="*/ 11 w 193"/>
                  <a:gd name="T19" fmla="*/ 156 h 163"/>
                  <a:gd name="T20" fmla="*/ 2 w 193"/>
                  <a:gd name="T21" fmla="*/ 149 h 163"/>
                  <a:gd name="T22" fmla="*/ 5 w 193"/>
                  <a:gd name="T23" fmla="*/ 126 h 163"/>
                  <a:gd name="T24" fmla="*/ 10 w 193"/>
                  <a:gd name="T25" fmla="*/ 99 h 163"/>
                  <a:gd name="T26" fmla="*/ 46 w 193"/>
                  <a:gd name="T27" fmla="*/ 71 h 163"/>
                  <a:gd name="T28" fmla="*/ 64 w 193"/>
                  <a:gd name="T29" fmla="*/ 55 h 163"/>
                  <a:gd name="T30" fmla="*/ 92 w 193"/>
                  <a:gd name="T31" fmla="*/ 44 h 163"/>
                  <a:gd name="T32" fmla="*/ 137 w 193"/>
                  <a:gd name="T33" fmla="*/ 19 h 163"/>
                  <a:gd name="T34" fmla="*/ 175 w 193"/>
                  <a:gd name="T35" fmla="*/ 0 h 163"/>
                  <a:gd name="T36" fmla="*/ 193 w 193"/>
                  <a:gd name="T37" fmla="*/ 5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3" h="163">
                    <a:moveTo>
                      <a:pt x="193" y="50"/>
                    </a:moveTo>
                    <a:cubicBezTo>
                      <a:pt x="177" y="50"/>
                      <a:pt x="161" y="57"/>
                      <a:pt x="160" y="69"/>
                    </a:cubicBezTo>
                    <a:cubicBezTo>
                      <a:pt x="158" y="81"/>
                      <a:pt x="128" y="106"/>
                      <a:pt x="119" y="115"/>
                    </a:cubicBezTo>
                    <a:cubicBezTo>
                      <a:pt x="114" y="129"/>
                      <a:pt x="96" y="163"/>
                      <a:pt x="81" y="153"/>
                    </a:cubicBezTo>
                    <a:cubicBezTo>
                      <a:pt x="66" y="144"/>
                      <a:pt x="89" y="114"/>
                      <a:pt x="91" y="110"/>
                    </a:cubicBezTo>
                    <a:cubicBezTo>
                      <a:pt x="98" y="100"/>
                      <a:pt x="100" y="94"/>
                      <a:pt x="94" y="89"/>
                    </a:cubicBezTo>
                    <a:cubicBezTo>
                      <a:pt x="89" y="84"/>
                      <a:pt x="69" y="100"/>
                      <a:pt x="56" y="97"/>
                    </a:cubicBezTo>
                    <a:cubicBezTo>
                      <a:pt x="50" y="103"/>
                      <a:pt x="37" y="114"/>
                      <a:pt x="30" y="111"/>
                    </a:cubicBezTo>
                    <a:cubicBezTo>
                      <a:pt x="30" y="116"/>
                      <a:pt x="28" y="129"/>
                      <a:pt x="22" y="130"/>
                    </a:cubicBezTo>
                    <a:cubicBezTo>
                      <a:pt x="23" y="135"/>
                      <a:pt x="20" y="154"/>
                      <a:pt x="11" y="156"/>
                    </a:cubicBezTo>
                    <a:cubicBezTo>
                      <a:pt x="2" y="157"/>
                      <a:pt x="0" y="154"/>
                      <a:pt x="2" y="149"/>
                    </a:cubicBezTo>
                    <a:cubicBezTo>
                      <a:pt x="3" y="145"/>
                      <a:pt x="3" y="132"/>
                      <a:pt x="5" y="126"/>
                    </a:cubicBezTo>
                    <a:cubicBezTo>
                      <a:pt x="7" y="120"/>
                      <a:pt x="8" y="105"/>
                      <a:pt x="10" y="99"/>
                    </a:cubicBezTo>
                    <a:cubicBezTo>
                      <a:pt x="12" y="94"/>
                      <a:pt x="42" y="75"/>
                      <a:pt x="46" y="71"/>
                    </a:cubicBezTo>
                    <a:cubicBezTo>
                      <a:pt x="50" y="66"/>
                      <a:pt x="62" y="58"/>
                      <a:pt x="64" y="55"/>
                    </a:cubicBezTo>
                    <a:cubicBezTo>
                      <a:pt x="66" y="53"/>
                      <a:pt x="85" y="47"/>
                      <a:pt x="92" y="44"/>
                    </a:cubicBezTo>
                    <a:cubicBezTo>
                      <a:pt x="98" y="40"/>
                      <a:pt x="124" y="22"/>
                      <a:pt x="137" y="19"/>
                    </a:cubicBezTo>
                    <a:cubicBezTo>
                      <a:pt x="151" y="16"/>
                      <a:pt x="160" y="9"/>
                      <a:pt x="175" y="0"/>
                    </a:cubicBezTo>
                    <a:lnTo>
                      <a:pt x="19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17"/>
              <p:cNvSpPr>
                <a:spLocks/>
              </p:cNvSpPr>
              <p:nvPr/>
            </p:nvSpPr>
            <p:spPr bwMode="auto">
              <a:xfrm>
                <a:off x="1419" y="1985"/>
                <a:ext cx="103" cy="160"/>
              </a:xfrm>
              <a:custGeom>
                <a:avLst/>
                <a:gdLst>
                  <a:gd name="T0" fmla="*/ 67 w 103"/>
                  <a:gd name="T1" fmla="*/ 0 h 160"/>
                  <a:gd name="T2" fmla="*/ 0 w 103"/>
                  <a:gd name="T3" fmla="*/ 26 h 160"/>
                  <a:gd name="T4" fmla="*/ 53 w 103"/>
                  <a:gd name="T5" fmla="*/ 160 h 160"/>
                  <a:gd name="T6" fmla="*/ 103 w 103"/>
                  <a:gd name="T7" fmla="*/ 143 h 160"/>
                  <a:gd name="T8" fmla="*/ 67 w 103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60">
                    <a:moveTo>
                      <a:pt x="67" y="0"/>
                    </a:moveTo>
                    <a:lnTo>
                      <a:pt x="0" y="26"/>
                    </a:lnTo>
                    <a:lnTo>
                      <a:pt x="53" y="160"/>
                    </a:lnTo>
                    <a:lnTo>
                      <a:pt x="103" y="143"/>
                    </a:lnTo>
                    <a:lnTo>
                      <a:pt x="6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8"/>
              <p:cNvSpPr>
                <a:spLocks/>
              </p:cNvSpPr>
              <p:nvPr/>
            </p:nvSpPr>
            <p:spPr bwMode="auto">
              <a:xfrm>
                <a:off x="1474" y="1961"/>
                <a:ext cx="150" cy="191"/>
              </a:xfrm>
              <a:custGeom>
                <a:avLst/>
                <a:gdLst>
                  <a:gd name="T0" fmla="*/ 26 w 63"/>
                  <a:gd name="T1" fmla="*/ 1 h 80"/>
                  <a:gd name="T2" fmla="*/ 0 w 63"/>
                  <a:gd name="T3" fmla="*/ 9 h 80"/>
                  <a:gd name="T4" fmla="*/ 21 w 63"/>
                  <a:gd name="T5" fmla="*/ 80 h 80"/>
                  <a:gd name="T6" fmla="*/ 56 w 63"/>
                  <a:gd name="T7" fmla="*/ 72 h 80"/>
                  <a:gd name="T8" fmla="*/ 58 w 63"/>
                  <a:gd name="T9" fmla="*/ 48 h 80"/>
                  <a:gd name="T10" fmla="*/ 39 w 63"/>
                  <a:gd name="T11" fmla="*/ 31 h 80"/>
                  <a:gd name="T12" fmla="*/ 46 w 63"/>
                  <a:gd name="T13" fmla="*/ 8 h 80"/>
                  <a:gd name="T14" fmla="*/ 26 w 63"/>
                  <a:gd name="T15" fmla="*/ 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80">
                    <a:moveTo>
                      <a:pt x="26" y="1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63" y="56"/>
                      <a:pt x="58" y="48"/>
                    </a:cubicBezTo>
                    <a:cubicBezTo>
                      <a:pt x="53" y="40"/>
                      <a:pt x="41" y="40"/>
                      <a:pt x="39" y="31"/>
                    </a:cubicBezTo>
                    <a:cubicBezTo>
                      <a:pt x="37" y="22"/>
                      <a:pt x="48" y="16"/>
                      <a:pt x="46" y="8"/>
                    </a:cubicBezTo>
                    <a:cubicBezTo>
                      <a:pt x="43" y="0"/>
                      <a:pt x="35" y="1"/>
                      <a:pt x="2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2" name="Freeform 35"/>
            <p:cNvSpPr>
              <a:spLocks noEditPoints="1"/>
            </p:cNvSpPr>
            <p:nvPr/>
          </p:nvSpPr>
          <p:spPr bwMode="auto">
            <a:xfrm>
              <a:off x="3712725" y="5724753"/>
              <a:ext cx="263212" cy="164863"/>
            </a:xfrm>
            <a:custGeom>
              <a:avLst/>
              <a:gdLst>
                <a:gd name="T0" fmla="*/ 10 w 193"/>
                <a:gd name="T1" fmla="*/ 0 h 120"/>
                <a:gd name="T2" fmla="*/ 0 w 193"/>
                <a:gd name="T3" fmla="*/ 9 h 120"/>
                <a:gd name="T4" fmla="*/ 10 w 193"/>
                <a:gd name="T5" fmla="*/ 18 h 120"/>
                <a:gd name="T6" fmla="*/ 19 w 193"/>
                <a:gd name="T7" fmla="*/ 9 h 120"/>
                <a:gd name="T8" fmla="*/ 10 w 193"/>
                <a:gd name="T9" fmla="*/ 0 h 120"/>
                <a:gd name="T10" fmla="*/ 145 w 193"/>
                <a:gd name="T11" fmla="*/ 33 h 120"/>
                <a:gd name="T12" fmla="*/ 130 w 193"/>
                <a:gd name="T13" fmla="*/ 48 h 120"/>
                <a:gd name="T14" fmla="*/ 145 w 193"/>
                <a:gd name="T15" fmla="*/ 63 h 120"/>
                <a:gd name="T16" fmla="*/ 160 w 193"/>
                <a:gd name="T17" fmla="*/ 48 h 120"/>
                <a:gd name="T18" fmla="*/ 145 w 193"/>
                <a:gd name="T19" fmla="*/ 33 h 120"/>
                <a:gd name="T20" fmla="*/ 49 w 193"/>
                <a:gd name="T21" fmla="*/ 33 h 120"/>
                <a:gd name="T22" fmla="*/ 34 w 193"/>
                <a:gd name="T23" fmla="*/ 48 h 120"/>
                <a:gd name="T24" fmla="*/ 49 w 193"/>
                <a:gd name="T25" fmla="*/ 63 h 120"/>
                <a:gd name="T26" fmla="*/ 64 w 193"/>
                <a:gd name="T27" fmla="*/ 48 h 120"/>
                <a:gd name="T28" fmla="*/ 49 w 193"/>
                <a:gd name="T29" fmla="*/ 33 h 120"/>
                <a:gd name="T30" fmla="*/ 97 w 193"/>
                <a:gd name="T31" fmla="*/ 73 h 120"/>
                <a:gd name="T32" fmla="*/ 73 w 193"/>
                <a:gd name="T33" fmla="*/ 96 h 120"/>
                <a:gd name="T34" fmla="*/ 97 w 193"/>
                <a:gd name="T35" fmla="*/ 120 h 120"/>
                <a:gd name="T36" fmla="*/ 120 w 193"/>
                <a:gd name="T37" fmla="*/ 96 h 120"/>
                <a:gd name="T38" fmla="*/ 97 w 193"/>
                <a:gd name="T39" fmla="*/ 73 h 120"/>
                <a:gd name="T40" fmla="*/ 184 w 193"/>
                <a:gd name="T41" fmla="*/ 0 h 120"/>
                <a:gd name="T42" fmla="*/ 175 w 193"/>
                <a:gd name="T43" fmla="*/ 9 h 120"/>
                <a:gd name="T44" fmla="*/ 184 w 193"/>
                <a:gd name="T45" fmla="*/ 18 h 120"/>
                <a:gd name="T46" fmla="*/ 193 w 193"/>
                <a:gd name="T47" fmla="*/ 9 h 120"/>
                <a:gd name="T48" fmla="*/ 184 w 193"/>
                <a:gd name="T4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120">
                  <a:moveTo>
                    <a:pt x="10" y="0"/>
                  </a:moveTo>
                  <a:cubicBezTo>
                    <a:pt x="5" y="0"/>
                    <a:pt x="0" y="4"/>
                    <a:pt x="0" y="9"/>
                  </a:cubicBezTo>
                  <a:cubicBezTo>
                    <a:pt x="0" y="14"/>
                    <a:pt x="5" y="18"/>
                    <a:pt x="10" y="18"/>
                  </a:cubicBezTo>
                  <a:cubicBezTo>
                    <a:pt x="15" y="18"/>
                    <a:pt x="19" y="14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moveTo>
                    <a:pt x="145" y="33"/>
                  </a:moveTo>
                  <a:cubicBezTo>
                    <a:pt x="136" y="33"/>
                    <a:pt x="130" y="40"/>
                    <a:pt x="130" y="48"/>
                  </a:cubicBezTo>
                  <a:cubicBezTo>
                    <a:pt x="130" y="57"/>
                    <a:pt x="136" y="63"/>
                    <a:pt x="145" y="63"/>
                  </a:cubicBezTo>
                  <a:cubicBezTo>
                    <a:pt x="153" y="63"/>
                    <a:pt x="160" y="57"/>
                    <a:pt x="160" y="48"/>
                  </a:cubicBezTo>
                  <a:cubicBezTo>
                    <a:pt x="160" y="40"/>
                    <a:pt x="153" y="33"/>
                    <a:pt x="145" y="33"/>
                  </a:cubicBezTo>
                  <a:moveTo>
                    <a:pt x="49" y="33"/>
                  </a:moveTo>
                  <a:cubicBezTo>
                    <a:pt x="41" y="33"/>
                    <a:pt x="34" y="40"/>
                    <a:pt x="34" y="48"/>
                  </a:cubicBezTo>
                  <a:cubicBezTo>
                    <a:pt x="34" y="57"/>
                    <a:pt x="41" y="63"/>
                    <a:pt x="49" y="63"/>
                  </a:cubicBezTo>
                  <a:cubicBezTo>
                    <a:pt x="57" y="63"/>
                    <a:pt x="64" y="57"/>
                    <a:pt x="64" y="48"/>
                  </a:cubicBezTo>
                  <a:cubicBezTo>
                    <a:pt x="64" y="40"/>
                    <a:pt x="57" y="33"/>
                    <a:pt x="49" y="33"/>
                  </a:cubicBezTo>
                  <a:moveTo>
                    <a:pt x="97" y="73"/>
                  </a:moveTo>
                  <a:cubicBezTo>
                    <a:pt x="84" y="73"/>
                    <a:pt x="73" y="83"/>
                    <a:pt x="73" y="96"/>
                  </a:cubicBezTo>
                  <a:cubicBezTo>
                    <a:pt x="73" y="109"/>
                    <a:pt x="84" y="120"/>
                    <a:pt x="97" y="120"/>
                  </a:cubicBezTo>
                  <a:cubicBezTo>
                    <a:pt x="110" y="120"/>
                    <a:pt x="120" y="109"/>
                    <a:pt x="120" y="96"/>
                  </a:cubicBezTo>
                  <a:cubicBezTo>
                    <a:pt x="120" y="83"/>
                    <a:pt x="110" y="73"/>
                    <a:pt x="97" y="73"/>
                  </a:cubicBezTo>
                  <a:moveTo>
                    <a:pt x="184" y="0"/>
                  </a:moveTo>
                  <a:cubicBezTo>
                    <a:pt x="179" y="0"/>
                    <a:pt x="175" y="4"/>
                    <a:pt x="175" y="9"/>
                  </a:cubicBezTo>
                  <a:cubicBezTo>
                    <a:pt x="175" y="14"/>
                    <a:pt x="179" y="18"/>
                    <a:pt x="184" y="18"/>
                  </a:cubicBezTo>
                  <a:cubicBezTo>
                    <a:pt x="189" y="18"/>
                    <a:pt x="193" y="14"/>
                    <a:pt x="193" y="9"/>
                  </a:cubicBezTo>
                  <a:cubicBezTo>
                    <a:pt x="193" y="4"/>
                    <a:pt x="189" y="0"/>
                    <a:pt x="18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9" name="文本框 91"/>
          <p:cNvSpPr txBox="1"/>
          <p:nvPr/>
        </p:nvSpPr>
        <p:spPr>
          <a:xfrm>
            <a:off x="5039376" y="5596447"/>
            <a:ext cx="157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2015</a:t>
            </a:r>
            <a:r>
              <a:rPr lang="zh-CN" altLang="en-US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zh-CN" altLang="en-US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  <a:endParaRPr lang="zh-CN" altLang="en-US" b="1" dirty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0" name="文本框 92"/>
          <p:cNvSpPr txBox="1"/>
          <p:nvPr/>
        </p:nvSpPr>
        <p:spPr>
          <a:xfrm>
            <a:off x="5039376" y="5911971"/>
            <a:ext cx="168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200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1" name="Freeform 35"/>
          <p:cNvSpPr>
            <a:spLocks noEditPoints="1"/>
          </p:cNvSpPr>
          <p:nvPr/>
        </p:nvSpPr>
        <p:spPr bwMode="auto">
          <a:xfrm rot="5400000">
            <a:off x="4816418" y="6015063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2" name="文本框 94"/>
          <p:cNvSpPr txBox="1"/>
          <p:nvPr/>
        </p:nvSpPr>
        <p:spPr>
          <a:xfrm>
            <a:off x="7583189" y="2972649"/>
            <a:ext cx="157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2017</a:t>
            </a:r>
            <a:r>
              <a:rPr lang="zh-CN" altLang="en-US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  <a:endParaRPr lang="zh-CN" altLang="en-US" b="1" dirty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3" name="文本框 95"/>
          <p:cNvSpPr txBox="1"/>
          <p:nvPr/>
        </p:nvSpPr>
        <p:spPr>
          <a:xfrm>
            <a:off x="7583189" y="3288173"/>
            <a:ext cx="171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200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4" name="Freeform 35"/>
          <p:cNvSpPr>
            <a:spLocks noEditPoints="1"/>
          </p:cNvSpPr>
          <p:nvPr/>
        </p:nvSpPr>
        <p:spPr bwMode="auto">
          <a:xfrm rot="5400000">
            <a:off x="7367531" y="3395591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5" name="文本框 99"/>
          <p:cNvSpPr txBox="1"/>
          <p:nvPr/>
        </p:nvSpPr>
        <p:spPr>
          <a:xfrm>
            <a:off x="2814372" y="3702032"/>
            <a:ext cx="157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2014</a:t>
            </a:r>
            <a:r>
              <a:rPr lang="zh-CN" altLang="en-US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  <a:endParaRPr lang="zh-CN" altLang="en-US" b="1" dirty="0">
              <a:solidFill>
                <a:schemeClr val="tx2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6" name="文本框 100"/>
          <p:cNvSpPr txBox="1"/>
          <p:nvPr/>
        </p:nvSpPr>
        <p:spPr>
          <a:xfrm>
            <a:off x="2814372" y="4017556"/>
            <a:ext cx="168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200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7" name="文本框 101"/>
          <p:cNvSpPr txBox="1"/>
          <p:nvPr/>
        </p:nvSpPr>
        <p:spPr>
          <a:xfrm>
            <a:off x="5305271" y="1205965"/>
            <a:ext cx="157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2016</a:t>
            </a:r>
            <a:r>
              <a:rPr lang="zh-CN" altLang="en-US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8</a:t>
            </a:r>
            <a:r>
              <a:rPr lang="zh-CN" altLang="en-US" b="1" dirty="0" smtClean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月</a:t>
            </a:r>
            <a:endParaRPr lang="zh-CN" altLang="en-US" b="1" dirty="0">
              <a:solidFill>
                <a:schemeClr val="tx2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48" name="文本框 102"/>
          <p:cNvSpPr txBox="1"/>
          <p:nvPr/>
        </p:nvSpPr>
        <p:spPr>
          <a:xfrm>
            <a:off x="5305270" y="1521489"/>
            <a:ext cx="1782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200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9" name="Freeform 35"/>
          <p:cNvSpPr>
            <a:spLocks noEditPoints="1"/>
          </p:cNvSpPr>
          <p:nvPr/>
        </p:nvSpPr>
        <p:spPr bwMode="auto">
          <a:xfrm rot="16200000" flipH="1">
            <a:off x="4452394" y="4416853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0" name="Freeform 35"/>
          <p:cNvSpPr>
            <a:spLocks noEditPoints="1"/>
          </p:cNvSpPr>
          <p:nvPr/>
        </p:nvSpPr>
        <p:spPr bwMode="auto">
          <a:xfrm rot="16200000" flipH="1">
            <a:off x="6956150" y="1900075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9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04" grpId="0" animBg="1"/>
      <p:bldP spid="105" grpId="0" animBg="1"/>
      <p:bldP spid="106" grpId="0" animBg="1"/>
      <p:bldP spid="107" grpId="0" animBg="1"/>
      <p:bldP spid="108" grpId="0" animBg="1"/>
      <p:bldP spid="109" grpId="0"/>
      <p:bldP spid="110" grpId="0"/>
      <p:bldP spid="111" grpId="0"/>
      <p:bldP spid="112" grpId="0"/>
      <p:bldP spid="139" grpId="0"/>
      <p:bldP spid="140" grpId="0"/>
      <p:bldP spid="141" grpId="0" animBg="1"/>
      <p:bldP spid="142" grpId="0"/>
      <p:bldP spid="143" grpId="0"/>
      <p:bldP spid="144" grpId="0" animBg="1"/>
      <p:bldP spid="145" grpId="0"/>
      <p:bldP spid="146" grpId="0"/>
      <p:bldP spid="147" grpId="0"/>
      <p:bldP spid="148" grpId="0"/>
      <p:bldP spid="149" grpId="0" animBg="1"/>
      <p:bldP spid="1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73451" y="1324744"/>
            <a:ext cx="2032248" cy="2032248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6" name="TextBox 45"/>
          <p:cNvSpPr txBox="1"/>
          <p:nvPr/>
        </p:nvSpPr>
        <p:spPr>
          <a:xfrm>
            <a:off x="5404105" y="3769876"/>
            <a:ext cx="133145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rPr>
              <a:t>PART 02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109673" y="43003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4657427" y="4322170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32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0"/>
          <p:cNvSpPr/>
          <p:nvPr/>
        </p:nvSpPr>
        <p:spPr>
          <a:xfrm>
            <a:off x="4369395" y="4984923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590654" y="2023229"/>
            <a:ext cx="1013868" cy="79653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1843" y="1976426"/>
            <a:ext cx="2952328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9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项目</a:t>
            </a:r>
            <a:r>
              <a: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来源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525512" y="1760411"/>
            <a:ext cx="3166662" cy="4557765"/>
            <a:chOff x="2790790" y="1336999"/>
            <a:chExt cx="3166662" cy="4557765"/>
          </a:xfrm>
        </p:grpSpPr>
        <p:grpSp>
          <p:nvGrpSpPr>
            <p:cNvPr id="95" name="组合 94"/>
            <p:cNvGrpSpPr/>
            <p:nvPr/>
          </p:nvGrpSpPr>
          <p:grpSpPr>
            <a:xfrm>
              <a:off x="3125878" y="1336999"/>
              <a:ext cx="2622120" cy="3893624"/>
              <a:chOff x="2790261" y="1164662"/>
              <a:chExt cx="3172765" cy="4711285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2790261" y="1777654"/>
                <a:ext cx="1850013" cy="1850013"/>
                <a:chOff x="5444044" y="1830654"/>
                <a:chExt cx="1850013" cy="1850013"/>
              </a:xfrm>
            </p:grpSpPr>
            <p:sp>
              <p:nvSpPr>
                <p:cNvPr id="306" name="椭圆 305"/>
                <p:cNvSpPr/>
                <p:nvPr/>
              </p:nvSpPr>
              <p:spPr>
                <a:xfrm>
                  <a:off x="5444044" y="1830654"/>
                  <a:ext cx="1850013" cy="1850013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7" name="椭圆 306"/>
                <p:cNvSpPr/>
                <p:nvPr/>
              </p:nvSpPr>
              <p:spPr>
                <a:xfrm>
                  <a:off x="5576188" y="1962798"/>
                  <a:ext cx="1585725" cy="15857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8" name="椭圆 307"/>
                <p:cNvSpPr/>
                <p:nvPr/>
              </p:nvSpPr>
              <p:spPr>
                <a:xfrm>
                  <a:off x="5697987" y="2084597"/>
                  <a:ext cx="1342126" cy="134212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9" name="椭圆 308"/>
                <p:cNvSpPr/>
                <p:nvPr/>
              </p:nvSpPr>
              <p:spPr>
                <a:xfrm>
                  <a:off x="5868225" y="2257789"/>
                  <a:ext cx="1015823" cy="1015823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0" name="椭圆 309"/>
                <p:cNvSpPr/>
                <p:nvPr/>
              </p:nvSpPr>
              <p:spPr>
                <a:xfrm>
                  <a:off x="5972810" y="2359420"/>
                  <a:ext cx="792480" cy="792480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1" name="椭圆 310"/>
                <p:cNvSpPr/>
                <p:nvPr/>
              </p:nvSpPr>
              <p:spPr>
                <a:xfrm>
                  <a:off x="6171523" y="2558133"/>
                  <a:ext cx="395054" cy="39505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98" name="椭圆 97"/>
              <p:cNvSpPr/>
              <p:nvPr/>
            </p:nvSpPr>
            <p:spPr>
              <a:xfrm>
                <a:off x="3886350" y="5228247"/>
                <a:ext cx="865710" cy="6477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同侧圆角矩形 98"/>
              <p:cNvSpPr/>
              <p:nvPr/>
            </p:nvSpPr>
            <p:spPr>
              <a:xfrm flipV="1">
                <a:off x="3551240" y="4568689"/>
                <a:ext cx="1602500" cy="996950"/>
              </a:xfrm>
              <a:prstGeom prst="round2SameRect">
                <a:avLst>
                  <a:gd name="adj1" fmla="val 33228"/>
                  <a:gd name="adj2" fmla="val 0"/>
                </a:avLst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圆角矩形 99"/>
              <p:cNvSpPr/>
              <p:nvPr/>
            </p:nvSpPr>
            <p:spPr>
              <a:xfrm>
                <a:off x="3488892" y="4483062"/>
                <a:ext cx="1727197" cy="183954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3488892" y="4819612"/>
                <a:ext cx="1727197" cy="183954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>
                <a:off x="3488892" y="5156162"/>
                <a:ext cx="1727197" cy="183954"/>
              </a:xfrm>
              <a:prstGeom prst="round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任意多边形 102"/>
              <p:cNvSpPr/>
              <p:nvPr/>
            </p:nvSpPr>
            <p:spPr>
              <a:xfrm rot="540000">
                <a:off x="5142159" y="1478407"/>
                <a:ext cx="279623" cy="26330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4" name="任意多边形 103"/>
              <p:cNvSpPr/>
              <p:nvPr/>
            </p:nvSpPr>
            <p:spPr>
              <a:xfrm rot="19117182">
                <a:off x="3146805" y="1605265"/>
                <a:ext cx="279623" cy="26330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任意多边形 104"/>
              <p:cNvSpPr/>
              <p:nvPr/>
            </p:nvSpPr>
            <p:spPr>
              <a:xfrm>
                <a:off x="3027527" y="1799995"/>
                <a:ext cx="173624" cy="163492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任意多边形 105"/>
              <p:cNvSpPr/>
              <p:nvPr/>
            </p:nvSpPr>
            <p:spPr>
              <a:xfrm rot="540000">
                <a:off x="5731932" y="2708537"/>
                <a:ext cx="231094" cy="217607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任意多边形 106"/>
              <p:cNvSpPr/>
              <p:nvPr/>
            </p:nvSpPr>
            <p:spPr>
              <a:xfrm rot="20304764">
                <a:off x="2888300" y="3364504"/>
                <a:ext cx="210085" cy="19782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任意多边形 107"/>
              <p:cNvSpPr/>
              <p:nvPr/>
            </p:nvSpPr>
            <p:spPr>
              <a:xfrm rot="19776369">
                <a:off x="4873259" y="4161052"/>
                <a:ext cx="279623" cy="263305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9" name="任意多边形 108"/>
              <p:cNvSpPr/>
              <p:nvPr/>
            </p:nvSpPr>
            <p:spPr>
              <a:xfrm rot="21147409">
                <a:off x="3550210" y="4236227"/>
                <a:ext cx="231094" cy="217607"/>
              </a:xfrm>
              <a:custGeom>
                <a:avLst/>
                <a:gdLst>
                  <a:gd name="connsiteX0" fmla="*/ 149412 w 292656"/>
                  <a:gd name="connsiteY0" fmla="*/ 94275 h 278334"/>
                  <a:gd name="connsiteX1" fmla="*/ 97275 w 292656"/>
                  <a:gd name="connsiteY1" fmla="*/ 146412 h 278334"/>
                  <a:gd name="connsiteX2" fmla="*/ 149412 w 292656"/>
                  <a:gd name="connsiteY2" fmla="*/ 198549 h 278334"/>
                  <a:gd name="connsiteX3" fmla="*/ 201549 w 292656"/>
                  <a:gd name="connsiteY3" fmla="*/ 146412 h 278334"/>
                  <a:gd name="connsiteX4" fmla="*/ 149412 w 292656"/>
                  <a:gd name="connsiteY4" fmla="*/ 94275 h 278334"/>
                  <a:gd name="connsiteX5" fmla="*/ 116562 w 292656"/>
                  <a:gd name="connsiteY5" fmla="*/ 0 h 278334"/>
                  <a:gd name="connsiteX6" fmla="*/ 176093 w 292656"/>
                  <a:gd name="connsiteY6" fmla="*/ 0 h 278334"/>
                  <a:gd name="connsiteX7" fmla="*/ 176093 w 292656"/>
                  <a:gd name="connsiteY7" fmla="*/ 51968 h 278334"/>
                  <a:gd name="connsiteX8" fmla="*/ 185876 w 292656"/>
                  <a:gd name="connsiteY8" fmla="*/ 53943 h 278334"/>
                  <a:gd name="connsiteX9" fmla="*/ 218170 w 292656"/>
                  <a:gd name="connsiteY9" fmla="*/ 75717 h 278334"/>
                  <a:gd name="connsiteX10" fmla="*/ 225820 w 292656"/>
                  <a:gd name="connsiteY10" fmla="*/ 87063 h 278334"/>
                  <a:gd name="connsiteX11" fmla="*/ 274260 w 292656"/>
                  <a:gd name="connsiteY11" fmla="*/ 71323 h 278334"/>
                  <a:gd name="connsiteX12" fmla="*/ 292656 w 292656"/>
                  <a:gd name="connsiteY12" fmla="*/ 127940 h 278334"/>
                  <a:gd name="connsiteX13" fmla="*/ 246965 w 292656"/>
                  <a:gd name="connsiteY13" fmla="*/ 142787 h 278334"/>
                  <a:gd name="connsiteX14" fmla="*/ 247928 w 292656"/>
                  <a:gd name="connsiteY14" fmla="*/ 147559 h 278334"/>
                  <a:gd name="connsiteX15" fmla="*/ 239944 w 292656"/>
                  <a:gd name="connsiteY15" fmla="*/ 187106 h 278334"/>
                  <a:gd name="connsiteX16" fmla="*/ 227602 w 292656"/>
                  <a:gd name="connsiteY16" fmla="*/ 205411 h 278334"/>
                  <a:gd name="connsiteX17" fmla="*/ 255161 w 292656"/>
                  <a:gd name="connsiteY17" fmla="*/ 243342 h 278334"/>
                  <a:gd name="connsiteX18" fmla="*/ 206999 w 292656"/>
                  <a:gd name="connsiteY18" fmla="*/ 278334 h 278334"/>
                  <a:gd name="connsiteX19" fmla="*/ 180753 w 292656"/>
                  <a:gd name="connsiteY19" fmla="*/ 242209 h 278334"/>
                  <a:gd name="connsiteX20" fmla="*/ 146328 w 292656"/>
                  <a:gd name="connsiteY20" fmla="*/ 249159 h 278334"/>
                  <a:gd name="connsiteX21" fmla="*/ 111904 w 292656"/>
                  <a:gd name="connsiteY21" fmla="*/ 242209 h 278334"/>
                  <a:gd name="connsiteX22" fmla="*/ 85658 w 292656"/>
                  <a:gd name="connsiteY22" fmla="*/ 278334 h 278334"/>
                  <a:gd name="connsiteX23" fmla="*/ 37496 w 292656"/>
                  <a:gd name="connsiteY23" fmla="*/ 243342 h 278334"/>
                  <a:gd name="connsiteX24" fmla="*/ 65054 w 292656"/>
                  <a:gd name="connsiteY24" fmla="*/ 205412 h 278334"/>
                  <a:gd name="connsiteX25" fmla="*/ 52712 w 292656"/>
                  <a:gd name="connsiteY25" fmla="*/ 187106 h 278334"/>
                  <a:gd name="connsiteX26" fmla="*/ 44728 w 292656"/>
                  <a:gd name="connsiteY26" fmla="*/ 147559 h 278334"/>
                  <a:gd name="connsiteX27" fmla="*/ 45691 w 292656"/>
                  <a:gd name="connsiteY27" fmla="*/ 142787 h 278334"/>
                  <a:gd name="connsiteX28" fmla="*/ 0 w 292656"/>
                  <a:gd name="connsiteY28" fmla="*/ 127940 h 278334"/>
                  <a:gd name="connsiteX29" fmla="*/ 18396 w 292656"/>
                  <a:gd name="connsiteY29" fmla="*/ 71323 h 278334"/>
                  <a:gd name="connsiteX30" fmla="*/ 66836 w 292656"/>
                  <a:gd name="connsiteY30" fmla="*/ 87063 h 278334"/>
                  <a:gd name="connsiteX31" fmla="*/ 74486 w 292656"/>
                  <a:gd name="connsiteY31" fmla="*/ 75717 h 278334"/>
                  <a:gd name="connsiteX32" fmla="*/ 106781 w 292656"/>
                  <a:gd name="connsiteY32" fmla="*/ 53943 h 278334"/>
                  <a:gd name="connsiteX33" fmla="*/ 116562 w 292656"/>
                  <a:gd name="connsiteY33" fmla="*/ 51969 h 27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2656" h="278334">
                    <a:moveTo>
                      <a:pt x="149412" y="94275"/>
                    </a:moveTo>
                    <a:cubicBezTo>
                      <a:pt x="120618" y="94275"/>
                      <a:pt x="97275" y="117618"/>
                      <a:pt x="97275" y="146412"/>
                    </a:cubicBezTo>
                    <a:cubicBezTo>
                      <a:pt x="97275" y="175206"/>
                      <a:pt x="120618" y="198549"/>
                      <a:pt x="149412" y="198549"/>
                    </a:cubicBezTo>
                    <a:cubicBezTo>
                      <a:pt x="178206" y="198549"/>
                      <a:pt x="201549" y="175206"/>
                      <a:pt x="201549" y="146412"/>
                    </a:cubicBezTo>
                    <a:cubicBezTo>
                      <a:pt x="201549" y="117618"/>
                      <a:pt x="178206" y="94275"/>
                      <a:pt x="149412" y="94275"/>
                    </a:cubicBezTo>
                    <a:close/>
                    <a:moveTo>
                      <a:pt x="116562" y="0"/>
                    </a:moveTo>
                    <a:lnTo>
                      <a:pt x="176093" y="0"/>
                    </a:lnTo>
                    <a:lnTo>
                      <a:pt x="176093" y="51968"/>
                    </a:lnTo>
                    <a:lnTo>
                      <a:pt x="185876" y="53943"/>
                    </a:lnTo>
                    <a:cubicBezTo>
                      <a:pt x="198031" y="59085"/>
                      <a:pt x="208977" y="66524"/>
                      <a:pt x="218170" y="75717"/>
                    </a:cubicBezTo>
                    <a:lnTo>
                      <a:pt x="225820" y="87063"/>
                    </a:lnTo>
                    <a:lnTo>
                      <a:pt x="274260" y="71323"/>
                    </a:lnTo>
                    <a:lnTo>
                      <a:pt x="292656" y="127940"/>
                    </a:lnTo>
                    <a:lnTo>
                      <a:pt x="246965" y="142787"/>
                    </a:lnTo>
                    <a:lnTo>
                      <a:pt x="247928" y="147559"/>
                    </a:lnTo>
                    <a:cubicBezTo>
                      <a:pt x="247928" y="161587"/>
                      <a:pt x="245085" y="174951"/>
                      <a:pt x="239944" y="187106"/>
                    </a:cubicBezTo>
                    <a:lnTo>
                      <a:pt x="227602" y="205411"/>
                    </a:lnTo>
                    <a:lnTo>
                      <a:pt x="255161" y="243342"/>
                    </a:lnTo>
                    <a:lnTo>
                      <a:pt x="206999" y="278334"/>
                    </a:lnTo>
                    <a:lnTo>
                      <a:pt x="180753" y="242209"/>
                    </a:lnTo>
                    <a:lnTo>
                      <a:pt x="146328" y="249159"/>
                    </a:lnTo>
                    <a:lnTo>
                      <a:pt x="111904" y="242209"/>
                    </a:lnTo>
                    <a:lnTo>
                      <a:pt x="85658" y="278334"/>
                    </a:lnTo>
                    <a:lnTo>
                      <a:pt x="37496" y="243342"/>
                    </a:lnTo>
                    <a:lnTo>
                      <a:pt x="65054" y="205412"/>
                    </a:lnTo>
                    <a:lnTo>
                      <a:pt x="52712" y="187106"/>
                    </a:lnTo>
                    <a:cubicBezTo>
                      <a:pt x="47571" y="174951"/>
                      <a:pt x="44728" y="161587"/>
                      <a:pt x="44728" y="147559"/>
                    </a:cubicBezTo>
                    <a:lnTo>
                      <a:pt x="45691" y="142787"/>
                    </a:lnTo>
                    <a:lnTo>
                      <a:pt x="0" y="127940"/>
                    </a:lnTo>
                    <a:lnTo>
                      <a:pt x="18396" y="71323"/>
                    </a:lnTo>
                    <a:lnTo>
                      <a:pt x="66836" y="87063"/>
                    </a:lnTo>
                    <a:lnTo>
                      <a:pt x="74486" y="75717"/>
                    </a:lnTo>
                    <a:cubicBezTo>
                      <a:pt x="83679" y="66524"/>
                      <a:pt x="94625" y="59085"/>
                      <a:pt x="106781" y="53943"/>
                    </a:cubicBezTo>
                    <a:lnTo>
                      <a:pt x="116562" y="5196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任意多边形 109"/>
              <p:cNvSpPr/>
              <p:nvPr/>
            </p:nvSpPr>
            <p:spPr>
              <a:xfrm rot="21300000">
                <a:off x="4753809" y="1774219"/>
                <a:ext cx="590272" cy="602619"/>
              </a:xfrm>
              <a:custGeom>
                <a:avLst/>
                <a:gdLst>
                  <a:gd name="connsiteX0" fmla="*/ 378421 w 770173"/>
                  <a:gd name="connsiteY0" fmla="*/ 151612 h 786281"/>
                  <a:gd name="connsiteX1" fmla="*/ 131764 w 770173"/>
                  <a:gd name="connsiteY1" fmla="*/ 398268 h 786281"/>
                  <a:gd name="connsiteX2" fmla="*/ 378421 w 770173"/>
                  <a:gd name="connsiteY2" fmla="*/ 644925 h 786281"/>
                  <a:gd name="connsiteX3" fmla="*/ 625078 w 770173"/>
                  <a:gd name="connsiteY3" fmla="*/ 398268 h 786281"/>
                  <a:gd name="connsiteX4" fmla="*/ 378421 w 770173"/>
                  <a:gd name="connsiteY4" fmla="*/ 151612 h 786281"/>
                  <a:gd name="connsiteX5" fmla="*/ 295853 w 770173"/>
                  <a:gd name="connsiteY5" fmla="*/ 0 h 786281"/>
                  <a:gd name="connsiteX6" fmla="*/ 474320 w 770173"/>
                  <a:gd name="connsiteY6" fmla="*/ 0 h 786281"/>
                  <a:gd name="connsiteX7" fmla="*/ 474320 w 770173"/>
                  <a:gd name="connsiteY7" fmla="*/ 98921 h 786281"/>
                  <a:gd name="connsiteX8" fmla="*/ 502920 w 770173"/>
                  <a:gd name="connsiteY8" fmla="*/ 107799 h 786281"/>
                  <a:gd name="connsiteX9" fmla="*/ 555523 w 770173"/>
                  <a:gd name="connsiteY9" fmla="*/ 136351 h 786281"/>
                  <a:gd name="connsiteX10" fmla="*/ 594990 w 770173"/>
                  <a:gd name="connsiteY10" fmla="*/ 168914 h 786281"/>
                  <a:gd name="connsiteX11" fmla="*/ 680939 w 770173"/>
                  <a:gd name="connsiteY11" fmla="*/ 119292 h 786281"/>
                  <a:gd name="connsiteX12" fmla="*/ 770173 w 770173"/>
                  <a:gd name="connsiteY12" fmla="*/ 273849 h 786281"/>
                  <a:gd name="connsiteX13" fmla="*/ 683620 w 770173"/>
                  <a:gd name="connsiteY13" fmla="*/ 323819 h 786281"/>
                  <a:gd name="connsiteX14" fmla="*/ 685766 w 770173"/>
                  <a:gd name="connsiteY14" fmla="*/ 330730 h 786281"/>
                  <a:gd name="connsiteX15" fmla="*/ 692057 w 770173"/>
                  <a:gd name="connsiteY15" fmla="*/ 393141 h 786281"/>
                  <a:gd name="connsiteX16" fmla="*/ 685766 w 770173"/>
                  <a:gd name="connsiteY16" fmla="*/ 455551 h 786281"/>
                  <a:gd name="connsiteX17" fmla="*/ 683620 w 770173"/>
                  <a:gd name="connsiteY17" fmla="*/ 462462 h 786281"/>
                  <a:gd name="connsiteX18" fmla="*/ 770173 w 770173"/>
                  <a:gd name="connsiteY18" fmla="*/ 512433 h 786281"/>
                  <a:gd name="connsiteX19" fmla="*/ 680939 w 770173"/>
                  <a:gd name="connsiteY19" fmla="*/ 666990 h 786281"/>
                  <a:gd name="connsiteX20" fmla="*/ 594990 w 770173"/>
                  <a:gd name="connsiteY20" fmla="*/ 617367 h 786281"/>
                  <a:gd name="connsiteX21" fmla="*/ 555523 w 770173"/>
                  <a:gd name="connsiteY21" fmla="*/ 649930 h 786281"/>
                  <a:gd name="connsiteX22" fmla="*/ 502920 w 770173"/>
                  <a:gd name="connsiteY22" fmla="*/ 678482 h 786281"/>
                  <a:gd name="connsiteX23" fmla="*/ 474320 w 770173"/>
                  <a:gd name="connsiteY23" fmla="*/ 687360 h 786281"/>
                  <a:gd name="connsiteX24" fmla="*/ 474320 w 770173"/>
                  <a:gd name="connsiteY24" fmla="*/ 786281 h 786281"/>
                  <a:gd name="connsiteX25" fmla="*/ 295853 w 770173"/>
                  <a:gd name="connsiteY25" fmla="*/ 786281 h 786281"/>
                  <a:gd name="connsiteX26" fmla="*/ 295853 w 770173"/>
                  <a:gd name="connsiteY26" fmla="*/ 689041 h 786281"/>
                  <a:gd name="connsiteX27" fmla="*/ 261839 w 770173"/>
                  <a:gd name="connsiteY27" fmla="*/ 678482 h 786281"/>
                  <a:gd name="connsiteX28" fmla="*/ 209236 w 770173"/>
                  <a:gd name="connsiteY28" fmla="*/ 649930 h 786281"/>
                  <a:gd name="connsiteX29" fmla="*/ 171997 w 770173"/>
                  <a:gd name="connsiteY29" fmla="*/ 619205 h 786281"/>
                  <a:gd name="connsiteX30" fmla="*/ 89233 w 770173"/>
                  <a:gd name="connsiteY30" fmla="*/ 666990 h 786281"/>
                  <a:gd name="connsiteX31" fmla="*/ 0 w 770173"/>
                  <a:gd name="connsiteY31" fmla="*/ 512433 h 786281"/>
                  <a:gd name="connsiteX32" fmla="*/ 81961 w 770173"/>
                  <a:gd name="connsiteY32" fmla="*/ 465112 h 786281"/>
                  <a:gd name="connsiteX33" fmla="*/ 78993 w 770173"/>
                  <a:gd name="connsiteY33" fmla="*/ 455551 h 786281"/>
                  <a:gd name="connsiteX34" fmla="*/ 72702 w 770173"/>
                  <a:gd name="connsiteY34" fmla="*/ 393141 h 786281"/>
                  <a:gd name="connsiteX35" fmla="*/ 78993 w 770173"/>
                  <a:gd name="connsiteY35" fmla="*/ 330730 h 786281"/>
                  <a:gd name="connsiteX36" fmla="*/ 81961 w 770173"/>
                  <a:gd name="connsiteY36" fmla="*/ 321169 h 786281"/>
                  <a:gd name="connsiteX37" fmla="*/ 0 w 770173"/>
                  <a:gd name="connsiteY37" fmla="*/ 273849 h 786281"/>
                  <a:gd name="connsiteX38" fmla="*/ 89233 w 770173"/>
                  <a:gd name="connsiteY38" fmla="*/ 119292 h 786281"/>
                  <a:gd name="connsiteX39" fmla="*/ 171997 w 770173"/>
                  <a:gd name="connsiteY39" fmla="*/ 167076 h 786281"/>
                  <a:gd name="connsiteX40" fmla="*/ 209236 w 770173"/>
                  <a:gd name="connsiteY40" fmla="*/ 136351 h 786281"/>
                  <a:gd name="connsiteX41" fmla="*/ 261839 w 770173"/>
                  <a:gd name="connsiteY41" fmla="*/ 107799 h 786281"/>
                  <a:gd name="connsiteX42" fmla="*/ 295853 w 770173"/>
                  <a:gd name="connsiteY42" fmla="*/ 97241 h 786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70173" h="786281">
                    <a:moveTo>
                      <a:pt x="378421" y="151612"/>
                    </a:moveTo>
                    <a:cubicBezTo>
                      <a:pt x="242197" y="151612"/>
                      <a:pt x="131764" y="262044"/>
                      <a:pt x="131764" y="398268"/>
                    </a:cubicBezTo>
                    <a:cubicBezTo>
                      <a:pt x="131764" y="534493"/>
                      <a:pt x="242197" y="644925"/>
                      <a:pt x="378421" y="644925"/>
                    </a:cubicBezTo>
                    <a:cubicBezTo>
                      <a:pt x="514646" y="644925"/>
                      <a:pt x="625078" y="534493"/>
                      <a:pt x="625078" y="398268"/>
                    </a:cubicBezTo>
                    <a:cubicBezTo>
                      <a:pt x="625078" y="262044"/>
                      <a:pt x="514646" y="151612"/>
                      <a:pt x="378421" y="151612"/>
                    </a:cubicBezTo>
                    <a:close/>
                    <a:moveTo>
                      <a:pt x="295853" y="0"/>
                    </a:moveTo>
                    <a:lnTo>
                      <a:pt x="474320" y="0"/>
                    </a:lnTo>
                    <a:lnTo>
                      <a:pt x="474320" y="98921"/>
                    </a:lnTo>
                    <a:lnTo>
                      <a:pt x="502920" y="107799"/>
                    </a:lnTo>
                    <a:cubicBezTo>
                      <a:pt x="521445" y="115634"/>
                      <a:pt x="539048" y="125221"/>
                      <a:pt x="555523" y="136351"/>
                    </a:cubicBezTo>
                    <a:lnTo>
                      <a:pt x="594990" y="168914"/>
                    </a:lnTo>
                    <a:lnTo>
                      <a:pt x="680939" y="119292"/>
                    </a:lnTo>
                    <a:lnTo>
                      <a:pt x="770173" y="273849"/>
                    </a:lnTo>
                    <a:lnTo>
                      <a:pt x="683620" y="323819"/>
                    </a:lnTo>
                    <a:lnTo>
                      <a:pt x="685766" y="330730"/>
                    </a:lnTo>
                    <a:cubicBezTo>
                      <a:pt x="689891" y="350889"/>
                      <a:pt x="692057" y="371762"/>
                      <a:pt x="692057" y="393141"/>
                    </a:cubicBezTo>
                    <a:cubicBezTo>
                      <a:pt x="692057" y="414519"/>
                      <a:pt x="689891" y="435392"/>
                      <a:pt x="685766" y="455551"/>
                    </a:cubicBezTo>
                    <a:lnTo>
                      <a:pt x="683620" y="462462"/>
                    </a:lnTo>
                    <a:lnTo>
                      <a:pt x="770173" y="512433"/>
                    </a:lnTo>
                    <a:lnTo>
                      <a:pt x="680939" y="666990"/>
                    </a:lnTo>
                    <a:lnTo>
                      <a:pt x="594990" y="617367"/>
                    </a:lnTo>
                    <a:lnTo>
                      <a:pt x="555523" y="649930"/>
                    </a:lnTo>
                    <a:cubicBezTo>
                      <a:pt x="539048" y="661060"/>
                      <a:pt x="521445" y="670647"/>
                      <a:pt x="502920" y="678482"/>
                    </a:cubicBezTo>
                    <a:lnTo>
                      <a:pt x="474320" y="687360"/>
                    </a:lnTo>
                    <a:lnTo>
                      <a:pt x="474320" y="786281"/>
                    </a:lnTo>
                    <a:lnTo>
                      <a:pt x="295853" y="786281"/>
                    </a:lnTo>
                    <a:lnTo>
                      <a:pt x="295853" y="689041"/>
                    </a:lnTo>
                    <a:lnTo>
                      <a:pt x="261839" y="678482"/>
                    </a:lnTo>
                    <a:cubicBezTo>
                      <a:pt x="243314" y="670647"/>
                      <a:pt x="225711" y="661060"/>
                      <a:pt x="209236" y="649930"/>
                    </a:cubicBezTo>
                    <a:lnTo>
                      <a:pt x="171997" y="619205"/>
                    </a:lnTo>
                    <a:lnTo>
                      <a:pt x="89233" y="666990"/>
                    </a:lnTo>
                    <a:lnTo>
                      <a:pt x="0" y="512433"/>
                    </a:lnTo>
                    <a:lnTo>
                      <a:pt x="81961" y="465112"/>
                    </a:lnTo>
                    <a:lnTo>
                      <a:pt x="78993" y="455551"/>
                    </a:lnTo>
                    <a:cubicBezTo>
                      <a:pt x="74868" y="435392"/>
                      <a:pt x="72702" y="414519"/>
                      <a:pt x="72702" y="393141"/>
                    </a:cubicBezTo>
                    <a:cubicBezTo>
                      <a:pt x="72702" y="371762"/>
                      <a:pt x="74868" y="350889"/>
                      <a:pt x="78993" y="330730"/>
                    </a:cubicBezTo>
                    <a:lnTo>
                      <a:pt x="81961" y="321169"/>
                    </a:lnTo>
                    <a:lnTo>
                      <a:pt x="0" y="273849"/>
                    </a:lnTo>
                    <a:lnTo>
                      <a:pt x="89233" y="119292"/>
                    </a:lnTo>
                    <a:lnTo>
                      <a:pt x="171997" y="167076"/>
                    </a:lnTo>
                    <a:lnTo>
                      <a:pt x="209236" y="136351"/>
                    </a:lnTo>
                    <a:cubicBezTo>
                      <a:pt x="225711" y="125221"/>
                      <a:pt x="243314" y="115634"/>
                      <a:pt x="261839" y="107799"/>
                    </a:cubicBezTo>
                    <a:lnTo>
                      <a:pt x="295853" y="97241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1" name="组合 110"/>
              <p:cNvGrpSpPr/>
              <p:nvPr/>
            </p:nvGrpSpPr>
            <p:grpSpPr>
              <a:xfrm>
                <a:off x="3392721" y="1409066"/>
                <a:ext cx="373659" cy="373659"/>
                <a:chOff x="3404393" y="1190304"/>
                <a:chExt cx="1066092" cy="1066091"/>
              </a:xfrm>
            </p:grpSpPr>
            <p:sp>
              <p:nvSpPr>
                <p:cNvPr id="291" name="矩形 290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2" name="矩形 291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3" name="矩形 292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4" name="矩形 293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5" name="矩形 294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6" name="矩形 295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7" name="矩形 296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8" name="矩形 297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9" name="矩形 298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0" name="矩形 299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1" name="矩形 300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2" name="矩形 301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3" name="任意多边形 302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4" name="任意多边形 303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5" name="任意多边形 304"/>
                <p:cNvSpPr/>
                <p:nvPr/>
              </p:nvSpPr>
              <p:spPr>
                <a:xfrm>
                  <a:off x="3601763" y="1388815"/>
                  <a:ext cx="666964" cy="666963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/>
              <p:cNvGrpSpPr/>
              <p:nvPr/>
            </p:nvGrpSpPr>
            <p:grpSpPr>
              <a:xfrm>
                <a:off x="4109340" y="3529786"/>
                <a:ext cx="841832" cy="841831"/>
                <a:chOff x="5889363" y="3101297"/>
                <a:chExt cx="841832" cy="841831"/>
              </a:xfrm>
            </p:grpSpPr>
            <p:sp>
              <p:nvSpPr>
                <p:cNvPr id="289" name="任意多边形 288"/>
                <p:cNvSpPr/>
                <p:nvPr/>
              </p:nvSpPr>
              <p:spPr>
                <a:xfrm>
                  <a:off x="5889363" y="3101297"/>
                  <a:ext cx="841832" cy="841831"/>
                </a:xfrm>
                <a:custGeom>
                  <a:avLst/>
                  <a:gdLst>
                    <a:gd name="connsiteX0" fmla="*/ 441182 w 889882"/>
                    <a:gd name="connsiteY0" fmla="*/ 266316 h 889881"/>
                    <a:gd name="connsiteX1" fmla="*/ 268444 w 889882"/>
                    <a:gd name="connsiteY1" fmla="*/ 439053 h 889881"/>
                    <a:gd name="connsiteX2" fmla="*/ 441182 w 889882"/>
                    <a:gd name="connsiteY2" fmla="*/ 611790 h 889881"/>
                    <a:gd name="connsiteX3" fmla="*/ 613919 w 889882"/>
                    <a:gd name="connsiteY3" fmla="*/ 439053 h 889881"/>
                    <a:gd name="connsiteX4" fmla="*/ 441182 w 889882"/>
                    <a:gd name="connsiteY4" fmla="*/ 266316 h 889881"/>
                    <a:gd name="connsiteX5" fmla="*/ 388980 w 889882"/>
                    <a:gd name="connsiteY5" fmla="*/ 0 h 889881"/>
                    <a:gd name="connsiteX6" fmla="*/ 500903 w 889882"/>
                    <a:gd name="connsiteY6" fmla="*/ 0 h 889881"/>
                    <a:gd name="connsiteX7" fmla="*/ 500903 w 889882"/>
                    <a:gd name="connsiteY7" fmla="*/ 60161 h 889881"/>
                    <a:gd name="connsiteX8" fmla="*/ 524838 w 889882"/>
                    <a:gd name="connsiteY8" fmla="*/ 62573 h 889881"/>
                    <a:gd name="connsiteX9" fmla="*/ 589495 w 889882"/>
                    <a:gd name="connsiteY9" fmla="*/ 82644 h 889881"/>
                    <a:gd name="connsiteX10" fmla="*/ 618948 w 889882"/>
                    <a:gd name="connsiteY10" fmla="*/ 31630 h 889881"/>
                    <a:gd name="connsiteX11" fmla="*/ 715876 w 889882"/>
                    <a:gd name="connsiteY11" fmla="*/ 87591 h 889881"/>
                    <a:gd name="connsiteX12" fmla="*/ 686033 w 889882"/>
                    <a:gd name="connsiteY12" fmla="*/ 139281 h 889881"/>
                    <a:gd name="connsiteX13" fmla="*/ 721707 w 889882"/>
                    <a:gd name="connsiteY13" fmla="*/ 168715 h 889881"/>
                    <a:gd name="connsiteX14" fmla="*/ 750665 w 889882"/>
                    <a:gd name="connsiteY14" fmla="*/ 203812 h 889881"/>
                    <a:gd name="connsiteX15" fmla="*/ 802290 w 889882"/>
                    <a:gd name="connsiteY15" fmla="*/ 174007 h 889881"/>
                    <a:gd name="connsiteX16" fmla="*/ 858251 w 889882"/>
                    <a:gd name="connsiteY16" fmla="*/ 270935 h 889881"/>
                    <a:gd name="connsiteX17" fmla="*/ 807553 w 889882"/>
                    <a:gd name="connsiteY17" fmla="*/ 300205 h 889881"/>
                    <a:gd name="connsiteX18" fmla="*/ 827848 w 889882"/>
                    <a:gd name="connsiteY18" fmla="*/ 365584 h 889881"/>
                    <a:gd name="connsiteX19" fmla="*/ 830207 w 889882"/>
                    <a:gd name="connsiteY19" fmla="*/ 388980 h 889881"/>
                    <a:gd name="connsiteX20" fmla="*/ 889882 w 889882"/>
                    <a:gd name="connsiteY20" fmla="*/ 388980 h 889881"/>
                    <a:gd name="connsiteX21" fmla="*/ 889882 w 889882"/>
                    <a:gd name="connsiteY21" fmla="*/ 500903 h 889881"/>
                    <a:gd name="connsiteX22" fmla="*/ 830029 w 889882"/>
                    <a:gd name="connsiteY22" fmla="*/ 500903 h 889881"/>
                    <a:gd name="connsiteX23" fmla="*/ 827848 w 889882"/>
                    <a:gd name="connsiteY23" fmla="*/ 522539 h 889881"/>
                    <a:gd name="connsiteX24" fmla="*/ 807090 w 889882"/>
                    <a:gd name="connsiteY24" fmla="*/ 589410 h 889881"/>
                    <a:gd name="connsiteX25" fmla="*/ 858251 w 889882"/>
                    <a:gd name="connsiteY25" fmla="*/ 618948 h 889881"/>
                    <a:gd name="connsiteX26" fmla="*/ 802290 w 889882"/>
                    <a:gd name="connsiteY26" fmla="*/ 715876 h 889881"/>
                    <a:gd name="connsiteX27" fmla="*/ 749682 w 889882"/>
                    <a:gd name="connsiteY27" fmla="*/ 685502 h 889881"/>
                    <a:gd name="connsiteX28" fmla="*/ 721707 w 889882"/>
                    <a:gd name="connsiteY28" fmla="*/ 719408 h 889881"/>
                    <a:gd name="connsiteX29" fmla="*/ 685345 w 889882"/>
                    <a:gd name="connsiteY29" fmla="*/ 749409 h 889881"/>
                    <a:gd name="connsiteX30" fmla="*/ 715876 w 889882"/>
                    <a:gd name="connsiteY30" fmla="*/ 802290 h 889881"/>
                    <a:gd name="connsiteX31" fmla="*/ 618948 w 889882"/>
                    <a:gd name="connsiteY31" fmla="*/ 858252 h 889881"/>
                    <a:gd name="connsiteX32" fmla="*/ 588634 w 889882"/>
                    <a:gd name="connsiteY32" fmla="*/ 805746 h 889881"/>
                    <a:gd name="connsiteX33" fmla="*/ 524838 w 889882"/>
                    <a:gd name="connsiteY33" fmla="*/ 825549 h 889881"/>
                    <a:gd name="connsiteX34" fmla="*/ 500903 w 889882"/>
                    <a:gd name="connsiteY34" fmla="*/ 827962 h 889881"/>
                    <a:gd name="connsiteX35" fmla="*/ 500903 w 889882"/>
                    <a:gd name="connsiteY35" fmla="*/ 889881 h 889881"/>
                    <a:gd name="connsiteX36" fmla="*/ 388980 w 889882"/>
                    <a:gd name="connsiteY36" fmla="*/ 889881 h 889881"/>
                    <a:gd name="connsiteX37" fmla="*/ 388980 w 889882"/>
                    <a:gd name="connsiteY37" fmla="*/ 827676 h 889881"/>
                    <a:gd name="connsiteX38" fmla="*/ 367883 w 889882"/>
                    <a:gd name="connsiteY38" fmla="*/ 825549 h 889881"/>
                    <a:gd name="connsiteX39" fmla="*/ 301681 w 889882"/>
                    <a:gd name="connsiteY39" fmla="*/ 804998 h 889881"/>
                    <a:gd name="connsiteX40" fmla="*/ 270935 w 889882"/>
                    <a:gd name="connsiteY40" fmla="*/ 858252 h 889881"/>
                    <a:gd name="connsiteX41" fmla="*/ 174007 w 889882"/>
                    <a:gd name="connsiteY41" fmla="*/ 802290 h 889881"/>
                    <a:gd name="connsiteX42" fmla="*/ 205454 w 889882"/>
                    <a:gd name="connsiteY42" fmla="*/ 747823 h 889881"/>
                    <a:gd name="connsiteX43" fmla="*/ 171014 w 889882"/>
                    <a:gd name="connsiteY43" fmla="*/ 719408 h 889881"/>
                    <a:gd name="connsiteX44" fmla="*/ 142123 w 889882"/>
                    <a:gd name="connsiteY44" fmla="*/ 684392 h 889881"/>
                    <a:gd name="connsiteX45" fmla="*/ 87591 w 889882"/>
                    <a:gd name="connsiteY45" fmla="*/ 715876 h 889881"/>
                    <a:gd name="connsiteX46" fmla="*/ 31630 w 889882"/>
                    <a:gd name="connsiteY46" fmla="*/ 618948 h 889881"/>
                    <a:gd name="connsiteX47" fmla="*/ 85199 w 889882"/>
                    <a:gd name="connsiteY47" fmla="*/ 588019 h 889881"/>
                    <a:gd name="connsiteX48" fmla="*/ 64873 w 889882"/>
                    <a:gd name="connsiteY48" fmla="*/ 522539 h 889881"/>
                    <a:gd name="connsiteX49" fmla="*/ 62692 w 889882"/>
                    <a:gd name="connsiteY49" fmla="*/ 500903 h 889881"/>
                    <a:gd name="connsiteX50" fmla="*/ 0 w 889882"/>
                    <a:gd name="connsiteY50" fmla="*/ 500903 h 889881"/>
                    <a:gd name="connsiteX51" fmla="*/ 0 w 889882"/>
                    <a:gd name="connsiteY51" fmla="*/ 388980 h 889881"/>
                    <a:gd name="connsiteX52" fmla="*/ 62514 w 889882"/>
                    <a:gd name="connsiteY52" fmla="*/ 388980 h 889881"/>
                    <a:gd name="connsiteX53" fmla="*/ 64873 w 889882"/>
                    <a:gd name="connsiteY53" fmla="*/ 365584 h 889881"/>
                    <a:gd name="connsiteX54" fmla="*/ 84736 w 889882"/>
                    <a:gd name="connsiteY54" fmla="*/ 301596 h 889881"/>
                    <a:gd name="connsiteX55" fmla="*/ 31630 w 889882"/>
                    <a:gd name="connsiteY55" fmla="*/ 270935 h 889881"/>
                    <a:gd name="connsiteX56" fmla="*/ 87591 w 889882"/>
                    <a:gd name="connsiteY56" fmla="*/ 174007 h 889881"/>
                    <a:gd name="connsiteX57" fmla="*/ 141139 w 889882"/>
                    <a:gd name="connsiteY57" fmla="*/ 204923 h 889881"/>
                    <a:gd name="connsiteX58" fmla="*/ 171014 w 889882"/>
                    <a:gd name="connsiteY58" fmla="*/ 168715 h 889881"/>
                    <a:gd name="connsiteX59" fmla="*/ 204766 w 889882"/>
                    <a:gd name="connsiteY59" fmla="*/ 140867 h 889881"/>
                    <a:gd name="connsiteX60" fmla="*/ 174007 w 889882"/>
                    <a:gd name="connsiteY60" fmla="*/ 87591 h 889881"/>
                    <a:gd name="connsiteX61" fmla="*/ 270935 w 889882"/>
                    <a:gd name="connsiteY61" fmla="*/ 31630 h 889881"/>
                    <a:gd name="connsiteX62" fmla="*/ 300819 w 889882"/>
                    <a:gd name="connsiteY62" fmla="*/ 83391 h 889881"/>
                    <a:gd name="connsiteX63" fmla="*/ 367883 w 889882"/>
                    <a:gd name="connsiteY63" fmla="*/ 62573 h 889881"/>
                    <a:gd name="connsiteX64" fmla="*/ 388980 w 889882"/>
                    <a:gd name="connsiteY64" fmla="*/ 60447 h 88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889882" h="889881">
                      <a:moveTo>
                        <a:pt x="441182" y="266316"/>
                      </a:moveTo>
                      <a:cubicBezTo>
                        <a:pt x="345781" y="266316"/>
                        <a:pt x="268444" y="343653"/>
                        <a:pt x="268444" y="439053"/>
                      </a:cubicBezTo>
                      <a:cubicBezTo>
                        <a:pt x="268444" y="534453"/>
                        <a:pt x="345781" y="611790"/>
                        <a:pt x="441182" y="611790"/>
                      </a:cubicBezTo>
                      <a:cubicBezTo>
                        <a:pt x="536582" y="611790"/>
                        <a:pt x="613919" y="534453"/>
                        <a:pt x="613919" y="439053"/>
                      </a:cubicBezTo>
                      <a:cubicBezTo>
                        <a:pt x="613919" y="343653"/>
                        <a:pt x="536582" y="266316"/>
                        <a:pt x="441182" y="266316"/>
                      </a:cubicBezTo>
                      <a:close/>
                      <a:moveTo>
                        <a:pt x="388980" y="0"/>
                      </a:moveTo>
                      <a:lnTo>
                        <a:pt x="500903" y="0"/>
                      </a:lnTo>
                      <a:lnTo>
                        <a:pt x="500903" y="60161"/>
                      </a:lnTo>
                      <a:lnTo>
                        <a:pt x="524838" y="62573"/>
                      </a:lnTo>
                      <a:lnTo>
                        <a:pt x="589495" y="82644"/>
                      </a:lnTo>
                      <a:lnTo>
                        <a:pt x="618948" y="31630"/>
                      </a:lnTo>
                      <a:lnTo>
                        <a:pt x="715876" y="87591"/>
                      </a:lnTo>
                      <a:lnTo>
                        <a:pt x="686033" y="139281"/>
                      </a:lnTo>
                      <a:lnTo>
                        <a:pt x="721707" y="168715"/>
                      </a:lnTo>
                      <a:lnTo>
                        <a:pt x="750665" y="203812"/>
                      </a:lnTo>
                      <a:lnTo>
                        <a:pt x="802290" y="174007"/>
                      </a:lnTo>
                      <a:lnTo>
                        <a:pt x="858251" y="270935"/>
                      </a:lnTo>
                      <a:lnTo>
                        <a:pt x="807553" y="300205"/>
                      </a:lnTo>
                      <a:lnTo>
                        <a:pt x="827848" y="365584"/>
                      </a:lnTo>
                      <a:lnTo>
                        <a:pt x="830207" y="388980"/>
                      </a:lnTo>
                      <a:lnTo>
                        <a:pt x="889882" y="388980"/>
                      </a:lnTo>
                      <a:lnTo>
                        <a:pt x="889882" y="500903"/>
                      </a:lnTo>
                      <a:lnTo>
                        <a:pt x="830029" y="500903"/>
                      </a:lnTo>
                      <a:lnTo>
                        <a:pt x="827848" y="522539"/>
                      </a:lnTo>
                      <a:lnTo>
                        <a:pt x="807090" y="589410"/>
                      </a:lnTo>
                      <a:lnTo>
                        <a:pt x="858251" y="618948"/>
                      </a:lnTo>
                      <a:lnTo>
                        <a:pt x="802290" y="715876"/>
                      </a:lnTo>
                      <a:lnTo>
                        <a:pt x="749682" y="685502"/>
                      </a:lnTo>
                      <a:lnTo>
                        <a:pt x="721707" y="719408"/>
                      </a:lnTo>
                      <a:lnTo>
                        <a:pt x="685345" y="749409"/>
                      </a:lnTo>
                      <a:lnTo>
                        <a:pt x="715876" y="802290"/>
                      </a:lnTo>
                      <a:lnTo>
                        <a:pt x="618948" y="858252"/>
                      </a:lnTo>
                      <a:lnTo>
                        <a:pt x="588634" y="805746"/>
                      </a:lnTo>
                      <a:lnTo>
                        <a:pt x="524838" y="825549"/>
                      </a:lnTo>
                      <a:lnTo>
                        <a:pt x="500903" y="827962"/>
                      </a:lnTo>
                      <a:lnTo>
                        <a:pt x="500903" y="889881"/>
                      </a:lnTo>
                      <a:lnTo>
                        <a:pt x="388980" y="889881"/>
                      </a:lnTo>
                      <a:lnTo>
                        <a:pt x="388980" y="827676"/>
                      </a:lnTo>
                      <a:lnTo>
                        <a:pt x="367883" y="825549"/>
                      </a:lnTo>
                      <a:lnTo>
                        <a:pt x="301681" y="804998"/>
                      </a:lnTo>
                      <a:lnTo>
                        <a:pt x="270935" y="858252"/>
                      </a:lnTo>
                      <a:lnTo>
                        <a:pt x="174007" y="802290"/>
                      </a:lnTo>
                      <a:lnTo>
                        <a:pt x="205454" y="747823"/>
                      </a:lnTo>
                      <a:lnTo>
                        <a:pt x="171014" y="719408"/>
                      </a:lnTo>
                      <a:lnTo>
                        <a:pt x="142123" y="684392"/>
                      </a:lnTo>
                      <a:lnTo>
                        <a:pt x="87591" y="715876"/>
                      </a:lnTo>
                      <a:lnTo>
                        <a:pt x="31630" y="618948"/>
                      </a:lnTo>
                      <a:lnTo>
                        <a:pt x="85199" y="588019"/>
                      </a:lnTo>
                      <a:lnTo>
                        <a:pt x="64873" y="522539"/>
                      </a:lnTo>
                      <a:lnTo>
                        <a:pt x="62692" y="500903"/>
                      </a:lnTo>
                      <a:lnTo>
                        <a:pt x="0" y="500903"/>
                      </a:lnTo>
                      <a:lnTo>
                        <a:pt x="0" y="388980"/>
                      </a:lnTo>
                      <a:lnTo>
                        <a:pt x="62514" y="388980"/>
                      </a:lnTo>
                      <a:lnTo>
                        <a:pt x="64873" y="365584"/>
                      </a:lnTo>
                      <a:lnTo>
                        <a:pt x="84736" y="301596"/>
                      </a:lnTo>
                      <a:lnTo>
                        <a:pt x="31630" y="270935"/>
                      </a:lnTo>
                      <a:lnTo>
                        <a:pt x="87591" y="174007"/>
                      </a:lnTo>
                      <a:lnTo>
                        <a:pt x="141139" y="204923"/>
                      </a:lnTo>
                      <a:lnTo>
                        <a:pt x="171014" y="168715"/>
                      </a:lnTo>
                      <a:lnTo>
                        <a:pt x="204766" y="140867"/>
                      </a:lnTo>
                      <a:lnTo>
                        <a:pt x="174007" y="87591"/>
                      </a:lnTo>
                      <a:lnTo>
                        <a:pt x="270935" y="31630"/>
                      </a:lnTo>
                      <a:lnTo>
                        <a:pt x="300819" y="83391"/>
                      </a:lnTo>
                      <a:lnTo>
                        <a:pt x="367883" y="62573"/>
                      </a:lnTo>
                      <a:lnTo>
                        <a:pt x="388980" y="60447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0" name="椭圆 289"/>
                <p:cNvSpPr/>
                <p:nvPr/>
              </p:nvSpPr>
              <p:spPr>
                <a:xfrm>
                  <a:off x="6033461" y="3247646"/>
                  <a:ext cx="546936" cy="546936"/>
                </a:xfrm>
                <a:prstGeom prst="ellipse">
                  <a:avLst/>
                </a:prstGeom>
                <a:solidFill>
                  <a:srgbClr val="00B0F0"/>
                </a:solidFill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/>
              <p:cNvGrpSpPr/>
              <p:nvPr/>
            </p:nvGrpSpPr>
            <p:grpSpPr>
              <a:xfrm>
                <a:off x="4859188" y="2759978"/>
                <a:ext cx="965122" cy="955564"/>
                <a:chOff x="7839570" y="2453897"/>
                <a:chExt cx="373659" cy="373658"/>
              </a:xfrm>
              <a:solidFill>
                <a:srgbClr val="01ACBE"/>
              </a:solidFill>
            </p:grpSpPr>
            <p:sp>
              <p:nvSpPr>
                <p:cNvPr id="275" name="矩形 274"/>
                <p:cNvSpPr/>
                <p:nvPr/>
              </p:nvSpPr>
              <p:spPr>
                <a:xfrm>
                  <a:off x="8002901" y="24538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6" name="矩形 275"/>
                <p:cNvSpPr/>
                <p:nvPr/>
              </p:nvSpPr>
              <p:spPr>
                <a:xfrm rot="1800000">
                  <a:off x="8089701" y="247715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7" name="矩形 276"/>
                <p:cNvSpPr/>
                <p:nvPr/>
              </p:nvSpPr>
              <p:spPr>
                <a:xfrm rot="3600000">
                  <a:off x="8153243" y="254069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8" name="矩形 277"/>
                <p:cNvSpPr/>
                <p:nvPr/>
              </p:nvSpPr>
              <p:spPr>
                <a:xfrm rot="5400000">
                  <a:off x="8176501" y="2627496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9" name="矩形 278"/>
                <p:cNvSpPr/>
                <p:nvPr/>
              </p:nvSpPr>
              <p:spPr>
                <a:xfrm rot="7200000">
                  <a:off x="8153243" y="2714296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0" name="矩形 279"/>
                <p:cNvSpPr/>
                <p:nvPr/>
              </p:nvSpPr>
              <p:spPr>
                <a:xfrm rot="9000000">
                  <a:off x="8089701" y="2777838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1" name="矩形 280"/>
                <p:cNvSpPr/>
                <p:nvPr/>
              </p:nvSpPr>
              <p:spPr>
                <a:xfrm rot="10800000">
                  <a:off x="8002901" y="280109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2" name="矩形 281"/>
                <p:cNvSpPr/>
                <p:nvPr/>
              </p:nvSpPr>
              <p:spPr>
                <a:xfrm rot="12600000">
                  <a:off x="7916101" y="2777839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3" name="矩形 282"/>
                <p:cNvSpPr/>
                <p:nvPr/>
              </p:nvSpPr>
              <p:spPr>
                <a:xfrm rot="14400000">
                  <a:off x="7852559" y="27142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4" name="矩形 283"/>
                <p:cNvSpPr/>
                <p:nvPr/>
              </p:nvSpPr>
              <p:spPr>
                <a:xfrm rot="16200000">
                  <a:off x="7829302" y="26274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5" name="矩形 284"/>
                <p:cNvSpPr/>
                <p:nvPr/>
              </p:nvSpPr>
              <p:spPr>
                <a:xfrm rot="18000000">
                  <a:off x="7852559" y="2540697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6" name="矩形 285"/>
                <p:cNvSpPr/>
                <p:nvPr/>
              </p:nvSpPr>
              <p:spPr>
                <a:xfrm rot="19800000">
                  <a:off x="7916101" y="2477155"/>
                  <a:ext cx="46996" cy="2646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7" name="任意多边形 286"/>
                <p:cNvSpPr/>
                <p:nvPr/>
              </p:nvSpPr>
              <p:spPr>
                <a:xfrm>
                  <a:off x="7863488" y="2476849"/>
                  <a:ext cx="327015" cy="327016"/>
                </a:xfrm>
                <a:custGeom>
                  <a:avLst/>
                  <a:gdLst>
                    <a:gd name="connsiteX0" fmla="*/ 162142 w 327015"/>
                    <a:gd name="connsiteY0" fmla="*/ 28994 h 327016"/>
                    <a:gd name="connsiteX1" fmla="*/ 27011 w 327015"/>
                    <a:gd name="connsiteY1" fmla="*/ 164125 h 327016"/>
                    <a:gd name="connsiteX2" fmla="*/ 162142 w 327015"/>
                    <a:gd name="connsiteY2" fmla="*/ 299255 h 327016"/>
                    <a:gd name="connsiteX3" fmla="*/ 297272 w 327015"/>
                    <a:gd name="connsiteY3" fmla="*/ 164125 h 327016"/>
                    <a:gd name="connsiteX4" fmla="*/ 162142 w 327015"/>
                    <a:gd name="connsiteY4" fmla="*/ 28994 h 327016"/>
                    <a:gd name="connsiteX5" fmla="*/ 163508 w 327015"/>
                    <a:gd name="connsiteY5" fmla="*/ 0 h 327016"/>
                    <a:gd name="connsiteX6" fmla="*/ 327015 w 327015"/>
                    <a:gd name="connsiteY6" fmla="*/ 163508 h 327016"/>
                    <a:gd name="connsiteX7" fmla="*/ 163508 w 327015"/>
                    <a:gd name="connsiteY7" fmla="*/ 327016 h 327016"/>
                    <a:gd name="connsiteX8" fmla="*/ 0 w 327015"/>
                    <a:gd name="connsiteY8" fmla="*/ 163508 h 327016"/>
                    <a:gd name="connsiteX9" fmla="*/ 163508 w 327015"/>
                    <a:gd name="connsiteY9" fmla="*/ 0 h 327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015" h="327016">
                      <a:moveTo>
                        <a:pt x="162142" y="28994"/>
                      </a:moveTo>
                      <a:cubicBezTo>
                        <a:pt x="87511" y="28994"/>
                        <a:pt x="27011" y="89494"/>
                        <a:pt x="27011" y="164125"/>
                      </a:cubicBezTo>
                      <a:cubicBezTo>
                        <a:pt x="27011" y="238755"/>
                        <a:pt x="87511" y="299255"/>
                        <a:pt x="162142" y="299255"/>
                      </a:cubicBezTo>
                      <a:cubicBezTo>
                        <a:pt x="236772" y="299255"/>
                        <a:pt x="297272" y="238755"/>
                        <a:pt x="297272" y="164125"/>
                      </a:cubicBezTo>
                      <a:cubicBezTo>
                        <a:pt x="297272" y="89494"/>
                        <a:pt x="236772" y="28994"/>
                        <a:pt x="162142" y="28994"/>
                      </a:cubicBezTo>
                      <a:close/>
                      <a:moveTo>
                        <a:pt x="163508" y="0"/>
                      </a:moveTo>
                      <a:cubicBezTo>
                        <a:pt x="253810" y="0"/>
                        <a:pt x="327015" y="73205"/>
                        <a:pt x="327015" y="163508"/>
                      </a:cubicBezTo>
                      <a:cubicBezTo>
                        <a:pt x="327015" y="253811"/>
                        <a:pt x="253810" y="327016"/>
                        <a:pt x="163508" y="327016"/>
                      </a:cubicBezTo>
                      <a:cubicBezTo>
                        <a:pt x="73205" y="327016"/>
                        <a:pt x="0" y="253811"/>
                        <a:pt x="0" y="163508"/>
                      </a:cubicBezTo>
                      <a:cubicBezTo>
                        <a:pt x="0" y="73205"/>
                        <a:pt x="73205" y="0"/>
                        <a:pt x="163508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8" name="任意多边形 287"/>
                <p:cNvSpPr/>
                <p:nvPr/>
              </p:nvSpPr>
              <p:spPr>
                <a:xfrm>
                  <a:off x="7904167" y="2518628"/>
                  <a:ext cx="244020" cy="244020"/>
                </a:xfrm>
                <a:custGeom>
                  <a:avLst/>
                  <a:gdLst>
                    <a:gd name="connsiteX0" fmla="*/ 150008 w 244020"/>
                    <a:gd name="connsiteY0" fmla="*/ 23440 h 244020"/>
                    <a:gd name="connsiteX1" fmla="*/ 138474 w 244020"/>
                    <a:gd name="connsiteY1" fmla="*/ 45133 h 244020"/>
                    <a:gd name="connsiteX2" fmla="*/ 129633 w 244020"/>
                    <a:gd name="connsiteY2" fmla="*/ 43454 h 244020"/>
                    <a:gd name="connsiteX3" fmla="*/ 114512 w 244020"/>
                    <a:gd name="connsiteY3" fmla="*/ 43585 h 244020"/>
                    <a:gd name="connsiteX4" fmla="*/ 102559 w 244020"/>
                    <a:gd name="connsiteY4" fmla="*/ 46021 h 244020"/>
                    <a:gd name="connsiteX5" fmla="*/ 89763 w 244020"/>
                    <a:gd name="connsiteY5" fmla="*/ 25544 h 244020"/>
                    <a:gd name="connsiteX6" fmla="*/ 51524 w 244020"/>
                    <a:gd name="connsiteY6" fmla="*/ 49438 h 244020"/>
                    <a:gd name="connsiteX7" fmla="*/ 64195 w 244020"/>
                    <a:gd name="connsiteY7" fmla="*/ 69717 h 244020"/>
                    <a:gd name="connsiteX8" fmla="*/ 62399 w 244020"/>
                    <a:gd name="connsiteY8" fmla="*/ 71498 h 244020"/>
                    <a:gd name="connsiteX9" fmla="*/ 53592 w 244020"/>
                    <a:gd name="connsiteY9" fmla="*/ 84675 h 244020"/>
                    <a:gd name="connsiteX10" fmla="*/ 47593 w 244020"/>
                    <a:gd name="connsiteY10" fmla="*/ 99344 h 244020"/>
                    <a:gd name="connsiteX11" fmla="*/ 47121 w 244020"/>
                    <a:gd name="connsiteY11" fmla="*/ 101828 h 244020"/>
                    <a:gd name="connsiteX12" fmla="*/ 23224 w 244020"/>
                    <a:gd name="connsiteY12" fmla="*/ 102663 h 244020"/>
                    <a:gd name="connsiteX13" fmla="*/ 24797 w 244020"/>
                    <a:gd name="connsiteY13" fmla="*/ 147727 h 244020"/>
                    <a:gd name="connsiteX14" fmla="*/ 48929 w 244020"/>
                    <a:gd name="connsiteY14" fmla="*/ 146884 h 244020"/>
                    <a:gd name="connsiteX15" fmla="*/ 53593 w 244020"/>
                    <a:gd name="connsiteY15" fmla="*/ 158156 h 244020"/>
                    <a:gd name="connsiteX16" fmla="*/ 61941 w 244020"/>
                    <a:gd name="connsiteY16" fmla="*/ 170765 h 244020"/>
                    <a:gd name="connsiteX17" fmla="*/ 68277 w 244020"/>
                    <a:gd name="connsiteY17" fmla="*/ 177155 h 244020"/>
                    <a:gd name="connsiteX18" fmla="*/ 56742 w 244020"/>
                    <a:gd name="connsiteY18" fmla="*/ 198848 h 244020"/>
                    <a:gd name="connsiteX19" fmla="*/ 96556 w 244020"/>
                    <a:gd name="connsiteY19" fmla="*/ 220017 h 244020"/>
                    <a:gd name="connsiteX20" fmla="*/ 108290 w 244020"/>
                    <a:gd name="connsiteY20" fmla="*/ 197950 h 244020"/>
                    <a:gd name="connsiteX21" fmla="*/ 115723 w 244020"/>
                    <a:gd name="connsiteY21" fmla="*/ 199362 h 244020"/>
                    <a:gd name="connsiteX22" fmla="*/ 130844 w 244020"/>
                    <a:gd name="connsiteY22" fmla="*/ 199231 h 244020"/>
                    <a:gd name="connsiteX23" fmla="*/ 143511 w 244020"/>
                    <a:gd name="connsiteY23" fmla="*/ 196649 h 244020"/>
                    <a:gd name="connsiteX24" fmla="*/ 156800 w 244020"/>
                    <a:gd name="connsiteY24" fmla="*/ 217914 h 244020"/>
                    <a:gd name="connsiteX25" fmla="*/ 195040 w 244020"/>
                    <a:gd name="connsiteY25" fmla="*/ 194019 h 244020"/>
                    <a:gd name="connsiteX26" fmla="*/ 181658 w 244020"/>
                    <a:gd name="connsiteY26" fmla="*/ 172605 h 244020"/>
                    <a:gd name="connsiteX27" fmla="*/ 182957 w 244020"/>
                    <a:gd name="connsiteY27" fmla="*/ 171317 h 244020"/>
                    <a:gd name="connsiteX28" fmla="*/ 191763 w 244020"/>
                    <a:gd name="connsiteY28" fmla="*/ 158141 h 244020"/>
                    <a:gd name="connsiteX29" fmla="*/ 197762 w 244020"/>
                    <a:gd name="connsiteY29" fmla="*/ 143472 h 244020"/>
                    <a:gd name="connsiteX30" fmla="*/ 198103 w 244020"/>
                    <a:gd name="connsiteY30" fmla="*/ 141676 h 244020"/>
                    <a:gd name="connsiteX31" fmla="*/ 223340 w 244020"/>
                    <a:gd name="connsiteY31" fmla="*/ 140794 h 244020"/>
                    <a:gd name="connsiteX32" fmla="*/ 221766 w 244020"/>
                    <a:gd name="connsiteY32" fmla="*/ 95730 h 244020"/>
                    <a:gd name="connsiteX33" fmla="*/ 196706 w 244020"/>
                    <a:gd name="connsiteY33" fmla="*/ 96606 h 244020"/>
                    <a:gd name="connsiteX34" fmla="*/ 191764 w 244020"/>
                    <a:gd name="connsiteY34" fmla="*/ 84660 h 244020"/>
                    <a:gd name="connsiteX35" fmla="*/ 183415 w 244020"/>
                    <a:gd name="connsiteY35" fmla="*/ 72051 h 244020"/>
                    <a:gd name="connsiteX36" fmla="*/ 178088 w 244020"/>
                    <a:gd name="connsiteY36" fmla="*/ 66677 h 244020"/>
                    <a:gd name="connsiteX37" fmla="*/ 189822 w 244020"/>
                    <a:gd name="connsiteY37" fmla="*/ 44610 h 244020"/>
                    <a:gd name="connsiteX38" fmla="*/ 122010 w 244020"/>
                    <a:gd name="connsiteY38" fmla="*/ 0 h 244020"/>
                    <a:gd name="connsiteX39" fmla="*/ 244020 w 244020"/>
                    <a:gd name="connsiteY39" fmla="*/ 122010 h 244020"/>
                    <a:gd name="connsiteX40" fmla="*/ 122010 w 244020"/>
                    <a:gd name="connsiteY40" fmla="*/ 244020 h 244020"/>
                    <a:gd name="connsiteX41" fmla="*/ 0 w 244020"/>
                    <a:gd name="connsiteY41" fmla="*/ 122010 h 244020"/>
                    <a:gd name="connsiteX42" fmla="*/ 122010 w 244020"/>
                    <a:gd name="connsiteY42" fmla="*/ 0 h 244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44020" h="244020">
                      <a:moveTo>
                        <a:pt x="150008" y="23440"/>
                      </a:moveTo>
                      <a:lnTo>
                        <a:pt x="138474" y="45133"/>
                      </a:lnTo>
                      <a:lnTo>
                        <a:pt x="129633" y="43454"/>
                      </a:lnTo>
                      <a:cubicBezTo>
                        <a:pt x="124571" y="43005"/>
                        <a:pt x="119507" y="43056"/>
                        <a:pt x="114512" y="43585"/>
                      </a:cubicBezTo>
                      <a:lnTo>
                        <a:pt x="102559" y="46021"/>
                      </a:lnTo>
                      <a:lnTo>
                        <a:pt x="89763" y="25544"/>
                      </a:lnTo>
                      <a:lnTo>
                        <a:pt x="51524" y="49438"/>
                      </a:lnTo>
                      <a:lnTo>
                        <a:pt x="64195" y="69717"/>
                      </a:lnTo>
                      <a:lnTo>
                        <a:pt x="62399" y="71498"/>
                      </a:lnTo>
                      <a:cubicBezTo>
                        <a:pt x="59088" y="75505"/>
                        <a:pt x="56128" y="79905"/>
                        <a:pt x="53592" y="84675"/>
                      </a:cubicBezTo>
                      <a:cubicBezTo>
                        <a:pt x="51057" y="89444"/>
                        <a:pt x="49064" y="94358"/>
                        <a:pt x="47593" y="99344"/>
                      </a:cubicBezTo>
                      <a:lnTo>
                        <a:pt x="47121" y="101828"/>
                      </a:lnTo>
                      <a:lnTo>
                        <a:pt x="23224" y="102663"/>
                      </a:lnTo>
                      <a:lnTo>
                        <a:pt x="24797" y="147727"/>
                      </a:lnTo>
                      <a:lnTo>
                        <a:pt x="48929" y="146884"/>
                      </a:lnTo>
                      <a:lnTo>
                        <a:pt x="53593" y="158156"/>
                      </a:lnTo>
                      <a:cubicBezTo>
                        <a:pt x="55948" y="162593"/>
                        <a:pt x="58738" y="166820"/>
                        <a:pt x="61941" y="170765"/>
                      </a:cubicBezTo>
                      <a:lnTo>
                        <a:pt x="68277" y="177155"/>
                      </a:lnTo>
                      <a:lnTo>
                        <a:pt x="56742" y="198848"/>
                      </a:lnTo>
                      <a:lnTo>
                        <a:pt x="96556" y="220017"/>
                      </a:lnTo>
                      <a:lnTo>
                        <a:pt x="108290" y="197950"/>
                      </a:lnTo>
                      <a:lnTo>
                        <a:pt x="115723" y="199362"/>
                      </a:lnTo>
                      <a:cubicBezTo>
                        <a:pt x="120785" y="199811"/>
                        <a:pt x="125849" y="199760"/>
                        <a:pt x="130844" y="199231"/>
                      </a:cubicBezTo>
                      <a:lnTo>
                        <a:pt x="143511" y="196649"/>
                      </a:lnTo>
                      <a:lnTo>
                        <a:pt x="156800" y="217914"/>
                      </a:lnTo>
                      <a:lnTo>
                        <a:pt x="195040" y="194019"/>
                      </a:lnTo>
                      <a:lnTo>
                        <a:pt x="181658" y="172605"/>
                      </a:lnTo>
                      <a:lnTo>
                        <a:pt x="182957" y="171317"/>
                      </a:lnTo>
                      <a:cubicBezTo>
                        <a:pt x="186268" y="167309"/>
                        <a:pt x="189227" y="162910"/>
                        <a:pt x="191763" y="158141"/>
                      </a:cubicBezTo>
                      <a:cubicBezTo>
                        <a:pt x="194298" y="153371"/>
                        <a:pt x="196292" y="148459"/>
                        <a:pt x="197762" y="143472"/>
                      </a:cubicBezTo>
                      <a:lnTo>
                        <a:pt x="198103" y="141676"/>
                      </a:lnTo>
                      <a:lnTo>
                        <a:pt x="223340" y="140794"/>
                      </a:lnTo>
                      <a:lnTo>
                        <a:pt x="221766" y="95730"/>
                      </a:lnTo>
                      <a:lnTo>
                        <a:pt x="196706" y="96606"/>
                      </a:lnTo>
                      <a:lnTo>
                        <a:pt x="191764" y="84660"/>
                      </a:lnTo>
                      <a:cubicBezTo>
                        <a:pt x="189409" y="80222"/>
                        <a:pt x="186618" y="75996"/>
                        <a:pt x="183415" y="72051"/>
                      </a:cubicBezTo>
                      <a:lnTo>
                        <a:pt x="178088" y="66677"/>
                      </a:lnTo>
                      <a:lnTo>
                        <a:pt x="189822" y="44610"/>
                      </a:lnTo>
                      <a:close/>
                      <a:moveTo>
                        <a:pt x="122010" y="0"/>
                      </a:moveTo>
                      <a:cubicBezTo>
                        <a:pt x="189394" y="0"/>
                        <a:pt x="244020" y="54626"/>
                        <a:pt x="244020" y="122010"/>
                      </a:cubicBezTo>
                      <a:cubicBezTo>
                        <a:pt x="244020" y="189394"/>
                        <a:pt x="189394" y="244020"/>
                        <a:pt x="122010" y="244020"/>
                      </a:cubicBezTo>
                      <a:cubicBezTo>
                        <a:pt x="54626" y="244020"/>
                        <a:pt x="0" y="189394"/>
                        <a:pt x="0" y="122010"/>
                      </a:cubicBezTo>
                      <a:cubicBezTo>
                        <a:pt x="0" y="54626"/>
                        <a:pt x="54626" y="0"/>
                        <a:pt x="122010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4" name="组合 113"/>
              <p:cNvGrpSpPr/>
              <p:nvPr/>
            </p:nvGrpSpPr>
            <p:grpSpPr>
              <a:xfrm>
                <a:off x="3850317" y="4134904"/>
                <a:ext cx="308809" cy="308809"/>
                <a:chOff x="3404393" y="1190304"/>
                <a:chExt cx="1066092" cy="1066091"/>
              </a:xfrm>
            </p:grpSpPr>
            <p:sp>
              <p:nvSpPr>
                <p:cNvPr id="260" name="矩形 259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1" name="矩形 260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2" name="矩形 261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3" name="矩形 262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4" name="矩形 263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5" name="矩形 264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6" name="矩形 265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7" name="矩形 266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8" name="矩形 267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9" name="矩形 268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0" name="矩形 269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1" name="矩形 270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2" name="任意多边形 271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3" name="任意多边形 272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4" name="任意多边形 273"/>
                <p:cNvSpPr/>
                <p:nvPr/>
              </p:nvSpPr>
              <p:spPr>
                <a:xfrm>
                  <a:off x="3601763" y="1388814"/>
                  <a:ext cx="666964" cy="666964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5" name="组合 114"/>
              <p:cNvGrpSpPr/>
              <p:nvPr/>
            </p:nvGrpSpPr>
            <p:grpSpPr>
              <a:xfrm>
                <a:off x="3428186" y="3675286"/>
                <a:ext cx="544785" cy="550235"/>
                <a:chOff x="3404393" y="1190304"/>
                <a:chExt cx="1066088" cy="1066091"/>
              </a:xfrm>
              <a:solidFill>
                <a:srgbClr val="E87071"/>
              </a:solidFill>
            </p:grpSpPr>
            <p:sp>
              <p:nvSpPr>
                <p:cNvPr id="247" name="矩形 246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8" name="矩形 247"/>
                <p:cNvSpPr/>
                <p:nvPr/>
              </p:nvSpPr>
              <p:spPr>
                <a:xfrm rot="1800000">
                  <a:off x="4118044" y="1256662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9" name="矩形 248"/>
                <p:cNvSpPr/>
                <p:nvPr/>
              </p:nvSpPr>
              <p:spPr>
                <a:xfrm rot="3600000">
                  <a:off x="4299336" y="1437953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0" name="矩形 249"/>
                <p:cNvSpPr/>
                <p:nvPr/>
              </p:nvSpPr>
              <p:spPr>
                <a:xfrm rot="5400000">
                  <a:off x="4365692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1" name="矩形 250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2" name="矩形 251"/>
                <p:cNvSpPr/>
                <p:nvPr/>
              </p:nvSpPr>
              <p:spPr>
                <a:xfrm rot="9000000">
                  <a:off x="4118046" y="2114545"/>
                  <a:ext cx="134086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3" name="矩形 252"/>
                <p:cNvSpPr/>
                <p:nvPr/>
              </p:nvSpPr>
              <p:spPr>
                <a:xfrm rot="10800000">
                  <a:off x="3870396" y="2180903"/>
                  <a:ext cx="134086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4" name="矩形 253"/>
                <p:cNvSpPr/>
                <p:nvPr/>
              </p:nvSpPr>
              <p:spPr>
                <a:xfrm rot="12600000">
                  <a:off x="3622746" y="2114545"/>
                  <a:ext cx="134086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5" name="矩形 254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6" name="矩形 255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7" name="矩形 256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8" name="矩形 257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9" name="任意多边形 258"/>
                <p:cNvSpPr/>
                <p:nvPr/>
              </p:nvSpPr>
              <p:spPr>
                <a:xfrm>
                  <a:off x="3472632" y="1255790"/>
                  <a:ext cx="933013" cy="933011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6" name="组合 115"/>
              <p:cNvGrpSpPr/>
              <p:nvPr/>
            </p:nvGrpSpPr>
            <p:grpSpPr>
              <a:xfrm>
                <a:off x="5031823" y="3746179"/>
                <a:ext cx="338269" cy="333771"/>
                <a:chOff x="3404393" y="1190304"/>
                <a:chExt cx="1066092" cy="1041497"/>
              </a:xfrm>
              <a:solidFill>
                <a:srgbClr val="FFB850"/>
              </a:solidFill>
            </p:grpSpPr>
            <p:sp>
              <p:nvSpPr>
                <p:cNvPr id="234" name="矩形 233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5" name="矩形 234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6" name="矩形 235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7" name="矩形 236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8" name="矩形 237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9" name="矩形 238"/>
                <p:cNvSpPr/>
                <p:nvPr/>
              </p:nvSpPr>
              <p:spPr>
                <a:xfrm rot="9000000">
                  <a:off x="4118046" y="2089953"/>
                  <a:ext cx="134085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0" name="矩形 239"/>
                <p:cNvSpPr/>
                <p:nvPr/>
              </p:nvSpPr>
              <p:spPr>
                <a:xfrm rot="10800000">
                  <a:off x="3870397" y="2156310"/>
                  <a:ext cx="134085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1" name="矩形 240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2" name="矩形 241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3" name="矩形 242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4" name="矩形 243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5" name="矩形 244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6" name="任意多边形 245"/>
                <p:cNvSpPr/>
                <p:nvPr/>
              </p:nvSpPr>
              <p:spPr>
                <a:xfrm>
                  <a:off x="3472632" y="1255789"/>
                  <a:ext cx="933012" cy="933013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7" name="组合 116"/>
              <p:cNvGrpSpPr/>
              <p:nvPr/>
            </p:nvGrpSpPr>
            <p:grpSpPr>
              <a:xfrm>
                <a:off x="4490499" y="3137957"/>
                <a:ext cx="373657" cy="373659"/>
                <a:chOff x="3404392" y="1190304"/>
                <a:chExt cx="1066086" cy="1066091"/>
              </a:xfrm>
            </p:grpSpPr>
            <p:sp>
              <p:nvSpPr>
                <p:cNvPr id="219" name="矩形 218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0" name="矩形 219"/>
                <p:cNvSpPr/>
                <p:nvPr/>
              </p:nvSpPr>
              <p:spPr>
                <a:xfrm rot="1800000">
                  <a:off x="4118046" y="1256660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1" name="矩形 220"/>
                <p:cNvSpPr/>
                <p:nvPr/>
              </p:nvSpPr>
              <p:spPr>
                <a:xfrm rot="3600000">
                  <a:off x="4299339" y="14379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2" name="矩形 221"/>
                <p:cNvSpPr/>
                <p:nvPr/>
              </p:nvSpPr>
              <p:spPr>
                <a:xfrm rot="5400000">
                  <a:off x="4365690" y="1685604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3" name="矩形 222"/>
                <p:cNvSpPr/>
                <p:nvPr/>
              </p:nvSpPr>
              <p:spPr>
                <a:xfrm rot="7200000">
                  <a:off x="4299330" y="19332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4" name="矩形 223"/>
                <p:cNvSpPr/>
                <p:nvPr/>
              </p:nvSpPr>
              <p:spPr>
                <a:xfrm rot="9000000">
                  <a:off x="4118041" y="2114545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5" name="矩形 224"/>
                <p:cNvSpPr/>
                <p:nvPr/>
              </p:nvSpPr>
              <p:spPr>
                <a:xfrm rot="10800000">
                  <a:off x="3870389" y="2180904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6" name="矩形 225"/>
                <p:cNvSpPr/>
                <p:nvPr/>
              </p:nvSpPr>
              <p:spPr>
                <a:xfrm rot="12600000">
                  <a:off x="3622741" y="2114545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7" name="矩形 226"/>
                <p:cNvSpPr/>
                <p:nvPr/>
              </p:nvSpPr>
              <p:spPr>
                <a:xfrm rot="14400000">
                  <a:off x="3441449" y="19332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8" name="矩形 227"/>
                <p:cNvSpPr/>
                <p:nvPr/>
              </p:nvSpPr>
              <p:spPr>
                <a:xfrm rot="16200000">
                  <a:off x="3375095" y="1685604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9" name="矩形 228"/>
                <p:cNvSpPr/>
                <p:nvPr/>
              </p:nvSpPr>
              <p:spPr>
                <a:xfrm rot="18000000">
                  <a:off x="3441454" y="1437952"/>
                  <a:ext cx="134086" cy="7549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0" name="矩形 229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1" name="任意多边形 230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2" name="任意多边形 231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3" name="任意多边形 232"/>
                <p:cNvSpPr/>
                <p:nvPr/>
              </p:nvSpPr>
              <p:spPr>
                <a:xfrm>
                  <a:off x="3601763" y="1388814"/>
                  <a:ext cx="666964" cy="666964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8" name="组合 117"/>
              <p:cNvGrpSpPr/>
              <p:nvPr/>
            </p:nvGrpSpPr>
            <p:grpSpPr>
              <a:xfrm>
                <a:off x="4338942" y="1697927"/>
                <a:ext cx="428383" cy="424144"/>
                <a:chOff x="3404394" y="1190304"/>
                <a:chExt cx="1066091" cy="1066090"/>
              </a:xfrm>
              <a:solidFill>
                <a:srgbClr val="FFB850"/>
              </a:solidFill>
            </p:grpSpPr>
            <p:sp>
              <p:nvSpPr>
                <p:cNvPr id="206" name="矩形 205"/>
                <p:cNvSpPr/>
                <p:nvPr/>
              </p:nvSpPr>
              <p:spPr>
                <a:xfrm>
                  <a:off x="3870400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7" name="矩形 206"/>
                <p:cNvSpPr/>
                <p:nvPr/>
              </p:nvSpPr>
              <p:spPr>
                <a:xfrm rot="1800000">
                  <a:off x="4118048" y="1256660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8" name="矩形 207"/>
                <p:cNvSpPr/>
                <p:nvPr/>
              </p:nvSpPr>
              <p:spPr>
                <a:xfrm rot="3600000">
                  <a:off x="4299343" y="1437955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9" name="矩形 208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0" name="矩形 209"/>
                <p:cNvSpPr/>
                <p:nvPr/>
              </p:nvSpPr>
              <p:spPr>
                <a:xfrm rot="7200000">
                  <a:off x="4299339" y="1933254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1" name="矩形 210"/>
                <p:cNvSpPr/>
                <p:nvPr/>
              </p:nvSpPr>
              <p:spPr>
                <a:xfrm rot="9000000">
                  <a:off x="4118045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2" name="矩形 211"/>
                <p:cNvSpPr/>
                <p:nvPr/>
              </p:nvSpPr>
              <p:spPr>
                <a:xfrm rot="10800000">
                  <a:off x="3870396" y="2180902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3" name="矩形 212"/>
                <p:cNvSpPr/>
                <p:nvPr/>
              </p:nvSpPr>
              <p:spPr>
                <a:xfrm rot="12600000">
                  <a:off x="3622747" y="2114545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4" name="矩形 213"/>
                <p:cNvSpPr/>
                <p:nvPr/>
              </p:nvSpPr>
              <p:spPr>
                <a:xfrm rot="14400000">
                  <a:off x="3441454" y="1933254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" name="矩形 214"/>
                <p:cNvSpPr/>
                <p:nvPr/>
              </p:nvSpPr>
              <p:spPr>
                <a:xfrm rot="16200000">
                  <a:off x="3375098" y="1685603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6" name="矩形 215"/>
                <p:cNvSpPr/>
                <p:nvPr/>
              </p:nvSpPr>
              <p:spPr>
                <a:xfrm rot="18000000">
                  <a:off x="3441458" y="1437955"/>
                  <a:ext cx="134084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7" name="矩形 216"/>
                <p:cNvSpPr/>
                <p:nvPr/>
              </p:nvSpPr>
              <p:spPr>
                <a:xfrm rot="19800000">
                  <a:off x="3622749" y="1256660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8" name="任意多边形 217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9" name="组合 118"/>
              <p:cNvGrpSpPr/>
              <p:nvPr/>
            </p:nvGrpSpPr>
            <p:grpSpPr>
              <a:xfrm>
                <a:off x="4632890" y="2300411"/>
                <a:ext cx="251630" cy="249138"/>
                <a:chOff x="3404393" y="1190304"/>
                <a:chExt cx="1066092" cy="1066091"/>
              </a:xfrm>
              <a:solidFill>
                <a:srgbClr val="9055A8"/>
              </a:solidFill>
            </p:grpSpPr>
            <p:sp>
              <p:nvSpPr>
                <p:cNvPr id="193" name="矩形 192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4" name="矩形 193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5" name="矩形 194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6" name="矩形 195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7" name="矩形 196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8" name="矩形 197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9" name="矩形 198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0" name="矩形 199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1" name="矩形 200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2" name="矩形 201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3" name="矩形 202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4" name="矩形 203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5" name="任意多边形 204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0" name="组合 119"/>
              <p:cNvGrpSpPr/>
              <p:nvPr/>
            </p:nvGrpSpPr>
            <p:grpSpPr>
              <a:xfrm>
                <a:off x="5322821" y="1734754"/>
                <a:ext cx="334919" cy="331603"/>
                <a:chOff x="3404393" y="1190304"/>
                <a:chExt cx="1066092" cy="1066091"/>
              </a:xfrm>
              <a:solidFill>
                <a:srgbClr val="FFB850"/>
              </a:solidFill>
            </p:grpSpPr>
            <p:sp>
              <p:nvSpPr>
                <p:cNvPr id="180" name="矩形 179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1" name="矩形 180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2" name="矩形 181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3" name="矩形 182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4" name="矩形 183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5" name="矩形 184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6" name="矩形 185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7" name="矩形 186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8" name="矩形 187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9" name="矩形 188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0" name="矩形 189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1" name="矩形 190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2" name="任意多边形 191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1" name="组合 120"/>
              <p:cNvGrpSpPr/>
              <p:nvPr/>
            </p:nvGrpSpPr>
            <p:grpSpPr>
              <a:xfrm>
                <a:off x="3085736" y="3555704"/>
                <a:ext cx="304472" cy="301457"/>
                <a:chOff x="3404393" y="1190304"/>
                <a:chExt cx="1066092" cy="1066091"/>
              </a:xfrm>
              <a:solidFill>
                <a:srgbClr val="9055A8"/>
              </a:solidFill>
            </p:grpSpPr>
            <p:sp>
              <p:nvSpPr>
                <p:cNvPr id="167" name="矩形 166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8" name="矩形 167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9" name="矩形 168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0" name="矩形 169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1" name="矩形 170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2" name="矩形 171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3" name="矩形 172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4" name="矩形 173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5" name="矩形 174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6" name="矩形 175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7" name="矩形 176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8" name="矩形 177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9" name="任意多边形 178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2" name="组合 121"/>
              <p:cNvGrpSpPr/>
              <p:nvPr/>
            </p:nvGrpSpPr>
            <p:grpSpPr>
              <a:xfrm>
                <a:off x="4574895" y="1245098"/>
                <a:ext cx="536295" cy="520525"/>
                <a:chOff x="3404393" y="1190304"/>
                <a:chExt cx="1066092" cy="1066091"/>
              </a:xfrm>
              <a:solidFill>
                <a:srgbClr val="9055A8"/>
              </a:solidFill>
            </p:grpSpPr>
            <p:sp>
              <p:nvSpPr>
                <p:cNvPr id="154" name="矩形 153"/>
                <p:cNvSpPr/>
                <p:nvPr/>
              </p:nvSpPr>
              <p:spPr>
                <a:xfrm>
                  <a:off x="3870396" y="1190304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5" name="矩形 154"/>
                <p:cNvSpPr/>
                <p:nvPr/>
              </p:nvSpPr>
              <p:spPr>
                <a:xfrm rot="1800000">
                  <a:off x="4118045" y="1256661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6" name="矩形 155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7" name="矩形 156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8" name="矩形 157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9" name="矩形 158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0" name="矩形 159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1" name="矩形 160"/>
                <p:cNvSpPr/>
                <p:nvPr/>
              </p:nvSpPr>
              <p:spPr>
                <a:xfrm rot="12600000">
                  <a:off x="3622746" y="2114547"/>
                  <a:ext cx="134085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2" name="矩形 161"/>
                <p:cNvSpPr/>
                <p:nvPr/>
              </p:nvSpPr>
              <p:spPr>
                <a:xfrm rot="14400000">
                  <a:off x="3441454" y="1933255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3" name="矩形 162"/>
                <p:cNvSpPr/>
                <p:nvPr/>
              </p:nvSpPr>
              <p:spPr>
                <a:xfrm rot="16200000">
                  <a:off x="3375096" y="1685605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4" name="矩形 163"/>
                <p:cNvSpPr/>
                <p:nvPr/>
              </p:nvSpPr>
              <p:spPr>
                <a:xfrm rot="18000000">
                  <a:off x="3441453" y="1437955"/>
                  <a:ext cx="134086" cy="7549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5" name="矩形 164"/>
                <p:cNvSpPr/>
                <p:nvPr/>
              </p:nvSpPr>
              <p:spPr>
                <a:xfrm rot="19800000">
                  <a:off x="3622745" y="1256660"/>
                  <a:ext cx="134086" cy="7549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6" name="任意多边形 165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3" name="组合 122"/>
              <p:cNvGrpSpPr/>
              <p:nvPr/>
            </p:nvGrpSpPr>
            <p:grpSpPr>
              <a:xfrm>
                <a:off x="5294039" y="2050606"/>
                <a:ext cx="661961" cy="661961"/>
                <a:chOff x="3404393" y="1190304"/>
                <a:chExt cx="1066092" cy="1066091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0" name="矩形 139"/>
                <p:cNvSpPr/>
                <p:nvPr/>
              </p:nvSpPr>
              <p:spPr>
                <a:xfrm rot="1800000">
                  <a:off x="41180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1" name="矩形 140"/>
                <p:cNvSpPr/>
                <p:nvPr/>
              </p:nvSpPr>
              <p:spPr>
                <a:xfrm rot="3600000">
                  <a:off x="4299338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2" name="矩形 141"/>
                <p:cNvSpPr/>
                <p:nvPr/>
              </p:nvSpPr>
              <p:spPr>
                <a:xfrm rot="5400000">
                  <a:off x="43656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3" name="矩形 142"/>
                <p:cNvSpPr/>
                <p:nvPr/>
              </p:nvSpPr>
              <p:spPr>
                <a:xfrm rot="7200000">
                  <a:off x="4299338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4" name="矩形 143"/>
                <p:cNvSpPr/>
                <p:nvPr/>
              </p:nvSpPr>
              <p:spPr>
                <a:xfrm rot="9000000">
                  <a:off x="41180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5" name="矩形 144"/>
                <p:cNvSpPr/>
                <p:nvPr/>
              </p:nvSpPr>
              <p:spPr>
                <a:xfrm rot="10800000">
                  <a:off x="3870396" y="2180903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6" name="矩形 145"/>
                <p:cNvSpPr/>
                <p:nvPr/>
              </p:nvSpPr>
              <p:spPr>
                <a:xfrm rot="12600000">
                  <a:off x="3622746" y="2114546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7" name="矩形 146"/>
                <p:cNvSpPr/>
                <p:nvPr/>
              </p:nvSpPr>
              <p:spPr>
                <a:xfrm rot="14400000">
                  <a:off x="3441453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8" name="矩形 147"/>
                <p:cNvSpPr/>
                <p:nvPr/>
              </p:nvSpPr>
              <p:spPr>
                <a:xfrm rot="16200000">
                  <a:off x="3375096" y="16856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9" name="矩形 148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0" name="矩形 149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1" name="任意多边形 150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2" name="任意多边形 151"/>
                <p:cNvSpPr/>
                <p:nvPr/>
              </p:nvSpPr>
              <p:spPr>
                <a:xfrm>
                  <a:off x="3549702" y="1338513"/>
                  <a:ext cx="771086" cy="771086"/>
                </a:xfrm>
                <a:custGeom>
                  <a:avLst/>
                  <a:gdLst>
                    <a:gd name="connsiteX0" fmla="*/ 389436 w 771086"/>
                    <a:gd name="connsiteY0" fmla="*/ 147342 h 771086"/>
                    <a:gd name="connsiteX1" fmla="*/ 152996 w 771086"/>
                    <a:gd name="connsiteY1" fmla="*/ 383782 h 771086"/>
                    <a:gd name="connsiteX2" fmla="*/ 389436 w 771086"/>
                    <a:gd name="connsiteY2" fmla="*/ 620222 h 771086"/>
                    <a:gd name="connsiteX3" fmla="*/ 625876 w 771086"/>
                    <a:gd name="connsiteY3" fmla="*/ 383782 h 771086"/>
                    <a:gd name="connsiteX4" fmla="*/ 389436 w 771086"/>
                    <a:gd name="connsiteY4" fmla="*/ 147342 h 771086"/>
                    <a:gd name="connsiteX5" fmla="*/ 385543 w 771086"/>
                    <a:gd name="connsiteY5" fmla="*/ 0 h 771086"/>
                    <a:gd name="connsiteX6" fmla="*/ 771086 w 771086"/>
                    <a:gd name="connsiteY6" fmla="*/ 385543 h 771086"/>
                    <a:gd name="connsiteX7" fmla="*/ 385543 w 771086"/>
                    <a:gd name="connsiteY7" fmla="*/ 771086 h 771086"/>
                    <a:gd name="connsiteX8" fmla="*/ 0 w 771086"/>
                    <a:gd name="connsiteY8" fmla="*/ 385543 h 771086"/>
                    <a:gd name="connsiteX9" fmla="*/ 385543 w 771086"/>
                    <a:gd name="connsiteY9" fmla="*/ 0 h 77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1086" h="771086">
                      <a:moveTo>
                        <a:pt x="389436" y="147342"/>
                      </a:moveTo>
                      <a:cubicBezTo>
                        <a:pt x="258854" y="147342"/>
                        <a:pt x="152996" y="253200"/>
                        <a:pt x="152996" y="383782"/>
                      </a:cubicBezTo>
                      <a:cubicBezTo>
                        <a:pt x="152996" y="514364"/>
                        <a:pt x="258854" y="620222"/>
                        <a:pt x="389436" y="620222"/>
                      </a:cubicBezTo>
                      <a:cubicBezTo>
                        <a:pt x="520018" y="620222"/>
                        <a:pt x="625876" y="514364"/>
                        <a:pt x="625876" y="383782"/>
                      </a:cubicBezTo>
                      <a:cubicBezTo>
                        <a:pt x="625876" y="253200"/>
                        <a:pt x="520018" y="147342"/>
                        <a:pt x="389436" y="147342"/>
                      </a:cubicBezTo>
                      <a:close/>
                      <a:moveTo>
                        <a:pt x="385543" y="0"/>
                      </a:moveTo>
                      <a:cubicBezTo>
                        <a:pt x="598473" y="0"/>
                        <a:pt x="771086" y="172613"/>
                        <a:pt x="771086" y="385543"/>
                      </a:cubicBezTo>
                      <a:cubicBezTo>
                        <a:pt x="771086" y="598473"/>
                        <a:pt x="598473" y="771086"/>
                        <a:pt x="385543" y="771086"/>
                      </a:cubicBezTo>
                      <a:cubicBezTo>
                        <a:pt x="172613" y="771086"/>
                        <a:pt x="0" y="598473"/>
                        <a:pt x="0" y="385543"/>
                      </a:cubicBezTo>
                      <a:cubicBezTo>
                        <a:pt x="0" y="172613"/>
                        <a:pt x="172613" y="0"/>
                        <a:pt x="3855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3" name="任意多边形 152"/>
                <p:cNvSpPr/>
                <p:nvPr/>
              </p:nvSpPr>
              <p:spPr>
                <a:xfrm>
                  <a:off x="3601763" y="1388815"/>
                  <a:ext cx="666964" cy="666963"/>
                </a:xfrm>
                <a:custGeom>
                  <a:avLst/>
                  <a:gdLst>
                    <a:gd name="connsiteX0" fmla="*/ 331172 w 666964"/>
                    <a:gd name="connsiteY0" fmla="*/ 120540 h 666964"/>
                    <a:gd name="connsiteX1" fmla="*/ 124230 w 666964"/>
                    <a:gd name="connsiteY1" fmla="*/ 327482 h 666964"/>
                    <a:gd name="connsiteX2" fmla="*/ 331172 w 666964"/>
                    <a:gd name="connsiteY2" fmla="*/ 534424 h 666964"/>
                    <a:gd name="connsiteX3" fmla="*/ 538114 w 666964"/>
                    <a:gd name="connsiteY3" fmla="*/ 327482 h 666964"/>
                    <a:gd name="connsiteX4" fmla="*/ 331172 w 666964"/>
                    <a:gd name="connsiteY4" fmla="*/ 120540 h 666964"/>
                    <a:gd name="connsiteX5" fmla="*/ 333482 w 666964"/>
                    <a:gd name="connsiteY5" fmla="*/ 0 h 666964"/>
                    <a:gd name="connsiteX6" fmla="*/ 666964 w 666964"/>
                    <a:gd name="connsiteY6" fmla="*/ 333482 h 666964"/>
                    <a:gd name="connsiteX7" fmla="*/ 333482 w 666964"/>
                    <a:gd name="connsiteY7" fmla="*/ 666964 h 666964"/>
                    <a:gd name="connsiteX8" fmla="*/ 0 w 666964"/>
                    <a:gd name="connsiteY8" fmla="*/ 333482 h 666964"/>
                    <a:gd name="connsiteX9" fmla="*/ 333482 w 666964"/>
                    <a:gd name="connsiteY9" fmla="*/ 0 h 66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6964" h="666964">
                      <a:moveTo>
                        <a:pt x="331172" y="120540"/>
                      </a:moveTo>
                      <a:cubicBezTo>
                        <a:pt x="216881" y="120540"/>
                        <a:pt x="124230" y="213191"/>
                        <a:pt x="124230" y="327482"/>
                      </a:cubicBezTo>
                      <a:cubicBezTo>
                        <a:pt x="124230" y="441773"/>
                        <a:pt x="216881" y="534424"/>
                        <a:pt x="331172" y="534424"/>
                      </a:cubicBezTo>
                      <a:cubicBezTo>
                        <a:pt x="445463" y="534424"/>
                        <a:pt x="538114" y="441773"/>
                        <a:pt x="538114" y="327482"/>
                      </a:cubicBezTo>
                      <a:cubicBezTo>
                        <a:pt x="538114" y="213191"/>
                        <a:pt x="445463" y="120540"/>
                        <a:pt x="331172" y="120540"/>
                      </a:cubicBezTo>
                      <a:close/>
                      <a:moveTo>
                        <a:pt x="333482" y="0"/>
                      </a:moveTo>
                      <a:cubicBezTo>
                        <a:pt x="517659" y="0"/>
                        <a:pt x="666964" y="149305"/>
                        <a:pt x="666964" y="333482"/>
                      </a:cubicBezTo>
                      <a:cubicBezTo>
                        <a:pt x="666964" y="517659"/>
                        <a:pt x="517659" y="666964"/>
                        <a:pt x="333482" y="666964"/>
                      </a:cubicBezTo>
                      <a:cubicBezTo>
                        <a:pt x="149305" y="666964"/>
                        <a:pt x="0" y="517659"/>
                        <a:pt x="0" y="333482"/>
                      </a:cubicBezTo>
                      <a:cubicBezTo>
                        <a:pt x="0" y="149305"/>
                        <a:pt x="149305" y="0"/>
                        <a:pt x="333482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4" name="任意多边形 123"/>
              <p:cNvSpPr/>
              <p:nvPr/>
            </p:nvSpPr>
            <p:spPr>
              <a:xfrm>
                <a:off x="3678652" y="2562301"/>
                <a:ext cx="1537436" cy="320085"/>
              </a:xfrm>
              <a:custGeom>
                <a:avLst/>
                <a:gdLst>
                  <a:gd name="connsiteX0" fmla="*/ 1184472 w 1537436"/>
                  <a:gd name="connsiteY0" fmla="*/ 0 h 320085"/>
                  <a:gd name="connsiteX1" fmla="*/ 1537436 w 1537436"/>
                  <a:gd name="connsiteY1" fmla="*/ 0 h 320085"/>
                  <a:gd name="connsiteX2" fmla="*/ 1537436 w 1537436"/>
                  <a:gd name="connsiteY2" fmla="*/ 9999 h 320085"/>
                  <a:gd name="connsiteX3" fmla="*/ 1360678 w 1537436"/>
                  <a:gd name="connsiteY3" fmla="*/ 161713 h 320085"/>
                  <a:gd name="connsiteX4" fmla="*/ 1537436 w 1537436"/>
                  <a:gd name="connsiteY4" fmla="*/ 313427 h 320085"/>
                  <a:gd name="connsiteX5" fmla="*/ 1537436 w 1537436"/>
                  <a:gd name="connsiteY5" fmla="*/ 320085 h 320085"/>
                  <a:gd name="connsiteX6" fmla="*/ 1184472 w 1537436"/>
                  <a:gd name="connsiteY6" fmla="*/ 320085 h 320085"/>
                  <a:gd name="connsiteX7" fmla="*/ 982517 w 1537436"/>
                  <a:gd name="connsiteY7" fmla="*/ 186471 h 320085"/>
                  <a:gd name="connsiteX8" fmla="*/ 310500 w 1537436"/>
                  <a:gd name="connsiteY8" fmla="*/ 186471 h 320085"/>
                  <a:gd name="connsiteX9" fmla="*/ 363008 w 1537436"/>
                  <a:gd name="connsiteY9" fmla="*/ 258248 h 320085"/>
                  <a:gd name="connsiteX10" fmla="*/ 363008 w 1537436"/>
                  <a:gd name="connsiteY10" fmla="*/ 267292 h 320085"/>
                  <a:gd name="connsiteX11" fmla="*/ 0 w 1537436"/>
                  <a:gd name="connsiteY11" fmla="*/ 161199 h 320085"/>
                  <a:gd name="connsiteX12" fmla="*/ 363008 w 1537436"/>
                  <a:gd name="connsiteY12" fmla="*/ 55106 h 320085"/>
                  <a:gd name="connsiteX13" fmla="*/ 363008 w 1537436"/>
                  <a:gd name="connsiteY13" fmla="*/ 64150 h 320085"/>
                  <a:gd name="connsiteX14" fmla="*/ 312191 w 1537436"/>
                  <a:gd name="connsiteY14" fmla="*/ 133615 h 320085"/>
                  <a:gd name="connsiteX15" fmla="*/ 982517 w 1537436"/>
                  <a:gd name="connsiteY15" fmla="*/ 133615 h 32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37436" h="320085">
                    <a:moveTo>
                      <a:pt x="1184472" y="0"/>
                    </a:moveTo>
                    <a:lnTo>
                      <a:pt x="1537436" y="0"/>
                    </a:lnTo>
                    <a:lnTo>
                      <a:pt x="1537436" y="9999"/>
                    </a:lnTo>
                    <a:lnTo>
                      <a:pt x="1360678" y="161713"/>
                    </a:lnTo>
                    <a:lnTo>
                      <a:pt x="1537436" y="313427"/>
                    </a:lnTo>
                    <a:lnTo>
                      <a:pt x="1537436" y="320085"/>
                    </a:lnTo>
                    <a:lnTo>
                      <a:pt x="1184472" y="320085"/>
                    </a:lnTo>
                    <a:lnTo>
                      <a:pt x="982517" y="186471"/>
                    </a:lnTo>
                    <a:lnTo>
                      <a:pt x="310500" y="186471"/>
                    </a:lnTo>
                    <a:lnTo>
                      <a:pt x="363008" y="258248"/>
                    </a:lnTo>
                    <a:lnTo>
                      <a:pt x="363008" y="267292"/>
                    </a:lnTo>
                    <a:lnTo>
                      <a:pt x="0" y="161199"/>
                    </a:lnTo>
                    <a:lnTo>
                      <a:pt x="363008" y="55106"/>
                    </a:lnTo>
                    <a:lnTo>
                      <a:pt x="363008" y="64150"/>
                    </a:lnTo>
                    <a:lnTo>
                      <a:pt x="312191" y="133615"/>
                    </a:lnTo>
                    <a:lnTo>
                      <a:pt x="982517" y="13361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5" name="组合 124"/>
              <p:cNvGrpSpPr/>
              <p:nvPr/>
            </p:nvGrpSpPr>
            <p:grpSpPr>
              <a:xfrm>
                <a:off x="3866817" y="1164662"/>
                <a:ext cx="627196" cy="620989"/>
                <a:chOff x="3404391" y="1190304"/>
                <a:chExt cx="1066092" cy="1066091"/>
              </a:xfrm>
              <a:solidFill>
                <a:srgbClr val="01ACBE"/>
              </a:solidFill>
            </p:grpSpPr>
            <p:sp>
              <p:nvSpPr>
                <p:cNvPr id="126" name="矩形 125"/>
                <p:cNvSpPr/>
                <p:nvPr/>
              </p:nvSpPr>
              <p:spPr>
                <a:xfrm>
                  <a:off x="3870396" y="119030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7" name="矩形 126"/>
                <p:cNvSpPr/>
                <p:nvPr/>
              </p:nvSpPr>
              <p:spPr>
                <a:xfrm rot="1800000">
                  <a:off x="4118046" y="1256661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8" name="矩形 127"/>
                <p:cNvSpPr/>
                <p:nvPr/>
              </p:nvSpPr>
              <p:spPr>
                <a:xfrm rot="3600000">
                  <a:off x="4299337" y="1437955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9" name="矩形 128"/>
                <p:cNvSpPr/>
                <p:nvPr/>
              </p:nvSpPr>
              <p:spPr>
                <a:xfrm rot="5400000">
                  <a:off x="4365695" y="1685604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0" name="矩形 129"/>
                <p:cNvSpPr/>
                <p:nvPr/>
              </p:nvSpPr>
              <p:spPr>
                <a:xfrm rot="7200000">
                  <a:off x="4299338" y="1933254"/>
                  <a:ext cx="134084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1" name="矩形 130"/>
                <p:cNvSpPr/>
                <p:nvPr/>
              </p:nvSpPr>
              <p:spPr>
                <a:xfrm rot="9000000">
                  <a:off x="4118045" y="2114546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2" name="矩形 131"/>
                <p:cNvSpPr/>
                <p:nvPr/>
              </p:nvSpPr>
              <p:spPr>
                <a:xfrm rot="10800000">
                  <a:off x="3870394" y="2180902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3" name="矩形 132"/>
                <p:cNvSpPr/>
                <p:nvPr/>
              </p:nvSpPr>
              <p:spPr>
                <a:xfrm rot="12600000">
                  <a:off x="3622744" y="2114546"/>
                  <a:ext cx="134084" cy="7549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4" name="矩形 133"/>
                <p:cNvSpPr/>
                <p:nvPr/>
              </p:nvSpPr>
              <p:spPr>
                <a:xfrm rot="14400000">
                  <a:off x="3441452" y="19332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5" name="矩形 134"/>
                <p:cNvSpPr/>
                <p:nvPr/>
              </p:nvSpPr>
              <p:spPr>
                <a:xfrm rot="16200000">
                  <a:off x="3375094" y="1685605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6" name="矩形 135"/>
                <p:cNvSpPr/>
                <p:nvPr/>
              </p:nvSpPr>
              <p:spPr>
                <a:xfrm rot="18000000">
                  <a:off x="3441453" y="1437954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7" name="矩形 136"/>
                <p:cNvSpPr/>
                <p:nvPr/>
              </p:nvSpPr>
              <p:spPr>
                <a:xfrm rot="19800000">
                  <a:off x="3622746" y="1256661"/>
                  <a:ext cx="134085" cy="7549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8" name="任意多边形 137"/>
                <p:cNvSpPr/>
                <p:nvPr/>
              </p:nvSpPr>
              <p:spPr>
                <a:xfrm>
                  <a:off x="3472633" y="1255790"/>
                  <a:ext cx="933012" cy="933012"/>
                </a:xfrm>
                <a:custGeom>
                  <a:avLst/>
                  <a:gdLst>
                    <a:gd name="connsiteX0" fmla="*/ 462612 w 933012"/>
                    <a:gd name="connsiteY0" fmla="*/ 225519 h 933012"/>
                    <a:gd name="connsiteX1" fmla="*/ 226172 w 933012"/>
                    <a:gd name="connsiteY1" fmla="*/ 461959 h 933012"/>
                    <a:gd name="connsiteX2" fmla="*/ 462612 w 933012"/>
                    <a:gd name="connsiteY2" fmla="*/ 698399 h 933012"/>
                    <a:gd name="connsiteX3" fmla="*/ 699052 w 933012"/>
                    <a:gd name="connsiteY3" fmla="*/ 461959 h 933012"/>
                    <a:gd name="connsiteX4" fmla="*/ 462612 w 933012"/>
                    <a:gd name="connsiteY4" fmla="*/ 225519 h 933012"/>
                    <a:gd name="connsiteX5" fmla="*/ 466506 w 933012"/>
                    <a:gd name="connsiteY5" fmla="*/ 0 h 933012"/>
                    <a:gd name="connsiteX6" fmla="*/ 933012 w 933012"/>
                    <a:gd name="connsiteY6" fmla="*/ 466506 h 933012"/>
                    <a:gd name="connsiteX7" fmla="*/ 466506 w 933012"/>
                    <a:gd name="connsiteY7" fmla="*/ 933012 h 933012"/>
                    <a:gd name="connsiteX8" fmla="*/ 0 w 933012"/>
                    <a:gd name="connsiteY8" fmla="*/ 466506 h 933012"/>
                    <a:gd name="connsiteX9" fmla="*/ 466506 w 933012"/>
                    <a:gd name="connsiteY9" fmla="*/ 0 h 933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33012" h="933012">
                      <a:moveTo>
                        <a:pt x="462612" y="225519"/>
                      </a:moveTo>
                      <a:cubicBezTo>
                        <a:pt x="332030" y="225519"/>
                        <a:pt x="226172" y="331377"/>
                        <a:pt x="226172" y="461959"/>
                      </a:cubicBezTo>
                      <a:cubicBezTo>
                        <a:pt x="226172" y="592541"/>
                        <a:pt x="332030" y="698399"/>
                        <a:pt x="462612" y="698399"/>
                      </a:cubicBezTo>
                      <a:cubicBezTo>
                        <a:pt x="593194" y="698399"/>
                        <a:pt x="699052" y="592541"/>
                        <a:pt x="699052" y="461959"/>
                      </a:cubicBezTo>
                      <a:cubicBezTo>
                        <a:pt x="699052" y="331377"/>
                        <a:pt x="593194" y="225519"/>
                        <a:pt x="462612" y="225519"/>
                      </a:cubicBezTo>
                      <a:close/>
                      <a:moveTo>
                        <a:pt x="466506" y="0"/>
                      </a:moveTo>
                      <a:cubicBezTo>
                        <a:pt x="724150" y="0"/>
                        <a:pt x="933012" y="208862"/>
                        <a:pt x="933012" y="466506"/>
                      </a:cubicBezTo>
                      <a:cubicBezTo>
                        <a:pt x="933012" y="724150"/>
                        <a:pt x="724150" y="933012"/>
                        <a:pt x="466506" y="933012"/>
                      </a:cubicBezTo>
                      <a:cubicBezTo>
                        <a:pt x="208862" y="933012"/>
                        <a:pt x="0" y="724150"/>
                        <a:pt x="0" y="466506"/>
                      </a:cubicBezTo>
                      <a:cubicBezTo>
                        <a:pt x="0" y="208862"/>
                        <a:pt x="208862" y="0"/>
                        <a:pt x="466506" y="0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6" name="椭圆 95"/>
            <p:cNvSpPr/>
            <p:nvPr/>
          </p:nvSpPr>
          <p:spPr>
            <a:xfrm>
              <a:off x="2790790" y="5408047"/>
              <a:ext cx="3166662" cy="48671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rgbClr val="F3F3F3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7575551" y="3863001"/>
            <a:ext cx="610268" cy="611524"/>
            <a:chOff x="7099916" y="4007017"/>
            <a:chExt cx="610268" cy="611524"/>
          </a:xfrm>
        </p:grpSpPr>
        <p:sp>
          <p:nvSpPr>
            <p:cNvPr id="313" name="任意多边形 312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14" name="KSO_Shape"/>
            <p:cNvSpPr>
              <a:spLocks/>
            </p:cNvSpPr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4009355" y="3863001"/>
            <a:ext cx="611524" cy="611524"/>
            <a:chOff x="4485555" y="4007017"/>
            <a:chExt cx="611524" cy="611524"/>
          </a:xfrm>
        </p:grpSpPr>
        <p:sp>
          <p:nvSpPr>
            <p:cNvPr id="316" name="任意多边形 315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17" name="KSO_Shape"/>
            <p:cNvSpPr>
              <a:spLocks/>
            </p:cNvSpPr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7969795" y="2353655"/>
            <a:ext cx="610268" cy="611524"/>
            <a:chOff x="7099916" y="2497671"/>
            <a:chExt cx="610268" cy="611524"/>
          </a:xfrm>
        </p:grpSpPr>
        <p:sp>
          <p:nvSpPr>
            <p:cNvPr id="319" name="任意多边形 318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20" name="KSO_Shape"/>
            <p:cNvSpPr>
              <a:spLocks/>
            </p:cNvSpPr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21" name="组合 320"/>
          <p:cNvGrpSpPr/>
          <p:nvPr/>
        </p:nvGrpSpPr>
        <p:grpSpPr>
          <a:xfrm>
            <a:off x="3757871" y="2353655"/>
            <a:ext cx="611524" cy="611524"/>
            <a:chOff x="4485555" y="2497671"/>
            <a:chExt cx="611524" cy="611524"/>
          </a:xfrm>
        </p:grpSpPr>
        <p:sp>
          <p:nvSpPr>
            <p:cNvPr id="322" name="任意多边形 321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23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324" name="矩形 323"/>
          <p:cNvSpPr/>
          <p:nvPr/>
        </p:nvSpPr>
        <p:spPr>
          <a:xfrm>
            <a:off x="1633090" y="2140501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1849115" y="3717032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6" name="矩形 325"/>
          <p:cNvSpPr/>
          <p:nvPr/>
        </p:nvSpPr>
        <p:spPr>
          <a:xfrm>
            <a:off x="8724079" y="2132856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8294021" y="3709387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0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324" grpId="0"/>
      <p:bldP spid="325" grpId="0"/>
      <p:bldP spid="326" grpId="0"/>
      <p:bldP spid="3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需求分析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4241801" y="1193037"/>
            <a:ext cx="1906588" cy="4330700"/>
          </a:xfrm>
          <a:custGeom>
            <a:avLst/>
            <a:gdLst>
              <a:gd name="T0" fmla="*/ 914 w 1007"/>
              <a:gd name="T1" fmla="*/ 170 h 2288"/>
              <a:gd name="T2" fmla="*/ 728 w 1007"/>
              <a:gd name="T3" fmla="*/ 122 h 2288"/>
              <a:gd name="T4" fmla="*/ 291 w 1007"/>
              <a:gd name="T5" fmla="*/ 122 h 2288"/>
              <a:gd name="T6" fmla="*/ 147 w 1007"/>
              <a:gd name="T7" fmla="*/ 0 h 2288"/>
              <a:gd name="T8" fmla="*/ 0 w 1007"/>
              <a:gd name="T9" fmla="*/ 146 h 2288"/>
              <a:gd name="T10" fmla="*/ 147 w 1007"/>
              <a:gd name="T11" fmla="*/ 293 h 2288"/>
              <a:gd name="T12" fmla="*/ 291 w 1007"/>
              <a:gd name="T13" fmla="*/ 171 h 2288"/>
              <a:gd name="T14" fmla="*/ 728 w 1007"/>
              <a:gd name="T15" fmla="*/ 171 h 2288"/>
              <a:gd name="T16" fmla="*/ 957 w 1007"/>
              <a:gd name="T17" fmla="*/ 351 h 2288"/>
              <a:gd name="T18" fmla="*/ 957 w 1007"/>
              <a:gd name="T19" fmla="*/ 2288 h 2288"/>
              <a:gd name="T20" fmla="*/ 1007 w 1007"/>
              <a:gd name="T21" fmla="*/ 2288 h 2288"/>
              <a:gd name="T22" fmla="*/ 1007 w 1007"/>
              <a:gd name="T23" fmla="*/ 351 h 2288"/>
              <a:gd name="T24" fmla="*/ 914 w 1007"/>
              <a:gd name="T25" fmla="*/ 170 h 2288"/>
              <a:gd name="T26" fmla="*/ 147 w 1007"/>
              <a:gd name="T27" fmla="*/ 233 h 2288"/>
              <a:gd name="T28" fmla="*/ 61 w 1007"/>
              <a:gd name="T29" fmla="*/ 146 h 2288"/>
              <a:gd name="T30" fmla="*/ 147 w 1007"/>
              <a:gd name="T31" fmla="*/ 60 h 2288"/>
              <a:gd name="T32" fmla="*/ 233 w 1007"/>
              <a:gd name="T33" fmla="*/ 146 h 2288"/>
              <a:gd name="T34" fmla="*/ 147 w 1007"/>
              <a:gd name="T35" fmla="*/ 233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914" y="170"/>
                </a:move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4241801" y="2636075"/>
            <a:ext cx="1727200" cy="2876550"/>
          </a:xfrm>
          <a:custGeom>
            <a:avLst/>
            <a:gdLst>
              <a:gd name="T0" fmla="*/ 673 w 912"/>
              <a:gd name="T1" fmla="*/ 125 h 1520"/>
              <a:gd name="T2" fmla="*/ 292 w 912"/>
              <a:gd name="T3" fmla="*/ 125 h 1520"/>
              <a:gd name="T4" fmla="*/ 147 w 912"/>
              <a:gd name="T5" fmla="*/ 0 h 1520"/>
              <a:gd name="T6" fmla="*/ 0 w 912"/>
              <a:gd name="T7" fmla="*/ 146 h 1520"/>
              <a:gd name="T8" fmla="*/ 147 w 912"/>
              <a:gd name="T9" fmla="*/ 292 h 1520"/>
              <a:gd name="T10" fmla="*/ 290 w 912"/>
              <a:gd name="T11" fmla="*/ 174 h 1520"/>
              <a:gd name="T12" fmla="*/ 673 w 912"/>
              <a:gd name="T13" fmla="*/ 174 h 1520"/>
              <a:gd name="T14" fmla="*/ 862 w 912"/>
              <a:gd name="T15" fmla="*/ 317 h 1520"/>
              <a:gd name="T16" fmla="*/ 862 w 912"/>
              <a:gd name="T17" fmla="*/ 1520 h 1520"/>
              <a:gd name="T18" fmla="*/ 912 w 912"/>
              <a:gd name="T19" fmla="*/ 1520 h 1520"/>
              <a:gd name="T20" fmla="*/ 912 w 912"/>
              <a:gd name="T21" fmla="*/ 317 h 1520"/>
              <a:gd name="T22" fmla="*/ 673 w 912"/>
              <a:gd name="T23" fmla="*/ 125 h 1520"/>
              <a:gd name="T24" fmla="*/ 147 w 912"/>
              <a:gd name="T25" fmla="*/ 232 h 1520"/>
              <a:gd name="T26" fmla="*/ 61 w 912"/>
              <a:gd name="T27" fmla="*/ 146 h 1520"/>
              <a:gd name="T28" fmla="*/ 147 w 912"/>
              <a:gd name="T29" fmla="*/ 60 h 1520"/>
              <a:gd name="T30" fmla="*/ 233 w 912"/>
              <a:gd name="T31" fmla="*/ 146 h 1520"/>
              <a:gd name="T32" fmla="*/ 147 w 912"/>
              <a:gd name="T33" fmla="*/ 232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73" y="125"/>
                </a:move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lose/>
                <a:moveTo>
                  <a:pt x="147" y="232"/>
                </a:moveTo>
                <a:cubicBezTo>
                  <a:pt x="99" y="232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4241801" y="4053712"/>
            <a:ext cx="1557338" cy="1463675"/>
          </a:xfrm>
          <a:custGeom>
            <a:avLst/>
            <a:gdLst>
              <a:gd name="T0" fmla="*/ 778 w 823"/>
              <a:gd name="T1" fmla="*/ 203 h 774"/>
              <a:gd name="T2" fmla="*/ 581 w 823"/>
              <a:gd name="T3" fmla="*/ 131 h 774"/>
              <a:gd name="T4" fmla="*/ 292 w 823"/>
              <a:gd name="T5" fmla="*/ 131 h 774"/>
              <a:gd name="T6" fmla="*/ 147 w 823"/>
              <a:gd name="T7" fmla="*/ 0 h 774"/>
              <a:gd name="T8" fmla="*/ 0 w 823"/>
              <a:gd name="T9" fmla="*/ 147 h 774"/>
              <a:gd name="T10" fmla="*/ 147 w 823"/>
              <a:gd name="T11" fmla="*/ 293 h 774"/>
              <a:gd name="T12" fmla="*/ 289 w 823"/>
              <a:gd name="T13" fmla="*/ 180 h 774"/>
              <a:gd name="T14" fmla="*/ 581 w 823"/>
              <a:gd name="T15" fmla="*/ 180 h 774"/>
              <a:gd name="T16" fmla="*/ 774 w 823"/>
              <a:gd name="T17" fmla="*/ 330 h 774"/>
              <a:gd name="T18" fmla="*/ 774 w 823"/>
              <a:gd name="T19" fmla="*/ 774 h 774"/>
              <a:gd name="T20" fmla="*/ 823 w 823"/>
              <a:gd name="T21" fmla="*/ 774 h 774"/>
              <a:gd name="T22" fmla="*/ 823 w 823"/>
              <a:gd name="T23" fmla="*/ 330 h 774"/>
              <a:gd name="T24" fmla="*/ 778 w 823"/>
              <a:gd name="T25" fmla="*/ 203 h 774"/>
              <a:gd name="T26" fmla="*/ 147 w 823"/>
              <a:gd name="T27" fmla="*/ 233 h 774"/>
              <a:gd name="T28" fmla="*/ 61 w 823"/>
              <a:gd name="T29" fmla="*/ 147 h 774"/>
              <a:gd name="T30" fmla="*/ 147 w 823"/>
              <a:gd name="T31" fmla="*/ 60 h 774"/>
              <a:gd name="T32" fmla="*/ 233 w 823"/>
              <a:gd name="T33" fmla="*/ 147 h 774"/>
              <a:gd name="T34" fmla="*/ 147 w 823"/>
              <a:gd name="T35" fmla="*/ 233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778" y="203"/>
                </a:move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7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6219826" y="1935987"/>
            <a:ext cx="1743075" cy="3576638"/>
          </a:xfrm>
          <a:custGeom>
            <a:avLst/>
            <a:gdLst>
              <a:gd name="T0" fmla="*/ 775 w 921"/>
              <a:gd name="T1" fmla="*/ 0 h 1890"/>
              <a:gd name="T2" fmla="*/ 632 w 921"/>
              <a:gd name="T3" fmla="*/ 115 h 1890"/>
              <a:gd name="T4" fmla="*/ 252 w 921"/>
              <a:gd name="T5" fmla="*/ 115 h 1890"/>
              <a:gd name="T6" fmla="*/ 7 w 921"/>
              <a:gd name="T7" fmla="*/ 294 h 1890"/>
              <a:gd name="T8" fmla="*/ 7 w 921"/>
              <a:gd name="T9" fmla="*/ 1890 h 1890"/>
              <a:gd name="T10" fmla="*/ 56 w 921"/>
              <a:gd name="T11" fmla="*/ 1890 h 1890"/>
              <a:gd name="T12" fmla="*/ 56 w 921"/>
              <a:gd name="T13" fmla="*/ 298 h 1890"/>
              <a:gd name="T14" fmla="*/ 252 w 921"/>
              <a:gd name="T15" fmla="*/ 165 h 1890"/>
              <a:gd name="T16" fmla="*/ 630 w 921"/>
              <a:gd name="T17" fmla="*/ 165 h 1890"/>
              <a:gd name="T18" fmla="*/ 775 w 921"/>
              <a:gd name="T19" fmla="*/ 292 h 1890"/>
              <a:gd name="T20" fmla="*/ 921 w 921"/>
              <a:gd name="T21" fmla="*/ 146 h 1890"/>
              <a:gd name="T22" fmla="*/ 775 w 921"/>
              <a:gd name="T23" fmla="*/ 0 h 1890"/>
              <a:gd name="T24" fmla="*/ 775 w 921"/>
              <a:gd name="T25" fmla="*/ 232 h 1890"/>
              <a:gd name="T26" fmla="*/ 689 w 921"/>
              <a:gd name="T27" fmla="*/ 146 h 1890"/>
              <a:gd name="T28" fmla="*/ 775 w 921"/>
              <a:gd name="T29" fmla="*/ 60 h 1890"/>
              <a:gd name="T30" fmla="*/ 861 w 921"/>
              <a:gd name="T31" fmla="*/ 146 h 1890"/>
              <a:gd name="T32" fmla="*/ 775 w 921"/>
              <a:gd name="T33" fmla="*/ 232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775" y="0"/>
                </a:moveTo>
                <a:cubicBezTo>
                  <a:pt x="705" y="0"/>
                  <a:pt x="646" y="49"/>
                  <a:pt x="632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lose/>
                <a:moveTo>
                  <a:pt x="775" y="232"/>
                </a:moveTo>
                <a:cubicBezTo>
                  <a:pt x="728" y="232"/>
                  <a:pt x="689" y="194"/>
                  <a:pt x="689" y="146"/>
                </a:cubicBez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6396038" y="3358387"/>
            <a:ext cx="1555750" cy="2147888"/>
          </a:xfrm>
          <a:custGeom>
            <a:avLst/>
            <a:gdLst>
              <a:gd name="T0" fmla="*/ 676 w 822"/>
              <a:gd name="T1" fmla="*/ 0 h 1135"/>
              <a:gd name="T2" fmla="*/ 532 w 822"/>
              <a:gd name="T3" fmla="*/ 122 h 1135"/>
              <a:gd name="T4" fmla="*/ 202 w 822"/>
              <a:gd name="T5" fmla="*/ 119 h 1135"/>
              <a:gd name="T6" fmla="*/ 0 w 822"/>
              <a:gd name="T7" fmla="*/ 333 h 1135"/>
              <a:gd name="T8" fmla="*/ 0 w 822"/>
              <a:gd name="T9" fmla="*/ 1135 h 1135"/>
              <a:gd name="T10" fmla="*/ 49 w 822"/>
              <a:gd name="T11" fmla="*/ 1135 h 1135"/>
              <a:gd name="T12" fmla="*/ 49 w 822"/>
              <a:gd name="T13" fmla="*/ 333 h 1135"/>
              <a:gd name="T14" fmla="*/ 202 w 822"/>
              <a:gd name="T15" fmla="*/ 168 h 1135"/>
              <a:gd name="T16" fmla="*/ 532 w 822"/>
              <a:gd name="T17" fmla="*/ 171 h 1135"/>
              <a:gd name="T18" fmla="*/ 676 w 822"/>
              <a:gd name="T19" fmla="*/ 293 h 1135"/>
              <a:gd name="T20" fmla="*/ 822 w 822"/>
              <a:gd name="T21" fmla="*/ 147 h 1135"/>
              <a:gd name="T22" fmla="*/ 676 w 822"/>
              <a:gd name="T23" fmla="*/ 0 h 1135"/>
              <a:gd name="T24" fmla="*/ 676 w 822"/>
              <a:gd name="T25" fmla="*/ 233 h 1135"/>
              <a:gd name="T26" fmla="*/ 590 w 822"/>
              <a:gd name="T27" fmla="*/ 147 h 1135"/>
              <a:gd name="T28" fmla="*/ 676 w 822"/>
              <a:gd name="T29" fmla="*/ 60 h 1135"/>
              <a:gd name="T30" fmla="*/ 762 w 822"/>
              <a:gd name="T31" fmla="*/ 147 h 1135"/>
              <a:gd name="T32" fmla="*/ 676 w 822"/>
              <a:gd name="T33" fmla="*/ 233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676" y="0"/>
                </a:moveTo>
                <a:cubicBezTo>
                  <a:pt x="604" y="0"/>
                  <a:pt x="544" y="53"/>
                  <a:pt x="532" y="122"/>
                </a:cubicBez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lose/>
                <a:moveTo>
                  <a:pt x="676" y="233"/>
                </a:moveTo>
                <a:cubicBezTo>
                  <a:pt x="628" y="233"/>
                  <a:pt x="590" y="194"/>
                  <a:pt x="590" y="147"/>
                </a:cubicBez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46607" y="109285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46607" y="1418373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7147" y="258966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37147" y="2915183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37147" y="3957817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137147" y="4283335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041803" y="181293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041803" y="2138453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41803" y="330974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041803" y="3635263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343192" y="1294289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1</a:t>
            </a:r>
            <a:endParaRPr lang="zh-CN" altLang="en-US" dirty="0">
              <a:solidFill>
                <a:srgbClr val="0070C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45030" y="2733681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2</a:t>
            </a:r>
            <a:endParaRPr lang="zh-CN" altLang="en-US" dirty="0">
              <a:solidFill>
                <a:srgbClr val="0070C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45030" y="4164549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3</a:t>
            </a:r>
            <a:endParaRPr lang="zh-CN" altLang="en-US" dirty="0">
              <a:solidFill>
                <a:srgbClr val="0070C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513576" y="3453761"/>
            <a:ext cx="35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5</a:t>
            </a:r>
            <a:endParaRPr lang="zh-CN" altLang="en-US" dirty="0">
              <a:solidFill>
                <a:srgbClr val="0070C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22515" y="2034101"/>
            <a:ext cx="35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4</a:t>
            </a:r>
            <a:endParaRPr lang="zh-CN" altLang="en-US" dirty="0">
              <a:solidFill>
                <a:srgbClr val="0070C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83017" y="4912228"/>
            <a:ext cx="1829142" cy="1829140"/>
          </a:xfrm>
          <a:prstGeom prst="ellipse">
            <a:avLst/>
          </a:prstGeom>
          <a:gradFill>
            <a:gsLst>
              <a:gs pos="0">
                <a:srgbClr val="D9D9D9"/>
              </a:gs>
              <a:gs pos="100000">
                <a:schemeClr val="bg1">
                  <a:lumMod val="98000"/>
                </a:schemeClr>
              </a:gs>
            </a:gsLst>
            <a:lin ang="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3" name="椭圆 32"/>
          <p:cNvSpPr/>
          <p:nvPr/>
        </p:nvSpPr>
        <p:spPr>
          <a:xfrm>
            <a:off x="5376567" y="5105778"/>
            <a:ext cx="1442041" cy="1442039"/>
          </a:xfrm>
          <a:prstGeom prst="ellipse">
            <a:avLst/>
          </a:prstGeom>
          <a:gradFill>
            <a:gsLst>
              <a:gs pos="0">
                <a:srgbClr val="D9D9D9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4" name="Freeform 352"/>
          <p:cNvSpPr>
            <a:spLocks noEditPoints="1"/>
          </p:cNvSpPr>
          <p:nvPr/>
        </p:nvSpPr>
        <p:spPr bwMode="auto">
          <a:xfrm>
            <a:off x="5818712" y="5654824"/>
            <a:ext cx="557749" cy="343945"/>
          </a:xfrm>
          <a:custGeom>
            <a:avLst/>
            <a:gdLst>
              <a:gd name="T0" fmla="*/ 33 w 51"/>
              <a:gd name="T1" fmla="*/ 31 h 31"/>
              <a:gd name="T2" fmla="*/ 8 w 51"/>
              <a:gd name="T3" fmla="*/ 31 h 31"/>
              <a:gd name="T4" fmla="*/ 7 w 51"/>
              <a:gd name="T5" fmla="*/ 29 h 31"/>
              <a:gd name="T6" fmla="*/ 7 w 51"/>
              <a:gd name="T7" fmla="*/ 25 h 31"/>
              <a:gd name="T8" fmla="*/ 7 w 51"/>
              <a:gd name="T9" fmla="*/ 14 h 31"/>
              <a:gd name="T10" fmla="*/ 2 w 51"/>
              <a:gd name="T11" fmla="*/ 14 h 31"/>
              <a:gd name="T12" fmla="*/ 0 w 51"/>
              <a:gd name="T13" fmla="*/ 12 h 31"/>
              <a:gd name="T14" fmla="*/ 0 w 51"/>
              <a:gd name="T15" fmla="*/ 11 h 31"/>
              <a:gd name="T16" fmla="*/ 9 w 51"/>
              <a:gd name="T17" fmla="*/ 1 h 31"/>
              <a:gd name="T18" fmla="*/ 10 w 51"/>
              <a:gd name="T19" fmla="*/ 0 h 31"/>
              <a:gd name="T20" fmla="*/ 12 w 51"/>
              <a:gd name="T21" fmla="*/ 1 h 31"/>
              <a:gd name="T22" fmla="*/ 20 w 51"/>
              <a:gd name="T23" fmla="*/ 11 h 31"/>
              <a:gd name="T24" fmla="*/ 21 w 51"/>
              <a:gd name="T25" fmla="*/ 12 h 31"/>
              <a:gd name="T26" fmla="*/ 19 w 51"/>
              <a:gd name="T27" fmla="*/ 14 h 31"/>
              <a:gd name="T28" fmla="*/ 14 w 51"/>
              <a:gd name="T29" fmla="*/ 14 h 31"/>
              <a:gd name="T30" fmla="*/ 14 w 51"/>
              <a:gd name="T31" fmla="*/ 24 h 31"/>
              <a:gd name="T32" fmla="*/ 29 w 51"/>
              <a:gd name="T33" fmla="*/ 24 h 31"/>
              <a:gd name="T34" fmla="*/ 30 w 51"/>
              <a:gd name="T35" fmla="*/ 25 h 31"/>
              <a:gd name="T36" fmla="*/ 34 w 51"/>
              <a:gd name="T37" fmla="*/ 30 h 31"/>
              <a:gd name="T38" fmla="*/ 34 w 51"/>
              <a:gd name="T39" fmla="*/ 30 h 31"/>
              <a:gd name="T40" fmla="*/ 33 w 51"/>
              <a:gd name="T41" fmla="*/ 31 h 31"/>
              <a:gd name="T42" fmla="*/ 51 w 51"/>
              <a:gd name="T43" fmla="*/ 20 h 31"/>
              <a:gd name="T44" fmla="*/ 42 w 51"/>
              <a:gd name="T45" fmla="*/ 31 h 31"/>
              <a:gd name="T46" fmla="*/ 41 w 51"/>
              <a:gd name="T47" fmla="*/ 31 h 31"/>
              <a:gd name="T48" fmla="*/ 40 w 51"/>
              <a:gd name="T49" fmla="*/ 31 h 31"/>
              <a:gd name="T50" fmla="*/ 31 w 51"/>
              <a:gd name="T51" fmla="*/ 20 h 31"/>
              <a:gd name="T52" fmla="*/ 31 w 51"/>
              <a:gd name="T53" fmla="*/ 19 h 31"/>
              <a:gd name="T54" fmla="*/ 33 w 51"/>
              <a:gd name="T55" fmla="*/ 17 h 31"/>
              <a:gd name="T56" fmla="*/ 38 w 51"/>
              <a:gd name="T57" fmla="*/ 17 h 31"/>
              <a:gd name="T58" fmla="*/ 38 w 51"/>
              <a:gd name="T59" fmla="*/ 7 h 31"/>
              <a:gd name="T60" fmla="*/ 22 w 51"/>
              <a:gd name="T61" fmla="*/ 7 h 31"/>
              <a:gd name="T62" fmla="*/ 22 w 51"/>
              <a:gd name="T63" fmla="*/ 7 h 31"/>
              <a:gd name="T64" fmla="*/ 17 w 51"/>
              <a:gd name="T65" fmla="*/ 2 h 31"/>
              <a:gd name="T66" fmla="*/ 17 w 51"/>
              <a:gd name="T67" fmla="*/ 1 h 31"/>
              <a:gd name="T68" fmla="*/ 18 w 51"/>
              <a:gd name="T69" fmla="*/ 0 h 31"/>
              <a:gd name="T70" fmla="*/ 44 w 51"/>
              <a:gd name="T71" fmla="*/ 0 h 31"/>
              <a:gd name="T72" fmla="*/ 45 w 51"/>
              <a:gd name="T73" fmla="*/ 2 h 31"/>
              <a:gd name="T74" fmla="*/ 45 w 51"/>
              <a:gd name="T75" fmla="*/ 6 h 31"/>
              <a:gd name="T76" fmla="*/ 45 w 51"/>
              <a:gd name="T77" fmla="*/ 17 h 31"/>
              <a:gd name="T78" fmla="*/ 50 w 51"/>
              <a:gd name="T79" fmla="*/ 17 h 31"/>
              <a:gd name="T80" fmla="*/ 51 w 51"/>
              <a:gd name="T81" fmla="*/ 19 h 31"/>
              <a:gd name="T82" fmla="*/ 51 w 51"/>
              <a:gd name="T83" fmla="*/ 2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1" h="31">
                <a:moveTo>
                  <a:pt x="33" y="31"/>
                </a:moveTo>
                <a:cubicBezTo>
                  <a:pt x="8" y="31"/>
                  <a:pt x="8" y="31"/>
                  <a:pt x="8" y="31"/>
                </a:cubicBezTo>
                <a:cubicBezTo>
                  <a:pt x="7" y="31"/>
                  <a:pt x="7" y="30"/>
                  <a:pt x="7" y="29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14"/>
                  <a:pt x="7" y="14"/>
                  <a:pt x="7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14"/>
                  <a:pt x="0" y="13"/>
                  <a:pt x="0" y="12"/>
                </a:cubicBezTo>
                <a:cubicBezTo>
                  <a:pt x="0" y="12"/>
                  <a:pt x="0" y="12"/>
                  <a:pt x="0" y="1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10" y="0"/>
                  <a:pt x="10" y="0"/>
                </a:cubicBezTo>
                <a:cubicBezTo>
                  <a:pt x="11" y="0"/>
                  <a:pt x="11" y="1"/>
                  <a:pt x="12" y="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2"/>
                  <a:pt x="21" y="12"/>
                  <a:pt x="21" y="12"/>
                </a:cubicBezTo>
                <a:cubicBezTo>
                  <a:pt x="21" y="13"/>
                  <a:pt x="20" y="14"/>
                  <a:pt x="19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24"/>
                  <a:pt x="14" y="24"/>
                  <a:pt x="14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4"/>
                  <a:pt x="30" y="24"/>
                  <a:pt x="30" y="25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1"/>
                  <a:pt x="34" y="31"/>
                  <a:pt x="33" y="31"/>
                </a:cubicBezTo>
                <a:close/>
                <a:moveTo>
                  <a:pt x="51" y="20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1" y="31"/>
                </a:cubicBezTo>
                <a:cubicBezTo>
                  <a:pt x="41" y="31"/>
                  <a:pt x="40" y="31"/>
                  <a:pt x="40" y="3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19"/>
                </a:cubicBezTo>
                <a:cubicBezTo>
                  <a:pt x="31" y="18"/>
                  <a:pt x="32" y="17"/>
                  <a:pt x="33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7"/>
                  <a:pt x="38" y="7"/>
                  <a:pt x="3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2"/>
                  <a:pt x="17" y="1"/>
                  <a:pt x="17" y="1"/>
                </a:cubicBezTo>
                <a:cubicBezTo>
                  <a:pt x="17" y="1"/>
                  <a:pt x="18" y="0"/>
                  <a:pt x="1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17"/>
                  <a:pt x="45" y="17"/>
                  <a:pt x="45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51" y="17"/>
                  <a:pt x="51" y="18"/>
                  <a:pt x="51" y="19"/>
                </a:cubicBezTo>
                <a:cubicBezTo>
                  <a:pt x="51" y="20"/>
                  <a:pt x="51" y="20"/>
                  <a:pt x="51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需要解决问题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13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矩形 13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16" name="Picture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07012" y="1700808"/>
            <a:ext cx="827193" cy="825350"/>
            <a:chOff x="5962996" y="1700808"/>
            <a:chExt cx="827193" cy="825350"/>
          </a:xfrm>
        </p:grpSpPr>
        <p:sp>
          <p:nvSpPr>
            <p:cNvPr id="19" name="橢圓 5"/>
            <p:cNvSpPr/>
            <p:nvPr/>
          </p:nvSpPr>
          <p:spPr>
            <a:xfrm>
              <a:off x="5962996" y="1700808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0" name="Freeform 454"/>
            <p:cNvSpPr>
              <a:spLocks noEditPoints="1"/>
            </p:cNvSpPr>
            <p:nvPr/>
          </p:nvSpPr>
          <p:spPr bwMode="auto">
            <a:xfrm flipH="1">
              <a:off x="6188219" y="1964142"/>
              <a:ext cx="376746" cy="298681"/>
            </a:xfrm>
            <a:custGeom>
              <a:avLst/>
              <a:gdLst>
                <a:gd name="T0" fmla="*/ 47 w 47"/>
                <a:gd name="T1" fmla="*/ 29 h 37"/>
                <a:gd name="T2" fmla="*/ 43 w 47"/>
                <a:gd name="T3" fmla="*/ 30 h 37"/>
                <a:gd name="T4" fmla="*/ 36 w 47"/>
                <a:gd name="T5" fmla="*/ 37 h 37"/>
                <a:gd name="T6" fmla="*/ 29 w 47"/>
                <a:gd name="T7" fmla="*/ 30 h 37"/>
                <a:gd name="T8" fmla="*/ 19 w 47"/>
                <a:gd name="T9" fmla="*/ 30 h 37"/>
                <a:gd name="T10" fmla="*/ 12 w 47"/>
                <a:gd name="T11" fmla="*/ 37 h 37"/>
                <a:gd name="T12" fmla="*/ 5 w 47"/>
                <a:gd name="T13" fmla="*/ 30 h 37"/>
                <a:gd name="T14" fmla="*/ 4 w 47"/>
                <a:gd name="T15" fmla="*/ 30 h 37"/>
                <a:gd name="T16" fmla="*/ 0 w 47"/>
                <a:gd name="T17" fmla="*/ 29 h 37"/>
                <a:gd name="T18" fmla="*/ 2 w 47"/>
                <a:gd name="T19" fmla="*/ 27 h 37"/>
                <a:gd name="T20" fmla="*/ 2 w 47"/>
                <a:gd name="T21" fmla="*/ 18 h 37"/>
                <a:gd name="T22" fmla="*/ 3 w 47"/>
                <a:gd name="T23" fmla="*/ 13 h 37"/>
                <a:gd name="T24" fmla="*/ 8 w 47"/>
                <a:gd name="T25" fmla="*/ 8 h 37"/>
                <a:gd name="T26" fmla="*/ 11 w 47"/>
                <a:gd name="T27" fmla="*/ 6 h 37"/>
                <a:gd name="T28" fmla="*/ 16 w 47"/>
                <a:gd name="T29" fmla="*/ 6 h 37"/>
                <a:gd name="T30" fmla="*/ 16 w 47"/>
                <a:gd name="T31" fmla="*/ 1 h 37"/>
                <a:gd name="T32" fmla="*/ 17 w 47"/>
                <a:gd name="T33" fmla="*/ 0 h 37"/>
                <a:gd name="T34" fmla="*/ 45 w 47"/>
                <a:gd name="T35" fmla="*/ 0 h 37"/>
                <a:gd name="T36" fmla="*/ 47 w 47"/>
                <a:gd name="T37" fmla="*/ 1 h 37"/>
                <a:gd name="T38" fmla="*/ 47 w 47"/>
                <a:gd name="T39" fmla="*/ 29 h 37"/>
                <a:gd name="T40" fmla="*/ 16 w 47"/>
                <a:gd name="T41" fmla="*/ 17 h 37"/>
                <a:gd name="T42" fmla="*/ 16 w 47"/>
                <a:gd name="T43" fmla="*/ 10 h 37"/>
                <a:gd name="T44" fmla="*/ 11 w 47"/>
                <a:gd name="T45" fmla="*/ 10 h 37"/>
                <a:gd name="T46" fmla="*/ 11 w 47"/>
                <a:gd name="T47" fmla="*/ 10 h 37"/>
                <a:gd name="T48" fmla="*/ 6 w 47"/>
                <a:gd name="T49" fmla="*/ 15 h 37"/>
                <a:gd name="T50" fmla="*/ 5 w 47"/>
                <a:gd name="T51" fmla="*/ 16 h 37"/>
                <a:gd name="T52" fmla="*/ 5 w 47"/>
                <a:gd name="T53" fmla="*/ 17 h 37"/>
                <a:gd name="T54" fmla="*/ 16 w 47"/>
                <a:gd name="T55" fmla="*/ 17 h 37"/>
                <a:gd name="T56" fmla="*/ 12 w 47"/>
                <a:gd name="T57" fmla="*/ 27 h 37"/>
                <a:gd name="T58" fmla="*/ 9 w 47"/>
                <a:gd name="T59" fmla="*/ 30 h 37"/>
                <a:gd name="T60" fmla="*/ 12 w 47"/>
                <a:gd name="T61" fmla="*/ 34 h 37"/>
                <a:gd name="T62" fmla="*/ 16 w 47"/>
                <a:gd name="T63" fmla="*/ 30 h 37"/>
                <a:gd name="T64" fmla="*/ 12 w 47"/>
                <a:gd name="T65" fmla="*/ 27 h 37"/>
                <a:gd name="T66" fmla="*/ 36 w 47"/>
                <a:gd name="T67" fmla="*/ 27 h 37"/>
                <a:gd name="T68" fmla="*/ 33 w 47"/>
                <a:gd name="T69" fmla="*/ 30 h 37"/>
                <a:gd name="T70" fmla="*/ 36 w 47"/>
                <a:gd name="T71" fmla="*/ 34 h 37"/>
                <a:gd name="T72" fmla="*/ 40 w 47"/>
                <a:gd name="T73" fmla="*/ 30 h 37"/>
                <a:gd name="T74" fmla="*/ 36 w 47"/>
                <a:gd name="T75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7">
                  <a:moveTo>
                    <a:pt x="47" y="29"/>
                  </a:moveTo>
                  <a:cubicBezTo>
                    <a:pt x="47" y="31"/>
                    <a:pt x="44" y="30"/>
                    <a:pt x="43" y="30"/>
                  </a:cubicBezTo>
                  <a:cubicBezTo>
                    <a:pt x="43" y="34"/>
                    <a:pt x="40" y="37"/>
                    <a:pt x="36" y="37"/>
                  </a:cubicBezTo>
                  <a:cubicBezTo>
                    <a:pt x="32" y="37"/>
                    <a:pt x="29" y="34"/>
                    <a:pt x="2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4"/>
                    <a:pt x="16" y="37"/>
                    <a:pt x="12" y="37"/>
                  </a:cubicBezTo>
                  <a:cubicBezTo>
                    <a:pt x="8" y="37"/>
                    <a:pt x="5" y="34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1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0"/>
                    <a:pt x="47" y="1"/>
                  </a:cubicBezTo>
                  <a:lnTo>
                    <a:pt x="47" y="29"/>
                  </a:lnTo>
                  <a:close/>
                  <a:moveTo>
                    <a:pt x="16" y="17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16" y="17"/>
                  </a:lnTo>
                  <a:close/>
                  <a:moveTo>
                    <a:pt x="12" y="27"/>
                  </a:moveTo>
                  <a:cubicBezTo>
                    <a:pt x="10" y="27"/>
                    <a:pt x="9" y="28"/>
                    <a:pt x="9" y="30"/>
                  </a:cubicBezTo>
                  <a:cubicBezTo>
                    <a:pt x="9" y="32"/>
                    <a:pt x="10" y="34"/>
                    <a:pt x="12" y="34"/>
                  </a:cubicBezTo>
                  <a:cubicBezTo>
                    <a:pt x="14" y="34"/>
                    <a:pt x="16" y="32"/>
                    <a:pt x="16" y="30"/>
                  </a:cubicBezTo>
                  <a:cubicBezTo>
                    <a:pt x="16" y="28"/>
                    <a:pt x="14" y="27"/>
                    <a:pt x="12" y="27"/>
                  </a:cubicBezTo>
                  <a:close/>
                  <a:moveTo>
                    <a:pt x="36" y="27"/>
                  </a:moveTo>
                  <a:cubicBezTo>
                    <a:pt x="34" y="27"/>
                    <a:pt x="33" y="28"/>
                    <a:pt x="33" y="30"/>
                  </a:cubicBezTo>
                  <a:cubicBezTo>
                    <a:pt x="33" y="32"/>
                    <a:pt x="34" y="34"/>
                    <a:pt x="36" y="34"/>
                  </a:cubicBezTo>
                  <a:cubicBezTo>
                    <a:pt x="38" y="34"/>
                    <a:pt x="40" y="32"/>
                    <a:pt x="40" y="30"/>
                  </a:cubicBezTo>
                  <a:cubicBezTo>
                    <a:pt x="40" y="28"/>
                    <a:pt x="38" y="27"/>
                    <a:pt x="36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08855" y="2742182"/>
            <a:ext cx="825350" cy="827192"/>
            <a:chOff x="5964839" y="2742182"/>
            <a:chExt cx="825350" cy="827192"/>
          </a:xfrm>
        </p:grpSpPr>
        <p:sp>
          <p:nvSpPr>
            <p:cNvPr id="22" name="橢圓 3"/>
            <p:cNvSpPr/>
            <p:nvPr/>
          </p:nvSpPr>
          <p:spPr>
            <a:xfrm>
              <a:off x="5964839" y="2742182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3" name="Freeform 453"/>
            <p:cNvSpPr>
              <a:spLocks noEditPoints="1"/>
            </p:cNvSpPr>
            <p:nvPr/>
          </p:nvSpPr>
          <p:spPr bwMode="auto">
            <a:xfrm>
              <a:off x="6209990" y="3025613"/>
              <a:ext cx="333203" cy="308290"/>
            </a:xfrm>
            <a:custGeom>
              <a:avLst/>
              <a:gdLst>
                <a:gd name="T0" fmla="*/ 45 w 45"/>
                <a:gd name="T1" fmla="*/ 13 h 42"/>
                <a:gd name="T2" fmla="*/ 30 w 45"/>
                <a:gd name="T3" fmla="*/ 24 h 42"/>
                <a:gd name="T4" fmla="*/ 28 w 45"/>
                <a:gd name="T5" fmla="*/ 27 h 42"/>
                <a:gd name="T6" fmla="*/ 26 w 45"/>
                <a:gd name="T7" fmla="*/ 31 h 42"/>
                <a:gd name="T8" fmla="*/ 29 w 45"/>
                <a:gd name="T9" fmla="*/ 35 h 42"/>
                <a:gd name="T10" fmla="*/ 35 w 45"/>
                <a:gd name="T11" fmla="*/ 39 h 42"/>
                <a:gd name="T12" fmla="*/ 35 w 45"/>
                <a:gd name="T13" fmla="*/ 41 h 42"/>
                <a:gd name="T14" fmla="*/ 34 w 45"/>
                <a:gd name="T15" fmla="*/ 42 h 42"/>
                <a:gd name="T16" fmla="*/ 11 w 45"/>
                <a:gd name="T17" fmla="*/ 42 h 42"/>
                <a:gd name="T18" fmla="*/ 11 w 45"/>
                <a:gd name="T19" fmla="*/ 41 h 42"/>
                <a:gd name="T20" fmla="*/ 11 w 45"/>
                <a:gd name="T21" fmla="*/ 39 h 42"/>
                <a:gd name="T22" fmla="*/ 16 w 45"/>
                <a:gd name="T23" fmla="*/ 35 h 42"/>
                <a:gd name="T24" fmla="*/ 19 w 45"/>
                <a:gd name="T25" fmla="*/ 31 h 42"/>
                <a:gd name="T26" fmla="*/ 17 w 45"/>
                <a:gd name="T27" fmla="*/ 27 h 42"/>
                <a:gd name="T28" fmla="*/ 15 w 45"/>
                <a:gd name="T29" fmla="*/ 24 h 42"/>
                <a:gd name="T30" fmla="*/ 0 w 45"/>
                <a:gd name="T31" fmla="*/ 13 h 42"/>
                <a:gd name="T32" fmla="*/ 0 w 45"/>
                <a:gd name="T33" fmla="*/ 10 h 42"/>
                <a:gd name="T34" fmla="*/ 3 w 45"/>
                <a:gd name="T35" fmla="*/ 7 h 42"/>
                <a:gd name="T36" fmla="*/ 11 w 45"/>
                <a:gd name="T37" fmla="*/ 7 h 42"/>
                <a:gd name="T38" fmla="*/ 11 w 45"/>
                <a:gd name="T39" fmla="*/ 5 h 42"/>
                <a:gd name="T40" fmla="*/ 15 w 45"/>
                <a:gd name="T41" fmla="*/ 0 h 42"/>
                <a:gd name="T42" fmla="*/ 30 w 45"/>
                <a:gd name="T43" fmla="*/ 0 h 42"/>
                <a:gd name="T44" fmla="*/ 35 w 45"/>
                <a:gd name="T45" fmla="*/ 5 h 42"/>
                <a:gd name="T46" fmla="*/ 35 w 45"/>
                <a:gd name="T47" fmla="*/ 7 h 42"/>
                <a:gd name="T48" fmla="*/ 42 w 45"/>
                <a:gd name="T49" fmla="*/ 7 h 42"/>
                <a:gd name="T50" fmla="*/ 45 w 45"/>
                <a:gd name="T51" fmla="*/ 10 h 42"/>
                <a:gd name="T52" fmla="*/ 45 w 45"/>
                <a:gd name="T53" fmla="*/ 13 h 42"/>
                <a:gd name="T54" fmla="*/ 11 w 45"/>
                <a:gd name="T55" fmla="*/ 11 h 42"/>
                <a:gd name="T56" fmla="*/ 4 w 45"/>
                <a:gd name="T57" fmla="*/ 11 h 42"/>
                <a:gd name="T58" fmla="*/ 4 w 45"/>
                <a:gd name="T59" fmla="*/ 13 h 42"/>
                <a:gd name="T60" fmla="*/ 13 w 45"/>
                <a:gd name="T61" fmla="*/ 21 h 42"/>
                <a:gd name="T62" fmla="*/ 11 w 45"/>
                <a:gd name="T63" fmla="*/ 11 h 42"/>
                <a:gd name="T64" fmla="*/ 41 w 45"/>
                <a:gd name="T65" fmla="*/ 11 h 42"/>
                <a:gd name="T66" fmla="*/ 35 w 45"/>
                <a:gd name="T67" fmla="*/ 11 h 42"/>
                <a:gd name="T68" fmla="*/ 33 w 45"/>
                <a:gd name="T69" fmla="*/ 21 h 42"/>
                <a:gd name="T70" fmla="*/ 41 w 45"/>
                <a:gd name="T71" fmla="*/ 13 h 42"/>
                <a:gd name="T72" fmla="*/ 41 w 45"/>
                <a:gd name="T7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2">
                  <a:moveTo>
                    <a:pt x="45" y="13"/>
                  </a:moveTo>
                  <a:cubicBezTo>
                    <a:pt x="45" y="18"/>
                    <a:pt x="39" y="24"/>
                    <a:pt x="30" y="24"/>
                  </a:cubicBezTo>
                  <a:cubicBezTo>
                    <a:pt x="29" y="26"/>
                    <a:pt x="28" y="27"/>
                    <a:pt x="28" y="27"/>
                  </a:cubicBezTo>
                  <a:cubicBezTo>
                    <a:pt x="26" y="28"/>
                    <a:pt x="26" y="30"/>
                    <a:pt x="26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5"/>
                    <a:pt x="35" y="36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2"/>
                    <a:pt x="3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1"/>
                    <a:pt x="11" y="4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6"/>
                    <a:pt x="13" y="35"/>
                    <a:pt x="16" y="35"/>
                  </a:cubicBezTo>
                  <a:cubicBezTo>
                    <a:pt x="18" y="35"/>
                    <a:pt x="19" y="33"/>
                    <a:pt x="19" y="31"/>
                  </a:cubicBezTo>
                  <a:cubicBezTo>
                    <a:pt x="19" y="30"/>
                    <a:pt x="19" y="28"/>
                    <a:pt x="17" y="27"/>
                  </a:cubicBezTo>
                  <a:cubicBezTo>
                    <a:pt x="17" y="27"/>
                    <a:pt x="16" y="26"/>
                    <a:pt x="15" y="24"/>
                  </a:cubicBezTo>
                  <a:cubicBezTo>
                    <a:pt x="6" y="24"/>
                    <a:pt x="0" y="18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12" y="0"/>
                    <a:pt x="1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8"/>
                    <a:pt x="45" y="10"/>
                  </a:cubicBezTo>
                  <a:lnTo>
                    <a:pt x="45" y="13"/>
                  </a:lnTo>
                  <a:close/>
                  <a:moveTo>
                    <a:pt x="11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6"/>
                    <a:pt x="7" y="20"/>
                    <a:pt x="13" y="21"/>
                  </a:cubicBezTo>
                  <a:cubicBezTo>
                    <a:pt x="11" y="18"/>
                    <a:pt x="11" y="15"/>
                    <a:pt x="11" y="11"/>
                  </a:cubicBezTo>
                  <a:close/>
                  <a:moveTo>
                    <a:pt x="41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5"/>
                    <a:pt x="34" y="18"/>
                    <a:pt x="33" y="21"/>
                  </a:cubicBezTo>
                  <a:cubicBezTo>
                    <a:pt x="38" y="20"/>
                    <a:pt x="41" y="16"/>
                    <a:pt x="41" y="13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07012" y="3789040"/>
            <a:ext cx="827193" cy="825350"/>
            <a:chOff x="5962996" y="3789040"/>
            <a:chExt cx="827193" cy="825350"/>
          </a:xfrm>
        </p:grpSpPr>
        <p:sp>
          <p:nvSpPr>
            <p:cNvPr id="25" name="橢圓 5"/>
            <p:cNvSpPr/>
            <p:nvPr/>
          </p:nvSpPr>
          <p:spPr>
            <a:xfrm>
              <a:off x="5962996" y="3789040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6" name="Freeform 336"/>
            <p:cNvSpPr>
              <a:spLocks noEditPoints="1"/>
            </p:cNvSpPr>
            <p:nvPr/>
          </p:nvSpPr>
          <p:spPr bwMode="auto">
            <a:xfrm>
              <a:off x="6224530" y="4048744"/>
              <a:ext cx="314081" cy="314081"/>
            </a:xfrm>
            <a:custGeom>
              <a:avLst/>
              <a:gdLst>
                <a:gd name="T0" fmla="*/ 0 w 90"/>
                <a:gd name="T1" fmla="*/ 40 h 90"/>
                <a:gd name="T2" fmla="*/ 40 w 90"/>
                <a:gd name="T3" fmla="*/ 0 h 90"/>
                <a:gd name="T4" fmla="*/ 40 w 90"/>
                <a:gd name="T5" fmla="*/ 90 h 90"/>
                <a:gd name="T6" fmla="*/ 0 w 90"/>
                <a:gd name="T7" fmla="*/ 50 h 90"/>
                <a:gd name="T8" fmla="*/ 40 w 90"/>
                <a:gd name="T9" fmla="*/ 90 h 90"/>
                <a:gd name="T10" fmla="*/ 33 w 90"/>
                <a:gd name="T11" fmla="*/ 10 h 90"/>
                <a:gd name="T12" fmla="*/ 9 w 90"/>
                <a:gd name="T13" fmla="*/ 33 h 90"/>
                <a:gd name="T14" fmla="*/ 33 w 90"/>
                <a:gd name="T15" fmla="*/ 83 h 90"/>
                <a:gd name="T16" fmla="*/ 9 w 90"/>
                <a:gd name="T17" fmla="*/ 57 h 90"/>
                <a:gd name="T18" fmla="*/ 33 w 90"/>
                <a:gd name="T19" fmla="*/ 83 h 90"/>
                <a:gd name="T20" fmla="*/ 16 w 90"/>
                <a:gd name="T21" fmla="*/ 26 h 90"/>
                <a:gd name="T22" fmla="*/ 26 w 90"/>
                <a:gd name="T23" fmla="*/ 17 h 90"/>
                <a:gd name="T24" fmla="*/ 26 w 90"/>
                <a:gd name="T25" fmla="*/ 74 h 90"/>
                <a:gd name="T26" fmla="*/ 16 w 90"/>
                <a:gd name="T27" fmla="*/ 67 h 90"/>
                <a:gd name="T28" fmla="*/ 26 w 90"/>
                <a:gd name="T29" fmla="*/ 74 h 90"/>
                <a:gd name="T30" fmla="*/ 49 w 90"/>
                <a:gd name="T31" fmla="*/ 40 h 90"/>
                <a:gd name="T32" fmla="*/ 90 w 90"/>
                <a:gd name="T33" fmla="*/ 0 h 90"/>
                <a:gd name="T34" fmla="*/ 90 w 90"/>
                <a:gd name="T35" fmla="*/ 74 h 90"/>
                <a:gd name="T36" fmla="*/ 66 w 90"/>
                <a:gd name="T37" fmla="*/ 67 h 90"/>
                <a:gd name="T38" fmla="*/ 57 w 90"/>
                <a:gd name="T39" fmla="*/ 90 h 90"/>
                <a:gd name="T40" fmla="*/ 49 w 90"/>
                <a:gd name="T41" fmla="*/ 50 h 90"/>
                <a:gd name="T42" fmla="*/ 73 w 90"/>
                <a:gd name="T43" fmla="*/ 57 h 90"/>
                <a:gd name="T44" fmla="*/ 83 w 90"/>
                <a:gd name="T45" fmla="*/ 50 h 90"/>
                <a:gd name="T46" fmla="*/ 90 w 90"/>
                <a:gd name="T47" fmla="*/ 74 h 90"/>
                <a:gd name="T48" fmla="*/ 83 w 90"/>
                <a:gd name="T49" fmla="*/ 10 h 90"/>
                <a:gd name="T50" fmla="*/ 57 w 90"/>
                <a:gd name="T51" fmla="*/ 33 h 90"/>
                <a:gd name="T52" fmla="*/ 73 w 90"/>
                <a:gd name="T53" fmla="*/ 26 h 90"/>
                <a:gd name="T54" fmla="*/ 66 w 90"/>
                <a:gd name="T55" fmla="*/ 17 h 90"/>
                <a:gd name="T56" fmla="*/ 73 w 90"/>
                <a:gd name="T57" fmla="*/ 26 h 90"/>
                <a:gd name="T58" fmla="*/ 66 w 90"/>
                <a:gd name="T59" fmla="*/ 90 h 90"/>
                <a:gd name="T60" fmla="*/ 73 w 90"/>
                <a:gd name="T61" fmla="*/ 83 h 90"/>
                <a:gd name="T62" fmla="*/ 90 w 90"/>
                <a:gd name="T63" fmla="*/ 90 h 90"/>
                <a:gd name="T64" fmla="*/ 83 w 90"/>
                <a:gd name="T65" fmla="*/ 83 h 90"/>
                <a:gd name="T66" fmla="*/ 90 w 90"/>
                <a:gd name="T6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9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40"/>
                  </a:lnTo>
                  <a:close/>
                  <a:moveTo>
                    <a:pt x="40" y="90"/>
                  </a:moveTo>
                  <a:lnTo>
                    <a:pt x="0" y="90"/>
                  </a:lnTo>
                  <a:lnTo>
                    <a:pt x="0" y="50"/>
                  </a:lnTo>
                  <a:lnTo>
                    <a:pt x="40" y="50"/>
                  </a:lnTo>
                  <a:lnTo>
                    <a:pt x="40" y="90"/>
                  </a:lnTo>
                  <a:close/>
                  <a:moveTo>
                    <a:pt x="33" y="33"/>
                  </a:moveTo>
                  <a:lnTo>
                    <a:pt x="33" y="10"/>
                  </a:lnTo>
                  <a:lnTo>
                    <a:pt x="9" y="10"/>
                  </a:lnTo>
                  <a:lnTo>
                    <a:pt x="9" y="33"/>
                  </a:lnTo>
                  <a:lnTo>
                    <a:pt x="33" y="33"/>
                  </a:lnTo>
                  <a:close/>
                  <a:moveTo>
                    <a:pt x="33" y="83"/>
                  </a:moveTo>
                  <a:lnTo>
                    <a:pt x="33" y="57"/>
                  </a:lnTo>
                  <a:lnTo>
                    <a:pt x="9" y="57"/>
                  </a:lnTo>
                  <a:lnTo>
                    <a:pt x="9" y="83"/>
                  </a:lnTo>
                  <a:lnTo>
                    <a:pt x="33" y="83"/>
                  </a:lnTo>
                  <a:close/>
                  <a:moveTo>
                    <a:pt x="26" y="26"/>
                  </a:moveTo>
                  <a:lnTo>
                    <a:pt x="16" y="26"/>
                  </a:lnTo>
                  <a:lnTo>
                    <a:pt x="16" y="17"/>
                  </a:lnTo>
                  <a:lnTo>
                    <a:pt x="26" y="17"/>
                  </a:lnTo>
                  <a:lnTo>
                    <a:pt x="26" y="26"/>
                  </a:lnTo>
                  <a:close/>
                  <a:moveTo>
                    <a:pt x="26" y="74"/>
                  </a:moveTo>
                  <a:lnTo>
                    <a:pt x="16" y="74"/>
                  </a:lnTo>
                  <a:lnTo>
                    <a:pt x="16" y="67"/>
                  </a:lnTo>
                  <a:lnTo>
                    <a:pt x="26" y="67"/>
                  </a:lnTo>
                  <a:lnTo>
                    <a:pt x="26" y="74"/>
                  </a:lnTo>
                  <a:close/>
                  <a:moveTo>
                    <a:pt x="90" y="40"/>
                  </a:moveTo>
                  <a:lnTo>
                    <a:pt x="49" y="40"/>
                  </a:lnTo>
                  <a:lnTo>
                    <a:pt x="49" y="0"/>
                  </a:lnTo>
                  <a:lnTo>
                    <a:pt x="90" y="0"/>
                  </a:lnTo>
                  <a:lnTo>
                    <a:pt x="90" y="40"/>
                  </a:lnTo>
                  <a:close/>
                  <a:moveTo>
                    <a:pt x="90" y="74"/>
                  </a:moveTo>
                  <a:lnTo>
                    <a:pt x="66" y="74"/>
                  </a:lnTo>
                  <a:lnTo>
                    <a:pt x="66" y="67"/>
                  </a:lnTo>
                  <a:lnTo>
                    <a:pt x="57" y="67"/>
                  </a:lnTo>
                  <a:lnTo>
                    <a:pt x="57" y="90"/>
                  </a:lnTo>
                  <a:lnTo>
                    <a:pt x="49" y="90"/>
                  </a:lnTo>
                  <a:lnTo>
                    <a:pt x="49" y="50"/>
                  </a:lnTo>
                  <a:lnTo>
                    <a:pt x="73" y="50"/>
                  </a:lnTo>
                  <a:lnTo>
                    <a:pt x="73" y="57"/>
                  </a:lnTo>
                  <a:lnTo>
                    <a:pt x="83" y="57"/>
                  </a:lnTo>
                  <a:lnTo>
                    <a:pt x="83" y="50"/>
                  </a:lnTo>
                  <a:lnTo>
                    <a:pt x="90" y="50"/>
                  </a:lnTo>
                  <a:lnTo>
                    <a:pt x="90" y="74"/>
                  </a:lnTo>
                  <a:close/>
                  <a:moveTo>
                    <a:pt x="83" y="33"/>
                  </a:moveTo>
                  <a:lnTo>
                    <a:pt x="83" y="10"/>
                  </a:lnTo>
                  <a:lnTo>
                    <a:pt x="57" y="10"/>
                  </a:lnTo>
                  <a:lnTo>
                    <a:pt x="57" y="33"/>
                  </a:lnTo>
                  <a:lnTo>
                    <a:pt x="83" y="33"/>
                  </a:lnTo>
                  <a:close/>
                  <a:moveTo>
                    <a:pt x="73" y="26"/>
                  </a:moveTo>
                  <a:lnTo>
                    <a:pt x="66" y="26"/>
                  </a:lnTo>
                  <a:lnTo>
                    <a:pt x="66" y="17"/>
                  </a:lnTo>
                  <a:lnTo>
                    <a:pt x="73" y="17"/>
                  </a:lnTo>
                  <a:lnTo>
                    <a:pt x="73" y="26"/>
                  </a:lnTo>
                  <a:close/>
                  <a:moveTo>
                    <a:pt x="73" y="90"/>
                  </a:moveTo>
                  <a:lnTo>
                    <a:pt x="66" y="90"/>
                  </a:lnTo>
                  <a:lnTo>
                    <a:pt x="66" y="83"/>
                  </a:lnTo>
                  <a:lnTo>
                    <a:pt x="73" y="83"/>
                  </a:lnTo>
                  <a:lnTo>
                    <a:pt x="73" y="90"/>
                  </a:lnTo>
                  <a:close/>
                  <a:moveTo>
                    <a:pt x="90" y="90"/>
                  </a:moveTo>
                  <a:lnTo>
                    <a:pt x="83" y="90"/>
                  </a:lnTo>
                  <a:lnTo>
                    <a:pt x="83" y="83"/>
                  </a:lnTo>
                  <a:lnTo>
                    <a:pt x="90" y="83"/>
                  </a:lnTo>
                  <a:lnTo>
                    <a:pt x="9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42117" y="4834056"/>
            <a:ext cx="825350" cy="827192"/>
            <a:chOff x="5998101" y="4834056"/>
            <a:chExt cx="825350" cy="827192"/>
          </a:xfrm>
        </p:grpSpPr>
        <p:sp>
          <p:nvSpPr>
            <p:cNvPr id="28" name="橢圓 3"/>
            <p:cNvSpPr/>
            <p:nvPr/>
          </p:nvSpPr>
          <p:spPr>
            <a:xfrm>
              <a:off x="5998101" y="4834056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9" name="Freeform 436"/>
            <p:cNvSpPr>
              <a:spLocks noEditPoints="1"/>
            </p:cNvSpPr>
            <p:nvPr/>
          </p:nvSpPr>
          <p:spPr bwMode="auto">
            <a:xfrm>
              <a:off x="6284501" y="5090290"/>
              <a:ext cx="252549" cy="369927"/>
            </a:xfrm>
            <a:custGeom>
              <a:avLst/>
              <a:gdLst>
                <a:gd name="T0" fmla="*/ 29 w 30"/>
                <a:gd name="T1" fmla="*/ 31 h 44"/>
                <a:gd name="T2" fmla="*/ 17 w 30"/>
                <a:gd name="T3" fmla="*/ 31 h 44"/>
                <a:gd name="T4" fmla="*/ 16 w 30"/>
                <a:gd name="T5" fmla="*/ 43 h 44"/>
                <a:gd name="T6" fmla="*/ 15 w 30"/>
                <a:gd name="T7" fmla="*/ 44 h 44"/>
                <a:gd name="T8" fmla="*/ 15 w 30"/>
                <a:gd name="T9" fmla="*/ 44 h 44"/>
                <a:gd name="T10" fmla="*/ 14 w 30"/>
                <a:gd name="T11" fmla="*/ 44 h 44"/>
                <a:gd name="T12" fmla="*/ 12 w 30"/>
                <a:gd name="T13" fmla="*/ 31 h 44"/>
                <a:gd name="T14" fmla="*/ 1 w 30"/>
                <a:gd name="T15" fmla="*/ 31 h 44"/>
                <a:gd name="T16" fmla="*/ 0 w 30"/>
                <a:gd name="T17" fmla="*/ 29 h 44"/>
                <a:gd name="T18" fmla="*/ 6 w 30"/>
                <a:gd name="T19" fmla="*/ 20 h 44"/>
                <a:gd name="T20" fmla="*/ 6 w 30"/>
                <a:gd name="T21" fmla="*/ 7 h 44"/>
                <a:gd name="T22" fmla="*/ 3 w 30"/>
                <a:gd name="T23" fmla="*/ 3 h 44"/>
                <a:gd name="T24" fmla="*/ 6 w 30"/>
                <a:gd name="T25" fmla="*/ 0 h 44"/>
                <a:gd name="T26" fmla="*/ 24 w 30"/>
                <a:gd name="T27" fmla="*/ 0 h 44"/>
                <a:gd name="T28" fmla="*/ 27 w 30"/>
                <a:gd name="T29" fmla="*/ 3 h 44"/>
                <a:gd name="T30" fmla="*/ 24 w 30"/>
                <a:gd name="T31" fmla="*/ 7 h 44"/>
                <a:gd name="T32" fmla="*/ 24 w 30"/>
                <a:gd name="T33" fmla="*/ 20 h 44"/>
                <a:gd name="T34" fmla="*/ 30 w 30"/>
                <a:gd name="T35" fmla="*/ 29 h 44"/>
                <a:gd name="T36" fmla="*/ 29 w 30"/>
                <a:gd name="T37" fmla="*/ 31 h 44"/>
                <a:gd name="T38" fmla="*/ 12 w 30"/>
                <a:gd name="T39" fmla="*/ 7 h 44"/>
                <a:gd name="T40" fmla="*/ 12 w 30"/>
                <a:gd name="T41" fmla="*/ 7 h 44"/>
                <a:gd name="T42" fmla="*/ 11 w 30"/>
                <a:gd name="T43" fmla="*/ 7 h 44"/>
                <a:gd name="T44" fmla="*/ 11 w 30"/>
                <a:gd name="T45" fmla="*/ 19 h 44"/>
                <a:gd name="T46" fmla="*/ 12 w 30"/>
                <a:gd name="T47" fmla="*/ 20 h 44"/>
                <a:gd name="T48" fmla="*/ 12 w 30"/>
                <a:gd name="T49" fmla="*/ 19 h 44"/>
                <a:gd name="T50" fmla="*/ 12 w 30"/>
                <a:gd name="T5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4">
                  <a:moveTo>
                    <a:pt x="29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4"/>
                    <a:pt x="3" y="20"/>
                    <a:pt x="6" y="2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3" y="5"/>
                    <a:pt x="3" y="3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7" y="5"/>
                    <a:pt x="25" y="7"/>
                    <a:pt x="24" y="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7" y="20"/>
                    <a:pt x="30" y="24"/>
                    <a:pt x="30" y="29"/>
                  </a:cubicBezTo>
                  <a:cubicBezTo>
                    <a:pt x="30" y="30"/>
                    <a:pt x="30" y="31"/>
                    <a:pt x="29" y="31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33690" y="1628800"/>
            <a:ext cx="4032449" cy="741016"/>
            <a:chOff x="1911251" y="1321493"/>
            <a:chExt cx="1373453" cy="741016"/>
          </a:xfrm>
        </p:grpSpPr>
        <p:sp>
          <p:nvSpPr>
            <p:cNvPr id="31" name="矩形 30"/>
            <p:cNvSpPr/>
            <p:nvPr/>
          </p:nvSpPr>
          <p:spPr>
            <a:xfrm>
              <a:off x="1911251" y="1321493"/>
              <a:ext cx="6132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</a:t>
              </a:r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存储不完善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911251" y="1754732"/>
              <a:ext cx="1373453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请勿盗卖！否则将被追究法律责任！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33690" y="2708920"/>
            <a:ext cx="4032449" cy="741016"/>
            <a:chOff x="1911251" y="1321493"/>
            <a:chExt cx="1373453" cy="741016"/>
          </a:xfrm>
        </p:grpSpPr>
        <p:sp>
          <p:nvSpPr>
            <p:cNvPr id="34" name="矩形 33"/>
            <p:cNvSpPr/>
            <p:nvPr/>
          </p:nvSpPr>
          <p:spPr>
            <a:xfrm>
              <a:off x="1911251" y="1321493"/>
              <a:ext cx="6132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市场机制太落后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911251" y="1754732"/>
              <a:ext cx="1373453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请勿盗卖！否则将被追究法律责任！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033690" y="3789040"/>
            <a:ext cx="4032449" cy="741016"/>
            <a:chOff x="1911251" y="1321493"/>
            <a:chExt cx="1373453" cy="741016"/>
          </a:xfrm>
        </p:grpSpPr>
        <p:sp>
          <p:nvSpPr>
            <p:cNvPr id="37" name="矩形 36"/>
            <p:cNvSpPr/>
            <p:nvPr/>
          </p:nvSpPr>
          <p:spPr>
            <a:xfrm>
              <a:off x="1911251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办公消耗太大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911251" y="1754732"/>
              <a:ext cx="1373453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请勿盗卖！否则将被追究法律责任！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033690" y="4884518"/>
            <a:ext cx="4032449" cy="741016"/>
            <a:chOff x="1911251" y="1321493"/>
            <a:chExt cx="1373453" cy="741016"/>
          </a:xfrm>
        </p:grpSpPr>
        <p:sp>
          <p:nvSpPr>
            <p:cNvPr id="40" name="矩形 39"/>
            <p:cNvSpPr/>
            <p:nvPr/>
          </p:nvSpPr>
          <p:spPr>
            <a:xfrm>
              <a:off x="1911251" y="1321493"/>
              <a:ext cx="4560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携带不方便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911251" y="1754732"/>
              <a:ext cx="1373453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请勿盗卖！否则将被追究法律责任！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918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行业前景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8900000" flipH="1" flipV="1">
            <a:off x="6684459" y="2657240"/>
            <a:ext cx="1797409" cy="3600025"/>
          </a:xfrm>
          <a:custGeom>
            <a:avLst/>
            <a:gdLst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898813 h 2887114"/>
              <a:gd name="connsiteX19" fmla="*/ 256150 w 1520778"/>
              <a:gd name="connsiteY19" fmla="*/ 2323543 h 2887114"/>
              <a:gd name="connsiteX20" fmla="*/ 255573 w 1520778"/>
              <a:gd name="connsiteY20" fmla="*/ 2323543 h 2887114"/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2323543 h 2887114"/>
              <a:gd name="connsiteX19" fmla="*/ 255573 w 1520778"/>
              <a:gd name="connsiteY19" fmla="*/ 2323543 h 2887114"/>
              <a:gd name="connsiteX20" fmla="*/ 255574 w 1520778"/>
              <a:gd name="connsiteY20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264715 w 1513249"/>
              <a:gd name="connsiteY5" fmla="*/ 906947 h 2887114"/>
              <a:gd name="connsiteX6" fmla="*/ 1470608 w 1513249"/>
              <a:gd name="connsiteY6" fmla="*/ 906946 h 2887114"/>
              <a:gd name="connsiteX7" fmla="*/ 1470608 w 1513249"/>
              <a:gd name="connsiteY7" fmla="*/ 687063 h 2887114"/>
              <a:gd name="connsiteX8" fmla="*/ 1457063 w 1513249"/>
              <a:gd name="connsiteY8" fmla="*/ 672597 h 2887114"/>
              <a:gd name="connsiteX9" fmla="*/ 1450145 w 1513249"/>
              <a:gd name="connsiteY9" fmla="*/ 663080 h 2887114"/>
              <a:gd name="connsiteX10" fmla="*/ 883282 w 1513249"/>
              <a:gd name="connsiteY10" fmla="*/ 57693 h 2887114"/>
              <a:gd name="connsiteX11" fmla="*/ 752860 w 1513249"/>
              <a:gd name="connsiteY11" fmla="*/ 0 h 2887114"/>
              <a:gd name="connsiteX12" fmla="*/ 622439 w 1513249"/>
              <a:gd name="connsiteY12" fmla="*/ 57693 h 2887114"/>
              <a:gd name="connsiteX13" fmla="*/ 55574 w 1513249"/>
              <a:gd name="connsiteY13" fmla="*/ 663080 h 2887114"/>
              <a:gd name="connsiteX14" fmla="*/ 48655 w 1513249"/>
              <a:gd name="connsiteY14" fmla="*/ 672600 h 2887114"/>
              <a:gd name="connsiteX15" fmla="*/ 35113 w 1513249"/>
              <a:gd name="connsiteY15" fmla="*/ 687063 h 2887114"/>
              <a:gd name="connsiteX16" fmla="*/ 35113 w 1513249"/>
              <a:gd name="connsiteY16" fmla="*/ 906946 h 2887114"/>
              <a:gd name="connsiteX17" fmla="*/ 248621 w 1513249"/>
              <a:gd name="connsiteY17" fmla="*/ 2323543 h 2887114"/>
              <a:gd name="connsiteX18" fmla="*/ 248044 w 1513249"/>
              <a:gd name="connsiteY18" fmla="*/ 2323543 h 2887114"/>
              <a:gd name="connsiteX19" fmla="*/ 248045 w 1513249"/>
              <a:gd name="connsiteY19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470608 w 1513249"/>
              <a:gd name="connsiteY5" fmla="*/ 906946 h 2887114"/>
              <a:gd name="connsiteX6" fmla="*/ 1470608 w 1513249"/>
              <a:gd name="connsiteY6" fmla="*/ 687063 h 2887114"/>
              <a:gd name="connsiteX7" fmla="*/ 1457063 w 1513249"/>
              <a:gd name="connsiteY7" fmla="*/ 672597 h 2887114"/>
              <a:gd name="connsiteX8" fmla="*/ 1450145 w 1513249"/>
              <a:gd name="connsiteY8" fmla="*/ 663080 h 2887114"/>
              <a:gd name="connsiteX9" fmla="*/ 883282 w 1513249"/>
              <a:gd name="connsiteY9" fmla="*/ 57693 h 2887114"/>
              <a:gd name="connsiteX10" fmla="*/ 752860 w 1513249"/>
              <a:gd name="connsiteY10" fmla="*/ 0 h 2887114"/>
              <a:gd name="connsiteX11" fmla="*/ 622439 w 1513249"/>
              <a:gd name="connsiteY11" fmla="*/ 57693 h 2887114"/>
              <a:gd name="connsiteX12" fmla="*/ 55574 w 1513249"/>
              <a:gd name="connsiteY12" fmla="*/ 663080 h 2887114"/>
              <a:gd name="connsiteX13" fmla="*/ 48655 w 1513249"/>
              <a:gd name="connsiteY13" fmla="*/ 672600 h 2887114"/>
              <a:gd name="connsiteX14" fmla="*/ 35113 w 1513249"/>
              <a:gd name="connsiteY14" fmla="*/ 687063 h 2887114"/>
              <a:gd name="connsiteX15" fmla="*/ 35113 w 1513249"/>
              <a:gd name="connsiteY15" fmla="*/ 906946 h 2887114"/>
              <a:gd name="connsiteX16" fmla="*/ 248621 w 1513249"/>
              <a:gd name="connsiteY16" fmla="*/ 2323543 h 2887114"/>
              <a:gd name="connsiteX17" fmla="*/ 248044 w 1513249"/>
              <a:gd name="connsiteY17" fmla="*/ 2323543 h 2887114"/>
              <a:gd name="connsiteX18" fmla="*/ 248045 w 1513249"/>
              <a:gd name="connsiteY18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470608 w 1513249"/>
              <a:gd name="connsiteY4" fmla="*/ 906946 h 2887114"/>
              <a:gd name="connsiteX5" fmla="*/ 1470608 w 1513249"/>
              <a:gd name="connsiteY5" fmla="*/ 687063 h 2887114"/>
              <a:gd name="connsiteX6" fmla="*/ 1457063 w 1513249"/>
              <a:gd name="connsiteY6" fmla="*/ 672597 h 2887114"/>
              <a:gd name="connsiteX7" fmla="*/ 1450145 w 1513249"/>
              <a:gd name="connsiteY7" fmla="*/ 663080 h 2887114"/>
              <a:gd name="connsiteX8" fmla="*/ 883282 w 1513249"/>
              <a:gd name="connsiteY8" fmla="*/ 57693 h 2887114"/>
              <a:gd name="connsiteX9" fmla="*/ 752860 w 1513249"/>
              <a:gd name="connsiteY9" fmla="*/ 0 h 2887114"/>
              <a:gd name="connsiteX10" fmla="*/ 622439 w 1513249"/>
              <a:gd name="connsiteY10" fmla="*/ 57693 h 2887114"/>
              <a:gd name="connsiteX11" fmla="*/ 55574 w 1513249"/>
              <a:gd name="connsiteY11" fmla="*/ 663080 h 2887114"/>
              <a:gd name="connsiteX12" fmla="*/ 48655 w 1513249"/>
              <a:gd name="connsiteY12" fmla="*/ 672600 h 2887114"/>
              <a:gd name="connsiteX13" fmla="*/ 35113 w 1513249"/>
              <a:gd name="connsiteY13" fmla="*/ 687063 h 2887114"/>
              <a:gd name="connsiteX14" fmla="*/ 35113 w 1513249"/>
              <a:gd name="connsiteY14" fmla="*/ 906946 h 2887114"/>
              <a:gd name="connsiteX15" fmla="*/ 248621 w 1513249"/>
              <a:gd name="connsiteY15" fmla="*/ 2323543 h 2887114"/>
              <a:gd name="connsiteX16" fmla="*/ 248044 w 1513249"/>
              <a:gd name="connsiteY16" fmla="*/ 2323543 h 2887114"/>
              <a:gd name="connsiteX17" fmla="*/ 248045 w 1513249"/>
              <a:gd name="connsiteY17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1415032 w 1478136"/>
              <a:gd name="connsiteY7" fmla="*/ 663080 h 2887114"/>
              <a:gd name="connsiteX8" fmla="*/ 848169 w 1478136"/>
              <a:gd name="connsiteY8" fmla="*/ 57693 h 2887114"/>
              <a:gd name="connsiteX9" fmla="*/ 717747 w 1478136"/>
              <a:gd name="connsiteY9" fmla="*/ 0 h 2887114"/>
              <a:gd name="connsiteX10" fmla="*/ 587326 w 1478136"/>
              <a:gd name="connsiteY10" fmla="*/ 57693 h 2887114"/>
              <a:gd name="connsiteX11" fmla="*/ 20461 w 1478136"/>
              <a:gd name="connsiteY11" fmla="*/ 663080 h 2887114"/>
              <a:gd name="connsiteX12" fmla="*/ 13542 w 1478136"/>
              <a:gd name="connsiteY12" fmla="*/ 672600 h 2887114"/>
              <a:gd name="connsiteX13" fmla="*/ 0 w 1478136"/>
              <a:gd name="connsiteY13" fmla="*/ 906946 h 2887114"/>
              <a:gd name="connsiteX14" fmla="*/ 213508 w 1478136"/>
              <a:gd name="connsiteY14" fmla="*/ 2323543 h 2887114"/>
              <a:gd name="connsiteX15" fmla="*/ 212931 w 1478136"/>
              <a:gd name="connsiteY15" fmla="*/ 2323543 h 2887114"/>
              <a:gd name="connsiteX16" fmla="*/ 212932 w 1478136"/>
              <a:gd name="connsiteY16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848169 w 1478136"/>
              <a:gd name="connsiteY7" fmla="*/ 57693 h 2887114"/>
              <a:gd name="connsiteX8" fmla="*/ 717747 w 1478136"/>
              <a:gd name="connsiteY8" fmla="*/ 0 h 2887114"/>
              <a:gd name="connsiteX9" fmla="*/ 587326 w 1478136"/>
              <a:gd name="connsiteY9" fmla="*/ 57693 h 2887114"/>
              <a:gd name="connsiteX10" fmla="*/ 20461 w 1478136"/>
              <a:gd name="connsiteY10" fmla="*/ 663080 h 2887114"/>
              <a:gd name="connsiteX11" fmla="*/ 13542 w 1478136"/>
              <a:gd name="connsiteY11" fmla="*/ 672600 h 2887114"/>
              <a:gd name="connsiteX12" fmla="*/ 0 w 1478136"/>
              <a:gd name="connsiteY12" fmla="*/ 906946 h 2887114"/>
              <a:gd name="connsiteX13" fmla="*/ 213508 w 1478136"/>
              <a:gd name="connsiteY13" fmla="*/ 2323543 h 2887114"/>
              <a:gd name="connsiteX14" fmla="*/ 212931 w 1478136"/>
              <a:gd name="connsiteY14" fmla="*/ 2323543 h 2887114"/>
              <a:gd name="connsiteX15" fmla="*/ 212932 w 1478136"/>
              <a:gd name="connsiteY15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848169 w 1478136"/>
              <a:gd name="connsiteY6" fmla="*/ 57693 h 2887114"/>
              <a:gd name="connsiteX7" fmla="*/ 717747 w 1478136"/>
              <a:gd name="connsiteY7" fmla="*/ 0 h 2887114"/>
              <a:gd name="connsiteX8" fmla="*/ 587326 w 1478136"/>
              <a:gd name="connsiteY8" fmla="*/ 57693 h 2887114"/>
              <a:gd name="connsiteX9" fmla="*/ 20461 w 1478136"/>
              <a:gd name="connsiteY9" fmla="*/ 663080 h 2887114"/>
              <a:gd name="connsiteX10" fmla="*/ 13542 w 1478136"/>
              <a:gd name="connsiteY10" fmla="*/ 672600 h 2887114"/>
              <a:gd name="connsiteX11" fmla="*/ 0 w 1478136"/>
              <a:gd name="connsiteY11" fmla="*/ 906946 h 2887114"/>
              <a:gd name="connsiteX12" fmla="*/ 213508 w 1478136"/>
              <a:gd name="connsiteY12" fmla="*/ 2323543 h 2887114"/>
              <a:gd name="connsiteX13" fmla="*/ 212931 w 1478136"/>
              <a:gd name="connsiteY13" fmla="*/ 2323543 h 2887114"/>
              <a:gd name="connsiteX14" fmla="*/ 212932 w 1478136"/>
              <a:gd name="connsiteY14" fmla="*/ 2887114 h 2887114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13542 w 1435495"/>
              <a:gd name="connsiteY9" fmla="*/ 701172 h 2915686"/>
              <a:gd name="connsiteX10" fmla="*/ 0 w 1435495"/>
              <a:gd name="connsiteY10" fmla="*/ 935518 h 2915686"/>
              <a:gd name="connsiteX11" fmla="*/ 213508 w 1435495"/>
              <a:gd name="connsiteY11" fmla="*/ 2352115 h 2915686"/>
              <a:gd name="connsiteX12" fmla="*/ 212931 w 1435495"/>
              <a:gd name="connsiteY12" fmla="*/ 2352115 h 2915686"/>
              <a:gd name="connsiteX13" fmla="*/ 212932 w 1435495"/>
              <a:gd name="connsiteY13" fmla="*/ 2915686 h 2915686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0 w 1435495"/>
              <a:gd name="connsiteY9" fmla="*/ 935518 h 2915686"/>
              <a:gd name="connsiteX10" fmla="*/ 213508 w 1435495"/>
              <a:gd name="connsiteY10" fmla="*/ 2352115 h 2915686"/>
              <a:gd name="connsiteX11" fmla="*/ 212931 w 1435495"/>
              <a:gd name="connsiteY11" fmla="*/ 2352115 h 2915686"/>
              <a:gd name="connsiteX12" fmla="*/ 212932 w 1435495"/>
              <a:gd name="connsiteY12" fmla="*/ 2915686 h 291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5495" h="2915686">
                <a:moveTo>
                  <a:pt x="212932" y="2915686"/>
                </a:moveTo>
                <a:lnTo>
                  <a:pt x="1222141" y="2915686"/>
                </a:lnTo>
                <a:lnTo>
                  <a:pt x="1222141" y="2352115"/>
                </a:lnTo>
                <a:lnTo>
                  <a:pt x="1221986" y="2352115"/>
                </a:lnTo>
                <a:cubicBezTo>
                  <a:pt x="1257545" y="2116016"/>
                  <a:pt x="1399910" y="1208265"/>
                  <a:pt x="1435495" y="935518"/>
                </a:cubicBezTo>
                <a:cubicBezTo>
                  <a:pt x="1373192" y="557876"/>
                  <a:pt x="967794" y="237423"/>
                  <a:pt x="848169" y="86265"/>
                </a:cubicBezTo>
                <a:cubicBezTo>
                  <a:pt x="728544" y="-64893"/>
                  <a:pt x="764951" y="28571"/>
                  <a:pt x="717747" y="28572"/>
                </a:cubicBezTo>
                <a:cubicBezTo>
                  <a:pt x="670544" y="28571"/>
                  <a:pt x="623340" y="47803"/>
                  <a:pt x="587326" y="86265"/>
                </a:cubicBezTo>
                <a:lnTo>
                  <a:pt x="20461" y="691652"/>
                </a:lnTo>
                <a:lnTo>
                  <a:pt x="0" y="935518"/>
                </a:lnTo>
                <a:cubicBezTo>
                  <a:pt x="35585" y="1208265"/>
                  <a:pt x="178020" y="2116016"/>
                  <a:pt x="213508" y="2352115"/>
                </a:cubicBezTo>
                <a:lnTo>
                  <a:pt x="212931" y="2352115"/>
                </a:lnTo>
                <a:cubicBezTo>
                  <a:pt x="212931" y="2539972"/>
                  <a:pt x="212932" y="2727829"/>
                  <a:pt x="212932" y="2915686"/>
                </a:cubicBezTo>
                <a:close/>
              </a:path>
            </a:pathLst>
          </a:custGeom>
          <a:gradFill flip="none" rotWithShape="1">
            <a:gsLst>
              <a:gs pos="51000">
                <a:schemeClr val="tx1">
                  <a:alpha val="10000"/>
                </a:schemeClr>
              </a:gs>
              <a:gs pos="0">
                <a:srgbClr val="3C2246">
                  <a:alpha val="33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 flipV="1">
            <a:off x="3686711" y="2655503"/>
            <a:ext cx="1797409" cy="3600025"/>
          </a:xfrm>
          <a:custGeom>
            <a:avLst/>
            <a:gdLst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898813 h 2887114"/>
              <a:gd name="connsiteX19" fmla="*/ 256150 w 1520778"/>
              <a:gd name="connsiteY19" fmla="*/ 2323543 h 2887114"/>
              <a:gd name="connsiteX20" fmla="*/ 255573 w 1520778"/>
              <a:gd name="connsiteY20" fmla="*/ 2323543 h 2887114"/>
              <a:gd name="connsiteX0" fmla="*/ 255574 w 1520778"/>
              <a:gd name="connsiteY0" fmla="*/ 2887114 h 2887114"/>
              <a:gd name="connsiteX1" fmla="*/ 1264783 w 1520778"/>
              <a:gd name="connsiteY1" fmla="*/ 2887114 h 2887114"/>
              <a:gd name="connsiteX2" fmla="*/ 1264783 w 1520778"/>
              <a:gd name="connsiteY2" fmla="*/ 2323543 h 2887114"/>
              <a:gd name="connsiteX3" fmla="*/ 1264628 w 1520778"/>
              <a:gd name="connsiteY3" fmla="*/ 2323543 h 2887114"/>
              <a:gd name="connsiteX4" fmla="*/ 1264627 w 1520778"/>
              <a:gd name="connsiteY4" fmla="*/ 898812 h 2887114"/>
              <a:gd name="connsiteX5" fmla="*/ 1272244 w 1520778"/>
              <a:gd name="connsiteY5" fmla="*/ 906947 h 2887114"/>
              <a:gd name="connsiteX6" fmla="*/ 1478137 w 1520778"/>
              <a:gd name="connsiteY6" fmla="*/ 906946 h 2887114"/>
              <a:gd name="connsiteX7" fmla="*/ 1478137 w 1520778"/>
              <a:gd name="connsiteY7" fmla="*/ 687063 h 2887114"/>
              <a:gd name="connsiteX8" fmla="*/ 1464592 w 1520778"/>
              <a:gd name="connsiteY8" fmla="*/ 672597 h 2887114"/>
              <a:gd name="connsiteX9" fmla="*/ 1457674 w 1520778"/>
              <a:gd name="connsiteY9" fmla="*/ 663080 h 2887114"/>
              <a:gd name="connsiteX10" fmla="*/ 890811 w 1520778"/>
              <a:gd name="connsiteY10" fmla="*/ 57693 h 2887114"/>
              <a:gd name="connsiteX11" fmla="*/ 760389 w 1520778"/>
              <a:gd name="connsiteY11" fmla="*/ 0 h 2887114"/>
              <a:gd name="connsiteX12" fmla="*/ 629968 w 1520778"/>
              <a:gd name="connsiteY12" fmla="*/ 57693 h 2887114"/>
              <a:gd name="connsiteX13" fmla="*/ 63103 w 1520778"/>
              <a:gd name="connsiteY13" fmla="*/ 663080 h 2887114"/>
              <a:gd name="connsiteX14" fmla="*/ 56184 w 1520778"/>
              <a:gd name="connsiteY14" fmla="*/ 672600 h 2887114"/>
              <a:gd name="connsiteX15" fmla="*/ 42642 w 1520778"/>
              <a:gd name="connsiteY15" fmla="*/ 687063 h 2887114"/>
              <a:gd name="connsiteX16" fmla="*/ 42642 w 1520778"/>
              <a:gd name="connsiteY16" fmla="*/ 906946 h 2887114"/>
              <a:gd name="connsiteX17" fmla="*/ 248534 w 1520778"/>
              <a:gd name="connsiteY17" fmla="*/ 906947 h 2887114"/>
              <a:gd name="connsiteX18" fmla="*/ 256150 w 1520778"/>
              <a:gd name="connsiteY18" fmla="*/ 2323543 h 2887114"/>
              <a:gd name="connsiteX19" fmla="*/ 255573 w 1520778"/>
              <a:gd name="connsiteY19" fmla="*/ 2323543 h 2887114"/>
              <a:gd name="connsiteX20" fmla="*/ 255574 w 1520778"/>
              <a:gd name="connsiteY20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264715 w 1513249"/>
              <a:gd name="connsiteY5" fmla="*/ 906947 h 2887114"/>
              <a:gd name="connsiteX6" fmla="*/ 1470608 w 1513249"/>
              <a:gd name="connsiteY6" fmla="*/ 906946 h 2887114"/>
              <a:gd name="connsiteX7" fmla="*/ 1470608 w 1513249"/>
              <a:gd name="connsiteY7" fmla="*/ 687063 h 2887114"/>
              <a:gd name="connsiteX8" fmla="*/ 1457063 w 1513249"/>
              <a:gd name="connsiteY8" fmla="*/ 672597 h 2887114"/>
              <a:gd name="connsiteX9" fmla="*/ 1450145 w 1513249"/>
              <a:gd name="connsiteY9" fmla="*/ 663080 h 2887114"/>
              <a:gd name="connsiteX10" fmla="*/ 883282 w 1513249"/>
              <a:gd name="connsiteY10" fmla="*/ 57693 h 2887114"/>
              <a:gd name="connsiteX11" fmla="*/ 752860 w 1513249"/>
              <a:gd name="connsiteY11" fmla="*/ 0 h 2887114"/>
              <a:gd name="connsiteX12" fmla="*/ 622439 w 1513249"/>
              <a:gd name="connsiteY12" fmla="*/ 57693 h 2887114"/>
              <a:gd name="connsiteX13" fmla="*/ 55574 w 1513249"/>
              <a:gd name="connsiteY13" fmla="*/ 663080 h 2887114"/>
              <a:gd name="connsiteX14" fmla="*/ 48655 w 1513249"/>
              <a:gd name="connsiteY14" fmla="*/ 672600 h 2887114"/>
              <a:gd name="connsiteX15" fmla="*/ 35113 w 1513249"/>
              <a:gd name="connsiteY15" fmla="*/ 687063 h 2887114"/>
              <a:gd name="connsiteX16" fmla="*/ 35113 w 1513249"/>
              <a:gd name="connsiteY16" fmla="*/ 906946 h 2887114"/>
              <a:gd name="connsiteX17" fmla="*/ 248621 w 1513249"/>
              <a:gd name="connsiteY17" fmla="*/ 2323543 h 2887114"/>
              <a:gd name="connsiteX18" fmla="*/ 248044 w 1513249"/>
              <a:gd name="connsiteY18" fmla="*/ 2323543 h 2887114"/>
              <a:gd name="connsiteX19" fmla="*/ 248045 w 1513249"/>
              <a:gd name="connsiteY19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257098 w 1513249"/>
              <a:gd name="connsiteY4" fmla="*/ 898812 h 2887114"/>
              <a:gd name="connsiteX5" fmla="*/ 1470608 w 1513249"/>
              <a:gd name="connsiteY5" fmla="*/ 906946 h 2887114"/>
              <a:gd name="connsiteX6" fmla="*/ 1470608 w 1513249"/>
              <a:gd name="connsiteY6" fmla="*/ 687063 h 2887114"/>
              <a:gd name="connsiteX7" fmla="*/ 1457063 w 1513249"/>
              <a:gd name="connsiteY7" fmla="*/ 672597 h 2887114"/>
              <a:gd name="connsiteX8" fmla="*/ 1450145 w 1513249"/>
              <a:gd name="connsiteY8" fmla="*/ 663080 h 2887114"/>
              <a:gd name="connsiteX9" fmla="*/ 883282 w 1513249"/>
              <a:gd name="connsiteY9" fmla="*/ 57693 h 2887114"/>
              <a:gd name="connsiteX10" fmla="*/ 752860 w 1513249"/>
              <a:gd name="connsiteY10" fmla="*/ 0 h 2887114"/>
              <a:gd name="connsiteX11" fmla="*/ 622439 w 1513249"/>
              <a:gd name="connsiteY11" fmla="*/ 57693 h 2887114"/>
              <a:gd name="connsiteX12" fmla="*/ 55574 w 1513249"/>
              <a:gd name="connsiteY12" fmla="*/ 663080 h 2887114"/>
              <a:gd name="connsiteX13" fmla="*/ 48655 w 1513249"/>
              <a:gd name="connsiteY13" fmla="*/ 672600 h 2887114"/>
              <a:gd name="connsiteX14" fmla="*/ 35113 w 1513249"/>
              <a:gd name="connsiteY14" fmla="*/ 687063 h 2887114"/>
              <a:gd name="connsiteX15" fmla="*/ 35113 w 1513249"/>
              <a:gd name="connsiteY15" fmla="*/ 906946 h 2887114"/>
              <a:gd name="connsiteX16" fmla="*/ 248621 w 1513249"/>
              <a:gd name="connsiteY16" fmla="*/ 2323543 h 2887114"/>
              <a:gd name="connsiteX17" fmla="*/ 248044 w 1513249"/>
              <a:gd name="connsiteY17" fmla="*/ 2323543 h 2887114"/>
              <a:gd name="connsiteX18" fmla="*/ 248045 w 1513249"/>
              <a:gd name="connsiteY18" fmla="*/ 2887114 h 2887114"/>
              <a:gd name="connsiteX0" fmla="*/ 248045 w 1513249"/>
              <a:gd name="connsiteY0" fmla="*/ 2887114 h 2887114"/>
              <a:gd name="connsiteX1" fmla="*/ 1257254 w 1513249"/>
              <a:gd name="connsiteY1" fmla="*/ 2887114 h 2887114"/>
              <a:gd name="connsiteX2" fmla="*/ 1257254 w 1513249"/>
              <a:gd name="connsiteY2" fmla="*/ 2323543 h 2887114"/>
              <a:gd name="connsiteX3" fmla="*/ 1257099 w 1513249"/>
              <a:gd name="connsiteY3" fmla="*/ 2323543 h 2887114"/>
              <a:gd name="connsiteX4" fmla="*/ 1470608 w 1513249"/>
              <a:gd name="connsiteY4" fmla="*/ 906946 h 2887114"/>
              <a:gd name="connsiteX5" fmla="*/ 1470608 w 1513249"/>
              <a:gd name="connsiteY5" fmla="*/ 687063 h 2887114"/>
              <a:gd name="connsiteX6" fmla="*/ 1457063 w 1513249"/>
              <a:gd name="connsiteY6" fmla="*/ 672597 h 2887114"/>
              <a:gd name="connsiteX7" fmla="*/ 1450145 w 1513249"/>
              <a:gd name="connsiteY7" fmla="*/ 663080 h 2887114"/>
              <a:gd name="connsiteX8" fmla="*/ 883282 w 1513249"/>
              <a:gd name="connsiteY8" fmla="*/ 57693 h 2887114"/>
              <a:gd name="connsiteX9" fmla="*/ 752860 w 1513249"/>
              <a:gd name="connsiteY9" fmla="*/ 0 h 2887114"/>
              <a:gd name="connsiteX10" fmla="*/ 622439 w 1513249"/>
              <a:gd name="connsiteY10" fmla="*/ 57693 h 2887114"/>
              <a:gd name="connsiteX11" fmla="*/ 55574 w 1513249"/>
              <a:gd name="connsiteY11" fmla="*/ 663080 h 2887114"/>
              <a:gd name="connsiteX12" fmla="*/ 48655 w 1513249"/>
              <a:gd name="connsiteY12" fmla="*/ 672600 h 2887114"/>
              <a:gd name="connsiteX13" fmla="*/ 35113 w 1513249"/>
              <a:gd name="connsiteY13" fmla="*/ 687063 h 2887114"/>
              <a:gd name="connsiteX14" fmla="*/ 35113 w 1513249"/>
              <a:gd name="connsiteY14" fmla="*/ 906946 h 2887114"/>
              <a:gd name="connsiteX15" fmla="*/ 248621 w 1513249"/>
              <a:gd name="connsiteY15" fmla="*/ 2323543 h 2887114"/>
              <a:gd name="connsiteX16" fmla="*/ 248044 w 1513249"/>
              <a:gd name="connsiteY16" fmla="*/ 2323543 h 2887114"/>
              <a:gd name="connsiteX17" fmla="*/ 248045 w 1513249"/>
              <a:gd name="connsiteY17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1415032 w 1478136"/>
              <a:gd name="connsiteY7" fmla="*/ 663080 h 2887114"/>
              <a:gd name="connsiteX8" fmla="*/ 848169 w 1478136"/>
              <a:gd name="connsiteY8" fmla="*/ 57693 h 2887114"/>
              <a:gd name="connsiteX9" fmla="*/ 717747 w 1478136"/>
              <a:gd name="connsiteY9" fmla="*/ 0 h 2887114"/>
              <a:gd name="connsiteX10" fmla="*/ 587326 w 1478136"/>
              <a:gd name="connsiteY10" fmla="*/ 57693 h 2887114"/>
              <a:gd name="connsiteX11" fmla="*/ 20461 w 1478136"/>
              <a:gd name="connsiteY11" fmla="*/ 663080 h 2887114"/>
              <a:gd name="connsiteX12" fmla="*/ 13542 w 1478136"/>
              <a:gd name="connsiteY12" fmla="*/ 672600 h 2887114"/>
              <a:gd name="connsiteX13" fmla="*/ 0 w 1478136"/>
              <a:gd name="connsiteY13" fmla="*/ 906946 h 2887114"/>
              <a:gd name="connsiteX14" fmla="*/ 213508 w 1478136"/>
              <a:gd name="connsiteY14" fmla="*/ 2323543 h 2887114"/>
              <a:gd name="connsiteX15" fmla="*/ 212931 w 1478136"/>
              <a:gd name="connsiteY15" fmla="*/ 2323543 h 2887114"/>
              <a:gd name="connsiteX16" fmla="*/ 212932 w 1478136"/>
              <a:gd name="connsiteY16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1421950 w 1478136"/>
              <a:gd name="connsiteY6" fmla="*/ 672597 h 2887114"/>
              <a:gd name="connsiteX7" fmla="*/ 848169 w 1478136"/>
              <a:gd name="connsiteY7" fmla="*/ 57693 h 2887114"/>
              <a:gd name="connsiteX8" fmla="*/ 717747 w 1478136"/>
              <a:gd name="connsiteY8" fmla="*/ 0 h 2887114"/>
              <a:gd name="connsiteX9" fmla="*/ 587326 w 1478136"/>
              <a:gd name="connsiteY9" fmla="*/ 57693 h 2887114"/>
              <a:gd name="connsiteX10" fmla="*/ 20461 w 1478136"/>
              <a:gd name="connsiteY10" fmla="*/ 663080 h 2887114"/>
              <a:gd name="connsiteX11" fmla="*/ 13542 w 1478136"/>
              <a:gd name="connsiteY11" fmla="*/ 672600 h 2887114"/>
              <a:gd name="connsiteX12" fmla="*/ 0 w 1478136"/>
              <a:gd name="connsiteY12" fmla="*/ 906946 h 2887114"/>
              <a:gd name="connsiteX13" fmla="*/ 213508 w 1478136"/>
              <a:gd name="connsiteY13" fmla="*/ 2323543 h 2887114"/>
              <a:gd name="connsiteX14" fmla="*/ 212931 w 1478136"/>
              <a:gd name="connsiteY14" fmla="*/ 2323543 h 2887114"/>
              <a:gd name="connsiteX15" fmla="*/ 212932 w 1478136"/>
              <a:gd name="connsiteY15" fmla="*/ 2887114 h 2887114"/>
              <a:gd name="connsiteX0" fmla="*/ 212932 w 1478136"/>
              <a:gd name="connsiteY0" fmla="*/ 2887114 h 2887114"/>
              <a:gd name="connsiteX1" fmla="*/ 1222141 w 1478136"/>
              <a:gd name="connsiteY1" fmla="*/ 2887114 h 2887114"/>
              <a:gd name="connsiteX2" fmla="*/ 1222141 w 1478136"/>
              <a:gd name="connsiteY2" fmla="*/ 2323543 h 2887114"/>
              <a:gd name="connsiteX3" fmla="*/ 1221986 w 1478136"/>
              <a:gd name="connsiteY3" fmla="*/ 2323543 h 2887114"/>
              <a:gd name="connsiteX4" fmla="*/ 1435495 w 1478136"/>
              <a:gd name="connsiteY4" fmla="*/ 906946 h 2887114"/>
              <a:gd name="connsiteX5" fmla="*/ 1435495 w 1478136"/>
              <a:gd name="connsiteY5" fmla="*/ 687063 h 2887114"/>
              <a:gd name="connsiteX6" fmla="*/ 848169 w 1478136"/>
              <a:gd name="connsiteY6" fmla="*/ 57693 h 2887114"/>
              <a:gd name="connsiteX7" fmla="*/ 717747 w 1478136"/>
              <a:gd name="connsiteY7" fmla="*/ 0 h 2887114"/>
              <a:gd name="connsiteX8" fmla="*/ 587326 w 1478136"/>
              <a:gd name="connsiteY8" fmla="*/ 57693 h 2887114"/>
              <a:gd name="connsiteX9" fmla="*/ 20461 w 1478136"/>
              <a:gd name="connsiteY9" fmla="*/ 663080 h 2887114"/>
              <a:gd name="connsiteX10" fmla="*/ 13542 w 1478136"/>
              <a:gd name="connsiteY10" fmla="*/ 672600 h 2887114"/>
              <a:gd name="connsiteX11" fmla="*/ 0 w 1478136"/>
              <a:gd name="connsiteY11" fmla="*/ 906946 h 2887114"/>
              <a:gd name="connsiteX12" fmla="*/ 213508 w 1478136"/>
              <a:gd name="connsiteY12" fmla="*/ 2323543 h 2887114"/>
              <a:gd name="connsiteX13" fmla="*/ 212931 w 1478136"/>
              <a:gd name="connsiteY13" fmla="*/ 2323543 h 2887114"/>
              <a:gd name="connsiteX14" fmla="*/ 212932 w 1478136"/>
              <a:gd name="connsiteY14" fmla="*/ 2887114 h 2887114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13542 w 1435495"/>
              <a:gd name="connsiteY9" fmla="*/ 701172 h 2915686"/>
              <a:gd name="connsiteX10" fmla="*/ 0 w 1435495"/>
              <a:gd name="connsiteY10" fmla="*/ 935518 h 2915686"/>
              <a:gd name="connsiteX11" fmla="*/ 213508 w 1435495"/>
              <a:gd name="connsiteY11" fmla="*/ 2352115 h 2915686"/>
              <a:gd name="connsiteX12" fmla="*/ 212931 w 1435495"/>
              <a:gd name="connsiteY12" fmla="*/ 2352115 h 2915686"/>
              <a:gd name="connsiteX13" fmla="*/ 212932 w 1435495"/>
              <a:gd name="connsiteY13" fmla="*/ 2915686 h 2915686"/>
              <a:gd name="connsiteX0" fmla="*/ 212932 w 1435495"/>
              <a:gd name="connsiteY0" fmla="*/ 2915686 h 2915686"/>
              <a:gd name="connsiteX1" fmla="*/ 1222141 w 1435495"/>
              <a:gd name="connsiteY1" fmla="*/ 2915686 h 2915686"/>
              <a:gd name="connsiteX2" fmla="*/ 1222141 w 1435495"/>
              <a:gd name="connsiteY2" fmla="*/ 2352115 h 2915686"/>
              <a:gd name="connsiteX3" fmla="*/ 1221986 w 1435495"/>
              <a:gd name="connsiteY3" fmla="*/ 2352115 h 2915686"/>
              <a:gd name="connsiteX4" fmla="*/ 1435495 w 1435495"/>
              <a:gd name="connsiteY4" fmla="*/ 935518 h 2915686"/>
              <a:gd name="connsiteX5" fmla="*/ 848169 w 1435495"/>
              <a:gd name="connsiteY5" fmla="*/ 86265 h 2915686"/>
              <a:gd name="connsiteX6" fmla="*/ 717747 w 1435495"/>
              <a:gd name="connsiteY6" fmla="*/ 28572 h 2915686"/>
              <a:gd name="connsiteX7" fmla="*/ 587326 w 1435495"/>
              <a:gd name="connsiteY7" fmla="*/ 86265 h 2915686"/>
              <a:gd name="connsiteX8" fmla="*/ 20461 w 1435495"/>
              <a:gd name="connsiteY8" fmla="*/ 691652 h 2915686"/>
              <a:gd name="connsiteX9" fmla="*/ 0 w 1435495"/>
              <a:gd name="connsiteY9" fmla="*/ 935518 h 2915686"/>
              <a:gd name="connsiteX10" fmla="*/ 213508 w 1435495"/>
              <a:gd name="connsiteY10" fmla="*/ 2352115 h 2915686"/>
              <a:gd name="connsiteX11" fmla="*/ 212931 w 1435495"/>
              <a:gd name="connsiteY11" fmla="*/ 2352115 h 2915686"/>
              <a:gd name="connsiteX12" fmla="*/ 212932 w 1435495"/>
              <a:gd name="connsiteY12" fmla="*/ 2915686 h 291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35495" h="2915686">
                <a:moveTo>
                  <a:pt x="212932" y="2915686"/>
                </a:moveTo>
                <a:lnTo>
                  <a:pt x="1222141" y="2915686"/>
                </a:lnTo>
                <a:lnTo>
                  <a:pt x="1222141" y="2352115"/>
                </a:lnTo>
                <a:lnTo>
                  <a:pt x="1221986" y="2352115"/>
                </a:lnTo>
                <a:cubicBezTo>
                  <a:pt x="1257545" y="2116016"/>
                  <a:pt x="1399910" y="1208265"/>
                  <a:pt x="1435495" y="935518"/>
                </a:cubicBezTo>
                <a:cubicBezTo>
                  <a:pt x="1373192" y="557876"/>
                  <a:pt x="967794" y="237423"/>
                  <a:pt x="848169" y="86265"/>
                </a:cubicBezTo>
                <a:cubicBezTo>
                  <a:pt x="728544" y="-64893"/>
                  <a:pt x="764951" y="28571"/>
                  <a:pt x="717747" y="28572"/>
                </a:cubicBezTo>
                <a:cubicBezTo>
                  <a:pt x="670544" y="28571"/>
                  <a:pt x="623340" y="47803"/>
                  <a:pt x="587326" y="86265"/>
                </a:cubicBezTo>
                <a:lnTo>
                  <a:pt x="20461" y="691652"/>
                </a:lnTo>
                <a:lnTo>
                  <a:pt x="0" y="935518"/>
                </a:lnTo>
                <a:cubicBezTo>
                  <a:pt x="35585" y="1208265"/>
                  <a:pt x="178020" y="2116016"/>
                  <a:pt x="213508" y="2352115"/>
                </a:cubicBezTo>
                <a:lnTo>
                  <a:pt x="212931" y="2352115"/>
                </a:lnTo>
                <a:cubicBezTo>
                  <a:pt x="212931" y="2539972"/>
                  <a:pt x="212932" y="2727829"/>
                  <a:pt x="212932" y="2915686"/>
                </a:cubicBezTo>
                <a:close/>
              </a:path>
            </a:pathLst>
          </a:custGeom>
          <a:gradFill flip="none" rotWithShape="1">
            <a:gsLst>
              <a:gs pos="51000">
                <a:schemeClr val="tx1">
                  <a:alpha val="10000"/>
                </a:schemeClr>
              </a:gs>
              <a:gs pos="0">
                <a:srgbClr val="3C2246">
                  <a:alpha val="33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215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09469" y="4290461"/>
            <a:ext cx="1981200" cy="571500"/>
          </a:xfrm>
          <a:prstGeom prst="rect">
            <a:avLst/>
          </a:prstGeom>
          <a:gradFill>
            <a:gsLst>
              <a:gs pos="21000">
                <a:schemeClr val="tx1">
                  <a:alpha val="40000"/>
                </a:schemeClr>
              </a:gs>
              <a:gs pos="0">
                <a:schemeClr val="tx1">
                  <a:alpha val="63000"/>
                </a:schemeClr>
              </a:gs>
              <a:gs pos="68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任意多边形 44"/>
          <p:cNvSpPr/>
          <p:nvPr/>
        </p:nvSpPr>
        <p:spPr>
          <a:xfrm rot="2700000" flipV="1">
            <a:off x="4311096" y="1993028"/>
            <a:ext cx="1520778" cy="391616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任意多边形 45"/>
          <p:cNvSpPr/>
          <p:nvPr/>
        </p:nvSpPr>
        <p:spPr>
          <a:xfrm rot="2700000" flipH="1">
            <a:off x="6368381" y="1448952"/>
            <a:ext cx="1520778" cy="391616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2700000" flipH="1" flipV="1">
            <a:off x="6769066" y="3180401"/>
            <a:ext cx="1003543" cy="169029"/>
          </a:xfrm>
          <a:prstGeom prst="rect">
            <a:avLst/>
          </a:prstGeom>
          <a:gradFill>
            <a:gsLst>
              <a:gs pos="63000">
                <a:srgbClr val="000000">
                  <a:alpha val="5000"/>
                </a:srgbClr>
              </a:gs>
              <a:gs pos="17000">
                <a:schemeClr val="tx1">
                  <a:alpha val="20000"/>
                </a:schemeClr>
              </a:gs>
              <a:gs pos="0">
                <a:schemeClr val="tx1">
                  <a:alpha val="4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 rot="18900000">
            <a:off x="4311589" y="1448953"/>
            <a:ext cx="1520778" cy="391616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任意多边形 48"/>
          <p:cNvSpPr/>
          <p:nvPr/>
        </p:nvSpPr>
        <p:spPr>
          <a:xfrm rot="18900000" flipH="1" flipV="1">
            <a:off x="6367888" y="1993029"/>
            <a:ext cx="1520778" cy="3916160"/>
          </a:xfrm>
          <a:custGeom>
            <a:avLst/>
            <a:gdLst>
              <a:gd name="connsiteX0" fmla="*/ 1204282 w 2055930"/>
              <a:gd name="connsiteY0" fmla="*/ 77995 h 5294232"/>
              <a:gd name="connsiteX1" fmla="*/ 1970620 w 2055930"/>
              <a:gd name="connsiteY1" fmla="*/ 896414 h 5294232"/>
              <a:gd name="connsiteX2" fmla="*/ 1979972 w 2055930"/>
              <a:gd name="connsiteY2" fmla="*/ 909280 h 5294232"/>
              <a:gd name="connsiteX3" fmla="*/ 1998283 w 2055930"/>
              <a:gd name="connsiteY3" fmla="*/ 928836 h 5294232"/>
              <a:gd name="connsiteX4" fmla="*/ 1998283 w 2055930"/>
              <a:gd name="connsiteY4" fmla="*/ 1226095 h 5294232"/>
              <a:gd name="connsiteX5" fmla="*/ 1719939 w 2055930"/>
              <a:gd name="connsiteY5" fmla="*/ 1226095 h 5294232"/>
              <a:gd name="connsiteX6" fmla="*/ 1709641 w 2055930"/>
              <a:gd name="connsiteY6" fmla="*/ 1215098 h 5294232"/>
              <a:gd name="connsiteX7" fmla="*/ 1709642 w 2055930"/>
              <a:gd name="connsiteY7" fmla="*/ 3141183 h 5294232"/>
              <a:gd name="connsiteX8" fmla="*/ 1709852 w 2055930"/>
              <a:gd name="connsiteY8" fmla="*/ 3141183 h 5294232"/>
              <a:gd name="connsiteX9" fmla="*/ 1709852 w 2055930"/>
              <a:gd name="connsiteY9" fmla="*/ 5294232 h 5294232"/>
              <a:gd name="connsiteX10" fmla="*/ 345508 w 2055930"/>
              <a:gd name="connsiteY10" fmla="*/ 3929889 h 5294232"/>
              <a:gd name="connsiteX11" fmla="*/ 345508 w 2055930"/>
              <a:gd name="connsiteY11" fmla="*/ 3141183 h 5294232"/>
              <a:gd name="connsiteX12" fmla="*/ 346288 w 2055930"/>
              <a:gd name="connsiteY12" fmla="*/ 3141183 h 5294232"/>
              <a:gd name="connsiteX13" fmla="*/ 346287 w 2055930"/>
              <a:gd name="connsiteY13" fmla="*/ 1215100 h 5294232"/>
              <a:gd name="connsiteX14" fmla="*/ 335992 w 2055930"/>
              <a:gd name="connsiteY14" fmla="*/ 1226095 h 5294232"/>
              <a:gd name="connsiteX15" fmla="*/ 57647 w 2055930"/>
              <a:gd name="connsiteY15" fmla="*/ 1226095 h 5294232"/>
              <a:gd name="connsiteX16" fmla="*/ 57647 w 2055930"/>
              <a:gd name="connsiteY16" fmla="*/ 928836 h 5294232"/>
              <a:gd name="connsiteX17" fmla="*/ 75954 w 2055930"/>
              <a:gd name="connsiteY17" fmla="*/ 909284 h 5294232"/>
              <a:gd name="connsiteX18" fmla="*/ 85309 w 2055930"/>
              <a:gd name="connsiteY18" fmla="*/ 896413 h 5294232"/>
              <a:gd name="connsiteX19" fmla="*/ 851649 w 2055930"/>
              <a:gd name="connsiteY19" fmla="*/ 77995 h 5294232"/>
              <a:gd name="connsiteX20" fmla="*/ 1027965 w 2055930"/>
              <a:gd name="connsiteY20" fmla="*/ 0 h 5294232"/>
              <a:gd name="connsiteX21" fmla="*/ 1204282 w 2055930"/>
              <a:gd name="connsiteY21" fmla="*/ 77995 h 529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5930" h="5294232">
                <a:moveTo>
                  <a:pt x="1204282" y="77995"/>
                </a:moveTo>
                <a:lnTo>
                  <a:pt x="1970620" y="896414"/>
                </a:lnTo>
                <a:lnTo>
                  <a:pt x="1979972" y="909280"/>
                </a:lnTo>
                <a:lnTo>
                  <a:pt x="1998283" y="928836"/>
                </a:lnTo>
                <a:cubicBezTo>
                  <a:pt x="2075146" y="1010922"/>
                  <a:pt x="2075146" y="1144010"/>
                  <a:pt x="1998283" y="1226095"/>
                </a:cubicBezTo>
                <a:cubicBezTo>
                  <a:pt x="1921420" y="1308181"/>
                  <a:pt x="1796802" y="1308181"/>
                  <a:pt x="1719939" y="1226095"/>
                </a:cubicBezTo>
                <a:lnTo>
                  <a:pt x="1709641" y="1215098"/>
                </a:lnTo>
                <a:lnTo>
                  <a:pt x="1709642" y="3141183"/>
                </a:lnTo>
                <a:lnTo>
                  <a:pt x="1709852" y="3141183"/>
                </a:lnTo>
                <a:lnTo>
                  <a:pt x="1709852" y="5294232"/>
                </a:lnTo>
                <a:lnTo>
                  <a:pt x="345508" y="3929889"/>
                </a:lnTo>
                <a:lnTo>
                  <a:pt x="345508" y="3141183"/>
                </a:lnTo>
                <a:lnTo>
                  <a:pt x="346288" y="3141183"/>
                </a:lnTo>
                <a:lnTo>
                  <a:pt x="346287" y="1215100"/>
                </a:lnTo>
                <a:lnTo>
                  <a:pt x="335992" y="1226095"/>
                </a:lnTo>
                <a:cubicBezTo>
                  <a:pt x="259128" y="1308181"/>
                  <a:pt x="134510" y="1308181"/>
                  <a:pt x="57647" y="1226095"/>
                </a:cubicBezTo>
                <a:cubicBezTo>
                  <a:pt x="-19216" y="1144009"/>
                  <a:pt x="-19216" y="1010922"/>
                  <a:pt x="57647" y="928836"/>
                </a:cubicBezTo>
                <a:lnTo>
                  <a:pt x="75954" y="909284"/>
                </a:lnTo>
                <a:lnTo>
                  <a:pt x="85309" y="896413"/>
                </a:lnTo>
                <a:lnTo>
                  <a:pt x="851649" y="77995"/>
                </a:lnTo>
                <a:cubicBezTo>
                  <a:pt x="900337" y="25998"/>
                  <a:pt x="964152" y="-1"/>
                  <a:pt x="1027965" y="0"/>
                </a:cubicBezTo>
                <a:cubicBezTo>
                  <a:pt x="1091779" y="-1"/>
                  <a:pt x="1155594" y="25998"/>
                  <a:pt x="1204282" y="7799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2700000">
            <a:off x="4426377" y="4008852"/>
            <a:ext cx="1003543" cy="169029"/>
          </a:xfrm>
          <a:prstGeom prst="rect">
            <a:avLst/>
          </a:prstGeom>
          <a:gradFill>
            <a:gsLst>
              <a:gs pos="74000">
                <a:srgbClr val="000000">
                  <a:alpha val="5000"/>
                </a:srgbClr>
              </a:gs>
              <a:gs pos="27000">
                <a:schemeClr val="tx1">
                  <a:alpha val="25000"/>
                </a:schemeClr>
              </a:gs>
              <a:gs pos="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文本框 4"/>
          <p:cNvSpPr txBox="1"/>
          <p:nvPr/>
        </p:nvSpPr>
        <p:spPr>
          <a:xfrm rot="2700000">
            <a:off x="3556322" y="2460173"/>
            <a:ext cx="184681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前景</a:t>
            </a:r>
            <a:r>
              <a:rPr lang="en-US" altLang="zh-CN" sz="2400" dirty="0" smtClean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3200" dirty="0">
              <a:solidFill>
                <a:schemeClr val="bg1"/>
              </a:solidFill>
              <a:effectLst>
                <a:innerShdw blurRad="25400" dist="25400" dir="108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16"/>
          <p:cNvSpPr txBox="1"/>
          <p:nvPr/>
        </p:nvSpPr>
        <p:spPr>
          <a:xfrm rot="-2700000">
            <a:off x="3479983" y="4272637"/>
            <a:ext cx="184681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前景</a:t>
            </a:r>
            <a:r>
              <a:rPr lang="en-US" altLang="zh-CN" sz="2400" dirty="0" smtClean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3200" dirty="0">
              <a:solidFill>
                <a:schemeClr val="bg1"/>
              </a:solidFill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19"/>
          <p:cNvSpPr txBox="1"/>
          <p:nvPr/>
        </p:nvSpPr>
        <p:spPr>
          <a:xfrm rot="18900000" flipH="1">
            <a:off x="6782914" y="2456329"/>
            <a:ext cx="184681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前景</a:t>
            </a:r>
            <a:r>
              <a:rPr lang="en-US" altLang="zh-CN" sz="2400" dirty="0" smtClean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bg1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3200" dirty="0">
              <a:solidFill>
                <a:schemeClr val="bg1"/>
              </a:solidFill>
              <a:effectLst>
                <a:innerShdw blurRad="25400" dist="25400" dir="162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20"/>
          <p:cNvSpPr txBox="1"/>
          <p:nvPr/>
        </p:nvSpPr>
        <p:spPr>
          <a:xfrm rot="2700000" flipH="1">
            <a:off x="6862428" y="4252739"/>
            <a:ext cx="184681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前景</a:t>
            </a:r>
            <a:r>
              <a:rPr lang="en-US" altLang="zh-CN" sz="2400" dirty="0" smtClean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3200" dirty="0">
                <a:solidFill>
                  <a:schemeClr val="bg1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3200" dirty="0">
              <a:solidFill>
                <a:schemeClr val="bg1"/>
              </a:solidFill>
              <a:effectLst>
                <a:innerShdw blurRad="25400" dist="25400" dir="108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5" name="Group 4"/>
          <p:cNvGrpSpPr>
            <a:grpSpLocks noChangeAspect="1"/>
          </p:cNvGrpSpPr>
          <p:nvPr/>
        </p:nvGrpSpPr>
        <p:grpSpPr bwMode="auto">
          <a:xfrm>
            <a:off x="8799429" y="2062407"/>
            <a:ext cx="411321" cy="318056"/>
            <a:chOff x="3494" y="1896"/>
            <a:chExt cx="688" cy="532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6" name="Rectangle 5"/>
            <p:cNvSpPr>
              <a:spLocks noChangeArrowheads="1"/>
            </p:cNvSpPr>
            <p:nvPr/>
          </p:nvSpPr>
          <p:spPr bwMode="auto">
            <a:xfrm>
              <a:off x="4124" y="2007"/>
              <a:ext cx="58" cy="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3608" y="1896"/>
              <a:ext cx="459" cy="532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7"/>
            <p:cNvSpPr>
              <a:spLocks noChangeArrowheads="1"/>
            </p:cNvSpPr>
            <p:nvPr/>
          </p:nvSpPr>
          <p:spPr bwMode="auto">
            <a:xfrm>
              <a:off x="3494" y="2007"/>
              <a:ext cx="57" cy="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808539" y="4287668"/>
            <a:ext cx="352508" cy="353539"/>
            <a:chOff x="458010" y="4063526"/>
            <a:chExt cx="1087437" cy="1090612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Freeform 11"/>
            <p:cNvSpPr>
              <a:spLocks noEditPoints="1"/>
            </p:cNvSpPr>
            <p:nvPr/>
          </p:nvSpPr>
          <p:spPr bwMode="auto">
            <a:xfrm>
              <a:off x="458010" y="4063526"/>
              <a:ext cx="1087437" cy="1090612"/>
            </a:xfrm>
            <a:custGeom>
              <a:avLst/>
              <a:gdLst>
                <a:gd name="T0" fmla="*/ 0 w 685"/>
                <a:gd name="T1" fmla="*/ 0 h 687"/>
                <a:gd name="T2" fmla="*/ 0 w 685"/>
                <a:gd name="T3" fmla="*/ 687 h 687"/>
                <a:gd name="T4" fmla="*/ 685 w 685"/>
                <a:gd name="T5" fmla="*/ 687 h 687"/>
                <a:gd name="T6" fmla="*/ 685 w 685"/>
                <a:gd name="T7" fmla="*/ 0 h 687"/>
                <a:gd name="T8" fmla="*/ 0 w 685"/>
                <a:gd name="T9" fmla="*/ 0 h 687"/>
                <a:gd name="T10" fmla="*/ 58 w 685"/>
                <a:gd name="T11" fmla="*/ 57 h 687"/>
                <a:gd name="T12" fmla="*/ 628 w 685"/>
                <a:gd name="T13" fmla="*/ 57 h 687"/>
                <a:gd name="T14" fmla="*/ 628 w 685"/>
                <a:gd name="T15" fmla="*/ 441 h 687"/>
                <a:gd name="T16" fmla="*/ 442 w 685"/>
                <a:gd name="T17" fmla="*/ 630 h 687"/>
                <a:gd name="T18" fmla="*/ 58 w 685"/>
                <a:gd name="T19" fmla="*/ 630 h 687"/>
                <a:gd name="T20" fmla="*/ 58 w 685"/>
                <a:gd name="T21" fmla="*/ 5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5" h="687">
                  <a:moveTo>
                    <a:pt x="0" y="0"/>
                  </a:moveTo>
                  <a:lnTo>
                    <a:pt x="0" y="687"/>
                  </a:lnTo>
                  <a:lnTo>
                    <a:pt x="685" y="687"/>
                  </a:lnTo>
                  <a:lnTo>
                    <a:pt x="685" y="0"/>
                  </a:lnTo>
                  <a:lnTo>
                    <a:pt x="0" y="0"/>
                  </a:lnTo>
                  <a:close/>
                  <a:moveTo>
                    <a:pt x="58" y="57"/>
                  </a:moveTo>
                  <a:lnTo>
                    <a:pt x="628" y="57"/>
                  </a:lnTo>
                  <a:lnTo>
                    <a:pt x="628" y="441"/>
                  </a:lnTo>
                  <a:lnTo>
                    <a:pt x="442" y="630"/>
                  </a:lnTo>
                  <a:lnTo>
                    <a:pt x="58" y="630"/>
                  </a:ln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2"/>
            <p:cNvSpPr>
              <a:spLocks noChangeArrowheads="1"/>
            </p:cNvSpPr>
            <p:nvPr/>
          </p:nvSpPr>
          <p:spPr bwMode="auto">
            <a:xfrm>
              <a:off x="682625" y="4338638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13"/>
            <p:cNvSpPr>
              <a:spLocks noChangeArrowheads="1"/>
            </p:cNvSpPr>
            <p:nvPr/>
          </p:nvSpPr>
          <p:spPr bwMode="auto">
            <a:xfrm>
              <a:off x="682625" y="4562475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14"/>
            <p:cNvSpPr>
              <a:spLocks noChangeArrowheads="1"/>
            </p:cNvSpPr>
            <p:nvPr/>
          </p:nvSpPr>
          <p:spPr bwMode="auto">
            <a:xfrm>
              <a:off x="682625" y="4786313"/>
              <a:ext cx="382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Group 17"/>
          <p:cNvGrpSpPr>
            <a:grpSpLocks noChangeAspect="1"/>
          </p:cNvGrpSpPr>
          <p:nvPr/>
        </p:nvGrpSpPr>
        <p:grpSpPr bwMode="auto">
          <a:xfrm>
            <a:off x="1724226" y="4227159"/>
            <a:ext cx="424652" cy="455839"/>
            <a:chOff x="231" y="1205"/>
            <a:chExt cx="640" cy="687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7" name="Freeform 310"/>
          <p:cNvSpPr>
            <a:spLocks noEditPoints="1"/>
          </p:cNvSpPr>
          <p:nvPr/>
        </p:nvSpPr>
        <p:spPr bwMode="auto">
          <a:xfrm>
            <a:off x="1731612" y="2016575"/>
            <a:ext cx="418753" cy="413245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5400000" scaled="1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文本框 35"/>
          <p:cNvSpPr txBox="1"/>
          <p:nvPr/>
        </p:nvSpPr>
        <p:spPr>
          <a:xfrm>
            <a:off x="2109270" y="2047386"/>
            <a:ext cx="149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发展趋势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36"/>
          <p:cNvSpPr txBox="1"/>
          <p:nvPr/>
        </p:nvSpPr>
        <p:spPr>
          <a:xfrm>
            <a:off x="1627138" y="2441870"/>
            <a:ext cx="199289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70" name="文本框 37"/>
          <p:cNvSpPr txBox="1"/>
          <p:nvPr/>
        </p:nvSpPr>
        <p:spPr>
          <a:xfrm>
            <a:off x="2109270" y="4283804"/>
            <a:ext cx="149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消费习惯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38"/>
          <p:cNvSpPr txBox="1"/>
          <p:nvPr/>
        </p:nvSpPr>
        <p:spPr>
          <a:xfrm>
            <a:off x="1634758" y="4678288"/>
            <a:ext cx="196836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72" name="文本框 39"/>
          <p:cNvSpPr txBox="1"/>
          <p:nvPr/>
        </p:nvSpPr>
        <p:spPr>
          <a:xfrm>
            <a:off x="9182622" y="2047386"/>
            <a:ext cx="149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市场机制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40"/>
          <p:cNvSpPr txBox="1"/>
          <p:nvPr/>
        </p:nvSpPr>
        <p:spPr>
          <a:xfrm>
            <a:off x="8700490" y="2441870"/>
            <a:ext cx="197598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74" name="文本框 41"/>
          <p:cNvSpPr txBox="1"/>
          <p:nvPr/>
        </p:nvSpPr>
        <p:spPr>
          <a:xfrm>
            <a:off x="9182622" y="4283804"/>
            <a:ext cx="149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政策扶持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42"/>
          <p:cNvSpPr txBox="1"/>
          <p:nvPr/>
        </p:nvSpPr>
        <p:spPr>
          <a:xfrm>
            <a:off x="8708110" y="4678288"/>
            <a:ext cx="196836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请勿盗卖！否则将被追究法律责任！</a:t>
            </a:r>
          </a:p>
        </p:txBody>
      </p:sp>
    </p:spTree>
    <p:extLst>
      <p:ext uri="{BB962C8B-B14F-4D97-AF65-F5344CB8AC3E}">
        <p14:creationId xmlns:p14="http://schemas.microsoft.com/office/powerpoint/2010/main" val="322392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67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竞争对手分析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490077" y="1538466"/>
            <a:ext cx="4120364" cy="1824508"/>
            <a:chOff x="1490077" y="1538466"/>
            <a:chExt cx="4120364" cy="1824508"/>
          </a:xfrm>
        </p:grpSpPr>
        <p:sp>
          <p:nvSpPr>
            <p:cNvPr id="66" name="任意多边形 65"/>
            <p:cNvSpPr/>
            <p:nvPr/>
          </p:nvSpPr>
          <p:spPr>
            <a:xfrm>
              <a:off x="1700277" y="1538466"/>
              <a:ext cx="3685604" cy="1716378"/>
            </a:xfrm>
            <a:custGeom>
              <a:avLst/>
              <a:gdLst>
                <a:gd name="connsiteX0" fmla="*/ 702018 w 793458"/>
                <a:gd name="connsiteY0" fmla="*/ 1664080 h 1755520"/>
                <a:gd name="connsiteX1" fmla="*/ 286769 w 793458"/>
                <a:gd name="connsiteY1" fmla="*/ 1664080 h 1755520"/>
                <a:gd name="connsiteX2" fmla="*/ 286769 w 793458"/>
                <a:gd name="connsiteY2" fmla="*/ 771911 h 1755520"/>
                <a:gd name="connsiteX3" fmla="*/ 277518 w 793458"/>
                <a:gd name="connsiteY3" fmla="*/ 539619 h 1755520"/>
                <a:gd name="connsiteX4" fmla="*/ 226640 w 793458"/>
                <a:gd name="connsiteY4" fmla="*/ 480518 h 1755520"/>
                <a:gd name="connsiteX5" fmla="*/ 41114 w 793458"/>
                <a:gd name="connsiteY5" fmla="*/ 460475 h 1755520"/>
                <a:gd name="connsiteX6" fmla="*/ 0 w 793458"/>
                <a:gd name="connsiteY6" fmla="*/ 460475 h 1755520"/>
                <a:gd name="connsiteX7" fmla="*/ 0 w 793458"/>
                <a:gd name="connsiteY7" fmla="*/ 266469 h 1755520"/>
                <a:gd name="connsiteX8" fmla="*/ 457391 w 793458"/>
                <a:gd name="connsiteY8" fmla="*/ 0 h 1755520"/>
                <a:gd name="connsiteX9" fmla="*/ 702018 w 793458"/>
                <a:gd name="connsiteY9" fmla="*/ 0 h 1755520"/>
                <a:gd name="connsiteX10" fmla="*/ 793458 w 793458"/>
                <a:gd name="connsiteY10" fmla="*/ 1755520 h 1755520"/>
                <a:gd name="connsiteX0" fmla="*/ 0 w 1958340"/>
                <a:gd name="connsiteY0" fmla="*/ 1676780 h 1755520"/>
                <a:gd name="connsiteX1" fmla="*/ 1451651 w 1958340"/>
                <a:gd name="connsiteY1" fmla="*/ 1664080 h 1755520"/>
                <a:gd name="connsiteX2" fmla="*/ 1451651 w 1958340"/>
                <a:gd name="connsiteY2" fmla="*/ 771911 h 1755520"/>
                <a:gd name="connsiteX3" fmla="*/ 1442400 w 1958340"/>
                <a:gd name="connsiteY3" fmla="*/ 539619 h 1755520"/>
                <a:gd name="connsiteX4" fmla="*/ 1391522 w 1958340"/>
                <a:gd name="connsiteY4" fmla="*/ 480518 h 1755520"/>
                <a:gd name="connsiteX5" fmla="*/ 1205996 w 1958340"/>
                <a:gd name="connsiteY5" fmla="*/ 460475 h 1755520"/>
                <a:gd name="connsiteX6" fmla="*/ 1164882 w 1958340"/>
                <a:gd name="connsiteY6" fmla="*/ 460475 h 1755520"/>
                <a:gd name="connsiteX7" fmla="*/ 1164882 w 1958340"/>
                <a:gd name="connsiteY7" fmla="*/ 266469 h 1755520"/>
                <a:gd name="connsiteX8" fmla="*/ 1622273 w 1958340"/>
                <a:gd name="connsiteY8" fmla="*/ 0 h 1755520"/>
                <a:gd name="connsiteX9" fmla="*/ 1866900 w 1958340"/>
                <a:gd name="connsiteY9" fmla="*/ 0 h 1755520"/>
                <a:gd name="connsiteX10" fmla="*/ 1958340 w 1958340"/>
                <a:gd name="connsiteY10" fmla="*/ 1755520 h 1755520"/>
                <a:gd name="connsiteX0" fmla="*/ 0 w 1901190"/>
                <a:gd name="connsiteY0" fmla="*/ 1676780 h 1676780"/>
                <a:gd name="connsiteX1" fmla="*/ 1451651 w 1901190"/>
                <a:gd name="connsiteY1" fmla="*/ 1664080 h 1676780"/>
                <a:gd name="connsiteX2" fmla="*/ 1451651 w 1901190"/>
                <a:gd name="connsiteY2" fmla="*/ 771911 h 1676780"/>
                <a:gd name="connsiteX3" fmla="*/ 1442400 w 1901190"/>
                <a:gd name="connsiteY3" fmla="*/ 539619 h 1676780"/>
                <a:gd name="connsiteX4" fmla="*/ 1391522 w 1901190"/>
                <a:gd name="connsiteY4" fmla="*/ 480518 h 1676780"/>
                <a:gd name="connsiteX5" fmla="*/ 1205996 w 1901190"/>
                <a:gd name="connsiteY5" fmla="*/ 460475 h 1676780"/>
                <a:gd name="connsiteX6" fmla="*/ 1164882 w 1901190"/>
                <a:gd name="connsiteY6" fmla="*/ 460475 h 1676780"/>
                <a:gd name="connsiteX7" fmla="*/ 1164882 w 1901190"/>
                <a:gd name="connsiteY7" fmla="*/ 266469 h 1676780"/>
                <a:gd name="connsiteX8" fmla="*/ 1622273 w 1901190"/>
                <a:gd name="connsiteY8" fmla="*/ 0 h 1676780"/>
                <a:gd name="connsiteX9" fmla="*/ 1866900 w 1901190"/>
                <a:gd name="connsiteY9" fmla="*/ 0 h 1676780"/>
                <a:gd name="connsiteX10" fmla="*/ 1901190 w 1901190"/>
                <a:gd name="connsiteY10" fmla="*/ 1666620 h 1676780"/>
                <a:gd name="connsiteX0" fmla="*/ 0 w 1901190"/>
                <a:gd name="connsiteY0" fmla="*/ 1676780 h 1687854"/>
                <a:gd name="connsiteX1" fmla="*/ 1451651 w 1901190"/>
                <a:gd name="connsiteY1" fmla="*/ 1664080 h 1687854"/>
                <a:gd name="connsiteX2" fmla="*/ 1451651 w 1901190"/>
                <a:gd name="connsiteY2" fmla="*/ 771911 h 1687854"/>
                <a:gd name="connsiteX3" fmla="*/ 1442400 w 1901190"/>
                <a:gd name="connsiteY3" fmla="*/ 539619 h 1687854"/>
                <a:gd name="connsiteX4" fmla="*/ 1391522 w 1901190"/>
                <a:gd name="connsiteY4" fmla="*/ 480518 h 1687854"/>
                <a:gd name="connsiteX5" fmla="*/ 1205996 w 1901190"/>
                <a:gd name="connsiteY5" fmla="*/ 460475 h 1687854"/>
                <a:gd name="connsiteX6" fmla="*/ 1164882 w 1901190"/>
                <a:gd name="connsiteY6" fmla="*/ 460475 h 1687854"/>
                <a:gd name="connsiteX7" fmla="*/ 1164882 w 1901190"/>
                <a:gd name="connsiteY7" fmla="*/ 266469 h 1687854"/>
                <a:gd name="connsiteX8" fmla="*/ 1622273 w 1901190"/>
                <a:gd name="connsiteY8" fmla="*/ 0 h 1687854"/>
                <a:gd name="connsiteX9" fmla="*/ 1866900 w 1901190"/>
                <a:gd name="connsiteY9" fmla="*/ 0 h 1687854"/>
                <a:gd name="connsiteX10" fmla="*/ 1882773 w 1901190"/>
                <a:gd name="connsiteY10" fmla="*/ 1519154 h 1687854"/>
                <a:gd name="connsiteX11" fmla="*/ 1901190 w 1901190"/>
                <a:gd name="connsiteY11" fmla="*/ 1666620 h 1687854"/>
                <a:gd name="connsiteX0" fmla="*/ 0 w 2517140"/>
                <a:gd name="connsiteY0" fmla="*/ 1676780 h 1681863"/>
                <a:gd name="connsiteX1" fmla="*/ 1451651 w 2517140"/>
                <a:gd name="connsiteY1" fmla="*/ 1664080 h 1681863"/>
                <a:gd name="connsiteX2" fmla="*/ 1451651 w 2517140"/>
                <a:gd name="connsiteY2" fmla="*/ 771911 h 1681863"/>
                <a:gd name="connsiteX3" fmla="*/ 1442400 w 2517140"/>
                <a:gd name="connsiteY3" fmla="*/ 539619 h 1681863"/>
                <a:gd name="connsiteX4" fmla="*/ 1391522 w 2517140"/>
                <a:gd name="connsiteY4" fmla="*/ 480518 h 1681863"/>
                <a:gd name="connsiteX5" fmla="*/ 1205996 w 2517140"/>
                <a:gd name="connsiteY5" fmla="*/ 460475 h 1681863"/>
                <a:gd name="connsiteX6" fmla="*/ 1164882 w 2517140"/>
                <a:gd name="connsiteY6" fmla="*/ 460475 h 1681863"/>
                <a:gd name="connsiteX7" fmla="*/ 1164882 w 2517140"/>
                <a:gd name="connsiteY7" fmla="*/ 266469 h 1681863"/>
                <a:gd name="connsiteX8" fmla="*/ 1622273 w 2517140"/>
                <a:gd name="connsiteY8" fmla="*/ 0 h 1681863"/>
                <a:gd name="connsiteX9" fmla="*/ 1866900 w 2517140"/>
                <a:gd name="connsiteY9" fmla="*/ 0 h 1681863"/>
                <a:gd name="connsiteX10" fmla="*/ 1882773 w 2517140"/>
                <a:gd name="connsiteY10" fmla="*/ 1519154 h 1681863"/>
                <a:gd name="connsiteX11" fmla="*/ 2517140 w 2517140"/>
                <a:gd name="connsiteY11" fmla="*/ 1653920 h 1681863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929890"/>
                <a:gd name="connsiteY0" fmla="*/ 1676780 h 1744818"/>
                <a:gd name="connsiteX1" fmla="*/ 1451651 w 2929890"/>
                <a:gd name="connsiteY1" fmla="*/ 1664080 h 1744818"/>
                <a:gd name="connsiteX2" fmla="*/ 1451651 w 2929890"/>
                <a:gd name="connsiteY2" fmla="*/ 771911 h 1744818"/>
                <a:gd name="connsiteX3" fmla="*/ 1442400 w 2929890"/>
                <a:gd name="connsiteY3" fmla="*/ 539619 h 1744818"/>
                <a:gd name="connsiteX4" fmla="*/ 1391522 w 2929890"/>
                <a:gd name="connsiteY4" fmla="*/ 480518 h 1744818"/>
                <a:gd name="connsiteX5" fmla="*/ 1205996 w 2929890"/>
                <a:gd name="connsiteY5" fmla="*/ 460475 h 1744818"/>
                <a:gd name="connsiteX6" fmla="*/ 1164882 w 2929890"/>
                <a:gd name="connsiteY6" fmla="*/ 460475 h 1744818"/>
                <a:gd name="connsiteX7" fmla="*/ 1164882 w 2929890"/>
                <a:gd name="connsiteY7" fmla="*/ 266469 h 1744818"/>
                <a:gd name="connsiteX8" fmla="*/ 1622273 w 2929890"/>
                <a:gd name="connsiteY8" fmla="*/ 0 h 1744818"/>
                <a:gd name="connsiteX9" fmla="*/ 1866900 w 2929890"/>
                <a:gd name="connsiteY9" fmla="*/ 0 h 1744818"/>
                <a:gd name="connsiteX10" fmla="*/ 1882773 w 2929890"/>
                <a:gd name="connsiteY10" fmla="*/ 1627104 h 1744818"/>
                <a:gd name="connsiteX11" fmla="*/ 2929890 w 2929890"/>
                <a:gd name="connsiteY11" fmla="*/ 1634870 h 1744818"/>
                <a:gd name="connsiteX0" fmla="*/ 0 w 2929890"/>
                <a:gd name="connsiteY0" fmla="*/ 1676780 h 1767931"/>
                <a:gd name="connsiteX1" fmla="*/ 1451651 w 2929890"/>
                <a:gd name="connsiteY1" fmla="*/ 1664080 h 1767931"/>
                <a:gd name="connsiteX2" fmla="*/ 1451651 w 2929890"/>
                <a:gd name="connsiteY2" fmla="*/ 771911 h 1767931"/>
                <a:gd name="connsiteX3" fmla="*/ 1442400 w 2929890"/>
                <a:gd name="connsiteY3" fmla="*/ 539619 h 1767931"/>
                <a:gd name="connsiteX4" fmla="*/ 1391522 w 2929890"/>
                <a:gd name="connsiteY4" fmla="*/ 480518 h 1767931"/>
                <a:gd name="connsiteX5" fmla="*/ 1205996 w 2929890"/>
                <a:gd name="connsiteY5" fmla="*/ 460475 h 1767931"/>
                <a:gd name="connsiteX6" fmla="*/ 1164882 w 2929890"/>
                <a:gd name="connsiteY6" fmla="*/ 460475 h 1767931"/>
                <a:gd name="connsiteX7" fmla="*/ 1164882 w 2929890"/>
                <a:gd name="connsiteY7" fmla="*/ 266469 h 1767931"/>
                <a:gd name="connsiteX8" fmla="*/ 1622273 w 2929890"/>
                <a:gd name="connsiteY8" fmla="*/ 0 h 1767931"/>
                <a:gd name="connsiteX9" fmla="*/ 1866900 w 2929890"/>
                <a:gd name="connsiteY9" fmla="*/ 0 h 1767931"/>
                <a:gd name="connsiteX10" fmla="*/ 1882773 w 2929890"/>
                <a:gd name="connsiteY10" fmla="*/ 1627104 h 1767931"/>
                <a:gd name="connsiteX11" fmla="*/ 2929890 w 2929890"/>
                <a:gd name="connsiteY11" fmla="*/ 1634870 h 1767931"/>
                <a:gd name="connsiteX0" fmla="*/ 0 w 2929890"/>
                <a:gd name="connsiteY0" fmla="*/ 1676780 h 1768155"/>
                <a:gd name="connsiteX1" fmla="*/ 1451651 w 2929890"/>
                <a:gd name="connsiteY1" fmla="*/ 1664080 h 1768155"/>
                <a:gd name="connsiteX2" fmla="*/ 1451651 w 2929890"/>
                <a:gd name="connsiteY2" fmla="*/ 771911 h 1768155"/>
                <a:gd name="connsiteX3" fmla="*/ 1442400 w 2929890"/>
                <a:gd name="connsiteY3" fmla="*/ 539619 h 1768155"/>
                <a:gd name="connsiteX4" fmla="*/ 1391522 w 2929890"/>
                <a:gd name="connsiteY4" fmla="*/ 480518 h 1768155"/>
                <a:gd name="connsiteX5" fmla="*/ 1205996 w 2929890"/>
                <a:gd name="connsiteY5" fmla="*/ 460475 h 1768155"/>
                <a:gd name="connsiteX6" fmla="*/ 1164882 w 2929890"/>
                <a:gd name="connsiteY6" fmla="*/ 460475 h 1768155"/>
                <a:gd name="connsiteX7" fmla="*/ 1164882 w 2929890"/>
                <a:gd name="connsiteY7" fmla="*/ 266469 h 1768155"/>
                <a:gd name="connsiteX8" fmla="*/ 1622273 w 2929890"/>
                <a:gd name="connsiteY8" fmla="*/ 0 h 1768155"/>
                <a:gd name="connsiteX9" fmla="*/ 1866900 w 2929890"/>
                <a:gd name="connsiteY9" fmla="*/ 0 h 1768155"/>
                <a:gd name="connsiteX10" fmla="*/ 1882773 w 2929890"/>
                <a:gd name="connsiteY10" fmla="*/ 1627104 h 1768155"/>
                <a:gd name="connsiteX11" fmla="*/ 2929890 w 2929890"/>
                <a:gd name="connsiteY11" fmla="*/ 1634870 h 1768155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807315"/>
                <a:gd name="connsiteX1" fmla="*/ 1451651 w 2929890"/>
                <a:gd name="connsiteY1" fmla="*/ 1664080 h 1807315"/>
                <a:gd name="connsiteX2" fmla="*/ 1451651 w 2929890"/>
                <a:gd name="connsiteY2" fmla="*/ 771911 h 1807315"/>
                <a:gd name="connsiteX3" fmla="*/ 1442400 w 2929890"/>
                <a:gd name="connsiteY3" fmla="*/ 539619 h 1807315"/>
                <a:gd name="connsiteX4" fmla="*/ 1391522 w 2929890"/>
                <a:gd name="connsiteY4" fmla="*/ 480518 h 1807315"/>
                <a:gd name="connsiteX5" fmla="*/ 1205996 w 2929890"/>
                <a:gd name="connsiteY5" fmla="*/ 460475 h 1807315"/>
                <a:gd name="connsiteX6" fmla="*/ 1164882 w 2929890"/>
                <a:gd name="connsiteY6" fmla="*/ 460475 h 1807315"/>
                <a:gd name="connsiteX7" fmla="*/ 1164882 w 2929890"/>
                <a:gd name="connsiteY7" fmla="*/ 266469 h 1807315"/>
                <a:gd name="connsiteX8" fmla="*/ 1622273 w 2929890"/>
                <a:gd name="connsiteY8" fmla="*/ 0 h 1807315"/>
                <a:gd name="connsiteX9" fmla="*/ 1866900 w 2929890"/>
                <a:gd name="connsiteY9" fmla="*/ 0 h 1807315"/>
                <a:gd name="connsiteX10" fmla="*/ 1876423 w 2929890"/>
                <a:gd name="connsiteY10" fmla="*/ 1677904 h 1807315"/>
                <a:gd name="connsiteX11" fmla="*/ 2929890 w 2929890"/>
                <a:gd name="connsiteY11" fmla="*/ 1634870 h 1807315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677904"/>
                <a:gd name="connsiteX1" fmla="*/ 1451651 w 2929890"/>
                <a:gd name="connsiteY1" fmla="*/ 1664080 h 1677904"/>
                <a:gd name="connsiteX2" fmla="*/ 1451651 w 2929890"/>
                <a:gd name="connsiteY2" fmla="*/ 771911 h 1677904"/>
                <a:gd name="connsiteX3" fmla="*/ 1442400 w 2929890"/>
                <a:gd name="connsiteY3" fmla="*/ 539619 h 1677904"/>
                <a:gd name="connsiteX4" fmla="*/ 1391522 w 2929890"/>
                <a:gd name="connsiteY4" fmla="*/ 480518 h 1677904"/>
                <a:gd name="connsiteX5" fmla="*/ 1205996 w 2929890"/>
                <a:gd name="connsiteY5" fmla="*/ 460475 h 1677904"/>
                <a:gd name="connsiteX6" fmla="*/ 1164882 w 2929890"/>
                <a:gd name="connsiteY6" fmla="*/ 460475 h 1677904"/>
                <a:gd name="connsiteX7" fmla="*/ 1164882 w 2929890"/>
                <a:gd name="connsiteY7" fmla="*/ 266469 h 1677904"/>
                <a:gd name="connsiteX8" fmla="*/ 1622273 w 2929890"/>
                <a:gd name="connsiteY8" fmla="*/ 0 h 1677904"/>
                <a:gd name="connsiteX9" fmla="*/ 1866900 w 2929890"/>
                <a:gd name="connsiteY9" fmla="*/ 0 h 1677904"/>
                <a:gd name="connsiteX10" fmla="*/ 1876423 w 2929890"/>
                <a:gd name="connsiteY10" fmla="*/ 1677904 h 1677904"/>
                <a:gd name="connsiteX11" fmla="*/ 2929890 w 2929890"/>
                <a:gd name="connsiteY11" fmla="*/ 1634870 h 1677904"/>
                <a:gd name="connsiteX0" fmla="*/ 0 w 2942590"/>
                <a:gd name="connsiteY0" fmla="*/ 1676780 h 1677904"/>
                <a:gd name="connsiteX1" fmla="*/ 1451651 w 2942590"/>
                <a:gd name="connsiteY1" fmla="*/ 1664080 h 1677904"/>
                <a:gd name="connsiteX2" fmla="*/ 1451651 w 2942590"/>
                <a:gd name="connsiteY2" fmla="*/ 771911 h 1677904"/>
                <a:gd name="connsiteX3" fmla="*/ 1442400 w 2942590"/>
                <a:gd name="connsiteY3" fmla="*/ 539619 h 1677904"/>
                <a:gd name="connsiteX4" fmla="*/ 1391522 w 2942590"/>
                <a:gd name="connsiteY4" fmla="*/ 480518 h 1677904"/>
                <a:gd name="connsiteX5" fmla="*/ 1205996 w 2942590"/>
                <a:gd name="connsiteY5" fmla="*/ 460475 h 1677904"/>
                <a:gd name="connsiteX6" fmla="*/ 1164882 w 2942590"/>
                <a:gd name="connsiteY6" fmla="*/ 460475 h 1677904"/>
                <a:gd name="connsiteX7" fmla="*/ 1164882 w 2942590"/>
                <a:gd name="connsiteY7" fmla="*/ 266469 h 1677904"/>
                <a:gd name="connsiteX8" fmla="*/ 1622273 w 2942590"/>
                <a:gd name="connsiteY8" fmla="*/ 0 h 1677904"/>
                <a:gd name="connsiteX9" fmla="*/ 1866900 w 2942590"/>
                <a:gd name="connsiteY9" fmla="*/ 0 h 1677904"/>
                <a:gd name="connsiteX10" fmla="*/ 1876423 w 2942590"/>
                <a:gd name="connsiteY10" fmla="*/ 1677904 h 1677904"/>
                <a:gd name="connsiteX11" fmla="*/ 2942590 w 2942590"/>
                <a:gd name="connsiteY11" fmla="*/ 1653920 h 1677904"/>
                <a:gd name="connsiteX0" fmla="*/ 0 w 2580640"/>
                <a:gd name="connsiteY0" fmla="*/ 1676780 h 1692020"/>
                <a:gd name="connsiteX1" fmla="*/ 1451651 w 2580640"/>
                <a:gd name="connsiteY1" fmla="*/ 1664080 h 1692020"/>
                <a:gd name="connsiteX2" fmla="*/ 1451651 w 2580640"/>
                <a:gd name="connsiteY2" fmla="*/ 771911 h 1692020"/>
                <a:gd name="connsiteX3" fmla="*/ 1442400 w 2580640"/>
                <a:gd name="connsiteY3" fmla="*/ 539619 h 1692020"/>
                <a:gd name="connsiteX4" fmla="*/ 1391522 w 2580640"/>
                <a:gd name="connsiteY4" fmla="*/ 480518 h 1692020"/>
                <a:gd name="connsiteX5" fmla="*/ 1205996 w 2580640"/>
                <a:gd name="connsiteY5" fmla="*/ 460475 h 1692020"/>
                <a:gd name="connsiteX6" fmla="*/ 1164882 w 2580640"/>
                <a:gd name="connsiteY6" fmla="*/ 460475 h 1692020"/>
                <a:gd name="connsiteX7" fmla="*/ 1164882 w 2580640"/>
                <a:gd name="connsiteY7" fmla="*/ 266469 h 1692020"/>
                <a:gd name="connsiteX8" fmla="*/ 1622273 w 2580640"/>
                <a:gd name="connsiteY8" fmla="*/ 0 h 1692020"/>
                <a:gd name="connsiteX9" fmla="*/ 1866900 w 2580640"/>
                <a:gd name="connsiteY9" fmla="*/ 0 h 1692020"/>
                <a:gd name="connsiteX10" fmla="*/ 1876423 w 2580640"/>
                <a:gd name="connsiteY10" fmla="*/ 1677904 h 1692020"/>
                <a:gd name="connsiteX11" fmla="*/ 2580640 w 2580640"/>
                <a:gd name="connsiteY11" fmla="*/ 1692020 h 1692020"/>
                <a:gd name="connsiteX0" fmla="*/ 0 w 2574290"/>
                <a:gd name="connsiteY0" fmla="*/ 1676780 h 1677904"/>
                <a:gd name="connsiteX1" fmla="*/ 1451651 w 2574290"/>
                <a:gd name="connsiteY1" fmla="*/ 1664080 h 1677904"/>
                <a:gd name="connsiteX2" fmla="*/ 1451651 w 2574290"/>
                <a:gd name="connsiteY2" fmla="*/ 771911 h 1677904"/>
                <a:gd name="connsiteX3" fmla="*/ 1442400 w 2574290"/>
                <a:gd name="connsiteY3" fmla="*/ 539619 h 1677904"/>
                <a:gd name="connsiteX4" fmla="*/ 1391522 w 2574290"/>
                <a:gd name="connsiteY4" fmla="*/ 480518 h 1677904"/>
                <a:gd name="connsiteX5" fmla="*/ 1205996 w 2574290"/>
                <a:gd name="connsiteY5" fmla="*/ 460475 h 1677904"/>
                <a:gd name="connsiteX6" fmla="*/ 1164882 w 2574290"/>
                <a:gd name="connsiteY6" fmla="*/ 460475 h 1677904"/>
                <a:gd name="connsiteX7" fmla="*/ 1164882 w 2574290"/>
                <a:gd name="connsiteY7" fmla="*/ 266469 h 1677904"/>
                <a:gd name="connsiteX8" fmla="*/ 1622273 w 2574290"/>
                <a:gd name="connsiteY8" fmla="*/ 0 h 1677904"/>
                <a:gd name="connsiteX9" fmla="*/ 1866900 w 2574290"/>
                <a:gd name="connsiteY9" fmla="*/ 0 h 1677904"/>
                <a:gd name="connsiteX10" fmla="*/ 1876423 w 2574290"/>
                <a:gd name="connsiteY10" fmla="*/ 1677904 h 1677904"/>
                <a:gd name="connsiteX11" fmla="*/ 2574290 w 2574290"/>
                <a:gd name="connsiteY11" fmla="*/ 1672970 h 1677904"/>
                <a:gd name="connsiteX0" fmla="*/ 0 w 2580640"/>
                <a:gd name="connsiteY0" fmla="*/ 1670430 h 1677904"/>
                <a:gd name="connsiteX1" fmla="*/ 1458001 w 2580640"/>
                <a:gd name="connsiteY1" fmla="*/ 1664080 h 1677904"/>
                <a:gd name="connsiteX2" fmla="*/ 1458001 w 2580640"/>
                <a:gd name="connsiteY2" fmla="*/ 771911 h 1677904"/>
                <a:gd name="connsiteX3" fmla="*/ 1448750 w 2580640"/>
                <a:gd name="connsiteY3" fmla="*/ 539619 h 1677904"/>
                <a:gd name="connsiteX4" fmla="*/ 1397872 w 2580640"/>
                <a:gd name="connsiteY4" fmla="*/ 480518 h 1677904"/>
                <a:gd name="connsiteX5" fmla="*/ 1212346 w 2580640"/>
                <a:gd name="connsiteY5" fmla="*/ 460475 h 1677904"/>
                <a:gd name="connsiteX6" fmla="*/ 1171232 w 2580640"/>
                <a:gd name="connsiteY6" fmla="*/ 460475 h 1677904"/>
                <a:gd name="connsiteX7" fmla="*/ 1171232 w 2580640"/>
                <a:gd name="connsiteY7" fmla="*/ 266469 h 1677904"/>
                <a:gd name="connsiteX8" fmla="*/ 1628623 w 2580640"/>
                <a:gd name="connsiteY8" fmla="*/ 0 h 1677904"/>
                <a:gd name="connsiteX9" fmla="*/ 1873250 w 2580640"/>
                <a:gd name="connsiteY9" fmla="*/ 0 h 1677904"/>
                <a:gd name="connsiteX10" fmla="*/ 1882773 w 2580640"/>
                <a:gd name="connsiteY10" fmla="*/ 1677904 h 1677904"/>
                <a:gd name="connsiteX11" fmla="*/ 2580640 w 2580640"/>
                <a:gd name="connsiteY11" fmla="*/ 1672970 h 1677904"/>
                <a:gd name="connsiteX0" fmla="*/ 0 w 3602990"/>
                <a:gd name="connsiteY0" fmla="*/ 1683130 h 1683130"/>
                <a:gd name="connsiteX1" fmla="*/ 2480351 w 3602990"/>
                <a:gd name="connsiteY1" fmla="*/ 1664080 h 1683130"/>
                <a:gd name="connsiteX2" fmla="*/ 2480351 w 3602990"/>
                <a:gd name="connsiteY2" fmla="*/ 771911 h 1683130"/>
                <a:gd name="connsiteX3" fmla="*/ 2471100 w 3602990"/>
                <a:gd name="connsiteY3" fmla="*/ 539619 h 1683130"/>
                <a:gd name="connsiteX4" fmla="*/ 2420222 w 3602990"/>
                <a:gd name="connsiteY4" fmla="*/ 480518 h 1683130"/>
                <a:gd name="connsiteX5" fmla="*/ 2234696 w 3602990"/>
                <a:gd name="connsiteY5" fmla="*/ 460475 h 1683130"/>
                <a:gd name="connsiteX6" fmla="*/ 2193582 w 3602990"/>
                <a:gd name="connsiteY6" fmla="*/ 460475 h 1683130"/>
                <a:gd name="connsiteX7" fmla="*/ 2193582 w 3602990"/>
                <a:gd name="connsiteY7" fmla="*/ 266469 h 1683130"/>
                <a:gd name="connsiteX8" fmla="*/ 2650973 w 3602990"/>
                <a:gd name="connsiteY8" fmla="*/ 0 h 1683130"/>
                <a:gd name="connsiteX9" fmla="*/ 2895600 w 3602990"/>
                <a:gd name="connsiteY9" fmla="*/ 0 h 1683130"/>
                <a:gd name="connsiteX10" fmla="*/ 2905123 w 3602990"/>
                <a:gd name="connsiteY10" fmla="*/ 1677904 h 1683130"/>
                <a:gd name="connsiteX11" fmla="*/ 3602990 w 3602990"/>
                <a:gd name="connsiteY11" fmla="*/ 1672970 h 1683130"/>
                <a:gd name="connsiteX0" fmla="*/ 0 w 3602990"/>
                <a:gd name="connsiteY0" fmla="*/ 1676780 h 1677904"/>
                <a:gd name="connsiteX1" fmla="*/ 2480351 w 3602990"/>
                <a:gd name="connsiteY1" fmla="*/ 1664080 h 1677904"/>
                <a:gd name="connsiteX2" fmla="*/ 2480351 w 3602990"/>
                <a:gd name="connsiteY2" fmla="*/ 771911 h 1677904"/>
                <a:gd name="connsiteX3" fmla="*/ 2471100 w 3602990"/>
                <a:gd name="connsiteY3" fmla="*/ 539619 h 1677904"/>
                <a:gd name="connsiteX4" fmla="*/ 2420222 w 3602990"/>
                <a:gd name="connsiteY4" fmla="*/ 480518 h 1677904"/>
                <a:gd name="connsiteX5" fmla="*/ 2234696 w 3602990"/>
                <a:gd name="connsiteY5" fmla="*/ 460475 h 1677904"/>
                <a:gd name="connsiteX6" fmla="*/ 2193582 w 3602990"/>
                <a:gd name="connsiteY6" fmla="*/ 460475 h 1677904"/>
                <a:gd name="connsiteX7" fmla="*/ 2193582 w 3602990"/>
                <a:gd name="connsiteY7" fmla="*/ 266469 h 1677904"/>
                <a:gd name="connsiteX8" fmla="*/ 2650973 w 3602990"/>
                <a:gd name="connsiteY8" fmla="*/ 0 h 1677904"/>
                <a:gd name="connsiteX9" fmla="*/ 2895600 w 3602990"/>
                <a:gd name="connsiteY9" fmla="*/ 0 h 1677904"/>
                <a:gd name="connsiteX10" fmla="*/ 2905123 w 3602990"/>
                <a:gd name="connsiteY10" fmla="*/ 1677904 h 1677904"/>
                <a:gd name="connsiteX11" fmla="*/ 3602990 w 3602990"/>
                <a:gd name="connsiteY11" fmla="*/ 1672970 h 167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2990" h="1677904">
                  <a:moveTo>
                    <a:pt x="0" y="1676780"/>
                  </a:moveTo>
                  <a:lnTo>
                    <a:pt x="2480351" y="1664080"/>
                  </a:lnTo>
                  <a:lnTo>
                    <a:pt x="2480351" y="771911"/>
                  </a:lnTo>
                  <a:cubicBezTo>
                    <a:pt x="2480351" y="643088"/>
                    <a:pt x="2477267" y="565657"/>
                    <a:pt x="2471100" y="539619"/>
                  </a:cubicBezTo>
                  <a:cubicBezTo>
                    <a:pt x="2464933" y="513580"/>
                    <a:pt x="2447974" y="493880"/>
                    <a:pt x="2420222" y="480518"/>
                  </a:cubicBezTo>
                  <a:cubicBezTo>
                    <a:pt x="2392470" y="467156"/>
                    <a:pt x="2330628" y="460475"/>
                    <a:pt x="2234696" y="460475"/>
                  </a:cubicBezTo>
                  <a:lnTo>
                    <a:pt x="2193582" y="460475"/>
                  </a:lnTo>
                  <a:lnTo>
                    <a:pt x="2193582" y="266469"/>
                  </a:lnTo>
                  <a:cubicBezTo>
                    <a:pt x="2394355" y="223257"/>
                    <a:pt x="2546818" y="134434"/>
                    <a:pt x="2650973" y="0"/>
                  </a:cubicBezTo>
                  <a:lnTo>
                    <a:pt x="2895600" y="0"/>
                  </a:lnTo>
                  <a:cubicBezTo>
                    <a:pt x="2907267" y="614084"/>
                    <a:pt x="2905758" y="859326"/>
                    <a:pt x="2905123" y="1677904"/>
                  </a:cubicBezTo>
                  <a:lnTo>
                    <a:pt x="3602990" y="167297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accent1"/>
                  </a:solidFill>
                </a:ln>
                <a:noFill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490077" y="3146713"/>
              <a:ext cx="216261" cy="216261"/>
              <a:chOff x="2218721" y="3717673"/>
              <a:chExt cx="248226" cy="248226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5394180" y="3146713"/>
              <a:ext cx="216261" cy="216261"/>
              <a:chOff x="2218721" y="3717673"/>
              <a:chExt cx="248226" cy="248226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3" name="文本框 23"/>
          <p:cNvSpPr txBox="1"/>
          <p:nvPr/>
        </p:nvSpPr>
        <p:spPr>
          <a:xfrm>
            <a:off x="1725640" y="2331457"/>
            <a:ext cx="198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1809676" y="1650633"/>
            <a:ext cx="1442304" cy="655815"/>
            <a:chOff x="4806096" y="2627316"/>
            <a:chExt cx="1442304" cy="655815"/>
          </a:xfrm>
          <a:solidFill>
            <a:srgbClr val="C00000"/>
          </a:solidFill>
        </p:grpSpPr>
        <p:sp>
          <p:nvSpPr>
            <p:cNvPr id="75" name="矩形 74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6" name="图片 7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77" name="文本框 32"/>
            <p:cNvSpPr txBox="1"/>
            <p:nvPr/>
          </p:nvSpPr>
          <p:spPr>
            <a:xfrm>
              <a:off x="4901581" y="2768084"/>
              <a:ext cx="1240097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起步较晚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221950" y="1479032"/>
            <a:ext cx="4438354" cy="1879852"/>
            <a:chOff x="6221950" y="1479032"/>
            <a:chExt cx="4438354" cy="1879852"/>
          </a:xfrm>
        </p:grpSpPr>
        <p:sp>
          <p:nvSpPr>
            <p:cNvPr id="79" name="任意多边形 78"/>
            <p:cNvSpPr/>
            <p:nvPr/>
          </p:nvSpPr>
          <p:spPr>
            <a:xfrm>
              <a:off x="6330080" y="1479032"/>
              <a:ext cx="4239939" cy="1771721"/>
            </a:xfrm>
            <a:custGeom>
              <a:avLst/>
              <a:gdLst>
                <a:gd name="connsiteX0" fmla="*/ 1095678 w 1187118"/>
                <a:gd name="connsiteY0" fmla="*/ 2033597 h 2125037"/>
                <a:gd name="connsiteX1" fmla="*/ 0 w 1187118"/>
                <a:gd name="connsiteY1" fmla="*/ 2033597 h 2125037"/>
                <a:gd name="connsiteX2" fmla="*/ 308 w 1187118"/>
                <a:gd name="connsiteY2" fmla="*/ 1748894 h 2125037"/>
                <a:gd name="connsiteX3" fmla="*/ 578959 w 1187118"/>
                <a:gd name="connsiteY3" fmla="*/ 763524 h 2125037"/>
                <a:gd name="connsiteX4" fmla="*/ 670779 w 1187118"/>
                <a:gd name="connsiteY4" fmla="*/ 468344 h 2125037"/>
                <a:gd name="connsiteX5" fmla="*/ 643010 w 1187118"/>
                <a:gd name="connsiteY5" fmla="*/ 346944 h 2125037"/>
                <a:gd name="connsiteX6" fmla="*/ 558469 w 1187118"/>
                <a:gd name="connsiteY6" fmla="*/ 306889 h 2125037"/>
                <a:gd name="connsiteX7" fmla="*/ 473928 w 1187118"/>
                <a:gd name="connsiteY7" fmla="*/ 351258 h 2125037"/>
                <a:gd name="connsiteX8" fmla="*/ 446159 w 1187118"/>
                <a:gd name="connsiteY8" fmla="*/ 527503 h 2125037"/>
                <a:gd name="connsiteX9" fmla="*/ 446159 w 1187118"/>
                <a:gd name="connsiteY9" fmla="*/ 717305 h 2125037"/>
                <a:gd name="connsiteX10" fmla="*/ 0 w 1187118"/>
                <a:gd name="connsiteY10" fmla="*/ 717305 h 2125037"/>
                <a:gd name="connsiteX11" fmla="*/ 0 w 1187118"/>
                <a:gd name="connsiteY11" fmla="*/ 644589 h 2125037"/>
                <a:gd name="connsiteX12" fmla="*/ 17255 w 1187118"/>
                <a:gd name="connsiteY12" fmla="*/ 380221 h 2125037"/>
                <a:gd name="connsiteX13" fmla="*/ 102296 w 1187118"/>
                <a:gd name="connsiteY13" fmla="*/ 189803 h 2125037"/>
                <a:gd name="connsiteX14" fmla="*/ 278541 w 1187118"/>
                <a:gd name="connsiteY14" fmla="*/ 48067 h 2125037"/>
                <a:gd name="connsiteX15" fmla="*/ 538595 w 1187118"/>
                <a:gd name="connsiteY15" fmla="*/ 0 h 2125037"/>
                <a:gd name="connsiteX16" fmla="*/ 987835 w 1187118"/>
                <a:gd name="connsiteY16" fmla="*/ 147282 h 2125037"/>
                <a:gd name="connsiteX17" fmla="*/ 1140047 w 1187118"/>
                <a:gd name="connsiteY17" fmla="*/ 520108 h 2125037"/>
                <a:gd name="connsiteX18" fmla="*/ 1054380 w 1187118"/>
                <a:gd name="connsiteY18" fmla="*/ 882458 h 2125037"/>
                <a:gd name="connsiteX19" fmla="*/ 549649 w 1187118"/>
                <a:gd name="connsiteY19" fmla="*/ 1693432 h 2125037"/>
                <a:gd name="connsiteX20" fmla="*/ 1095678 w 1187118"/>
                <a:gd name="connsiteY20" fmla="*/ 1693432 h 2125037"/>
                <a:gd name="connsiteX21" fmla="*/ 1187118 w 1187118"/>
                <a:gd name="connsiteY21" fmla="*/ 2125037 h 2125037"/>
                <a:gd name="connsiteX0" fmla="*/ 0 w 3901440"/>
                <a:gd name="connsiteY0" fmla="*/ 2033597 h 2125037"/>
                <a:gd name="connsiteX1" fmla="*/ 2714322 w 3901440"/>
                <a:gd name="connsiteY1" fmla="*/ 2033597 h 2125037"/>
                <a:gd name="connsiteX2" fmla="*/ 2714630 w 3901440"/>
                <a:gd name="connsiteY2" fmla="*/ 1748894 h 2125037"/>
                <a:gd name="connsiteX3" fmla="*/ 3293281 w 3901440"/>
                <a:gd name="connsiteY3" fmla="*/ 763524 h 2125037"/>
                <a:gd name="connsiteX4" fmla="*/ 3385101 w 3901440"/>
                <a:gd name="connsiteY4" fmla="*/ 468344 h 2125037"/>
                <a:gd name="connsiteX5" fmla="*/ 3357332 w 3901440"/>
                <a:gd name="connsiteY5" fmla="*/ 346944 h 2125037"/>
                <a:gd name="connsiteX6" fmla="*/ 3272791 w 3901440"/>
                <a:gd name="connsiteY6" fmla="*/ 306889 h 2125037"/>
                <a:gd name="connsiteX7" fmla="*/ 3188250 w 3901440"/>
                <a:gd name="connsiteY7" fmla="*/ 351258 h 2125037"/>
                <a:gd name="connsiteX8" fmla="*/ 3160481 w 3901440"/>
                <a:gd name="connsiteY8" fmla="*/ 527503 h 2125037"/>
                <a:gd name="connsiteX9" fmla="*/ 3160481 w 3901440"/>
                <a:gd name="connsiteY9" fmla="*/ 717305 h 2125037"/>
                <a:gd name="connsiteX10" fmla="*/ 2714322 w 3901440"/>
                <a:gd name="connsiteY10" fmla="*/ 717305 h 2125037"/>
                <a:gd name="connsiteX11" fmla="*/ 2714322 w 3901440"/>
                <a:gd name="connsiteY11" fmla="*/ 644589 h 2125037"/>
                <a:gd name="connsiteX12" fmla="*/ 2731577 w 3901440"/>
                <a:gd name="connsiteY12" fmla="*/ 380221 h 2125037"/>
                <a:gd name="connsiteX13" fmla="*/ 2816618 w 3901440"/>
                <a:gd name="connsiteY13" fmla="*/ 189803 h 2125037"/>
                <a:gd name="connsiteX14" fmla="*/ 2992863 w 3901440"/>
                <a:gd name="connsiteY14" fmla="*/ 48067 h 2125037"/>
                <a:gd name="connsiteX15" fmla="*/ 3252917 w 3901440"/>
                <a:gd name="connsiteY15" fmla="*/ 0 h 2125037"/>
                <a:gd name="connsiteX16" fmla="*/ 3702157 w 3901440"/>
                <a:gd name="connsiteY16" fmla="*/ 147282 h 2125037"/>
                <a:gd name="connsiteX17" fmla="*/ 3854369 w 3901440"/>
                <a:gd name="connsiteY17" fmla="*/ 520108 h 2125037"/>
                <a:gd name="connsiteX18" fmla="*/ 3768702 w 3901440"/>
                <a:gd name="connsiteY18" fmla="*/ 882458 h 2125037"/>
                <a:gd name="connsiteX19" fmla="*/ 3263971 w 3901440"/>
                <a:gd name="connsiteY19" fmla="*/ 1693432 h 2125037"/>
                <a:gd name="connsiteX20" fmla="*/ 3810000 w 3901440"/>
                <a:gd name="connsiteY20" fmla="*/ 1693432 h 2125037"/>
                <a:gd name="connsiteX21" fmla="*/ 3901440 w 3901440"/>
                <a:gd name="connsiteY21" fmla="*/ 2125037 h 2125037"/>
                <a:gd name="connsiteX0" fmla="*/ 0 w 4148183"/>
                <a:gd name="connsiteY0" fmla="*/ 2033597 h 2125037"/>
                <a:gd name="connsiteX1" fmla="*/ 2961065 w 4148183"/>
                <a:gd name="connsiteY1" fmla="*/ 2033597 h 2125037"/>
                <a:gd name="connsiteX2" fmla="*/ 2961373 w 4148183"/>
                <a:gd name="connsiteY2" fmla="*/ 1748894 h 2125037"/>
                <a:gd name="connsiteX3" fmla="*/ 3540024 w 4148183"/>
                <a:gd name="connsiteY3" fmla="*/ 763524 h 2125037"/>
                <a:gd name="connsiteX4" fmla="*/ 3631844 w 4148183"/>
                <a:gd name="connsiteY4" fmla="*/ 468344 h 2125037"/>
                <a:gd name="connsiteX5" fmla="*/ 3604075 w 4148183"/>
                <a:gd name="connsiteY5" fmla="*/ 346944 h 2125037"/>
                <a:gd name="connsiteX6" fmla="*/ 3519534 w 4148183"/>
                <a:gd name="connsiteY6" fmla="*/ 306889 h 2125037"/>
                <a:gd name="connsiteX7" fmla="*/ 3434993 w 4148183"/>
                <a:gd name="connsiteY7" fmla="*/ 351258 h 2125037"/>
                <a:gd name="connsiteX8" fmla="*/ 3407224 w 4148183"/>
                <a:gd name="connsiteY8" fmla="*/ 527503 h 2125037"/>
                <a:gd name="connsiteX9" fmla="*/ 3407224 w 4148183"/>
                <a:gd name="connsiteY9" fmla="*/ 717305 h 2125037"/>
                <a:gd name="connsiteX10" fmla="*/ 2961065 w 4148183"/>
                <a:gd name="connsiteY10" fmla="*/ 717305 h 2125037"/>
                <a:gd name="connsiteX11" fmla="*/ 2961065 w 4148183"/>
                <a:gd name="connsiteY11" fmla="*/ 644589 h 2125037"/>
                <a:gd name="connsiteX12" fmla="*/ 2978320 w 4148183"/>
                <a:gd name="connsiteY12" fmla="*/ 380221 h 2125037"/>
                <a:gd name="connsiteX13" fmla="*/ 3063361 w 4148183"/>
                <a:gd name="connsiteY13" fmla="*/ 189803 h 2125037"/>
                <a:gd name="connsiteX14" fmla="*/ 3239606 w 4148183"/>
                <a:gd name="connsiteY14" fmla="*/ 48067 h 2125037"/>
                <a:gd name="connsiteX15" fmla="*/ 3499660 w 4148183"/>
                <a:gd name="connsiteY15" fmla="*/ 0 h 2125037"/>
                <a:gd name="connsiteX16" fmla="*/ 3948900 w 4148183"/>
                <a:gd name="connsiteY16" fmla="*/ 147282 h 2125037"/>
                <a:gd name="connsiteX17" fmla="*/ 4101112 w 4148183"/>
                <a:gd name="connsiteY17" fmla="*/ 520108 h 2125037"/>
                <a:gd name="connsiteX18" fmla="*/ 4015445 w 4148183"/>
                <a:gd name="connsiteY18" fmla="*/ 882458 h 2125037"/>
                <a:gd name="connsiteX19" fmla="*/ 3510714 w 4148183"/>
                <a:gd name="connsiteY19" fmla="*/ 1693432 h 2125037"/>
                <a:gd name="connsiteX20" fmla="*/ 4056743 w 4148183"/>
                <a:gd name="connsiteY20" fmla="*/ 1693432 h 2125037"/>
                <a:gd name="connsiteX21" fmla="*/ 4148183 w 4148183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4003040 w 4003040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3956897 w 4003040"/>
                <a:gd name="connsiteY21" fmla="*/ 1974406 h 2125037"/>
                <a:gd name="connsiteX22" fmla="*/ 4003040 w 4003040"/>
                <a:gd name="connsiteY22" fmla="*/ 2125037 h 2125037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56897 w 4923790"/>
                <a:gd name="connsiteY21" fmla="*/ 1974406 h 2033597"/>
                <a:gd name="connsiteX22" fmla="*/ 4923790 w 4923790"/>
                <a:gd name="connsiteY22" fmla="*/ 1998037 h 2033597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06097 w 4923790"/>
                <a:gd name="connsiteY21" fmla="*/ 2031556 h 2033597"/>
                <a:gd name="connsiteX22" fmla="*/ 4923790 w 4923790"/>
                <a:gd name="connsiteY22" fmla="*/ 1998037 h 2033597"/>
                <a:gd name="connsiteX0" fmla="*/ 0 w 4968240"/>
                <a:gd name="connsiteY0" fmla="*/ 2033597 h 2036137"/>
                <a:gd name="connsiteX1" fmla="*/ 2815922 w 4968240"/>
                <a:gd name="connsiteY1" fmla="*/ 2033597 h 2036137"/>
                <a:gd name="connsiteX2" fmla="*/ 2816230 w 4968240"/>
                <a:gd name="connsiteY2" fmla="*/ 1748894 h 2036137"/>
                <a:gd name="connsiteX3" fmla="*/ 3394881 w 4968240"/>
                <a:gd name="connsiteY3" fmla="*/ 763524 h 2036137"/>
                <a:gd name="connsiteX4" fmla="*/ 3486701 w 4968240"/>
                <a:gd name="connsiteY4" fmla="*/ 468344 h 2036137"/>
                <a:gd name="connsiteX5" fmla="*/ 3458932 w 4968240"/>
                <a:gd name="connsiteY5" fmla="*/ 346944 h 2036137"/>
                <a:gd name="connsiteX6" fmla="*/ 3374391 w 4968240"/>
                <a:gd name="connsiteY6" fmla="*/ 306889 h 2036137"/>
                <a:gd name="connsiteX7" fmla="*/ 3289850 w 4968240"/>
                <a:gd name="connsiteY7" fmla="*/ 351258 h 2036137"/>
                <a:gd name="connsiteX8" fmla="*/ 3262081 w 4968240"/>
                <a:gd name="connsiteY8" fmla="*/ 527503 h 2036137"/>
                <a:gd name="connsiteX9" fmla="*/ 3262081 w 4968240"/>
                <a:gd name="connsiteY9" fmla="*/ 717305 h 2036137"/>
                <a:gd name="connsiteX10" fmla="*/ 2815922 w 4968240"/>
                <a:gd name="connsiteY10" fmla="*/ 717305 h 2036137"/>
                <a:gd name="connsiteX11" fmla="*/ 2815922 w 4968240"/>
                <a:gd name="connsiteY11" fmla="*/ 644589 h 2036137"/>
                <a:gd name="connsiteX12" fmla="*/ 2833177 w 4968240"/>
                <a:gd name="connsiteY12" fmla="*/ 380221 h 2036137"/>
                <a:gd name="connsiteX13" fmla="*/ 2918218 w 4968240"/>
                <a:gd name="connsiteY13" fmla="*/ 189803 h 2036137"/>
                <a:gd name="connsiteX14" fmla="*/ 3094463 w 4968240"/>
                <a:gd name="connsiteY14" fmla="*/ 48067 h 2036137"/>
                <a:gd name="connsiteX15" fmla="*/ 3354517 w 4968240"/>
                <a:gd name="connsiteY15" fmla="*/ 0 h 2036137"/>
                <a:gd name="connsiteX16" fmla="*/ 3803757 w 4968240"/>
                <a:gd name="connsiteY16" fmla="*/ 147282 h 2036137"/>
                <a:gd name="connsiteX17" fmla="*/ 3955969 w 4968240"/>
                <a:gd name="connsiteY17" fmla="*/ 520108 h 2036137"/>
                <a:gd name="connsiteX18" fmla="*/ 3870302 w 4968240"/>
                <a:gd name="connsiteY18" fmla="*/ 882458 h 2036137"/>
                <a:gd name="connsiteX19" fmla="*/ 3365571 w 4968240"/>
                <a:gd name="connsiteY19" fmla="*/ 1693432 h 2036137"/>
                <a:gd name="connsiteX20" fmla="*/ 3911600 w 4968240"/>
                <a:gd name="connsiteY20" fmla="*/ 1693432 h 2036137"/>
                <a:gd name="connsiteX21" fmla="*/ 3906097 w 4968240"/>
                <a:gd name="connsiteY21" fmla="*/ 2031556 h 2036137"/>
                <a:gd name="connsiteX22" fmla="*/ 4968240 w 4968240"/>
                <a:gd name="connsiteY22" fmla="*/ 2036137 h 2036137"/>
                <a:gd name="connsiteX0" fmla="*/ 0 w 4968240"/>
                <a:gd name="connsiteY0" fmla="*/ 2033597 h 2041886"/>
                <a:gd name="connsiteX1" fmla="*/ 2815922 w 4968240"/>
                <a:gd name="connsiteY1" fmla="*/ 2033597 h 2041886"/>
                <a:gd name="connsiteX2" fmla="*/ 2816230 w 4968240"/>
                <a:gd name="connsiteY2" fmla="*/ 1748894 h 2041886"/>
                <a:gd name="connsiteX3" fmla="*/ 3394881 w 4968240"/>
                <a:gd name="connsiteY3" fmla="*/ 763524 h 2041886"/>
                <a:gd name="connsiteX4" fmla="*/ 3486701 w 4968240"/>
                <a:gd name="connsiteY4" fmla="*/ 468344 h 2041886"/>
                <a:gd name="connsiteX5" fmla="*/ 3458932 w 4968240"/>
                <a:gd name="connsiteY5" fmla="*/ 346944 h 2041886"/>
                <a:gd name="connsiteX6" fmla="*/ 3374391 w 4968240"/>
                <a:gd name="connsiteY6" fmla="*/ 306889 h 2041886"/>
                <a:gd name="connsiteX7" fmla="*/ 3289850 w 4968240"/>
                <a:gd name="connsiteY7" fmla="*/ 351258 h 2041886"/>
                <a:gd name="connsiteX8" fmla="*/ 3262081 w 4968240"/>
                <a:gd name="connsiteY8" fmla="*/ 527503 h 2041886"/>
                <a:gd name="connsiteX9" fmla="*/ 3262081 w 4968240"/>
                <a:gd name="connsiteY9" fmla="*/ 717305 h 2041886"/>
                <a:gd name="connsiteX10" fmla="*/ 2815922 w 4968240"/>
                <a:gd name="connsiteY10" fmla="*/ 717305 h 2041886"/>
                <a:gd name="connsiteX11" fmla="*/ 2815922 w 4968240"/>
                <a:gd name="connsiteY11" fmla="*/ 644589 h 2041886"/>
                <a:gd name="connsiteX12" fmla="*/ 2833177 w 4968240"/>
                <a:gd name="connsiteY12" fmla="*/ 380221 h 2041886"/>
                <a:gd name="connsiteX13" fmla="*/ 2918218 w 4968240"/>
                <a:gd name="connsiteY13" fmla="*/ 189803 h 2041886"/>
                <a:gd name="connsiteX14" fmla="*/ 3094463 w 4968240"/>
                <a:gd name="connsiteY14" fmla="*/ 48067 h 2041886"/>
                <a:gd name="connsiteX15" fmla="*/ 3354517 w 4968240"/>
                <a:gd name="connsiteY15" fmla="*/ 0 h 2041886"/>
                <a:gd name="connsiteX16" fmla="*/ 3803757 w 4968240"/>
                <a:gd name="connsiteY16" fmla="*/ 147282 h 2041886"/>
                <a:gd name="connsiteX17" fmla="*/ 3955969 w 4968240"/>
                <a:gd name="connsiteY17" fmla="*/ 520108 h 2041886"/>
                <a:gd name="connsiteX18" fmla="*/ 3870302 w 4968240"/>
                <a:gd name="connsiteY18" fmla="*/ 882458 h 2041886"/>
                <a:gd name="connsiteX19" fmla="*/ 3365571 w 4968240"/>
                <a:gd name="connsiteY19" fmla="*/ 1693432 h 2041886"/>
                <a:gd name="connsiteX20" fmla="*/ 3911600 w 4968240"/>
                <a:gd name="connsiteY20" fmla="*/ 1693432 h 2041886"/>
                <a:gd name="connsiteX21" fmla="*/ 3906097 w 4968240"/>
                <a:gd name="connsiteY21" fmla="*/ 2031556 h 2041886"/>
                <a:gd name="connsiteX22" fmla="*/ 4968240 w 4968240"/>
                <a:gd name="connsiteY22" fmla="*/ 2036137 h 2041886"/>
                <a:gd name="connsiteX0" fmla="*/ 0 w 4866640"/>
                <a:gd name="connsiteY0" fmla="*/ 2033597 h 2039247"/>
                <a:gd name="connsiteX1" fmla="*/ 2815922 w 4866640"/>
                <a:gd name="connsiteY1" fmla="*/ 2033597 h 2039247"/>
                <a:gd name="connsiteX2" fmla="*/ 2816230 w 4866640"/>
                <a:gd name="connsiteY2" fmla="*/ 1748894 h 2039247"/>
                <a:gd name="connsiteX3" fmla="*/ 3394881 w 4866640"/>
                <a:gd name="connsiteY3" fmla="*/ 763524 h 2039247"/>
                <a:gd name="connsiteX4" fmla="*/ 3486701 w 4866640"/>
                <a:gd name="connsiteY4" fmla="*/ 468344 h 2039247"/>
                <a:gd name="connsiteX5" fmla="*/ 3458932 w 4866640"/>
                <a:gd name="connsiteY5" fmla="*/ 346944 h 2039247"/>
                <a:gd name="connsiteX6" fmla="*/ 3374391 w 4866640"/>
                <a:gd name="connsiteY6" fmla="*/ 306889 h 2039247"/>
                <a:gd name="connsiteX7" fmla="*/ 3289850 w 4866640"/>
                <a:gd name="connsiteY7" fmla="*/ 351258 h 2039247"/>
                <a:gd name="connsiteX8" fmla="*/ 3262081 w 4866640"/>
                <a:gd name="connsiteY8" fmla="*/ 527503 h 2039247"/>
                <a:gd name="connsiteX9" fmla="*/ 3262081 w 4866640"/>
                <a:gd name="connsiteY9" fmla="*/ 717305 h 2039247"/>
                <a:gd name="connsiteX10" fmla="*/ 2815922 w 4866640"/>
                <a:gd name="connsiteY10" fmla="*/ 717305 h 2039247"/>
                <a:gd name="connsiteX11" fmla="*/ 2815922 w 4866640"/>
                <a:gd name="connsiteY11" fmla="*/ 644589 h 2039247"/>
                <a:gd name="connsiteX12" fmla="*/ 2833177 w 4866640"/>
                <a:gd name="connsiteY12" fmla="*/ 380221 h 2039247"/>
                <a:gd name="connsiteX13" fmla="*/ 2918218 w 4866640"/>
                <a:gd name="connsiteY13" fmla="*/ 189803 h 2039247"/>
                <a:gd name="connsiteX14" fmla="*/ 3094463 w 4866640"/>
                <a:gd name="connsiteY14" fmla="*/ 48067 h 2039247"/>
                <a:gd name="connsiteX15" fmla="*/ 3354517 w 4866640"/>
                <a:gd name="connsiteY15" fmla="*/ 0 h 2039247"/>
                <a:gd name="connsiteX16" fmla="*/ 3803757 w 4866640"/>
                <a:gd name="connsiteY16" fmla="*/ 147282 h 2039247"/>
                <a:gd name="connsiteX17" fmla="*/ 3955969 w 4866640"/>
                <a:gd name="connsiteY17" fmla="*/ 520108 h 2039247"/>
                <a:gd name="connsiteX18" fmla="*/ 3870302 w 4866640"/>
                <a:gd name="connsiteY18" fmla="*/ 882458 h 2039247"/>
                <a:gd name="connsiteX19" fmla="*/ 3365571 w 4866640"/>
                <a:gd name="connsiteY19" fmla="*/ 1693432 h 2039247"/>
                <a:gd name="connsiteX20" fmla="*/ 3911600 w 4866640"/>
                <a:gd name="connsiteY20" fmla="*/ 1693432 h 2039247"/>
                <a:gd name="connsiteX21" fmla="*/ 3906097 w 4866640"/>
                <a:gd name="connsiteY21" fmla="*/ 2031556 h 2039247"/>
                <a:gd name="connsiteX22" fmla="*/ 4866640 w 4866640"/>
                <a:gd name="connsiteY22" fmla="*/ 2029787 h 2039247"/>
                <a:gd name="connsiteX0" fmla="*/ 0 w 4866640"/>
                <a:gd name="connsiteY0" fmla="*/ 2033597 h 2037756"/>
                <a:gd name="connsiteX1" fmla="*/ 2815922 w 4866640"/>
                <a:gd name="connsiteY1" fmla="*/ 2033597 h 2037756"/>
                <a:gd name="connsiteX2" fmla="*/ 2816230 w 4866640"/>
                <a:gd name="connsiteY2" fmla="*/ 1748894 h 2037756"/>
                <a:gd name="connsiteX3" fmla="*/ 3394881 w 4866640"/>
                <a:gd name="connsiteY3" fmla="*/ 763524 h 2037756"/>
                <a:gd name="connsiteX4" fmla="*/ 3486701 w 4866640"/>
                <a:gd name="connsiteY4" fmla="*/ 468344 h 2037756"/>
                <a:gd name="connsiteX5" fmla="*/ 3458932 w 4866640"/>
                <a:gd name="connsiteY5" fmla="*/ 346944 h 2037756"/>
                <a:gd name="connsiteX6" fmla="*/ 3374391 w 4866640"/>
                <a:gd name="connsiteY6" fmla="*/ 306889 h 2037756"/>
                <a:gd name="connsiteX7" fmla="*/ 3289850 w 4866640"/>
                <a:gd name="connsiteY7" fmla="*/ 351258 h 2037756"/>
                <a:gd name="connsiteX8" fmla="*/ 3262081 w 4866640"/>
                <a:gd name="connsiteY8" fmla="*/ 527503 h 2037756"/>
                <a:gd name="connsiteX9" fmla="*/ 3262081 w 4866640"/>
                <a:gd name="connsiteY9" fmla="*/ 717305 h 2037756"/>
                <a:gd name="connsiteX10" fmla="*/ 2815922 w 4866640"/>
                <a:gd name="connsiteY10" fmla="*/ 717305 h 2037756"/>
                <a:gd name="connsiteX11" fmla="*/ 2815922 w 4866640"/>
                <a:gd name="connsiteY11" fmla="*/ 644589 h 2037756"/>
                <a:gd name="connsiteX12" fmla="*/ 2833177 w 4866640"/>
                <a:gd name="connsiteY12" fmla="*/ 380221 h 2037756"/>
                <a:gd name="connsiteX13" fmla="*/ 2918218 w 4866640"/>
                <a:gd name="connsiteY13" fmla="*/ 189803 h 2037756"/>
                <a:gd name="connsiteX14" fmla="*/ 3094463 w 4866640"/>
                <a:gd name="connsiteY14" fmla="*/ 48067 h 2037756"/>
                <a:gd name="connsiteX15" fmla="*/ 3354517 w 4866640"/>
                <a:gd name="connsiteY15" fmla="*/ 0 h 2037756"/>
                <a:gd name="connsiteX16" fmla="*/ 3803757 w 4866640"/>
                <a:gd name="connsiteY16" fmla="*/ 147282 h 2037756"/>
                <a:gd name="connsiteX17" fmla="*/ 3955969 w 4866640"/>
                <a:gd name="connsiteY17" fmla="*/ 520108 h 2037756"/>
                <a:gd name="connsiteX18" fmla="*/ 3870302 w 4866640"/>
                <a:gd name="connsiteY18" fmla="*/ 882458 h 2037756"/>
                <a:gd name="connsiteX19" fmla="*/ 3365571 w 4866640"/>
                <a:gd name="connsiteY19" fmla="*/ 1693432 h 2037756"/>
                <a:gd name="connsiteX20" fmla="*/ 3911600 w 4866640"/>
                <a:gd name="connsiteY20" fmla="*/ 1693432 h 2037756"/>
                <a:gd name="connsiteX21" fmla="*/ 3906097 w 4866640"/>
                <a:gd name="connsiteY21" fmla="*/ 2031556 h 2037756"/>
                <a:gd name="connsiteX22" fmla="*/ 4866640 w 4866640"/>
                <a:gd name="connsiteY22" fmla="*/ 2029787 h 2037756"/>
                <a:gd name="connsiteX0" fmla="*/ 0 w 4866640"/>
                <a:gd name="connsiteY0" fmla="*/ 2033597 h 2033597"/>
                <a:gd name="connsiteX1" fmla="*/ 2815922 w 4866640"/>
                <a:gd name="connsiteY1" fmla="*/ 2033597 h 2033597"/>
                <a:gd name="connsiteX2" fmla="*/ 2816230 w 4866640"/>
                <a:gd name="connsiteY2" fmla="*/ 1748894 h 2033597"/>
                <a:gd name="connsiteX3" fmla="*/ 3394881 w 4866640"/>
                <a:gd name="connsiteY3" fmla="*/ 763524 h 2033597"/>
                <a:gd name="connsiteX4" fmla="*/ 3486701 w 4866640"/>
                <a:gd name="connsiteY4" fmla="*/ 468344 h 2033597"/>
                <a:gd name="connsiteX5" fmla="*/ 3458932 w 4866640"/>
                <a:gd name="connsiteY5" fmla="*/ 346944 h 2033597"/>
                <a:gd name="connsiteX6" fmla="*/ 3374391 w 4866640"/>
                <a:gd name="connsiteY6" fmla="*/ 306889 h 2033597"/>
                <a:gd name="connsiteX7" fmla="*/ 3289850 w 4866640"/>
                <a:gd name="connsiteY7" fmla="*/ 351258 h 2033597"/>
                <a:gd name="connsiteX8" fmla="*/ 3262081 w 4866640"/>
                <a:gd name="connsiteY8" fmla="*/ 527503 h 2033597"/>
                <a:gd name="connsiteX9" fmla="*/ 3262081 w 4866640"/>
                <a:gd name="connsiteY9" fmla="*/ 717305 h 2033597"/>
                <a:gd name="connsiteX10" fmla="*/ 2815922 w 4866640"/>
                <a:gd name="connsiteY10" fmla="*/ 717305 h 2033597"/>
                <a:gd name="connsiteX11" fmla="*/ 2815922 w 4866640"/>
                <a:gd name="connsiteY11" fmla="*/ 644589 h 2033597"/>
                <a:gd name="connsiteX12" fmla="*/ 2833177 w 4866640"/>
                <a:gd name="connsiteY12" fmla="*/ 380221 h 2033597"/>
                <a:gd name="connsiteX13" fmla="*/ 2918218 w 4866640"/>
                <a:gd name="connsiteY13" fmla="*/ 189803 h 2033597"/>
                <a:gd name="connsiteX14" fmla="*/ 3094463 w 4866640"/>
                <a:gd name="connsiteY14" fmla="*/ 48067 h 2033597"/>
                <a:gd name="connsiteX15" fmla="*/ 3354517 w 4866640"/>
                <a:gd name="connsiteY15" fmla="*/ 0 h 2033597"/>
                <a:gd name="connsiteX16" fmla="*/ 3803757 w 4866640"/>
                <a:gd name="connsiteY16" fmla="*/ 147282 h 2033597"/>
                <a:gd name="connsiteX17" fmla="*/ 3955969 w 4866640"/>
                <a:gd name="connsiteY17" fmla="*/ 520108 h 2033597"/>
                <a:gd name="connsiteX18" fmla="*/ 3870302 w 4866640"/>
                <a:gd name="connsiteY18" fmla="*/ 882458 h 2033597"/>
                <a:gd name="connsiteX19" fmla="*/ 3365571 w 4866640"/>
                <a:gd name="connsiteY19" fmla="*/ 1693432 h 2033597"/>
                <a:gd name="connsiteX20" fmla="*/ 3911600 w 4866640"/>
                <a:gd name="connsiteY20" fmla="*/ 1693432 h 2033597"/>
                <a:gd name="connsiteX21" fmla="*/ 3906097 w 4866640"/>
                <a:gd name="connsiteY21" fmla="*/ 2031556 h 2033597"/>
                <a:gd name="connsiteX22" fmla="*/ 4866640 w 4866640"/>
                <a:gd name="connsiteY22" fmla="*/ 2029787 h 2033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66640" h="2033597">
                  <a:moveTo>
                    <a:pt x="0" y="2033597"/>
                  </a:moveTo>
                  <a:lnTo>
                    <a:pt x="2815922" y="2033597"/>
                  </a:lnTo>
                  <a:cubicBezTo>
                    <a:pt x="2816025" y="1938696"/>
                    <a:pt x="2816127" y="1843795"/>
                    <a:pt x="2816230" y="1748894"/>
                  </a:cubicBezTo>
                  <a:cubicBezTo>
                    <a:pt x="3140784" y="1218104"/>
                    <a:pt x="3333668" y="889648"/>
                    <a:pt x="3394881" y="763524"/>
                  </a:cubicBezTo>
                  <a:cubicBezTo>
                    <a:pt x="3456094" y="637399"/>
                    <a:pt x="3486701" y="539006"/>
                    <a:pt x="3486701" y="468344"/>
                  </a:cubicBezTo>
                  <a:cubicBezTo>
                    <a:pt x="3486701" y="414115"/>
                    <a:pt x="3477445" y="373648"/>
                    <a:pt x="3458932" y="346944"/>
                  </a:cubicBezTo>
                  <a:cubicBezTo>
                    <a:pt x="3440419" y="320241"/>
                    <a:pt x="3412239" y="306889"/>
                    <a:pt x="3374391" y="306889"/>
                  </a:cubicBezTo>
                  <a:cubicBezTo>
                    <a:pt x="3336544" y="306889"/>
                    <a:pt x="3308363" y="321678"/>
                    <a:pt x="3289850" y="351258"/>
                  </a:cubicBezTo>
                  <a:cubicBezTo>
                    <a:pt x="3271338" y="380838"/>
                    <a:pt x="3262081" y="439586"/>
                    <a:pt x="3262081" y="527503"/>
                  </a:cubicBezTo>
                  <a:lnTo>
                    <a:pt x="3262081" y="717305"/>
                  </a:lnTo>
                  <a:lnTo>
                    <a:pt x="2815922" y="717305"/>
                  </a:lnTo>
                  <a:lnTo>
                    <a:pt x="2815922" y="644589"/>
                  </a:lnTo>
                  <a:cubicBezTo>
                    <a:pt x="2815922" y="532844"/>
                    <a:pt x="2821674" y="444721"/>
                    <a:pt x="2833177" y="380221"/>
                  </a:cubicBezTo>
                  <a:cubicBezTo>
                    <a:pt x="2844680" y="315721"/>
                    <a:pt x="2873027" y="252248"/>
                    <a:pt x="2918218" y="189803"/>
                  </a:cubicBezTo>
                  <a:cubicBezTo>
                    <a:pt x="2963409" y="127357"/>
                    <a:pt x="3022158" y="80112"/>
                    <a:pt x="3094463" y="48067"/>
                  </a:cubicBezTo>
                  <a:cubicBezTo>
                    <a:pt x="3166769" y="16023"/>
                    <a:pt x="3253454" y="0"/>
                    <a:pt x="3354517" y="0"/>
                  </a:cubicBezTo>
                  <a:cubicBezTo>
                    <a:pt x="3552536" y="0"/>
                    <a:pt x="3702283" y="49094"/>
                    <a:pt x="3803757" y="147282"/>
                  </a:cubicBezTo>
                  <a:cubicBezTo>
                    <a:pt x="3905232" y="245470"/>
                    <a:pt x="3955969" y="369745"/>
                    <a:pt x="3955969" y="520108"/>
                  </a:cubicBezTo>
                  <a:cubicBezTo>
                    <a:pt x="3955969" y="634318"/>
                    <a:pt x="3927413" y="755102"/>
                    <a:pt x="3870302" y="882458"/>
                  </a:cubicBezTo>
                  <a:cubicBezTo>
                    <a:pt x="3813190" y="1009815"/>
                    <a:pt x="3644947" y="1280139"/>
                    <a:pt x="3365571" y="1693432"/>
                  </a:cubicBezTo>
                  <a:lnTo>
                    <a:pt x="3911600" y="1693432"/>
                  </a:lnTo>
                  <a:cubicBezTo>
                    <a:pt x="3912788" y="1861969"/>
                    <a:pt x="3907263" y="1910192"/>
                    <a:pt x="3906097" y="2031556"/>
                  </a:cubicBezTo>
                  <a:lnTo>
                    <a:pt x="4866640" y="202978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6221950" y="3142623"/>
              <a:ext cx="216261" cy="216261"/>
              <a:chOff x="2218721" y="3717673"/>
              <a:chExt cx="248226" cy="248226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10444043" y="3142623"/>
              <a:ext cx="216261" cy="216261"/>
              <a:chOff x="2218721" y="3717673"/>
              <a:chExt cx="248226" cy="248226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86" name="文本框 46"/>
          <p:cNvSpPr txBox="1"/>
          <p:nvPr/>
        </p:nvSpPr>
        <p:spPr>
          <a:xfrm>
            <a:off x="6485323" y="2348880"/>
            <a:ext cx="198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6569359" y="1650633"/>
            <a:ext cx="1442304" cy="655815"/>
            <a:chOff x="4806096" y="2627316"/>
            <a:chExt cx="1442304" cy="655815"/>
          </a:xfrm>
          <a:solidFill>
            <a:srgbClr val="C00000"/>
          </a:solidFill>
        </p:grpSpPr>
        <p:sp>
          <p:nvSpPr>
            <p:cNvPr id="88" name="矩形 87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90" name="文本框 50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市场不足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490077" y="4176372"/>
            <a:ext cx="4120364" cy="1758026"/>
            <a:chOff x="1490077" y="4176372"/>
            <a:chExt cx="4120364" cy="1758026"/>
          </a:xfrm>
        </p:grpSpPr>
        <p:sp>
          <p:nvSpPr>
            <p:cNvPr id="92" name="文本框 52"/>
            <p:cNvSpPr txBox="1"/>
            <p:nvPr/>
          </p:nvSpPr>
          <p:spPr>
            <a:xfrm>
              <a:off x="1646866" y="4176372"/>
              <a:ext cx="3795077" cy="1656090"/>
            </a:xfrm>
            <a:custGeom>
              <a:avLst/>
              <a:gdLst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618734"/>
                <a:gd name="connsiteY0" fmla="*/ 1980340 h 1986950"/>
                <a:gd name="connsiteX1" fmla="*/ 210037 w 1618734"/>
                <a:gd name="connsiteY1" fmla="*/ 1904444 h 1986950"/>
                <a:gd name="connsiteX2" fmla="*/ 40595 w 1618734"/>
                <a:gd name="connsiteY2" fmla="*/ 1718530 h 1986950"/>
                <a:gd name="connsiteX3" fmla="*/ 0 w 1618734"/>
                <a:gd name="connsiteY3" fmla="*/ 1336700 h 1986950"/>
                <a:gd name="connsiteX4" fmla="*/ 0 w 1618734"/>
                <a:gd name="connsiteY4" fmla="*/ 1186086 h 1986950"/>
                <a:gd name="connsiteX5" fmla="*/ 475376 w 1618734"/>
                <a:gd name="connsiteY5" fmla="*/ 1186086 h 1986950"/>
                <a:gd name="connsiteX6" fmla="*/ 475376 w 1618734"/>
                <a:gd name="connsiteY6" fmla="*/ 1495551 h 1986950"/>
                <a:gd name="connsiteX7" fmla="*/ 490085 w 1618734"/>
                <a:gd name="connsiteY7" fmla="*/ 1652636 h 1986950"/>
                <a:gd name="connsiteX8" fmla="*/ 555390 w 1618734"/>
                <a:gd name="connsiteY8" fmla="*/ 1686172 h 1986950"/>
                <a:gd name="connsiteX9" fmla="*/ 628344 w 1618734"/>
                <a:gd name="connsiteY9" fmla="*/ 1643811 h 1986950"/>
                <a:gd name="connsiteX10" fmla="*/ 645994 w 1618734"/>
                <a:gd name="connsiteY10" fmla="*/ 1422597 h 1986950"/>
                <a:gd name="connsiteX11" fmla="*/ 645994 w 1618734"/>
                <a:gd name="connsiteY11" fmla="*/ 1290810 h 1986950"/>
                <a:gd name="connsiteX12" fmla="*/ 621284 w 1618734"/>
                <a:gd name="connsiteY12" fmla="*/ 1130782 h 1986950"/>
                <a:gd name="connsiteX13" fmla="*/ 548330 w 1618734"/>
                <a:gd name="connsiteY13" fmla="*/ 1064300 h 1986950"/>
                <a:gd name="connsiteX14" fmla="*/ 361239 w 1618734"/>
                <a:gd name="connsiteY14" fmla="*/ 1046062 h 1986950"/>
                <a:gd name="connsiteX15" fmla="*/ 361239 w 1618734"/>
                <a:gd name="connsiteY15" fmla="*/ 769544 h 1986950"/>
                <a:gd name="connsiteX16" fmla="*/ 570687 w 1618734"/>
                <a:gd name="connsiteY16" fmla="*/ 756600 h 1986950"/>
                <a:gd name="connsiteX17" fmla="*/ 628344 w 1618734"/>
                <a:gd name="connsiteY17" fmla="*/ 700120 h 1986950"/>
                <a:gd name="connsiteX18" fmla="*/ 645994 w 1618734"/>
                <a:gd name="connsiteY18" fmla="*/ 563626 h 1986950"/>
                <a:gd name="connsiteX19" fmla="*/ 645994 w 1618734"/>
                <a:gd name="connsiteY19" fmla="*/ 457726 h 1986950"/>
                <a:gd name="connsiteX20" fmla="*/ 625402 w 1618734"/>
                <a:gd name="connsiteY20" fmla="*/ 325938 h 1986950"/>
                <a:gd name="connsiteX21" fmla="*/ 561273 w 1618734"/>
                <a:gd name="connsiteY21" fmla="*/ 294168 h 1986950"/>
                <a:gd name="connsiteX22" fmla="*/ 493615 w 1618734"/>
                <a:gd name="connsiteY22" fmla="*/ 327703 h 1986950"/>
                <a:gd name="connsiteX23" fmla="*/ 475376 w 1618734"/>
                <a:gd name="connsiteY23" fmla="*/ 470669 h 1986950"/>
                <a:gd name="connsiteX24" fmla="*/ 475376 w 1618734"/>
                <a:gd name="connsiteY24" fmla="*/ 627167 h 1986950"/>
                <a:gd name="connsiteX25" fmla="*/ 0 w 1618734"/>
                <a:gd name="connsiteY25" fmla="*/ 627167 h 1986950"/>
                <a:gd name="connsiteX26" fmla="*/ 0 w 1618734"/>
                <a:gd name="connsiteY26" fmla="*/ 464786 h 1986950"/>
                <a:gd name="connsiteX27" fmla="*/ 124728 w 1618734"/>
                <a:gd name="connsiteY27" fmla="*/ 95899 h 1986950"/>
                <a:gd name="connsiteX28" fmla="*/ 521266 w 1618734"/>
                <a:gd name="connsiteY28" fmla="*/ 0 h 1986950"/>
                <a:gd name="connsiteX29" fmla="*/ 982522 w 1618734"/>
                <a:gd name="connsiteY29" fmla="*/ 132872 h 1986950"/>
                <a:gd name="connsiteX30" fmla="*/ 1103719 w 1618734"/>
                <a:gd name="connsiteY30" fmla="*/ 502090 h 1986950"/>
                <a:gd name="connsiteX31" fmla="*/ 1060182 w 1618734"/>
                <a:gd name="connsiteY31" fmla="*/ 733150 h 1986950"/>
                <a:gd name="connsiteX32" fmla="*/ 907215 w 1618734"/>
                <a:gd name="connsiteY32" fmla="*/ 863089 h 1986950"/>
                <a:gd name="connsiteX33" fmla="*/ 1068419 w 1618734"/>
                <a:gd name="connsiteY33" fmla="*/ 982586 h 1986950"/>
                <a:gd name="connsiteX34" fmla="*/ 1121369 w 1618734"/>
                <a:gd name="connsiteY34" fmla="*/ 1371687 h 1986950"/>
                <a:gd name="connsiteX35" fmla="*/ 1069596 w 1618734"/>
                <a:gd name="connsiteY35" fmla="*/ 1724276 h 1986950"/>
                <a:gd name="connsiteX36" fmla="*/ 890742 w 1618734"/>
                <a:gd name="connsiteY36" fmla="*/ 1914998 h 1986950"/>
                <a:gd name="connsiteX37" fmla="*/ 1617943 w 1618734"/>
                <a:gd name="connsiteY37" fmla="*/ 1986950 h 1986950"/>
                <a:gd name="connsiteX0" fmla="*/ 564803 w 1617943"/>
                <a:gd name="connsiteY0" fmla="*/ 1980340 h 1986950"/>
                <a:gd name="connsiteX1" fmla="*/ 210037 w 1617943"/>
                <a:gd name="connsiteY1" fmla="*/ 1904444 h 1986950"/>
                <a:gd name="connsiteX2" fmla="*/ 40595 w 1617943"/>
                <a:gd name="connsiteY2" fmla="*/ 1718530 h 1986950"/>
                <a:gd name="connsiteX3" fmla="*/ 0 w 1617943"/>
                <a:gd name="connsiteY3" fmla="*/ 1336700 h 1986950"/>
                <a:gd name="connsiteX4" fmla="*/ 0 w 1617943"/>
                <a:gd name="connsiteY4" fmla="*/ 1186086 h 1986950"/>
                <a:gd name="connsiteX5" fmla="*/ 475376 w 1617943"/>
                <a:gd name="connsiteY5" fmla="*/ 1186086 h 1986950"/>
                <a:gd name="connsiteX6" fmla="*/ 475376 w 1617943"/>
                <a:gd name="connsiteY6" fmla="*/ 1495551 h 1986950"/>
                <a:gd name="connsiteX7" fmla="*/ 490085 w 1617943"/>
                <a:gd name="connsiteY7" fmla="*/ 1652636 h 1986950"/>
                <a:gd name="connsiteX8" fmla="*/ 555390 w 1617943"/>
                <a:gd name="connsiteY8" fmla="*/ 1686172 h 1986950"/>
                <a:gd name="connsiteX9" fmla="*/ 628344 w 1617943"/>
                <a:gd name="connsiteY9" fmla="*/ 1643811 h 1986950"/>
                <a:gd name="connsiteX10" fmla="*/ 645994 w 1617943"/>
                <a:gd name="connsiteY10" fmla="*/ 1422597 h 1986950"/>
                <a:gd name="connsiteX11" fmla="*/ 645994 w 1617943"/>
                <a:gd name="connsiteY11" fmla="*/ 1290810 h 1986950"/>
                <a:gd name="connsiteX12" fmla="*/ 621284 w 1617943"/>
                <a:gd name="connsiteY12" fmla="*/ 1130782 h 1986950"/>
                <a:gd name="connsiteX13" fmla="*/ 548330 w 1617943"/>
                <a:gd name="connsiteY13" fmla="*/ 1064300 h 1986950"/>
                <a:gd name="connsiteX14" fmla="*/ 361239 w 1617943"/>
                <a:gd name="connsiteY14" fmla="*/ 1046062 h 1986950"/>
                <a:gd name="connsiteX15" fmla="*/ 361239 w 1617943"/>
                <a:gd name="connsiteY15" fmla="*/ 769544 h 1986950"/>
                <a:gd name="connsiteX16" fmla="*/ 570687 w 1617943"/>
                <a:gd name="connsiteY16" fmla="*/ 756600 h 1986950"/>
                <a:gd name="connsiteX17" fmla="*/ 628344 w 1617943"/>
                <a:gd name="connsiteY17" fmla="*/ 700120 h 1986950"/>
                <a:gd name="connsiteX18" fmla="*/ 645994 w 1617943"/>
                <a:gd name="connsiteY18" fmla="*/ 563626 h 1986950"/>
                <a:gd name="connsiteX19" fmla="*/ 645994 w 1617943"/>
                <a:gd name="connsiteY19" fmla="*/ 457726 h 1986950"/>
                <a:gd name="connsiteX20" fmla="*/ 625402 w 1617943"/>
                <a:gd name="connsiteY20" fmla="*/ 325938 h 1986950"/>
                <a:gd name="connsiteX21" fmla="*/ 561273 w 1617943"/>
                <a:gd name="connsiteY21" fmla="*/ 294168 h 1986950"/>
                <a:gd name="connsiteX22" fmla="*/ 493615 w 1617943"/>
                <a:gd name="connsiteY22" fmla="*/ 327703 h 1986950"/>
                <a:gd name="connsiteX23" fmla="*/ 475376 w 1617943"/>
                <a:gd name="connsiteY23" fmla="*/ 470669 h 1986950"/>
                <a:gd name="connsiteX24" fmla="*/ 475376 w 1617943"/>
                <a:gd name="connsiteY24" fmla="*/ 627167 h 1986950"/>
                <a:gd name="connsiteX25" fmla="*/ 0 w 1617943"/>
                <a:gd name="connsiteY25" fmla="*/ 627167 h 1986950"/>
                <a:gd name="connsiteX26" fmla="*/ 0 w 1617943"/>
                <a:gd name="connsiteY26" fmla="*/ 464786 h 1986950"/>
                <a:gd name="connsiteX27" fmla="*/ 124728 w 1617943"/>
                <a:gd name="connsiteY27" fmla="*/ 95899 h 1986950"/>
                <a:gd name="connsiteX28" fmla="*/ 521266 w 1617943"/>
                <a:gd name="connsiteY28" fmla="*/ 0 h 1986950"/>
                <a:gd name="connsiteX29" fmla="*/ 982522 w 1617943"/>
                <a:gd name="connsiteY29" fmla="*/ 132872 h 1986950"/>
                <a:gd name="connsiteX30" fmla="*/ 1103719 w 1617943"/>
                <a:gd name="connsiteY30" fmla="*/ 502090 h 1986950"/>
                <a:gd name="connsiteX31" fmla="*/ 1060182 w 1617943"/>
                <a:gd name="connsiteY31" fmla="*/ 733150 h 1986950"/>
                <a:gd name="connsiteX32" fmla="*/ 907215 w 1617943"/>
                <a:gd name="connsiteY32" fmla="*/ 863089 h 1986950"/>
                <a:gd name="connsiteX33" fmla="*/ 1068419 w 1617943"/>
                <a:gd name="connsiteY33" fmla="*/ 982586 h 1986950"/>
                <a:gd name="connsiteX34" fmla="*/ 1121369 w 1617943"/>
                <a:gd name="connsiteY34" fmla="*/ 1371687 h 1986950"/>
                <a:gd name="connsiteX35" fmla="*/ 1069596 w 1617943"/>
                <a:gd name="connsiteY35" fmla="*/ 1724276 h 1986950"/>
                <a:gd name="connsiteX36" fmla="*/ 890742 w 1617943"/>
                <a:gd name="connsiteY36" fmla="*/ 1914998 h 1986950"/>
                <a:gd name="connsiteX37" fmla="*/ 1617943 w 1617943"/>
                <a:gd name="connsiteY37" fmla="*/ 1986950 h 198695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84040"/>
                <a:gd name="connsiteY0" fmla="*/ 1980340 h 1980340"/>
                <a:gd name="connsiteX1" fmla="*/ 210037 w 1684040"/>
                <a:gd name="connsiteY1" fmla="*/ 1904444 h 1980340"/>
                <a:gd name="connsiteX2" fmla="*/ 40595 w 1684040"/>
                <a:gd name="connsiteY2" fmla="*/ 1718530 h 1980340"/>
                <a:gd name="connsiteX3" fmla="*/ 0 w 1684040"/>
                <a:gd name="connsiteY3" fmla="*/ 1336700 h 1980340"/>
                <a:gd name="connsiteX4" fmla="*/ 0 w 1684040"/>
                <a:gd name="connsiteY4" fmla="*/ 1186086 h 1980340"/>
                <a:gd name="connsiteX5" fmla="*/ 475376 w 1684040"/>
                <a:gd name="connsiteY5" fmla="*/ 1186086 h 1980340"/>
                <a:gd name="connsiteX6" fmla="*/ 475376 w 1684040"/>
                <a:gd name="connsiteY6" fmla="*/ 1495551 h 1980340"/>
                <a:gd name="connsiteX7" fmla="*/ 490085 w 1684040"/>
                <a:gd name="connsiteY7" fmla="*/ 1652636 h 1980340"/>
                <a:gd name="connsiteX8" fmla="*/ 555390 w 1684040"/>
                <a:gd name="connsiteY8" fmla="*/ 1686172 h 1980340"/>
                <a:gd name="connsiteX9" fmla="*/ 628344 w 1684040"/>
                <a:gd name="connsiteY9" fmla="*/ 1643811 h 1980340"/>
                <a:gd name="connsiteX10" fmla="*/ 645994 w 1684040"/>
                <a:gd name="connsiteY10" fmla="*/ 1422597 h 1980340"/>
                <a:gd name="connsiteX11" fmla="*/ 645994 w 1684040"/>
                <a:gd name="connsiteY11" fmla="*/ 1290810 h 1980340"/>
                <a:gd name="connsiteX12" fmla="*/ 621284 w 1684040"/>
                <a:gd name="connsiteY12" fmla="*/ 1130782 h 1980340"/>
                <a:gd name="connsiteX13" fmla="*/ 548330 w 1684040"/>
                <a:gd name="connsiteY13" fmla="*/ 1064300 h 1980340"/>
                <a:gd name="connsiteX14" fmla="*/ 361239 w 1684040"/>
                <a:gd name="connsiteY14" fmla="*/ 1046062 h 1980340"/>
                <a:gd name="connsiteX15" fmla="*/ 361239 w 1684040"/>
                <a:gd name="connsiteY15" fmla="*/ 769544 h 1980340"/>
                <a:gd name="connsiteX16" fmla="*/ 570687 w 1684040"/>
                <a:gd name="connsiteY16" fmla="*/ 756600 h 1980340"/>
                <a:gd name="connsiteX17" fmla="*/ 628344 w 1684040"/>
                <a:gd name="connsiteY17" fmla="*/ 700120 h 1980340"/>
                <a:gd name="connsiteX18" fmla="*/ 645994 w 1684040"/>
                <a:gd name="connsiteY18" fmla="*/ 563626 h 1980340"/>
                <a:gd name="connsiteX19" fmla="*/ 645994 w 1684040"/>
                <a:gd name="connsiteY19" fmla="*/ 457726 h 1980340"/>
                <a:gd name="connsiteX20" fmla="*/ 625402 w 1684040"/>
                <a:gd name="connsiteY20" fmla="*/ 325938 h 1980340"/>
                <a:gd name="connsiteX21" fmla="*/ 561273 w 1684040"/>
                <a:gd name="connsiteY21" fmla="*/ 294168 h 1980340"/>
                <a:gd name="connsiteX22" fmla="*/ 493615 w 1684040"/>
                <a:gd name="connsiteY22" fmla="*/ 327703 h 1980340"/>
                <a:gd name="connsiteX23" fmla="*/ 475376 w 1684040"/>
                <a:gd name="connsiteY23" fmla="*/ 470669 h 1980340"/>
                <a:gd name="connsiteX24" fmla="*/ 475376 w 1684040"/>
                <a:gd name="connsiteY24" fmla="*/ 627167 h 1980340"/>
                <a:gd name="connsiteX25" fmla="*/ 0 w 1684040"/>
                <a:gd name="connsiteY25" fmla="*/ 627167 h 1980340"/>
                <a:gd name="connsiteX26" fmla="*/ 0 w 1684040"/>
                <a:gd name="connsiteY26" fmla="*/ 464786 h 1980340"/>
                <a:gd name="connsiteX27" fmla="*/ 124728 w 1684040"/>
                <a:gd name="connsiteY27" fmla="*/ 95899 h 1980340"/>
                <a:gd name="connsiteX28" fmla="*/ 521266 w 1684040"/>
                <a:gd name="connsiteY28" fmla="*/ 0 h 1980340"/>
                <a:gd name="connsiteX29" fmla="*/ 982522 w 1684040"/>
                <a:gd name="connsiteY29" fmla="*/ 132872 h 1980340"/>
                <a:gd name="connsiteX30" fmla="*/ 1103719 w 1684040"/>
                <a:gd name="connsiteY30" fmla="*/ 502090 h 1980340"/>
                <a:gd name="connsiteX31" fmla="*/ 1060182 w 1684040"/>
                <a:gd name="connsiteY31" fmla="*/ 733150 h 1980340"/>
                <a:gd name="connsiteX32" fmla="*/ 907215 w 1684040"/>
                <a:gd name="connsiteY32" fmla="*/ 863089 h 1980340"/>
                <a:gd name="connsiteX33" fmla="*/ 1068419 w 1684040"/>
                <a:gd name="connsiteY33" fmla="*/ 982586 h 1980340"/>
                <a:gd name="connsiteX34" fmla="*/ 1121369 w 1684040"/>
                <a:gd name="connsiteY34" fmla="*/ 1371687 h 1980340"/>
                <a:gd name="connsiteX35" fmla="*/ 1069596 w 1684040"/>
                <a:gd name="connsiteY35" fmla="*/ 1724276 h 1980340"/>
                <a:gd name="connsiteX36" fmla="*/ 890742 w 1684040"/>
                <a:gd name="connsiteY36" fmla="*/ 1914998 h 1980340"/>
                <a:gd name="connsiteX37" fmla="*/ 1684040 w 1684040"/>
                <a:gd name="connsiteY37" fmla="*/ 1948394 h 1980340"/>
                <a:gd name="connsiteX0" fmla="*/ 21144 w 2440282"/>
                <a:gd name="connsiteY0" fmla="*/ 1952799 h 1952799"/>
                <a:gd name="connsiteX1" fmla="*/ 966279 w 2440282"/>
                <a:gd name="connsiteY1" fmla="*/ 1904444 h 1952799"/>
                <a:gd name="connsiteX2" fmla="*/ 796837 w 2440282"/>
                <a:gd name="connsiteY2" fmla="*/ 1718530 h 1952799"/>
                <a:gd name="connsiteX3" fmla="*/ 756242 w 2440282"/>
                <a:gd name="connsiteY3" fmla="*/ 1336700 h 1952799"/>
                <a:gd name="connsiteX4" fmla="*/ 756242 w 2440282"/>
                <a:gd name="connsiteY4" fmla="*/ 1186086 h 1952799"/>
                <a:gd name="connsiteX5" fmla="*/ 1231618 w 2440282"/>
                <a:gd name="connsiteY5" fmla="*/ 1186086 h 1952799"/>
                <a:gd name="connsiteX6" fmla="*/ 1231618 w 2440282"/>
                <a:gd name="connsiteY6" fmla="*/ 1495551 h 1952799"/>
                <a:gd name="connsiteX7" fmla="*/ 1246327 w 2440282"/>
                <a:gd name="connsiteY7" fmla="*/ 1652636 h 1952799"/>
                <a:gd name="connsiteX8" fmla="*/ 1311632 w 2440282"/>
                <a:gd name="connsiteY8" fmla="*/ 1686172 h 1952799"/>
                <a:gd name="connsiteX9" fmla="*/ 1384586 w 2440282"/>
                <a:gd name="connsiteY9" fmla="*/ 1643811 h 1952799"/>
                <a:gd name="connsiteX10" fmla="*/ 1402236 w 2440282"/>
                <a:gd name="connsiteY10" fmla="*/ 1422597 h 1952799"/>
                <a:gd name="connsiteX11" fmla="*/ 1402236 w 2440282"/>
                <a:gd name="connsiteY11" fmla="*/ 1290810 h 1952799"/>
                <a:gd name="connsiteX12" fmla="*/ 1377526 w 2440282"/>
                <a:gd name="connsiteY12" fmla="*/ 1130782 h 1952799"/>
                <a:gd name="connsiteX13" fmla="*/ 1304572 w 2440282"/>
                <a:gd name="connsiteY13" fmla="*/ 1064300 h 1952799"/>
                <a:gd name="connsiteX14" fmla="*/ 1117481 w 2440282"/>
                <a:gd name="connsiteY14" fmla="*/ 1046062 h 1952799"/>
                <a:gd name="connsiteX15" fmla="*/ 1117481 w 2440282"/>
                <a:gd name="connsiteY15" fmla="*/ 769544 h 1952799"/>
                <a:gd name="connsiteX16" fmla="*/ 1326929 w 2440282"/>
                <a:gd name="connsiteY16" fmla="*/ 756600 h 1952799"/>
                <a:gd name="connsiteX17" fmla="*/ 1384586 w 2440282"/>
                <a:gd name="connsiteY17" fmla="*/ 700120 h 1952799"/>
                <a:gd name="connsiteX18" fmla="*/ 1402236 w 2440282"/>
                <a:gd name="connsiteY18" fmla="*/ 563626 h 1952799"/>
                <a:gd name="connsiteX19" fmla="*/ 1402236 w 2440282"/>
                <a:gd name="connsiteY19" fmla="*/ 457726 h 1952799"/>
                <a:gd name="connsiteX20" fmla="*/ 1381644 w 2440282"/>
                <a:gd name="connsiteY20" fmla="*/ 325938 h 1952799"/>
                <a:gd name="connsiteX21" fmla="*/ 1317515 w 2440282"/>
                <a:gd name="connsiteY21" fmla="*/ 294168 h 1952799"/>
                <a:gd name="connsiteX22" fmla="*/ 1249857 w 2440282"/>
                <a:gd name="connsiteY22" fmla="*/ 327703 h 1952799"/>
                <a:gd name="connsiteX23" fmla="*/ 1231618 w 2440282"/>
                <a:gd name="connsiteY23" fmla="*/ 470669 h 1952799"/>
                <a:gd name="connsiteX24" fmla="*/ 1231618 w 2440282"/>
                <a:gd name="connsiteY24" fmla="*/ 627167 h 1952799"/>
                <a:gd name="connsiteX25" fmla="*/ 756242 w 2440282"/>
                <a:gd name="connsiteY25" fmla="*/ 627167 h 1952799"/>
                <a:gd name="connsiteX26" fmla="*/ 756242 w 2440282"/>
                <a:gd name="connsiteY26" fmla="*/ 464786 h 1952799"/>
                <a:gd name="connsiteX27" fmla="*/ 880970 w 2440282"/>
                <a:gd name="connsiteY27" fmla="*/ 95899 h 1952799"/>
                <a:gd name="connsiteX28" fmla="*/ 1277508 w 2440282"/>
                <a:gd name="connsiteY28" fmla="*/ 0 h 1952799"/>
                <a:gd name="connsiteX29" fmla="*/ 1738764 w 2440282"/>
                <a:gd name="connsiteY29" fmla="*/ 132872 h 1952799"/>
                <a:gd name="connsiteX30" fmla="*/ 1859961 w 2440282"/>
                <a:gd name="connsiteY30" fmla="*/ 502090 h 1952799"/>
                <a:gd name="connsiteX31" fmla="*/ 1816424 w 2440282"/>
                <a:gd name="connsiteY31" fmla="*/ 733150 h 1952799"/>
                <a:gd name="connsiteX32" fmla="*/ 1663457 w 2440282"/>
                <a:gd name="connsiteY32" fmla="*/ 863089 h 1952799"/>
                <a:gd name="connsiteX33" fmla="*/ 1824661 w 2440282"/>
                <a:gd name="connsiteY33" fmla="*/ 982586 h 1952799"/>
                <a:gd name="connsiteX34" fmla="*/ 1877611 w 2440282"/>
                <a:gd name="connsiteY34" fmla="*/ 1371687 h 1952799"/>
                <a:gd name="connsiteX35" fmla="*/ 1825838 w 2440282"/>
                <a:gd name="connsiteY35" fmla="*/ 1724276 h 1952799"/>
                <a:gd name="connsiteX36" fmla="*/ 1646984 w 2440282"/>
                <a:gd name="connsiteY36" fmla="*/ 1914998 h 1952799"/>
                <a:gd name="connsiteX37" fmla="*/ 2440282 w 2440282"/>
                <a:gd name="connsiteY37" fmla="*/ 1948394 h 1952799"/>
                <a:gd name="connsiteX0" fmla="*/ 0 w 2419138"/>
                <a:gd name="connsiteY0" fmla="*/ 1952799 h 1952799"/>
                <a:gd name="connsiteX1" fmla="*/ 945135 w 2419138"/>
                <a:gd name="connsiteY1" fmla="*/ 1904444 h 1952799"/>
                <a:gd name="connsiteX2" fmla="*/ 775693 w 2419138"/>
                <a:gd name="connsiteY2" fmla="*/ 1718530 h 1952799"/>
                <a:gd name="connsiteX3" fmla="*/ 735098 w 2419138"/>
                <a:gd name="connsiteY3" fmla="*/ 1336700 h 1952799"/>
                <a:gd name="connsiteX4" fmla="*/ 735098 w 2419138"/>
                <a:gd name="connsiteY4" fmla="*/ 1186086 h 1952799"/>
                <a:gd name="connsiteX5" fmla="*/ 1210474 w 2419138"/>
                <a:gd name="connsiteY5" fmla="*/ 1186086 h 1952799"/>
                <a:gd name="connsiteX6" fmla="*/ 1210474 w 2419138"/>
                <a:gd name="connsiteY6" fmla="*/ 1495551 h 1952799"/>
                <a:gd name="connsiteX7" fmla="*/ 1225183 w 2419138"/>
                <a:gd name="connsiteY7" fmla="*/ 1652636 h 1952799"/>
                <a:gd name="connsiteX8" fmla="*/ 1290488 w 2419138"/>
                <a:gd name="connsiteY8" fmla="*/ 1686172 h 1952799"/>
                <a:gd name="connsiteX9" fmla="*/ 1363442 w 2419138"/>
                <a:gd name="connsiteY9" fmla="*/ 1643811 h 1952799"/>
                <a:gd name="connsiteX10" fmla="*/ 1381092 w 2419138"/>
                <a:gd name="connsiteY10" fmla="*/ 1422597 h 1952799"/>
                <a:gd name="connsiteX11" fmla="*/ 1381092 w 2419138"/>
                <a:gd name="connsiteY11" fmla="*/ 1290810 h 1952799"/>
                <a:gd name="connsiteX12" fmla="*/ 1356382 w 2419138"/>
                <a:gd name="connsiteY12" fmla="*/ 1130782 h 1952799"/>
                <a:gd name="connsiteX13" fmla="*/ 1283428 w 2419138"/>
                <a:gd name="connsiteY13" fmla="*/ 1064300 h 1952799"/>
                <a:gd name="connsiteX14" fmla="*/ 1096337 w 2419138"/>
                <a:gd name="connsiteY14" fmla="*/ 1046062 h 1952799"/>
                <a:gd name="connsiteX15" fmla="*/ 1096337 w 2419138"/>
                <a:gd name="connsiteY15" fmla="*/ 769544 h 1952799"/>
                <a:gd name="connsiteX16" fmla="*/ 1305785 w 2419138"/>
                <a:gd name="connsiteY16" fmla="*/ 756600 h 1952799"/>
                <a:gd name="connsiteX17" fmla="*/ 1363442 w 2419138"/>
                <a:gd name="connsiteY17" fmla="*/ 700120 h 1952799"/>
                <a:gd name="connsiteX18" fmla="*/ 1381092 w 2419138"/>
                <a:gd name="connsiteY18" fmla="*/ 563626 h 1952799"/>
                <a:gd name="connsiteX19" fmla="*/ 1381092 w 2419138"/>
                <a:gd name="connsiteY19" fmla="*/ 457726 h 1952799"/>
                <a:gd name="connsiteX20" fmla="*/ 1360500 w 2419138"/>
                <a:gd name="connsiteY20" fmla="*/ 325938 h 1952799"/>
                <a:gd name="connsiteX21" fmla="*/ 1296371 w 2419138"/>
                <a:gd name="connsiteY21" fmla="*/ 294168 h 1952799"/>
                <a:gd name="connsiteX22" fmla="*/ 1228713 w 2419138"/>
                <a:gd name="connsiteY22" fmla="*/ 327703 h 1952799"/>
                <a:gd name="connsiteX23" fmla="*/ 1210474 w 2419138"/>
                <a:gd name="connsiteY23" fmla="*/ 470669 h 1952799"/>
                <a:gd name="connsiteX24" fmla="*/ 1210474 w 2419138"/>
                <a:gd name="connsiteY24" fmla="*/ 627167 h 1952799"/>
                <a:gd name="connsiteX25" fmla="*/ 735098 w 2419138"/>
                <a:gd name="connsiteY25" fmla="*/ 627167 h 1952799"/>
                <a:gd name="connsiteX26" fmla="*/ 735098 w 2419138"/>
                <a:gd name="connsiteY26" fmla="*/ 464786 h 1952799"/>
                <a:gd name="connsiteX27" fmla="*/ 859826 w 2419138"/>
                <a:gd name="connsiteY27" fmla="*/ 95899 h 1952799"/>
                <a:gd name="connsiteX28" fmla="*/ 1256364 w 2419138"/>
                <a:gd name="connsiteY28" fmla="*/ 0 h 1952799"/>
                <a:gd name="connsiteX29" fmla="*/ 1717620 w 2419138"/>
                <a:gd name="connsiteY29" fmla="*/ 132872 h 1952799"/>
                <a:gd name="connsiteX30" fmla="*/ 1838817 w 2419138"/>
                <a:gd name="connsiteY30" fmla="*/ 502090 h 1952799"/>
                <a:gd name="connsiteX31" fmla="*/ 1795280 w 2419138"/>
                <a:gd name="connsiteY31" fmla="*/ 733150 h 1952799"/>
                <a:gd name="connsiteX32" fmla="*/ 1642313 w 2419138"/>
                <a:gd name="connsiteY32" fmla="*/ 863089 h 1952799"/>
                <a:gd name="connsiteX33" fmla="*/ 1803517 w 2419138"/>
                <a:gd name="connsiteY33" fmla="*/ 982586 h 1952799"/>
                <a:gd name="connsiteX34" fmla="*/ 1856467 w 2419138"/>
                <a:gd name="connsiteY34" fmla="*/ 1371687 h 1952799"/>
                <a:gd name="connsiteX35" fmla="*/ 1804694 w 2419138"/>
                <a:gd name="connsiteY35" fmla="*/ 1724276 h 1952799"/>
                <a:gd name="connsiteX36" fmla="*/ 1625840 w 2419138"/>
                <a:gd name="connsiteY36" fmla="*/ 1914998 h 1952799"/>
                <a:gd name="connsiteX37" fmla="*/ 2419138 w 2419138"/>
                <a:gd name="connsiteY37" fmla="*/ 1948394 h 1952799"/>
                <a:gd name="connsiteX0" fmla="*/ 0 w 2446678"/>
                <a:gd name="connsiteY0" fmla="*/ 1919751 h 1948394"/>
                <a:gd name="connsiteX1" fmla="*/ 972675 w 2446678"/>
                <a:gd name="connsiteY1" fmla="*/ 1904444 h 1948394"/>
                <a:gd name="connsiteX2" fmla="*/ 803233 w 2446678"/>
                <a:gd name="connsiteY2" fmla="*/ 1718530 h 1948394"/>
                <a:gd name="connsiteX3" fmla="*/ 762638 w 2446678"/>
                <a:gd name="connsiteY3" fmla="*/ 1336700 h 1948394"/>
                <a:gd name="connsiteX4" fmla="*/ 762638 w 2446678"/>
                <a:gd name="connsiteY4" fmla="*/ 1186086 h 1948394"/>
                <a:gd name="connsiteX5" fmla="*/ 1238014 w 2446678"/>
                <a:gd name="connsiteY5" fmla="*/ 1186086 h 1948394"/>
                <a:gd name="connsiteX6" fmla="*/ 1238014 w 2446678"/>
                <a:gd name="connsiteY6" fmla="*/ 1495551 h 1948394"/>
                <a:gd name="connsiteX7" fmla="*/ 1252723 w 2446678"/>
                <a:gd name="connsiteY7" fmla="*/ 1652636 h 1948394"/>
                <a:gd name="connsiteX8" fmla="*/ 1318028 w 2446678"/>
                <a:gd name="connsiteY8" fmla="*/ 1686172 h 1948394"/>
                <a:gd name="connsiteX9" fmla="*/ 1390982 w 2446678"/>
                <a:gd name="connsiteY9" fmla="*/ 1643811 h 1948394"/>
                <a:gd name="connsiteX10" fmla="*/ 1408632 w 2446678"/>
                <a:gd name="connsiteY10" fmla="*/ 1422597 h 1948394"/>
                <a:gd name="connsiteX11" fmla="*/ 1408632 w 2446678"/>
                <a:gd name="connsiteY11" fmla="*/ 1290810 h 1948394"/>
                <a:gd name="connsiteX12" fmla="*/ 1383922 w 2446678"/>
                <a:gd name="connsiteY12" fmla="*/ 1130782 h 1948394"/>
                <a:gd name="connsiteX13" fmla="*/ 1310968 w 2446678"/>
                <a:gd name="connsiteY13" fmla="*/ 1064300 h 1948394"/>
                <a:gd name="connsiteX14" fmla="*/ 1123877 w 2446678"/>
                <a:gd name="connsiteY14" fmla="*/ 1046062 h 1948394"/>
                <a:gd name="connsiteX15" fmla="*/ 1123877 w 2446678"/>
                <a:gd name="connsiteY15" fmla="*/ 769544 h 1948394"/>
                <a:gd name="connsiteX16" fmla="*/ 1333325 w 2446678"/>
                <a:gd name="connsiteY16" fmla="*/ 756600 h 1948394"/>
                <a:gd name="connsiteX17" fmla="*/ 1390982 w 2446678"/>
                <a:gd name="connsiteY17" fmla="*/ 700120 h 1948394"/>
                <a:gd name="connsiteX18" fmla="*/ 1408632 w 2446678"/>
                <a:gd name="connsiteY18" fmla="*/ 563626 h 1948394"/>
                <a:gd name="connsiteX19" fmla="*/ 1408632 w 2446678"/>
                <a:gd name="connsiteY19" fmla="*/ 457726 h 1948394"/>
                <a:gd name="connsiteX20" fmla="*/ 1388040 w 2446678"/>
                <a:gd name="connsiteY20" fmla="*/ 325938 h 1948394"/>
                <a:gd name="connsiteX21" fmla="*/ 1323911 w 2446678"/>
                <a:gd name="connsiteY21" fmla="*/ 294168 h 1948394"/>
                <a:gd name="connsiteX22" fmla="*/ 1256253 w 2446678"/>
                <a:gd name="connsiteY22" fmla="*/ 327703 h 1948394"/>
                <a:gd name="connsiteX23" fmla="*/ 1238014 w 2446678"/>
                <a:gd name="connsiteY23" fmla="*/ 470669 h 1948394"/>
                <a:gd name="connsiteX24" fmla="*/ 1238014 w 2446678"/>
                <a:gd name="connsiteY24" fmla="*/ 627167 h 1948394"/>
                <a:gd name="connsiteX25" fmla="*/ 762638 w 2446678"/>
                <a:gd name="connsiteY25" fmla="*/ 627167 h 1948394"/>
                <a:gd name="connsiteX26" fmla="*/ 762638 w 2446678"/>
                <a:gd name="connsiteY26" fmla="*/ 464786 h 1948394"/>
                <a:gd name="connsiteX27" fmla="*/ 887366 w 2446678"/>
                <a:gd name="connsiteY27" fmla="*/ 95899 h 1948394"/>
                <a:gd name="connsiteX28" fmla="*/ 1283904 w 2446678"/>
                <a:gd name="connsiteY28" fmla="*/ 0 h 1948394"/>
                <a:gd name="connsiteX29" fmla="*/ 1745160 w 2446678"/>
                <a:gd name="connsiteY29" fmla="*/ 132872 h 1948394"/>
                <a:gd name="connsiteX30" fmla="*/ 1866357 w 2446678"/>
                <a:gd name="connsiteY30" fmla="*/ 502090 h 1948394"/>
                <a:gd name="connsiteX31" fmla="*/ 1822820 w 2446678"/>
                <a:gd name="connsiteY31" fmla="*/ 733150 h 1948394"/>
                <a:gd name="connsiteX32" fmla="*/ 1669853 w 2446678"/>
                <a:gd name="connsiteY32" fmla="*/ 863089 h 1948394"/>
                <a:gd name="connsiteX33" fmla="*/ 1831057 w 2446678"/>
                <a:gd name="connsiteY33" fmla="*/ 982586 h 1948394"/>
                <a:gd name="connsiteX34" fmla="*/ 1884007 w 2446678"/>
                <a:gd name="connsiteY34" fmla="*/ 1371687 h 1948394"/>
                <a:gd name="connsiteX35" fmla="*/ 1832234 w 2446678"/>
                <a:gd name="connsiteY35" fmla="*/ 1724276 h 1948394"/>
                <a:gd name="connsiteX36" fmla="*/ 1653380 w 2446678"/>
                <a:gd name="connsiteY36" fmla="*/ 1914998 h 1948394"/>
                <a:gd name="connsiteX37" fmla="*/ 2446678 w 2446678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5032"/>
                <a:gd name="connsiteX1" fmla="*/ 1049788 w 2542151"/>
                <a:gd name="connsiteY1" fmla="*/ 1904444 h 1915032"/>
                <a:gd name="connsiteX2" fmla="*/ 880346 w 2542151"/>
                <a:gd name="connsiteY2" fmla="*/ 1718530 h 1915032"/>
                <a:gd name="connsiteX3" fmla="*/ 839751 w 2542151"/>
                <a:gd name="connsiteY3" fmla="*/ 1336700 h 1915032"/>
                <a:gd name="connsiteX4" fmla="*/ 839751 w 2542151"/>
                <a:gd name="connsiteY4" fmla="*/ 1186086 h 1915032"/>
                <a:gd name="connsiteX5" fmla="*/ 1315127 w 2542151"/>
                <a:gd name="connsiteY5" fmla="*/ 1186086 h 1915032"/>
                <a:gd name="connsiteX6" fmla="*/ 1315127 w 2542151"/>
                <a:gd name="connsiteY6" fmla="*/ 1495551 h 1915032"/>
                <a:gd name="connsiteX7" fmla="*/ 1329836 w 2542151"/>
                <a:gd name="connsiteY7" fmla="*/ 1652636 h 1915032"/>
                <a:gd name="connsiteX8" fmla="*/ 1395141 w 2542151"/>
                <a:gd name="connsiteY8" fmla="*/ 1686172 h 1915032"/>
                <a:gd name="connsiteX9" fmla="*/ 1468095 w 2542151"/>
                <a:gd name="connsiteY9" fmla="*/ 1643811 h 1915032"/>
                <a:gd name="connsiteX10" fmla="*/ 1485745 w 2542151"/>
                <a:gd name="connsiteY10" fmla="*/ 1422597 h 1915032"/>
                <a:gd name="connsiteX11" fmla="*/ 1485745 w 2542151"/>
                <a:gd name="connsiteY11" fmla="*/ 1290810 h 1915032"/>
                <a:gd name="connsiteX12" fmla="*/ 1461035 w 2542151"/>
                <a:gd name="connsiteY12" fmla="*/ 1130782 h 1915032"/>
                <a:gd name="connsiteX13" fmla="*/ 1388081 w 2542151"/>
                <a:gd name="connsiteY13" fmla="*/ 1064300 h 1915032"/>
                <a:gd name="connsiteX14" fmla="*/ 1200990 w 2542151"/>
                <a:gd name="connsiteY14" fmla="*/ 1046062 h 1915032"/>
                <a:gd name="connsiteX15" fmla="*/ 1200990 w 2542151"/>
                <a:gd name="connsiteY15" fmla="*/ 769544 h 1915032"/>
                <a:gd name="connsiteX16" fmla="*/ 1410438 w 2542151"/>
                <a:gd name="connsiteY16" fmla="*/ 756600 h 1915032"/>
                <a:gd name="connsiteX17" fmla="*/ 1468095 w 2542151"/>
                <a:gd name="connsiteY17" fmla="*/ 700120 h 1915032"/>
                <a:gd name="connsiteX18" fmla="*/ 1485745 w 2542151"/>
                <a:gd name="connsiteY18" fmla="*/ 563626 h 1915032"/>
                <a:gd name="connsiteX19" fmla="*/ 1485745 w 2542151"/>
                <a:gd name="connsiteY19" fmla="*/ 457726 h 1915032"/>
                <a:gd name="connsiteX20" fmla="*/ 1465153 w 2542151"/>
                <a:gd name="connsiteY20" fmla="*/ 325938 h 1915032"/>
                <a:gd name="connsiteX21" fmla="*/ 1401024 w 2542151"/>
                <a:gd name="connsiteY21" fmla="*/ 294168 h 1915032"/>
                <a:gd name="connsiteX22" fmla="*/ 1333366 w 2542151"/>
                <a:gd name="connsiteY22" fmla="*/ 327703 h 1915032"/>
                <a:gd name="connsiteX23" fmla="*/ 1315127 w 2542151"/>
                <a:gd name="connsiteY23" fmla="*/ 470669 h 1915032"/>
                <a:gd name="connsiteX24" fmla="*/ 1315127 w 2542151"/>
                <a:gd name="connsiteY24" fmla="*/ 627167 h 1915032"/>
                <a:gd name="connsiteX25" fmla="*/ 839751 w 2542151"/>
                <a:gd name="connsiteY25" fmla="*/ 627167 h 1915032"/>
                <a:gd name="connsiteX26" fmla="*/ 839751 w 2542151"/>
                <a:gd name="connsiteY26" fmla="*/ 464786 h 1915032"/>
                <a:gd name="connsiteX27" fmla="*/ 964479 w 2542151"/>
                <a:gd name="connsiteY27" fmla="*/ 95899 h 1915032"/>
                <a:gd name="connsiteX28" fmla="*/ 1361017 w 2542151"/>
                <a:gd name="connsiteY28" fmla="*/ 0 h 1915032"/>
                <a:gd name="connsiteX29" fmla="*/ 1822273 w 2542151"/>
                <a:gd name="connsiteY29" fmla="*/ 132872 h 1915032"/>
                <a:gd name="connsiteX30" fmla="*/ 1943470 w 2542151"/>
                <a:gd name="connsiteY30" fmla="*/ 502090 h 1915032"/>
                <a:gd name="connsiteX31" fmla="*/ 1899933 w 2542151"/>
                <a:gd name="connsiteY31" fmla="*/ 733150 h 1915032"/>
                <a:gd name="connsiteX32" fmla="*/ 1746966 w 2542151"/>
                <a:gd name="connsiteY32" fmla="*/ 863089 h 1915032"/>
                <a:gd name="connsiteX33" fmla="*/ 1908170 w 2542151"/>
                <a:gd name="connsiteY33" fmla="*/ 982586 h 1915032"/>
                <a:gd name="connsiteX34" fmla="*/ 1961120 w 2542151"/>
                <a:gd name="connsiteY34" fmla="*/ 1371687 h 1915032"/>
                <a:gd name="connsiteX35" fmla="*/ 1909347 w 2542151"/>
                <a:gd name="connsiteY35" fmla="*/ 1724276 h 1915032"/>
                <a:gd name="connsiteX36" fmla="*/ 1730493 w 2542151"/>
                <a:gd name="connsiteY36" fmla="*/ 1914998 h 1915032"/>
                <a:gd name="connsiteX37" fmla="*/ 2542151 w 2542151"/>
                <a:gd name="connsiteY37" fmla="*/ 1911674 h 1915032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4146831"/>
                <a:gd name="connsiteY0" fmla="*/ 1921587 h 1921587"/>
                <a:gd name="connsiteX1" fmla="*/ 2647124 w 4146831"/>
                <a:gd name="connsiteY1" fmla="*/ 1904444 h 1921587"/>
                <a:gd name="connsiteX2" fmla="*/ 2477682 w 4146831"/>
                <a:gd name="connsiteY2" fmla="*/ 1718530 h 1921587"/>
                <a:gd name="connsiteX3" fmla="*/ 2437087 w 4146831"/>
                <a:gd name="connsiteY3" fmla="*/ 1336700 h 1921587"/>
                <a:gd name="connsiteX4" fmla="*/ 2437087 w 4146831"/>
                <a:gd name="connsiteY4" fmla="*/ 1186086 h 1921587"/>
                <a:gd name="connsiteX5" fmla="*/ 2912463 w 4146831"/>
                <a:gd name="connsiteY5" fmla="*/ 1186086 h 1921587"/>
                <a:gd name="connsiteX6" fmla="*/ 2912463 w 4146831"/>
                <a:gd name="connsiteY6" fmla="*/ 1495551 h 1921587"/>
                <a:gd name="connsiteX7" fmla="*/ 2927172 w 4146831"/>
                <a:gd name="connsiteY7" fmla="*/ 1652636 h 1921587"/>
                <a:gd name="connsiteX8" fmla="*/ 2992477 w 4146831"/>
                <a:gd name="connsiteY8" fmla="*/ 1686172 h 1921587"/>
                <a:gd name="connsiteX9" fmla="*/ 3065431 w 4146831"/>
                <a:gd name="connsiteY9" fmla="*/ 1643811 h 1921587"/>
                <a:gd name="connsiteX10" fmla="*/ 3083081 w 4146831"/>
                <a:gd name="connsiteY10" fmla="*/ 1422597 h 1921587"/>
                <a:gd name="connsiteX11" fmla="*/ 3083081 w 4146831"/>
                <a:gd name="connsiteY11" fmla="*/ 1290810 h 1921587"/>
                <a:gd name="connsiteX12" fmla="*/ 3058371 w 4146831"/>
                <a:gd name="connsiteY12" fmla="*/ 1130782 h 1921587"/>
                <a:gd name="connsiteX13" fmla="*/ 2985417 w 4146831"/>
                <a:gd name="connsiteY13" fmla="*/ 1064300 h 1921587"/>
                <a:gd name="connsiteX14" fmla="*/ 2798326 w 4146831"/>
                <a:gd name="connsiteY14" fmla="*/ 1046062 h 1921587"/>
                <a:gd name="connsiteX15" fmla="*/ 2798326 w 4146831"/>
                <a:gd name="connsiteY15" fmla="*/ 769544 h 1921587"/>
                <a:gd name="connsiteX16" fmla="*/ 3007774 w 4146831"/>
                <a:gd name="connsiteY16" fmla="*/ 756600 h 1921587"/>
                <a:gd name="connsiteX17" fmla="*/ 3065431 w 4146831"/>
                <a:gd name="connsiteY17" fmla="*/ 700120 h 1921587"/>
                <a:gd name="connsiteX18" fmla="*/ 3083081 w 4146831"/>
                <a:gd name="connsiteY18" fmla="*/ 563626 h 1921587"/>
                <a:gd name="connsiteX19" fmla="*/ 3083081 w 4146831"/>
                <a:gd name="connsiteY19" fmla="*/ 457726 h 1921587"/>
                <a:gd name="connsiteX20" fmla="*/ 3062489 w 4146831"/>
                <a:gd name="connsiteY20" fmla="*/ 325938 h 1921587"/>
                <a:gd name="connsiteX21" fmla="*/ 2998360 w 4146831"/>
                <a:gd name="connsiteY21" fmla="*/ 294168 h 1921587"/>
                <a:gd name="connsiteX22" fmla="*/ 2930702 w 4146831"/>
                <a:gd name="connsiteY22" fmla="*/ 327703 h 1921587"/>
                <a:gd name="connsiteX23" fmla="*/ 2912463 w 4146831"/>
                <a:gd name="connsiteY23" fmla="*/ 470669 h 1921587"/>
                <a:gd name="connsiteX24" fmla="*/ 2912463 w 4146831"/>
                <a:gd name="connsiteY24" fmla="*/ 627167 h 1921587"/>
                <a:gd name="connsiteX25" fmla="*/ 2437087 w 4146831"/>
                <a:gd name="connsiteY25" fmla="*/ 627167 h 1921587"/>
                <a:gd name="connsiteX26" fmla="*/ 2437087 w 4146831"/>
                <a:gd name="connsiteY26" fmla="*/ 464786 h 1921587"/>
                <a:gd name="connsiteX27" fmla="*/ 2561815 w 4146831"/>
                <a:gd name="connsiteY27" fmla="*/ 95899 h 1921587"/>
                <a:gd name="connsiteX28" fmla="*/ 2958353 w 4146831"/>
                <a:gd name="connsiteY28" fmla="*/ 0 h 1921587"/>
                <a:gd name="connsiteX29" fmla="*/ 3419609 w 4146831"/>
                <a:gd name="connsiteY29" fmla="*/ 132872 h 1921587"/>
                <a:gd name="connsiteX30" fmla="*/ 3540806 w 4146831"/>
                <a:gd name="connsiteY30" fmla="*/ 502090 h 1921587"/>
                <a:gd name="connsiteX31" fmla="*/ 3497269 w 4146831"/>
                <a:gd name="connsiteY31" fmla="*/ 733150 h 1921587"/>
                <a:gd name="connsiteX32" fmla="*/ 3344302 w 4146831"/>
                <a:gd name="connsiteY32" fmla="*/ 863089 h 1921587"/>
                <a:gd name="connsiteX33" fmla="*/ 3505506 w 4146831"/>
                <a:gd name="connsiteY33" fmla="*/ 982586 h 1921587"/>
                <a:gd name="connsiteX34" fmla="*/ 3558456 w 4146831"/>
                <a:gd name="connsiteY34" fmla="*/ 1371687 h 1921587"/>
                <a:gd name="connsiteX35" fmla="*/ 3506683 w 4146831"/>
                <a:gd name="connsiteY35" fmla="*/ 1724276 h 1921587"/>
                <a:gd name="connsiteX36" fmla="*/ 3327829 w 4146831"/>
                <a:gd name="connsiteY36" fmla="*/ 1914998 h 1921587"/>
                <a:gd name="connsiteX37" fmla="*/ 4146831 w 4146831"/>
                <a:gd name="connsiteY37" fmla="*/ 1915347 h 1921587"/>
                <a:gd name="connsiteX0" fmla="*/ 0 w 4389185"/>
                <a:gd name="connsiteY0" fmla="*/ 1906899 h 1915347"/>
                <a:gd name="connsiteX1" fmla="*/ 2889478 w 4389185"/>
                <a:gd name="connsiteY1" fmla="*/ 1904444 h 1915347"/>
                <a:gd name="connsiteX2" fmla="*/ 2720036 w 4389185"/>
                <a:gd name="connsiteY2" fmla="*/ 1718530 h 1915347"/>
                <a:gd name="connsiteX3" fmla="*/ 2679441 w 4389185"/>
                <a:gd name="connsiteY3" fmla="*/ 1336700 h 1915347"/>
                <a:gd name="connsiteX4" fmla="*/ 2679441 w 4389185"/>
                <a:gd name="connsiteY4" fmla="*/ 1186086 h 1915347"/>
                <a:gd name="connsiteX5" fmla="*/ 3154817 w 4389185"/>
                <a:gd name="connsiteY5" fmla="*/ 1186086 h 1915347"/>
                <a:gd name="connsiteX6" fmla="*/ 3154817 w 4389185"/>
                <a:gd name="connsiteY6" fmla="*/ 1495551 h 1915347"/>
                <a:gd name="connsiteX7" fmla="*/ 3169526 w 4389185"/>
                <a:gd name="connsiteY7" fmla="*/ 1652636 h 1915347"/>
                <a:gd name="connsiteX8" fmla="*/ 3234831 w 4389185"/>
                <a:gd name="connsiteY8" fmla="*/ 1686172 h 1915347"/>
                <a:gd name="connsiteX9" fmla="*/ 3307785 w 4389185"/>
                <a:gd name="connsiteY9" fmla="*/ 1643811 h 1915347"/>
                <a:gd name="connsiteX10" fmla="*/ 3325435 w 4389185"/>
                <a:gd name="connsiteY10" fmla="*/ 1422597 h 1915347"/>
                <a:gd name="connsiteX11" fmla="*/ 3325435 w 4389185"/>
                <a:gd name="connsiteY11" fmla="*/ 1290810 h 1915347"/>
                <a:gd name="connsiteX12" fmla="*/ 3300725 w 4389185"/>
                <a:gd name="connsiteY12" fmla="*/ 1130782 h 1915347"/>
                <a:gd name="connsiteX13" fmla="*/ 3227771 w 4389185"/>
                <a:gd name="connsiteY13" fmla="*/ 1064300 h 1915347"/>
                <a:gd name="connsiteX14" fmla="*/ 3040680 w 4389185"/>
                <a:gd name="connsiteY14" fmla="*/ 1046062 h 1915347"/>
                <a:gd name="connsiteX15" fmla="*/ 3040680 w 4389185"/>
                <a:gd name="connsiteY15" fmla="*/ 769544 h 1915347"/>
                <a:gd name="connsiteX16" fmla="*/ 3250128 w 4389185"/>
                <a:gd name="connsiteY16" fmla="*/ 756600 h 1915347"/>
                <a:gd name="connsiteX17" fmla="*/ 3307785 w 4389185"/>
                <a:gd name="connsiteY17" fmla="*/ 700120 h 1915347"/>
                <a:gd name="connsiteX18" fmla="*/ 3325435 w 4389185"/>
                <a:gd name="connsiteY18" fmla="*/ 563626 h 1915347"/>
                <a:gd name="connsiteX19" fmla="*/ 3325435 w 4389185"/>
                <a:gd name="connsiteY19" fmla="*/ 457726 h 1915347"/>
                <a:gd name="connsiteX20" fmla="*/ 3304843 w 4389185"/>
                <a:gd name="connsiteY20" fmla="*/ 325938 h 1915347"/>
                <a:gd name="connsiteX21" fmla="*/ 3240714 w 4389185"/>
                <a:gd name="connsiteY21" fmla="*/ 294168 h 1915347"/>
                <a:gd name="connsiteX22" fmla="*/ 3173056 w 4389185"/>
                <a:gd name="connsiteY22" fmla="*/ 327703 h 1915347"/>
                <a:gd name="connsiteX23" fmla="*/ 3154817 w 4389185"/>
                <a:gd name="connsiteY23" fmla="*/ 470669 h 1915347"/>
                <a:gd name="connsiteX24" fmla="*/ 3154817 w 4389185"/>
                <a:gd name="connsiteY24" fmla="*/ 627167 h 1915347"/>
                <a:gd name="connsiteX25" fmla="*/ 2679441 w 4389185"/>
                <a:gd name="connsiteY25" fmla="*/ 627167 h 1915347"/>
                <a:gd name="connsiteX26" fmla="*/ 2679441 w 4389185"/>
                <a:gd name="connsiteY26" fmla="*/ 464786 h 1915347"/>
                <a:gd name="connsiteX27" fmla="*/ 2804169 w 4389185"/>
                <a:gd name="connsiteY27" fmla="*/ 95899 h 1915347"/>
                <a:gd name="connsiteX28" fmla="*/ 3200707 w 4389185"/>
                <a:gd name="connsiteY28" fmla="*/ 0 h 1915347"/>
                <a:gd name="connsiteX29" fmla="*/ 3661963 w 4389185"/>
                <a:gd name="connsiteY29" fmla="*/ 132872 h 1915347"/>
                <a:gd name="connsiteX30" fmla="*/ 3783160 w 4389185"/>
                <a:gd name="connsiteY30" fmla="*/ 502090 h 1915347"/>
                <a:gd name="connsiteX31" fmla="*/ 3739623 w 4389185"/>
                <a:gd name="connsiteY31" fmla="*/ 733150 h 1915347"/>
                <a:gd name="connsiteX32" fmla="*/ 3586656 w 4389185"/>
                <a:gd name="connsiteY32" fmla="*/ 863089 h 1915347"/>
                <a:gd name="connsiteX33" fmla="*/ 3747860 w 4389185"/>
                <a:gd name="connsiteY33" fmla="*/ 982586 h 1915347"/>
                <a:gd name="connsiteX34" fmla="*/ 3800810 w 4389185"/>
                <a:gd name="connsiteY34" fmla="*/ 1371687 h 1915347"/>
                <a:gd name="connsiteX35" fmla="*/ 3749037 w 4389185"/>
                <a:gd name="connsiteY35" fmla="*/ 1724276 h 1915347"/>
                <a:gd name="connsiteX36" fmla="*/ 3570183 w 4389185"/>
                <a:gd name="connsiteY36" fmla="*/ 1914998 h 1915347"/>
                <a:gd name="connsiteX37" fmla="*/ 4389185 w 4389185"/>
                <a:gd name="connsiteY37" fmla="*/ 1915347 h 191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89185" h="1915347">
                  <a:moveTo>
                    <a:pt x="0" y="1906899"/>
                  </a:moveTo>
                  <a:lnTo>
                    <a:pt x="2889478" y="1904444"/>
                  </a:lnTo>
                  <a:cubicBezTo>
                    <a:pt x="2851376" y="1865399"/>
                    <a:pt x="2747100" y="1791876"/>
                    <a:pt x="2720036" y="1718530"/>
                  </a:cubicBezTo>
                  <a:cubicBezTo>
                    <a:pt x="2692973" y="1645184"/>
                    <a:pt x="2679441" y="1517907"/>
                    <a:pt x="2679441" y="1336700"/>
                  </a:cubicBezTo>
                  <a:lnTo>
                    <a:pt x="2679441" y="1186086"/>
                  </a:lnTo>
                  <a:lnTo>
                    <a:pt x="3154817" y="1186086"/>
                  </a:lnTo>
                  <a:lnTo>
                    <a:pt x="3154817" y="1495551"/>
                  </a:lnTo>
                  <a:cubicBezTo>
                    <a:pt x="3154817" y="1577918"/>
                    <a:pt x="3159720" y="1630280"/>
                    <a:pt x="3169526" y="1652636"/>
                  </a:cubicBezTo>
                  <a:cubicBezTo>
                    <a:pt x="3179331" y="1674993"/>
                    <a:pt x="3201100" y="1686172"/>
                    <a:pt x="3234831" y="1686172"/>
                  </a:cubicBezTo>
                  <a:cubicBezTo>
                    <a:pt x="3271700" y="1686172"/>
                    <a:pt x="3296018" y="1672052"/>
                    <a:pt x="3307785" y="1643811"/>
                  </a:cubicBezTo>
                  <a:cubicBezTo>
                    <a:pt x="3319551" y="1615571"/>
                    <a:pt x="3325435" y="1541833"/>
                    <a:pt x="3325435" y="1422597"/>
                  </a:cubicBezTo>
                  <a:lnTo>
                    <a:pt x="3325435" y="1290810"/>
                  </a:lnTo>
                  <a:cubicBezTo>
                    <a:pt x="3325435" y="1217856"/>
                    <a:pt x="3317198" y="1164514"/>
                    <a:pt x="3300725" y="1130782"/>
                  </a:cubicBezTo>
                  <a:cubicBezTo>
                    <a:pt x="3284251" y="1097051"/>
                    <a:pt x="3259933" y="1074890"/>
                    <a:pt x="3227771" y="1064300"/>
                  </a:cubicBezTo>
                  <a:cubicBezTo>
                    <a:pt x="3195609" y="1053710"/>
                    <a:pt x="3133245" y="1047631"/>
                    <a:pt x="3040680" y="1046062"/>
                  </a:cubicBezTo>
                  <a:lnTo>
                    <a:pt x="3040680" y="769544"/>
                  </a:lnTo>
                  <a:cubicBezTo>
                    <a:pt x="3153641" y="769544"/>
                    <a:pt x="3223456" y="765229"/>
                    <a:pt x="3250128" y="756600"/>
                  </a:cubicBezTo>
                  <a:cubicBezTo>
                    <a:pt x="3276799" y="747971"/>
                    <a:pt x="3296018" y="729145"/>
                    <a:pt x="3307785" y="700120"/>
                  </a:cubicBezTo>
                  <a:cubicBezTo>
                    <a:pt x="3319551" y="671096"/>
                    <a:pt x="3325435" y="625598"/>
                    <a:pt x="3325435" y="563626"/>
                  </a:cubicBezTo>
                  <a:lnTo>
                    <a:pt x="3325435" y="457726"/>
                  </a:lnTo>
                  <a:cubicBezTo>
                    <a:pt x="3325435" y="391048"/>
                    <a:pt x="3318571" y="347118"/>
                    <a:pt x="3304843" y="325938"/>
                  </a:cubicBezTo>
                  <a:cubicBezTo>
                    <a:pt x="3291115" y="304758"/>
                    <a:pt x="3269739" y="294168"/>
                    <a:pt x="3240714" y="294168"/>
                  </a:cubicBezTo>
                  <a:cubicBezTo>
                    <a:pt x="3207767" y="294168"/>
                    <a:pt x="3185215" y="305347"/>
                    <a:pt x="3173056" y="327703"/>
                  </a:cubicBezTo>
                  <a:cubicBezTo>
                    <a:pt x="3160897" y="350060"/>
                    <a:pt x="3154817" y="397715"/>
                    <a:pt x="3154817" y="470669"/>
                  </a:cubicBezTo>
                  <a:lnTo>
                    <a:pt x="3154817" y="627167"/>
                  </a:lnTo>
                  <a:lnTo>
                    <a:pt x="2679441" y="627167"/>
                  </a:lnTo>
                  <a:lnTo>
                    <a:pt x="2679441" y="464786"/>
                  </a:lnTo>
                  <a:cubicBezTo>
                    <a:pt x="2679441" y="282794"/>
                    <a:pt x="2721017" y="159831"/>
                    <a:pt x="2804169" y="95899"/>
                  </a:cubicBezTo>
                  <a:cubicBezTo>
                    <a:pt x="2887320" y="31966"/>
                    <a:pt x="3019500" y="0"/>
                    <a:pt x="3200707" y="0"/>
                  </a:cubicBezTo>
                  <a:cubicBezTo>
                    <a:pt x="3427413" y="0"/>
                    <a:pt x="3581165" y="44291"/>
                    <a:pt x="3661963" y="132872"/>
                  </a:cubicBezTo>
                  <a:cubicBezTo>
                    <a:pt x="3742761" y="221453"/>
                    <a:pt x="3783160" y="344526"/>
                    <a:pt x="3783160" y="502090"/>
                  </a:cubicBezTo>
                  <a:cubicBezTo>
                    <a:pt x="3783160" y="608701"/>
                    <a:pt x="3768648" y="685721"/>
                    <a:pt x="3739623" y="733150"/>
                  </a:cubicBezTo>
                  <a:cubicBezTo>
                    <a:pt x="3710599" y="780578"/>
                    <a:pt x="3659610" y="823891"/>
                    <a:pt x="3586656" y="863089"/>
                  </a:cubicBezTo>
                  <a:cubicBezTo>
                    <a:pt x="3658825" y="887419"/>
                    <a:pt x="3712560" y="927252"/>
                    <a:pt x="3747860" y="982586"/>
                  </a:cubicBezTo>
                  <a:cubicBezTo>
                    <a:pt x="3783160" y="1037920"/>
                    <a:pt x="3800810" y="1167621"/>
                    <a:pt x="3800810" y="1371687"/>
                  </a:cubicBezTo>
                  <a:cubicBezTo>
                    <a:pt x="3800810" y="1523160"/>
                    <a:pt x="3783552" y="1640689"/>
                    <a:pt x="3749037" y="1724276"/>
                  </a:cubicBezTo>
                  <a:cubicBezTo>
                    <a:pt x="3714521" y="1807862"/>
                    <a:pt x="3647705" y="1851940"/>
                    <a:pt x="3570183" y="1914998"/>
                  </a:cubicBezTo>
                  <a:lnTo>
                    <a:pt x="4389185" y="191534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5800" dirty="0">
                <a:latin typeface="Impact" panose="020B0806030902050204" pitchFamily="34" charset="0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1490077" y="5718137"/>
              <a:ext cx="216261" cy="216261"/>
              <a:chOff x="2218721" y="3717673"/>
              <a:chExt cx="248226" cy="248226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5394180" y="5718136"/>
              <a:ext cx="216261" cy="216261"/>
              <a:chOff x="2218721" y="3717673"/>
              <a:chExt cx="248226" cy="248226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9" name="文本框 61"/>
          <p:cNvSpPr txBox="1"/>
          <p:nvPr/>
        </p:nvSpPr>
        <p:spPr>
          <a:xfrm>
            <a:off x="1725640" y="4941168"/>
            <a:ext cx="198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grpSp>
        <p:nvGrpSpPr>
          <p:cNvPr id="100" name="组合 99"/>
          <p:cNvGrpSpPr/>
          <p:nvPr/>
        </p:nvGrpSpPr>
        <p:grpSpPr>
          <a:xfrm>
            <a:off x="1809676" y="4253184"/>
            <a:ext cx="1442304" cy="655815"/>
            <a:chOff x="4806096" y="2627316"/>
            <a:chExt cx="1442304" cy="655815"/>
          </a:xfrm>
          <a:solidFill>
            <a:srgbClr val="C00000"/>
          </a:solidFill>
        </p:grpSpPr>
        <p:sp>
          <p:nvSpPr>
            <p:cNvPr id="101" name="矩形 100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2" name="图片 10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103" name="文本框 65"/>
            <p:cNvSpPr txBox="1"/>
            <p:nvPr/>
          </p:nvSpPr>
          <p:spPr>
            <a:xfrm>
              <a:off x="4901582" y="2768084"/>
              <a:ext cx="124009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人才缺失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221950" y="4126221"/>
            <a:ext cx="4438354" cy="1823059"/>
            <a:chOff x="6221950" y="4126221"/>
            <a:chExt cx="4438354" cy="1823059"/>
          </a:xfrm>
        </p:grpSpPr>
        <p:sp>
          <p:nvSpPr>
            <p:cNvPr id="105" name="直角三角形 104"/>
            <p:cNvSpPr/>
            <p:nvPr/>
          </p:nvSpPr>
          <p:spPr>
            <a:xfrm flipH="1">
              <a:off x="9167261" y="4523378"/>
              <a:ext cx="197666" cy="712822"/>
            </a:xfrm>
            <a:prstGeom prst="rtTriangl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221950" y="4126221"/>
              <a:ext cx="4438354" cy="1823059"/>
              <a:chOff x="6221950" y="4126221"/>
              <a:chExt cx="4438354" cy="1823059"/>
            </a:xfrm>
          </p:grpSpPr>
          <p:sp>
            <p:nvSpPr>
              <p:cNvPr id="107" name="文本框 69"/>
              <p:cNvSpPr txBox="1"/>
              <p:nvPr/>
            </p:nvSpPr>
            <p:spPr>
              <a:xfrm>
                <a:off x="6401266" y="4126221"/>
                <a:ext cx="4136390" cy="1709572"/>
              </a:xfrm>
              <a:custGeom>
                <a:avLst/>
                <a:gdLst>
                  <a:gd name="connsiteX0" fmla="*/ 368349 w 1054387"/>
                  <a:gd name="connsiteY0" fmla="*/ 0 h 1708761"/>
                  <a:gd name="connsiteX1" fmla="*/ 933011 w 1054387"/>
                  <a:gd name="connsiteY1" fmla="*/ 0 h 1708761"/>
                  <a:gd name="connsiteX2" fmla="*/ 933011 w 1054387"/>
                  <a:gd name="connsiteY2" fmla="*/ 1116658 h 1708761"/>
                  <a:gd name="connsiteX3" fmla="*/ 1054387 w 1054387"/>
                  <a:gd name="connsiteY3" fmla="*/ 1116658 h 1708761"/>
                  <a:gd name="connsiteX4" fmla="*/ 1054387 w 1054387"/>
                  <a:gd name="connsiteY4" fmla="*/ 1407960 h 1708761"/>
                  <a:gd name="connsiteX5" fmla="*/ 933011 w 1054387"/>
                  <a:gd name="connsiteY5" fmla="*/ 1407960 h 1708761"/>
                  <a:gd name="connsiteX6" fmla="*/ 933011 w 1054387"/>
                  <a:gd name="connsiteY6" fmla="*/ 1708761 h 1708761"/>
                  <a:gd name="connsiteX7" fmla="*/ 506613 w 1054387"/>
                  <a:gd name="connsiteY7" fmla="*/ 1708761 h 1708761"/>
                  <a:gd name="connsiteX8" fmla="*/ 506613 w 1054387"/>
                  <a:gd name="connsiteY8" fmla="*/ 1407960 h 1708761"/>
                  <a:gd name="connsiteX9" fmla="*/ 0 w 1054387"/>
                  <a:gd name="connsiteY9" fmla="*/ 1407960 h 1708761"/>
                  <a:gd name="connsiteX10" fmla="*/ 0 w 1054387"/>
                  <a:gd name="connsiteY10" fmla="*/ 1116658 h 1708761"/>
                  <a:gd name="connsiteX0" fmla="*/ 933011 w 1054387"/>
                  <a:gd name="connsiteY0" fmla="*/ 1708761 h 1800201"/>
                  <a:gd name="connsiteX1" fmla="*/ 506613 w 1054387"/>
                  <a:gd name="connsiteY1" fmla="*/ 1708761 h 1800201"/>
                  <a:gd name="connsiteX2" fmla="*/ 506613 w 1054387"/>
                  <a:gd name="connsiteY2" fmla="*/ 1407960 h 1800201"/>
                  <a:gd name="connsiteX3" fmla="*/ 0 w 1054387"/>
                  <a:gd name="connsiteY3" fmla="*/ 1407960 h 1800201"/>
                  <a:gd name="connsiteX4" fmla="*/ 0 w 1054387"/>
                  <a:gd name="connsiteY4" fmla="*/ 1116658 h 1800201"/>
                  <a:gd name="connsiteX5" fmla="*/ 368349 w 1054387"/>
                  <a:gd name="connsiteY5" fmla="*/ 0 h 1800201"/>
                  <a:gd name="connsiteX6" fmla="*/ 933011 w 1054387"/>
                  <a:gd name="connsiteY6" fmla="*/ 0 h 1800201"/>
                  <a:gd name="connsiteX7" fmla="*/ 933011 w 1054387"/>
                  <a:gd name="connsiteY7" fmla="*/ 1116658 h 1800201"/>
                  <a:gd name="connsiteX8" fmla="*/ 1054387 w 1054387"/>
                  <a:gd name="connsiteY8" fmla="*/ 1116658 h 1800201"/>
                  <a:gd name="connsiteX9" fmla="*/ 1054387 w 1054387"/>
                  <a:gd name="connsiteY9" fmla="*/ 1407960 h 1800201"/>
                  <a:gd name="connsiteX10" fmla="*/ 933011 w 1054387"/>
                  <a:gd name="connsiteY10" fmla="*/ 1407960 h 1800201"/>
                  <a:gd name="connsiteX11" fmla="*/ 1024451 w 1054387"/>
                  <a:gd name="connsiteY11" fmla="*/ 1800201 h 1800201"/>
                  <a:gd name="connsiteX0" fmla="*/ 933011 w 1054387"/>
                  <a:gd name="connsiteY0" fmla="*/ 1708761 h 1708761"/>
                  <a:gd name="connsiteX1" fmla="*/ 506613 w 1054387"/>
                  <a:gd name="connsiteY1" fmla="*/ 1708761 h 1708761"/>
                  <a:gd name="connsiteX2" fmla="*/ 506613 w 1054387"/>
                  <a:gd name="connsiteY2" fmla="*/ 1407960 h 1708761"/>
                  <a:gd name="connsiteX3" fmla="*/ 0 w 1054387"/>
                  <a:gd name="connsiteY3" fmla="*/ 1407960 h 1708761"/>
                  <a:gd name="connsiteX4" fmla="*/ 0 w 1054387"/>
                  <a:gd name="connsiteY4" fmla="*/ 1116658 h 1708761"/>
                  <a:gd name="connsiteX5" fmla="*/ 368349 w 1054387"/>
                  <a:gd name="connsiteY5" fmla="*/ 0 h 1708761"/>
                  <a:gd name="connsiteX6" fmla="*/ 933011 w 1054387"/>
                  <a:gd name="connsiteY6" fmla="*/ 0 h 1708761"/>
                  <a:gd name="connsiteX7" fmla="*/ 933011 w 1054387"/>
                  <a:gd name="connsiteY7" fmla="*/ 1116658 h 1708761"/>
                  <a:gd name="connsiteX8" fmla="*/ 1054387 w 1054387"/>
                  <a:gd name="connsiteY8" fmla="*/ 1116658 h 1708761"/>
                  <a:gd name="connsiteX9" fmla="*/ 1054387 w 1054387"/>
                  <a:gd name="connsiteY9" fmla="*/ 1407960 h 1708761"/>
                  <a:gd name="connsiteX10" fmla="*/ 933011 w 1054387"/>
                  <a:gd name="connsiteY10" fmla="*/ 1407960 h 1708761"/>
                  <a:gd name="connsiteX11" fmla="*/ 948251 w 1054387"/>
                  <a:gd name="connsiteY11" fmla="*/ 1690663 h 1708761"/>
                  <a:gd name="connsiteX0" fmla="*/ 0 w 1159601"/>
                  <a:gd name="connsiteY0" fmla="*/ 1708761 h 1708761"/>
                  <a:gd name="connsiteX1" fmla="*/ 611827 w 1159601"/>
                  <a:gd name="connsiteY1" fmla="*/ 1708761 h 1708761"/>
                  <a:gd name="connsiteX2" fmla="*/ 611827 w 1159601"/>
                  <a:gd name="connsiteY2" fmla="*/ 1407960 h 1708761"/>
                  <a:gd name="connsiteX3" fmla="*/ 105214 w 1159601"/>
                  <a:gd name="connsiteY3" fmla="*/ 1407960 h 1708761"/>
                  <a:gd name="connsiteX4" fmla="*/ 105214 w 1159601"/>
                  <a:gd name="connsiteY4" fmla="*/ 1116658 h 1708761"/>
                  <a:gd name="connsiteX5" fmla="*/ 473563 w 1159601"/>
                  <a:gd name="connsiteY5" fmla="*/ 0 h 1708761"/>
                  <a:gd name="connsiteX6" fmla="*/ 1038225 w 1159601"/>
                  <a:gd name="connsiteY6" fmla="*/ 0 h 1708761"/>
                  <a:gd name="connsiteX7" fmla="*/ 1038225 w 1159601"/>
                  <a:gd name="connsiteY7" fmla="*/ 1116658 h 1708761"/>
                  <a:gd name="connsiteX8" fmla="*/ 1159601 w 1159601"/>
                  <a:gd name="connsiteY8" fmla="*/ 1116658 h 1708761"/>
                  <a:gd name="connsiteX9" fmla="*/ 1159601 w 1159601"/>
                  <a:gd name="connsiteY9" fmla="*/ 1407960 h 1708761"/>
                  <a:gd name="connsiteX10" fmla="*/ 1038225 w 1159601"/>
                  <a:gd name="connsiteY10" fmla="*/ 1407960 h 1708761"/>
                  <a:gd name="connsiteX11" fmla="*/ 1053465 w 1159601"/>
                  <a:gd name="connsiteY11" fmla="*/ 1690663 h 170876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48703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178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348 w 1159601"/>
                  <a:gd name="connsiteY11" fmla="*/ 1706397 h 1857351"/>
                  <a:gd name="connsiteX12" fmla="*/ 1039178 w 1159601"/>
                  <a:gd name="connsiteY12" fmla="*/ 1857351 h 1857351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820227"/>
                  <a:gd name="connsiteY0" fmla="*/ 1708761 h 1736418"/>
                  <a:gd name="connsiteX1" fmla="*/ 611827 w 1820227"/>
                  <a:gd name="connsiteY1" fmla="*/ 1708761 h 1736418"/>
                  <a:gd name="connsiteX2" fmla="*/ 611827 w 1820227"/>
                  <a:gd name="connsiteY2" fmla="*/ 1407960 h 1736418"/>
                  <a:gd name="connsiteX3" fmla="*/ 105214 w 1820227"/>
                  <a:gd name="connsiteY3" fmla="*/ 1407960 h 1736418"/>
                  <a:gd name="connsiteX4" fmla="*/ 105214 w 1820227"/>
                  <a:gd name="connsiteY4" fmla="*/ 1116658 h 1736418"/>
                  <a:gd name="connsiteX5" fmla="*/ 473563 w 1820227"/>
                  <a:gd name="connsiteY5" fmla="*/ 0 h 1736418"/>
                  <a:gd name="connsiteX6" fmla="*/ 1038225 w 1820227"/>
                  <a:gd name="connsiteY6" fmla="*/ 0 h 1736418"/>
                  <a:gd name="connsiteX7" fmla="*/ 1038225 w 1820227"/>
                  <a:gd name="connsiteY7" fmla="*/ 1116658 h 1736418"/>
                  <a:gd name="connsiteX8" fmla="*/ 1159601 w 1820227"/>
                  <a:gd name="connsiteY8" fmla="*/ 1116658 h 1736418"/>
                  <a:gd name="connsiteX9" fmla="*/ 1159601 w 1820227"/>
                  <a:gd name="connsiteY9" fmla="*/ 1407960 h 1736418"/>
                  <a:gd name="connsiteX10" fmla="*/ 1038225 w 1820227"/>
                  <a:gd name="connsiteY10" fmla="*/ 1407960 h 1736418"/>
                  <a:gd name="connsiteX11" fmla="*/ 1039348 w 1820227"/>
                  <a:gd name="connsiteY11" fmla="*/ 1706397 h 1736418"/>
                  <a:gd name="connsiteX12" fmla="*/ 1820227 w 1820227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42778"/>
                  <a:gd name="connsiteX1" fmla="*/ 611827 w 1910715"/>
                  <a:gd name="connsiteY1" fmla="*/ 1708761 h 1742778"/>
                  <a:gd name="connsiteX2" fmla="*/ 611827 w 1910715"/>
                  <a:gd name="connsiteY2" fmla="*/ 1407960 h 1742778"/>
                  <a:gd name="connsiteX3" fmla="*/ 105214 w 1910715"/>
                  <a:gd name="connsiteY3" fmla="*/ 1407960 h 1742778"/>
                  <a:gd name="connsiteX4" fmla="*/ 105214 w 1910715"/>
                  <a:gd name="connsiteY4" fmla="*/ 1116658 h 1742778"/>
                  <a:gd name="connsiteX5" fmla="*/ 473563 w 1910715"/>
                  <a:gd name="connsiteY5" fmla="*/ 0 h 1742778"/>
                  <a:gd name="connsiteX6" fmla="*/ 1038225 w 1910715"/>
                  <a:gd name="connsiteY6" fmla="*/ 0 h 1742778"/>
                  <a:gd name="connsiteX7" fmla="*/ 1038225 w 1910715"/>
                  <a:gd name="connsiteY7" fmla="*/ 1116658 h 1742778"/>
                  <a:gd name="connsiteX8" fmla="*/ 1159601 w 1910715"/>
                  <a:gd name="connsiteY8" fmla="*/ 1116658 h 1742778"/>
                  <a:gd name="connsiteX9" fmla="*/ 1159601 w 1910715"/>
                  <a:gd name="connsiteY9" fmla="*/ 1407960 h 1742778"/>
                  <a:gd name="connsiteX10" fmla="*/ 1038225 w 1910715"/>
                  <a:gd name="connsiteY10" fmla="*/ 1407960 h 1742778"/>
                  <a:gd name="connsiteX11" fmla="*/ 1039348 w 1910715"/>
                  <a:gd name="connsiteY11" fmla="*/ 1706397 h 1742778"/>
                  <a:gd name="connsiteX12" fmla="*/ 1910715 w 1910715"/>
                  <a:gd name="connsiteY12" fmla="*/ 1714476 h 1742778"/>
                  <a:gd name="connsiteX0" fmla="*/ 0 w 1910715"/>
                  <a:gd name="connsiteY0" fmla="*/ 1708761 h 1714959"/>
                  <a:gd name="connsiteX1" fmla="*/ 611827 w 1910715"/>
                  <a:gd name="connsiteY1" fmla="*/ 1708761 h 1714959"/>
                  <a:gd name="connsiteX2" fmla="*/ 611827 w 1910715"/>
                  <a:gd name="connsiteY2" fmla="*/ 1407960 h 1714959"/>
                  <a:gd name="connsiteX3" fmla="*/ 105214 w 1910715"/>
                  <a:gd name="connsiteY3" fmla="*/ 1407960 h 1714959"/>
                  <a:gd name="connsiteX4" fmla="*/ 105214 w 1910715"/>
                  <a:gd name="connsiteY4" fmla="*/ 1116658 h 1714959"/>
                  <a:gd name="connsiteX5" fmla="*/ 473563 w 1910715"/>
                  <a:gd name="connsiteY5" fmla="*/ 0 h 1714959"/>
                  <a:gd name="connsiteX6" fmla="*/ 1038225 w 1910715"/>
                  <a:gd name="connsiteY6" fmla="*/ 0 h 1714959"/>
                  <a:gd name="connsiteX7" fmla="*/ 1038225 w 1910715"/>
                  <a:gd name="connsiteY7" fmla="*/ 1116658 h 1714959"/>
                  <a:gd name="connsiteX8" fmla="*/ 1159601 w 1910715"/>
                  <a:gd name="connsiteY8" fmla="*/ 1116658 h 1714959"/>
                  <a:gd name="connsiteX9" fmla="*/ 1159601 w 1910715"/>
                  <a:gd name="connsiteY9" fmla="*/ 1407960 h 1714959"/>
                  <a:gd name="connsiteX10" fmla="*/ 1038225 w 1910715"/>
                  <a:gd name="connsiteY10" fmla="*/ 1407960 h 1714959"/>
                  <a:gd name="connsiteX11" fmla="*/ 1039348 w 1910715"/>
                  <a:gd name="connsiteY11" fmla="*/ 1706397 h 1714959"/>
                  <a:gd name="connsiteX12" fmla="*/ 1910715 w 1910715"/>
                  <a:gd name="connsiteY12" fmla="*/ 1714476 h 1714959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4047490"/>
                  <a:gd name="connsiteY0" fmla="*/ 1708761 h 1709572"/>
                  <a:gd name="connsiteX1" fmla="*/ 2745427 w 4047490"/>
                  <a:gd name="connsiteY1" fmla="*/ 1708761 h 1709572"/>
                  <a:gd name="connsiteX2" fmla="*/ 2745427 w 4047490"/>
                  <a:gd name="connsiteY2" fmla="*/ 1407960 h 1709572"/>
                  <a:gd name="connsiteX3" fmla="*/ 2238814 w 4047490"/>
                  <a:gd name="connsiteY3" fmla="*/ 1407960 h 1709572"/>
                  <a:gd name="connsiteX4" fmla="*/ 2238814 w 4047490"/>
                  <a:gd name="connsiteY4" fmla="*/ 1116658 h 1709572"/>
                  <a:gd name="connsiteX5" fmla="*/ 2607163 w 4047490"/>
                  <a:gd name="connsiteY5" fmla="*/ 0 h 1709572"/>
                  <a:gd name="connsiteX6" fmla="*/ 3171825 w 4047490"/>
                  <a:gd name="connsiteY6" fmla="*/ 0 h 1709572"/>
                  <a:gd name="connsiteX7" fmla="*/ 3171825 w 4047490"/>
                  <a:gd name="connsiteY7" fmla="*/ 1116658 h 1709572"/>
                  <a:gd name="connsiteX8" fmla="*/ 3293201 w 4047490"/>
                  <a:gd name="connsiteY8" fmla="*/ 1116658 h 1709572"/>
                  <a:gd name="connsiteX9" fmla="*/ 3293201 w 4047490"/>
                  <a:gd name="connsiteY9" fmla="*/ 1407960 h 1709572"/>
                  <a:gd name="connsiteX10" fmla="*/ 3171825 w 4047490"/>
                  <a:gd name="connsiteY10" fmla="*/ 1407960 h 1709572"/>
                  <a:gd name="connsiteX11" fmla="*/ 3169773 w 4047490"/>
                  <a:gd name="connsiteY11" fmla="*/ 1709572 h 1709572"/>
                  <a:gd name="connsiteX12" fmla="*/ 4047490 w 4047490"/>
                  <a:gd name="connsiteY12" fmla="*/ 1704951 h 1709572"/>
                  <a:gd name="connsiteX0" fmla="*/ 0 w 4136390"/>
                  <a:gd name="connsiteY0" fmla="*/ 1708761 h 1709572"/>
                  <a:gd name="connsiteX1" fmla="*/ 2834327 w 4136390"/>
                  <a:gd name="connsiteY1" fmla="*/ 1708761 h 1709572"/>
                  <a:gd name="connsiteX2" fmla="*/ 2834327 w 4136390"/>
                  <a:gd name="connsiteY2" fmla="*/ 1407960 h 1709572"/>
                  <a:gd name="connsiteX3" fmla="*/ 2327714 w 4136390"/>
                  <a:gd name="connsiteY3" fmla="*/ 1407960 h 1709572"/>
                  <a:gd name="connsiteX4" fmla="*/ 2327714 w 4136390"/>
                  <a:gd name="connsiteY4" fmla="*/ 1116658 h 1709572"/>
                  <a:gd name="connsiteX5" fmla="*/ 2696063 w 4136390"/>
                  <a:gd name="connsiteY5" fmla="*/ 0 h 1709572"/>
                  <a:gd name="connsiteX6" fmla="*/ 3260725 w 4136390"/>
                  <a:gd name="connsiteY6" fmla="*/ 0 h 1709572"/>
                  <a:gd name="connsiteX7" fmla="*/ 3260725 w 4136390"/>
                  <a:gd name="connsiteY7" fmla="*/ 1116658 h 1709572"/>
                  <a:gd name="connsiteX8" fmla="*/ 3382101 w 4136390"/>
                  <a:gd name="connsiteY8" fmla="*/ 1116658 h 1709572"/>
                  <a:gd name="connsiteX9" fmla="*/ 3382101 w 4136390"/>
                  <a:gd name="connsiteY9" fmla="*/ 1407960 h 1709572"/>
                  <a:gd name="connsiteX10" fmla="*/ 3260725 w 4136390"/>
                  <a:gd name="connsiteY10" fmla="*/ 1407960 h 1709572"/>
                  <a:gd name="connsiteX11" fmla="*/ 3258673 w 4136390"/>
                  <a:gd name="connsiteY11" fmla="*/ 1709572 h 1709572"/>
                  <a:gd name="connsiteX12" fmla="*/ 4136390 w 4136390"/>
                  <a:gd name="connsiteY12" fmla="*/ 1704951 h 170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6390" h="1709572">
                    <a:moveTo>
                      <a:pt x="0" y="1708761"/>
                    </a:moveTo>
                    <a:lnTo>
                      <a:pt x="2834327" y="1708761"/>
                    </a:lnTo>
                    <a:lnTo>
                      <a:pt x="2834327" y="1407960"/>
                    </a:lnTo>
                    <a:lnTo>
                      <a:pt x="2327714" y="1407960"/>
                    </a:lnTo>
                    <a:lnTo>
                      <a:pt x="2327714" y="1116658"/>
                    </a:lnTo>
                    <a:lnTo>
                      <a:pt x="2696063" y="0"/>
                    </a:lnTo>
                    <a:lnTo>
                      <a:pt x="3260725" y="0"/>
                    </a:lnTo>
                    <a:lnTo>
                      <a:pt x="3260725" y="1116658"/>
                    </a:lnTo>
                    <a:lnTo>
                      <a:pt x="3382101" y="1116658"/>
                    </a:lnTo>
                    <a:lnTo>
                      <a:pt x="3382101" y="1407960"/>
                    </a:lnTo>
                    <a:lnTo>
                      <a:pt x="3260725" y="1407960"/>
                    </a:lnTo>
                    <a:cubicBezTo>
                      <a:pt x="3256558" y="1571999"/>
                      <a:pt x="3261689" y="1618799"/>
                      <a:pt x="3258673" y="1709572"/>
                    </a:cubicBezTo>
                    <a:lnTo>
                      <a:pt x="4136390" y="1704951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3000" dirty="0">
                  <a:latin typeface="Impact" panose="020B0806030902050204" pitchFamily="34" charset="0"/>
                </a:endParaRPr>
              </a:p>
            </p:txBody>
          </p:sp>
          <p:grpSp>
            <p:nvGrpSpPr>
              <p:cNvPr id="108" name="组合 107"/>
              <p:cNvGrpSpPr/>
              <p:nvPr/>
            </p:nvGrpSpPr>
            <p:grpSpPr>
              <a:xfrm>
                <a:off x="6221950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112" name="椭圆 111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椭圆 112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9" name="组合 108"/>
              <p:cNvGrpSpPr/>
              <p:nvPr/>
            </p:nvGrpSpPr>
            <p:grpSpPr>
              <a:xfrm>
                <a:off x="10444043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110" name="椭圆 109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椭圆 110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114" name="文本框 78"/>
          <p:cNvSpPr txBox="1"/>
          <p:nvPr/>
        </p:nvSpPr>
        <p:spPr>
          <a:xfrm>
            <a:off x="6485323" y="4955452"/>
            <a:ext cx="198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6569359" y="4267468"/>
            <a:ext cx="1442304" cy="655815"/>
            <a:chOff x="4806096" y="2627316"/>
            <a:chExt cx="1442304" cy="655815"/>
          </a:xfrm>
          <a:solidFill>
            <a:srgbClr val="C00000"/>
          </a:solidFill>
        </p:grpSpPr>
        <p:sp>
          <p:nvSpPr>
            <p:cNvPr id="116" name="矩形 115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7" name="图片 1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118" name="文本框 82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关键技术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522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73" grpId="0"/>
      <p:bldP spid="86" grpId="0"/>
      <p:bldP spid="99" grpId="0"/>
      <p:bldP spid="1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我们的优势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5809555" y="36462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3432" y="1631721"/>
            <a:ext cx="4804199" cy="341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直接连接符 72"/>
          <p:cNvCxnSpPr/>
          <p:nvPr/>
        </p:nvCxnSpPr>
        <p:spPr>
          <a:xfrm>
            <a:off x="5305499" y="198074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组合 73"/>
          <p:cNvGrpSpPr/>
          <p:nvPr/>
        </p:nvGrpSpPr>
        <p:grpSpPr>
          <a:xfrm>
            <a:off x="4369395" y="1412776"/>
            <a:ext cx="1135936" cy="1135936"/>
            <a:chOff x="1677608" y="2996952"/>
            <a:chExt cx="1395643" cy="1395643"/>
          </a:xfrm>
        </p:grpSpPr>
        <p:sp>
          <p:nvSpPr>
            <p:cNvPr id="7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725788" y="1789558"/>
            <a:ext cx="423150" cy="390158"/>
            <a:chOff x="7339246" y="1487600"/>
            <a:chExt cx="423150" cy="390158"/>
          </a:xfrm>
        </p:grpSpPr>
        <p:sp>
          <p:nvSpPr>
            <p:cNvPr id="78" name="Freeform 364"/>
            <p:cNvSpPr>
              <a:spLocks/>
            </p:cNvSpPr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5"/>
            <p:cNvSpPr>
              <a:spLocks/>
            </p:cNvSpPr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6"/>
            <p:cNvSpPr>
              <a:spLocks/>
            </p:cNvSpPr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1" name="矩形 80"/>
          <p:cNvSpPr/>
          <p:nvPr/>
        </p:nvSpPr>
        <p:spPr>
          <a:xfrm>
            <a:off x="5593531" y="160332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市场占有率利好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5593531" y="2011330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4889643" y="3068960"/>
            <a:ext cx="1135936" cy="1135936"/>
            <a:chOff x="1677608" y="2996952"/>
            <a:chExt cx="1395643" cy="1395643"/>
          </a:xfrm>
        </p:grpSpPr>
        <p:sp>
          <p:nvSpPr>
            <p:cNvPr id="8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8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236297" y="3424363"/>
            <a:ext cx="448854" cy="457012"/>
            <a:chOff x="2000378" y="1974523"/>
            <a:chExt cx="576064" cy="586534"/>
          </a:xfrm>
        </p:grpSpPr>
        <p:sp>
          <p:nvSpPr>
            <p:cNvPr id="87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63"/>
            <p:cNvSpPr>
              <a:spLocks/>
            </p:cNvSpPr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89" name="矩形 88"/>
          <p:cNvSpPr/>
          <p:nvPr/>
        </p:nvSpPr>
        <p:spPr>
          <a:xfrm>
            <a:off x="6097588" y="3268792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竞争机制利好</a:t>
            </a: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6097587" y="3676798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5305499" y="534454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/>
          <p:cNvGrpSpPr/>
          <p:nvPr/>
        </p:nvGrpSpPr>
        <p:grpSpPr>
          <a:xfrm>
            <a:off x="4385587" y="4725144"/>
            <a:ext cx="1135936" cy="1135936"/>
            <a:chOff x="1677608" y="2996952"/>
            <a:chExt cx="1395643" cy="1395643"/>
          </a:xfrm>
        </p:grpSpPr>
        <p:sp>
          <p:nvSpPr>
            <p:cNvPr id="9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9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95" name="Freeform 133"/>
          <p:cNvSpPr>
            <a:spLocks/>
          </p:cNvSpPr>
          <p:nvPr/>
        </p:nvSpPr>
        <p:spPr bwMode="auto">
          <a:xfrm>
            <a:off x="4683344" y="5046860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5593532" y="4967121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地理位置优势</a:t>
            </a:r>
          </a:p>
        </p:txBody>
      </p:sp>
      <p:sp>
        <p:nvSpPr>
          <p:cNvPr id="97" name="矩形 96"/>
          <p:cNvSpPr>
            <a:spLocks noChangeArrowheads="1"/>
          </p:cNvSpPr>
          <p:nvPr/>
        </p:nvSpPr>
        <p:spPr bwMode="auto">
          <a:xfrm>
            <a:off x="5593531" y="5375127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32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81" grpId="0"/>
      <p:bldP spid="82" grpId="0"/>
      <p:bldP spid="89" grpId="0"/>
      <p:bldP spid="90" grpId="0"/>
      <p:bldP spid="95" grpId="0" animBg="1"/>
      <p:bldP spid="96" grpId="0"/>
      <p:bldP spid="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可行性分析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/>
        </p:nvSpPr>
        <p:spPr bwMode="auto">
          <a:xfrm rot="19469485">
            <a:off x="2691510" y="2269441"/>
            <a:ext cx="1557681" cy="165980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5665538" y="2140333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应用前景</a:t>
            </a:r>
            <a:endParaRPr lang="zh-CN" altLang="en-US" sz="1400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961367" y="1628800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矩形标注 1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5665538" y="2701008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难点疑点</a:t>
            </a:r>
            <a:endParaRPr lang="zh-CN" altLang="en-US" sz="1400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矩形标注 23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6" name="圆角矩形 25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9"/>
          <p:cNvSpPr txBox="1"/>
          <p:nvPr/>
        </p:nvSpPr>
        <p:spPr>
          <a:xfrm>
            <a:off x="5665539" y="325456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技术原因</a:t>
            </a:r>
            <a:endParaRPr lang="zh-CN" altLang="en-US" sz="1400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矩形标注 2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！第一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9"/>
          <p:cNvSpPr txBox="1"/>
          <p:nvPr/>
        </p:nvSpPr>
        <p:spPr>
          <a:xfrm>
            <a:off x="5665539" y="379237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人</a:t>
            </a:r>
            <a:r>
              <a:rPr lang="zh-CN" altLang="en-US" sz="14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为原因</a:t>
            </a:r>
            <a:endParaRPr lang="zh-CN" altLang="en-US" sz="1400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112164" y="3284984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矩形标注 3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2941032" y="4140832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2978770" y="4187801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可行性</a:t>
            </a:r>
          </a:p>
        </p:txBody>
      </p:sp>
    </p:spTree>
    <p:extLst>
      <p:ext uri="{BB962C8B-B14F-4D97-AF65-F5344CB8AC3E}">
        <p14:creationId xmlns:p14="http://schemas.microsoft.com/office/powerpoint/2010/main" val="161816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3" grpId="0" animBg="1"/>
      <p:bldP spid="14" grpId="0" animBg="1"/>
      <p:bldP spid="15" grpId="0" animBg="1"/>
      <p:bldP spid="16" grpId="0"/>
      <p:bldP spid="20" grpId="0" animBg="1"/>
      <p:bldP spid="21" grpId="0" animBg="1"/>
      <p:bldP spid="22" grpId="0"/>
      <p:bldP spid="26" grpId="0" animBg="1"/>
      <p:bldP spid="27" grpId="0" animBg="1"/>
      <p:bldP spid="28" grpId="0"/>
      <p:bldP spid="32" grpId="0"/>
      <p:bldP spid="33" grpId="0" animBg="1"/>
      <p:bldP spid="34" grpId="0" animBg="1"/>
      <p:bldP spid="35" grpId="0"/>
      <p:bldP spid="39" grpId="0" animBg="1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73451" y="1324744"/>
            <a:ext cx="2032248" cy="2032248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6" name="TextBox 45"/>
          <p:cNvSpPr txBox="1"/>
          <p:nvPr/>
        </p:nvSpPr>
        <p:spPr>
          <a:xfrm>
            <a:off x="5398495" y="3769876"/>
            <a:ext cx="1342676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rPr>
              <a:t>PART 03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109673" y="43003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4657427" y="4322170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32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0"/>
          <p:cNvSpPr/>
          <p:nvPr/>
        </p:nvSpPr>
        <p:spPr>
          <a:xfrm>
            <a:off x="4369395" y="4984923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35" name="KSO_Shape"/>
          <p:cNvSpPr>
            <a:spLocks/>
          </p:cNvSpPr>
          <p:nvPr/>
        </p:nvSpPr>
        <p:spPr bwMode="auto">
          <a:xfrm>
            <a:off x="5648287" y="1988840"/>
            <a:ext cx="898602" cy="88961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7787" y="1348674"/>
            <a:ext cx="3182466" cy="430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产品概述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41902" y="2276872"/>
            <a:ext cx="735160" cy="735160"/>
            <a:chOff x="857214" y="1809740"/>
            <a:chExt cx="735160" cy="735160"/>
          </a:xfrm>
        </p:grpSpPr>
        <p:sp>
          <p:nvSpPr>
            <p:cNvPr id="16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7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41902" y="4330000"/>
            <a:ext cx="735160" cy="735160"/>
            <a:chOff x="857214" y="1809740"/>
            <a:chExt cx="735160" cy="735160"/>
          </a:xfrm>
        </p:grpSpPr>
        <p:sp>
          <p:nvSpPr>
            <p:cNvPr id="19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0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93003" y="2276872"/>
            <a:ext cx="735160" cy="735160"/>
            <a:chOff x="857214" y="1809740"/>
            <a:chExt cx="735160" cy="735160"/>
          </a:xfrm>
        </p:grpSpPr>
        <p:sp>
          <p:nvSpPr>
            <p:cNvPr id="22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3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93003" y="4330000"/>
            <a:ext cx="735160" cy="735160"/>
            <a:chOff x="857214" y="1809740"/>
            <a:chExt cx="735160" cy="735160"/>
          </a:xfrm>
        </p:grpSpPr>
        <p:sp>
          <p:nvSpPr>
            <p:cNvPr id="25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6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702555" y="2317806"/>
            <a:ext cx="2089504" cy="1087328"/>
            <a:chOff x="8779234" y="2030754"/>
            <a:chExt cx="2089504" cy="1087328"/>
          </a:xfrm>
        </p:grpSpPr>
        <p:sp>
          <p:nvSpPr>
            <p:cNvPr id="28" name="矩形 27"/>
            <p:cNvSpPr/>
            <p:nvPr/>
          </p:nvSpPr>
          <p:spPr>
            <a:xfrm>
              <a:off x="8780506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465596"/>
              <a:ext cx="2089504" cy="6524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请勿盗卖！否则将被追究法律责任！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28163" y="2317806"/>
            <a:ext cx="2089504" cy="1087328"/>
            <a:chOff x="8779234" y="2030754"/>
            <a:chExt cx="2089504" cy="1087328"/>
          </a:xfrm>
        </p:grpSpPr>
        <p:sp>
          <p:nvSpPr>
            <p:cNvPr id="31" name="矩形 30"/>
            <p:cNvSpPr/>
            <p:nvPr/>
          </p:nvSpPr>
          <p:spPr>
            <a:xfrm>
              <a:off x="8779234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779234" y="2465596"/>
              <a:ext cx="2089504" cy="6524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请勿盗卖！否则将被追究法律责任！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703827" y="4344457"/>
            <a:ext cx="2089504" cy="1087328"/>
            <a:chOff x="8779234" y="2030754"/>
            <a:chExt cx="2089504" cy="1087328"/>
          </a:xfrm>
        </p:grpSpPr>
        <p:sp>
          <p:nvSpPr>
            <p:cNvPr id="34" name="矩形 33"/>
            <p:cNvSpPr/>
            <p:nvPr/>
          </p:nvSpPr>
          <p:spPr>
            <a:xfrm>
              <a:off x="880855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79234" y="2465596"/>
              <a:ext cx="2089504" cy="6524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请勿盗卖！否则将被追究法律责任！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28163" y="4334030"/>
            <a:ext cx="2089504" cy="1087328"/>
            <a:chOff x="8779234" y="2030754"/>
            <a:chExt cx="2089504" cy="1087328"/>
          </a:xfrm>
        </p:grpSpPr>
        <p:sp>
          <p:nvSpPr>
            <p:cNvPr id="37" name="矩形 36"/>
            <p:cNvSpPr/>
            <p:nvPr/>
          </p:nvSpPr>
          <p:spPr>
            <a:xfrm>
              <a:off x="8811997" y="203075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465596"/>
              <a:ext cx="2089504" cy="6524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请勿盗卖！否则将被追究法律责任！</a:t>
              </a: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691" y="557173"/>
            <a:ext cx="4912332" cy="581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产品形式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025579" y="209786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 rot="16200000">
            <a:off x="3176262" y="3161948"/>
            <a:ext cx="2953051" cy="831222"/>
            <a:chOff x="9094388" y="3131023"/>
            <a:chExt cx="1220012" cy="566265"/>
          </a:xfrm>
        </p:grpSpPr>
        <p:sp>
          <p:nvSpPr>
            <p:cNvPr id="14" name="Line 128"/>
            <p:cNvSpPr>
              <a:spLocks noChangeShapeType="1"/>
            </p:cNvSpPr>
            <p:nvPr/>
          </p:nvSpPr>
          <p:spPr bwMode="auto">
            <a:xfrm>
              <a:off x="9702801" y="3131023"/>
              <a:ext cx="0" cy="56467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29"/>
            <p:cNvSpPr>
              <a:spLocks noChangeShapeType="1"/>
            </p:cNvSpPr>
            <p:nvPr/>
          </p:nvSpPr>
          <p:spPr bwMode="auto">
            <a:xfrm flipH="1">
              <a:off x="9094388" y="3492501"/>
              <a:ext cx="1219891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30"/>
            <p:cNvSpPr>
              <a:spLocks noChangeShapeType="1"/>
            </p:cNvSpPr>
            <p:nvPr/>
          </p:nvSpPr>
          <p:spPr bwMode="auto">
            <a:xfrm>
              <a:off x="9094683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31"/>
            <p:cNvSpPr>
              <a:spLocks noChangeShapeType="1"/>
            </p:cNvSpPr>
            <p:nvPr/>
          </p:nvSpPr>
          <p:spPr bwMode="auto">
            <a:xfrm>
              <a:off x="10314400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425179" y="2605089"/>
            <a:ext cx="1872208" cy="1872208"/>
            <a:chOff x="1677608" y="2996952"/>
            <a:chExt cx="1395643" cy="1395643"/>
          </a:xfrm>
        </p:grpSpPr>
        <p:sp>
          <p:nvSpPr>
            <p:cNvPr id="1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86364" y="3181153"/>
            <a:ext cx="549837" cy="763569"/>
            <a:chOff x="8032306" y="5624901"/>
            <a:chExt cx="429201" cy="596039"/>
          </a:xfrm>
          <a:solidFill>
            <a:schemeClr val="bg1"/>
          </a:solidFill>
        </p:grpSpPr>
        <p:sp>
          <p:nvSpPr>
            <p:cNvPr id="22" name="Freeform 276"/>
            <p:cNvSpPr>
              <a:spLocks/>
            </p:cNvSpPr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77"/>
            <p:cNvSpPr>
              <a:spLocks/>
            </p:cNvSpPr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89475" y="1529896"/>
            <a:ext cx="1135936" cy="1135936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6313611" y="1720444"/>
            <a:ext cx="197250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下门店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13611" y="2128450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请勿盗卖！否则将被追究法律责任！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6025579" y="361003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5089475" y="3042064"/>
            <a:ext cx="1135936" cy="1135936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1" name="矩形 40"/>
          <p:cNvSpPr/>
          <p:nvPr/>
        </p:nvSpPr>
        <p:spPr>
          <a:xfrm>
            <a:off x="6313612" y="3232612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电脑终端</a:t>
            </a: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6313611" y="3640618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请勿盗卖！否则将被追究法律责任！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6025579" y="504209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5089475" y="4554232"/>
            <a:ext cx="1135936" cy="1135936"/>
            <a:chOff x="1677608" y="2996952"/>
            <a:chExt cx="1395643" cy="1395643"/>
          </a:xfrm>
        </p:grpSpPr>
        <p:sp>
          <p:nvSpPr>
            <p:cNvPr id="4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0" name="矩形 49"/>
          <p:cNvSpPr/>
          <p:nvPr/>
        </p:nvSpPr>
        <p:spPr>
          <a:xfrm>
            <a:off x="6313612" y="4672772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zh-CN" altLang="en-US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6313611" y="5080778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请勿盗卖！否则将被追究法律责任！</a:t>
            </a: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5428616" y="1823691"/>
            <a:ext cx="457651" cy="532154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4" name="KSO_Shape"/>
          <p:cNvSpPr>
            <a:spLocks/>
          </p:cNvSpPr>
          <p:nvPr/>
        </p:nvSpPr>
        <p:spPr bwMode="auto">
          <a:xfrm>
            <a:off x="5377507" y="3361988"/>
            <a:ext cx="570670" cy="427051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5" name="KSO_Shape"/>
          <p:cNvSpPr>
            <a:spLocks/>
          </p:cNvSpPr>
          <p:nvPr/>
        </p:nvSpPr>
        <p:spPr bwMode="auto">
          <a:xfrm>
            <a:off x="5377507" y="4891952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496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0"/>
                            </p:stCondLst>
                            <p:childTnLst>
                              <p:par>
                                <p:cTn id="1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35" grpId="0"/>
      <p:bldP spid="36" grpId="0"/>
      <p:bldP spid="41" grpId="0"/>
      <p:bldP spid="42" grpId="0"/>
      <p:bldP spid="50" grpId="0"/>
      <p:bldP spid="51" grpId="0"/>
      <p:bldP spid="53" grpId="0" animBg="1"/>
      <p:bldP spid="54" grpId="0" animBg="1"/>
      <p:bldP spid="5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产品功能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777107" y="1667619"/>
            <a:ext cx="2664296" cy="1997467"/>
            <a:chOff x="1777107" y="1628800"/>
            <a:chExt cx="2664296" cy="1997467"/>
          </a:xfrm>
        </p:grpSpPr>
        <p:grpSp>
          <p:nvGrpSpPr>
            <p:cNvPr id="13" name="组合 12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/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" name="文本框 9"/>
            <p:cNvSpPr txBox="1"/>
            <p:nvPr/>
          </p:nvSpPr>
          <p:spPr>
            <a:xfrm>
              <a:off x="2641203" y="3140968"/>
              <a:ext cx="932748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01443" y="1667619"/>
            <a:ext cx="2593268" cy="1950750"/>
            <a:chOff x="4801443" y="1628800"/>
            <a:chExt cx="2593268" cy="1950750"/>
          </a:xfrm>
        </p:grpSpPr>
        <p:grpSp>
          <p:nvGrpSpPr>
            <p:cNvPr id="18" name="组合 17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 cstate="screen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b="812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944563" y="3573016"/>
                <a:ext cx="2977456" cy="576064"/>
              </a:xfrm>
              <a:prstGeom prst="rect">
                <a:avLst/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" name="文本框 9"/>
            <p:cNvSpPr txBox="1"/>
            <p:nvPr/>
          </p:nvSpPr>
          <p:spPr>
            <a:xfrm>
              <a:off x="5665538" y="3140968"/>
              <a:ext cx="907883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77211" y="1667619"/>
            <a:ext cx="2593268" cy="1950750"/>
            <a:chOff x="7777211" y="1628800"/>
            <a:chExt cx="2593268" cy="1950750"/>
          </a:xfrm>
        </p:grpSpPr>
        <p:grpSp>
          <p:nvGrpSpPr>
            <p:cNvPr id="23" name="组合 22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944563" y="3573016"/>
                <a:ext cx="2977456" cy="576064"/>
              </a:xfrm>
              <a:prstGeom prst="rect">
                <a:avLst/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4" name="文本框 9"/>
            <p:cNvSpPr txBox="1"/>
            <p:nvPr/>
          </p:nvSpPr>
          <p:spPr>
            <a:xfrm>
              <a:off x="8689875" y="3140968"/>
              <a:ext cx="859314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569488" y="3840259"/>
            <a:ext cx="1135936" cy="1135936"/>
            <a:chOff x="1677608" y="2996952"/>
            <a:chExt cx="1395643" cy="1395643"/>
          </a:xfrm>
        </p:grpSpPr>
        <p:sp>
          <p:nvSpPr>
            <p:cNvPr id="2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925881" y="4217041"/>
            <a:ext cx="423150" cy="390158"/>
            <a:chOff x="7339246" y="1487600"/>
            <a:chExt cx="423150" cy="390158"/>
          </a:xfrm>
        </p:grpSpPr>
        <p:sp>
          <p:nvSpPr>
            <p:cNvPr id="31" name="Freeform 364"/>
            <p:cNvSpPr>
              <a:spLocks/>
            </p:cNvSpPr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65"/>
            <p:cNvSpPr>
              <a:spLocks/>
            </p:cNvSpPr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66"/>
            <p:cNvSpPr>
              <a:spLocks/>
            </p:cNvSpPr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281163" y="5208411"/>
            <a:ext cx="1656477" cy="906814"/>
            <a:chOff x="2496894" y="3984275"/>
            <a:chExt cx="1656477" cy="906814"/>
          </a:xfrm>
        </p:grpSpPr>
        <p:grpSp>
          <p:nvGrpSpPr>
            <p:cNvPr id="35" name="组合 3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4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3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3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70C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521523" y="3877240"/>
            <a:ext cx="1135936" cy="1135936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8177" y="4232643"/>
            <a:ext cx="448854" cy="457012"/>
            <a:chOff x="2000378" y="1974523"/>
            <a:chExt cx="576064" cy="586534"/>
          </a:xfrm>
        </p:grpSpPr>
        <p:sp>
          <p:nvSpPr>
            <p:cNvPr id="46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63"/>
            <p:cNvSpPr>
              <a:spLocks/>
            </p:cNvSpPr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233198" y="5208411"/>
            <a:ext cx="1656477" cy="884885"/>
            <a:chOff x="2496894" y="3984275"/>
            <a:chExt cx="1656477" cy="884885"/>
          </a:xfrm>
        </p:grpSpPr>
        <p:grpSp>
          <p:nvGrpSpPr>
            <p:cNvPr id="49" name="组合 48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4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2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1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70C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561465" y="3861048"/>
            <a:ext cx="1135936" cy="1135936"/>
            <a:chOff x="1677608" y="2996952"/>
            <a:chExt cx="1395643" cy="1395643"/>
          </a:xfrm>
        </p:grpSpPr>
        <p:sp>
          <p:nvSpPr>
            <p:cNvPr id="5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0070C0"/>
                </a:solidFill>
              </a:endParaRPr>
            </a:p>
          </p:txBody>
        </p:sp>
        <p:sp>
          <p:nvSpPr>
            <p:cNvPr id="5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9" name="Freeform 133"/>
          <p:cNvSpPr>
            <a:spLocks/>
          </p:cNvSpPr>
          <p:nvPr/>
        </p:nvSpPr>
        <p:spPr bwMode="auto">
          <a:xfrm>
            <a:off x="8859222" y="4182764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8257534" y="5208411"/>
            <a:ext cx="1656477" cy="906814"/>
            <a:chOff x="2496894" y="3984275"/>
            <a:chExt cx="1656477" cy="906814"/>
          </a:xfrm>
        </p:grpSpPr>
        <p:grpSp>
          <p:nvGrpSpPr>
            <p:cNvPr id="61" name="组合 60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6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7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64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65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3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70C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305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75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5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椭圆 57"/>
          <p:cNvSpPr/>
          <p:nvPr/>
        </p:nvSpPr>
        <p:spPr>
          <a:xfrm>
            <a:off x="1250998" y="1361268"/>
            <a:ext cx="4135464" cy="41354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04800" dist="635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C00000"/>
                </a:solidFill>
                <a:latin typeface="Impact MT Std" pitchFamily="34" charset="0"/>
                <a:ea typeface="微软雅黑" pitchFamily="34" charset="-122"/>
              </a:rPr>
              <a:t>网络营销方案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974133" y="1764413"/>
            <a:ext cx="2966869" cy="3501947"/>
            <a:chOff x="4832531" y="1500201"/>
            <a:chExt cx="2966869" cy="3501947"/>
          </a:xfrm>
        </p:grpSpPr>
        <p:sp>
          <p:nvSpPr>
            <p:cNvPr id="13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" fmla="*/ 0 w 1853592"/>
                <a:gd name="connsiteY0" fmla="*/ 457200 h 457200"/>
                <a:gd name="connsiteX1" fmla="*/ 1181100 w 1853592"/>
                <a:gd name="connsiteY1" fmla="*/ 0 h 457200"/>
                <a:gd name="connsiteX2" fmla="*/ 1853592 w 1853592"/>
                <a:gd name="connsiteY2" fmla="*/ 457128 h 457200"/>
                <a:gd name="connsiteX3" fmla="*/ 0 w 1853592"/>
                <a:gd name="connsiteY3" fmla="*/ 457200 h 457200"/>
                <a:gd name="connsiteX0" fmla="*/ 0 w 1853592"/>
                <a:gd name="connsiteY0" fmla="*/ 335351 h 335351"/>
                <a:gd name="connsiteX1" fmla="*/ 1287695 w 1853592"/>
                <a:gd name="connsiteY1" fmla="*/ 0 h 335351"/>
                <a:gd name="connsiteX2" fmla="*/ 1853592 w 1853592"/>
                <a:gd name="connsiteY2" fmla="*/ 335279 h 335351"/>
                <a:gd name="connsiteX3" fmla="*/ 0 w 1853592"/>
                <a:gd name="connsiteY3" fmla="*/ 335351 h 335351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232412 h 232412"/>
                <a:gd name="connsiteX1" fmla="*/ 1371632 w 1822079"/>
                <a:gd name="connsiteY1" fmla="*/ 4497 h 232412"/>
                <a:gd name="connsiteX2" fmla="*/ 1822079 w 1822079"/>
                <a:gd name="connsiteY2" fmla="*/ 228470 h 232412"/>
                <a:gd name="connsiteX3" fmla="*/ 0 w 1822079"/>
                <a:gd name="connsiteY3" fmla="*/ 232412 h 232412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34944 h 234944"/>
                <a:gd name="connsiteX1" fmla="*/ 1458135 w 1822079"/>
                <a:gd name="connsiteY1" fmla="*/ 510 h 234944"/>
                <a:gd name="connsiteX2" fmla="*/ 1822079 w 1822079"/>
                <a:gd name="connsiteY2" fmla="*/ 231002 h 234944"/>
                <a:gd name="connsiteX3" fmla="*/ 0 w 1822079"/>
                <a:gd name="connsiteY3" fmla="*/ 234944 h 234944"/>
                <a:gd name="connsiteX0" fmla="*/ 0 w 1822079"/>
                <a:gd name="connsiteY0" fmla="*/ 251876 h 251876"/>
                <a:gd name="connsiteX1" fmla="*/ 1505928 w 1822079"/>
                <a:gd name="connsiteY1" fmla="*/ 456 h 251876"/>
                <a:gd name="connsiteX2" fmla="*/ 1822079 w 1822079"/>
                <a:gd name="connsiteY2" fmla="*/ 247934 h 251876"/>
                <a:gd name="connsiteX3" fmla="*/ 0 w 1822079"/>
                <a:gd name="connsiteY3" fmla="*/ 251876 h 251876"/>
                <a:gd name="connsiteX0" fmla="*/ 0 w 1822079"/>
                <a:gd name="connsiteY0" fmla="*/ 292564 h 292564"/>
                <a:gd name="connsiteX1" fmla="*/ 1499509 w 1822079"/>
                <a:gd name="connsiteY1" fmla="*/ 362 h 292564"/>
                <a:gd name="connsiteX2" fmla="*/ 1822079 w 1822079"/>
                <a:gd name="connsiteY2" fmla="*/ 288622 h 292564"/>
                <a:gd name="connsiteX3" fmla="*/ 0 w 1822079"/>
                <a:gd name="connsiteY3" fmla="*/ 292564 h 292564"/>
                <a:gd name="connsiteX0" fmla="*/ 0 w 1822079"/>
                <a:gd name="connsiteY0" fmla="*/ 269899 h 269899"/>
                <a:gd name="connsiteX1" fmla="*/ 1405305 w 1822079"/>
                <a:gd name="connsiteY1" fmla="*/ 410 h 269899"/>
                <a:gd name="connsiteX2" fmla="*/ 1822079 w 1822079"/>
                <a:gd name="connsiteY2" fmla="*/ 265957 h 269899"/>
                <a:gd name="connsiteX3" fmla="*/ 0 w 1822079"/>
                <a:gd name="connsiteY3" fmla="*/ 269899 h 26989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386588 h 386588"/>
                <a:gd name="connsiteX1" fmla="*/ 1506644 w 1822079"/>
                <a:gd name="connsiteY1" fmla="*/ 246 h 386588"/>
                <a:gd name="connsiteX2" fmla="*/ 1822079 w 1822079"/>
                <a:gd name="connsiteY2" fmla="*/ 382646 h 386588"/>
                <a:gd name="connsiteX3" fmla="*/ 0 w 1822079"/>
                <a:gd name="connsiteY3" fmla="*/ 386588 h 386588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64631" y="1764413"/>
            <a:ext cx="2966869" cy="3501947"/>
            <a:chOff x="4832531" y="1500201"/>
            <a:chExt cx="2966869" cy="3501947"/>
          </a:xfrm>
        </p:grpSpPr>
        <p:sp>
          <p:nvSpPr>
            <p:cNvPr id="16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" fmla="*/ 0 w 1853592"/>
                <a:gd name="connsiteY0" fmla="*/ 457200 h 457200"/>
                <a:gd name="connsiteX1" fmla="*/ 1181100 w 1853592"/>
                <a:gd name="connsiteY1" fmla="*/ 0 h 457200"/>
                <a:gd name="connsiteX2" fmla="*/ 1853592 w 1853592"/>
                <a:gd name="connsiteY2" fmla="*/ 457128 h 457200"/>
                <a:gd name="connsiteX3" fmla="*/ 0 w 1853592"/>
                <a:gd name="connsiteY3" fmla="*/ 457200 h 457200"/>
                <a:gd name="connsiteX0" fmla="*/ 0 w 1853592"/>
                <a:gd name="connsiteY0" fmla="*/ 335351 h 335351"/>
                <a:gd name="connsiteX1" fmla="*/ 1287695 w 1853592"/>
                <a:gd name="connsiteY1" fmla="*/ 0 h 335351"/>
                <a:gd name="connsiteX2" fmla="*/ 1853592 w 1853592"/>
                <a:gd name="connsiteY2" fmla="*/ 335279 h 335351"/>
                <a:gd name="connsiteX3" fmla="*/ 0 w 1853592"/>
                <a:gd name="connsiteY3" fmla="*/ 335351 h 335351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232412 h 232412"/>
                <a:gd name="connsiteX1" fmla="*/ 1371632 w 1822079"/>
                <a:gd name="connsiteY1" fmla="*/ 4497 h 232412"/>
                <a:gd name="connsiteX2" fmla="*/ 1822079 w 1822079"/>
                <a:gd name="connsiteY2" fmla="*/ 228470 h 232412"/>
                <a:gd name="connsiteX3" fmla="*/ 0 w 1822079"/>
                <a:gd name="connsiteY3" fmla="*/ 232412 h 232412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34944 h 234944"/>
                <a:gd name="connsiteX1" fmla="*/ 1458135 w 1822079"/>
                <a:gd name="connsiteY1" fmla="*/ 510 h 234944"/>
                <a:gd name="connsiteX2" fmla="*/ 1822079 w 1822079"/>
                <a:gd name="connsiteY2" fmla="*/ 231002 h 234944"/>
                <a:gd name="connsiteX3" fmla="*/ 0 w 1822079"/>
                <a:gd name="connsiteY3" fmla="*/ 234944 h 234944"/>
                <a:gd name="connsiteX0" fmla="*/ 0 w 1822079"/>
                <a:gd name="connsiteY0" fmla="*/ 251876 h 251876"/>
                <a:gd name="connsiteX1" fmla="*/ 1505928 w 1822079"/>
                <a:gd name="connsiteY1" fmla="*/ 456 h 251876"/>
                <a:gd name="connsiteX2" fmla="*/ 1822079 w 1822079"/>
                <a:gd name="connsiteY2" fmla="*/ 247934 h 251876"/>
                <a:gd name="connsiteX3" fmla="*/ 0 w 1822079"/>
                <a:gd name="connsiteY3" fmla="*/ 251876 h 251876"/>
                <a:gd name="connsiteX0" fmla="*/ 0 w 1822079"/>
                <a:gd name="connsiteY0" fmla="*/ 292564 h 292564"/>
                <a:gd name="connsiteX1" fmla="*/ 1499509 w 1822079"/>
                <a:gd name="connsiteY1" fmla="*/ 362 h 292564"/>
                <a:gd name="connsiteX2" fmla="*/ 1822079 w 1822079"/>
                <a:gd name="connsiteY2" fmla="*/ 288622 h 292564"/>
                <a:gd name="connsiteX3" fmla="*/ 0 w 1822079"/>
                <a:gd name="connsiteY3" fmla="*/ 292564 h 292564"/>
                <a:gd name="connsiteX0" fmla="*/ 0 w 1822079"/>
                <a:gd name="connsiteY0" fmla="*/ 269899 h 269899"/>
                <a:gd name="connsiteX1" fmla="*/ 1405305 w 1822079"/>
                <a:gd name="connsiteY1" fmla="*/ 410 h 269899"/>
                <a:gd name="connsiteX2" fmla="*/ 1822079 w 1822079"/>
                <a:gd name="connsiteY2" fmla="*/ 265957 h 269899"/>
                <a:gd name="connsiteX3" fmla="*/ 0 w 1822079"/>
                <a:gd name="connsiteY3" fmla="*/ 269899 h 26989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386588 h 386588"/>
                <a:gd name="connsiteX1" fmla="*/ 1506644 w 1822079"/>
                <a:gd name="connsiteY1" fmla="*/ 246 h 386588"/>
                <a:gd name="connsiteX2" fmla="*/ 1822079 w 1822079"/>
                <a:gd name="connsiteY2" fmla="*/ 382646 h 386588"/>
                <a:gd name="connsiteX3" fmla="*/ 0 w 1822079"/>
                <a:gd name="connsiteY3" fmla="*/ 386588 h 386588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2546" y="1764413"/>
            <a:ext cx="2966869" cy="3501947"/>
            <a:chOff x="4832531" y="1500201"/>
            <a:chExt cx="2966869" cy="3501947"/>
          </a:xfrm>
        </p:grpSpPr>
        <p:sp>
          <p:nvSpPr>
            <p:cNvPr id="19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" fmla="*/ 0 w 1853592"/>
                <a:gd name="connsiteY0" fmla="*/ 457200 h 457200"/>
                <a:gd name="connsiteX1" fmla="*/ 1181100 w 1853592"/>
                <a:gd name="connsiteY1" fmla="*/ 0 h 457200"/>
                <a:gd name="connsiteX2" fmla="*/ 1853592 w 1853592"/>
                <a:gd name="connsiteY2" fmla="*/ 457128 h 457200"/>
                <a:gd name="connsiteX3" fmla="*/ 0 w 1853592"/>
                <a:gd name="connsiteY3" fmla="*/ 457200 h 457200"/>
                <a:gd name="connsiteX0" fmla="*/ 0 w 1853592"/>
                <a:gd name="connsiteY0" fmla="*/ 335351 h 335351"/>
                <a:gd name="connsiteX1" fmla="*/ 1287695 w 1853592"/>
                <a:gd name="connsiteY1" fmla="*/ 0 h 335351"/>
                <a:gd name="connsiteX2" fmla="*/ 1853592 w 1853592"/>
                <a:gd name="connsiteY2" fmla="*/ 335279 h 335351"/>
                <a:gd name="connsiteX3" fmla="*/ 0 w 1853592"/>
                <a:gd name="connsiteY3" fmla="*/ 335351 h 335351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232412 h 232412"/>
                <a:gd name="connsiteX1" fmla="*/ 1371632 w 1822079"/>
                <a:gd name="connsiteY1" fmla="*/ 4497 h 232412"/>
                <a:gd name="connsiteX2" fmla="*/ 1822079 w 1822079"/>
                <a:gd name="connsiteY2" fmla="*/ 228470 h 232412"/>
                <a:gd name="connsiteX3" fmla="*/ 0 w 1822079"/>
                <a:gd name="connsiteY3" fmla="*/ 232412 h 232412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34944 h 234944"/>
                <a:gd name="connsiteX1" fmla="*/ 1458135 w 1822079"/>
                <a:gd name="connsiteY1" fmla="*/ 510 h 234944"/>
                <a:gd name="connsiteX2" fmla="*/ 1822079 w 1822079"/>
                <a:gd name="connsiteY2" fmla="*/ 231002 h 234944"/>
                <a:gd name="connsiteX3" fmla="*/ 0 w 1822079"/>
                <a:gd name="connsiteY3" fmla="*/ 234944 h 234944"/>
                <a:gd name="connsiteX0" fmla="*/ 0 w 1822079"/>
                <a:gd name="connsiteY0" fmla="*/ 251876 h 251876"/>
                <a:gd name="connsiteX1" fmla="*/ 1505928 w 1822079"/>
                <a:gd name="connsiteY1" fmla="*/ 456 h 251876"/>
                <a:gd name="connsiteX2" fmla="*/ 1822079 w 1822079"/>
                <a:gd name="connsiteY2" fmla="*/ 247934 h 251876"/>
                <a:gd name="connsiteX3" fmla="*/ 0 w 1822079"/>
                <a:gd name="connsiteY3" fmla="*/ 251876 h 251876"/>
                <a:gd name="connsiteX0" fmla="*/ 0 w 1822079"/>
                <a:gd name="connsiteY0" fmla="*/ 292564 h 292564"/>
                <a:gd name="connsiteX1" fmla="*/ 1499509 w 1822079"/>
                <a:gd name="connsiteY1" fmla="*/ 362 h 292564"/>
                <a:gd name="connsiteX2" fmla="*/ 1822079 w 1822079"/>
                <a:gd name="connsiteY2" fmla="*/ 288622 h 292564"/>
                <a:gd name="connsiteX3" fmla="*/ 0 w 1822079"/>
                <a:gd name="connsiteY3" fmla="*/ 292564 h 292564"/>
                <a:gd name="connsiteX0" fmla="*/ 0 w 1822079"/>
                <a:gd name="connsiteY0" fmla="*/ 269899 h 269899"/>
                <a:gd name="connsiteX1" fmla="*/ 1405305 w 1822079"/>
                <a:gd name="connsiteY1" fmla="*/ 410 h 269899"/>
                <a:gd name="connsiteX2" fmla="*/ 1822079 w 1822079"/>
                <a:gd name="connsiteY2" fmla="*/ 265957 h 269899"/>
                <a:gd name="connsiteX3" fmla="*/ 0 w 1822079"/>
                <a:gd name="connsiteY3" fmla="*/ 269899 h 26989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386588 h 386588"/>
                <a:gd name="connsiteX1" fmla="*/ 1506644 w 1822079"/>
                <a:gd name="connsiteY1" fmla="*/ 246 h 386588"/>
                <a:gd name="connsiteX2" fmla="*/ 1822079 w 1822079"/>
                <a:gd name="connsiteY2" fmla="*/ 382646 h 386588"/>
                <a:gd name="connsiteX3" fmla="*/ 0 w 1822079"/>
                <a:gd name="connsiteY3" fmla="*/ 386588 h 386588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62148" y="1764413"/>
            <a:ext cx="2966869" cy="3501947"/>
            <a:chOff x="4832531" y="1500201"/>
            <a:chExt cx="2966869" cy="3501947"/>
          </a:xfrm>
        </p:grpSpPr>
        <p:sp>
          <p:nvSpPr>
            <p:cNvPr id="22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" fmla="*/ 0 w 1853592"/>
                <a:gd name="connsiteY0" fmla="*/ 457200 h 457200"/>
                <a:gd name="connsiteX1" fmla="*/ 1181100 w 1853592"/>
                <a:gd name="connsiteY1" fmla="*/ 0 h 457200"/>
                <a:gd name="connsiteX2" fmla="*/ 1853592 w 1853592"/>
                <a:gd name="connsiteY2" fmla="*/ 457128 h 457200"/>
                <a:gd name="connsiteX3" fmla="*/ 0 w 1853592"/>
                <a:gd name="connsiteY3" fmla="*/ 457200 h 457200"/>
                <a:gd name="connsiteX0" fmla="*/ 0 w 1853592"/>
                <a:gd name="connsiteY0" fmla="*/ 335351 h 335351"/>
                <a:gd name="connsiteX1" fmla="*/ 1287695 w 1853592"/>
                <a:gd name="connsiteY1" fmla="*/ 0 h 335351"/>
                <a:gd name="connsiteX2" fmla="*/ 1853592 w 1853592"/>
                <a:gd name="connsiteY2" fmla="*/ 335279 h 335351"/>
                <a:gd name="connsiteX3" fmla="*/ 0 w 1853592"/>
                <a:gd name="connsiteY3" fmla="*/ 335351 h 335351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53592"/>
                <a:gd name="connsiteY0" fmla="*/ 338146 h 338146"/>
                <a:gd name="connsiteX1" fmla="*/ 1287695 w 1853592"/>
                <a:gd name="connsiteY1" fmla="*/ 2795 h 338146"/>
                <a:gd name="connsiteX2" fmla="*/ 1853592 w 1853592"/>
                <a:gd name="connsiteY2" fmla="*/ 338074 h 338146"/>
                <a:gd name="connsiteX3" fmla="*/ 0 w 1853592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338146 h 338146"/>
                <a:gd name="connsiteX1" fmla="*/ 1287695 w 1822079"/>
                <a:gd name="connsiteY1" fmla="*/ 2795 h 338146"/>
                <a:gd name="connsiteX2" fmla="*/ 1822079 w 1822079"/>
                <a:gd name="connsiteY2" fmla="*/ 334204 h 338146"/>
                <a:gd name="connsiteX3" fmla="*/ 0 w 1822079"/>
                <a:gd name="connsiteY3" fmla="*/ 338146 h 338146"/>
                <a:gd name="connsiteX0" fmla="*/ 0 w 1822079"/>
                <a:gd name="connsiteY0" fmla="*/ 232412 h 232412"/>
                <a:gd name="connsiteX1" fmla="*/ 1371632 w 1822079"/>
                <a:gd name="connsiteY1" fmla="*/ 4497 h 232412"/>
                <a:gd name="connsiteX2" fmla="*/ 1822079 w 1822079"/>
                <a:gd name="connsiteY2" fmla="*/ 228470 h 232412"/>
                <a:gd name="connsiteX3" fmla="*/ 0 w 1822079"/>
                <a:gd name="connsiteY3" fmla="*/ 232412 h 232412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28451 h 228451"/>
                <a:gd name="connsiteX1" fmla="*/ 1371632 w 1822079"/>
                <a:gd name="connsiteY1" fmla="*/ 536 h 228451"/>
                <a:gd name="connsiteX2" fmla="*/ 1822079 w 1822079"/>
                <a:gd name="connsiteY2" fmla="*/ 224509 h 228451"/>
                <a:gd name="connsiteX3" fmla="*/ 0 w 1822079"/>
                <a:gd name="connsiteY3" fmla="*/ 228451 h 228451"/>
                <a:gd name="connsiteX0" fmla="*/ 0 w 1822079"/>
                <a:gd name="connsiteY0" fmla="*/ 234944 h 234944"/>
                <a:gd name="connsiteX1" fmla="*/ 1458135 w 1822079"/>
                <a:gd name="connsiteY1" fmla="*/ 510 h 234944"/>
                <a:gd name="connsiteX2" fmla="*/ 1822079 w 1822079"/>
                <a:gd name="connsiteY2" fmla="*/ 231002 h 234944"/>
                <a:gd name="connsiteX3" fmla="*/ 0 w 1822079"/>
                <a:gd name="connsiteY3" fmla="*/ 234944 h 234944"/>
                <a:gd name="connsiteX0" fmla="*/ 0 w 1822079"/>
                <a:gd name="connsiteY0" fmla="*/ 251876 h 251876"/>
                <a:gd name="connsiteX1" fmla="*/ 1505928 w 1822079"/>
                <a:gd name="connsiteY1" fmla="*/ 456 h 251876"/>
                <a:gd name="connsiteX2" fmla="*/ 1822079 w 1822079"/>
                <a:gd name="connsiteY2" fmla="*/ 247934 h 251876"/>
                <a:gd name="connsiteX3" fmla="*/ 0 w 1822079"/>
                <a:gd name="connsiteY3" fmla="*/ 251876 h 251876"/>
                <a:gd name="connsiteX0" fmla="*/ 0 w 1822079"/>
                <a:gd name="connsiteY0" fmla="*/ 292564 h 292564"/>
                <a:gd name="connsiteX1" fmla="*/ 1499509 w 1822079"/>
                <a:gd name="connsiteY1" fmla="*/ 362 h 292564"/>
                <a:gd name="connsiteX2" fmla="*/ 1822079 w 1822079"/>
                <a:gd name="connsiteY2" fmla="*/ 288622 h 292564"/>
                <a:gd name="connsiteX3" fmla="*/ 0 w 1822079"/>
                <a:gd name="connsiteY3" fmla="*/ 292564 h 292564"/>
                <a:gd name="connsiteX0" fmla="*/ 0 w 1822079"/>
                <a:gd name="connsiteY0" fmla="*/ 269899 h 269899"/>
                <a:gd name="connsiteX1" fmla="*/ 1405305 w 1822079"/>
                <a:gd name="connsiteY1" fmla="*/ 410 h 269899"/>
                <a:gd name="connsiteX2" fmla="*/ 1822079 w 1822079"/>
                <a:gd name="connsiteY2" fmla="*/ 265957 h 269899"/>
                <a:gd name="connsiteX3" fmla="*/ 0 w 1822079"/>
                <a:gd name="connsiteY3" fmla="*/ 269899 h 26989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330359 h 330359"/>
                <a:gd name="connsiteX1" fmla="*/ 1499293 w 1822079"/>
                <a:gd name="connsiteY1" fmla="*/ 304 h 330359"/>
                <a:gd name="connsiteX2" fmla="*/ 1822079 w 1822079"/>
                <a:gd name="connsiteY2" fmla="*/ 326417 h 330359"/>
                <a:gd name="connsiteX3" fmla="*/ 0 w 1822079"/>
                <a:gd name="connsiteY3" fmla="*/ 330359 h 330359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126 h 449126"/>
                <a:gd name="connsiteX1" fmla="*/ 1583172 w 1822079"/>
                <a:gd name="connsiteY1" fmla="*/ 202 h 449126"/>
                <a:gd name="connsiteX2" fmla="*/ 1822079 w 1822079"/>
                <a:gd name="connsiteY2" fmla="*/ 445184 h 449126"/>
                <a:gd name="connsiteX3" fmla="*/ 0 w 1822079"/>
                <a:gd name="connsiteY3" fmla="*/ 449126 h 449126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449865 h 449865"/>
                <a:gd name="connsiteX1" fmla="*/ 1514912 w 1822079"/>
                <a:gd name="connsiteY1" fmla="*/ 202 h 449865"/>
                <a:gd name="connsiteX2" fmla="*/ 1822079 w 1822079"/>
                <a:gd name="connsiteY2" fmla="*/ 445923 h 449865"/>
                <a:gd name="connsiteX3" fmla="*/ 0 w 1822079"/>
                <a:gd name="connsiteY3" fmla="*/ 449865 h 449865"/>
                <a:gd name="connsiteX0" fmla="*/ 0 w 1822079"/>
                <a:gd name="connsiteY0" fmla="*/ 386588 h 386588"/>
                <a:gd name="connsiteX1" fmla="*/ 1506644 w 1822079"/>
                <a:gd name="connsiteY1" fmla="*/ 246 h 386588"/>
                <a:gd name="connsiteX2" fmla="*/ 1822079 w 1822079"/>
                <a:gd name="connsiteY2" fmla="*/ 382646 h 386588"/>
                <a:gd name="connsiteX3" fmla="*/ 0 w 1822079"/>
                <a:gd name="connsiteY3" fmla="*/ 386588 h 386588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69691 h 369691"/>
                <a:gd name="connsiteX1" fmla="*/ 1405699 w 1822079"/>
                <a:gd name="connsiteY1" fmla="*/ 262 h 369691"/>
                <a:gd name="connsiteX2" fmla="*/ 1822079 w 1822079"/>
                <a:gd name="connsiteY2" fmla="*/ 365749 h 369691"/>
                <a:gd name="connsiteX3" fmla="*/ 0 w 1822079"/>
                <a:gd name="connsiteY3" fmla="*/ 369691 h 369691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284 h 381284"/>
                <a:gd name="connsiteX1" fmla="*/ 1490761 w 1822079"/>
                <a:gd name="connsiteY1" fmla="*/ 250 h 381284"/>
                <a:gd name="connsiteX2" fmla="*/ 1822079 w 1822079"/>
                <a:gd name="connsiteY2" fmla="*/ 377342 h 381284"/>
                <a:gd name="connsiteX3" fmla="*/ 0 w 1822079"/>
                <a:gd name="connsiteY3" fmla="*/ 381284 h 38128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81034 h 381034"/>
                <a:gd name="connsiteX1" fmla="*/ 1490761 w 1822079"/>
                <a:gd name="connsiteY1" fmla="*/ 0 h 381034"/>
                <a:gd name="connsiteX2" fmla="*/ 1822079 w 1822079"/>
                <a:gd name="connsiteY2" fmla="*/ 377092 h 381034"/>
                <a:gd name="connsiteX3" fmla="*/ 0 w 1822079"/>
                <a:gd name="connsiteY3" fmla="*/ 381034 h 381034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  <a:gd name="connsiteX0" fmla="*/ 0 w 1822079"/>
                <a:gd name="connsiteY0" fmla="*/ 376407 h 376407"/>
                <a:gd name="connsiteX1" fmla="*/ 1462705 w 1822079"/>
                <a:gd name="connsiteY1" fmla="*/ 0 h 376407"/>
                <a:gd name="connsiteX2" fmla="*/ 1822079 w 1822079"/>
                <a:gd name="connsiteY2" fmla="*/ 372465 h 376407"/>
                <a:gd name="connsiteX3" fmla="*/ 0 w 1822079"/>
                <a:gd name="connsiteY3" fmla="*/ 376407 h 37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rgbClr val="CFCFCF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2522584" y="1764413"/>
            <a:ext cx="1982801" cy="3344862"/>
          </a:xfrm>
          <a:custGeom>
            <a:avLst/>
            <a:gdLst>
              <a:gd name="connsiteX0" fmla="*/ 2481682 w 2895600"/>
              <a:gd name="connsiteY0" fmla="*/ 0 h 4648200"/>
              <a:gd name="connsiteX1" fmla="*/ 2895600 w 2895600"/>
              <a:gd name="connsiteY1" fmla="*/ 450875 h 4648200"/>
              <a:gd name="connsiteX2" fmla="*/ 2895600 w 2895600"/>
              <a:gd name="connsiteY2" fmla="*/ 4197325 h 4648200"/>
              <a:gd name="connsiteX3" fmla="*/ 2481682 w 2895600"/>
              <a:gd name="connsiteY3" fmla="*/ 4648200 h 4648200"/>
              <a:gd name="connsiteX4" fmla="*/ 0 w 2895600"/>
              <a:gd name="connsiteY4" fmla="*/ 4357817 h 4648200"/>
              <a:gd name="connsiteX5" fmla="*/ 0 w 2895600"/>
              <a:gd name="connsiteY5" fmla="*/ 268088 h 4648200"/>
              <a:gd name="connsiteX6" fmla="*/ 242032 w 2895600"/>
              <a:gd name="connsiteY6" fmla="*/ 235199 h 4648200"/>
              <a:gd name="connsiteX7" fmla="*/ 2481682 w 2895600"/>
              <a:gd name="connsiteY7" fmla="*/ 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5600" h="4648200">
                <a:moveTo>
                  <a:pt x="2481682" y="0"/>
                </a:moveTo>
                <a:cubicBezTo>
                  <a:pt x="2710282" y="0"/>
                  <a:pt x="2895600" y="201864"/>
                  <a:pt x="2895600" y="450875"/>
                </a:cubicBezTo>
                <a:lnTo>
                  <a:pt x="2895600" y="4197325"/>
                </a:lnTo>
                <a:cubicBezTo>
                  <a:pt x="2895600" y="4446336"/>
                  <a:pt x="2710282" y="4648200"/>
                  <a:pt x="2481682" y="4648200"/>
                </a:cubicBezTo>
                <a:lnTo>
                  <a:pt x="0" y="4357817"/>
                </a:lnTo>
                <a:lnTo>
                  <a:pt x="0" y="268088"/>
                </a:lnTo>
                <a:lnTo>
                  <a:pt x="242032" y="235199"/>
                </a:lnTo>
                <a:cubicBezTo>
                  <a:pt x="1160410" y="111219"/>
                  <a:pt x="2037182" y="0"/>
                  <a:pt x="248168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 w="28575">
            <a:gradFill>
              <a:gsLst>
                <a:gs pos="0">
                  <a:srgbClr val="F7F7F7"/>
                </a:gs>
                <a:gs pos="100000">
                  <a:schemeClr val="bg1">
                    <a:lumMod val="85000"/>
                  </a:schemeClr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1250998" y="1830236"/>
            <a:ext cx="1271587" cy="3197529"/>
          </a:xfrm>
          <a:custGeom>
            <a:avLst/>
            <a:gdLst>
              <a:gd name="connsiteX0" fmla="*/ 767235 w 1271587"/>
              <a:gd name="connsiteY0" fmla="*/ 0 h 3197529"/>
              <a:gd name="connsiteX1" fmla="*/ 1271587 w 1271587"/>
              <a:gd name="connsiteY1" fmla="*/ 126088 h 3197529"/>
              <a:gd name="connsiteX2" fmla="*/ 1271587 w 1271587"/>
              <a:gd name="connsiteY2" fmla="*/ 3066470 h 3197529"/>
              <a:gd name="connsiteX3" fmla="*/ 747354 w 1271587"/>
              <a:gd name="connsiteY3" fmla="*/ 3197529 h 3197529"/>
              <a:gd name="connsiteX4" fmla="*/ 605625 w 1271587"/>
              <a:gd name="connsiteY4" fmla="*/ 3068717 h 3197529"/>
              <a:gd name="connsiteX5" fmla="*/ 0 w 1271587"/>
              <a:gd name="connsiteY5" fmla="*/ 1606609 h 3197529"/>
              <a:gd name="connsiteX6" fmla="*/ 752463 w 1271587"/>
              <a:gd name="connsiteY6" fmla="*/ 11047 h 319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587" h="3197529">
                <a:moveTo>
                  <a:pt x="767235" y="0"/>
                </a:moveTo>
                <a:lnTo>
                  <a:pt x="1271587" y="126088"/>
                </a:lnTo>
                <a:lnTo>
                  <a:pt x="1271587" y="3066470"/>
                </a:lnTo>
                <a:lnTo>
                  <a:pt x="747354" y="3197529"/>
                </a:lnTo>
                <a:lnTo>
                  <a:pt x="605625" y="3068717"/>
                </a:lnTo>
                <a:cubicBezTo>
                  <a:pt x="231439" y="2694531"/>
                  <a:pt x="0" y="2177598"/>
                  <a:pt x="0" y="1606609"/>
                </a:cubicBezTo>
                <a:cubicBezTo>
                  <a:pt x="0" y="964247"/>
                  <a:pt x="292915" y="390299"/>
                  <a:pt x="752463" y="1104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177800" dist="101600" dir="10800000">
              <a:srgbClr val="1F1F1F">
                <a:alpha val="4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1849115" y="2455107"/>
            <a:ext cx="553998" cy="19243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网络营销方案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4"/>
          <p:cNvSpPr txBox="1"/>
          <p:nvPr/>
        </p:nvSpPr>
        <p:spPr>
          <a:xfrm>
            <a:off x="3289275" y="2189798"/>
            <a:ext cx="835907" cy="523220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  <a:endParaRPr lang="zh-CN" altLang="en-US" sz="2800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62198" y="2163968"/>
            <a:ext cx="635780" cy="88588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perspectiveLeft" fov="2700000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4829775" y="2189798"/>
            <a:ext cx="835907" cy="523220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  <a:endParaRPr lang="zh-CN" altLang="en-US" sz="2800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34467" y="2163968"/>
            <a:ext cx="635780" cy="88588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1" name="文本框 31"/>
          <p:cNvSpPr txBox="1"/>
          <p:nvPr/>
        </p:nvSpPr>
        <p:spPr>
          <a:xfrm>
            <a:off x="6489884" y="2189798"/>
            <a:ext cx="835907" cy="523220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  <a:endParaRPr lang="zh-CN" altLang="en-US" sz="2800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588569" y="2163968"/>
            <a:ext cx="635780" cy="88588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3" name="文本框 33"/>
          <p:cNvSpPr txBox="1"/>
          <p:nvPr/>
        </p:nvSpPr>
        <p:spPr>
          <a:xfrm>
            <a:off x="8107188" y="2189798"/>
            <a:ext cx="835907" cy="523220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sz="2800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10591" y="2163968"/>
            <a:ext cx="635780" cy="88588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5" name="文本框 35"/>
          <p:cNvSpPr txBox="1"/>
          <p:nvPr/>
        </p:nvSpPr>
        <p:spPr>
          <a:xfrm>
            <a:off x="9655073" y="2189798"/>
            <a:ext cx="835907" cy="523220"/>
          </a:xfrm>
          <a:prstGeom prst="rect">
            <a:avLst/>
          </a:prstGeom>
          <a:noFill/>
          <a:scene3d>
            <a:camera prst="perspectiveLeft">
              <a:rot lat="0" lon="12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sz="2800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759655" y="2163968"/>
            <a:ext cx="635780" cy="88588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perspectiveLef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37" name="Group 4"/>
          <p:cNvGrpSpPr>
            <a:grpSpLocks noChangeAspect="1"/>
          </p:cNvGrpSpPr>
          <p:nvPr/>
        </p:nvGrpSpPr>
        <p:grpSpPr bwMode="auto">
          <a:xfrm>
            <a:off x="3437647" y="2966682"/>
            <a:ext cx="389659" cy="331932"/>
            <a:chOff x="3688" y="2034"/>
            <a:chExt cx="297" cy="253"/>
          </a:xfrm>
          <a:solidFill>
            <a:schemeClr val="bg1">
              <a:lumMod val="65000"/>
            </a:schemeClr>
          </a:solidFill>
          <a:scene3d>
            <a:camera prst="perspectiveLeft"/>
            <a:lightRig rig="threePt" dir="t"/>
          </a:scene3d>
        </p:grpSpPr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3688" y="2145"/>
              <a:ext cx="154" cy="142"/>
            </a:xfrm>
            <a:custGeom>
              <a:avLst/>
              <a:gdLst>
                <a:gd name="T0" fmla="*/ 10 w 64"/>
                <a:gd name="T1" fmla="*/ 0 h 58"/>
                <a:gd name="T2" fmla="*/ 10 w 64"/>
                <a:gd name="T3" fmla="*/ 0 h 58"/>
                <a:gd name="T4" fmla="*/ 2 w 64"/>
                <a:gd name="T5" fmla="*/ 18 h 58"/>
                <a:gd name="T6" fmla="*/ 21 w 64"/>
                <a:gd name="T7" fmla="*/ 47 h 58"/>
                <a:gd name="T8" fmla="*/ 18 w 64"/>
                <a:gd name="T9" fmla="*/ 57 h 58"/>
                <a:gd name="T10" fmla="*/ 19 w 64"/>
                <a:gd name="T11" fmla="*/ 58 h 58"/>
                <a:gd name="T12" fmla="*/ 37 w 64"/>
                <a:gd name="T13" fmla="*/ 50 h 58"/>
                <a:gd name="T14" fmla="*/ 64 w 64"/>
                <a:gd name="T15" fmla="*/ 44 h 58"/>
                <a:gd name="T16" fmla="*/ 10 w 64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8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6" y="5"/>
                    <a:pt x="2" y="11"/>
                    <a:pt x="2" y="18"/>
                  </a:cubicBezTo>
                  <a:cubicBezTo>
                    <a:pt x="0" y="29"/>
                    <a:pt x="9" y="40"/>
                    <a:pt x="21" y="47"/>
                  </a:cubicBezTo>
                  <a:cubicBezTo>
                    <a:pt x="22" y="51"/>
                    <a:pt x="18" y="57"/>
                    <a:pt x="18" y="57"/>
                  </a:cubicBezTo>
                  <a:cubicBezTo>
                    <a:pt x="16" y="58"/>
                    <a:pt x="19" y="58"/>
                    <a:pt x="19" y="58"/>
                  </a:cubicBezTo>
                  <a:cubicBezTo>
                    <a:pt x="26" y="58"/>
                    <a:pt x="33" y="53"/>
                    <a:pt x="37" y="50"/>
                  </a:cubicBezTo>
                  <a:cubicBezTo>
                    <a:pt x="47" y="51"/>
                    <a:pt x="56" y="48"/>
                    <a:pt x="64" y="44"/>
                  </a:cubicBezTo>
                  <a:cubicBezTo>
                    <a:pt x="35" y="42"/>
                    <a:pt x="10" y="2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6"/>
            <p:cNvSpPr>
              <a:spLocks noEditPoints="1"/>
            </p:cNvSpPr>
            <p:nvPr/>
          </p:nvSpPr>
          <p:spPr bwMode="auto">
            <a:xfrm>
              <a:off x="3719" y="2034"/>
              <a:ext cx="266" cy="250"/>
            </a:xfrm>
            <a:custGeom>
              <a:avLst/>
              <a:gdLst>
                <a:gd name="T0" fmla="*/ 110 w 110"/>
                <a:gd name="T1" fmla="*/ 44 h 103"/>
                <a:gd name="T2" fmla="*/ 55 w 110"/>
                <a:gd name="T3" fmla="*/ 0 h 103"/>
                <a:gd name="T4" fmla="*/ 0 w 110"/>
                <a:gd name="T5" fmla="*/ 44 h 103"/>
                <a:gd name="T6" fmla="*/ 54 w 110"/>
                <a:gd name="T7" fmla="*/ 87 h 103"/>
                <a:gd name="T8" fmla="*/ 83 w 110"/>
                <a:gd name="T9" fmla="*/ 102 h 103"/>
                <a:gd name="T10" fmla="*/ 86 w 110"/>
                <a:gd name="T11" fmla="*/ 100 h 103"/>
                <a:gd name="T12" fmla="*/ 79 w 110"/>
                <a:gd name="T13" fmla="*/ 84 h 103"/>
                <a:gd name="T14" fmla="*/ 110 w 110"/>
                <a:gd name="T15" fmla="*/ 44 h 103"/>
                <a:gd name="T16" fmla="*/ 86 w 110"/>
                <a:gd name="T17" fmla="*/ 32 h 103"/>
                <a:gd name="T18" fmla="*/ 82 w 110"/>
                <a:gd name="T19" fmla="*/ 36 h 103"/>
                <a:gd name="T20" fmla="*/ 81 w 110"/>
                <a:gd name="T21" fmla="*/ 36 h 103"/>
                <a:gd name="T22" fmla="*/ 78 w 110"/>
                <a:gd name="T23" fmla="*/ 32 h 103"/>
                <a:gd name="T24" fmla="*/ 78 w 110"/>
                <a:gd name="T25" fmla="*/ 32 h 103"/>
                <a:gd name="T26" fmla="*/ 81 w 110"/>
                <a:gd name="T27" fmla="*/ 28 h 103"/>
                <a:gd name="T28" fmla="*/ 82 w 110"/>
                <a:gd name="T29" fmla="*/ 28 h 103"/>
                <a:gd name="T30" fmla="*/ 86 w 110"/>
                <a:gd name="T31" fmla="*/ 32 h 103"/>
                <a:gd name="T32" fmla="*/ 69 w 110"/>
                <a:gd name="T33" fmla="*/ 58 h 103"/>
                <a:gd name="T34" fmla="*/ 63 w 110"/>
                <a:gd name="T35" fmla="*/ 64 h 103"/>
                <a:gd name="T36" fmla="*/ 62 w 110"/>
                <a:gd name="T37" fmla="*/ 64 h 103"/>
                <a:gd name="T38" fmla="*/ 57 w 110"/>
                <a:gd name="T39" fmla="*/ 58 h 103"/>
                <a:gd name="T40" fmla="*/ 57 w 110"/>
                <a:gd name="T41" fmla="*/ 40 h 103"/>
                <a:gd name="T42" fmla="*/ 56 w 110"/>
                <a:gd name="T43" fmla="*/ 36 h 103"/>
                <a:gd name="T44" fmla="*/ 49 w 110"/>
                <a:gd name="T45" fmla="*/ 36 h 103"/>
                <a:gd name="T46" fmla="*/ 49 w 110"/>
                <a:gd name="T47" fmla="*/ 58 h 103"/>
                <a:gd name="T48" fmla="*/ 46 w 110"/>
                <a:gd name="T49" fmla="*/ 64 h 103"/>
                <a:gd name="T50" fmla="*/ 45 w 110"/>
                <a:gd name="T51" fmla="*/ 64 h 103"/>
                <a:gd name="T52" fmla="*/ 41 w 110"/>
                <a:gd name="T53" fmla="*/ 58 h 103"/>
                <a:gd name="T54" fmla="*/ 41 w 110"/>
                <a:gd name="T55" fmla="*/ 40 h 103"/>
                <a:gd name="T56" fmla="*/ 38 w 110"/>
                <a:gd name="T57" fmla="*/ 36 h 103"/>
                <a:gd name="T58" fmla="*/ 33 w 110"/>
                <a:gd name="T59" fmla="*/ 36 h 103"/>
                <a:gd name="T60" fmla="*/ 33 w 110"/>
                <a:gd name="T61" fmla="*/ 58 h 103"/>
                <a:gd name="T62" fmla="*/ 29 w 110"/>
                <a:gd name="T63" fmla="*/ 64 h 103"/>
                <a:gd name="T64" fmla="*/ 27 w 110"/>
                <a:gd name="T65" fmla="*/ 64 h 103"/>
                <a:gd name="T66" fmla="*/ 21 w 110"/>
                <a:gd name="T67" fmla="*/ 58 h 103"/>
                <a:gd name="T68" fmla="*/ 21 w 110"/>
                <a:gd name="T69" fmla="*/ 30 h 103"/>
                <a:gd name="T70" fmla="*/ 28 w 110"/>
                <a:gd name="T71" fmla="*/ 28 h 103"/>
                <a:gd name="T72" fmla="*/ 45 w 110"/>
                <a:gd name="T73" fmla="*/ 28 h 103"/>
                <a:gd name="T74" fmla="*/ 46 w 110"/>
                <a:gd name="T75" fmla="*/ 28 h 103"/>
                <a:gd name="T76" fmla="*/ 60 w 110"/>
                <a:gd name="T77" fmla="*/ 28 h 103"/>
                <a:gd name="T78" fmla="*/ 69 w 110"/>
                <a:gd name="T79" fmla="*/ 35 h 103"/>
                <a:gd name="T80" fmla="*/ 69 w 110"/>
                <a:gd name="T81" fmla="*/ 58 h 103"/>
                <a:gd name="T82" fmla="*/ 85 w 110"/>
                <a:gd name="T83" fmla="*/ 60 h 103"/>
                <a:gd name="T84" fmla="*/ 81 w 110"/>
                <a:gd name="T85" fmla="*/ 64 h 103"/>
                <a:gd name="T86" fmla="*/ 81 w 110"/>
                <a:gd name="T87" fmla="*/ 64 h 103"/>
                <a:gd name="T88" fmla="*/ 77 w 110"/>
                <a:gd name="T89" fmla="*/ 60 h 103"/>
                <a:gd name="T90" fmla="*/ 77 w 110"/>
                <a:gd name="T91" fmla="*/ 44 h 103"/>
                <a:gd name="T92" fmla="*/ 81 w 110"/>
                <a:gd name="T93" fmla="*/ 40 h 103"/>
                <a:gd name="T94" fmla="*/ 81 w 110"/>
                <a:gd name="T95" fmla="*/ 40 h 103"/>
                <a:gd name="T96" fmla="*/ 85 w 110"/>
                <a:gd name="T97" fmla="*/ 44 h 103"/>
                <a:gd name="T98" fmla="*/ 85 w 110"/>
                <a:gd name="T99" fmla="*/ 6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0" h="103">
                  <a:moveTo>
                    <a:pt x="110" y="44"/>
                  </a:moveTo>
                  <a:cubicBezTo>
                    <a:pt x="110" y="20"/>
                    <a:pt x="86" y="0"/>
                    <a:pt x="55" y="0"/>
                  </a:cubicBezTo>
                  <a:cubicBezTo>
                    <a:pt x="24" y="0"/>
                    <a:pt x="0" y="20"/>
                    <a:pt x="0" y="44"/>
                  </a:cubicBezTo>
                  <a:cubicBezTo>
                    <a:pt x="0" y="68"/>
                    <a:pt x="24" y="87"/>
                    <a:pt x="54" y="87"/>
                  </a:cubicBezTo>
                  <a:cubicBezTo>
                    <a:pt x="59" y="92"/>
                    <a:pt x="73" y="102"/>
                    <a:pt x="83" y="102"/>
                  </a:cubicBezTo>
                  <a:cubicBezTo>
                    <a:pt x="83" y="102"/>
                    <a:pt x="88" y="103"/>
                    <a:pt x="86" y="100"/>
                  </a:cubicBezTo>
                  <a:cubicBezTo>
                    <a:pt x="86" y="100"/>
                    <a:pt x="77" y="90"/>
                    <a:pt x="79" y="84"/>
                  </a:cubicBezTo>
                  <a:cubicBezTo>
                    <a:pt x="98" y="76"/>
                    <a:pt x="110" y="61"/>
                    <a:pt x="110" y="44"/>
                  </a:cubicBezTo>
                  <a:close/>
                  <a:moveTo>
                    <a:pt x="86" y="32"/>
                  </a:moveTo>
                  <a:cubicBezTo>
                    <a:pt x="86" y="34"/>
                    <a:pt x="84" y="36"/>
                    <a:pt x="82" y="36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79" y="36"/>
                    <a:pt x="78" y="34"/>
                    <a:pt x="78" y="32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8" y="30"/>
                    <a:pt x="79" y="28"/>
                    <a:pt x="81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4" y="28"/>
                    <a:pt x="86" y="30"/>
                    <a:pt x="86" y="32"/>
                  </a:cubicBezTo>
                  <a:close/>
                  <a:moveTo>
                    <a:pt x="69" y="58"/>
                  </a:moveTo>
                  <a:cubicBezTo>
                    <a:pt x="69" y="60"/>
                    <a:pt x="66" y="64"/>
                    <a:pt x="63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0" y="64"/>
                    <a:pt x="57" y="60"/>
                    <a:pt x="57" y="58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39"/>
                    <a:pt x="57" y="36"/>
                    <a:pt x="56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60"/>
                    <a:pt x="48" y="64"/>
                    <a:pt x="46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3" y="64"/>
                    <a:pt x="41" y="60"/>
                    <a:pt x="41" y="58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38"/>
                    <a:pt x="40" y="36"/>
                    <a:pt x="38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60"/>
                    <a:pt x="30" y="64"/>
                    <a:pt x="29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4"/>
                    <a:pt x="21" y="60"/>
                    <a:pt x="21" y="58"/>
                  </a:cubicBezTo>
                  <a:cubicBezTo>
                    <a:pt x="21" y="49"/>
                    <a:pt x="21" y="40"/>
                    <a:pt x="21" y="30"/>
                  </a:cubicBezTo>
                  <a:cubicBezTo>
                    <a:pt x="21" y="28"/>
                    <a:pt x="25" y="28"/>
                    <a:pt x="28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5" y="28"/>
                    <a:pt x="69" y="32"/>
                    <a:pt x="69" y="35"/>
                  </a:cubicBezTo>
                  <a:cubicBezTo>
                    <a:pt x="69" y="42"/>
                    <a:pt x="69" y="50"/>
                    <a:pt x="69" y="58"/>
                  </a:cubicBezTo>
                  <a:close/>
                  <a:moveTo>
                    <a:pt x="85" y="60"/>
                  </a:moveTo>
                  <a:cubicBezTo>
                    <a:pt x="85" y="62"/>
                    <a:pt x="83" y="64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9" y="64"/>
                    <a:pt x="77" y="62"/>
                    <a:pt x="77" y="60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42"/>
                    <a:pt x="79" y="40"/>
                    <a:pt x="81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3" y="40"/>
                    <a:pt x="85" y="42"/>
                    <a:pt x="85" y="44"/>
                  </a:cubicBezTo>
                  <a:lnTo>
                    <a:pt x="8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Group 9"/>
          <p:cNvGrpSpPr>
            <a:grpSpLocks noChangeAspect="1"/>
          </p:cNvGrpSpPr>
          <p:nvPr/>
        </p:nvGrpSpPr>
        <p:grpSpPr bwMode="auto">
          <a:xfrm>
            <a:off x="5038220" y="2924944"/>
            <a:ext cx="369980" cy="367355"/>
            <a:chOff x="3740" y="2027"/>
            <a:chExt cx="282" cy="280"/>
          </a:xfrm>
          <a:solidFill>
            <a:schemeClr val="bg1">
              <a:lumMod val="65000"/>
            </a:schemeClr>
          </a:solidFill>
          <a:scene3d>
            <a:camera prst="perspectiveLeft"/>
            <a:lightRig rig="threePt" dir="t"/>
          </a:scene3d>
        </p:grpSpPr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3810" y="2110"/>
              <a:ext cx="21" cy="32"/>
            </a:xfrm>
            <a:custGeom>
              <a:avLst/>
              <a:gdLst>
                <a:gd name="T0" fmla="*/ 1 w 9"/>
                <a:gd name="T1" fmla="*/ 5 h 13"/>
                <a:gd name="T2" fmla="*/ 2 w 9"/>
                <a:gd name="T3" fmla="*/ 13 h 13"/>
                <a:gd name="T4" fmla="*/ 8 w 9"/>
                <a:gd name="T5" fmla="*/ 8 h 13"/>
                <a:gd name="T6" fmla="*/ 6 w 9"/>
                <a:gd name="T7" fmla="*/ 0 h 13"/>
                <a:gd name="T8" fmla="*/ 1 w 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1" y="5"/>
                  </a:moveTo>
                  <a:cubicBezTo>
                    <a:pt x="0" y="9"/>
                    <a:pt x="0" y="12"/>
                    <a:pt x="2" y="13"/>
                  </a:cubicBezTo>
                  <a:cubicBezTo>
                    <a:pt x="4" y="13"/>
                    <a:pt x="6" y="10"/>
                    <a:pt x="8" y="8"/>
                  </a:cubicBezTo>
                  <a:cubicBezTo>
                    <a:pt x="9" y="4"/>
                    <a:pt x="8" y="1"/>
                    <a:pt x="6" y="0"/>
                  </a:cubicBezTo>
                  <a:cubicBezTo>
                    <a:pt x="4" y="0"/>
                    <a:pt x="2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3844" y="2125"/>
              <a:ext cx="19" cy="26"/>
            </a:xfrm>
            <a:custGeom>
              <a:avLst/>
              <a:gdLst>
                <a:gd name="T0" fmla="*/ 5 w 8"/>
                <a:gd name="T1" fmla="*/ 0 h 11"/>
                <a:gd name="T2" fmla="*/ 1 w 8"/>
                <a:gd name="T3" fmla="*/ 4 h 11"/>
                <a:gd name="T4" fmla="*/ 3 w 8"/>
                <a:gd name="T5" fmla="*/ 11 h 11"/>
                <a:gd name="T6" fmla="*/ 7 w 8"/>
                <a:gd name="T7" fmla="*/ 7 h 11"/>
                <a:gd name="T8" fmla="*/ 5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5" y="0"/>
                  </a:moveTo>
                  <a:cubicBezTo>
                    <a:pt x="4" y="0"/>
                    <a:pt x="3" y="2"/>
                    <a:pt x="1" y="4"/>
                  </a:cubicBezTo>
                  <a:cubicBezTo>
                    <a:pt x="0" y="7"/>
                    <a:pt x="1" y="9"/>
                    <a:pt x="3" y="11"/>
                  </a:cubicBezTo>
                  <a:cubicBezTo>
                    <a:pt x="4" y="11"/>
                    <a:pt x="5" y="9"/>
                    <a:pt x="7" y="7"/>
                  </a:cubicBezTo>
                  <a:cubicBezTo>
                    <a:pt x="8" y="4"/>
                    <a:pt x="8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3740" y="2027"/>
              <a:ext cx="282" cy="280"/>
            </a:xfrm>
            <a:custGeom>
              <a:avLst/>
              <a:gdLst>
                <a:gd name="T0" fmla="*/ 93 w 116"/>
                <a:gd name="T1" fmla="*/ 43 h 115"/>
                <a:gd name="T2" fmla="*/ 75 w 116"/>
                <a:gd name="T3" fmla="*/ 34 h 115"/>
                <a:gd name="T4" fmla="*/ 72 w 116"/>
                <a:gd name="T5" fmla="*/ 17 h 115"/>
                <a:gd name="T6" fmla="*/ 58 w 116"/>
                <a:gd name="T7" fmla="*/ 4 h 115"/>
                <a:gd name="T8" fmla="*/ 36 w 116"/>
                <a:gd name="T9" fmla="*/ 21 h 115"/>
                <a:gd name="T10" fmla="*/ 23 w 116"/>
                <a:gd name="T11" fmla="*/ 21 h 115"/>
                <a:gd name="T12" fmla="*/ 2 w 116"/>
                <a:gd name="T13" fmla="*/ 23 h 115"/>
                <a:gd name="T14" fmla="*/ 15 w 116"/>
                <a:gd name="T15" fmla="*/ 59 h 115"/>
                <a:gd name="T16" fmla="*/ 11 w 116"/>
                <a:gd name="T17" fmla="*/ 91 h 115"/>
                <a:gd name="T18" fmla="*/ 29 w 116"/>
                <a:gd name="T19" fmla="*/ 100 h 115"/>
                <a:gd name="T20" fmla="*/ 43 w 116"/>
                <a:gd name="T21" fmla="*/ 90 h 115"/>
                <a:gd name="T22" fmla="*/ 58 w 116"/>
                <a:gd name="T23" fmla="*/ 103 h 115"/>
                <a:gd name="T24" fmla="*/ 77 w 116"/>
                <a:gd name="T25" fmla="*/ 99 h 115"/>
                <a:gd name="T26" fmla="*/ 77 w 116"/>
                <a:gd name="T27" fmla="*/ 74 h 115"/>
                <a:gd name="T28" fmla="*/ 99 w 116"/>
                <a:gd name="T29" fmla="*/ 61 h 115"/>
                <a:gd name="T30" fmla="*/ 93 w 116"/>
                <a:gd name="T31" fmla="*/ 43 h 115"/>
                <a:gd name="T32" fmla="*/ 21 w 116"/>
                <a:gd name="T33" fmla="*/ 53 h 115"/>
                <a:gd name="T34" fmla="*/ 17 w 116"/>
                <a:gd name="T35" fmla="*/ 48 h 115"/>
                <a:gd name="T36" fmla="*/ 21 w 116"/>
                <a:gd name="T37" fmla="*/ 44 h 115"/>
                <a:gd name="T38" fmla="*/ 25 w 116"/>
                <a:gd name="T39" fmla="*/ 48 h 115"/>
                <a:gd name="T40" fmla="*/ 21 w 116"/>
                <a:gd name="T41" fmla="*/ 53 h 115"/>
                <a:gd name="T42" fmla="*/ 26 w 116"/>
                <a:gd name="T43" fmla="*/ 52 h 115"/>
                <a:gd name="T44" fmla="*/ 63 w 116"/>
                <a:gd name="T45" fmla="*/ 66 h 115"/>
                <a:gd name="T46" fmla="*/ 26 w 116"/>
                <a:gd name="T47" fmla="*/ 52 h 115"/>
                <a:gd name="T48" fmla="*/ 66 w 116"/>
                <a:gd name="T49" fmla="*/ 44 h 115"/>
                <a:gd name="T50" fmla="*/ 58 w 116"/>
                <a:gd name="T51" fmla="*/ 63 h 115"/>
                <a:gd name="T52" fmla="*/ 46 w 116"/>
                <a:gd name="T53" fmla="*/ 55 h 115"/>
                <a:gd name="T54" fmla="*/ 33 w 116"/>
                <a:gd name="T55" fmla="*/ 43 h 115"/>
                <a:gd name="T56" fmla="*/ 42 w 116"/>
                <a:gd name="T57" fmla="*/ 30 h 115"/>
                <a:gd name="T58" fmla="*/ 53 w 116"/>
                <a:gd name="T59" fmla="*/ 36 h 115"/>
                <a:gd name="T60" fmla="*/ 66 w 116"/>
                <a:gd name="T61" fmla="*/ 44 h 115"/>
                <a:gd name="T62" fmla="*/ 72 w 116"/>
                <a:gd name="T63" fmla="*/ 70 h 115"/>
                <a:gd name="T64" fmla="*/ 67 w 116"/>
                <a:gd name="T65" fmla="*/ 65 h 115"/>
                <a:gd name="T66" fmla="*/ 72 w 116"/>
                <a:gd name="T67" fmla="*/ 60 h 115"/>
                <a:gd name="T68" fmla="*/ 76 w 116"/>
                <a:gd name="T69" fmla="*/ 65 h 115"/>
                <a:gd name="T70" fmla="*/ 72 w 116"/>
                <a:gd name="T71" fmla="*/ 7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6" h="115">
                  <a:moveTo>
                    <a:pt x="93" y="43"/>
                  </a:moveTo>
                  <a:cubicBezTo>
                    <a:pt x="72" y="43"/>
                    <a:pt x="75" y="34"/>
                    <a:pt x="75" y="34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0" y="0"/>
                    <a:pt x="58" y="4"/>
                    <a:pt x="58" y="4"/>
                  </a:cubicBezTo>
                  <a:cubicBezTo>
                    <a:pt x="50" y="5"/>
                    <a:pt x="38" y="17"/>
                    <a:pt x="36" y="21"/>
                  </a:cubicBezTo>
                  <a:cubicBezTo>
                    <a:pt x="32" y="25"/>
                    <a:pt x="30" y="25"/>
                    <a:pt x="23" y="21"/>
                  </a:cubicBezTo>
                  <a:cubicBezTo>
                    <a:pt x="0" y="8"/>
                    <a:pt x="2" y="23"/>
                    <a:pt x="2" y="23"/>
                  </a:cubicBezTo>
                  <a:cubicBezTo>
                    <a:pt x="2" y="42"/>
                    <a:pt x="11" y="53"/>
                    <a:pt x="15" y="59"/>
                  </a:cubicBezTo>
                  <a:cubicBezTo>
                    <a:pt x="11" y="60"/>
                    <a:pt x="11" y="91"/>
                    <a:pt x="11" y="91"/>
                  </a:cubicBezTo>
                  <a:cubicBezTo>
                    <a:pt x="15" y="111"/>
                    <a:pt x="29" y="100"/>
                    <a:pt x="29" y="100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81" y="115"/>
                    <a:pt x="77" y="99"/>
                    <a:pt x="77" y="99"/>
                  </a:cubicBezTo>
                  <a:cubicBezTo>
                    <a:pt x="77" y="90"/>
                    <a:pt x="77" y="74"/>
                    <a:pt x="77" y="74"/>
                  </a:cubicBezTo>
                  <a:cubicBezTo>
                    <a:pt x="89" y="72"/>
                    <a:pt x="99" y="61"/>
                    <a:pt x="99" y="61"/>
                  </a:cubicBezTo>
                  <a:cubicBezTo>
                    <a:pt x="116" y="43"/>
                    <a:pt x="93" y="43"/>
                    <a:pt x="93" y="43"/>
                  </a:cubicBezTo>
                  <a:close/>
                  <a:moveTo>
                    <a:pt x="21" y="53"/>
                  </a:moveTo>
                  <a:cubicBezTo>
                    <a:pt x="20" y="53"/>
                    <a:pt x="17" y="51"/>
                    <a:pt x="17" y="48"/>
                  </a:cubicBezTo>
                  <a:cubicBezTo>
                    <a:pt x="17" y="46"/>
                    <a:pt x="20" y="44"/>
                    <a:pt x="21" y="44"/>
                  </a:cubicBezTo>
                  <a:cubicBezTo>
                    <a:pt x="24" y="44"/>
                    <a:pt x="25" y="46"/>
                    <a:pt x="25" y="48"/>
                  </a:cubicBezTo>
                  <a:cubicBezTo>
                    <a:pt x="25" y="51"/>
                    <a:pt x="24" y="53"/>
                    <a:pt x="21" y="53"/>
                  </a:cubicBezTo>
                  <a:close/>
                  <a:moveTo>
                    <a:pt x="26" y="52"/>
                  </a:moveTo>
                  <a:cubicBezTo>
                    <a:pt x="26" y="52"/>
                    <a:pt x="26" y="87"/>
                    <a:pt x="63" y="66"/>
                  </a:cubicBezTo>
                  <a:cubicBezTo>
                    <a:pt x="24" y="96"/>
                    <a:pt x="26" y="56"/>
                    <a:pt x="26" y="52"/>
                  </a:cubicBezTo>
                  <a:close/>
                  <a:moveTo>
                    <a:pt x="66" y="44"/>
                  </a:moveTo>
                  <a:cubicBezTo>
                    <a:pt x="66" y="44"/>
                    <a:pt x="64" y="57"/>
                    <a:pt x="58" y="63"/>
                  </a:cubicBezTo>
                  <a:cubicBezTo>
                    <a:pt x="47" y="69"/>
                    <a:pt x="46" y="55"/>
                    <a:pt x="46" y="55"/>
                  </a:cubicBezTo>
                  <a:cubicBezTo>
                    <a:pt x="46" y="55"/>
                    <a:pt x="29" y="64"/>
                    <a:pt x="33" y="43"/>
                  </a:cubicBezTo>
                  <a:cubicBezTo>
                    <a:pt x="33" y="43"/>
                    <a:pt x="36" y="31"/>
                    <a:pt x="42" y="30"/>
                  </a:cubicBezTo>
                  <a:cubicBezTo>
                    <a:pt x="49" y="27"/>
                    <a:pt x="53" y="32"/>
                    <a:pt x="53" y="36"/>
                  </a:cubicBezTo>
                  <a:cubicBezTo>
                    <a:pt x="53" y="36"/>
                    <a:pt x="67" y="27"/>
                    <a:pt x="66" y="44"/>
                  </a:cubicBezTo>
                  <a:close/>
                  <a:moveTo>
                    <a:pt x="72" y="70"/>
                  </a:moveTo>
                  <a:cubicBezTo>
                    <a:pt x="70" y="70"/>
                    <a:pt x="67" y="68"/>
                    <a:pt x="67" y="65"/>
                  </a:cubicBezTo>
                  <a:cubicBezTo>
                    <a:pt x="67" y="63"/>
                    <a:pt x="70" y="60"/>
                    <a:pt x="72" y="60"/>
                  </a:cubicBezTo>
                  <a:cubicBezTo>
                    <a:pt x="73" y="60"/>
                    <a:pt x="76" y="63"/>
                    <a:pt x="76" y="65"/>
                  </a:cubicBezTo>
                  <a:cubicBezTo>
                    <a:pt x="76" y="68"/>
                    <a:pt x="73" y="70"/>
                    <a:pt x="7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Freeform 16"/>
          <p:cNvSpPr>
            <a:spLocks noEditPoints="1"/>
          </p:cNvSpPr>
          <p:nvPr/>
        </p:nvSpPr>
        <p:spPr bwMode="auto">
          <a:xfrm>
            <a:off x="6670963" y="2946507"/>
            <a:ext cx="401205" cy="357909"/>
          </a:xfrm>
          <a:custGeom>
            <a:avLst/>
            <a:gdLst>
              <a:gd name="T0" fmla="*/ 115 w 115"/>
              <a:gd name="T1" fmla="*/ 37 h 102"/>
              <a:gd name="T2" fmla="*/ 114 w 115"/>
              <a:gd name="T3" fmla="*/ 36 h 102"/>
              <a:gd name="T4" fmla="*/ 101 w 115"/>
              <a:gd name="T5" fmla="*/ 36 h 102"/>
              <a:gd name="T6" fmla="*/ 79 w 115"/>
              <a:gd name="T7" fmla="*/ 36 h 102"/>
              <a:gd name="T8" fmla="*/ 74 w 115"/>
              <a:gd name="T9" fmla="*/ 27 h 102"/>
              <a:gd name="T10" fmla="*/ 60 w 115"/>
              <a:gd name="T11" fmla="*/ 0 h 102"/>
              <a:gd name="T12" fmla="*/ 58 w 115"/>
              <a:gd name="T13" fmla="*/ 0 h 102"/>
              <a:gd name="T14" fmla="*/ 45 w 115"/>
              <a:gd name="T15" fmla="*/ 27 h 102"/>
              <a:gd name="T16" fmla="*/ 40 w 115"/>
              <a:gd name="T17" fmla="*/ 36 h 102"/>
              <a:gd name="T18" fmla="*/ 18 w 115"/>
              <a:gd name="T19" fmla="*/ 36 h 102"/>
              <a:gd name="T20" fmla="*/ 0 w 115"/>
              <a:gd name="T21" fmla="*/ 36 h 102"/>
              <a:gd name="T22" fmla="*/ 0 w 115"/>
              <a:gd name="T23" fmla="*/ 37 h 102"/>
              <a:gd name="T24" fmla="*/ 7 w 115"/>
              <a:gd name="T25" fmla="*/ 42 h 102"/>
              <a:gd name="T26" fmla="*/ 27 w 115"/>
              <a:gd name="T27" fmla="*/ 60 h 102"/>
              <a:gd name="T28" fmla="*/ 23 w 115"/>
              <a:gd name="T29" fmla="*/ 100 h 102"/>
              <a:gd name="T30" fmla="*/ 26 w 115"/>
              <a:gd name="T31" fmla="*/ 102 h 102"/>
              <a:gd name="T32" fmla="*/ 59 w 115"/>
              <a:gd name="T33" fmla="*/ 81 h 102"/>
              <a:gd name="T34" fmla="*/ 92 w 115"/>
              <a:gd name="T35" fmla="*/ 102 h 102"/>
              <a:gd name="T36" fmla="*/ 95 w 115"/>
              <a:gd name="T37" fmla="*/ 100 h 102"/>
              <a:gd name="T38" fmla="*/ 88 w 115"/>
              <a:gd name="T39" fmla="*/ 60 h 102"/>
              <a:gd name="T40" fmla="*/ 107 w 115"/>
              <a:gd name="T41" fmla="*/ 43 h 102"/>
              <a:gd name="T42" fmla="*/ 115 w 115"/>
              <a:gd name="T43" fmla="*/ 37 h 102"/>
              <a:gd name="T44" fmla="*/ 31 w 115"/>
              <a:gd name="T45" fmla="*/ 76 h 102"/>
              <a:gd name="T46" fmla="*/ 68 w 115"/>
              <a:gd name="T47" fmla="*/ 46 h 102"/>
              <a:gd name="T48" fmla="*/ 33 w 115"/>
              <a:gd name="T49" fmla="*/ 40 h 102"/>
              <a:gd name="T50" fmla="*/ 86 w 115"/>
              <a:gd name="T51" fmla="*/ 40 h 102"/>
              <a:gd name="T52" fmla="*/ 54 w 115"/>
              <a:gd name="T53" fmla="*/ 69 h 102"/>
              <a:gd name="T54" fmla="*/ 87 w 115"/>
              <a:gd name="T55" fmla="*/ 76 h 102"/>
              <a:gd name="T56" fmla="*/ 31 w 115"/>
              <a:gd name="T57" fmla="*/ 76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5" h="102">
                <a:moveTo>
                  <a:pt x="115" y="37"/>
                </a:moveTo>
                <a:cubicBezTo>
                  <a:pt x="115" y="36"/>
                  <a:pt x="115" y="36"/>
                  <a:pt x="114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4" y="27"/>
                  <a:pt x="74" y="27"/>
                  <a:pt x="74" y="27"/>
                </a:cubicBezTo>
                <a:cubicBezTo>
                  <a:pt x="60" y="0"/>
                  <a:pt x="60" y="0"/>
                  <a:pt x="60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45" y="27"/>
                  <a:pt x="45" y="27"/>
                  <a:pt x="45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7"/>
                  <a:pt x="0" y="37"/>
                  <a:pt x="0" y="37"/>
                </a:cubicBezTo>
                <a:cubicBezTo>
                  <a:pt x="7" y="42"/>
                  <a:pt x="7" y="42"/>
                  <a:pt x="7" y="42"/>
                </a:cubicBezTo>
                <a:cubicBezTo>
                  <a:pt x="27" y="60"/>
                  <a:pt x="27" y="60"/>
                  <a:pt x="27" y="6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6" y="102"/>
                </a:cubicBezTo>
                <a:cubicBezTo>
                  <a:pt x="59" y="81"/>
                  <a:pt x="59" y="81"/>
                  <a:pt x="59" y="81"/>
                </a:cubicBezTo>
                <a:cubicBezTo>
                  <a:pt x="92" y="102"/>
                  <a:pt x="92" y="102"/>
                  <a:pt x="92" y="102"/>
                </a:cubicBezTo>
                <a:cubicBezTo>
                  <a:pt x="93" y="102"/>
                  <a:pt x="93" y="102"/>
                  <a:pt x="95" y="100"/>
                </a:cubicBezTo>
                <a:cubicBezTo>
                  <a:pt x="88" y="60"/>
                  <a:pt x="88" y="60"/>
                  <a:pt x="88" y="60"/>
                </a:cubicBezTo>
                <a:cubicBezTo>
                  <a:pt x="107" y="43"/>
                  <a:pt x="107" y="43"/>
                  <a:pt x="107" y="43"/>
                </a:cubicBezTo>
                <a:lnTo>
                  <a:pt x="115" y="37"/>
                </a:lnTo>
                <a:close/>
                <a:moveTo>
                  <a:pt x="31" y="76"/>
                </a:moveTo>
                <a:cubicBezTo>
                  <a:pt x="68" y="46"/>
                  <a:pt x="68" y="46"/>
                  <a:pt x="68" y="46"/>
                </a:cubicBezTo>
                <a:cubicBezTo>
                  <a:pt x="33" y="40"/>
                  <a:pt x="33" y="40"/>
                  <a:pt x="33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54" y="69"/>
                  <a:pt x="54" y="69"/>
                  <a:pt x="54" y="69"/>
                </a:cubicBezTo>
                <a:cubicBezTo>
                  <a:pt x="87" y="76"/>
                  <a:pt x="87" y="76"/>
                  <a:pt x="87" y="76"/>
                </a:cubicBezTo>
                <a:lnTo>
                  <a:pt x="31" y="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scene3d>
            <a:camera prst="perspectiveLeft"/>
            <a:lightRig rig="threePt" dir="t"/>
          </a:scene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" name="Group 19"/>
          <p:cNvGrpSpPr>
            <a:grpSpLocks noChangeAspect="1"/>
          </p:cNvGrpSpPr>
          <p:nvPr/>
        </p:nvGrpSpPr>
        <p:grpSpPr bwMode="auto">
          <a:xfrm>
            <a:off x="8290352" y="2975182"/>
            <a:ext cx="406715" cy="330620"/>
            <a:chOff x="3686" y="2034"/>
            <a:chExt cx="310" cy="252"/>
          </a:xfrm>
          <a:solidFill>
            <a:schemeClr val="bg1">
              <a:lumMod val="65000"/>
            </a:schemeClr>
          </a:solidFill>
          <a:scene3d>
            <a:camera prst="perspectiveLeft"/>
            <a:lightRig rig="threePt" dir="t"/>
          </a:scene3d>
        </p:grpSpPr>
        <p:sp>
          <p:nvSpPr>
            <p:cNvPr id="46" name="Freeform 20"/>
            <p:cNvSpPr>
              <a:spLocks noEditPoints="1"/>
            </p:cNvSpPr>
            <p:nvPr/>
          </p:nvSpPr>
          <p:spPr bwMode="auto">
            <a:xfrm>
              <a:off x="3686" y="2034"/>
              <a:ext cx="220" cy="201"/>
            </a:xfrm>
            <a:custGeom>
              <a:avLst/>
              <a:gdLst>
                <a:gd name="T0" fmla="*/ 87 w 91"/>
                <a:gd name="T1" fmla="*/ 32 h 83"/>
                <a:gd name="T2" fmla="*/ 91 w 91"/>
                <a:gd name="T3" fmla="*/ 32 h 83"/>
                <a:gd name="T4" fmla="*/ 45 w 91"/>
                <a:gd name="T5" fmla="*/ 0 h 83"/>
                <a:gd name="T6" fmla="*/ 0 w 91"/>
                <a:gd name="T7" fmla="*/ 39 h 83"/>
                <a:gd name="T8" fmla="*/ 18 w 91"/>
                <a:gd name="T9" fmla="*/ 69 h 83"/>
                <a:gd name="T10" fmla="*/ 14 w 91"/>
                <a:gd name="T11" fmla="*/ 83 h 83"/>
                <a:gd name="T12" fmla="*/ 30 w 91"/>
                <a:gd name="T13" fmla="*/ 75 h 83"/>
                <a:gd name="T14" fmla="*/ 45 w 91"/>
                <a:gd name="T15" fmla="*/ 77 h 83"/>
                <a:gd name="T16" fmla="*/ 50 w 91"/>
                <a:gd name="T17" fmla="*/ 77 h 83"/>
                <a:gd name="T18" fmla="*/ 48 w 91"/>
                <a:gd name="T19" fmla="*/ 67 h 83"/>
                <a:gd name="T20" fmla="*/ 87 w 91"/>
                <a:gd name="T21" fmla="*/ 32 h 83"/>
                <a:gd name="T22" fmla="*/ 62 w 91"/>
                <a:gd name="T23" fmla="*/ 19 h 83"/>
                <a:gd name="T24" fmla="*/ 68 w 91"/>
                <a:gd name="T25" fmla="*/ 25 h 83"/>
                <a:gd name="T26" fmla="*/ 62 w 91"/>
                <a:gd name="T27" fmla="*/ 31 h 83"/>
                <a:gd name="T28" fmla="*/ 56 w 91"/>
                <a:gd name="T29" fmla="*/ 25 h 83"/>
                <a:gd name="T30" fmla="*/ 62 w 91"/>
                <a:gd name="T31" fmla="*/ 19 h 83"/>
                <a:gd name="T32" fmla="*/ 31 w 91"/>
                <a:gd name="T33" fmla="*/ 31 h 83"/>
                <a:gd name="T34" fmla="*/ 24 w 91"/>
                <a:gd name="T35" fmla="*/ 25 h 83"/>
                <a:gd name="T36" fmla="*/ 31 w 91"/>
                <a:gd name="T37" fmla="*/ 19 h 83"/>
                <a:gd name="T38" fmla="*/ 36 w 91"/>
                <a:gd name="T39" fmla="*/ 25 h 83"/>
                <a:gd name="T40" fmla="*/ 31 w 91"/>
                <a:gd name="T41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83">
                  <a:moveTo>
                    <a:pt x="87" y="32"/>
                  </a:moveTo>
                  <a:cubicBezTo>
                    <a:pt x="88" y="32"/>
                    <a:pt x="89" y="32"/>
                    <a:pt x="91" y="32"/>
                  </a:cubicBezTo>
                  <a:cubicBezTo>
                    <a:pt x="87" y="14"/>
                    <a:pt x="68" y="0"/>
                    <a:pt x="45" y="0"/>
                  </a:cubicBezTo>
                  <a:cubicBezTo>
                    <a:pt x="21" y="0"/>
                    <a:pt x="0" y="17"/>
                    <a:pt x="0" y="39"/>
                  </a:cubicBezTo>
                  <a:cubicBezTo>
                    <a:pt x="0" y="51"/>
                    <a:pt x="7" y="61"/>
                    <a:pt x="18" y="69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5" y="76"/>
                    <a:pt x="40" y="77"/>
                    <a:pt x="45" y="77"/>
                  </a:cubicBezTo>
                  <a:cubicBezTo>
                    <a:pt x="47" y="77"/>
                    <a:pt x="48" y="77"/>
                    <a:pt x="50" y="77"/>
                  </a:cubicBezTo>
                  <a:cubicBezTo>
                    <a:pt x="49" y="74"/>
                    <a:pt x="48" y="71"/>
                    <a:pt x="48" y="67"/>
                  </a:cubicBezTo>
                  <a:cubicBezTo>
                    <a:pt x="48" y="48"/>
                    <a:pt x="65" y="32"/>
                    <a:pt x="87" y="32"/>
                  </a:cubicBezTo>
                  <a:close/>
                  <a:moveTo>
                    <a:pt x="62" y="19"/>
                  </a:moveTo>
                  <a:cubicBezTo>
                    <a:pt x="66" y="19"/>
                    <a:pt x="68" y="22"/>
                    <a:pt x="68" y="25"/>
                  </a:cubicBezTo>
                  <a:cubicBezTo>
                    <a:pt x="68" y="29"/>
                    <a:pt x="66" y="31"/>
                    <a:pt x="62" y="31"/>
                  </a:cubicBezTo>
                  <a:cubicBezTo>
                    <a:pt x="59" y="31"/>
                    <a:pt x="56" y="29"/>
                    <a:pt x="56" y="25"/>
                  </a:cubicBezTo>
                  <a:cubicBezTo>
                    <a:pt x="56" y="22"/>
                    <a:pt x="59" y="19"/>
                    <a:pt x="62" y="19"/>
                  </a:cubicBezTo>
                  <a:close/>
                  <a:moveTo>
                    <a:pt x="31" y="31"/>
                  </a:moveTo>
                  <a:cubicBezTo>
                    <a:pt x="27" y="31"/>
                    <a:pt x="24" y="29"/>
                    <a:pt x="24" y="25"/>
                  </a:cubicBezTo>
                  <a:cubicBezTo>
                    <a:pt x="24" y="22"/>
                    <a:pt x="27" y="19"/>
                    <a:pt x="31" y="19"/>
                  </a:cubicBezTo>
                  <a:cubicBezTo>
                    <a:pt x="34" y="19"/>
                    <a:pt x="36" y="22"/>
                    <a:pt x="36" y="25"/>
                  </a:cubicBezTo>
                  <a:cubicBezTo>
                    <a:pt x="36" y="29"/>
                    <a:pt x="34" y="31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21"/>
            <p:cNvSpPr>
              <a:spLocks noEditPoints="1"/>
            </p:cNvSpPr>
            <p:nvPr/>
          </p:nvSpPr>
          <p:spPr bwMode="auto">
            <a:xfrm>
              <a:off x="3810" y="2116"/>
              <a:ext cx="186" cy="170"/>
            </a:xfrm>
            <a:custGeom>
              <a:avLst/>
              <a:gdLst>
                <a:gd name="T0" fmla="*/ 77 w 77"/>
                <a:gd name="T1" fmla="*/ 33 h 70"/>
                <a:gd name="T2" fmla="*/ 38 w 77"/>
                <a:gd name="T3" fmla="*/ 0 h 70"/>
                <a:gd name="T4" fmla="*/ 0 w 77"/>
                <a:gd name="T5" fmla="*/ 33 h 70"/>
                <a:gd name="T6" fmla="*/ 38 w 77"/>
                <a:gd name="T7" fmla="*/ 66 h 70"/>
                <a:gd name="T8" fmla="*/ 52 w 77"/>
                <a:gd name="T9" fmla="*/ 63 h 70"/>
                <a:gd name="T10" fmla="*/ 64 w 77"/>
                <a:gd name="T11" fmla="*/ 70 h 70"/>
                <a:gd name="T12" fmla="*/ 61 w 77"/>
                <a:gd name="T13" fmla="*/ 59 h 70"/>
                <a:gd name="T14" fmla="*/ 77 w 77"/>
                <a:gd name="T15" fmla="*/ 33 h 70"/>
                <a:gd name="T16" fmla="*/ 26 w 77"/>
                <a:gd name="T17" fmla="*/ 27 h 70"/>
                <a:gd name="T18" fmla="*/ 21 w 77"/>
                <a:gd name="T19" fmla="*/ 23 h 70"/>
                <a:gd name="T20" fmla="*/ 26 w 77"/>
                <a:gd name="T21" fmla="*/ 18 h 70"/>
                <a:gd name="T22" fmla="*/ 32 w 77"/>
                <a:gd name="T23" fmla="*/ 23 h 70"/>
                <a:gd name="T24" fmla="*/ 26 w 77"/>
                <a:gd name="T25" fmla="*/ 27 h 70"/>
                <a:gd name="T26" fmla="*/ 51 w 77"/>
                <a:gd name="T27" fmla="*/ 27 h 70"/>
                <a:gd name="T28" fmla="*/ 46 w 77"/>
                <a:gd name="T29" fmla="*/ 23 h 70"/>
                <a:gd name="T30" fmla="*/ 51 w 77"/>
                <a:gd name="T31" fmla="*/ 18 h 70"/>
                <a:gd name="T32" fmla="*/ 56 w 77"/>
                <a:gd name="T33" fmla="*/ 23 h 70"/>
                <a:gd name="T34" fmla="*/ 51 w 77"/>
                <a:gd name="T3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0">
                  <a:moveTo>
                    <a:pt x="77" y="33"/>
                  </a:moveTo>
                  <a:cubicBezTo>
                    <a:pt x="77" y="15"/>
                    <a:pt x="59" y="0"/>
                    <a:pt x="38" y="0"/>
                  </a:cubicBezTo>
                  <a:cubicBezTo>
                    <a:pt x="17" y="0"/>
                    <a:pt x="0" y="15"/>
                    <a:pt x="0" y="33"/>
                  </a:cubicBezTo>
                  <a:cubicBezTo>
                    <a:pt x="0" y="51"/>
                    <a:pt x="17" y="66"/>
                    <a:pt x="38" y="66"/>
                  </a:cubicBezTo>
                  <a:cubicBezTo>
                    <a:pt x="43" y="66"/>
                    <a:pt x="47" y="65"/>
                    <a:pt x="52" y="63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70" y="52"/>
                    <a:pt x="77" y="43"/>
                    <a:pt x="77" y="33"/>
                  </a:cubicBezTo>
                  <a:close/>
                  <a:moveTo>
                    <a:pt x="26" y="27"/>
                  </a:moveTo>
                  <a:cubicBezTo>
                    <a:pt x="24" y="27"/>
                    <a:pt x="21" y="25"/>
                    <a:pt x="21" y="23"/>
                  </a:cubicBezTo>
                  <a:cubicBezTo>
                    <a:pt x="21" y="21"/>
                    <a:pt x="24" y="18"/>
                    <a:pt x="26" y="18"/>
                  </a:cubicBezTo>
                  <a:cubicBezTo>
                    <a:pt x="29" y="18"/>
                    <a:pt x="32" y="21"/>
                    <a:pt x="32" y="23"/>
                  </a:cubicBezTo>
                  <a:cubicBezTo>
                    <a:pt x="32" y="25"/>
                    <a:pt x="29" y="27"/>
                    <a:pt x="26" y="27"/>
                  </a:cubicBezTo>
                  <a:close/>
                  <a:moveTo>
                    <a:pt x="51" y="27"/>
                  </a:moveTo>
                  <a:cubicBezTo>
                    <a:pt x="49" y="27"/>
                    <a:pt x="46" y="25"/>
                    <a:pt x="46" y="23"/>
                  </a:cubicBezTo>
                  <a:cubicBezTo>
                    <a:pt x="46" y="21"/>
                    <a:pt x="49" y="18"/>
                    <a:pt x="51" y="18"/>
                  </a:cubicBezTo>
                  <a:cubicBezTo>
                    <a:pt x="54" y="18"/>
                    <a:pt x="56" y="21"/>
                    <a:pt x="56" y="23"/>
                  </a:cubicBezTo>
                  <a:cubicBezTo>
                    <a:pt x="56" y="25"/>
                    <a:pt x="54" y="27"/>
                    <a:pt x="5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Group 24"/>
          <p:cNvGrpSpPr>
            <a:grpSpLocks noChangeAspect="1"/>
          </p:cNvGrpSpPr>
          <p:nvPr/>
        </p:nvGrpSpPr>
        <p:grpSpPr bwMode="auto">
          <a:xfrm>
            <a:off x="9835848" y="2946137"/>
            <a:ext cx="438203" cy="341116"/>
            <a:chOff x="3679" y="2031"/>
            <a:chExt cx="334" cy="260"/>
          </a:xfrm>
          <a:solidFill>
            <a:schemeClr val="bg1">
              <a:lumMod val="65000"/>
            </a:schemeClr>
          </a:solidFill>
          <a:scene3d>
            <a:camera prst="perspectiveLeft"/>
            <a:lightRig rig="threePt" dir="t"/>
          </a:scene3d>
        </p:grpSpPr>
        <p:sp>
          <p:nvSpPr>
            <p:cNvPr id="49" name="Freeform 25"/>
            <p:cNvSpPr>
              <a:spLocks noEditPoints="1"/>
            </p:cNvSpPr>
            <p:nvPr/>
          </p:nvSpPr>
          <p:spPr bwMode="auto">
            <a:xfrm>
              <a:off x="3679" y="2060"/>
              <a:ext cx="289" cy="231"/>
            </a:xfrm>
            <a:custGeom>
              <a:avLst/>
              <a:gdLst>
                <a:gd name="T0" fmla="*/ 99 w 120"/>
                <a:gd name="T1" fmla="*/ 40 h 95"/>
                <a:gd name="T2" fmla="*/ 96 w 120"/>
                <a:gd name="T3" fmla="*/ 36 h 95"/>
                <a:gd name="T4" fmla="*/ 95 w 120"/>
                <a:gd name="T5" fmla="*/ 22 h 95"/>
                <a:gd name="T6" fmla="*/ 70 w 120"/>
                <a:gd name="T7" fmla="*/ 23 h 95"/>
                <a:gd name="T8" fmla="*/ 66 w 120"/>
                <a:gd name="T9" fmla="*/ 16 h 95"/>
                <a:gd name="T10" fmla="*/ 45 w 120"/>
                <a:gd name="T11" fmla="*/ 6 h 95"/>
                <a:gd name="T12" fmla="*/ 11 w 120"/>
                <a:gd name="T13" fmla="*/ 34 h 95"/>
                <a:gd name="T14" fmla="*/ 2 w 120"/>
                <a:gd name="T15" fmla="*/ 60 h 95"/>
                <a:gd name="T16" fmla="*/ 51 w 120"/>
                <a:gd name="T17" fmla="*/ 93 h 95"/>
                <a:gd name="T18" fmla="*/ 111 w 120"/>
                <a:gd name="T19" fmla="*/ 67 h 95"/>
                <a:gd name="T20" fmla="*/ 99 w 120"/>
                <a:gd name="T21" fmla="*/ 40 h 95"/>
                <a:gd name="T22" fmla="*/ 53 w 120"/>
                <a:gd name="T23" fmla="*/ 86 h 95"/>
                <a:gd name="T24" fmla="*/ 14 w 120"/>
                <a:gd name="T25" fmla="*/ 62 h 95"/>
                <a:gd name="T26" fmla="*/ 53 w 120"/>
                <a:gd name="T27" fmla="*/ 35 h 95"/>
                <a:gd name="T28" fmla="*/ 92 w 120"/>
                <a:gd name="T29" fmla="*/ 57 h 95"/>
                <a:gd name="T30" fmla="*/ 53 w 120"/>
                <a:gd name="T31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95">
                  <a:moveTo>
                    <a:pt x="99" y="40"/>
                  </a:moveTo>
                  <a:cubicBezTo>
                    <a:pt x="94" y="39"/>
                    <a:pt x="96" y="36"/>
                    <a:pt x="96" y="36"/>
                  </a:cubicBezTo>
                  <a:cubicBezTo>
                    <a:pt x="96" y="36"/>
                    <a:pt x="101" y="28"/>
                    <a:pt x="95" y="22"/>
                  </a:cubicBezTo>
                  <a:cubicBezTo>
                    <a:pt x="88" y="14"/>
                    <a:pt x="70" y="23"/>
                    <a:pt x="70" y="23"/>
                  </a:cubicBezTo>
                  <a:cubicBezTo>
                    <a:pt x="63" y="25"/>
                    <a:pt x="65" y="22"/>
                    <a:pt x="66" y="16"/>
                  </a:cubicBezTo>
                  <a:cubicBezTo>
                    <a:pt x="66" y="10"/>
                    <a:pt x="64" y="0"/>
                    <a:pt x="45" y="6"/>
                  </a:cubicBezTo>
                  <a:cubicBezTo>
                    <a:pt x="27" y="12"/>
                    <a:pt x="11" y="34"/>
                    <a:pt x="11" y="34"/>
                  </a:cubicBezTo>
                  <a:cubicBezTo>
                    <a:pt x="0" y="49"/>
                    <a:pt x="2" y="60"/>
                    <a:pt x="2" y="60"/>
                  </a:cubicBezTo>
                  <a:cubicBezTo>
                    <a:pt x="5" y="85"/>
                    <a:pt x="31" y="91"/>
                    <a:pt x="51" y="93"/>
                  </a:cubicBezTo>
                  <a:cubicBezTo>
                    <a:pt x="73" y="95"/>
                    <a:pt x="102" y="86"/>
                    <a:pt x="111" y="67"/>
                  </a:cubicBezTo>
                  <a:cubicBezTo>
                    <a:pt x="120" y="48"/>
                    <a:pt x="104" y="41"/>
                    <a:pt x="99" y="40"/>
                  </a:cubicBezTo>
                  <a:close/>
                  <a:moveTo>
                    <a:pt x="53" y="86"/>
                  </a:moveTo>
                  <a:cubicBezTo>
                    <a:pt x="32" y="87"/>
                    <a:pt x="14" y="76"/>
                    <a:pt x="14" y="62"/>
                  </a:cubicBezTo>
                  <a:cubicBezTo>
                    <a:pt x="14" y="48"/>
                    <a:pt x="32" y="36"/>
                    <a:pt x="53" y="35"/>
                  </a:cubicBezTo>
                  <a:cubicBezTo>
                    <a:pt x="74" y="34"/>
                    <a:pt x="92" y="43"/>
                    <a:pt x="92" y="57"/>
                  </a:cubicBezTo>
                  <a:cubicBezTo>
                    <a:pt x="92" y="72"/>
                    <a:pt x="74" y="85"/>
                    <a:pt x="5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26"/>
            <p:cNvSpPr>
              <a:spLocks noEditPoints="1"/>
            </p:cNvSpPr>
            <p:nvPr/>
          </p:nvSpPr>
          <p:spPr bwMode="auto">
            <a:xfrm>
              <a:off x="3744" y="2162"/>
              <a:ext cx="113" cy="102"/>
            </a:xfrm>
            <a:custGeom>
              <a:avLst/>
              <a:gdLst>
                <a:gd name="T0" fmla="*/ 22 w 47"/>
                <a:gd name="T1" fmla="*/ 3 h 42"/>
                <a:gd name="T2" fmla="*/ 3 w 47"/>
                <a:gd name="T3" fmla="*/ 25 h 42"/>
                <a:gd name="T4" fmla="*/ 9 w 47"/>
                <a:gd name="T5" fmla="*/ 35 h 42"/>
                <a:gd name="T6" fmla="*/ 41 w 47"/>
                <a:gd name="T7" fmla="*/ 29 h 42"/>
                <a:gd name="T8" fmla="*/ 22 w 47"/>
                <a:gd name="T9" fmla="*/ 3 h 42"/>
                <a:gd name="T10" fmla="*/ 16 w 47"/>
                <a:gd name="T11" fmla="*/ 31 h 42"/>
                <a:gd name="T12" fmla="*/ 9 w 47"/>
                <a:gd name="T13" fmla="*/ 26 h 42"/>
                <a:gd name="T14" fmla="*/ 16 w 47"/>
                <a:gd name="T15" fmla="*/ 19 h 42"/>
                <a:gd name="T16" fmla="*/ 24 w 47"/>
                <a:gd name="T17" fmla="*/ 24 h 42"/>
                <a:gd name="T18" fmla="*/ 16 w 47"/>
                <a:gd name="T19" fmla="*/ 31 h 42"/>
                <a:gd name="T20" fmla="*/ 29 w 47"/>
                <a:gd name="T21" fmla="*/ 20 h 42"/>
                <a:gd name="T22" fmla="*/ 25 w 47"/>
                <a:gd name="T23" fmla="*/ 20 h 42"/>
                <a:gd name="T24" fmla="*/ 26 w 47"/>
                <a:gd name="T25" fmla="*/ 16 h 42"/>
                <a:gd name="T26" fmla="*/ 30 w 47"/>
                <a:gd name="T27" fmla="*/ 16 h 42"/>
                <a:gd name="T28" fmla="*/ 29 w 47"/>
                <a:gd name="T2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2">
                  <a:moveTo>
                    <a:pt x="22" y="3"/>
                  </a:moveTo>
                  <a:cubicBezTo>
                    <a:pt x="0" y="5"/>
                    <a:pt x="3" y="25"/>
                    <a:pt x="3" y="25"/>
                  </a:cubicBezTo>
                  <a:cubicBezTo>
                    <a:pt x="3" y="25"/>
                    <a:pt x="3" y="32"/>
                    <a:pt x="9" y="35"/>
                  </a:cubicBezTo>
                  <a:cubicBezTo>
                    <a:pt x="21" y="42"/>
                    <a:pt x="34" y="38"/>
                    <a:pt x="41" y="29"/>
                  </a:cubicBezTo>
                  <a:cubicBezTo>
                    <a:pt x="47" y="21"/>
                    <a:pt x="43" y="0"/>
                    <a:pt x="22" y="3"/>
                  </a:cubicBezTo>
                  <a:close/>
                  <a:moveTo>
                    <a:pt x="16" y="31"/>
                  </a:moveTo>
                  <a:cubicBezTo>
                    <a:pt x="12" y="31"/>
                    <a:pt x="9" y="29"/>
                    <a:pt x="9" y="26"/>
                  </a:cubicBezTo>
                  <a:cubicBezTo>
                    <a:pt x="9" y="22"/>
                    <a:pt x="12" y="19"/>
                    <a:pt x="16" y="19"/>
                  </a:cubicBezTo>
                  <a:cubicBezTo>
                    <a:pt x="21" y="18"/>
                    <a:pt x="24" y="21"/>
                    <a:pt x="24" y="24"/>
                  </a:cubicBezTo>
                  <a:cubicBezTo>
                    <a:pt x="24" y="27"/>
                    <a:pt x="20" y="31"/>
                    <a:pt x="16" y="31"/>
                  </a:cubicBezTo>
                  <a:close/>
                  <a:moveTo>
                    <a:pt x="29" y="20"/>
                  </a:moveTo>
                  <a:cubicBezTo>
                    <a:pt x="28" y="21"/>
                    <a:pt x="26" y="21"/>
                    <a:pt x="25" y="20"/>
                  </a:cubicBezTo>
                  <a:cubicBezTo>
                    <a:pt x="25" y="19"/>
                    <a:pt x="25" y="17"/>
                    <a:pt x="26" y="16"/>
                  </a:cubicBezTo>
                  <a:cubicBezTo>
                    <a:pt x="28" y="15"/>
                    <a:pt x="29" y="15"/>
                    <a:pt x="30" y="16"/>
                  </a:cubicBezTo>
                  <a:cubicBezTo>
                    <a:pt x="31" y="17"/>
                    <a:pt x="30" y="19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27"/>
            <p:cNvSpPr>
              <a:spLocks/>
            </p:cNvSpPr>
            <p:nvPr/>
          </p:nvSpPr>
          <p:spPr bwMode="auto">
            <a:xfrm>
              <a:off x="3895" y="2070"/>
              <a:ext cx="61" cy="66"/>
            </a:xfrm>
            <a:custGeom>
              <a:avLst/>
              <a:gdLst>
                <a:gd name="T0" fmla="*/ 19 w 25"/>
                <a:gd name="T1" fmla="*/ 27 h 27"/>
                <a:gd name="T2" fmla="*/ 23 w 25"/>
                <a:gd name="T3" fmla="*/ 24 h 27"/>
                <a:gd name="T4" fmla="*/ 23 w 25"/>
                <a:gd name="T5" fmla="*/ 24 h 27"/>
                <a:gd name="T6" fmla="*/ 3 w 25"/>
                <a:gd name="T7" fmla="*/ 4 h 27"/>
                <a:gd name="T8" fmla="*/ 0 w 25"/>
                <a:gd name="T9" fmla="*/ 8 h 27"/>
                <a:gd name="T10" fmla="*/ 3 w 25"/>
                <a:gd name="T11" fmla="*/ 11 h 27"/>
                <a:gd name="T12" fmla="*/ 16 w 25"/>
                <a:gd name="T13" fmla="*/ 23 h 27"/>
                <a:gd name="T14" fmla="*/ 19 w 2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19" y="27"/>
                  </a:moveTo>
                  <a:cubicBezTo>
                    <a:pt x="21" y="27"/>
                    <a:pt x="22" y="26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0"/>
                    <a:pt x="3" y="4"/>
                    <a:pt x="3" y="4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9" y="8"/>
                    <a:pt x="16" y="23"/>
                    <a:pt x="16" y="23"/>
                  </a:cubicBezTo>
                  <a:cubicBezTo>
                    <a:pt x="16" y="25"/>
                    <a:pt x="17" y="27"/>
                    <a:pt x="1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3883" y="2031"/>
              <a:ext cx="130" cy="122"/>
            </a:xfrm>
            <a:custGeom>
              <a:avLst/>
              <a:gdLst>
                <a:gd name="T0" fmla="*/ 22 w 54"/>
                <a:gd name="T1" fmla="*/ 2 h 50"/>
                <a:gd name="T2" fmla="*/ 4 w 54"/>
                <a:gd name="T3" fmla="*/ 2 h 50"/>
                <a:gd name="T4" fmla="*/ 3 w 54"/>
                <a:gd name="T5" fmla="*/ 2 h 50"/>
                <a:gd name="T6" fmla="*/ 3 w 54"/>
                <a:gd name="T7" fmla="*/ 2 h 50"/>
                <a:gd name="T8" fmla="*/ 0 w 54"/>
                <a:gd name="T9" fmla="*/ 7 h 50"/>
                <a:gd name="T10" fmla="*/ 5 w 54"/>
                <a:gd name="T11" fmla="*/ 12 h 50"/>
                <a:gd name="T12" fmla="*/ 9 w 54"/>
                <a:gd name="T13" fmla="*/ 11 h 50"/>
                <a:gd name="T14" fmla="*/ 35 w 54"/>
                <a:gd name="T15" fmla="*/ 24 h 50"/>
                <a:gd name="T16" fmla="*/ 36 w 54"/>
                <a:gd name="T17" fmla="*/ 41 h 50"/>
                <a:gd name="T18" fmla="*/ 35 w 54"/>
                <a:gd name="T19" fmla="*/ 46 h 50"/>
                <a:gd name="T20" fmla="*/ 40 w 54"/>
                <a:gd name="T21" fmla="*/ 50 h 50"/>
                <a:gd name="T22" fmla="*/ 45 w 54"/>
                <a:gd name="T23" fmla="*/ 46 h 50"/>
                <a:gd name="T24" fmla="*/ 45 w 54"/>
                <a:gd name="T25" fmla="*/ 46 h 50"/>
                <a:gd name="T26" fmla="*/ 22 w 54"/>
                <a:gd name="T2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0">
                  <a:moveTo>
                    <a:pt x="22" y="2"/>
                  </a:moveTo>
                  <a:cubicBezTo>
                    <a:pt x="14" y="0"/>
                    <a:pt x="6" y="1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5" y="12"/>
                    <a:pt x="7" y="12"/>
                    <a:pt x="9" y="11"/>
                  </a:cubicBezTo>
                  <a:cubicBezTo>
                    <a:pt x="11" y="10"/>
                    <a:pt x="27" y="11"/>
                    <a:pt x="35" y="24"/>
                  </a:cubicBezTo>
                  <a:cubicBezTo>
                    <a:pt x="39" y="33"/>
                    <a:pt x="37" y="40"/>
                    <a:pt x="36" y="41"/>
                  </a:cubicBezTo>
                  <a:cubicBezTo>
                    <a:pt x="36" y="41"/>
                    <a:pt x="35" y="43"/>
                    <a:pt x="35" y="46"/>
                  </a:cubicBezTo>
                  <a:cubicBezTo>
                    <a:pt x="35" y="49"/>
                    <a:pt x="38" y="50"/>
                    <a:pt x="40" y="50"/>
                  </a:cubicBezTo>
                  <a:cubicBezTo>
                    <a:pt x="43" y="50"/>
                    <a:pt x="45" y="50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4" y="18"/>
                    <a:pt x="35" y="5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2820739" y="3405867"/>
            <a:ext cx="1441420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</a:t>
            </a:r>
            <a:endParaRPr lang="en-US" altLang="zh-CN" sz="1400" kern="100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字介绍详细信息</a:t>
            </a:r>
          </a:p>
        </p:txBody>
      </p:sp>
      <p:sp>
        <p:nvSpPr>
          <p:cNvPr id="54" name="矩形 53"/>
          <p:cNvSpPr/>
          <p:nvPr/>
        </p:nvSpPr>
        <p:spPr>
          <a:xfrm>
            <a:off x="4585419" y="3429000"/>
            <a:ext cx="1441420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</a:t>
            </a:r>
            <a:endParaRPr lang="en-US" altLang="zh-CN" sz="1400" kern="100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字介绍详细信息</a:t>
            </a:r>
          </a:p>
        </p:txBody>
      </p:sp>
      <p:sp>
        <p:nvSpPr>
          <p:cNvPr id="55" name="矩形 54"/>
          <p:cNvSpPr/>
          <p:nvPr/>
        </p:nvSpPr>
        <p:spPr>
          <a:xfrm>
            <a:off x="6240343" y="3429000"/>
            <a:ext cx="1441420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b="1" kern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QQ</a:t>
            </a:r>
            <a:r>
              <a:rPr lang="zh-CN" altLang="en-US" b="1" kern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空间</a:t>
            </a:r>
            <a:endParaRPr lang="en-US" altLang="zh-CN" b="1" kern="100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</a:t>
            </a:r>
            <a:endParaRPr lang="en-US" altLang="zh-CN" sz="1400" kern="100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字介绍详细信息</a:t>
            </a:r>
          </a:p>
        </p:txBody>
      </p:sp>
      <p:sp>
        <p:nvSpPr>
          <p:cNvPr id="56" name="矩形 55"/>
          <p:cNvSpPr/>
          <p:nvPr/>
        </p:nvSpPr>
        <p:spPr>
          <a:xfrm>
            <a:off x="7824519" y="3429000"/>
            <a:ext cx="1441420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微信</a:t>
            </a:r>
            <a:endParaRPr lang="en-US" altLang="zh-CN" b="1" kern="100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</a:t>
            </a:r>
            <a:endParaRPr lang="en-US" altLang="zh-CN" sz="1400" kern="100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字介绍详细信息</a:t>
            </a:r>
          </a:p>
        </p:txBody>
      </p:sp>
      <p:sp>
        <p:nvSpPr>
          <p:cNvPr id="57" name="矩形 56"/>
          <p:cNvSpPr/>
          <p:nvPr/>
        </p:nvSpPr>
        <p:spPr>
          <a:xfrm>
            <a:off x="9336687" y="3429000"/>
            <a:ext cx="1441420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</a:t>
            </a:r>
            <a:r>
              <a:rPr lang="zh-CN" altLang="en-US" b="1" kern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浪微博</a:t>
            </a:r>
            <a:endParaRPr lang="en-US" altLang="zh-CN" b="1" kern="100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</a:t>
            </a:r>
            <a:endParaRPr lang="en-US" altLang="zh-CN" sz="1400" kern="100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字介绍详细信息</a:t>
            </a:r>
          </a:p>
        </p:txBody>
      </p:sp>
    </p:spTree>
    <p:extLst>
      <p:ext uri="{BB962C8B-B14F-4D97-AF65-F5344CB8AC3E}">
        <p14:creationId xmlns:p14="http://schemas.microsoft.com/office/powerpoint/2010/main" val="5801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2" grpId="0" animBg="1"/>
      <p:bldP spid="11" grpId="0"/>
      <p:bldP spid="24" grpId="0" animBg="1"/>
      <p:bldP spid="25" grpId="0" animBg="1"/>
      <p:bldP spid="26" grpId="0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44" grpId="0" animBg="1"/>
      <p:bldP spid="53" grpId="0"/>
      <p:bldP spid="54" grpId="0"/>
      <p:bldP spid="55" grpId="0"/>
      <p:bldP spid="56" grpId="0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线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下推广方案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866091" y="1228877"/>
            <a:ext cx="735552" cy="5368475"/>
            <a:chOff x="4124802" y="1156869"/>
            <a:chExt cx="5390196" cy="53684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椭圆 50"/>
            <p:cNvSpPr/>
            <p:nvPr/>
          </p:nvSpPr>
          <p:spPr>
            <a:xfrm>
              <a:off x="4621472" y="1156869"/>
              <a:ext cx="2650210" cy="167164"/>
            </a:xfrm>
            <a:prstGeom prst="ellipse">
              <a:avLst/>
            </a:prstGeom>
            <a:gradFill flip="none" rotWithShape="1">
              <a:gsLst>
                <a:gs pos="100000">
                  <a:srgbClr val="FBFBFB"/>
                </a:gs>
                <a:gs pos="62000">
                  <a:srgbClr val="F3F3F3"/>
                </a:gs>
                <a:gs pos="0">
                  <a:srgbClr val="CFD0CD"/>
                </a:gs>
              </a:gsLst>
              <a:lin ang="8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124802" y="1230608"/>
              <a:ext cx="5390196" cy="5294736"/>
              <a:chOff x="4124802" y="1230608"/>
              <a:chExt cx="5390196" cy="5294736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124802" y="5601873"/>
                <a:ext cx="5390196" cy="923471"/>
              </a:xfrm>
              <a:prstGeom prst="ellipse">
                <a:avLst/>
              </a:prstGeom>
              <a:gradFill flip="none" rotWithShape="1">
                <a:gsLst>
                  <a:gs pos="77000">
                    <a:srgbClr val="000000">
                      <a:alpha val="5000"/>
                    </a:srgbClr>
                  </a:gs>
                  <a:gs pos="61000">
                    <a:srgbClr val="000000">
                      <a:alpha val="19000"/>
                    </a:srgbClr>
                  </a:gs>
                  <a:gs pos="21000">
                    <a:srgbClr val="000000">
                      <a:alpha val="22000"/>
                    </a:srgbClr>
                  </a:gs>
                  <a:gs pos="100000">
                    <a:schemeClr val="tx1">
                      <a:alpha val="0"/>
                    </a:schemeClr>
                  </a:gs>
                  <a:gs pos="0">
                    <a:schemeClr val="tx1">
                      <a:alpha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79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4621472" y="1230608"/>
                <a:ext cx="2650210" cy="4982626"/>
                <a:chOff x="4621472" y="1230608"/>
                <a:chExt cx="2650210" cy="4982626"/>
              </a:xfrm>
            </p:grpSpPr>
            <p:sp>
              <p:nvSpPr>
                <p:cNvPr id="55" name="任意多边形 54"/>
                <p:cNvSpPr/>
                <p:nvPr/>
              </p:nvSpPr>
              <p:spPr>
                <a:xfrm>
                  <a:off x="4621472" y="1230608"/>
                  <a:ext cx="2650210" cy="4982626"/>
                </a:xfrm>
                <a:custGeom>
                  <a:avLst/>
                  <a:gdLst>
                    <a:gd name="connsiteX0" fmla="*/ 0 w 2650210"/>
                    <a:gd name="connsiteY0" fmla="*/ 0 h 4982626"/>
                    <a:gd name="connsiteX1" fmla="*/ 2650210 w 2650210"/>
                    <a:gd name="connsiteY1" fmla="*/ 0 h 4982626"/>
                    <a:gd name="connsiteX2" fmla="*/ 2650210 w 2650210"/>
                    <a:gd name="connsiteY2" fmla="*/ 1016000 h 4982626"/>
                    <a:gd name="connsiteX3" fmla="*/ 2650210 w 2650210"/>
                    <a:gd name="connsiteY3" fmla="*/ 4835471 h 4982626"/>
                    <a:gd name="connsiteX4" fmla="*/ 1325105 w 2650210"/>
                    <a:gd name="connsiteY4" fmla="*/ 4982626 h 4982626"/>
                    <a:gd name="connsiteX5" fmla="*/ 0 w 2650210"/>
                    <a:gd name="connsiteY5" fmla="*/ 4835471 h 4982626"/>
                    <a:gd name="connsiteX6" fmla="*/ 0 w 2650210"/>
                    <a:gd name="connsiteY6" fmla="*/ 1016000 h 49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0210" h="4982626">
                      <a:moveTo>
                        <a:pt x="0" y="0"/>
                      </a:moveTo>
                      <a:lnTo>
                        <a:pt x="2650210" y="0"/>
                      </a:lnTo>
                      <a:lnTo>
                        <a:pt x="2650210" y="1016000"/>
                      </a:lnTo>
                      <a:lnTo>
                        <a:pt x="2650210" y="4835471"/>
                      </a:lnTo>
                      <a:cubicBezTo>
                        <a:pt x="2650210" y="4916742"/>
                        <a:pt x="2056940" y="4982626"/>
                        <a:pt x="1325105" y="4982626"/>
                      </a:cubicBezTo>
                      <a:cubicBezTo>
                        <a:pt x="593270" y="4982626"/>
                        <a:pt x="0" y="4916742"/>
                        <a:pt x="0" y="4835471"/>
                      </a:cubicBezTo>
                      <a:lnTo>
                        <a:pt x="0" y="1016000"/>
                      </a:lnTo>
                      <a:close/>
                    </a:path>
                  </a:pathLst>
                </a:custGeom>
                <a:gradFill>
                  <a:gsLst>
                    <a:gs pos="31000">
                      <a:schemeClr val="bg1">
                        <a:lumMod val="95000"/>
                      </a:schemeClr>
                    </a:gs>
                    <a:gs pos="100000">
                      <a:srgbClr val="D2D3D0"/>
                    </a:gs>
                    <a:gs pos="83000">
                      <a:srgbClr val="C7C8C5"/>
                    </a:gs>
                    <a:gs pos="68000">
                      <a:srgbClr val="D3D3D1"/>
                    </a:gs>
                    <a:gs pos="49000">
                      <a:srgbClr val="E3E3E1"/>
                    </a:gs>
                    <a:gs pos="17000">
                      <a:srgbClr val="F2F2F0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" name="任意多边形 55"/>
                <p:cNvSpPr/>
                <p:nvPr/>
              </p:nvSpPr>
              <p:spPr>
                <a:xfrm>
                  <a:off x="4621472" y="2454661"/>
                  <a:ext cx="2647950" cy="152400"/>
                </a:xfrm>
                <a:custGeom>
                  <a:avLst/>
                  <a:gdLst>
                    <a:gd name="connsiteX0" fmla="*/ 0 w 2671763"/>
                    <a:gd name="connsiteY0" fmla="*/ 0 h 138119"/>
                    <a:gd name="connsiteX1" fmla="*/ 1352550 w 2671763"/>
                    <a:gd name="connsiteY1" fmla="*/ 138112 h 138119"/>
                    <a:gd name="connsiteX2" fmla="*/ 2671763 w 2671763"/>
                    <a:gd name="connsiteY2" fmla="*/ 4762 h 138119"/>
                    <a:gd name="connsiteX0" fmla="*/ 0 w 2671763"/>
                    <a:gd name="connsiteY0" fmla="*/ 0 h 138119"/>
                    <a:gd name="connsiteX1" fmla="*/ 1352550 w 2671763"/>
                    <a:gd name="connsiteY1" fmla="*/ 138112 h 138119"/>
                    <a:gd name="connsiteX2" fmla="*/ 2671763 w 2671763"/>
                    <a:gd name="connsiteY2" fmla="*/ 4762 h 138119"/>
                    <a:gd name="connsiteX0" fmla="*/ 0 w 2671763"/>
                    <a:gd name="connsiteY0" fmla="*/ 0 h 138120"/>
                    <a:gd name="connsiteX1" fmla="*/ 1352550 w 2671763"/>
                    <a:gd name="connsiteY1" fmla="*/ 138112 h 138120"/>
                    <a:gd name="connsiteX2" fmla="*/ 2671763 w 2671763"/>
                    <a:gd name="connsiteY2" fmla="*/ 4762 h 138120"/>
                    <a:gd name="connsiteX0" fmla="*/ 0 w 2652713"/>
                    <a:gd name="connsiteY0" fmla="*/ 14288 h 153386"/>
                    <a:gd name="connsiteX1" fmla="*/ 1352550 w 2652713"/>
                    <a:gd name="connsiteY1" fmla="*/ 152400 h 153386"/>
                    <a:gd name="connsiteX2" fmla="*/ 2652713 w 2652713"/>
                    <a:gd name="connsiteY2" fmla="*/ 0 h 153386"/>
                    <a:gd name="connsiteX0" fmla="*/ 0 w 2652713"/>
                    <a:gd name="connsiteY0" fmla="*/ 0 h 138197"/>
                    <a:gd name="connsiteX1" fmla="*/ 1352550 w 2652713"/>
                    <a:gd name="connsiteY1" fmla="*/ 138112 h 138197"/>
                    <a:gd name="connsiteX2" fmla="*/ 2652713 w 2652713"/>
                    <a:gd name="connsiteY2" fmla="*/ 14287 h 138197"/>
                    <a:gd name="connsiteX0" fmla="*/ 0 w 2647950"/>
                    <a:gd name="connsiteY0" fmla="*/ 1 h 125521"/>
                    <a:gd name="connsiteX1" fmla="*/ 1347787 w 2647950"/>
                    <a:gd name="connsiteY1" fmla="*/ 123825 h 125521"/>
                    <a:gd name="connsiteX2" fmla="*/ 2647950 w 2647950"/>
                    <a:gd name="connsiteY2" fmla="*/ 0 h 125521"/>
                    <a:gd name="connsiteX0" fmla="*/ 0 w 2647950"/>
                    <a:gd name="connsiteY0" fmla="*/ 1 h 125521"/>
                    <a:gd name="connsiteX1" fmla="*/ 1347787 w 2647950"/>
                    <a:gd name="connsiteY1" fmla="*/ 123825 h 125521"/>
                    <a:gd name="connsiteX2" fmla="*/ 2647950 w 2647950"/>
                    <a:gd name="connsiteY2" fmla="*/ 0 h 125521"/>
                    <a:gd name="connsiteX0" fmla="*/ 0 w 2647950"/>
                    <a:gd name="connsiteY0" fmla="*/ 1 h 142921"/>
                    <a:gd name="connsiteX1" fmla="*/ 1347787 w 2647950"/>
                    <a:gd name="connsiteY1" fmla="*/ 142875 h 142921"/>
                    <a:gd name="connsiteX2" fmla="*/ 2647950 w 2647950"/>
                    <a:gd name="connsiteY2" fmla="*/ 0 h 142921"/>
                    <a:gd name="connsiteX0" fmla="*/ 0 w 2647950"/>
                    <a:gd name="connsiteY0" fmla="*/ 1 h 152400"/>
                    <a:gd name="connsiteX1" fmla="*/ 1347787 w 2647950"/>
                    <a:gd name="connsiteY1" fmla="*/ 152400 h 152400"/>
                    <a:gd name="connsiteX2" fmla="*/ 2647950 w 2647950"/>
                    <a:gd name="connsiteY2" fmla="*/ 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47950" h="152400">
                      <a:moveTo>
                        <a:pt x="0" y="1"/>
                      </a:moveTo>
                      <a:cubicBezTo>
                        <a:pt x="458390" y="149623"/>
                        <a:pt x="906462" y="152400"/>
                        <a:pt x="1347787" y="152400"/>
                      </a:cubicBezTo>
                      <a:cubicBezTo>
                        <a:pt x="1789112" y="152400"/>
                        <a:pt x="2206625" y="140494"/>
                        <a:pt x="2647950" y="0"/>
                      </a:cubicBezTo>
                    </a:path>
                  </a:pathLst>
                </a:custGeom>
                <a:noFill/>
                <a:ln w="15875">
                  <a:gradFill flip="none" rotWithShape="1">
                    <a:gsLst>
                      <a:gs pos="0">
                        <a:srgbClr val="90928A">
                          <a:alpha val="50000"/>
                        </a:srgbClr>
                      </a:gs>
                      <a:gs pos="79000">
                        <a:schemeClr val="bg1"/>
                      </a:gs>
                      <a:gs pos="42000">
                        <a:srgbClr val="90928A">
                          <a:alpha val="50000"/>
                        </a:srgbClr>
                      </a:gs>
                      <a:gs pos="54000">
                        <a:schemeClr val="bg1"/>
                      </a:gs>
                      <a:gs pos="9000">
                        <a:schemeClr val="bg1"/>
                      </a:gs>
                      <a:gs pos="90000">
                        <a:srgbClr val="90928A">
                          <a:alpha val="50000"/>
                        </a:srgbClr>
                      </a:gs>
                      <a:gs pos="66000">
                        <a:srgbClr val="90928A">
                          <a:alpha val="50000"/>
                        </a:srgbClr>
                      </a:gs>
                      <a:gs pos="30000">
                        <a:schemeClr val="bg1"/>
                      </a:gs>
                      <a:gs pos="19000">
                        <a:srgbClr val="90928A">
                          <a:alpha val="50000"/>
                        </a:srgbClr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任意多边形 56"/>
                <p:cNvSpPr/>
                <p:nvPr/>
              </p:nvSpPr>
              <p:spPr>
                <a:xfrm>
                  <a:off x="4621472" y="3739342"/>
                  <a:ext cx="2647950" cy="152400"/>
                </a:xfrm>
                <a:custGeom>
                  <a:avLst/>
                  <a:gdLst>
                    <a:gd name="connsiteX0" fmla="*/ 0 w 2671763"/>
                    <a:gd name="connsiteY0" fmla="*/ 0 h 138119"/>
                    <a:gd name="connsiteX1" fmla="*/ 1352550 w 2671763"/>
                    <a:gd name="connsiteY1" fmla="*/ 138112 h 138119"/>
                    <a:gd name="connsiteX2" fmla="*/ 2671763 w 2671763"/>
                    <a:gd name="connsiteY2" fmla="*/ 4762 h 138119"/>
                    <a:gd name="connsiteX0" fmla="*/ 0 w 2671763"/>
                    <a:gd name="connsiteY0" fmla="*/ 0 h 138119"/>
                    <a:gd name="connsiteX1" fmla="*/ 1352550 w 2671763"/>
                    <a:gd name="connsiteY1" fmla="*/ 138112 h 138119"/>
                    <a:gd name="connsiteX2" fmla="*/ 2671763 w 2671763"/>
                    <a:gd name="connsiteY2" fmla="*/ 4762 h 138119"/>
                    <a:gd name="connsiteX0" fmla="*/ 0 w 2671763"/>
                    <a:gd name="connsiteY0" fmla="*/ 0 h 138120"/>
                    <a:gd name="connsiteX1" fmla="*/ 1352550 w 2671763"/>
                    <a:gd name="connsiteY1" fmla="*/ 138112 h 138120"/>
                    <a:gd name="connsiteX2" fmla="*/ 2671763 w 2671763"/>
                    <a:gd name="connsiteY2" fmla="*/ 4762 h 138120"/>
                    <a:gd name="connsiteX0" fmla="*/ 0 w 2652713"/>
                    <a:gd name="connsiteY0" fmla="*/ 14288 h 153386"/>
                    <a:gd name="connsiteX1" fmla="*/ 1352550 w 2652713"/>
                    <a:gd name="connsiteY1" fmla="*/ 152400 h 153386"/>
                    <a:gd name="connsiteX2" fmla="*/ 2652713 w 2652713"/>
                    <a:gd name="connsiteY2" fmla="*/ 0 h 153386"/>
                    <a:gd name="connsiteX0" fmla="*/ 0 w 2652713"/>
                    <a:gd name="connsiteY0" fmla="*/ 0 h 138197"/>
                    <a:gd name="connsiteX1" fmla="*/ 1352550 w 2652713"/>
                    <a:gd name="connsiteY1" fmla="*/ 138112 h 138197"/>
                    <a:gd name="connsiteX2" fmla="*/ 2652713 w 2652713"/>
                    <a:gd name="connsiteY2" fmla="*/ 14287 h 138197"/>
                    <a:gd name="connsiteX0" fmla="*/ 0 w 2647950"/>
                    <a:gd name="connsiteY0" fmla="*/ 1 h 125521"/>
                    <a:gd name="connsiteX1" fmla="*/ 1347787 w 2647950"/>
                    <a:gd name="connsiteY1" fmla="*/ 123825 h 125521"/>
                    <a:gd name="connsiteX2" fmla="*/ 2647950 w 2647950"/>
                    <a:gd name="connsiteY2" fmla="*/ 0 h 125521"/>
                    <a:gd name="connsiteX0" fmla="*/ 0 w 2647950"/>
                    <a:gd name="connsiteY0" fmla="*/ 1 h 125521"/>
                    <a:gd name="connsiteX1" fmla="*/ 1347787 w 2647950"/>
                    <a:gd name="connsiteY1" fmla="*/ 123825 h 125521"/>
                    <a:gd name="connsiteX2" fmla="*/ 2647950 w 2647950"/>
                    <a:gd name="connsiteY2" fmla="*/ 0 h 125521"/>
                    <a:gd name="connsiteX0" fmla="*/ 0 w 2647950"/>
                    <a:gd name="connsiteY0" fmla="*/ 1 h 142921"/>
                    <a:gd name="connsiteX1" fmla="*/ 1347787 w 2647950"/>
                    <a:gd name="connsiteY1" fmla="*/ 142875 h 142921"/>
                    <a:gd name="connsiteX2" fmla="*/ 2647950 w 2647950"/>
                    <a:gd name="connsiteY2" fmla="*/ 0 h 142921"/>
                    <a:gd name="connsiteX0" fmla="*/ 0 w 2647950"/>
                    <a:gd name="connsiteY0" fmla="*/ 1 h 152400"/>
                    <a:gd name="connsiteX1" fmla="*/ 1347787 w 2647950"/>
                    <a:gd name="connsiteY1" fmla="*/ 152400 h 152400"/>
                    <a:gd name="connsiteX2" fmla="*/ 2647950 w 2647950"/>
                    <a:gd name="connsiteY2" fmla="*/ 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47950" h="152400">
                      <a:moveTo>
                        <a:pt x="0" y="1"/>
                      </a:moveTo>
                      <a:cubicBezTo>
                        <a:pt x="458390" y="149623"/>
                        <a:pt x="906462" y="152400"/>
                        <a:pt x="1347787" y="152400"/>
                      </a:cubicBezTo>
                      <a:cubicBezTo>
                        <a:pt x="1789112" y="152400"/>
                        <a:pt x="2206625" y="140494"/>
                        <a:pt x="2647950" y="0"/>
                      </a:cubicBezTo>
                    </a:path>
                  </a:pathLst>
                </a:custGeom>
                <a:noFill/>
                <a:ln w="15875">
                  <a:gradFill flip="none" rotWithShape="1">
                    <a:gsLst>
                      <a:gs pos="0">
                        <a:srgbClr val="90928A">
                          <a:alpha val="50000"/>
                        </a:srgbClr>
                      </a:gs>
                      <a:gs pos="79000">
                        <a:schemeClr val="bg1"/>
                      </a:gs>
                      <a:gs pos="42000">
                        <a:srgbClr val="90928A">
                          <a:alpha val="50000"/>
                        </a:srgbClr>
                      </a:gs>
                      <a:gs pos="54000">
                        <a:schemeClr val="bg1"/>
                      </a:gs>
                      <a:gs pos="9000">
                        <a:schemeClr val="bg1"/>
                      </a:gs>
                      <a:gs pos="90000">
                        <a:srgbClr val="90928A">
                          <a:alpha val="50000"/>
                        </a:srgbClr>
                      </a:gs>
                      <a:gs pos="66000">
                        <a:srgbClr val="90928A">
                          <a:alpha val="50000"/>
                        </a:srgbClr>
                      </a:gs>
                      <a:gs pos="30000">
                        <a:schemeClr val="bg1"/>
                      </a:gs>
                      <a:gs pos="19000">
                        <a:srgbClr val="90928A">
                          <a:alpha val="50000"/>
                        </a:srgbClr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" name="任意多边形 57"/>
                <p:cNvSpPr/>
                <p:nvPr/>
              </p:nvSpPr>
              <p:spPr>
                <a:xfrm>
                  <a:off x="4621472" y="4907742"/>
                  <a:ext cx="2647950" cy="152400"/>
                </a:xfrm>
                <a:custGeom>
                  <a:avLst/>
                  <a:gdLst>
                    <a:gd name="connsiteX0" fmla="*/ 0 w 2671763"/>
                    <a:gd name="connsiteY0" fmla="*/ 0 h 138119"/>
                    <a:gd name="connsiteX1" fmla="*/ 1352550 w 2671763"/>
                    <a:gd name="connsiteY1" fmla="*/ 138112 h 138119"/>
                    <a:gd name="connsiteX2" fmla="*/ 2671763 w 2671763"/>
                    <a:gd name="connsiteY2" fmla="*/ 4762 h 138119"/>
                    <a:gd name="connsiteX0" fmla="*/ 0 w 2671763"/>
                    <a:gd name="connsiteY0" fmla="*/ 0 h 138119"/>
                    <a:gd name="connsiteX1" fmla="*/ 1352550 w 2671763"/>
                    <a:gd name="connsiteY1" fmla="*/ 138112 h 138119"/>
                    <a:gd name="connsiteX2" fmla="*/ 2671763 w 2671763"/>
                    <a:gd name="connsiteY2" fmla="*/ 4762 h 138119"/>
                    <a:gd name="connsiteX0" fmla="*/ 0 w 2671763"/>
                    <a:gd name="connsiteY0" fmla="*/ 0 h 138120"/>
                    <a:gd name="connsiteX1" fmla="*/ 1352550 w 2671763"/>
                    <a:gd name="connsiteY1" fmla="*/ 138112 h 138120"/>
                    <a:gd name="connsiteX2" fmla="*/ 2671763 w 2671763"/>
                    <a:gd name="connsiteY2" fmla="*/ 4762 h 138120"/>
                    <a:gd name="connsiteX0" fmla="*/ 0 w 2652713"/>
                    <a:gd name="connsiteY0" fmla="*/ 14288 h 153386"/>
                    <a:gd name="connsiteX1" fmla="*/ 1352550 w 2652713"/>
                    <a:gd name="connsiteY1" fmla="*/ 152400 h 153386"/>
                    <a:gd name="connsiteX2" fmla="*/ 2652713 w 2652713"/>
                    <a:gd name="connsiteY2" fmla="*/ 0 h 153386"/>
                    <a:gd name="connsiteX0" fmla="*/ 0 w 2652713"/>
                    <a:gd name="connsiteY0" fmla="*/ 0 h 138197"/>
                    <a:gd name="connsiteX1" fmla="*/ 1352550 w 2652713"/>
                    <a:gd name="connsiteY1" fmla="*/ 138112 h 138197"/>
                    <a:gd name="connsiteX2" fmla="*/ 2652713 w 2652713"/>
                    <a:gd name="connsiteY2" fmla="*/ 14287 h 138197"/>
                    <a:gd name="connsiteX0" fmla="*/ 0 w 2647950"/>
                    <a:gd name="connsiteY0" fmla="*/ 1 h 125521"/>
                    <a:gd name="connsiteX1" fmla="*/ 1347787 w 2647950"/>
                    <a:gd name="connsiteY1" fmla="*/ 123825 h 125521"/>
                    <a:gd name="connsiteX2" fmla="*/ 2647950 w 2647950"/>
                    <a:gd name="connsiteY2" fmla="*/ 0 h 125521"/>
                    <a:gd name="connsiteX0" fmla="*/ 0 w 2647950"/>
                    <a:gd name="connsiteY0" fmla="*/ 1 h 125521"/>
                    <a:gd name="connsiteX1" fmla="*/ 1347787 w 2647950"/>
                    <a:gd name="connsiteY1" fmla="*/ 123825 h 125521"/>
                    <a:gd name="connsiteX2" fmla="*/ 2647950 w 2647950"/>
                    <a:gd name="connsiteY2" fmla="*/ 0 h 125521"/>
                    <a:gd name="connsiteX0" fmla="*/ 0 w 2647950"/>
                    <a:gd name="connsiteY0" fmla="*/ 1 h 142921"/>
                    <a:gd name="connsiteX1" fmla="*/ 1347787 w 2647950"/>
                    <a:gd name="connsiteY1" fmla="*/ 142875 h 142921"/>
                    <a:gd name="connsiteX2" fmla="*/ 2647950 w 2647950"/>
                    <a:gd name="connsiteY2" fmla="*/ 0 h 142921"/>
                    <a:gd name="connsiteX0" fmla="*/ 0 w 2647950"/>
                    <a:gd name="connsiteY0" fmla="*/ 1 h 152400"/>
                    <a:gd name="connsiteX1" fmla="*/ 1347787 w 2647950"/>
                    <a:gd name="connsiteY1" fmla="*/ 152400 h 152400"/>
                    <a:gd name="connsiteX2" fmla="*/ 2647950 w 2647950"/>
                    <a:gd name="connsiteY2" fmla="*/ 0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47950" h="152400">
                      <a:moveTo>
                        <a:pt x="0" y="1"/>
                      </a:moveTo>
                      <a:cubicBezTo>
                        <a:pt x="458390" y="149623"/>
                        <a:pt x="906462" y="152400"/>
                        <a:pt x="1347787" y="152400"/>
                      </a:cubicBezTo>
                      <a:cubicBezTo>
                        <a:pt x="1789112" y="152400"/>
                        <a:pt x="2206625" y="140494"/>
                        <a:pt x="2647950" y="0"/>
                      </a:cubicBezTo>
                    </a:path>
                  </a:pathLst>
                </a:custGeom>
                <a:noFill/>
                <a:ln w="15875">
                  <a:gradFill flip="none" rotWithShape="1">
                    <a:gsLst>
                      <a:gs pos="0">
                        <a:srgbClr val="90928A">
                          <a:alpha val="50000"/>
                        </a:srgbClr>
                      </a:gs>
                      <a:gs pos="79000">
                        <a:schemeClr val="bg1"/>
                      </a:gs>
                      <a:gs pos="42000">
                        <a:srgbClr val="90928A">
                          <a:alpha val="50000"/>
                        </a:srgbClr>
                      </a:gs>
                      <a:gs pos="54000">
                        <a:schemeClr val="bg1"/>
                      </a:gs>
                      <a:gs pos="9000">
                        <a:schemeClr val="bg1"/>
                      </a:gs>
                      <a:gs pos="90000">
                        <a:srgbClr val="90928A">
                          <a:alpha val="50000"/>
                        </a:srgbClr>
                      </a:gs>
                      <a:gs pos="66000">
                        <a:srgbClr val="90928A">
                          <a:alpha val="50000"/>
                        </a:srgbClr>
                      </a:gs>
                      <a:gs pos="30000">
                        <a:schemeClr val="bg1"/>
                      </a:gs>
                      <a:gs pos="19000">
                        <a:srgbClr val="90928A">
                          <a:alpha val="50000"/>
                        </a:srgbClr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  <a:prstDash val="solid"/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59" name="文本框 2329"/>
          <p:cNvSpPr txBox="1"/>
          <p:nvPr/>
        </p:nvSpPr>
        <p:spPr>
          <a:xfrm>
            <a:off x="5747416" y="1766523"/>
            <a:ext cx="710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01</a:t>
            </a:r>
            <a:endParaRPr lang="zh-CN" altLang="en-US" sz="2400" dirty="0">
              <a:solidFill>
                <a:srgbClr val="0070C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60" name="文本框 266"/>
          <p:cNvSpPr txBox="1"/>
          <p:nvPr/>
        </p:nvSpPr>
        <p:spPr>
          <a:xfrm>
            <a:off x="5747416" y="2965939"/>
            <a:ext cx="710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02</a:t>
            </a:r>
            <a:endParaRPr lang="zh-CN" altLang="en-US" sz="2400" dirty="0">
              <a:solidFill>
                <a:srgbClr val="0070C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61" name="文本框 267"/>
          <p:cNvSpPr txBox="1"/>
          <p:nvPr/>
        </p:nvSpPr>
        <p:spPr>
          <a:xfrm>
            <a:off x="5747416" y="4254637"/>
            <a:ext cx="710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03</a:t>
            </a:r>
            <a:endParaRPr lang="zh-CN" altLang="en-US" sz="2400" dirty="0">
              <a:solidFill>
                <a:srgbClr val="0070C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62" name="文本框 268"/>
          <p:cNvSpPr txBox="1"/>
          <p:nvPr/>
        </p:nvSpPr>
        <p:spPr>
          <a:xfrm>
            <a:off x="5747416" y="5426060"/>
            <a:ext cx="710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04</a:t>
            </a:r>
            <a:endParaRPr lang="zh-CN" altLang="en-US" sz="2400" dirty="0">
              <a:solidFill>
                <a:srgbClr val="0070C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712330" y="2343661"/>
            <a:ext cx="450862" cy="466962"/>
            <a:chOff x="9450388" y="2662238"/>
            <a:chExt cx="133350" cy="138112"/>
          </a:xfrm>
          <a:solidFill>
            <a:srgbClr val="C00000"/>
          </a:solidFill>
        </p:grpSpPr>
        <p:sp>
          <p:nvSpPr>
            <p:cNvPr id="64" name="Rectangle 239"/>
            <p:cNvSpPr>
              <a:spLocks noChangeArrowheads="1"/>
            </p:cNvSpPr>
            <p:nvPr/>
          </p:nvSpPr>
          <p:spPr bwMode="auto">
            <a:xfrm>
              <a:off x="9450388" y="2778125"/>
              <a:ext cx="26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40"/>
            <p:cNvSpPr>
              <a:spLocks noChangeArrowheads="1"/>
            </p:cNvSpPr>
            <p:nvPr/>
          </p:nvSpPr>
          <p:spPr bwMode="auto">
            <a:xfrm>
              <a:off x="9488488" y="2751138"/>
              <a:ext cx="22225" cy="49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1"/>
            <p:cNvSpPr>
              <a:spLocks noChangeArrowheads="1"/>
            </p:cNvSpPr>
            <p:nvPr/>
          </p:nvSpPr>
          <p:spPr bwMode="auto">
            <a:xfrm>
              <a:off x="9521825" y="2713038"/>
              <a:ext cx="23813" cy="87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42"/>
            <p:cNvSpPr>
              <a:spLocks noChangeArrowheads="1"/>
            </p:cNvSpPr>
            <p:nvPr/>
          </p:nvSpPr>
          <p:spPr bwMode="auto">
            <a:xfrm>
              <a:off x="9556750" y="2662238"/>
              <a:ext cx="26988" cy="138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243"/>
            <p:cNvSpPr>
              <a:spLocks/>
            </p:cNvSpPr>
            <p:nvPr/>
          </p:nvSpPr>
          <p:spPr bwMode="auto">
            <a:xfrm>
              <a:off x="9556750" y="2662238"/>
              <a:ext cx="26988" cy="138112"/>
            </a:xfrm>
            <a:custGeom>
              <a:avLst/>
              <a:gdLst>
                <a:gd name="T0" fmla="*/ 17 w 17"/>
                <a:gd name="T1" fmla="*/ 87 h 87"/>
                <a:gd name="T2" fmla="*/ 0 w 17"/>
                <a:gd name="T3" fmla="*/ 87 h 87"/>
                <a:gd name="T4" fmla="*/ 0 w 17"/>
                <a:gd name="T5" fmla="*/ 0 h 87"/>
                <a:gd name="T6" fmla="*/ 17 w 17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7">
                  <a:moveTo>
                    <a:pt x="17" y="87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673651" y="2859115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2" name="文本框 317"/>
          <p:cNvSpPr txBox="1"/>
          <p:nvPr/>
        </p:nvSpPr>
        <p:spPr>
          <a:xfrm>
            <a:off x="8150159" y="2574590"/>
            <a:ext cx="212265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73" name="文本框 318"/>
          <p:cNvSpPr txBox="1"/>
          <p:nvPr/>
        </p:nvSpPr>
        <p:spPr>
          <a:xfrm>
            <a:off x="8149057" y="2238345"/>
            <a:ext cx="164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车站墙体广告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673651" y="5222156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5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文本框 323"/>
          <p:cNvSpPr txBox="1"/>
          <p:nvPr/>
        </p:nvSpPr>
        <p:spPr>
          <a:xfrm>
            <a:off x="8150159" y="4937631"/>
            <a:ext cx="212265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78" name="文本框 324"/>
          <p:cNvSpPr txBox="1"/>
          <p:nvPr/>
        </p:nvSpPr>
        <p:spPr>
          <a:xfrm>
            <a:off x="8149057" y="4601386"/>
            <a:ext cx="164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户外灯箱招贴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7682664" y="4725144"/>
            <a:ext cx="514609" cy="202170"/>
            <a:chOff x="9374188" y="5727700"/>
            <a:chExt cx="133350" cy="52388"/>
          </a:xfrm>
          <a:solidFill>
            <a:srgbClr val="C00000"/>
          </a:solidFill>
        </p:grpSpPr>
        <p:sp>
          <p:nvSpPr>
            <p:cNvPr id="80" name="Freeform 276"/>
            <p:cNvSpPr>
              <a:spLocks/>
            </p:cNvSpPr>
            <p:nvPr/>
          </p:nvSpPr>
          <p:spPr bwMode="auto">
            <a:xfrm>
              <a:off x="9374188" y="5727700"/>
              <a:ext cx="87313" cy="52388"/>
            </a:xfrm>
            <a:custGeom>
              <a:avLst/>
              <a:gdLst>
                <a:gd name="T0" fmla="*/ 7 w 23"/>
                <a:gd name="T1" fmla="*/ 11 h 14"/>
                <a:gd name="T2" fmla="*/ 3 w 23"/>
                <a:gd name="T3" fmla="*/ 7 h 14"/>
                <a:gd name="T4" fmla="*/ 7 w 23"/>
                <a:gd name="T5" fmla="*/ 3 h 14"/>
                <a:gd name="T6" fmla="*/ 15 w 23"/>
                <a:gd name="T7" fmla="*/ 3 h 14"/>
                <a:gd name="T8" fmla="*/ 16 w 23"/>
                <a:gd name="T9" fmla="*/ 3 h 14"/>
                <a:gd name="T10" fmla="*/ 16 w 23"/>
                <a:gd name="T11" fmla="*/ 3 h 14"/>
                <a:gd name="T12" fmla="*/ 16 w 23"/>
                <a:gd name="T13" fmla="*/ 3 h 14"/>
                <a:gd name="T14" fmla="*/ 17 w 23"/>
                <a:gd name="T15" fmla="*/ 3 h 14"/>
                <a:gd name="T16" fmla="*/ 17 w 23"/>
                <a:gd name="T17" fmla="*/ 4 h 14"/>
                <a:gd name="T18" fmla="*/ 17 w 23"/>
                <a:gd name="T19" fmla="*/ 4 h 14"/>
                <a:gd name="T20" fmla="*/ 18 w 23"/>
                <a:gd name="T21" fmla="*/ 4 h 14"/>
                <a:gd name="T22" fmla="*/ 19 w 23"/>
                <a:gd name="T23" fmla="*/ 6 h 14"/>
                <a:gd name="T24" fmla="*/ 19 w 23"/>
                <a:gd name="T25" fmla="*/ 6 h 14"/>
                <a:gd name="T26" fmla="*/ 19 w 23"/>
                <a:gd name="T27" fmla="*/ 7 h 14"/>
                <a:gd name="T28" fmla="*/ 19 w 23"/>
                <a:gd name="T29" fmla="*/ 8 h 14"/>
                <a:gd name="T30" fmla="*/ 20 w 23"/>
                <a:gd name="T31" fmla="*/ 8 h 14"/>
                <a:gd name="T32" fmla="*/ 23 w 23"/>
                <a:gd name="T33" fmla="*/ 8 h 14"/>
                <a:gd name="T34" fmla="*/ 23 w 23"/>
                <a:gd name="T35" fmla="*/ 7 h 14"/>
                <a:gd name="T36" fmla="*/ 22 w 23"/>
                <a:gd name="T37" fmla="*/ 5 h 14"/>
                <a:gd name="T38" fmla="*/ 22 w 23"/>
                <a:gd name="T39" fmla="*/ 5 h 14"/>
                <a:gd name="T40" fmla="*/ 21 w 23"/>
                <a:gd name="T41" fmla="*/ 3 h 14"/>
                <a:gd name="T42" fmla="*/ 21 w 23"/>
                <a:gd name="T43" fmla="*/ 2 h 14"/>
                <a:gd name="T44" fmla="*/ 19 w 23"/>
                <a:gd name="T45" fmla="*/ 1 h 14"/>
                <a:gd name="T46" fmla="*/ 19 w 23"/>
                <a:gd name="T47" fmla="*/ 1 h 14"/>
                <a:gd name="T48" fmla="*/ 15 w 23"/>
                <a:gd name="T49" fmla="*/ 0 h 14"/>
                <a:gd name="T50" fmla="*/ 7 w 23"/>
                <a:gd name="T51" fmla="*/ 0 h 14"/>
                <a:gd name="T52" fmla="*/ 0 w 23"/>
                <a:gd name="T53" fmla="*/ 7 h 14"/>
                <a:gd name="T54" fmla="*/ 7 w 23"/>
                <a:gd name="T55" fmla="*/ 14 h 14"/>
                <a:gd name="T56" fmla="*/ 12 w 23"/>
                <a:gd name="T57" fmla="*/ 14 h 14"/>
                <a:gd name="T58" fmla="*/ 10 w 23"/>
                <a:gd name="T59" fmla="*/ 11 h 14"/>
                <a:gd name="T60" fmla="*/ 7 w 23"/>
                <a:gd name="T6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" h="14">
                  <a:moveTo>
                    <a:pt x="7" y="11"/>
                  </a:moveTo>
                  <a:cubicBezTo>
                    <a:pt x="5" y="11"/>
                    <a:pt x="3" y="9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0" y="12"/>
                    <a:pt x="10" y="11"/>
                  </a:cubicBezTo>
                  <a:lnTo>
                    <a:pt x="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277"/>
            <p:cNvSpPr>
              <a:spLocks/>
            </p:cNvSpPr>
            <p:nvPr/>
          </p:nvSpPr>
          <p:spPr bwMode="auto">
            <a:xfrm>
              <a:off x="9420225" y="5727700"/>
              <a:ext cx="87313" cy="52388"/>
            </a:xfrm>
            <a:custGeom>
              <a:avLst/>
              <a:gdLst>
                <a:gd name="T0" fmla="*/ 16 w 23"/>
                <a:gd name="T1" fmla="*/ 0 h 14"/>
                <a:gd name="T2" fmla="*/ 11 w 23"/>
                <a:gd name="T3" fmla="*/ 0 h 14"/>
                <a:gd name="T4" fmla="*/ 13 w 23"/>
                <a:gd name="T5" fmla="*/ 3 h 14"/>
                <a:gd name="T6" fmla="*/ 16 w 23"/>
                <a:gd name="T7" fmla="*/ 3 h 14"/>
                <a:gd name="T8" fmla="*/ 20 w 23"/>
                <a:gd name="T9" fmla="*/ 7 h 14"/>
                <a:gd name="T10" fmla="*/ 16 w 23"/>
                <a:gd name="T11" fmla="*/ 11 h 14"/>
                <a:gd name="T12" fmla="*/ 8 w 23"/>
                <a:gd name="T13" fmla="*/ 11 h 14"/>
                <a:gd name="T14" fmla="*/ 4 w 23"/>
                <a:gd name="T15" fmla="*/ 9 h 14"/>
                <a:gd name="T16" fmla="*/ 4 w 23"/>
                <a:gd name="T17" fmla="*/ 9 h 14"/>
                <a:gd name="T18" fmla="*/ 4 w 23"/>
                <a:gd name="T19" fmla="*/ 7 h 14"/>
                <a:gd name="T20" fmla="*/ 4 w 23"/>
                <a:gd name="T21" fmla="*/ 7 h 14"/>
                <a:gd name="T22" fmla="*/ 3 w 23"/>
                <a:gd name="T23" fmla="*/ 6 h 14"/>
                <a:gd name="T24" fmla="*/ 1 w 23"/>
                <a:gd name="T25" fmla="*/ 6 h 14"/>
                <a:gd name="T26" fmla="*/ 0 w 23"/>
                <a:gd name="T27" fmla="*/ 7 h 14"/>
                <a:gd name="T28" fmla="*/ 8 w 23"/>
                <a:gd name="T29" fmla="*/ 14 h 14"/>
                <a:gd name="T30" fmla="*/ 16 w 23"/>
                <a:gd name="T31" fmla="*/ 14 h 14"/>
                <a:gd name="T32" fmla="*/ 23 w 23"/>
                <a:gd name="T33" fmla="*/ 7 h 14"/>
                <a:gd name="T34" fmla="*/ 16 w 23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14"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3"/>
                    <a:pt x="20" y="5"/>
                    <a:pt x="20" y="7"/>
                  </a:cubicBezTo>
                  <a:cubicBezTo>
                    <a:pt x="20" y="9"/>
                    <a:pt x="18" y="11"/>
                    <a:pt x="1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6" y="11"/>
                    <a:pt x="5" y="11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4" y="14"/>
                    <a:pt x="8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0" y="14"/>
                    <a:pt x="23" y="11"/>
                    <a:pt x="23" y="7"/>
                  </a:cubicBezTo>
                  <a:cubicBezTo>
                    <a:pt x="23" y="3"/>
                    <a:pt x="2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11481" y="1998432"/>
            <a:ext cx="1154058" cy="471881"/>
            <a:chOff x="3508696" y="1865657"/>
            <a:chExt cx="1154058" cy="471881"/>
          </a:xfrm>
        </p:grpSpPr>
        <p:sp>
          <p:nvSpPr>
            <p:cNvPr id="83" name="Freeform 268"/>
            <p:cNvSpPr>
              <a:spLocks/>
            </p:cNvSpPr>
            <p:nvPr/>
          </p:nvSpPr>
          <p:spPr bwMode="auto">
            <a:xfrm flipH="1" flipV="1">
              <a:off x="3508696" y="1940030"/>
              <a:ext cx="1084814" cy="397508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269"/>
            <p:cNvSpPr>
              <a:spLocks noChangeArrowheads="1"/>
            </p:cNvSpPr>
            <p:nvPr/>
          </p:nvSpPr>
          <p:spPr bwMode="auto">
            <a:xfrm flipH="1" flipV="1">
              <a:off x="4508880" y="1865657"/>
              <a:ext cx="153874" cy="16156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</p:grpSp>
      <p:sp>
        <p:nvSpPr>
          <p:cNvPr id="85" name="文本框 362"/>
          <p:cNvSpPr txBox="1"/>
          <p:nvPr/>
        </p:nvSpPr>
        <p:spPr>
          <a:xfrm>
            <a:off x="2922896" y="2820164"/>
            <a:ext cx="212265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86" name="文本框 363"/>
          <p:cNvSpPr txBox="1"/>
          <p:nvPr/>
        </p:nvSpPr>
        <p:spPr>
          <a:xfrm>
            <a:off x="2921794" y="2483919"/>
            <a:ext cx="164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地铁招贴广告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Freeform 310"/>
          <p:cNvSpPr>
            <a:spLocks noEditPoints="1"/>
          </p:cNvSpPr>
          <p:nvPr/>
        </p:nvSpPr>
        <p:spPr bwMode="auto">
          <a:xfrm>
            <a:off x="2406755" y="2543280"/>
            <a:ext cx="531100" cy="524114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8" name="AutoShape 341"/>
          <p:cNvSpPr>
            <a:spLocks noChangeAspect="1" noChangeArrowheads="1" noTextEdit="1"/>
          </p:cNvSpPr>
          <p:nvPr/>
        </p:nvSpPr>
        <p:spPr bwMode="auto">
          <a:xfrm>
            <a:off x="3042028" y="4184577"/>
            <a:ext cx="9112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597612" y="4773087"/>
            <a:ext cx="324733" cy="846271"/>
            <a:chOff x="2327275" y="4164013"/>
            <a:chExt cx="52388" cy="136526"/>
          </a:xfrm>
          <a:solidFill>
            <a:srgbClr val="C00000"/>
          </a:solidFill>
        </p:grpSpPr>
        <p:sp>
          <p:nvSpPr>
            <p:cNvPr id="90" name="Oval 343"/>
            <p:cNvSpPr>
              <a:spLocks noChangeArrowheads="1"/>
            </p:cNvSpPr>
            <p:nvPr/>
          </p:nvSpPr>
          <p:spPr bwMode="auto">
            <a:xfrm>
              <a:off x="2338388" y="4164013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344"/>
            <p:cNvSpPr>
              <a:spLocks/>
            </p:cNvSpPr>
            <p:nvPr/>
          </p:nvSpPr>
          <p:spPr bwMode="auto">
            <a:xfrm>
              <a:off x="2327275" y="4194176"/>
              <a:ext cx="52388" cy="106363"/>
            </a:xfrm>
            <a:custGeom>
              <a:avLst/>
              <a:gdLst>
                <a:gd name="T0" fmla="*/ 14 w 14"/>
                <a:gd name="T1" fmla="*/ 6 h 28"/>
                <a:gd name="T2" fmla="*/ 14 w 14"/>
                <a:gd name="T3" fmla="*/ 6 h 28"/>
                <a:gd name="T4" fmla="*/ 14 w 14"/>
                <a:gd name="T5" fmla="*/ 6 h 28"/>
                <a:gd name="T6" fmla="*/ 9 w 14"/>
                <a:gd name="T7" fmla="*/ 0 h 28"/>
                <a:gd name="T8" fmla="*/ 9 w 14"/>
                <a:gd name="T9" fmla="*/ 0 h 28"/>
                <a:gd name="T10" fmla="*/ 8 w 14"/>
                <a:gd name="T11" fmla="*/ 3 h 28"/>
                <a:gd name="T12" fmla="*/ 7 w 14"/>
                <a:gd name="T13" fmla="*/ 0 h 28"/>
                <a:gd name="T14" fmla="*/ 7 w 14"/>
                <a:gd name="T15" fmla="*/ 0 h 28"/>
                <a:gd name="T16" fmla="*/ 6 w 14"/>
                <a:gd name="T17" fmla="*/ 3 h 28"/>
                <a:gd name="T18" fmla="*/ 5 w 14"/>
                <a:gd name="T19" fmla="*/ 0 h 28"/>
                <a:gd name="T20" fmla="*/ 5 w 14"/>
                <a:gd name="T21" fmla="*/ 0 h 28"/>
                <a:gd name="T22" fmla="*/ 0 w 14"/>
                <a:gd name="T23" fmla="*/ 6 h 28"/>
                <a:gd name="T24" fmla="*/ 0 w 14"/>
                <a:gd name="T25" fmla="*/ 6 h 28"/>
                <a:gd name="T26" fmla="*/ 0 w 14"/>
                <a:gd name="T27" fmla="*/ 6 h 28"/>
                <a:gd name="T28" fmla="*/ 0 w 14"/>
                <a:gd name="T29" fmla="*/ 6 h 28"/>
                <a:gd name="T30" fmla="*/ 0 w 14"/>
                <a:gd name="T31" fmla="*/ 13 h 28"/>
                <a:gd name="T32" fmla="*/ 0 w 14"/>
                <a:gd name="T33" fmla="*/ 13 h 28"/>
                <a:gd name="T34" fmla="*/ 1 w 14"/>
                <a:gd name="T35" fmla="*/ 14 h 28"/>
                <a:gd name="T36" fmla="*/ 2 w 14"/>
                <a:gd name="T37" fmla="*/ 13 h 28"/>
                <a:gd name="T38" fmla="*/ 2 w 14"/>
                <a:gd name="T39" fmla="*/ 4 h 28"/>
                <a:gd name="T40" fmla="*/ 3 w 14"/>
                <a:gd name="T41" fmla="*/ 4 h 28"/>
                <a:gd name="T42" fmla="*/ 3 w 14"/>
                <a:gd name="T43" fmla="*/ 13 h 28"/>
                <a:gd name="T44" fmla="*/ 3 w 14"/>
                <a:gd name="T45" fmla="*/ 14 h 28"/>
                <a:gd name="T46" fmla="*/ 3 w 14"/>
                <a:gd name="T47" fmla="*/ 27 h 28"/>
                <a:gd name="T48" fmla="*/ 5 w 14"/>
                <a:gd name="T49" fmla="*/ 28 h 28"/>
                <a:gd name="T50" fmla="*/ 6 w 14"/>
                <a:gd name="T51" fmla="*/ 27 h 28"/>
                <a:gd name="T52" fmla="*/ 6 w 14"/>
                <a:gd name="T53" fmla="*/ 14 h 28"/>
                <a:gd name="T54" fmla="*/ 8 w 14"/>
                <a:gd name="T55" fmla="*/ 14 h 28"/>
                <a:gd name="T56" fmla="*/ 8 w 14"/>
                <a:gd name="T57" fmla="*/ 27 h 28"/>
                <a:gd name="T58" fmla="*/ 9 w 14"/>
                <a:gd name="T59" fmla="*/ 28 h 28"/>
                <a:gd name="T60" fmla="*/ 11 w 14"/>
                <a:gd name="T61" fmla="*/ 27 h 28"/>
                <a:gd name="T62" fmla="*/ 11 w 14"/>
                <a:gd name="T63" fmla="*/ 14 h 28"/>
                <a:gd name="T64" fmla="*/ 11 w 14"/>
                <a:gd name="T65" fmla="*/ 14 h 28"/>
                <a:gd name="T66" fmla="*/ 11 w 14"/>
                <a:gd name="T67" fmla="*/ 4 h 28"/>
                <a:gd name="T68" fmla="*/ 12 w 14"/>
                <a:gd name="T69" fmla="*/ 4 h 28"/>
                <a:gd name="T70" fmla="*/ 12 w 14"/>
                <a:gd name="T71" fmla="*/ 13 h 28"/>
                <a:gd name="T72" fmla="*/ 13 w 14"/>
                <a:gd name="T73" fmla="*/ 14 h 28"/>
                <a:gd name="T74" fmla="*/ 14 w 14"/>
                <a:gd name="T75" fmla="*/ 13 h 28"/>
                <a:gd name="T76" fmla="*/ 14 w 14"/>
                <a:gd name="T77" fmla="*/ 13 h 28"/>
                <a:gd name="T78" fmla="*/ 14 w 14"/>
                <a:gd name="T79" fmla="*/ 6 h 28"/>
                <a:gd name="T80" fmla="*/ 14 w 14"/>
                <a:gd name="T8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" h="28"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4"/>
                    <a:pt x="2" y="14"/>
                    <a:pt x="2" y="1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8"/>
                    <a:pt x="5" y="28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10" y="28"/>
                    <a:pt x="11" y="28"/>
                    <a:pt x="11" y="2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 flipH="1" flipV="1">
            <a:off x="4511481" y="4469287"/>
            <a:ext cx="1154058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3" name="Freeform 268"/>
            <p:cNvSpPr>
              <a:spLocks/>
            </p:cNvSpPr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5" name="文本框 433"/>
          <p:cNvSpPr txBox="1"/>
          <p:nvPr/>
        </p:nvSpPr>
        <p:spPr>
          <a:xfrm>
            <a:off x="2922896" y="5260056"/>
            <a:ext cx="212265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96" name="文本框 434"/>
          <p:cNvSpPr txBox="1"/>
          <p:nvPr/>
        </p:nvSpPr>
        <p:spPr>
          <a:xfrm>
            <a:off x="2921794" y="4954774"/>
            <a:ext cx="1644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高速高架炮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13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59" grpId="0"/>
      <p:bldP spid="60" grpId="0"/>
      <p:bldP spid="61" grpId="0"/>
      <p:bldP spid="62" grpId="0"/>
      <p:bldP spid="72" grpId="0"/>
      <p:bldP spid="73" grpId="0"/>
      <p:bldP spid="77" grpId="0"/>
      <p:bldP spid="78" grpId="0"/>
      <p:bldP spid="85" grpId="0"/>
      <p:bldP spid="86" grpId="0"/>
      <p:bldP spid="87" grpId="0" animBg="1"/>
      <p:bldP spid="95" grpId="0"/>
      <p:bldP spid="9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执行方式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Group 54"/>
          <p:cNvGrpSpPr/>
          <p:nvPr/>
        </p:nvGrpSpPr>
        <p:grpSpPr>
          <a:xfrm rot="16200000">
            <a:off x="8217474" y="5151641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3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reeform 5"/>
          <p:cNvSpPr>
            <a:spLocks/>
          </p:cNvSpPr>
          <p:nvPr/>
        </p:nvSpPr>
        <p:spPr bwMode="auto">
          <a:xfrm flipH="1">
            <a:off x="4880017" y="2333320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 flipH="1">
            <a:off x="4277955" y="4032812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flipH="1">
            <a:off x="6828244" y="2577585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flipH="1">
            <a:off x="7381338" y="3389249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 flipH="1">
            <a:off x="9120910" y="3604775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flipH="1">
            <a:off x="3316014" y="3572995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21" name="Group 42"/>
          <p:cNvGrpSpPr/>
          <p:nvPr/>
        </p:nvGrpSpPr>
        <p:grpSpPr>
          <a:xfrm>
            <a:off x="2183791" y="4108767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5"/>
          <p:cNvGrpSpPr/>
          <p:nvPr/>
        </p:nvGrpSpPr>
        <p:grpSpPr>
          <a:xfrm rot="10800000" flipH="1">
            <a:off x="3126929" y="2740923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5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48"/>
          <p:cNvGrpSpPr/>
          <p:nvPr/>
        </p:nvGrpSpPr>
        <p:grpSpPr>
          <a:xfrm rot="16200000" flipH="1">
            <a:off x="7876750" y="1937963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8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 474"/>
          <p:cNvSpPr>
            <a:spLocks noEditPoints="1"/>
          </p:cNvSpPr>
          <p:nvPr/>
        </p:nvSpPr>
        <p:spPr bwMode="auto">
          <a:xfrm>
            <a:off x="7897415" y="4057248"/>
            <a:ext cx="601251" cy="601251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3613027" y="3912655"/>
            <a:ext cx="280988" cy="331788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35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51"/>
            <p:cNvSpPr>
              <a:spLocks/>
            </p:cNvSpPr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57876" y="2978123"/>
            <a:ext cx="870312" cy="870312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38" name="Freeform 599"/>
            <p:cNvSpPr>
              <a:spLocks/>
            </p:cNvSpPr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39"/>
          <p:cNvSpPr/>
          <p:nvPr/>
        </p:nvSpPr>
        <p:spPr>
          <a:xfrm>
            <a:off x="2137147" y="1791290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行动策略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1" name="矩形 40"/>
          <p:cNvSpPr/>
          <p:nvPr/>
        </p:nvSpPr>
        <p:spPr>
          <a:xfrm>
            <a:off x="1201043" y="4671610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日程安排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8942094" y="4807981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后勤保障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4" name="矩形 43"/>
          <p:cNvSpPr/>
          <p:nvPr/>
        </p:nvSpPr>
        <p:spPr>
          <a:xfrm>
            <a:off x="8617867" y="178364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客户服务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  <p:extLst>
      <p:ext uri="{BB962C8B-B14F-4D97-AF65-F5344CB8AC3E}">
        <p14:creationId xmlns:p14="http://schemas.microsoft.com/office/powerpoint/2010/main" val="157498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3" grpId="0" animBg="1"/>
      <p:bldP spid="40" grpId="0"/>
      <p:bldP spid="41" grpId="0"/>
      <p:bldP spid="43" grpId="0"/>
      <p:bldP spid="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代理推广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Group 10"/>
          <p:cNvGrpSpPr/>
          <p:nvPr/>
        </p:nvGrpSpPr>
        <p:grpSpPr>
          <a:xfrm>
            <a:off x="2104428" y="2236288"/>
            <a:ext cx="1461751" cy="1480744"/>
            <a:chOff x="662577" y="1959186"/>
            <a:chExt cx="1381591" cy="1399542"/>
          </a:xfrm>
        </p:grpSpPr>
        <p:sp>
          <p:nvSpPr>
            <p:cNvPr id="13" name="Oval 53"/>
            <p:cNvSpPr/>
            <p:nvPr/>
          </p:nvSpPr>
          <p:spPr>
            <a:xfrm>
              <a:off x="683314" y="1997873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05665"/>
                </a:solidFill>
              </a:endParaRPr>
            </a:p>
          </p:txBody>
        </p:sp>
        <p:sp>
          <p:nvSpPr>
            <p:cNvPr id="14" name="Oval 52"/>
            <p:cNvSpPr/>
            <p:nvPr/>
          </p:nvSpPr>
          <p:spPr>
            <a:xfrm>
              <a:off x="662577" y="1959186"/>
              <a:ext cx="1360854" cy="13608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5" name="Group 9"/>
          <p:cNvGrpSpPr/>
          <p:nvPr/>
        </p:nvGrpSpPr>
        <p:grpSpPr>
          <a:xfrm>
            <a:off x="4260655" y="2236287"/>
            <a:ext cx="1461753" cy="1480745"/>
            <a:chOff x="2441194" y="1959185"/>
            <a:chExt cx="1381591" cy="1399541"/>
          </a:xfrm>
        </p:grpSpPr>
        <p:sp>
          <p:nvSpPr>
            <p:cNvPr id="16" name="Oval 60"/>
            <p:cNvSpPr/>
            <p:nvPr/>
          </p:nvSpPr>
          <p:spPr>
            <a:xfrm>
              <a:off x="2461931" y="1997871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05665"/>
                </a:solidFill>
              </a:endParaRPr>
            </a:p>
          </p:txBody>
        </p:sp>
        <p:sp>
          <p:nvSpPr>
            <p:cNvPr id="17" name="Oval 58"/>
            <p:cNvSpPr/>
            <p:nvPr/>
          </p:nvSpPr>
          <p:spPr>
            <a:xfrm>
              <a:off x="2441194" y="1959185"/>
              <a:ext cx="1360854" cy="13608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8" name="Group 8"/>
          <p:cNvGrpSpPr/>
          <p:nvPr/>
        </p:nvGrpSpPr>
        <p:grpSpPr>
          <a:xfrm>
            <a:off x="6463614" y="2236287"/>
            <a:ext cx="1461753" cy="1480745"/>
            <a:chOff x="4256004" y="1959185"/>
            <a:chExt cx="1381591" cy="1399541"/>
          </a:xfrm>
        </p:grpSpPr>
        <p:sp>
          <p:nvSpPr>
            <p:cNvPr id="19" name="Oval 67"/>
            <p:cNvSpPr/>
            <p:nvPr/>
          </p:nvSpPr>
          <p:spPr>
            <a:xfrm>
              <a:off x="4276741" y="1997871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05665"/>
                </a:solidFill>
              </a:endParaRPr>
            </a:p>
          </p:txBody>
        </p:sp>
        <p:sp>
          <p:nvSpPr>
            <p:cNvPr id="20" name="Oval 65"/>
            <p:cNvSpPr/>
            <p:nvPr/>
          </p:nvSpPr>
          <p:spPr>
            <a:xfrm>
              <a:off x="4256004" y="1959185"/>
              <a:ext cx="1360854" cy="13608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1" name="Group 7"/>
          <p:cNvGrpSpPr/>
          <p:nvPr/>
        </p:nvGrpSpPr>
        <p:grpSpPr>
          <a:xfrm>
            <a:off x="8578181" y="2236287"/>
            <a:ext cx="1461753" cy="1480745"/>
            <a:chOff x="6057953" y="1959185"/>
            <a:chExt cx="1381591" cy="1399541"/>
          </a:xfrm>
        </p:grpSpPr>
        <p:sp>
          <p:nvSpPr>
            <p:cNvPr id="22" name="Oval 74"/>
            <p:cNvSpPr/>
            <p:nvPr/>
          </p:nvSpPr>
          <p:spPr>
            <a:xfrm>
              <a:off x="6078690" y="1997871"/>
              <a:ext cx="1360854" cy="136085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05665"/>
                </a:solidFill>
              </a:endParaRPr>
            </a:p>
          </p:txBody>
        </p:sp>
        <p:sp>
          <p:nvSpPr>
            <p:cNvPr id="23" name="Oval 72"/>
            <p:cNvSpPr/>
            <p:nvPr/>
          </p:nvSpPr>
          <p:spPr>
            <a:xfrm>
              <a:off x="6057953" y="1959185"/>
              <a:ext cx="1360854" cy="136085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114300">
                <a:schemeClr val="tx1">
                  <a:lumMod val="65000"/>
                  <a:lumOff val="3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24" name="Oval 85"/>
          <p:cNvSpPr/>
          <p:nvPr/>
        </p:nvSpPr>
        <p:spPr>
          <a:xfrm>
            <a:off x="8464965" y="2136229"/>
            <a:ext cx="544776" cy="54477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4</a:t>
            </a:r>
          </a:p>
        </p:txBody>
      </p:sp>
      <p:sp>
        <p:nvSpPr>
          <p:cNvPr id="25" name="Oval 76"/>
          <p:cNvSpPr/>
          <p:nvPr/>
        </p:nvSpPr>
        <p:spPr>
          <a:xfrm>
            <a:off x="6345504" y="2138064"/>
            <a:ext cx="544776" cy="54477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3</a:t>
            </a:r>
          </a:p>
        </p:txBody>
      </p:sp>
      <p:sp>
        <p:nvSpPr>
          <p:cNvPr id="26" name="Oval 79"/>
          <p:cNvSpPr/>
          <p:nvPr/>
        </p:nvSpPr>
        <p:spPr>
          <a:xfrm>
            <a:off x="4138432" y="2153677"/>
            <a:ext cx="544776" cy="54477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2</a:t>
            </a:r>
          </a:p>
        </p:txBody>
      </p:sp>
      <p:sp>
        <p:nvSpPr>
          <p:cNvPr id="27" name="Oval 82"/>
          <p:cNvSpPr/>
          <p:nvPr/>
        </p:nvSpPr>
        <p:spPr>
          <a:xfrm>
            <a:off x="1985099" y="2153677"/>
            <a:ext cx="544776" cy="54477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rPr>
              <a:t>1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594153" y="2735156"/>
            <a:ext cx="423863" cy="523875"/>
            <a:chOff x="7300913" y="3284538"/>
            <a:chExt cx="423863" cy="523875"/>
          </a:xfrm>
          <a:solidFill>
            <a:schemeClr val="bg1"/>
          </a:solidFill>
        </p:grpSpPr>
        <p:sp>
          <p:nvSpPr>
            <p:cNvPr id="29" name="Rectangle 94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95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96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97"/>
            <p:cNvSpPr>
              <a:spLocks noChangeArrowheads="1"/>
            </p:cNvSpPr>
            <p:nvPr/>
          </p:nvSpPr>
          <p:spPr bwMode="auto">
            <a:xfrm>
              <a:off x="7597776" y="3284538"/>
              <a:ext cx="857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98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99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00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01"/>
            <p:cNvSpPr>
              <a:spLocks noChangeArrowheads="1"/>
            </p:cNvSpPr>
            <p:nvPr/>
          </p:nvSpPr>
          <p:spPr bwMode="auto">
            <a:xfrm>
              <a:off x="7343776" y="3284538"/>
              <a:ext cx="84138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2"/>
            <p:cNvSpPr>
              <a:spLocks/>
            </p:cNvSpPr>
            <p:nvPr/>
          </p:nvSpPr>
          <p:spPr bwMode="auto">
            <a:xfrm>
              <a:off x="7300913" y="3405188"/>
              <a:ext cx="423863" cy="403225"/>
            </a:xfrm>
            <a:custGeom>
              <a:avLst/>
              <a:gdLst>
                <a:gd name="T0" fmla="*/ 134 w 267"/>
                <a:gd name="T1" fmla="*/ 0 h 254"/>
                <a:gd name="T2" fmla="*/ 167 w 267"/>
                <a:gd name="T3" fmla="*/ 96 h 254"/>
                <a:gd name="T4" fmla="*/ 267 w 267"/>
                <a:gd name="T5" fmla="*/ 98 h 254"/>
                <a:gd name="T6" fmla="*/ 187 w 267"/>
                <a:gd name="T7" fmla="*/ 158 h 254"/>
                <a:gd name="T8" fmla="*/ 216 w 267"/>
                <a:gd name="T9" fmla="*/ 254 h 254"/>
                <a:gd name="T10" fmla="*/ 134 w 267"/>
                <a:gd name="T11" fmla="*/ 199 h 254"/>
                <a:gd name="T12" fmla="*/ 51 w 267"/>
                <a:gd name="T13" fmla="*/ 254 h 254"/>
                <a:gd name="T14" fmla="*/ 80 w 267"/>
                <a:gd name="T15" fmla="*/ 158 h 254"/>
                <a:gd name="T16" fmla="*/ 0 w 267"/>
                <a:gd name="T17" fmla="*/ 98 h 254"/>
                <a:gd name="T18" fmla="*/ 100 w 267"/>
                <a:gd name="T19" fmla="*/ 96 h 254"/>
                <a:gd name="T20" fmla="*/ 134 w 267"/>
                <a:gd name="T2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7" h="254">
                  <a:moveTo>
                    <a:pt x="134" y="0"/>
                  </a:moveTo>
                  <a:lnTo>
                    <a:pt x="167" y="96"/>
                  </a:lnTo>
                  <a:lnTo>
                    <a:pt x="267" y="98"/>
                  </a:lnTo>
                  <a:lnTo>
                    <a:pt x="187" y="158"/>
                  </a:lnTo>
                  <a:lnTo>
                    <a:pt x="216" y="254"/>
                  </a:lnTo>
                  <a:lnTo>
                    <a:pt x="134" y="199"/>
                  </a:lnTo>
                  <a:lnTo>
                    <a:pt x="51" y="254"/>
                  </a:lnTo>
                  <a:lnTo>
                    <a:pt x="80" y="158"/>
                  </a:lnTo>
                  <a:lnTo>
                    <a:pt x="0" y="98"/>
                  </a:lnTo>
                  <a:lnTo>
                    <a:pt x="100" y="96"/>
                  </a:ln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03"/>
            <p:cNvSpPr>
              <a:spLocks/>
            </p:cNvSpPr>
            <p:nvPr/>
          </p:nvSpPr>
          <p:spPr bwMode="auto">
            <a:xfrm>
              <a:off x="7300913" y="3405188"/>
              <a:ext cx="423863" cy="403225"/>
            </a:xfrm>
            <a:custGeom>
              <a:avLst/>
              <a:gdLst>
                <a:gd name="T0" fmla="*/ 134 w 267"/>
                <a:gd name="T1" fmla="*/ 0 h 254"/>
                <a:gd name="T2" fmla="*/ 167 w 267"/>
                <a:gd name="T3" fmla="*/ 96 h 254"/>
                <a:gd name="T4" fmla="*/ 267 w 267"/>
                <a:gd name="T5" fmla="*/ 98 h 254"/>
                <a:gd name="T6" fmla="*/ 187 w 267"/>
                <a:gd name="T7" fmla="*/ 158 h 254"/>
                <a:gd name="T8" fmla="*/ 216 w 267"/>
                <a:gd name="T9" fmla="*/ 254 h 254"/>
                <a:gd name="T10" fmla="*/ 134 w 267"/>
                <a:gd name="T11" fmla="*/ 199 h 254"/>
                <a:gd name="T12" fmla="*/ 51 w 267"/>
                <a:gd name="T13" fmla="*/ 254 h 254"/>
                <a:gd name="T14" fmla="*/ 80 w 267"/>
                <a:gd name="T15" fmla="*/ 158 h 254"/>
                <a:gd name="T16" fmla="*/ 0 w 267"/>
                <a:gd name="T17" fmla="*/ 98 h 254"/>
                <a:gd name="T18" fmla="*/ 100 w 267"/>
                <a:gd name="T19" fmla="*/ 96 h 254"/>
                <a:gd name="T20" fmla="*/ 134 w 267"/>
                <a:gd name="T2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7" h="254">
                  <a:moveTo>
                    <a:pt x="134" y="0"/>
                  </a:moveTo>
                  <a:lnTo>
                    <a:pt x="167" y="96"/>
                  </a:lnTo>
                  <a:lnTo>
                    <a:pt x="267" y="98"/>
                  </a:lnTo>
                  <a:lnTo>
                    <a:pt x="187" y="158"/>
                  </a:lnTo>
                  <a:lnTo>
                    <a:pt x="216" y="254"/>
                  </a:lnTo>
                  <a:lnTo>
                    <a:pt x="134" y="199"/>
                  </a:lnTo>
                  <a:lnTo>
                    <a:pt x="51" y="254"/>
                  </a:lnTo>
                  <a:lnTo>
                    <a:pt x="80" y="158"/>
                  </a:lnTo>
                  <a:lnTo>
                    <a:pt x="0" y="98"/>
                  </a:lnTo>
                  <a:lnTo>
                    <a:pt x="100" y="96"/>
                  </a:lnTo>
                  <a:lnTo>
                    <a:pt x="13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104"/>
            <p:cNvSpPr>
              <a:spLocks noChangeArrowheads="1"/>
            </p:cNvSpPr>
            <p:nvPr/>
          </p:nvSpPr>
          <p:spPr bwMode="auto">
            <a:xfrm>
              <a:off x="7470776" y="3284538"/>
              <a:ext cx="84138" cy="192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105"/>
            <p:cNvSpPr>
              <a:spLocks noChangeArrowheads="1"/>
            </p:cNvSpPr>
            <p:nvPr/>
          </p:nvSpPr>
          <p:spPr bwMode="auto">
            <a:xfrm>
              <a:off x="7470776" y="3284538"/>
              <a:ext cx="84138" cy="192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06"/>
            <p:cNvSpPr>
              <a:spLocks/>
            </p:cNvSpPr>
            <p:nvPr/>
          </p:nvSpPr>
          <p:spPr bwMode="auto">
            <a:xfrm>
              <a:off x="7470776" y="3284538"/>
              <a:ext cx="84138" cy="192088"/>
            </a:xfrm>
            <a:custGeom>
              <a:avLst/>
              <a:gdLst>
                <a:gd name="T0" fmla="*/ 53 w 53"/>
                <a:gd name="T1" fmla="*/ 0 h 121"/>
                <a:gd name="T2" fmla="*/ 0 w 53"/>
                <a:gd name="T3" fmla="*/ 0 h 121"/>
                <a:gd name="T4" fmla="*/ 0 w 53"/>
                <a:gd name="T5" fmla="*/ 121 h 121"/>
                <a:gd name="T6" fmla="*/ 27 w 53"/>
                <a:gd name="T7" fmla="*/ 43 h 121"/>
                <a:gd name="T8" fmla="*/ 53 w 53"/>
                <a:gd name="T9" fmla="*/ 121 h 121"/>
                <a:gd name="T10" fmla="*/ 53 w 53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21">
                  <a:moveTo>
                    <a:pt x="53" y="0"/>
                  </a:moveTo>
                  <a:lnTo>
                    <a:pt x="0" y="0"/>
                  </a:lnTo>
                  <a:lnTo>
                    <a:pt x="0" y="121"/>
                  </a:lnTo>
                  <a:lnTo>
                    <a:pt x="27" y="43"/>
                  </a:lnTo>
                  <a:lnTo>
                    <a:pt x="53" y="121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07"/>
            <p:cNvSpPr>
              <a:spLocks/>
            </p:cNvSpPr>
            <p:nvPr/>
          </p:nvSpPr>
          <p:spPr bwMode="auto">
            <a:xfrm>
              <a:off x="7470776" y="3284538"/>
              <a:ext cx="84138" cy="192088"/>
            </a:xfrm>
            <a:custGeom>
              <a:avLst/>
              <a:gdLst>
                <a:gd name="T0" fmla="*/ 53 w 53"/>
                <a:gd name="T1" fmla="*/ 0 h 121"/>
                <a:gd name="T2" fmla="*/ 0 w 53"/>
                <a:gd name="T3" fmla="*/ 0 h 121"/>
                <a:gd name="T4" fmla="*/ 0 w 53"/>
                <a:gd name="T5" fmla="*/ 121 h 121"/>
                <a:gd name="T6" fmla="*/ 27 w 53"/>
                <a:gd name="T7" fmla="*/ 43 h 121"/>
                <a:gd name="T8" fmla="*/ 53 w 53"/>
                <a:gd name="T9" fmla="*/ 121 h 121"/>
                <a:gd name="T10" fmla="*/ 53 w 53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21">
                  <a:moveTo>
                    <a:pt x="53" y="0"/>
                  </a:moveTo>
                  <a:lnTo>
                    <a:pt x="0" y="0"/>
                  </a:lnTo>
                  <a:lnTo>
                    <a:pt x="0" y="121"/>
                  </a:lnTo>
                  <a:lnTo>
                    <a:pt x="27" y="43"/>
                  </a:lnTo>
                  <a:lnTo>
                    <a:pt x="53" y="121"/>
                  </a:lnTo>
                  <a:lnTo>
                    <a:pt x="5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718632" y="2721648"/>
            <a:ext cx="487363" cy="530226"/>
            <a:chOff x="284163" y="5207000"/>
            <a:chExt cx="487363" cy="530226"/>
          </a:xfrm>
          <a:solidFill>
            <a:schemeClr val="bg1"/>
          </a:solidFill>
        </p:grpSpPr>
        <p:sp>
          <p:nvSpPr>
            <p:cNvPr id="44" name="Rectangle 135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136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137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138"/>
            <p:cNvSpPr>
              <a:spLocks noChangeArrowheads="1"/>
            </p:cNvSpPr>
            <p:nvPr/>
          </p:nvSpPr>
          <p:spPr bwMode="auto">
            <a:xfrm>
              <a:off x="388938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139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140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141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142"/>
            <p:cNvSpPr>
              <a:spLocks noChangeArrowheads="1"/>
            </p:cNvSpPr>
            <p:nvPr/>
          </p:nvSpPr>
          <p:spPr bwMode="auto">
            <a:xfrm>
              <a:off x="622301" y="5207000"/>
              <a:ext cx="4286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43"/>
            <p:cNvSpPr>
              <a:spLocks/>
            </p:cNvSpPr>
            <p:nvPr/>
          </p:nvSpPr>
          <p:spPr bwMode="auto">
            <a:xfrm>
              <a:off x="284163" y="5270500"/>
              <a:ext cx="487363" cy="63500"/>
            </a:xfrm>
            <a:custGeom>
              <a:avLst/>
              <a:gdLst>
                <a:gd name="T0" fmla="*/ 132 w 138"/>
                <a:gd name="T1" fmla="*/ 0 h 18"/>
                <a:gd name="T2" fmla="*/ 108 w 138"/>
                <a:gd name="T3" fmla="*/ 0 h 18"/>
                <a:gd name="T4" fmla="*/ 108 w 138"/>
                <a:gd name="T5" fmla="*/ 12 h 18"/>
                <a:gd name="T6" fmla="*/ 96 w 138"/>
                <a:gd name="T7" fmla="*/ 12 h 18"/>
                <a:gd name="T8" fmla="*/ 96 w 138"/>
                <a:gd name="T9" fmla="*/ 0 h 18"/>
                <a:gd name="T10" fmla="*/ 42 w 138"/>
                <a:gd name="T11" fmla="*/ 0 h 18"/>
                <a:gd name="T12" fmla="*/ 42 w 138"/>
                <a:gd name="T13" fmla="*/ 12 h 18"/>
                <a:gd name="T14" fmla="*/ 30 w 138"/>
                <a:gd name="T15" fmla="*/ 12 h 18"/>
                <a:gd name="T16" fmla="*/ 30 w 138"/>
                <a:gd name="T17" fmla="*/ 0 h 18"/>
                <a:gd name="T18" fmla="*/ 6 w 138"/>
                <a:gd name="T19" fmla="*/ 0 h 18"/>
                <a:gd name="T20" fmla="*/ 0 w 138"/>
                <a:gd name="T21" fmla="*/ 6 h 18"/>
                <a:gd name="T22" fmla="*/ 0 w 138"/>
                <a:gd name="T23" fmla="*/ 18 h 18"/>
                <a:gd name="T24" fmla="*/ 138 w 138"/>
                <a:gd name="T25" fmla="*/ 18 h 18"/>
                <a:gd name="T26" fmla="*/ 138 w 138"/>
                <a:gd name="T27" fmla="*/ 6 h 18"/>
                <a:gd name="T28" fmla="*/ 132 w 138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8">
                  <a:moveTo>
                    <a:pt x="132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3"/>
                    <a:pt x="135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44"/>
            <p:cNvSpPr>
              <a:spLocks noEditPoints="1"/>
            </p:cNvSpPr>
            <p:nvPr/>
          </p:nvSpPr>
          <p:spPr bwMode="auto">
            <a:xfrm>
              <a:off x="284163" y="5354638"/>
              <a:ext cx="487363" cy="382588"/>
            </a:xfrm>
            <a:custGeom>
              <a:avLst/>
              <a:gdLst>
                <a:gd name="T0" fmla="*/ 6 w 138"/>
                <a:gd name="T1" fmla="*/ 108 h 108"/>
                <a:gd name="T2" fmla="*/ 138 w 138"/>
                <a:gd name="T3" fmla="*/ 102 h 108"/>
                <a:gd name="T4" fmla="*/ 0 w 138"/>
                <a:gd name="T5" fmla="*/ 0 h 108"/>
                <a:gd name="T6" fmla="*/ 102 w 138"/>
                <a:gd name="T7" fmla="*/ 12 h 108"/>
                <a:gd name="T8" fmla="*/ 126 w 138"/>
                <a:gd name="T9" fmla="*/ 36 h 108"/>
                <a:gd name="T10" fmla="*/ 102 w 138"/>
                <a:gd name="T11" fmla="*/ 12 h 108"/>
                <a:gd name="T12" fmla="*/ 126 w 138"/>
                <a:gd name="T13" fmla="*/ 42 h 108"/>
                <a:gd name="T14" fmla="*/ 102 w 138"/>
                <a:gd name="T15" fmla="*/ 66 h 108"/>
                <a:gd name="T16" fmla="*/ 102 w 138"/>
                <a:gd name="T17" fmla="*/ 72 h 108"/>
                <a:gd name="T18" fmla="*/ 126 w 138"/>
                <a:gd name="T19" fmla="*/ 96 h 108"/>
                <a:gd name="T20" fmla="*/ 102 w 138"/>
                <a:gd name="T21" fmla="*/ 72 h 108"/>
                <a:gd name="T22" fmla="*/ 96 w 138"/>
                <a:gd name="T23" fmla="*/ 12 h 108"/>
                <a:gd name="T24" fmla="*/ 72 w 138"/>
                <a:gd name="T25" fmla="*/ 36 h 108"/>
                <a:gd name="T26" fmla="*/ 72 w 138"/>
                <a:gd name="T27" fmla="*/ 42 h 108"/>
                <a:gd name="T28" fmla="*/ 96 w 138"/>
                <a:gd name="T29" fmla="*/ 66 h 108"/>
                <a:gd name="T30" fmla="*/ 72 w 138"/>
                <a:gd name="T31" fmla="*/ 42 h 108"/>
                <a:gd name="T32" fmla="*/ 96 w 138"/>
                <a:gd name="T33" fmla="*/ 72 h 108"/>
                <a:gd name="T34" fmla="*/ 72 w 138"/>
                <a:gd name="T35" fmla="*/ 96 h 108"/>
                <a:gd name="T36" fmla="*/ 42 w 138"/>
                <a:gd name="T37" fmla="*/ 12 h 108"/>
                <a:gd name="T38" fmla="*/ 66 w 138"/>
                <a:gd name="T39" fmla="*/ 36 h 108"/>
                <a:gd name="T40" fmla="*/ 42 w 138"/>
                <a:gd name="T41" fmla="*/ 12 h 108"/>
                <a:gd name="T42" fmla="*/ 66 w 138"/>
                <a:gd name="T43" fmla="*/ 42 h 108"/>
                <a:gd name="T44" fmla="*/ 42 w 138"/>
                <a:gd name="T45" fmla="*/ 66 h 108"/>
                <a:gd name="T46" fmla="*/ 42 w 138"/>
                <a:gd name="T47" fmla="*/ 72 h 108"/>
                <a:gd name="T48" fmla="*/ 66 w 138"/>
                <a:gd name="T49" fmla="*/ 96 h 108"/>
                <a:gd name="T50" fmla="*/ 42 w 138"/>
                <a:gd name="T51" fmla="*/ 72 h 108"/>
                <a:gd name="T52" fmla="*/ 36 w 138"/>
                <a:gd name="T53" fmla="*/ 12 h 108"/>
                <a:gd name="T54" fmla="*/ 12 w 138"/>
                <a:gd name="T55" fmla="*/ 36 h 108"/>
                <a:gd name="T56" fmla="*/ 12 w 138"/>
                <a:gd name="T57" fmla="*/ 42 h 108"/>
                <a:gd name="T58" fmla="*/ 36 w 138"/>
                <a:gd name="T59" fmla="*/ 66 h 108"/>
                <a:gd name="T60" fmla="*/ 12 w 138"/>
                <a:gd name="T61" fmla="*/ 42 h 108"/>
                <a:gd name="T62" fmla="*/ 36 w 138"/>
                <a:gd name="T63" fmla="*/ 72 h 108"/>
                <a:gd name="T64" fmla="*/ 12 w 138"/>
                <a:gd name="T65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108">
                  <a:moveTo>
                    <a:pt x="0" y="102"/>
                  </a:moveTo>
                  <a:cubicBezTo>
                    <a:pt x="0" y="105"/>
                    <a:pt x="3" y="108"/>
                    <a:pt x="6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5" y="108"/>
                    <a:pt x="138" y="105"/>
                    <a:pt x="138" y="10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2"/>
                  </a:lnTo>
                  <a:close/>
                  <a:moveTo>
                    <a:pt x="102" y="12"/>
                  </a:moveTo>
                  <a:cubicBezTo>
                    <a:pt x="126" y="12"/>
                    <a:pt x="126" y="12"/>
                    <a:pt x="126" y="12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02" y="36"/>
                    <a:pt x="102" y="36"/>
                    <a:pt x="102" y="36"/>
                  </a:cubicBezTo>
                  <a:lnTo>
                    <a:pt x="102" y="12"/>
                  </a:lnTo>
                  <a:close/>
                  <a:moveTo>
                    <a:pt x="102" y="42"/>
                  </a:moveTo>
                  <a:cubicBezTo>
                    <a:pt x="126" y="42"/>
                    <a:pt x="126" y="42"/>
                    <a:pt x="126" y="42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02" y="66"/>
                    <a:pt x="102" y="66"/>
                    <a:pt x="102" y="66"/>
                  </a:cubicBezTo>
                  <a:lnTo>
                    <a:pt x="102" y="42"/>
                  </a:lnTo>
                  <a:close/>
                  <a:moveTo>
                    <a:pt x="102" y="72"/>
                  </a:moveTo>
                  <a:cubicBezTo>
                    <a:pt x="126" y="72"/>
                    <a:pt x="126" y="72"/>
                    <a:pt x="126" y="7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02" y="96"/>
                    <a:pt x="102" y="96"/>
                    <a:pt x="102" y="96"/>
                  </a:cubicBezTo>
                  <a:lnTo>
                    <a:pt x="102" y="72"/>
                  </a:lnTo>
                  <a:close/>
                  <a:moveTo>
                    <a:pt x="7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72" y="12"/>
                  </a:lnTo>
                  <a:close/>
                  <a:moveTo>
                    <a:pt x="72" y="42"/>
                  </a:moveTo>
                  <a:cubicBezTo>
                    <a:pt x="96" y="42"/>
                    <a:pt x="96" y="42"/>
                    <a:pt x="96" y="42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42"/>
                  </a:lnTo>
                  <a:close/>
                  <a:moveTo>
                    <a:pt x="72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2" y="96"/>
                    <a:pt x="72" y="96"/>
                    <a:pt x="72" y="96"/>
                  </a:cubicBezTo>
                  <a:lnTo>
                    <a:pt x="72" y="72"/>
                  </a:lnTo>
                  <a:close/>
                  <a:moveTo>
                    <a:pt x="42" y="12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42" y="36"/>
                    <a:pt x="42" y="36"/>
                    <a:pt x="42" y="36"/>
                  </a:cubicBezTo>
                  <a:lnTo>
                    <a:pt x="42" y="12"/>
                  </a:lnTo>
                  <a:close/>
                  <a:moveTo>
                    <a:pt x="42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42" y="66"/>
                    <a:pt x="42" y="66"/>
                    <a:pt x="42" y="66"/>
                  </a:cubicBezTo>
                  <a:lnTo>
                    <a:pt x="42" y="42"/>
                  </a:lnTo>
                  <a:close/>
                  <a:moveTo>
                    <a:pt x="42" y="72"/>
                  </a:moveTo>
                  <a:cubicBezTo>
                    <a:pt x="66" y="72"/>
                    <a:pt x="66" y="72"/>
                    <a:pt x="66" y="72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42" y="96"/>
                    <a:pt x="42" y="96"/>
                    <a:pt x="42" y="96"/>
                  </a:cubicBezTo>
                  <a:lnTo>
                    <a:pt x="42" y="72"/>
                  </a:lnTo>
                  <a:close/>
                  <a:moveTo>
                    <a:pt x="1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2" y="12"/>
                  </a:lnTo>
                  <a:close/>
                  <a:moveTo>
                    <a:pt x="12" y="42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12" y="66"/>
                    <a:pt x="12" y="66"/>
                    <a:pt x="12" y="66"/>
                  </a:cubicBezTo>
                  <a:lnTo>
                    <a:pt x="12" y="42"/>
                  </a:lnTo>
                  <a:close/>
                  <a:moveTo>
                    <a:pt x="12" y="72"/>
                  </a:moveTo>
                  <a:cubicBezTo>
                    <a:pt x="36" y="72"/>
                    <a:pt x="36" y="72"/>
                    <a:pt x="36" y="72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2" y="96"/>
                    <a:pt x="12" y="96"/>
                    <a:pt x="12" y="96"/>
                  </a:cubicBezTo>
                  <a:lnTo>
                    <a:pt x="1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Freeform 242"/>
          <p:cNvSpPr>
            <a:spLocks noEditPoints="1"/>
          </p:cNvSpPr>
          <p:nvPr/>
        </p:nvSpPr>
        <p:spPr bwMode="auto">
          <a:xfrm>
            <a:off x="6881673" y="2708920"/>
            <a:ext cx="567199" cy="567199"/>
          </a:xfrm>
          <a:custGeom>
            <a:avLst/>
            <a:gdLst>
              <a:gd name="T0" fmla="*/ 244 w 256"/>
              <a:gd name="T1" fmla="*/ 208 h 256"/>
              <a:gd name="T2" fmla="*/ 204 w 256"/>
              <a:gd name="T3" fmla="*/ 208 h 256"/>
              <a:gd name="T4" fmla="*/ 204 w 256"/>
              <a:gd name="T5" fmla="*/ 148 h 256"/>
              <a:gd name="T6" fmla="*/ 232 w 256"/>
              <a:gd name="T7" fmla="*/ 148 h 256"/>
              <a:gd name="T8" fmla="*/ 232 w 256"/>
              <a:gd name="T9" fmla="*/ 24 h 256"/>
              <a:gd name="T10" fmla="*/ 88 w 256"/>
              <a:gd name="T11" fmla="*/ 24 h 256"/>
              <a:gd name="T12" fmla="*/ 88 w 256"/>
              <a:gd name="T13" fmla="*/ 36 h 256"/>
              <a:gd name="T14" fmla="*/ 64 w 256"/>
              <a:gd name="T15" fmla="*/ 36 h 256"/>
              <a:gd name="T16" fmla="*/ 64 w 256"/>
              <a:gd name="T17" fmla="*/ 12 h 256"/>
              <a:gd name="T18" fmla="*/ 76 w 256"/>
              <a:gd name="T19" fmla="*/ 0 h 256"/>
              <a:gd name="T20" fmla="*/ 244 w 256"/>
              <a:gd name="T21" fmla="*/ 0 h 256"/>
              <a:gd name="T22" fmla="*/ 256 w 256"/>
              <a:gd name="T23" fmla="*/ 12 h 256"/>
              <a:gd name="T24" fmla="*/ 256 w 256"/>
              <a:gd name="T25" fmla="*/ 196 h 256"/>
              <a:gd name="T26" fmla="*/ 244 w 256"/>
              <a:gd name="T27" fmla="*/ 208 h 256"/>
              <a:gd name="T28" fmla="*/ 192 w 256"/>
              <a:gd name="T29" fmla="*/ 60 h 256"/>
              <a:gd name="T30" fmla="*/ 192 w 256"/>
              <a:gd name="T31" fmla="*/ 244 h 256"/>
              <a:gd name="T32" fmla="*/ 180 w 256"/>
              <a:gd name="T33" fmla="*/ 256 h 256"/>
              <a:gd name="T34" fmla="*/ 12 w 256"/>
              <a:gd name="T35" fmla="*/ 256 h 256"/>
              <a:gd name="T36" fmla="*/ 0 w 256"/>
              <a:gd name="T37" fmla="*/ 244 h 256"/>
              <a:gd name="T38" fmla="*/ 0 w 256"/>
              <a:gd name="T39" fmla="*/ 60 h 256"/>
              <a:gd name="T40" fmla="*/ 12 w 256"/>
              <a:gd name="T41" fmla="*/ 48 h 256"/>
              <a:gd name="T42" fmla="*/ 180 w 256"/>
              <a:gd name="T43" fmla="*/ 48 h 256"/>
              <a:gd name="T44" fmla="*/ 192 w 256"/>
              <a:gd name="T45" fmla="*/ 60 h 256"/>
              <a:gd name="T46" fmla="*/ 168 w 256"/>
              <a:gd name="T47" fmla="*/ 72 h 256"/>
              <a:gd name="T48" fmla="*/ 24 w 256"/>
              <a:gd name="T49" fmla="*/ 72 h 256"/>
              <a:gd name="T50" fmla="*/ 24 w 256"/>
              <a:gd name="T51" fmla="*/ 196 h 256"/>
              <a:gd name="T52" fmla="*/ 168 w 256"/>
              <a:gd name="T53" fmla="*/ 196 h 256"/>
              <a:gd name="T54" fmla="*/ 168 w 256"/>
              <a:gd name="T55" fmla="*/ 7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6" h="256">
                <a:moveTo>
                  <a:pt x="244" y="208"/>
                </a:moveTo>
                <a:cubicBezTo>
                  <a:pt x="204" y="208"/>
                  <a:pt x="204" y="208"/>
                  <a:pt x="204" y="208"/>
                </a:cubicBezTo>
                <a:cubicBezTo>
                  <a:pt x="204" y="148"/>
                  <a:pt x="204" y="148"/>
                  <a:pt x="204" y="148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32" y="24"/>
                  <a:pt x="232" y="24"/>
                  <a:pt x="232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36"/>
                  <a:pt x="88" y="36"/>
                  <a:pt x="88" y="36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12"/>
                  <a:pt x="64" y="12"/>
                  <a:pt x="64" y="12"/>
                </a:cubicBezTo>
                <a:cubicBezTo>
                  <a:pt x="64" y="5"/>
                  <a:pt x="69" y="0"/>
                  <a:pt x="76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03"/>
                  <a:pt x="251" y="208"/>
                  <a:pt x="244" y="208"/>
                </a:cubicBezTo>
                <a:moveTo>
                  <a:pt x="192" y="60"/>
                </a:moveTo>
                <a:cubicBezTo>
                  <a:pt x="192" y="244"/>
                  <a:pt x="192" y="244"/>
                  <a:pt x="192" y="244"/>
                </a:cubicBezTo>
                <a:cubicBezTo>
                  <a:pt x="192" y="251"/>
                  <a:pt x="187" y="256"/>
                  <a:pt x="180" y="256"/>
                </a:cubicBez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3"/>
                  <a:pt x="5" y="48"/>
                  <a:pt x="12" y="48"/>
                </a:cubicBezTo>
                <a:cubicBezTo>
                  <a:pt x="180" y="48"/>
                  <a:pt x="180" y="48"/>
                  <a:pt x="180" y="48"/>
                </a:cubicBezTo>
                <a:cubicBezTo>
                  <a:pt x="187" y="48"/>
                  <a:pt x="192" y="53"/>
                  <a:pt x="192" y="60"/>
                </a:cubicBezTo>
                <a:moveTo>
                  <a:pt x="168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196"/>
                  <a:pt x="24" y="196"/>
                  <a:pt x="24" y="196"/>
                </a:cubicBezTo>
                <a:cubicBezTo>
                  <a:pt x="168" y="196"/>
                  <a:pt x="168" y="196"/>
                  <a:pt x="168" y="196"/>
                </a:cubicBezTo>
                <a:lnTo>
                  <a:pt x="168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195"/>
          <p:cNvSpPr>
            <a:spLocks noEditPoints="1"/>
          </p:cNvSpPr>
          <p:nvPr/>
        </p:nvSpPr>
        <p:spPr bwMode="auto">
          <a:xfrm>
            <a:off x="9029076" y="2708920"/>
            <a:ext cx="501528" cy="526815"/>
          </a:xfrm>
          <a:custGeom>
            <a:avLst/>
            <a:gdLst>
              <a:gd name="T0" fmla="*/ 208 w 244"/>
              <a:gd name="T1" fmla="*/ 252 h 256"/>
              <a:gd name="T2" fmla="*/ 192 w 244"/>
              <a:gd name="T3" fmla="*/ 252 h 256"/>
              <a:gd name="T4" fmla="*/ 172 w 244"/>
              <a:gd name="T5" fmla="*/ 228 h 256"/>
              <a:gd name="T6" fmla="*/ 192 w 244"/>
              <a:gd name="T7" fmla="*/ 220 h 256"/>
              <a:gd name="T8" fmla="*/ 224 w 244"/>
              <a:gd name="T9" fmla="*/ 204 h 256"/>
              <a:gd name="T10" fmla="*/ 244 w 244"/>
              <a:gd name="T11" fmla="*/ 212 h 256"/>
              <a:gd name="T12" fmla="*/ 200 w 244"/>
              <a:gd name="T13" fmla="*/ 210 h 256"/>
              <a:gd name="T14" fmla="*/ 160 w 244"/>
              <a:gd name="T15" fmla="*/ 228 h 256"/>
              <a:gd name="T16" fmla="*/ 167 w 244"/>
              <a:gd name="T17" fmla="*/ 245 h 256"/>
              <a:gd name="T18" fmla="*/ 12 w 244"/>
              <a:gd name="T19" fmla="*/ 256 h 256"/>
              <a:gd name="T20" fmla="*/ 0 w 244"/>
              <a:gd name="T21" fmla="*/ 36 h 256"/>
              <a:gd name="T22" fmla="*/ 32 w 244"/>
              <a:gd name="T23" fmla="*/ 24 h 256"/>
              <a:gd name="T24" fmla="*/ 56 w 244"/>
              <a:gd name="T25" fmla="*/ 60 h 256"/>
              <a:gd name="T26" fmla="*/ 80 w 244"/>
              <a:gd name="T27" fmla="*/ 24 h 256"/>
              <a:gd name="T28" fmla="*/ 92 w 244"/>
              <a:gd name="T29" fmla="*/ 36 h 256"/>
              <a:gd name="T30" fmla="*/ 140 w 244"/>
              <a:gd name="T31" fmla="*/ 36 h 256"/>
              <a:gd name="T32" fmla="*/ 152 w 244"/>
              <a:gd name="T33" fmla="*/ 24 h 256"/>
              <a:gd name="T34" fmla="*/ 176 w 244"/>
              <a:gd name="T35" fmla="*/ 60 h 256"/>
              <a:gd name="T36" fmla="*/ 200 w 244"/>
              <a:gd name="T37" fmla="*/ 24 h 256"/>
              <a:gd name="T38" fmla="*/ 232 w 244"/>
              <a:gd name="T39" fmla="*/ 36 h 256"/>
              <a:gd name="T40" fmla="*/ 215 w 244"/>
              <a:gd name="T41" fmla="*/ 195 h 256"/>
              <a:gd name="T42" fmla="*/ 32 w 244"/>
              <a:gd name="T43" fmla="*/ 206 h 256"/>
              <a:gd name="T44" fmla="*/ 118 w 244"/>
              <a:gd name="T45" fmla="*/ 216 h 256"/>
              <a:gd name="T46" fmla="*/ 118 w 244"/>
              <a:gd name="T47" fmla="*/ 196 h 256"/>
              <a:gd name="T48" fmla="*/ 32 w 244"/>
              <a:gd name="T49" fmla="*/ 206 h 256"/>
              <a:gd name="T50" fmla="*/ 44 w 244"/>
              <a:gd name="T51" fmla="*/ 92 h 256"/>
              <a:gd name="T52" fmla="*/ 44 w 244"/>
              <a:gd name="T53" fmla="*/ 116 h 256"/>
              <a:gd name="T54" fmla="*/ 200 w 244"/>
              <a:gd name="T55" fmla="*/ 104 h 256"/>
              <a:gd name="T56" fmla="*/ 188 w 244"/>
              <a:gd name="T57" fmla="*/ 144 h 256"/>
              <a:gd name="T58" fmla="*/ 96 w 244"/>
              <a:gd name="T59" fmla="*/ 144 h 256"/>
              <a:gd name="T60" fmla="*/ 32 w 244"/>
              <a:gd name="T61" fmla="*/ 156 h 256"/>
              <a:gd name="T62" fmla="*/ 96 w 244"/>
              <a:gd name="T63" fmla="*/ 168 h 256"/>
              <a:gd name="T64" fmla="*/ 188 w 244"/>
              <a:gd name="T65" fmla="*/ 168 h 256"/>
              <a:gd name="T66" fmla="*/ 188 w 244"/>
              <a:gd name="T67" fmla="*/ 144 h 256"/>
              <a:gd name="T68" fmla="*/ 164 w 244"/>
              <a:gd name="T69" fmla="*/ 36 h 256"/>
              <a:gd name="T70" fmla="*/ 176 w 244"/>
              <a:gd name="T71" fmla="*/ 0 h 256"/>
              <a:gd name="T72" fmla="*/ 188 w 244"/>
              <a:gd name="T73" fmla="*/ 36 h 256"/>
              <a:gd name="T74" fmla="*/ 116 w 244"/>
              <a:gd name="T75" fmla="*/ 48 h 256"/>
              <a:gd name="T76" fmla="*/ 104 w 244"/>
              <a:gd name="T77" fmla="*/ 12 h 256"/>
              <a:gd name="T78" fmla="*/ 128 w 244"/>
              <a:gd name="T79" fmla="*/ 12 h 256"/>
              <a:gd name="T80" fmla="*/ 116 w 244"/>
              <a:gd name="T81" fmla="*/ 48 h 256"/>
              <a:gd name="T82" fmla="*/ 44 w 244"/>
              <a:gd name="T83" fmla="*/ 36 h 256"/>
              <a:gd name="T84" fmla="*/ 56 w 244"/>
              <a:gd name="T85" fmla="*/ 0 h 256"/>
              <a:gd name="T86" fmla="*/ 68 w 244"/>
              <a:gd name="T87" fmla="*/ 3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4" h="256">
                <a:moveTo>
                  <a:pt x="240" y="220"/>
                </a:moveTo>
                <a:cubicBezTo>
                  <a:pt x="208" y="252"/>
                  <a:pt x="208" y="252"/>
                  <a:pt x="208" y="252"/>
                </a:cubicBezTo>
                <a:cubicBezTo>
                  <a:pt x="206" y="255"/>
                  <a:pt x="203" y="256"/>
                  <a:pt x="200" y="256"/>
                </a:cubicBezTo>
                <a:cubicBezTo>
                  <a:pt x="197" y="256"/>
                  <a:pt x="194" y="255"/>
                  <a:pt x="192" y="252"/>
                </a:cubicBezTo>
                <a:cubicBezTo>
                  <a:pt x="176" y="236"/>
                  <a:pt x="176" y="236"/>
                  <a:pt x="176" y="236"/>
                </a:cubicBezTo>
                <a:cubicBezTo>
                  <a:pt x="173" y="234"/>
                  <a:pt x="172" y="231"/>
                  <a:pt x="172" y="228"/>
                </a:cubicBezTo>
                <a:cubicBezTo>
                  <a:pt x="172" y="221"/>
                  <a:pt x="177" y="216"/>
                  <a:pt x="184" y="216"/>
                </a:cubicBezTo>
                <a:cubicBezTo>
                  <a:pt x="187" y="216"/>
                  <a:pt x="190" y="217"/>
                  <a:pt x="192" y="220"/>
                </a:cubicBezTo>
                <a:cubicBezTo>
                  <a:pt x="200" y="227"/>
                  <a:pt x="200" y="227"/>
                  <a:pt x="200" y="227"/>
                </a:cubicBezTo>
                <a:cubicBezTo>
                  <a:pt x="224" y="204"/>
                  <a:pt x="224" y="204"/>
                  <a:pt x="224" y="204"/>
                </a:cubicBezTo>
                <a:cubicBezTo>
                  <a:pt x="226" y="201"/>
                  <a:pt x="229" y="200"/>
                  <a:pt x="232" y="200"/>
                </a:cubicBezTo>
                <a:cubicBezTo>
                  <a:pt x="239" y="200"/>
                  <a:pt x="244" y="205"/>
                  <a:pt x="244" y="212"/>
                </a:cubicBezTo>
                <a:cubicBezTo>
                  <a:pt x="244" y="215"/>
                  <a:pt x="243" y="218"/>
                  <a:pt x="240" y="220"/>
                </a:cubicBezTo>
                <a:moveTo>
                  <a:pt x="200" y="210"/>
                </a:moveTo>
                <a:cubicBezTo>
                  <a:pt x="196" y="206"/>
                  <a:pt x="190" y="204"/>
                  <a:pt x="184" y="204"/>
                </a:cubicBezTo>
                <a:cubicBezTo>
                  <a:pt x="171" y="204"/>
                  <a:pt x="160" y="215"/>
                  <a:pt x="160" y="228"/>
                </a:cubicBezTo>
                <a:cubicBezTo>
                  <a:pt x="160" y="235"/>
                  <a:pt x="163" y="241"/>
                  <a:pt x="167" y="245"/>
                </a:cubicBezTo>
                <a:cubicBezTo>
                  <a:pt x="167" y="245"/>
                  <a:pt x="167" y="245"/>
                  <a:pt x="167" y="245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9"/>
                  <a:pt x="5" y="24"/>
                  <a:pt x="12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49"/>
                  <a:pt x="43" y="60"/>
                  <a:pt x="56" y="60"/>
                </a:cubicBezTo>
                <a:cubicBezTo>
                  <a:pt x="69" y="60"/>
                  <a:pt x="80" y="49"/>
                  <a:pt x="80" y="36"/>
                </a:cubicBezTo>
                <a:cubicBezTo>
                  <a:pt x="80" y="24"/>
                  <a:pt x="80" y="24"/>
                  <a:pt x="80" y="24"/>
                </a:cubicBezTo>
                <a:cubicBezTo>
                  <a:pt x="92" y="24"/>
                  <a:pt x="92" y="24"/>
                  <a:pt x="92" y="24"/>
                </a:cubicBezTo>
                <a:cubicBezTo>
                  <a:pt x="92" y="36"/>
                  <a:pt x="92" y="36"/>
                  <a:pt x="92" y="36"/>
                </a:cubicBezTo>
                <a:cubicBezTo>
                  <a:pt x="92" y="49"/>
                  <a:pt x="103" y="60"/>
                  <a:pt x="116" y="60"/>
                </a:cubicBezTo>
                <a:cubicBezTo>
                  <a:pt x="129" y="60"/>
                  <a:pt x="140" y="49"/>
                  <a:pt x="140" y="36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52" y="24"/>
                  <a:pt x="152" y="24"/>
                  <a:pt x="152" y="24"/>
                </a:cubicBezTo>
                <a:cubicBezTo>
                  <a:pt x="152" y="36"/>
                  <a:pt x="152" y="36"/>
                  <a:pt x="152" y="36"/>
                </a:cubicBezTo>
                <a:cubicBezTo>
                  <a:pt x="152" y="49"/>
                  <a:pt x="163" y="60"/>
                  <a:pt x="176" y="60"/>
                </a:cubicBezTo>
                <a:cubicBezTo>
                  <a:pt x="189" y="60"/>
                  <a:pt x="200" y="49"/>
                  <a:pt x="200" y="36"/>
                </a:cubicBezTo>
                <a:cubicBezTo>
                  <a:pt x="200" y="24"/>
                  <a:pt x="200" y="24"/>
                  <a:pt x="200" y="24"/>
                </a:cubicBezTo>
                <a:cubicBezTo>
                  <a:pt x="220" y="24"/>
                  <a:pt x="220" y="24"/>
                  <a:pt x="220" y="24"/>
                </a:cubicBezTo>
                <a:cubicBezTo>
                  <a:pt x="227" y="24"/>
                  <a:pt x="232" y="29"/>
                  <a:pt x="232" y="36"/>
                </a:cubicBezTo>
                <a:cubicBezTo>
                  <a:pt x="232" y="188"/>
                  <a:pt x="232" y="188"/>
                  <a:pt x="232" y="188"/>
                </a:cubicBezTo>
                <a:cubicBezTo>
                  <a:pt x="225" y="188"/>
                  <a:pt x="219" y="191"/>
                  <a:pt x="215" y="195"/>
                </a:cubicBezTo>
                <a:lnTo>
                  <a:pt x="200" y="210"/>
                </a:lnTo>
                <a:close/>
                <a:moveTo>
                  <a:pt x="32" y="206"/>
                </a:moveTo>
                <a:cubicBezTo>
                  <a:pt x="32" y="212"/>
                  <a:pt x="36" y="216"/>
                  <a:pt x="42" y="216"/>
                </a:cubicBezTo>
                <a:cubicBezTo>
                  <a:pt x="118" y="216"/>
                  <a:pt x="118" y="216"/>
                  <a:pt x="118" y="216"/>
                </a:cubicBezTo>
                <a:cubicBezTo>
                  <a:pt x="124" y="216"/>
                  <a:pt x="128" y="212"/>
                  <a:pt x="128" y="206"/>
                </a:cubicBezTo>
                <a:cubicBezTo>
                  <a:pt x="128" y="200"/>
                  <a:pt x="124" y="196"/>
                  <a:pt x="118" y="196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6" y="196"/>
                  <a:pt x="32" y="200"/>
                  <a:pt x="32" y="206"/>
                </a:cubicBezTo>
                <a:moveTo>
                  <a:pt x="188" y="92"/>
                </a:moveTo>
                <a:cubicBezTo>
                  <a:pt x="44" y="92"/>
                  <a:pt x="44" y="92"/>
                  <a:pt x="44" y="92"/>
                </a:cubicBezTo>
                <a:cubicBezTo>
                  <a:pt x="37" y="92"/>
                  <a:pt x="32" y="97"/>
                  <a:pt x="32" y="104"/>
                </a:cubicBezTo>
                <a:cubicBezTo>
                  <a:pt x="32" y="111"/>
                  <a:pt x="37" y="116"/>
                  <a:pt x="44" y="116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95" y="116"/>
                  <a:pt x="200" y="111"/>
                  <a:pt x="200" y="104"/>
                </a:cubicBezTo>
                <a:cubicBezTo>
                  <a:pt x="200" y="97"/>
                  <a:pt x="195" y="92"/>
                  <a:pt x="188" y="92"/>
                </a:cubicBezTo>
                <a:moveTo>
                  <a:pt x="188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37" y="144"/>
                  <a:pt x="32" y="149"/>
                  <a:pt x="32" y="156"/>
                </a:cubicBezTo>
                <a:cubicBezTo>
                  <a:pt x="32" y="163"/>
                  <a:pt x="37" y="168"/>
                  <a:pt x="44" y="168"/>
                </a:cubicBezTo>
                <a:cubicBezTo>
                  <a:pt x="96" y="168"/>
                  <a:pt x="96" y="168"/>
                  <a:pt x="96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88" y="168"/>
                  <a:pt x="188" y="168"/>
                  <a:pt x="188" y="168"/>
                </a:cubicBezTo>
                <a:cubicBezTo>
                  <a:pt x="195" y="168"/>
                  <a:pt x="200" y="163"/>
                  <a:pt x="200" y="156"/>
                </a:cubicBezTo>
                <a:cubicBezTo>
                  <a:pt x="200" y="149"/>
                  <a:pt x="195" y="144"/>
                  <a:pt x="188" y="144"/>
                </a:cubicBezTo>
                <a:moveTo>
                  <a:pt x="176" y="48"/>
                </a:moveTo>
                <a:cubicBezTo>
                  <a:pt x="169" y="48"/>
                  <a:pt x="164" y="43"/>
                  <a:pt x="164" y="36"/>
                </a:cubicBezTo>
                <a:cubicBezTo>
                  <a:pt x="164" y="12"/>
                  <a:pt x="164" y="12"/>
                  <a:pt x="164" y="12"/>
                </a:cubicBezTo>
                <a:cubicBezTo>
                  <a:pt x="164" y="5"/>
                  <a:pt x="169" y="0"/>
                  <a:pt x="176" y="0"/>
                </a:cubicBezTo>
                <a:cubicBezTo>
                  <a:pt x="183" y="0"/>
                  <a:pt x="188" y="5"/>
                  <a:pt x="188" y="12"/>
                </a:cubicBezTo>
                <a:cubicBezTo>
                  <a:pt x="188" y="36"/>
                  <a:pt x="188" y="36"/>
                  <a:pt x="188" y="36"/>
                </a:cubicBezTo>
                <a:cubicBezTo>
                  <a:pt x="188" y="43"/>
                  <a:pt x="183" y="48"/>
                  <a:pt x="176" y="48"/>
                </a:cubicBezTo>
                <a:moveTo>
                  <a:pt x="116" y="48"/>
                </a:moveTo>
                <a:cubicBezTo>
                  <a:pt x="109" y="48"/>
                  <a:pt x="104" y="43"/>
                  <a:pt x="104" y="36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5"/>
                  <a:pt x="109" y="0"/>
                  <a:pt x="116" y="0"/>
                </a:cubicBezTo>
                <a:cubicBezTo>
                  <a:pt x="123" y="0"/>
                  <a:pt x="128" y="5"/>
                  <a:pt x="128" y="12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43"/>
                  <a:pt x="123" y="48"/>
                  <a:pt x="116" y="48"/>
                </a:cubicBezTo>
                <a:moveTo>
                  <a:pt x="56" y="48"/>
                </a:moveTo>
                <a:cubicBezTo>
                  <a:pt x="49" y="48"/>
                  <a:pt x="44" y="43"/>
                  <a:pt x="44" y="36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5"/>
                  <a:pt x="49" y="0"/>
                  <a:pt x="56" y="0"/>
                </a:cubicBezTo>
                <a:cubicBezTo>
                  <a:pt x="63" y="0"/>
                  <a:pt x="68" y="5"/>
                  <a:pt x="68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43"/>
                  <a:pt x="63" y="48"/>
                  <a:pt x="56" y="4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文本框 44"/>
          <p:cNvSpPr txBox="1"/>
          <p:nvPr/>
        </p:nvSpPr>
        <p:spPr>
          <a:xfrm>
            <a:off x="2032605" y="39330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808941" y="4328382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44"/>
          <p:cNvSpPr txBox="1"/>
          <p:nvPr/>
        </p:nvSpPr>
        <p:spPr>
          <a:xfrm>
            <a:off x="4192845" y="39330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969181" y="4328382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44"/>
          <p:cNvSpPr txBox="1"/>
          <p:nvPr/>
        </p:nvSpPr>
        <p:spPr>
          <a:xfrm>
            <a:off x="6424329" y="39330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200665" y="4328382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44"/>
          <p:cNvSpPr txBox="1"/>
          <p:nvPr/>
        </p:nvSpPr>
        <p:spPr>
          <a:xfrm>
            <a:off x="8585333" y="39330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354793" y="4328382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897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24" grpId="0" animBg="1"/>
      <p:bldP spid="25" grpId="0" animBg="1"/>
      <p:bldP spid="26" grpId="0" animBg="1"/>
      <p:bldP spid="27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利润来源分析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1535897" y="1773937"/>
            <a:ext cx="2647163" cy="2087111"/>
            <a:chOff x="120923" y="358911"/>
            <a:chExt cx="2706615" cy="2133985"/>
          </a:xfrm>
        </p:grpSpPr>
        <p:grpSp>
          <p:nvGrpSpPr>
            <p:cNvPr id="97" name="组合 96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99" name="图表 98"/>
              <p:cNvGraphicFramePr/>
              <p:nvPr>
                <p:extLst>
                  <p:ext uri="{D42A27DB-BD31-4B8C-83A1-F6EECF244321}">
                    <p14:modId xmlns:p14="http://schemas.microsoft.com/office/powerpoint/2010/main" val="2619413274"/>
                  </p:ext>
                </p:extLst>
              </p:nvPr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00" name="椭圆 99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98" name="文本框 29"/>
            <p:cNvSpPr txBox="1"/>
            <p:nvPr/>
          </p:nvSpPr>
          <p:spPr>
            <a:xfrm>
              <a:off x="1030177" y="1085110"/>
              <a:ext cx="1239075" cy="59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25%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01" name="直接连接符 100"/>
          <p:cNvCxnSpPr/>
          <p:nvPr/>
        </p:nvCxnSpPr>
        <p:spPr>
          <a:xfrm>
            <a:off x="1836485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1980502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1836485" y="4246762"/>
            <a:ext cx="1864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请勿盗卖！否则将被追究法律责任！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3768145" y="1773937"/>
            <a:ext cx="2647163" cy="2087111"/>
            <a:chOff x="8617867" y="296237"/>
            <a:chExt cx="2830704" cy="2231821"/>
          </a:xfrm>
        </p:grpSpPr>
        <p:grpSp>
          <p:nvGrpSpPr>
            <p:cNvPr id="105" name="组合 104"/>
            <p:cNvGrpSpPr/>
            <p:nvPr/>
          </p:nvGrpSpPr>
          <p:grpSpPr>
            <a:xfrm>
              <a:off x="8617867" y="296237"/>
              <a:ext cx="2830704" cy="2231821"/>
              <a:chOff x="3430102" y="3226788"/>
              <a:chExt cx="3316286" cy="2614670"/>
            </a:xfrm>
          </p:grpSpPr>
          <p:graphicFrame>
            <p:nvGraphicFramePr>
              <p:cNvPr id="107" name="图表 106"/>
              <p:cNvGraphicFramePr/>
              <p:nvPr>
                <p:extLst>
                  <p:ext uri="{D42A27DB-BD31-4B8C-83A1-F6EECF244321}">
                    <p14:modId xmlns:p14="http://schemas.microsoft.com/office/powerpoint/2010/main" val="1370319475"/>
                  </p:ext>
                </p:extLst>
              </p:nvPr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08" name="椭圆 107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06" name="文本框 54"/>
            <p:cNvSpPr txBox="1"/>
            <p:nvPr/>
          </p:nvSpPr>
          <p:spPr>
            <a:xfrm>
              <a:off x="9568807" y="1055730"/>
              <a:ext cx="1191158" cy="625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50%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4088937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4232954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4088937" y="4246762"/>
            <a:ext cx="1864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请勿盗卖！否则将被追究法律责任！</a:t>
            </a:r>
          </a:p>
        </p:txBody>
      </p:sp>
      <p:grpSp>
        <p:nvGrpSpPr>
          <p:cNvPr id="112" name="组合 111"/>
          <p:cNvGrpSpPr/>
          <p:nvPr/>
        </p:nvGrpSpPr>
        <p:grpSpPr>
          <a:xfrm>
            <a:off x="5940329" y="1773937"/>
            <a:ext cx="2647163" cy="2087111"/>
            <a:chOff x="120923" y="2132856"/>
            <a:chExt cx="2748248" cy="2166810"/>
          </a:xfrm>
        </p:grpSpPr>
        <p:grpSp>
          <p:nvGrpSpPr>
            <p:cNvPr id="113" name="组合 112"/>
            <p:cNvGrpSpPr/>
            <p:nvPr/>
          </p:nvGrpSpPr>
          <p:grpSpPr>
            <a:xfrm>
              <a:off x="120923" y="2132856"/>
              <a:ext cx="2748248" cy="2166810"/>
              <a:chOff x="3430102" y="3226788"/>
              <a:chExt cx="3316286" cy="2614670"/>
            </a:xfrm>
          </p:grpSpPr>
          <p:graphicFrame>
            <p:nvGraphicFramePr>
              <p:cNvPr id="115" name="图表 114"/>
              <p:cNvGraphicFramePr/>
              <p:nvPr>
                <p:extLst>
                  <p:ext uri="{D42A27DB-BD31-4B8C-83A1-F6EECF244321}">
                    <p14:modId xmlns:p14="http://schemas.microsoft.com/office/powerpoint/2010/main" val="1839386682"/>
                  </p:ext>
                </p:extLst>
              </p:nvPr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16" name="椭圆 115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14" name="文本框 53"/>
            <p:cNvSpPr txBox="1"/>
            <p:nvPr/>
          </p:nvSpPr>
          <p:spPr>
            <a:xfrm>
              <a:off x="1031763" y="2879269"/>
              <a:ext cx="1196788" cy="607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75%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17" name="直接连接符 116"/>
          <p:cNvCxnSpPr/>
          <p:nvPr/>
        </p:nvCxnSpPr>
        <p:spPr>
          <a:xfrm>
            <a:off x="6271292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/>
          <p:cNvSpPr/>
          <p:nvPr/>
        </p:nvSpPr>
        <p:spPr>
          <a:xfrm>
            <a:off x="6415309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9" name="矩形 47"/>
          <p:cNvSpPr>
            <a:spLocks noChangeArrowheads="1"/>
          </p:cNvSpPr>
          <p:nvPr/>
        </p:nvSpPr>
        <p:spPr bwMode="auto">
          <a:xfrm>
            <a:off x="6271292" y="4246762"/>
            <a:ext cx="1864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请勿盗卖！否则将被追究法律责任！</a:t>
            </a:r>
          </a:p>
        </p:txBody>
      </p:sp>
      <p:grpSp>
        <p:nvGrpSpPr>
          <p:cNvPr id="120" name="组合 119"/>
          <p:cNvGrpSpPr/>
          <p:nvPr/>
        </p:nvGrpSpPr>
        <p:grpSpPr>
          <a:xfrm>
            <a:off x="8130944" y="1773937"/>
            <a:ext cx="2647163" cy="2087111"/>
            <a:chOff x="120923" y="358911"/>
            <a:chExt cx="2706615" cy="2133985"/>
          </a:xfrm>
        </p:grpSpPr>
        <p:grpSp>
          <p:nvGrpSpPr>
            <p:cNvPr id="121" name="组合 120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123" name="图表 122"/>
              <p:cNvGraphicFramePr/>
              <p:nvPr>
                <p:extLst>
                  <p:ext uri="{D42A27DB-BD31-4B8C-83A1-F6EECF244321}">
                    <p14:modId xmlns:p14="http://schemas.microsoft.com/office/powerpoint/2010/main" val="3409424453"/>
                  </p:ext>
                </p:extLst>
              </p:nvPr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124" name="椭圆 123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22" name="文本框 29"/>
            <p:cNvSpPr txBox="1"/>
            <p:nvPr/>
          </p:nvSpPr>
          <p:spPr>
            <a:xfrm>
              <a:off x="986908" y="1085110"/>
              <a:ext cx="1203551" cy="59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25%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25" name="直接连接符 124"/>
          <p:cNvCxnSpPr/>
          <p:nvPr/>
        </p:nvCxnSpPr>
        <p:spPr>
          <a:xfrm>
            <a:off x="8481425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8625442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8481425" y="4246762"/>
            <a:ext cx="186463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请勿盗卖！否则将被追究法律责任！</a:t>
            </a:r>
          </a:p>
        </p:txBody>
      </p:sp>
    </p:spTree>
    <p:extLst>
      <p:ext uri="{BB962C8B-B14F-4D97-AF65-F5344CB8AC3E}">
        <p14:creationId xmlns:p14="http://schemas.microsoft.com/office/powerpoint/2010/main" val="36811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02" grpId="0"/>
      <p:bldP spid="103" grpId="0"/>
      <p:bldP spid="110" grpId="0"/>
      <p:bldP spid="111" grpId="0"/>
      <p:bldP spid="118" grpId="0"/>
      <p:bldP spid="119" grpId="0"/>
      <p:bldP spid="126" grpId="0"/>
      <p:bldP spid="1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73451" y="1324744"/>
            <a:ext cx="2032248" cy="2032248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6" name="TextBox 45"/>
          <p:cNvSpPr txBox="1"/>
          <p:nvPr/>
        </p:nvSpPr>
        <p:spPr>
          <a:xfrm>
            <a:off x="5404106" y="3769876"/>
            <a:ext cx="1331455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rPr>
              <a:t>PART 04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109673" y="43003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4657427" y="4322170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en-US" altLang="zh-CN" sz="32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0"/>
          <p:cNvSpPr/>
          <p:nvPr/>
        </p:nvSpPr>
        <p:spPr>
          <a:xfrm>
            <a:off x="4369395" y="4984923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84" name="KSO_Shape"/>
          <p:cNvSpPr>
            <a:spLocks/>
          </p:cNvSpPr>
          <p:nvPr/>
        </p:nvSpPr>
        <p:spPr bwMode="auto">
          <a:xfrm>
            <a:off x="5703321" y="1977920"/>
            <a:ext cx="853998" cy="72589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657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8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产品开发计划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flipH="1">
            <a:off x="6220305" y="3140968"/>
            <a:ext cx="5061858" cy="113034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10237136" y="3161252"/>
            <a:ext cx="885534" cy="88553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14" name="文本框 114"/>
          <p:cNvSpPr txBox="1"/>
          <p:nvPr/>
        </p:nvSpPr>
        <p:spPr>
          <a:xfrm>
            <a:off x="10386346" y="3333318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pitchFamily="34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 rot="17113113" flipV="1">
            <a:off x="5969359" y="1377892"/>
            <a:ext cx="1145461" cy="3024641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任意多边形 15"/>
          <p:cNvSpPr/>
          <p:nvPr/>
        </p:nvSpPr>
        <p:spPr>
          <a:xfrm flipH="1">
            <a:off x="4932464" y="1911246"/>
            <a:ext cx="5061858" cy="113034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8949295" y="2033652"/>
            <a:ext cx="885534" cy="88553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18" name="文本框 118"/>
          <p:cNvSpPr txBox="1"/>
          <p:nvPr/>
        </p:nvSpPr>
        <p:spPr>
          <a:xfrm>
            <a:off x="9098505" y="2205718"/>
            <a:ext cx="513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pitchFamily="34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rot="17113113" flipV="1">
            <a:off x="5969359" y="3831750"/>
            <a:ext cx="1145461" cy="3024641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任意多边形 19"/>
          <p:cNvSpPr/>
          <p:nvPr/>
        </p:nvSpPr>
        <p:spPr>
          <a:xfrm flipH="1">
            <a:off x="4932464" y="4365104"/>
            <a:ext cx="5061858" cy="113034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EDEEEF"/>
              </a:gs>
            </a:gsLst>
            <a:lin ang="18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8949295" y="4487510"/>
            <a:ext cx="885534" cy="88553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114300">
              <a:schemeClr val="tx1">
                <a:lumMod val="65000"/>
                <a:lumOff val="3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DIN-BoldItalic" pitchFamily="50" charset="0"/>
            </a:endParaRPr>
          </a:p>
        </p:txBody>
      </p:sp>
      <p:sp>
        <p:nvSpPr>
          <p:cNvPr id="22" name="文本框 122"/>
          <p:cNvSpPr txBox="1"/>
          <p:nvPr/>
        </p:nvSpPr>
        <p:spPr>
          <a:xfrm>
            <a:off x="9098505" y="4659576"/>
            <a:ext cx="567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  <a:cs typeface="Arial Unicode MS" panose="020B0604020202020204" pitchFamily="34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  <a:cs typeface="Arial Unicode MS" panose="020B0604020202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528936" y="3645024"/>
            <a:ext cx="385075" cy="317752"/>
            <a:chOff x="2778125" y="844550"/>
            <a:chExt cx="971550" cy="801688"/>
          </a:xfrm>
          <a:solidFill>
            <a:srgbClr val="C00000"/>
          </a:solidFill>
        </p:grpSpPr>
        <p:sp>
          <p:nvSpPr>
            <p:cNvPr id="24" name="Freeform 32"/>
            <p:cNvSpPr>
              <a:spLocks/>
            </p:cNvSpPr>
            <p:nvPr/>
          </p:nvSpPr>
          <p:spPr bwMode="auto">
            <a:xfrm>
              <a:off x="3081338" y="1498600"/>
              <a:ext cx="365125" cy="147638"/>
            </a:xfrm>
            <a:custGeom>
              <a:avLst/>
              <a:gdLst>
                <a:gd name="T0" fmla="*/ 88 w 96"/>
                <a:gd name="T1" fmla="*/ 23 h 39"/>
                <a:gd name="T2" fmla="*/ 56 w 96"/>
                <a:gd name="T3" fmla="*/ 23 h 39"/>
                <a:gd name="T4" fmla="*/ 56 w 96"/>
                <a:gd name="T5" fmla="*/ 8 h 39"/>
                <a:gd name="T6" fmla="*/ 48 w 96"/>
                <a:gd name="T7" fmla="*/ 0 h 39"/>
                <a:gd name="T8" fmla="*/ 40 w 96"/>
                <a:gd name="T9" fmla="*/ 8 h 39"/>
                <a:gd name="T10" fmla="*/ 40 w 96"/>
                <a:gd name="T11" fmla="*/ 23 h 39"/>
                <a:gd name="T12" fmla="*/ 8 w 96"/>
                <a:gd name="T13" fmla="*/ 23 h 39"/>
                <a:gd name="T14" fmla="*/ 0 w 96"/>
                <a:gd name="T15" fmla="*/ 31 h 39"/>
                <a:gd name="T16" fmla="*/ 8 w 96"/>
                <a:gd name="T17" fmla="*/ 39 h 39"/>
                <a:gd name="T18" fmla="*/ 88 w 96"/>
                <a:gd name="T19" fmla="*/ 39 h 39"/>
                <a:gd name="T20" fmla="*/ 96 w 96"/>
                <a:gd name="T21" fmla="*/ 31 h 39"/>
                <a:gd name="T22" fmla="*/ 88 w 96"/>
                <a:gd name="T23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9">
                  <a:moveTo>
                    <a:pt x="88" y="23"/>
                  </a:moveTo>
                  <a:cubicBezTo>
                    <a:pt x="56" y="23"/>
                    <a:pt x="56" y="23"/>
                    <a:pt x="56" y="23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4"/>
                    <a:pt x="53" y="0"/>
                    <a:pt x="48" y="0"/>
                  </a:cubicBezTo>
                  <a:cubicBezTo>
                    <a:pt x="44" y="0"/>
                    <a:pt x="40" y="4"/>
                    <a:pt x="40" y="8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3" y="23"/>
                    <a:pt x="0" y="26"/>
                    <a:pt x="0" y="31"/>
                  </a:cubicBezTo>
                  <a:cubicBezTo>
                    <a:pt x="0" y="35"/>
                    <a:pt x="3" y="39"/>
                    <a:pt x="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93" y="39"/>
                    <a:pt x="96" y="35"/>
                    <a:pt x="96" y="31"/>
                  </a:cubicBezTo>
                  <a:cubicBezTo>
                    <a:pt x="96" y="26"/>
                    <a:pt x="93" y="23"/>
                    <a:pt x="88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3"/>
            <p:cNvSpPr>
              <a:spLocks noEditPoints="1"/>
            </p:cNvSpPr>
            <p:nvPr/>
          </p:nvSpPr>
          <p:spPr bwMode="auto">
            <a:xfrm>
              <a:off x="2778125" y="844550"/>
              <a:ext cx="971550" cy="615950"/>
            </a:xfrm>
            <a:custGeom>
              <a:avLst/>
              <a:gdLst>
                <a:gd name="T0" fmla="*/ 240 w 256"/>
                <a:gd name="T1" fmla="*/ 0 h 162"/>
                <a:gd name="T2" fmla="*/ 16 w 256"/>
                <a:gd name="T3" fmla="*/ 0 h 162"/>
                <a:gd name="T4" fmla="*/ 0 w 256"/>
                <a:gd name="T5" fmla="*/ 16 h 162"/>
                <a:gd name="T6" fmla="*/ 0 w 256"/>
                <a:gd name="T7" fmla="*/ 146 h 162"/>
                <a:gd name="T8" fmla="*/ 16 w 256"/>
                <a:gd name="T9" fmla="*/ 162 h 162"/>
                <a:gd name="T10" fmla="*/ 240 w 256"/>
                <a:gd name="T11" fmla="*/ 162 h 162"/>
                <a:gd name="T12" fmla="*/ 256 w 256"/>
                <a:gd name="T13" fmla="*/ 146 h 162"/>
                <a:gd name="T14" fmla="*/ 256 w 256"/>
                <a:gd name="T15" fmla="*/ 16 h 162"/>
                <a:gd name="T16" fmla="*/ 240 w 256"/>
                <a:gd name="T17" fmla="*/ 0 h 162"/>
                <a:gd name="T18" fmla="*/ 16 w 256"/>
                <a:gd name="T19" fmla="*/ 146 h 162"/>
                <a:gd name="T20" fmla="*/ 16 w 256"/>
                <a:gd name="T21" fmla="*/ 134 h 162"/>
                <a:gd name="T22" fmla="*/ 169 w 256"/>
                <a:gd name="T23" fmla="*/ 134 h 162"/>
                <a:gd name="T24" fmla="*/ 175 w 256"/>
                <a:gd name="T25" fmla="*/ 129 h 162"/>
                <a:gd name="T26" fmla="*/ 169 w 256"/>
                <a:gd name="T27" fmla="*/ 123 h 162"/>
                <a:gd name="T28" fmla="*/ 16 w 256"/>
                <a:gd name="T29" fmla="*/ 123 h 162"/>
                <a:gd name="T30" fmla="*/ 16 w 256"/>
                <a:gd name="T31" fmla="*/ 16 h 162"/>
                <a:gd name="T32" fmla="*/ 240 w 256"/>
                <a:gd name="T33" fmla="*/ 16 h 162"/>
                <a:gd name="T34" fmla="*/ 240 w 256"/>
                <a:gd name="T35" fmla="*/ 123 h 162"/>
                <a:gd name="T36" fmla="*/ 202 w 256"/>
                <a:gd name="T37" fmla="*/ 123 h 162"/>
                <a:gd name="T38" fmla="*/ 197 w 256"/>
                <a:gd name="T39" fmla="*/ 129 h 162"/>
                <a:gd name="T40" fmla="*/ 202 w 256"/>
                <a:gd name="T41" fmla="*/ 134 h 162"/>
                <a:gd name="T42" fmla="*/ 240 w 256"/>
                <a:gd name="T43" fmla="*/ 134 h 162"/>
                <a:gd name="T44" fmla="*/ 240 w 256"/>
                <a:gd name="T45" fmla="*/ 146 h 162"/>
                <a:gd name="T46" fmla="*/ 16 w 256"/>
                <a:gd name="T47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6" h="162">
                  <a:moveTo>
                    <a:pt x="24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4"/>
                    <a:pt x="7" y="162"/>
                    <a:pt x="16" y="162"/>
                  </a:cubicBezTo>
                  <a:cubicBezTo>
                    <a:pt x="240" y="162"/>
                    <a:pt x="240" y="162"/>
                    <a:pt x="240" y="162"/>
                  </a:cubicBezTo>
                  <a:cubicBezTo>
                    <a:pt x="249" y="162"/>
                    <a:pt x="256" y="154"/>
                    <a:pt x="256" y="14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56" y="7"/>
                    <a:pt x="249" y="0"/>
                    <a:pt x="240" y="0"/>
                  </a:cubicBezTo>
                  <a:close/>
                  <a:moveTo>
                    <a:pt x="16" y="146"/>
                  </a:moveTo>
                  <a:cubicBezTo>
                    <a:pt x="16" y="134"/>
                    <a:pt x="16" y="134"/>
                    <a:pt x="16" y="134"/>
                  </a:cubicBezTo>
                  <a:cubicBezTo>
                    <a:pt x="169" y="134"/>
                    <a:pt x="169" y="134"/>
                    <a:pt x="169" y="134"/>
                  </a:cubicBezTo>
                  <a:cubicBezTo>
                    <a:pt x="172" y="134"/>
                    <a:pt x="175" y="132"/>
                    <a:pt x="175" y="129"/>
                  </a:cubicBezTo>
                  <a:cubicBezTo>
                    <a:pt x="175" y="126"/>
                    <a:pt x="172" y="123"/>
                    <a:pt x="169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40" y="16"/>
                    <a:pt x="240" y="16"/>
                    <a:pt x="240" y="16"/>
                  </a:cubicBezTo>
                  <a:cubicBezTo>
                    <a:pt x="240" y="123"/>
                    <a:pt x="240" y="123"/>
                    <a:pt x="240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199" y="123"/>
                    <a:pt x="197" y="126"/>
                    <a:pt x="197" y="129"/>
                  </a:cubicBezTo>
                  <a:cubicBezTo>
                    <a:pt x="197" y="132"/>
                    <a:pt x="199" y="134"/>
                    <a:pt x="202" y="134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0" y="146"/>
                    <a:pt x="240" y="146"/>
                    <a:pt x="240" y="146"/>
                  </a:cubicBezTo>
                  <a:lnTo>
                    <a:pt x="16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Freeform 86"/>
          <p:cNvSpPr>
            <a:spLocks noEditPoints="1"/>
          </p:cNvSpPr>
          <p:nvPr/>
        </p:nvSpPr>
        <p:spPr bwMode="auto">
          <a:xfrm>
            <a:off x="5209450" y="2255545"/>
            <a:ext cx="393385" cy="441748"/>
          </a:xfrm>
          <a:custGeom>
            <a:avLst/>
            <a:gdLst>
              <a:gd name="T0" fmla="*/ 119 w 228"/>
              <a:gd name="T1" fmla="*/ 14 h 256"/>
              <a:gd name="T2" fmla="*/ 114 w 228"/>
              <a:gd name="T3" fmla="*/ 0 h 256"/>
              <a:gd name="T4" fmla="*/ 109 w 228"/>
              <a:gd name="T5" fmla="*/ 14 h 256"/>
              <a:gd name="T6" fmla="*/ 109 w 228"/>
              <a:gd name="T7" fmla="*/ 242 h 256"/>
              <a:gd name="T8" fmla="*/ 114 w 228"/>
              <a:gd name="T9" fmla="*/ 256 h 256"/>
              <a:gd name="T10" fmla="*/ 119 w 228"/>
              <a:gd name="T11" fmla="*/ 242 h 256"/>
              <a:gd name="T12" fmla="*/ 206 w 228"/>
              <a:gd name="T13" fmla="*/ 163 h 256"/>
              <a:gd name="T14" fmla="*/ 183 w 228"/>
              <a:gd name="T15" fmla="*/ 128 h 256"/>
              <a:gd name="T16" fmla="*/ 206 w 228"/>
              <a:gd name="T17" fmla="*/ 93 h 256"/>
              <a:gd name="T18" fmla="*/ 206 w 228"/>
              <a:gd name="T19" fmla="*/ 163 h 256"/>
              <a:gd name="T20" fmla="*/ 119 w 228"/>
              <a:gd name="T21" fmla="*/ 226 h 256"/>
              <a:gd name="T22" fmla="*/ 167 w 228"/>
              <a:gd name="T23" fmla="*/ 167 h 256"/>
              <a:gd name="T24" fmla="*/ 61 w 228"/>
              <a:gd name="T25" fmla="*/ 167 h 256"/>
              <a:gd name="T26" fmla="*/ 109 w 228"/>
              <a:gd name="T27" fmla="*/ 226 h 256"/>
              <a:gd name="T28" fmla="*/ 61 w 228"/>
              <a:gd name="T29" fmla="*/ 167 h 256"/>
              <a:gd name="T30" fmla="*/ 58 w 228"/>
              <a:gd name="T31" fmla="*/ 100 h 256"/>
              <a:gd name="T32" fmla="*/ 109 w 228"/>
              <a:gd name="T33" fmla="*/ 154 h 256"/>
              <a:gd name="T34" fmla="*/ 56 w 228"/>
              <a:gd name="T35" fmla="*/ 128 h 256"/>
              <a:gd name="T36" fmla="*/ 119 w 228"/>
              <a:gd name="T37" fmla="*/ 102 h 256"/>
              <a:gd name="T38" fmla="*/ 172 w 228"/>
              <a:gd name="T39" fmla="*/ 128 h 256"/>
              <a:gd name="T40" fmla="*/ 119 w 228"/>
              <a:gd name="T41" fmla="*/ 154 h 256"/>
              <a:gd name="T42" fmla="*/ 69 w 228"/>
              <a:gd name="T43" fmla="*/ 43 h 256"/>
              <a:gd name="T44" fmla="*/ 78 w 228"/>
              <a:gd name="T45" fmla="*/ 50 h 256"/>
              <a:gd name="T46" fmla="*/ 109 w 228"/>
              <a:gd name="T47" fmla="*/ 30 h 256"/>
              <a:gd name="T48" fmla="*/ 114 w 228"/>
              <a:gd name="T49" fmla="*/ 55 h 256"/>
              <a:gd name="T50" fmla="*/ 119 w 228"/>
              <a:gd name="T51" fmla="*/ 30 h 256"/>
              <a:gd name="T52" fmla="*/ 150 w 228"/>
              <a:gd name="T53" fmla="*/ 50 h 256"/>
              <a:gd name="T54" fmla="*/ 158 w 228"/>
              <a:gd name="T55" fmla="*/ 51 h 256"/>
              <a:gd name="T56" fmla="*/ 156 w 228"/>
              <a:gd name="T57" fmla="*/ 39 h 256"/>
              <a:gd name="T58" fmla="*/ 178 w 228"/>
              <a:gd name="T59" fmla="*/ 88 h 256"/>
              <a:gd name="T60" fmla="*/ 164 w 228"/>
              <a:gd name="T61" fmla="*/ 64 h 256"/>
              <a:gd name="T62" fmla="*/ 167 w 228"/>
              <a:gd name="T63" fmla="*/ 89 h 256"/>
              <a:gd name="T64" fmla="*/ 119 w 228"/>
              <a:gd name="T65" fmla="*/ 74 h 256"/>
              <a:gd name="T66" fmla="*/ 109 w 228"/>
              <a:gd name="T67" fmla="*/ 74 h 256"/>
              <a:gd name="T68" fmla="*/ 61 w 228"/>
              <a:gd name="T69" fmla="*/ 89 h 256"/>
              <a:gd name="T70" fmla="*/ 63 w 228"/>
              <a:gd name="T71" fmla="*/ 64 h 256"/>
              <a:gd name="T72" fmla="*/ 50 w 228"/>
              <a:gd name="T73" fmla="*/ 88 h 256"/>
              <a:gd name="T74" fmla="*/ 72 w 228"/>
              <a:gd name="T75" fmla="*/ 39 h 256"/>
              <a:gd name="T76" fmla="*/ 48 w 228"/>
              <a:gd name="T77" fmla="*/ 98 h 256"/>
              <a:gd name="T78" fmla="*/ 48 w 228"/>
              <a:gd name="T79" fmla="*/ 157 h 256"/>
              <a:gd name="T80" fmla="*/ 16 w 228"/>
              <a:gd name="T81" fmla="*/ 128 h 256"/>
              <a:gd name="T82" fmla="*/ 27 w 228"/>
              <a:gd name="T83" fmla="*/ 173 h 256"/>
              <a:gd name="T84" fmla="*/ 73 w 228"/>
              <a:gd name="T85" fmla="*/ 217 h 256"/>
              <a:gd name="T86" fmla="*/ 155 w 228"/>
              <a:gd name="T87" fmla="*/ 217 h 256"/>
              <a:gd name="T88" fmla="*/ 201 w 228"/>
              <a:gd name="T89" fmla="*/ 173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8" h="256">
                <a:moveTo>
                  <a:pt x="228" y="128"/>
                </a:moveTo>
                <a:cubicBezTo>
                  <a:pt x="228" y="67"/>
                  <a:pt x="180" y="17"/>
                  <a:pt x="119" y="14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3"/>
                  <a:pt x="117" y="0"/>
                  <a:pt x="114" y="0"/>
                </a:cubicBezTo>
                <a:cubicBezTo>
                  <a:pt x="111" y="0"/>
                  <a:pt x="109" y="3"/>
                  <a:pt x="109" y="6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48" y="17"/>
                  <a:pt x="0" y="67"/>
                  <a:pt x="0" y="128"/>
                </a:cubicBezTo>
                <a:cubicBezTo>
                  <a:pt x="0" y="189"/>
                  <a:pt x="48" y="239"/>
                  <a:pt x="109" y="242"/>
                </a:cubicBezTo>
                <a:cubicBezTo>
                  <a:pt x="109" y="251"/>
                  <a:pt x="109" y="251"/>
                  <a:pt x="109" y="251"/>
                </a:cubicBezTo>
                <a:cubicBezTo>
                  <a:pt x="109" y="254"/>
                  <a:pt x="111" y="256"/>
                  <a:pt x="114" y="256"/>
                </a:cubicBezTo>
                <a:cubicBezTo>
                  <a:pt x="117" y="256"/>
                  <a:pt x="119" y="254"/>
                  <a:pt x="119" y="251"/>
                </a:cubicBezTo>
                <a:cubicBezTo>
                  <a:pt x="119" y="242"/>
                  <a:pt x="119" y="242"/>
                  <a:pt x="119" y="242"/>
                </a:cubicBezTo>
                <a:cubicBezTo>
                  <a:pt x="180" y="239"/>
                  <a:pt x="228" y="189"/>
                  <a:pt x="228" y="128"/>
                </a:cubicBezTo>
                <a:close/>
                <a:moveTo>
                  <a:pt x="206" y="163"/>
                </a:moveTo>
                <a:cubicBezTo>
                  <a:pt x="201" y="161"/>
                  <a:pt x="193" y="159"/>
                  <a:pt x="180" y="157"/>
                </a:cubicBezTo>
                <a:cubicBezTo>
                  <a:pt x="182" y="148"/>
                  <a:pt x="183" y="138"/>
                  <a:pt x="183" y="128"/>
                </a:cubicBezTo>
                <a:cubicBezTo>
                  <a:pt x="183" y="118"/>
                  <a:pt x="182" y="108"/>
                  <a:pt x="180" y="98"/>
                </a:cubicBezTo>
                <a:cubicBezTo>
                  <a:pt x="193" y="97"/>
                  <a:pt x="201" y="95"/>
                  <a:pt x="206" y="93"/>
                </a:cubicBezTo>
                <a:cubicBezTo>
                  <a:pt x="210" y="104"/>
                  <a:pt x="212" y="116"/>
                  <a:pt x="212" y="128"/>
                </a:cubicBezTo>
                <a:cubicBezTo>
                  <a:pt x="212" y="140"/>
                  <a:pt x="210" y="152"/>
                  <a:pt x="206" y="163"/>
                </a:cubicBezTo>
                <a:close/>
                <a:moveTo>
                  <a:pt x="130" y="225"/>
                </a:moveTo>
                <a:cubicBezTo>
                  <a:pt x="127" y="225"/>
                  <a:pt x="123" y="226"/>
                  <a:pt x="119" y="226"/>
                </a:cubicBezTo>
                <a:cubicBezTo>
                  <a:pt x="119" y="165"/>
                  <a:pt x="119" y="165"/>
                  <a:pt x="119" y="165"/>
                </a:cubicBezTo>
                <a:cubicBezTo>
                  <a:pt x="138" y="165"/>
                  <a:pt x="154" y="166"/>
                  <a:pt x="167" y="167"/>
                </a:cubicBezTo>
                <a:cubicBezTo>
                  <a:pt x="161" y="195"/>
                  <a:pt x="147" y="216"/>
                  <a:pt x="130" y="225"/>
                </a:cubicBezTo>
                <a:close/>
                <a:moveTo>
                  <a:pt x="61" y="167"/>
                </a:moveTo>
                <a:cubicBezTo>
                  <a:pt x="74" y="166"/>
                  <a:pt x="90" y="165"/>
                  <a:pt x="109" y="165"/>
                </a:cubicBezTo>
                <a:cubicBezTo>
                  <a:pt x="109" y="226"/>
                  <a:pt x="109" y="226"/>
                  <a:pt x="109" y="226"/>
                </a:cubicBezTo>
                <a:cubicBezTo>
                  <a:pt x="105" y="226"/>
                  <a:pt x="101" y="225"/>
                  <a:pt x="98" y="225"/>
                </a:cubicBezTo>
                <a:cubicBezTo>
                  <a:pt x="81" y="216"/>
                  <a:pt x="67" y="195"/>
                  <a:pt x="61" y="167"/>
                </a:cubicBezTo>
                <a:close/>
                <a:moveTo>
                  <a:pt x="56" y="128"/>
                </a:moveTo>
                <a:cubicBezTo>
                  <a:pt x="56" y="118"/>
                  <a:pt x="57" y="109"/>
                  <a:pt x="58" y="100"/>
                </a:cubicBezTo>
                <a:cubicBezTo>
                  <a:pt x="73" y="101"/>
                  <a:pt x="90" y="102"/>
                  <a:pt x="109" y="102"/>
                </a:cubicBezTo>
                <a:cubicBezTo>
                  <a:pt x="109" y="154"/>
                  <a:pt x="109" y="154"/>
                  <a:pt x="109" y="154"/>
                </a:cubicBezTo>
                <a:cubicBezTo>
                  <a:pt x="90" y="154"/>
                  <a:pt x="73" y="155"/>
                  <a:pt x="58" y="156"/>
                </a:cubicBezTo>
                <a:cubicBezTo>
                  <a:pt x="57" y="147"/>
                  <a:pt x="56" y="138"/>
                  <a:pt x="56" y="128"/>
                </a:cubicBezTo>
                <a:close/>
                <a:moveTo>
                  <a:pt x="119" y="154"/>
                </a:moveTo>
                <a:cubicBezTo>
                  <a:pt x="119" y="102"/>
                  <a:pt x="119" y="102"/>
                  <a:pt x="119" y="102"/>
                </a:cubicBezTo>
                <a:cubicBezTo>
                  <a:pt x="138" y="102"/>
                  <a:pt x="155" y="101"/>
                  <a:pt x="169" y="100"/>
                </a:cubicBezTo>
                <a:cubicBezTo>
                  <a:pt x="171" y="109"/>
                  <a:pt x="172" y="118"/>
                  <a:pt x="172" y="128"/>
                </a:cubicBezTo>
                <a:cubicBezTo>
                  <a:pt x="172" y="138"/>
                  <a:pt x="171" y="147"/>
                  <a:pt x="170" y="156"/>
                </a:cubicBezTo>
                <a:cubicBezTo>
                  <a:pt x="155" y="155"/>
                  <a:pt x="138" y="154"/>
                  <a:pt x="119" y="154"/>
                </a:cubicBezTo>
                <a:close/>
                <a:moveTo>
                  <a:pt x="72" y="39"/>
                </a:moveTo>
                <a:cubicBezTo>
                  <a:pt x="71" y="40"/>
                  <a:pt x="70" y="42"/>
                  <a:pt x="69" y="43"/>
                </a:cubicBezTo>
                <a:cubicBezTo>
                  <a:pt x="67" y="46"/>
                  <a:pt x="68" y="49"/>
                  <a:pt x="70" y="51"/>
                </a:cubicBezTo>
                <a:cubicBezTo>
                  <a:pt x="73" y="52"/>
                  <a:pt x="76" y="52"/>
                  <a:pt x="78" y="50"/>
                </a:cubicBezTo>
                <a:cubicBezTo>
                  <a:pt x="84" y="41"/>
                  <a:pt x="91" y="35"/>
                  <a:pt x="98" y="31"/>
                </a:cubicBezTo>
                <a:cubicBezTo>
                  <a:pt x="102" y="30"/>
                  <a:pt x="105" y="30"/>
                  <a:pt x="109" y="3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3"/>
                  <a:pt x="111" y="55"/>
                  <a:pt x="114" y="55"/>
                </a:cubicBezTo>
                <a:cubicBezTo>
                  <a:pt x="117" y="55"/>
                  <a:pt x="119" y="53"/>
                  <a:pt x="119" y="5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23" y="30"/>
                  <a:pt x="126" y="30"/>
                  <a:pt x="130" y="31"/>
                </a:cubicBezTo>
                <a:cubicBezTo>
                  <a:pt x="137" y="35"/>
                  <a:pt x="144" y="41"/>
                  <a:pt x="150" y="50"/>
                </a:cubicBezTo>
                <a:cubicBezTo>
                  <a:pt x="151" y="51"/>
                  <a:pt x="153" y="52"/>
                  <a:pt x="155" y="52"/>
                </a:cubicBezTo>
                <a:cubicBezTo>
                  <a:pt x="156" y="52"/>
                  <a:pt x="157" y="51"/>
                  <a:pt x="158" y="51"/>
                </a:cubicBezTo>
                <a:cubicBezTo>
                  <a:pt x="160" y="49"/>
                  <a:pt x="161" y="46"/>
                  <a:pt x="159" y="43"/>
                </a:cubicBezTo>
                <a:cubicBezTo>
                  <a:pt x="158" y="42"/>
                  <a:pt x="157" y="40"/>
                  <a:pt x="156" y="39"/>
                </a:cubicBezTo>
                <a:cubicBezTo>
                  <a:pt x="175" y="48"/>
                  <a:pt x="191" y="64"/>
                  <a:pt x="201" y="83"/>
                </a:cubicBezTo>
                <a:cubicBezTo>
                  <a:pt x="199" y="85"/>
                  <a:pt x="190" y="86"/>
                  <a:pt x="178" y="88"/>
                </a:cubicBezTo>
                <a:cubicBezTo>
                  <a:pt x="176" y="81"/>
                  <a:pt x="174" y="73"/>
                  <a:pt x="171" y="67"/>
                </a:cubicBezTo>
                <a:cubicBezTo>
                  <a:pt x="170" y="64"/>
                  <a:pt x="167" y="63"/>
                  <a:pt x="164" y="64"/>
                </a:cubicBezTo>
                <a:cubicBezTo>
                  <a:pt x="162" y="65"/>
                  <a:pt x="160" y="68"/>
                  <a:pt x="162" y="71"/>
                </a:cubicBezTo>
                <a:cubicBezTo>
                  <a:pt x="164" y="76"/>
                  <a:pt x="166" y="83"/>
                  <a:pt x="167" y="89"/>
                </a:cubicBezTo>
                <a:cubicBezTo>
                  <a:pt x="154" y="90"/>
                  <a:pt x="138" y="91"/>
                  <a:pt x="119" y="91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1"/>
                  <a:pt x="117" y="68"/>
                  <a:pt x="114" y="68"/>
                </a:cubicBezTo>
                <a:cubicBezTo>
                  <a:pt x="111" y="68"/>
                  <a:pt x="109" y="71"/>
                  <a:pt x="109" y="74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90" y="91"/>
                  <a:pt x="74" y="90"/>
                  <a:pt x="61" y="89"/>
                </a:cubicBezTo>
                <a:cubicBezTo>
                  <a:pt x="62" y="83"/>
                  <a:pt x="64" y="76"/>
                  <a:pt x="66" y="71"/>
                </a:cubicBezTo>
                <a:cubicBezTo>
                  <a:pt x="68" y="68"/>
                  <a:pt x="66" y="65"/>
                  <a:pt x="63" y="64"/>
                </a:cubicBezTo>
                <a:cubicBezTo>
                  <a:pt x="61" y="63"/>
                  <a:pt x="58" y="64"/>
                  <a:pt x="57" y="67"/>
                </a:cubicBezTo>
                <a:cubicBezTo>
                  <a:pt x="54" y="73"/>
                  <a:pt x="52" y="81"/>
                  <a:pt x="50" y="88"/>
                </a:cubicBezTo>
                <a:cubicBezTo>
                  <a:pt x="37" y="86"/>
                  <a:pt x="29" y="85"/>
                  <a:pt x="27" y="83"/>
                </a:cubicBezTo>
                <a:cubicBezTo>
                  <a:pt x="36" y="64"/>
                  <a:pt x="53" y="48"/>
                  <a:pt x="72" y="39"/>
                </a:cubicBezTo>
                <a:close/>
                <a:moveTo>
                  <a:pt x="22" y="93"/>
                </a:moveTo>
                <a:cubicBezTo>
                  <a:pt x="27" y="95"/>
                  <a:pt x="35" y="97"/>
                  <a:pt x="48" y="98"/>
                </a:cubicBezTo>
                <a:cubicBezTo>
                  <a:pt x="46" y="108"/>
                  <a:pt x="45" y="118"/>
                  <a:pt x="45" y="128"/>
                </a:cubicBezTo>
                <a:cubicBezTo>
                  <a:pt x="45" y="138"/>
                  <a:pt x="46" y="148"/>
                  <a:pt x="48" y="157"/>
                </a:cubicBezTo>
                <a:cubicBezTo>
                  <a:pt x="35" y="159"/>
                  <a:pt x="27" y="161"/>
                  <a:pt x="22" y="163"/>
                </a:cubicBezTo>
                <a:cubicBezTo>
                  <a:pt x="18" y="152"/>
                  <a:pt x="16" y="140"/>
                  <a:pt x="16" y="128"/>
                </a:cubicBezTo>
                <a:cubicBezTo>
                  <a:pt x="16" y="116"/>
                  <a:pt x="18" y="104"/>
                  <a:pt x="22" y="93"/>
                </a:cubicBezTo>
                <a:close/>
                <a:moveTo>
                  <a:pt x="27" y="173"/>
                </a:moveTo>
                <a:cubicBezTo>
                  <a:pt x="29" y="171"/>
                  <a:pt x="37" y="169"/>
                  <a:pt x="50" y="168"/>
                </a:cubicBezTo>
                <a:cubicBezTo>
                  <a:pt x="55" y="188"/>
                  <a:pt x="63" y="205"/>
                  <a:pt x="73" y="217"/>
                </a:cubicBezTo>
                <a:cubicBezTo>
                  <a:pt x="53" y="208"/>
                  <a:pt x="37" y="192"/>
                  <a:pt x="27" y="173"/>
                </a:cubicBezTo>
                <a:close/>
                <a:moveTo>
                  <a:pt x="155" y="217"/>
                </a:moveTo>
                <a:cubicBezTo>
                  <a:pt x="165" y="205"/>
                  <a:pt x="173" y="188"/>
                  <a:pt x="178" y="168"/>
                </a:cubicBezTo>
                <a:cubicBezTo>
                  <a:pt x="190" y="169"/>
                  <a:pt x="199" y="171"/>
                  <a:pt x="201" y="173"/>
                </a:cubicBezTo>
                <a:cubicBezTo>
                  <a:pt x="191" y="192"/>
                  <a:pt x="175" y="208"/>
                  <a:pt x="155" y="21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5231104" y="4709404"/>
            <a:ext cx="371731" cy="441746"/>
            <a:chOff x="3386138" y="1465263"/>
            <a:chExt cx="817563" cy="971551"/>
          </a:xfrm>
          <a:solidFill>
            <a:srgbClr val="C00000"/>
          </a:solidFill>
        </p:grpSpPr>
        <p:sp>
          <p:nvSpPr>
            <p:cNvPr id="28" name="Freeform 94"/>
            <p:cNvSpPr>
              <a:spLocks noEditPoints="1"/>
            </p:cNvSpPr>
            <p:nvPr/>
          </p:nvSpPr>
          <p:spPr bwMode="auto">
            <a:xfrm>
              <a:off x="3560763" y="1465263"/>
              <a:ext cx="468313" cy="466725"/>
            </a:xfrm>
            <a:custGeom>
              <a:avLst/>
              <a:gdLst>
                <a:gd name="T0" fmla="*/ 62 w 123"/>
                <a:gd name="T1" fmla="*/ 123 h 123"/>
                <a:gd name="T2" fmla="*/ 123 w 123"/>
                <a:gd name="T3" fmla="*/ 62 h 123"/>
                <a:gd name="T4" fmla="*/ 62 w 123"/>
                <a:gd name="T5" fmla="*/ 0 h 123"/>
                <a:gd name="T6" fmla="*/ 0 w 123"/>
                <a:gd name="T7" fmla="*/ 62 h 123"/>
                <a:gd name="T8" fmla="*/ 62 w 123"/>
                <a:gd name="T9" fmla="*/ 123 h 123"/>
                <a:gd name="T10" fmla="*/ 62 w 123"/>
                <a:gd name="T11" fmla="*/ 16 h 123"/>
                <a:gd name="T12" fmla="*/ 107 w 123"/>
                <a:gd name="T13" fmla="*/ 62 h 123"/>
                <a:gd name="T14" fmla="*/ 62 w 123"/>
                <a:gd name="T15" fmla="*/ 107 h 123"/>
                <a:gd name="T16" fmla="*/ 16 w 123"/>
                <a:gd name="T17" fmla="*/ 62 h 123"/>
                <a:gd name="T18" fmla="*/ 62 w 123"/>
                <a:gd name="T19" fmla="*/ 1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123"/>
                  </a:moveTo>
                  <a:cubicBezTo>
                    <a:pt x="96" y="123"/>
                    <a:pt x="123" y="96"/>
                    <a:pt x="123" y="62"/>
                  </a:cubicBezTo>
                  <a:cubicBezTo>
                    <a:pt x="123" y="28"/>
                    <a:pt x="96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3"/>
                    <a:pt x="62" y="123"/>
                  </a:cubicBezTo>
                  <a:close/>
                  <a:moveTo>
                    <a:pt x="62" y="16"/>
                  </a:moveTo>
                  <a:cubicBezTo>
                    <a:pt x="87" y="16"/>
                    <a:pt x="107" y="37"/>
                    <a:pt x="107" y="62"/>
                  </a:cubicBezTo>
                  <a:cubicBezTo>
                    <a:pt x="107" y="87"/>
                    <a:pt x="87" y="107"/>
                    <a:pt x="62" y="107"/>
                  </a:cubicBezTo>
                  <a:cubicBezTo>
                    <a:pt x="37" y="107"/>
                    <a:pt x="16" y="87"/>
                    <a:pt x="16" y="62"/>
                  </a:cubicBezTo>
                  <a:cubicBezTo>
                    <a:pt x="16" y="37"/>
                    <a:pt x="37" y="16"/>
                    <a:pt x="62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5"/>
            <p:cNvSpPr>
              <a:spLocks noEditPoints="1"/>
            </p:cNvSpPr>
            <p:nvPr/>
          </p:nvSpPr>
          <p:spPr bwMode="auto">
            <a:xfrm>
              <a:off x="3386138" y="1958976"/>
              <a:ext cx="817563" cy="477838"/>
            </a:xfrm>
            <a:custGeom>
              <a:avLst/>
              <a:gdLst>
                <a:gd name="T0" fmla="*/ 214 w 215"/>
                <a:gd name="T1" fmla="*/ 57 h 126"/>
                <a:gd name="T2" fmla="*/ 144 w 215"/>
                <a:gd name="T3" fmla="*/ 1 h 126"/>
                <a:gd name="T4" fmla="*/ 135 w 215"/>
                <a:gd name="T5" fmla="*/ 6 h 126"/>
                <a:gd name="T6" fmla="*/ 108 w 215"/>
                <a:gd name="T7" fmla="*/ 37 h 126"/>
                <a:gd name="T8" fmla="*/ 81 w 215"/>
                <a:gd name="T9" fmla="*/ 6 h 126"/>
                <a:gd name="T10" fmla="*/ 71 w 215"/>
                <a:gd name="T11" fmla="*/ 1 h 126"/>
                <a:gd name="T12" fmla="*/ 2 w 215"/>
                <a:gd name="T13" fmla="*/ 57 h 126"/>
                <a:gd name="T14" fmla="*/ 2 w 215"/>
                <a:gd name="T15" fmla="*/ 65 h 126"/>
                <a:gd name="T16" fmla="*/ 108 w 215"/>
                <a:gd name="T17" fmla="*/ 126 h 126"/>
                <a:gd name="T18" fmla="*/ 214 w 215"/>
                <a:gd name="T19" fmla="*/ 65 h 126"/>
                <a:gd name="T20" fmla="*/ 214 w 215"/>
                <a:gd name="T21" fmla="*/ 57 h 126"/>
                <a:gd name="T22" fmla="*/ 146 w 215"/>
                <a:gd name="T23" fmla="*/ 19 h 126"/>
                <a:gd name="T24" fmla="*/ 159 w 215"/>
                <a:gd name="T25" fmla="*/ 25 h 126"/>
                <a:gd name="T26" fmla="*/ 131 w 215"/>
                <a:gd name="T27" fmla="*/ 60 h 126"/>
                <a:gd name="T28" fmla="*/ 127 w 215"/>
                <a:gd name="T29" fmla="*/ 56 h 126"/>
                <a:gd name="T30" fmla="*/ 118 w 215"/>
                <a:gd name="T31" fmla="*/ 49 h 126"/>
                <a:gd name="T32" fmla="*/ 146 w 215"/>
                <a:gd name="T33" fmla="*/ 19 h 126"/>
                <a:gd name="T34" fmla="*/ 97 w 215"/>
                <a:gd name="T35" fmla="*/ 49 h 126"/>
                <a:gd name="T36" fmla="*/ 88 w 215"/>
                <a:gd name="T37" fmla="*/ 56 h 126"/>
                <a:gd name="T38" fmla="*/ 84 w 215"/>
                <a:gd name="T39" fmla="*/ 60 h 126"/>
                <a:gd name="T40" fmla="*/ 57 w 215"/>
                <a:gd name="T41" fmla="*/ 25 h 126"/>
                <a:gd name="T42" fmla="*/ 70 w 215"/>
                <a:gd name="T43" fmla="*/ 19 h 126"/>
                <a:gd name="T44" fmla="*/ 97 w 215"/>
                <a:gd name="T45" fmla="*/ 49 h 126"/>
                <a:gd name="T46" fmla="*/ 113 w 215"/>
                <a:gd name="T47" fmla="*/ 110 h 126"/>
                <a:gd name="T48" fmla="*/ 113 w 215"/>
                <a:gd name="T49" fmla="*/ 74 h 126"/>
                <a:gd name="T50" fmla="*/ 108 w 215"/>
                <a:gd name="T51" fmla="*/ 69 h 126"/>
                <a:gd name="T52" fmla="*/ 102 w 215"/>
                <a:gd name="T53" fmla="*/ 74 h 126"/>
                <a:gd name="T54" fmla="*/ 102 w 215"/>
                <a:gd name="T55" fmla="*/ 110 h 126"/>
                <a:gd name="T56" fmla="*/ 18 w 215"/>
                <a:gd name="T57" fmla="*/ 61 h 126"/>
                <a:gd name="T58" fmla="*/ 48 w 215"/>
                <a:gd name="T59" fmla="*/ 30 h 126"/>
                <a:gd name="T60" fmla="*/ 81 w 215"/>
                <a:gd name="T61" fmla="*/ 71 h 126"/>
                <a:gd name="T62" fmla="*/ 87 w 215"/>
                <a:gd name="T63" fmla="*/ 71 h 126"/>
                <a:gd name="T64" fmla="*/ 95 w 215"/>
                <a:gd name="T65" fmla="*/ 64 h 126"/>
                <a:gd name="T66" fmla="*/ 108 w 215"/>
                <a:gd name="T67" fmla="*/ 54 h 126"/>
                <a:gd name="T68" fmla="*/ 120 w 215"/>
                <a:gd name="T69" fmla="*/ 64 h 126"/>
                <a:gd name="T70" fmla="*/ 128 w 215"/>
                <a:gd name="T71" fmla="*/ 71 h 126"/>
                <a:gd name="T72" fmla="*/ 131 w 215"/>
                <a:gd name="T73" fmla="*/ 72 h 126"/>
                <a:gd name="T74" fmla="*/ 135 w 215"/>
                <a:gd name="T75" fmla="*/ 71 h 126"/>
                <a:gd name="T76" fmla="*/ 168 w 215"/>
                <a:gd name="T77" fmla="*/ 30 h 126"/>
                <a:gd name="T78" fmla="*/ 197 w 215"/>
                <a:gd name="T79" fmla="*/ 61 h 126"/>
                <a:gd name="T80" fmla="*/ 113 w 215"/>
                <a:gd name="T81" fmla="*/ 11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26">
                  <a:moveTo>
                    <a:pt x="214" y="57"/>
                  </a:moveTo>
                  <a:cubicBezTo>
                    <a:pt x="198" y="30"/>
                    <a:pt x="174" y="11"/>
                    <a:pt x="144" y="1"/>
                  </a:cubicBezTo>
                  <a:cubicBezTo>
                    <a:pt x="141" y="0"/>
                    <a:pt x="137" y="2"/>
                    <a:pt x="135" y="6"/>
                  </a:cubicBezTo>
                  <a:cubicBezTo>
                    <a:pt x="129" y="18"/>
                    <a:pt x="119" y="29"/>
                    <a:pt x="108" y="37"/>
                  </a:cubicBezTo>
                  <a:cubicBezTo>
                    <a:pt x="96" y="29"/>
                    <a:pt x="87" y="18"/>
                    <a:pt x="81" y="6"/>
                  </a:cubicBezTo>
                  <a:cubicBezTo>
                    <a:pt x="79" y="2"/>
                    <a:pt x="75" y="0"/>
                    <a:pt x="71" y="1"/>
                  </a:cubicBezTo>
                  <a:cubicBezTo>
                    <a:pt x="42" y="11"/>
                    <a:pt x="17" y="30"/>
                    <a:pt x="2" y="57"/>
                  </a:cubicBezTo>
                  <a:cubicBezTo>
                    <a:pt x="0" y="59"/>
                    <a:pt x="0" y="62"/>
                    <a:pt x="2" y="65"/>
                  </a:cubicBezTo>
                  <a:cubicBezTo>
                    <a:pt x="24" y="103"/>
                    <a:pt x="64" y="126"/>
                    <a:pt x="108" y="126"/>
                  </a:cubicBezTo>
                  <a:cubicBezTo>
                    <a:pt x="151" y="126"/>
                    <a:pt x="192" y="103"/>
                    <a:pt x="214" y="65"/>
                  </a:cubicBezTo>
                  <a:cubicBezTo>
                    <a:pt x="215" y="62"/>
                    <a:pt x="215" y="59"/>
                    <a:pt x="214" y="57"/>
                  </a:cubicBezTo>
                  <a:close/>
                  <a:moveTo>
                    <a:pt x="146" y="19"/>
                  </a:moveTo>
                  <a:cubicBezTo>
                    <a:pt x="150" y="21"/>
                    <a:pt x="155" y="23"/>
                    <a:pt x="159" y="25"/>
                  </a:cubicBezTo>
                  <a:cubicBezTo>
                    <a:pt x="152" y="36"/>
                    <a:pt x="143" y="50"/>
                    <a:pt x="131" y="60"/>
                  </a:cubicBezTo>
                  <a:cubicBezTo>
                    <a:pt x="130" y="59"/>
                    <a:pt x="129" y="58"/>
                    <a:pt x="127" y="56"/>
                  </a:cubicBezTo>
                  <a:cubicBezTo>
                    <a:pt x="124" y="54"/>
                    <a:pt x="121" y="51"/>
                    <a:pt x="118" y="49"/>
                  </a:cubicBezTo>
                  <a:cubicBezTo>
                    <a:pt x="130" y="41"/>
                    <a:pt x="139" y="31"/>
                    <a:pt x="146" y="19"/>
                  </a:cubicBezTo>
                  <a:close/>
                  <a:moveTo>
                    <a:pt x="97" y="49"/>
                  </a:moveTo>
                  <a:cubicBezTo>
                    <a:pt x="94" y="51"/>
                    <a:pt x="91" y="54"/>
                    <a:pt x="88" y="56"/>
                  </a:cubicBezTo>
                  <a:cubicBezTo>
                    <a:pt x="87" y="58"/>
                    <a:pt x="85" y="59"/>
                    <a:pt x="84" y="60"/>
                  </a:cubicBezTo>
                  <a:cubicBezTo>
                    <a:pt x="72" y="50"/>
                    <a:pt x="63" y="36"/>
                    <a:pt x="57" y="25"/>
                  </a:cubicBezTo>
                  <a:cubicBezTo>
                    <a:pt x="61" y="23"/>
                    <a:pt x="65" y="21"/>
                    <a:pt x="70" y="19"/>
                  </a:cubicBezTo>
                  <a:cubicBezTo>
                    <a:pt x="76" y="31"/>
                    <a:pt x="86" y="41"/>
                    <a:pt x="97" y="49"/>
                  </a:cubicBezTo>
                  <a:close/>
                  <a:moveTo>
                    <a:pt x="113" y="110"/>
                  </a:moveTo>
                  <a:cubicBezTo>
                    <a:pt x="113" y="74"/>
                    <a:pt x="113" y="74"/>
                    <a:pt x="113" y="74"/>
                  </a:cubicBezTo>
                  <a:cubicBezTo>
                    <a:pt x="113" y="72"/>
                    <a:pt x="111" y="69"/>
                    <a:pt x="108" y="69"/>
                  </a:cubicBezTo>
                  <a:cubicBezTo>
                    <a:pt x="105" y="69"/>
                    <a:pt x="102" y="72"/>
                    <a:pt x="102" y="74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68" y="108"/>
                    <a:pt x="37" y="90"/>
                    <a:pt x="18" y="61"/>
                  </a:cubicBezTo>
                  <a:cubicBezTo>
                    <a:pt x="26" y="49"/>
                    <a:pt x="36" y="38"/>
                    <a:pt x="48" y="30"/>
                  </a:cubicBezTo>
                  <a:cubicBezTo>
                    <a:pt x="55" y="44"/>
                    <a:pt x="66" y="59"/>
                    <a:pt x="81" y="71"/>
                  </a:cubicBezTo>
                  <a:cubicBezTo>
                    <a:pt x="83" y="73"/>
                    <a:pt x="85" y="73"/>
                    <a:pt x="87" y="71"/>
                  </a:cubicBezTo>
                  <a:cubicBezTo>
                    <a:pt x="90" y="69"/>
                    <a:pt x="93" y="67"/>
                    <a:pt x="95" y="64"/>
                  </a:cubicBezTo>
                  <a:cubicBezTo>
                    <a:pt x="99" y="61"/>
                    <a:pt x="104" y="57"/>
                    <a:pt x="108" y="54"/>
                  </a:cubicBezTo>
                  <a:cubicBezTo>
                    <a:pt x="112" y="57"/>
                    <a:pt x="116" y="61"/>
                    <a:pt x="120" y="64"/>
                  </a:cubicBezTo>
                  <a:cubicBezTo>
                    <a:pt x="123" y="67"/>
                    <a:pt x="125" y="69"/>
                    <a:pt x="128" y="71"/>
                  </a:cubicBezTo>
                  <a:cubicBezTo>
                    <a:pt x="129" y="72"/>
                    <a:pt x="130" y="72"/>
                    <a:pt x="131" y="72"/>
                  </a:cubicBezTo>
                  <a:cubicBezTo>
                    <a:pt x="133" y="72"/>
                    <a:pt x="134" y="72"/>
                    <a:pt x="135" y="71"/>
                  </a:cubicBezTo>
                  <a:cubicBezTo>
                    <a:pt x="149" y="59"/>
                    <a:pt x="160" y="44"/>
                    <a:pt x="168" y="30"/>
                  </a:cubicBezTo>
                  <a:cubicBezTo>
                    <a:pt x="180" y="38"/>
                    <a:pt x="190" y="49"/>
                    <a:pt x="197" y="61"/>
                  </a:cubicBezTo>
                  <a:cubicBezTo>
                    <a:pt x="179" y="90"/>
                    <a:pt x="147" y="108"/>
                    <a:pt x="113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5700558" y="2369956"/>
            <a:ext cx="2631190" cy="62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00558" y="2090255"/>
            <a:ext cx="2614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00413" y="3629296"/>
            <a:ext cx="2698092" cy="62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00412" y="3349595"/>
            <a:ext cx="2614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661657" y="4865823"/>
            <a:ext cx="2698092" cy="62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61656" y="4586122"/>
            <a:ext cx="2614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40502" y="1560104"/>
            <a:ext cx="5497045" cy="4624796"/>
            <a:chOff x="254728" y="2282797"/>
            <a:chExt cx="3973859" cy="3343304"/>
          </a:xfrm>
        </p:grpSpPr>
        <p:grpSp>
          <p:nvGrpSpPr>
            <p:cNvPr id="37" name="组合 36"/>
            <p:cNvGrpSpPr/>
            <p:nvPr/>
          </p:nvGrpSpPr>
          <p:grpSpPr>
            <a:xfrm>
              <a:off x="254728" y="2282797"/>
              <a:ext cx="3973859" cy="3343304"/>
              <a:chOff x="254728" y="2282797"/>
              <a:chExt cx="3973859" cy="3343304"/>
            </a:xfrm>
          </p:grpSpPr>
          <p:pic>
            <p:nvPicPr>
              <p:cNvPr id="39" name="Picture 5" descr="ipad.png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12250"/>
              <a:stretch/>
            </p:blipFill>
            <p:spPr>
              <a:xfrm>
                <a:off x="254728" y="2282797"/>
                <a:ext cx="3973859" cy="3343304"/>
              </a:xfrm>
              <a:prstGeom prst="rect">
                <a:avLst/>
              </a:prstGeom>
            </p:spPr>
          </p:pic>
          <p:pic>
            <p:nvPicPr>
              <p:cNvPr id="40" name="Picture 7" descr="ipad-light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2106494" y="2366788"/>
                <a:ext cx="1220616" cy="2762237"/>
              </a:xfrm>
              <a:prstGeom prst="rect">
                <a:avLst/>
              </a:prstGeom>
            </p:spPr>
          </p:pic>
        </p:grp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6322" y="2589832"/>
              <a:ext cx="2058741" cy="2484288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pic>
      </p:grpSp>
    </p:spTree>
    <p:extLst>
      <p:ext uri="{BB962C8B-B14F-4D97-AF65-F5344CB8AC3E}">
        <p14:creationId xmlns:p14="http://schemas.microsoft.com/office/powerpoint/2010/main" val="280839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/>
      <p:bldP spid="19" grpId="0" animBg="1"/>
      <p:bldP spid="20" grpId="0" animBg="1"/>
      <p:bldP spid="21" grpId="0" animBg="1"/>
      <p:bldP spid="22" grpId="0"/>
      <p:bldP spid="26" grpId="0" animBg="1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市场开拓计划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9205952">
            <a:off x="4931987" y="3784232"/>
            <a:ext cx="2247068" cy="2498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6CEB2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2256138">
            <a:off x="4655027" y="4977129"/>
            <a:ext cx="2539871" cy="23399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6CEB2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 rot="2256138">
            <a:off x="4655027" y="2445546"/>
            <a:ext cx="2539871" cy="23399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6CEB2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609713" y="1442257"/>
            <a:ext cx="769410" cy="769410"/>
            <a:chOff x="4609713" y="938201"/>
            <a:chExt cx="769410" cy="769410"/>
          </a:xfrm>
        </p:grpSpPr>
        <p:grpSp>
          <p:nvGrpSpPr>
            <p:cNvPr id="16" name="组合 15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7" name="文本框 23"/>
            <p:cNvSpPr txBox="1"/>
            <p:nvPr/>
          </p:nvSpPr>
          <p:spPr>
            <a:xfrm>
              <a:off x="4798765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 MT Std" pitchFamily="34" charset="0"/>
                  <a:cs typeface="Aharoni" panose="02010803020104030203" pitchFamily="2" charset="-79"/>
                </a:rPr>
                <a:t>1</a:t>
              </a:r>
              <a:endParaRPr lang="zh-CN" altLang="en-US" sz="3200" dirty="0">
                <a:solidFill>
                  <a:srgbClr val="0070C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19070" y="2869498"/>
            <a:ext cx="884785" cy="769410"/>
            <a:chOff x="6619070" y="2365442"/>
            <a:chExt cx="884785" cy="769410"/>
          </a:xfrm>
        </p:grpSpPr>
        <p:grpSp>
          <p:nvGrpSpPr>
            <p:cNvPr id="21" name="组合 20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2" name="文本框 24"/>
            <p:cNvSpPr txBox="1"/>
            <p:nvPr/>
          </p:nvSpPr>
          <p:spPr>
            <a:xfrm>
              <a:off x="6817667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 MT Std" pitchFamily="34" charset="0"/>
                  <a:cs typeface="Aharoni" panose="02010803020104030203" pitchFamily="2" charset="-79"/>
                </a:rPr>
                <a:t>2</a:t>
              </a:r>
              <a:endParaRPr lang="zh-CN" altLang="en-US" sz="3200" dirty="0">
                <a:solidFill>
                  <a:srgbClr val="0070C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09713" y="4134657"/>
            <a:ext cx="839802" cy="769410"/>
            <a:chOff x="4609713" y="3630601"/>
            <a:chExt cx="839802" cy="769410"/>
          </a:xfrm>
        </p:grpSpPr>
        <p:grpSp>
          <p:nvGrpSpPr>
            <p:cNvPr id="26" name="组合 25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28" name="圆角矩形 2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7" name="文本框 25"/>
            <p:cNvSpPr txBox="1"/>
            <p:nvPr/>
          </p:nvSpPr>
          <p:spPr>
            <a:xfrm>
              <a:off x="4758449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 MT Std" pitchFamily="34" charset="0"/>
                  <a:cs typeface="Aharoni" panose="02010803020104030203" pitchFamily="2" charset="-79"/>
                </a:rPr>
                <a:t>3</a:t>
              </a:r>
              <a:endParaRPr lang="zh-CN" altLang="en-US" sz="3200" dirty="0">
                <a:solidFill>
                  <a:srgbClr val="0070C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16997" y="5391957"/>
            <a:ext cx="892810" cy="769410"/>
            <a:chOff x="6616997" y="4887901"/>
            <a:chExt cx="892810" cy="769410"/>
          </a:xfrm>
        </p:grpSpPr>
        <p:grpSp>
          <p:nvGrpSpPr>
            <p:cNvPr id="31" name="组合 30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3" name="圆角矩形 32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文本框 26"/>
            <p:cNvSpPr txBox="1"/>
            <p:nvPr/>
          </p:nvSpPr>
          <p:spPr>
            <a:xfrm>
              <a:off x="68176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 MT Std" pitchFamily="34" charset="0"/>
                  <a:cs typeface="Aharoni" panose="02010803020104030203" pitchFamily="2" charset="-79"/>
                </a:rPr>
                <a:t>4</a:t>
              </a:r>
              <a:endParaRPr lang="zh-CN" altLang="en-US" sz="3200" dirty="0">
                <a:solidFill>
                  <a:srgbClr val="0070C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52445" y="2430334"/>
            <a:ext cx="3985755" cy="1227635"/>
            <a:chOff x="1852445" y="1926278"/>
            <a:chExt cx="3985755" cy="1227635"/>
          </a:xfrm>
        </p:grpSpPr>
        <p:sp>
          <p:nvSpPr>
            <p:cNvPr id="36" name="任意多边形 35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852445" y="4953038"/>
            <a:ext cx="3985755" cy="1227635"/>
            <a:chOff x="1852445" y="4448982"/>
            <a:chExt cx="3985755" cy="1227635"/>
          </a:xfrm>
        </p:grpSpPr>
        <p:sp>
          <p:nvSpPr>
            <p:cNvPr id="39" name="任意多边形 38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243920" y="4176462"/>
            <a:ext cx="4246280" cy="1269047"/>
            <a:chOff x="6243920" y="3672406"/>
            <a:chExt cx="4246280" cy="1269047"/>
          </a:xfrm>
        </p:grpSpPr>
        <p:sp>
          <p:nvSpPr>
            <p:cNvPr id="42" name="任意多边形 41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43920" y="1609883"/>
            <a:ext cx="4246280" cy="1269047"/>
            <a:chOff x="6243920" y="1105827"/>
            <a:chExt cx="4246280" cy="1269047"/>
          </a:xfrm>
        </p:grpSpPr>
        <p:sp>
          <p:nvSpPr>
            <p:cNvPr id="45" name="任意多边形 44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4"/>
          <p:cNvSpPr txBox="1"/>
          <p:nvPr/>
        </p:nvSpPr>
        <p:spPr>
          <a:xfrm>
            <a:off x="8329835" y="24836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高端市场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352935" y="2878930"/>
            <a:ext cx="201698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49" name="文本框 44"/>
          <p:cNvSpPr txBox="1"/>
          <p:nvPr/>
        </p:nvSpPr>
        <p:spPr>
          <a:xfrm>
            <a:off x="8357711" y="505343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本地市场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380811" y="5448765"/>
            <a:ext cx="201698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51" name="文本框 44"/>
          <p:cNvSpPr txBox="1"/>
          <p:nvPr/>
        </p:nvSpPr>
        <p:spPr>
          <a:xfrm>
            <a:off x="2113283" y="45811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周边市场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136383" y="4976454"/>
            <a:ext cx="201698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53" name="文本框 44"/>
          <p:cNvSpPr txBox="1"/>
          <p:nvPr/>
        </p:nvSpPr>
        <p:spPr>
          <a:xfrm>
            <a:off x="2113283" y="20608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细分市场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136383" y="2456174"/>
            <a:ext cx="201698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</p:spTree>
    <p:extLst>
      <p:ext uri="{BB962C8B-B14F-4D97-AF65-F5344CB8AC3E}">
        <p14:creationId xmlns:p14="http://schemas.microsoft.com/office/powerpoint/2010/main" val="159932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 animBg="1"/>
      <p:bldP spid="13" grpId="0" animBg="1"/>
      <p:bldP spid="14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五年发展规划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 flipV="1">
            <a:off x="6251069" y="2757129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flipV="1">
            <a:off x="2933700" y="2757129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圆角矩形 13"/>
          <p:cNvSpPr/>
          <p:nvPr/>
        </p:nvSpPr>
        <p:spPr>
          <a:xfrm>
            <a:off x="3142664" y="1689555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C00000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347083" y="1383226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460033" y="1689555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C00000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6664453" y="1383226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圆角矩形 17"/>
          <p:cNvSpPr/>
          <p:nvPr/>
        </p:nvSpPr>
        <p:spPr>
          <a:xfrm>
            <a:off x="3142664" y="4263658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C00000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flipV="1">
            <a:off x="3347083" y="4669216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460033" y="4263658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C00000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flipV="1">
            <a:off x="6664453" y="4669216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18"/>
          <p:cNvSpPr txBox="1"/>
          <p:nvPr/>
        </p:nvSpPr>
        <p:spPr>
          <a:xfrm>
            <a:off x="3845499" y="2776333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3" name="文本框 20"/>
          <p:cNvSpPr txBox="1"/>
          <p:nvPr/>
        </p:nvSpPr>
        <p:spPr>
          <a:xfrm>
            <a:off x="3505299" y="1632878"/>
            <a:ext cx="18333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3505299" y="4872701"/>
            <a:ext cx="18333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2"/>
          <p:cNvSpPr txBox="1"/>
          <p:nvPr/>
        </p:nvSpPr>
        <p:spPr>
          <a:xfrm>
            <a:off x="6840069" y="1632878"/>
            <a:ext cx="18333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3"/>
          <p:cNvSpPr txBox="1"/>
          <p:nvPr/>
        </p:nvSpPr>
        <p:spPr>
          <a:xfrm>
            <a:off x="6840069" y="4872701"/>
            <a:ext cx="18333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6940586" y="2827880"/>
            <a:ext cx="215827" cy="252924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Group 18"/>
          <p:cNvGrpSpPr>
            <a:grpSpLocks noChangeAspect="1"/>
          </p:cNvGrpSpPr>
          <p:nvPr/>
        </p:nvGrpSpPr>
        <p:grpSpPr bwMode="auto">
          <a:xfrm>
            <a:off x="6915889" y="4354774"/>
            <a:ext cx="265222" cy="247137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33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3589503" y="2821190"/>
            <a:ext cx="263195" cy="26630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96701" y="4355670"/>
            <a:ext cx="248798" cy="270744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42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文本框 43"/>
          <p:cNvSpPr txBox="1"/>
          <p:nvPr/>
        </p:nvSpPr>
        <p:spPr>
          <a:xfrm>
            <a:off x="3845499" y="4296199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7" name="文本框 44"/>
          <p:cNvSpPr txBox="1"/>
          <p:nvPr/>
        </p:nvSpPr>
        <p:spPr>
          <a:xfrm>
            <a:off x="7206149" y="2776333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8" name="文本框 45"/>
          <p:cNvSpPr txBox="1"/>
          <p:nvPr/>
        </p:nvSpPr>
        <p:spPr>
          <a:xfrm>
            <a:off x="7206149" y="4296199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9" name="文本框 46"/>
          <p:cNvSpPr txBox="1"/>
          <p:nvPr/>
        </p:nvSpPr>
        <p:spPr>
          <a:xfrm>
            <a:off x="3132436" y="3532946"/>
            <a:ext cx="2599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销售额达到</a:t>
            </a: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1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亿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文本框 47"/>
          <p:cNvSpPr txBox="1"/>
          <p:nvPr/>
        </p:nvSpPr>
        <p:spPr>
          <a:xfrm>
            <a:off x="6449805" y="3532946"/>
            <a:ext cx="2599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加盟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店达到</a:t>
            </a: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300</a:t>
            </a: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家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9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46" grpId="0"/>
      <p:bldP spid="47" grpId="0"/>
      <p:bldP spid="48" grpId="0"/>
      <p:bldP spid="49" grpId="0"/>
      <p:bldP spid="5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销售网络布局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84"/>
          <p:cNvGrpSpPr>
            <a:grpSpLocks/>
          </p:cNvGrpSpPr>
          <p:nvPr/>
        </p:nvGrpSpPr>
        <p:grpSpPr bwMode="auto">
          <a:xfrm>
            <a:off x="1993131" y="1333997"/>
            <a:ext cx="4649788" cy="3625969"/>
            <a:chOff x="0" y="0"/>
            <a:chExt cx="5407191" cy="4756567"/>
          </a:xfrm>
          <a:solidFill>
            <a:schemeClr val="bg1">
              <a:lumMod val="8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2700000" scaled="1"/>
            </a:gradFill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sp>
        <p:nvSpPr>
          <p:cNvPr id="45" name="Freeform 60"/>
          <p:cNvSpPr>
            <a:spLocks/>
          </p:cNvSpPr>
          <p:nvPr/>
        </p:nvSpPr>
        <p:spPr bwMode="auto">
          <a:xfrm>
            <a:off x="7361378" y="3179329"/>
            <a:ext cx="554943" cy="596101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27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文本框 219"/>
          <p:cNvSpPr txBox="1"/>
          <p:nvPr/>
        </p:nvSpPr>
        <p:spPr>
          <a:xfrm>
            <a:off x="7294530" y="3978930"/>
            <a:ext cx="355558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916322" y="3338614"/>
            <a:ext cx="1314738" cy="436817"/>
            <a:chOff x="7772306" y="2580173"/>
            <a:chExt cx="1314738" cy="436817"/>
          </a:xfrm>
          <a:gradFill>
            <a:gsLst>
              <a:gs pos="0">
                <a:srgbClr val="0070C0"/>
              </a:gs>
              <a:gs pos="100000">
                <a:srgbClr val="00B0F0"/>
              </a:gs>
            </a:gsLst>
            <a:lin ang="27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圆角矩形 47"/>
            <p:cNvSpPr/>
            <p:nvPr/>
          </p:nvSpPr>
          <p:spPr>
            <a:xfrm>
              <a:off x="7885054" y="2580173"/>
              <a:ext cx="1201990" cy="436817"/>
            </a:xfrm>
            <a:prstGeom prst="roundRect">
              <a:avLst>
                <a:gd name="adj" fmla="val 99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简要说明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16200000">
              <a:off x="7810422" y="2647717"/>
              <a:ext cx="74631" cy="1508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993131" y="4173104"/>
            <a:ext cx="1715547" cy="1689729"/>
            <a:chOff x="2074745" y="3972141"/>
            <a:chExt cx="1715547" cy="1689729"/>
          </a:xfrm>
        </p:grpSpPr>
        <p:sp>
          <p:nvSpPr>
            <p:cNvPr id="51" name="Freeform 441"/>
            <p:cNvSpPr>
              <a:spLocks noEditPoints="1"/>
            </p:cNvSpPr>
            <p:nvPr/>
          </p:nvSpPr>
          <p:spPr bwMode="auto">
            <a:xfrm>
              <a:off x="2082131" y="3972141"/>
              <a:ext cx="1689729" cy="1689729"/>
            </a:xfrm>
            <a:custGeom>
              <a:avLst/>
              <a:gdLst>
                <a:gd name="T0" fmla="*/ 579 w 1158"/>
                <a:gd name="T1" fmla="*/ 1157 h 1157"/>
                <a:gd name="T2" fmla="*/ 0 w 1158"/>
                <a:gd name="T3" fmla="*/ 578 h 1157"/>
                <a:gd name="T4" fmla="*/ 579 w 1158"/>
                <a:gd name="T5" fmla="*/ 0 h 1157"/>
                <a:gd name="T6" fmla="*/ 1158 w 1158"/>
                <a:gd name="T7" fmla="*/ 578 h 1157"/>
                <a:gd name="T8" fmla="*/ 579 w 1158"/>
                <a:gd name="T9" fmla="*/ 1157 h 1157"/>
                <a:gd name="T10" fmla="*/ 579 w 1158"/>
                <a:gd name="T11" fmla="*/ 22 h 1157"/>
                <a:gd name="T12" fmla="*/ 23 w 1158"/>
                <a:gd name="T13" fmla="*/ 578 h 1157"/>
                <a:gd name="T14" fmla="*/ 579 w 1158"/>
                <a:gd name="T15" fmla="*/ 1134 h 1157"/>
                <a:gd name="T16" fmla="*/ 1135 w 1158"/>
                <a:gd name="T17" fmla="*/ 578 h 1157"/>
                <a:gd name="T18" fmla="*/ 579 w 1158"/>
                <a:gd name="T19" fmla="*/ 22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8" h="1157">
                  <a:moveTo>
                    <a:pt x="579" y="1157"/>
                  </a:moveTo>
                  <a:cubicBezTo>
                    <a:pt x="260" y="1157"/>
                    <a:pt x="0" y="898"/>
                    <a:pt x="0" y="578"/>
                  </a:cubicBezTo>
                  <a:cubicBezTo>
                    <a:pt x="0" y="259"/>
                    <a:pt x="260" y="0"/>
                    <a:pt x="579" y="0"/>
                  </a:cubicBezTo>
                  <a:cubicBezTo>
                    <a:pt x="898" y="0"/>
                    <a:pt x="1158" y="259"/>
                    <a:pt x="1158" y="578"/>
                  </a:cubicBezTo>
                  <a:cubicBezTo>
                    <a:pt x="1158" y="898"/>
                    <a:pt x="898" y="1157"/>
                    <a:pt x="579" y="1157"/>
                  </a:cubicBezTo>
                  <a:close/>
                  <a:moveTo>
                    <a:pt x="579" y="22"/>
                  </a:moveTo>
                  <a:cubicBezTo>
                    <a:pt x="272" y="22"/>
                    <a:pt x="23" y="272"/>
                    <a:pt x="23" y="578"/>
                  </a:cubicBezTo>
                  <a:cubicBezTo>
                    <a:pt x="23" y="885"/>
                    <a:pt x="272" y="1134"/>
                    <a:pt x="579" y="1134"/>
                  </a:cubicBezTo>
                  <a:cubicBezTo>
                    <a:pt x="885" y="1134"/>
                    <a:pt x="1135" y="885"/>
                    <a:pt x="1135" y="578"/>
                  </a:cubicBezTo>
                  <a:cubicBezTo>
                    <a:pt x="1135" y="272"/>
                    <a:pt x="885" y="22"/>
                    <a:pt x="57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074745" y="3972453"/>
              <a:ext cx="1715547" cy="1679094"/>
              <a:chOff x="2074745" y="3972453"/>
              <a:chExt cx="1715547" cy="1679094"/>
            </a:xfrm>
          </p:grpSpPr>
          <p:sp>
            <p:nvSpPr>
              <p:cNvPr id="117" name="Oval 18"/>
              <p:cNvSpPr>
                <a:spLocks noChangeArrowheads="1"/>
              </p:cNvSpPr>
              <p:nvPr/>
            </p:nvSpPr>
            <p:spPr bwMode="auto">
              <a:xfrm>
                <a:off x="2074745" y="3972453"/>
                <a:ext cx="1679094" cy="1679094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8" name="等腰三角形 117"/>
              <p:cNvSpPr/>
              <p:nvPr/>
            </p:nvSpPr>
            <p:spPr>
              <a:xfrm rot="3346611">
                <a:off x="3546022" y="4106098"/>
                <a:ext cx="234007" cy="254533"/>
              </a:xfrm>
              <a:prstGeom prst="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2453949" y="4347725"/>
              <a:ext cx="981182" cy="979130"/>
              <a:chOff x="7316788" y="39688"/>
              <a:chExt cx="758825" cy="757238"/>
            </a:xfrm>
          </p:grpSpPr>
          <p:sp>
            <p:nvSpPr>
              <p:cNvPr id="54" name="Freeform 345"/>
              <p:cNvSpPr>
                <a:spLocks/>
              </p:cNvSpPr>
              <p:nvPr/>
            </p:nvSpPr>
            <p:spPr bwMode="auto">
              <a:xfrm>
                <a:off x="7323138" y="55563"/>
                <a:ext cx="184150" cy="195263"/>
              </a:xfrm>
              <a:custGeom>
                <a:avLst/>
                <a:gdLst>
                  <a:gd name="T0" fmla="*/ 162 w 162"/>
                  <a:gd name="T1" fmla="*/ 158 h 171"/>
                  <a:gd name="T2" fmla="*/ 149 w 162"/>
                  <a:gd name="T3" fmla="*/ 171 h 171"/>
                  <a:gd name="T4" fmla="*/ 13 w 162"/>
                  <a:gd name="T5" fmla="*/ 171 h 171"/>
                  <a:gd name="T6" fmla="*/ 0 w 162"/>
                  <a:gd name="T7" fmla="*/ 158 h 171"/>
                  <a:gd name="T8" fmla="*/ 0 w 162"/>
                  <a:gd name="T9" fmla="*/ 13 h 171"/>
                  <a:gd name="T10" fmla="*/ 13 w 162"/>
                  <a:gd name="T11" fmla="*/ 0 h 171"/>
                  <a:gd name="T12" fmla="*/ 149 w 162"/>
                  <a:gd name="T13" fmla="*/ 0 h 171"/>
                  <a:gd name="T14" fmla="*/ 162 w 162"/>
                  <a:gd name="T15" fmla="*/ 13 h 171"/>
                  <a:gd name="T16" fmla="*/ 162 w 162"/>
                  <a:gd name="T17" fmla="*/ 15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1">
                    <a:moveTo>
                      <a:pt x="162" y="158"/>
                    </a:moveTo>
                    <a:cubicBezTo>
                      <a:pt x="162" y="165"/>
                      <a:pt x="157" y="171"/>
                      <a:pt x="149" y="171"/>
                    </a:cubicBezTo>
                    <a:cubicBezTo>
                      <a:pt x="13" y="171"/>
                      <a:pt x="13" y="171"/>
                      <a:pt x="13" y="171"/>
                    </a:cubicBezTo>
                    <a:cubicBezTo>
                      <a:pt x="6" y="171"/>
                      <a:pt x="0" y="165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2" y="6"/>
                      <a:pt x="162" y="13"/>
                    </a:cubicBezTo>
                    <a:lnTo>
                      <a:pt x="162" y="15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346"/>
              <p:cNvSpPr>
                <a:spLocks/>
              </p:cNvSpPr>
              <p:nvPr/>
            </p:nvSpPr>
            <p:spPr bwMode="auto">
              <a:xfrm>
                <a:off x="7323138" y="55563"/>
                <a:ext cx="184150" cy="73025"/>
              </a:xfrm>
              <a:custGeom>
                <a:avLst/>
                <a:gdLst>
                  <a:gd name="T0" fmla="*/ 149 w 162"/>
                  <a:gd name="T1" fmla="*/ 0 h 64"/>
                  <a:gd name="T2" fmla="*/ 13 w 162"/>
                  <a:gd name="T3" fmla="*/ 0 h 64"/>
                  <a:gd name="T4" fmla="*/ 0 w 162"/>
                  <a:gd name="T5" fmla="*/ 13 h 64"/>
                  <a:gd name="T6" fmla="*/ 0 w 162"/>
                  <a:gd name="T7" fmla="*/ 64 h 64"/>
                  <a:gd name="T8" fmla="*/ 162 w 162"/>
                  <a:gd name="T9" fmla="*/ 64 h 64"/>
                  <a:gd name="T10" fmla="*/ 162 w 162"/>
                  <a:gd name="T11" fmla="*/ 13 h 64"/>
                  <a:gd name="T12" fmla="*/ 149 w 162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4">
                    <a:moveTo>
                      <a:pt x="14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6"/>
                      <a:pt x="157" y="0"/>
                      <a:pt x="149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6" name="Freeform 347"/>
              <p:cNvSpPr>
                <a:spLocks/>
              </p:cNvSpPr>
              <p:nvPr/>
            </p:nvSpPr>
            <p:spPr bwMode="auto">
              <a:xfrm>
                <a:off x="73517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48"/>
              <p:cNvSpPr>
                <a:spLocks/>
              </p:cNvSpPr>
              <p:nvPr/>
            </p:nvSpPr>
            <p:spPr bwMode="auto">
              <a:xfrm>
                <a:off x="73898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49"/>
              <p:cNvSpPr>
                <a:spLocks/>
              </p:cNvSpPr>
              <p:nvPr/>
            </p:nvSpPr>
            <p:spPr bwMode="auto">
              <a:xfrm>
                <a:off x="74279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350"/>
              <p:cNvSpPr>
                <a:spLocks/>
              </p:cNvSpPr>
              <p:nvPr/>
            </p:nvSpPr>
            <p:spPr bwMode="auto">
              <a:xfrm>
                <a:off x="74660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51"/>
              <p:cNvSpPr>
                <a:spLocks/>
              </p:cNvSpPr>
              <p:nvPr/>
            </p:nvSpPr>
            <p:spPr bwMode="auto">
              <a:xfrm>
                <a:off x="7366001" y="87313"/>
                <a:ext cx="39688" cy="30163"/>
              </a:xfrm>
              <a:custGeom>
                <a:avLst/>
                <a:gdLst>
                  <a:gd name="T0" fmla="*/ 32 w 35"/>
                  <a:gd name="T1" fmla="*/ 3 h 26"/>
                  <a:gd name="T2" fmla="*/ 35 w 35"/>
                  <a:gd name="T3" fmla="*/ 10 h 26"/>
                  <a:gd name="T4" fmla="*/ 35 w 35"/>
                  <a:gd name="T5" fmla="*/ 26 h 26"/>
                  <a:gd name="T6" fmla="*/ 29 w 35"/>
                  <a:gd name="T7" fmla="*/ 26 h 26"/>
                  <a:gd name="T8" fmla="*/ 29 w 35"/>
                  <a:gd name="T9" fmla="*/ 10 h 26"/>
                  <a:gd name="T10" fmla="*/ 28 w 35"/>
                  <a:gd name="T11" fmla="*/ 7 h 26"/>
                  <a:gd name="T12" fmla="*/ 25 w 35"/>
                  <a:gd name="T13" fmla="*/ 6 h 26"/>
                  <a:gd name="T14" fmla="*/ 22 w 35"/>
                  <a:gd name="T15" fmla="*/ 7 h 26"/>
                  <a:gd name="T16" fmla="*/ 21 w 35"/>
                  <a:gd name="T17" fmla="*/ 10 h 26"/>
                  <a:gd name="T18" fmla="*/ 21 w 35"/>
                  <a:gd name="T19" fmla="*/ 26 h 26"/>
                  <a:gd name="T20" fmla="*/ 14 w 35"/>
                  <a:gd name="T21" fmla="*/ 26 h 26"/>
                  <a:gd name="T22" fmla="*/ 14 w 35"/>
                  <a:gd name="T23" fmla="*/ 10 h 26"/>
                  <a:gd name="T24" fmla="*/ 13 w 35"/>
                  <a:gd name="T25" fmla="*/ 7 h 26"/>
                  <a:gd name="T26" fmla="*/ 10 w 35"/>
                  <a:gd name="T27" fmla="*/ 6 h 26"/>
                  <a:gd name="T28" fmla="*/ 7 w 35"/>
                  <a:gd name="T29" fmla="*/ 7 h 26"/>
                  <a:gd name="T30" fmla="*/ 6 w 35"/>
                  <a:gd name="T31" fmla="*/ 10 h 26"/>
                  <a:gd name="T32" fmla="*/ 6 w 35"/>
                  <a:gd name="T33" fmla="*/ 26 h 26"/>
                  <a:gd name="T34" fmla="*/ 0 w 35"/>
                  <a:gd name="T35" fmla="*/ 26 h 26"/>
                  <a:gd name="T36" fmla="*/ 0 w 35"/>
                  <a:gd name="T37" fmla="*/ 10 h 26"/>
                  <a:gd name="T38" fmla="*/ 3 w 35"/>
                  <a:gd name="T39" fmla="*/ 3 h 26"/>
                  <a:gd name="T40" fmla="*/ 10 w 35"/>
                  <a:gd name="T41" fmla="*/ 0 h 26"/>
                  <a:gd name="T42" fmla="*/ 17 w 35"/>
                  <a:gd name="T43" fmla="*/ 3 h 26"/>
                  <a:gd name="T44" fmla="*/ 25 w 35"/>
                  <a:gd name="T45" fmla="*/ 0 h 26"/>
                  <a:gd name="T46" fmla="*/ 32 w 35"/>
                  <a:gd name="T4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26">
                    <a:moveTo>
                      <a:pt x="32" y="3"/>
                    </a:moveTo>
                    <a:cubicBezTo>
                      <a:pt x="34" y="5"/>
                      <a:pt x="35" y="7"/>
                      <a:pt x="35" y="10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6" y="6"/>
                      <a:pt x="25" y="6"/>
                    </a:cubicBezTo>
                    <a:cubicBezTo>
                      <a:pt x="24" y="6"/>
                      <a:pt x="23" y="6"/>
                      <a:pt x="22" y="7"/>
                    </a:cubicBezTo>
                    <a:cubicBezTo>
                      <a:pt x="21" y="8"/>
                      <a:pt x="21" y="9"/>
                      <a:pt x="21" y="1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8"/>
                      <a:pt x="13" y="7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7"/>
                    </a:cubicBezTo>
                    <a:cubicBezTo>
                      <a:pt x="7" y="8"/>
                      <a:pt x="6" y="9"/>
                      <a:pt x="6" y="1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20" y="1"/>
                      <a:pt x="22" y="0"/>
                      <a:pt x="25" y="0"/>
                    </a:cubicBezTo>
                    <a:cubicBezTo>
                      <a:pt x="28" y="0"/>
                      <a:pt x="30" y="1"/>
                      <a:pt x="32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52"/>
              <p:cNvSpPr>
                <a:spLocks noEditPoints="1"/>
              </p:cNvSpPr>
              <p:nvPr/>
            </p:nvSpPr>
            <p:spPr bwMode="auto">
              <a:xfrm>
                <a:off x="7408863" y="87313"/>
                <a:ext cx="28575" cy="30163"/>
              </a:xfrm>
              <a:custGeom>
                <a:avLst/>
                <a:gdLst>
                  <a:gd name="T0" fmla="*/ 21 w 25"/>
                  <a:gd name="T1" fmla="*/ 3 h 26"/>
                  <a:gd name="T2" fmla="*/ 25 w 25"/>
                  <a:gd name="T3" fmla="*/ 13 h 26"/>
                  <a:gd name="T4" fmla="*/ 25 w 25"/>
                  <a:gd name="T5" fmla="*/ 26 h 26"/>
                  <a:gd name="T6" fmla="*/ 18 w 25"/>
                  <a:gd name="T7" fmla="*/ 26 h 26"/>
                  <a:gd name="T8" fmla="*/ 18 w 25"/>
                  <a:gd name="T9" fmla="*/ 20 h 26"/>
                  <a:gd name="T10" fmla="*/ 7 w 25"/>
                  <a:gd name="T11" fmla="*/ 20 h 26"/>
                  <a:gd name="T12" fmla="*/ 7 w 25"/>
                  <a:gd name="T13" fmla="*/ 26 h 26"/>
                  <a:gd name="T14" fmla="*/ 0 w 25"/>
                  <a:gd name="T15" fmla="*/ 26 h 26"/>
                  <a:gd name="T16" fmla="*/ 0 w 25"/>
                  <a:gd name="T17" fmla="*/ 13 h 26"/>
                  <a:gd name="T18" fmla="*/ 4 w 25"/>
                  <a:gd name="T19" fmla="*/ 3 h 26"/>
                  <a:gd name="T20" fmla="*/ 13 w 25"/>
                  <a:gd name="T21" fmla="*/ 0 h 26"/>
                  <a:gd name="T22" fmla="*/ 21 w 25"/>
                  <a:gd name="T23" fmla="*/ 3 h 26"/>
                  <a:gd name="T24" fmla="*/ 7 w 25"/>
                  <a:gd name="T25" fmla="*/ 14 h 26"/>
                  <a:gd name="T26" fmla="*/ 18 w 25"/>
                  <a:gd name="T27" fmla="*/ 14 h 26"/>
                  <a:gd name="T28" fmla="*/ 18 w 25"/>
                  <a:gd name="T29" fmla="*/ 13 h 26"/>
                  <a:gd name="T30" fmla="*/ 17 w 25"/>
                  <a:gd name="T31" fmla="*/ 8 h 26"/>
                  <a:gd name="T32" fmla="*/ 13 w 25"/>
                  <a:gd name="T33" fmla="*/ 6 h 26"/>
                  <a:gd name="T34" fmla="*/ 8 w 25"/>
                  <a:gd name="T35" fmla="*/ 8 h 26"/>
                  <a:gd name="T36" fmla="*/ 7 w 25"/>
                  <a:gd name="T37" fmla="*/ 13 h 26"/>
                  <a:gd name="T38" fmla="*/ 7 w 25"/>
                  <a:gd name="T3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26">
                    <a:moveTo>
                      <a:pt x="21" y="3"/>
                    </a:moveTo>
                    <a:cubicBezTo>
                      <a:pt x="24" y="6"/>
                      <a:pt x="25" y="9"/>
                      <a:pt x="25" y="1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2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3"/>
                    </a:cubicBezTo>
                    <a:close/>
                    <a:moveTo>
                      <a:pt x="7" y="14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7"/>
                      <a:pt x="14" y="6"/>
                      <a:pt x="13" y="6"/>
                    </a:cubicBezTo>
                    <a:cubicBezTo>
                      <a:pt x="11" y="6"/>
                      <a:pt x="10" y="7"/>
                      <a:pt x="8" y="8"/>
                    </a:cubicBezTo>
                    <a:cubicBezTo>
                      <a:pt x="7" y="9"/>
                      <a:pt x="7" y="11"/>
                      <a:pt x="7" y="13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53"/>
              <p:cNvSpPr>
                <a:spLocks/>
              </p:cNvSpPr>
              <p:nvPr/>
            </p:nvSpPr>
            <p:spPr bwMode="auto">
              <a:xfrm>
                <a:off x="7439026" y="87313"/>
                <a:ext cx="26988" cy="30163"/>
              </a:xfrm>
              <a:custGeom>
                <a:avLst/>
                <a:gdLst>
                  <a:gd name="T0" fmla="*/ 24 w 24"/>
                  <a:gd name="T1" fmla="*/ 0 h 26"/>
                  <a:gd name="T2" fmla="*/ 18 w 24"/>
                  <a:gd name="T3" fmla="*/ 11 h 26"/>
                  <a:gd name="T4" fmla="*/ 13 w 24"/>
                  <a:gd name="T5" fmla="*/ 20 h 26"/>
                  <a:gd name="T6" fmla="*/ 9 w 24"/>
                  <a:gd name="T7" fmla="*/ 24 h 26"/>
                  <a:gd name="T8" fmla="*/ 3 w 24"/>
                  <a:gd name="T9" fmla="*/ 26 h 26"/>
                  <a:gd name="T10" fmla="*/ 0 w 24"/>
                  <a:gd name="T11" fmla="*/ 26 h 26"/>
                  <a:gd name="T12" fmla="*/ 0 w 24"/>
                  <a:gd name="T13" fmla="*/ 20 h 26"/>
                  <a:gd name="T14" fmla="*/ 3 w 24"/>
                  <a:gd name="T15" fmla="*/ 20 h 26"/>
                  <a:gd name="T16" fmla="*/ 7 w 24"/>
                  <a:gd name="T17" fmla="*/ 18 h 26"/>
                  <a:gd name="T18" fmla="*/ 0 w 24"/>
                  <a:gd name="T19" fmla="*/ 0 h 26"/>
                  <a:gd name="T20" fmla="*/ 7 w 24"/>
                  <a:gd name="T21" fmla="*/ 0 h 26"/>
                  <a:gd name="T22" fmla="*/ 11 w 24"/>
                  <a:gd name="T23" fmla="*/ 11 h 26"/>
                  <a:gd name="T24" fmla="*/ 17 w 24"/>
                  <a:gd name="T25" fmla="*/ 0 h 26"/>
                  <a:gd name="T26" fmla="*/ 24 w 24"/>
                  <a:gd name="T2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2"/>
                      <a:pt x="11" y="23"/>
                      <a:pt x="9" y="24"/>
                    </a:cubicBezTo>
                    <a:cubicBezTo>
                      <a:pt x="7" y="25"/>
                      <a:pt x="5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8"/>
                      <a:pt x="14" y="5"/>
                      <a:pt x="17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54"/>
              <p:cNvSpPr>
                <a:spLocks/>
              </p:cNvSpPr>
              <p:nvPr/>
            </p:nvSpPr>
            <p:spPr bwMode="auto">
              <a:xfrm>
                <a:off x="7361238" y="157163"/>
                <a:ext cx="57150" cy="60325"/>
              </a:xfrm>
              <a:custGeom>
                <a:avLst/>
                <a:gdLst>
                  <a:gd name="T0" fmla="*/ 34 w 50"/>
                  <a:gd name="T1" fmla="*/ 0 h 53"/>
                  <a:gd name="T2" fmla="*/ 45 w 50"/>
                  <a:gd name="T3" fmla="*/ 5 h 53"/>
                  <a:gd name="T4" fmla="*/ 50 w 50"/>
                  <a:gd name="T5" fmla="*/ 16 h 53"/>
                  <a:gd name="T6" fmla="*/ 50 w 50"/>
                  <a:gd name="T7" fmla="*/ 17 h 53"/>
                  <a:gd name="T8" fmla="*/ 45 w 50"/>
                  <a:gd name="T9" fmla="*/ 29 h 53"/>
                  <a:gd name="T10" fmla="*/ 34 w 50"/>
                  <a:gd name="T11" fmla="*/ 33 h 53"/>
                  <a:gd name="T12" fmla="*/ 16 w 50"/>
                  <a:gd name="T13" fmla="*/ 33 h 53"/>
                  <a:gd name="T14" fmla="*/ 13 w 50"/>
                  <a:gd name="T15" fmla="*/ 34 h 53"/>
                  <a:gd name="T16" fmla="*/ 13 w 50"/>
                  <a:gd name="T17" fmla="*/ 40 h 53"/>
                  <a:gd name="T18" fmla="*/ 47 w 50"/>
                  <a:gd name="T19" fmla="*/ 40 h 53"/>
                  <a:gd name="T20" fmla="*/ 47 w 50"/>
                  <a:gd name="T21" fmla="*/ 53 h 53"/>
                  <a:gd name="T22" fmla="*/ 0 w 50"/>
                  <a:gd name="T23" fmla="*/ 53 h 53"/>
                  <a:gd name="T24" fmla="*/ 0 w 50"/>
                  <a:gd name="T25" fmla="*/ 32 h 53"/>
                  <a:gd name="T26" fmla="*/ 5 w 50"/>
                  <a:gd name="T27" fmla="*/ 23 h 53"/>
                  <a:gd name="T28" fmla="*/ 16 w 50"/>
                  <a:gd name="T29" fmla="*/ 20 h 53"/>
                  <a:gd name="T30" fmla="*/ 34 w 50"/>
                  <a:gd name="T31" fmla="*/ 20 h 53"/>
                  <a:gd name="T32" fmla="*/ 37 w 50"/>
                  <a:gd name="T33" fmla="*/ 17 h 53"/>
                  <a:gd name="T34" fmla="*/ 34 w 50"/>
                  <a:gd name="T35" fmla="*/ 14 h 53"/>
                  <a:gd name="T36" fmla="*/ 3 w 50"/>
                  <a:gd name="T37" fmla="*/ 14 h 53"/>
                  <a:gd name="T38" fmla="*/ 3 w 50"/>
                  <a:gd name="T39" fmla="*/ 0 h 53"/>
                  <a:gd name="T40" fmla="*/ 34 w 50"/>
                  <a:gd name="T4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3">
                    <a:moveTo>
                      <a:pt x="34" y="0"/>
                    </a:moveTo>
                    <a:cubicBezTo>
                      <a:pt x="38" y="0"/>
                      <a:pt x="42" y="2"/>
                      <a:pt x="45" y="5"/>
                    </a:cubicBezTo>
                    <a:cubicBezTo>
                      <a:pt x="48" y="8"/>
                      <a:pt x="50" y="12"/>
                      <a:pt x="50" y="16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22"/>
                      <a:pt x="48" y="25"/>
                      <a:pt x="45" y="29"/>
                    </a:cubicBezTo>
                    <a:cubicBezTo>
                      <a:pt x="42" y="32"/>
                      <a:pt x="38" y="33"/>
                      <a:pt x="34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4" y="33"/>
                      <a:pt x="13" y="34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8"/>
                      <a:pt x="2" y="25"/>
                      <a:pt x="5" y="23"/>
                    </a:cubicBezTo>
                    <a:cubicBezTo>
                      <a:pt x="8" y="21"/>
                      <a:pt x="12" y="20"/>
                      <a:pt x="1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0"/>
                      <a:pt x="37" y="19"/>
                      <a:pt x="37" y="17"/>
                    </a:cubicBezTo>
                    <a:cubicBezTo>
                      <a:pt x="37" y="15"/>
                      <a:pt x="36" y="14"/>
                      <a:pt x="3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4" name="Freeform 355"/>
              <p:cNvSpPr>
                <a:spLocks/>
              </p:cNvSpPr>
              <p:nvPr/>
            </p:nvSpPr>
            <p:spPr bwMode="auto">
              <a:xfrm>
                <a:off x="7423151" y="157163"/>
                <a:ext cx="46038" cy="60325"/>
              </a:xfrm>
              <a:custGeom>
                <a:avLst/>
                <a:gdLst>
                  <a:gd name="T0" fmla="*/ 27 w 40"/>
                  <a:gd name="T1" fmla="*/ 0 h 53"/>
                  <a:gd name="T2" fmla="*/ 36 w 40"/>
                  <a:gd name="T3" fmla="*/ 4 h 53"/>
                  <a:gd name="T4" fmla="*/ 40 w 40"/>
                  <a:gd name="T5" fmla="*/ 12 h 53"/>
                  <a:gd name="T6" fmla="*/ 39 w 40"/>
                  <a:gd name="T7" fmla="*/ 18 h 53"/>
                  <a:gd name="T8" fmla="*/ 23 w 40"/>
                  <a:gd name="T9" fmla="*/ 53 h 53"/>
                  <a:gd name="T10" fmla="*/ 8 w 40"/>
                  <a:gd name="T11" fmla="*/ 53 h 53"/>
                  <a:gd name="T12" fmla="*/ 26 w 40"/>
                  <a:gd name="T13" fmla="*/ 14 h 53"/>
                  <a:gd name="T14" fmla="*/ 0 w 40"/>
                  <a:gd name="T15" fmla="*/ 14 h 53"/>
                  <a:gd name="T16" fmla="*/ 0 w 40"/>
                  <a:gd name="T17" fmla="*/ 0 h 53"/>
                  <a:gd name="T18" fmla="*/ 27 w 40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3">
                    <a:moveTo>
                      <a:pt x="27" y="0"/>
                    </a:moveTo>
                    <a:cubicBezTo>
                      <a:pt x="31" y="0"/>
                      <a:pt x="34" y="1"/>
                      <a:pt x="36" y="4"/>
                    </a:cubicBezTo>
                    <a:cubicBezTo>
                      <a:pt x="39" y="6"/>
                      <a:pt x="40" y="9"/>
                      <a:pt x="40" y="12"/>
                    </a:cubicBezTo>
                    <a:cubicBezTo>
                      <a:pt x="40" y="14"/>
                      <a:pt x="40" y="16"/>
                      <a:pt x="39" y="18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5" name="Rectangle 356"/>
              <p:cNvSpPr>
                <a:spLocks noChangeArrowheads="1"/>
              </p:cNvSpPr>
              <p:nvPr/>
            </p:nvSpPr>
            <p:spPr bwMode="auto">
              <a:xfrm>
                <a:off x="7659688" y="60326"/>
                <a:ext cx="415925" cy="7366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6" name="Rectangle 359"/>
              <p:cNvSpPr>
                <a:spLocks noChangeArrowheads="1"/>
              </p:cNvSpPr>
              <p:nvPr/>
            </p:nvSpPr>
            <p:spPr bwMode="auto">
              <a:xfrm>
                <a:off x="7718426" y="106363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360"/>
              <p:cNvSpPr>
                <a:spLocks noChangeArrowheads="1"/>
              </p:cNvSpPr>
              <p:nvPr/>
            </p:nvSpPr>
            <p:spPr bwMode="auto">
              <a:xfrm>
                <a:off x="7718426" y="161926"/>
                <a:ext cx="303213" cy="4921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Rectangle 361"/>
              <p:cNvSpPr>
                <a:spLocks noChangeArrowheads="1"/>
              </p:cNvSpPr>
              <p:nvPr/>
            </p:nvSpPr>
            <p:spPr bwMode="auto">
              <a:xfrm>
                <a:off x="7718426" y="225426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Rectangle 362"/>
              <p:cNvSpPr>
                <a:spLocks noChangeArrowheads="1"/>
              </p:cNvSpPr>
              <p:nvPr/>
            </p:nvSpPr>
            <p:spPr bwMode="auto">
              <a:xfrm>
                <a:off x="7718426" y="276226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Rectangle 363"/>
              <p:cNvSpPr>
                <a:spLocks noChangeArrowheads="1"/>
              </p:cNvSpPr>
              <p:nvPr/>
            </p:nvSpPr>
            <p:spPr bwMode="auto">
              <a:xfrm>
                <a:off x="7718426" y="385763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364"/>
              <p:cNvSpPr>
                <a:spLocks noChangeArrowheads="1"/>
              </p:cNvSpPr>
              <p:nvPr/>
            </p:nvSpPr>
            <p:spPr bwMode="auto">
              <a:xfrm>
                <a:off x="7718426" y="441326"/>
                <a:ext cx="303213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Rectangle 365"/>
              <p:cNvSpPr>
                <a:spLocks noChangeArrowheads="1"/>
              </p:cNvSpPr>
              <p:nvPr/>
            </p:nvSpPr>
            <p:spPr bwMode="auto">
              <a:xfrm>
                <a:off x="7718426" y="495301"/>
                <a:ext cx="303213" cy="5556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366"/>
              <p:cNvSpPr>
                <a:spLocks noChangeArrowheads="1"/>
              </p:cNvSpPr>
              <p:nvPr/>
            </p:nvSpPr>
            <p:spPr bwMode="auto">
              <a:xfrm>
                <a:off x="7718426" y="555626"/>
                <a:ext cx="303213" cy="539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67"/>
              <p:cNvSpPr>
                <a:spLocks/>
              </p:cNvSpPr>
              <p:nvPr/>
            </p:nvSpPr>
            <p:spPr bwMode="auto">
              <a:xfrm>
                <a:off x="7991476" y="106363"/>
                <a:ext cx="30163" cy="50800"/>
              </a:xfrm>
              <a:custGeom>
                <a:avLst/>
                <a:gdLst>
                  <a:gd name="T0" fmla="*/ 19 w 19"/>
                  <a:gd name="T1" fmla="*/ 0 h 32"/>
                  <a:gd name="T2" fmla="*/ 0 w 19"/>
                  <a:gd name="T3" fmla="*/ 32 h 32"/>
                  <a:gd name="T4" fmla="*/ 19 w 19"/>
                  <a:gd name="T5" fmla="*/ 32 h 32"/>
                  <a:gd name="T6" fmla="*/ 19 w 19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2">
                    <a:moveTo>
                      <a:pt x="19" y="0"/>
                    </a:moveTo>
                    <a:lnTo>
                      <a:pt x="0" y="32"/>
                    </a:lnTo>
                    <a:lnTo>
                      <a:pt x="19" y="3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368"/>
              <p:cNvSpPr>
                <a:spLocks/>
              </p:cNvSpPr>
              <p:nvPr/>
            </p:nvSpPr>
            <p:spPr bwMode="auto">
              <a:xfrm>
                <a:off x="7718426" y="555626"/>
                <a:ext cx="98425" cy="53975"/>
              </a:xfrm>
              <a:custGeom>
                <a:avLst/>
                <a:gdLst>
                  <a:gd name="T0" fmla="*/ 62 w 62"/>
                  <a:gd name="T1" fmla="*/ 0 h 34"/>
                  <a:gd name="T2" fmla="*/ 14 w 62"/>
                  <a:gd name="T3" fmla="*/ 0 h 34"/>
                  <a:gd name="T4" fmla="*/ 0 w 62"/>
                  <a:gd name="T5" fmla="*/ 14 h 34"/>
                  <a:gd name="T6" fmla="*/ 0 w 62"/>
                  <a:gd name="T7" fmla="*/ 34 h 34"/>
                  <a:gd name="T8" fmla="*/ 37 w 62"/>
                  <a:gd name="T9" fmla="*/ 34 h 34"/>
                  <a:gd name="T10" fmla="*/ 62 w 62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4">
                    <a:moveTo>
                      <a:pt x="62" y="0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0" y="34"/>
                    </a:lnTo>
                    <a:lnTo>
                      <a:pt x="37" y="3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369"/>
              <p:cNvSpPr>
                <a:spLocks/>
              </p:cNvSpPr>
              <p:nvPr/>
            </p:nvSpPr>
            <p:spPr bwMode="auto">
              <a:xfrm>
                <a:off x="7970838" y="225426"/>
                <a:ext cx="50800" cy="41275"/>
              </a:xfrm>
              <a:custGeom>
                <a:avLst/>
                <a:gdLst>
                  <a:gd name="T0" fmla="*/ 32 w 32"/>
                  <a:gd name="T1" fmla="*/ 26 h 26"/>
                  <a:gd name="T2" fmla="*/ 32 w 32"/>
                  <a:gd name="T3" fmla="*/ 0 h 26"/>
                  <a:gd name="T4" fmla="*/ 24 w 32"/>
                  <a:gd name="T5" fmla="*/ 0 h 26"/>
                  <a:gd name="T6" fmla="*/ 0 w 32"/>
                  <a:gd name="T7" fmla="*/ 26 h 26"/>
                  <a:gd name="T8" fmla="*/ 32 w 3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6">
                    <a:moveTo>
                      <a:pt x="32" y="26"/>
                    </a:moveTo>
                    <a:lnTo>
                      <a:pt x="3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32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370"/>
              <p:cNvSpPr>
                <a:spLocks/>
              </p:cNvSpPr>
              <p:nvPr/>
            </p:nvSpPr>
            <p:spPr bwMode="auto">
              <a:xfrm>
                <a:off x="7900988" y="225426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4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371"/>
              <p:cNvSpPr>
                <a:spLocks/>
              </p:cNvSpPr>
              <p:nvPr/>
            </p:nvSpPr>
            <p:spPr bwMode="auto">
              <a:xfrm>
                <a:off x="7718426" y="495301"/>
                <a:ext cx="42863" cy="55563"/>
              </a:xfrm>
              <a:custGeom>
                <a:avLst/>
                <a:gdLst>
                  <a:gd name="T0" fmla="*/ 0 w 27"/>
                  <a:gd name="T1" fmla="*/ 0 h 35"/>
                  <a:gd name="T2" fmla="*/ 0 w 27"/>
                  <a:gd name="T3" fmla="*/ 35 h 35"/>
                  <a:gd name="T4" fmla="*/ 2 w 27"/>
                  <a:gd name="T5" fmla="*/ 35 h 35"/>
                  <a:gd name="T6" fmla="*/ 27 w 27"/>
                  <a:gd name="T7" fmla="*/ 0 h 35"/>
                  <a:gd name="T8" fmla="*/ 0 w 2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5">
                    <a:moveTo>
                      <a:pt x="0" y="0"/>
                    </a:moveTo>
                    <a:lnTo>
                      <a:pt x="0" y="35"/>
                    </a:lnTo>
                    <a:lnTo>
                      <a:pt x="2" y="35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372"/>
              <p:cNvSpPr>
                <a:spLocks/>
              </p:cNvSpPr>
              <p:nvPr/>
            </p:nvSpPr>
            <p:spPr bwMode="auto">
              <a:xfrm>
                <a:off x="7947026" y="161926"/>
                <a:ext cx="74613" cy="49213"/>
              </a:xfrm>
              <a:custGeom>
                <a:avLst/>
                <a:gdLst>
                  <a:gd name="T0" fmla="*/ 28 w 47"/>
                  <a:gd name="T1" fmla="*/ 31 h 31"/>
                  <a:gd name="T2" fmla="*/ 47 w 47"/>
                  <a:gd name="T3" fmla="*/ 0 h 31"/>
                  <a:gd name="T4" fmla="*/ 47 w 47"/>
                  <a:gd name="T5" fmla="*/ 0 h 31"/>
                  <a:gd name="T6" fmla="*/ 25 w 47"/>
                  <a:gd name="T7" fmla="*/ 0 h 31"/>
                  <a:gd name="T8" fmla="*/ 0 w 47"/>
                  <a:gd name="T9" fmla="*/ 31 h 31"/>
                  <a:gd name="T10" fmla="*/ 28 w 47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1">
                    <a:moveTo>
                      <a:pt x="28" y="31"/>
                    </a:moveTo>
                    <a:lnTo>
                      <a:pt x="47" y="0"/>
                    </a:lnTo>
                    <a:lnTo>
                      <a:pt x="47" y="0"/>
                    </a:lnTo>
                    <a:lnTo>
                      <a:pt x="25" y="0"/>
                    </a:lnTo>
                    <a:lnTo>
                      <a:pt x="0" y="31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373"/>
              <p:cNvSpPr>
                <a:spLocks/>
              </p:cNvSpPr>
              <p:nvPr/>
            </p:nvSpPr>
            <p:spPr bwMode="auto">
              <a:xfrm>
                <a:off x="8016876" y="193676"/>
                <a:ext cx="4763" cy="17463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11 h 11"/>
                  <a:gd name="T6" fmla="*/ 3 w 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lnTo>
                      <a:pt x="0" y="11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374"/>
              <p:cNvSpPr>
                <a:spLocks/>
              </p:cNvSpPr>
              <p:nvPr/>
            </p:nvSpPr>
            <p:spPr bwMode="auto">
              <a:xfrm>
                <a:off x="7793038" y="441326"/>
                <a:ext cx="115888" cy="44450"/>
              </a:xfrm>
              <a:custGeom>
                <a:avLst/>
                <a:gdLst>
                  <a:gd name="T0" fmla="*/ 25 w 73"/>
                  <a:gd name="T1" fmla="*/ 0 h 28"/>
                  <a:gd name="T2" fmla="*/ 0 w 73"/>
                  <a:gd name="T3" fmla="*/ 28 h 28"/>
                  <a:gd name="T4" fmla="*/ 48 w 73"/>
                  <a:gd name="T5" fmla="*/ 28 h 28"/>
                  <a:gd name="T6" fmla="*/ 73 w 73"/>
                  <a:gd name="T7" fmla="*/ 0 h 28"/>
                  <a:gd name="T8" fmla="*/ 25 w 7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8">
                    <a:moveTo>
                      <a:pt x="25" y="0"/>
                    </a:moveTo>
                    <a:lnTo>
                      <a:pt x="0" y="28"/>
                    </a:lnTo>
                    <a:lnTo>
                      <a:pt x="48" y="28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375"/>
              <p:cNvSpPr>
                <a:spLocks/>
              </p:cNvSpPr>
              <p:nvPr/>
            </p:nvSpPr>
            <p:spPr bwMode="auto">
              <a:xfrm>
                <a:off x="7837488" y="385763"/>
                <a:ext cx="115888" cy="41275"/>
              </a:xfrm>
              <a:custGeom>
                <a:avLst/>
                <a:gdLst>
                  <a:gd name="T0" fmla="*/ 26 w 73"/>
                  <a:gd name="T1" fmla="*/ 0 h 26"/>
                  <a:gd name="T2" fmla="*/ 0 w 73"/>
                  <a:gd name="T3" fmla="*/ 26 h 26"/>
                  <a:gd name="T4" fmla="*/ 49 w 73"/>
                  <a:gd name="T5" fmla="*/ 26 h 26"/>
                  <a:gd name="T6" fmla="*/ 73 w 73"/>
                  <a:gd name="T7" fmla="*/ 0 h 26"/>
                  <a:gd name="T8" fmla="*/ 26 w 7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6">
                    <a:moveTo>
                      <a:pt x="26" y="0"/>
                    </a:moveTo>
                    <a:lnTo>
                      <a:pt x="0" y="26"/>
                    </a:lnTo>
                    <a:lnTo>
                      <a:pt x="49" y="26"/>
                    </a:lnTo>
                    <a:lnTo>
                      <a:pt x="73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376"/>
              <p:cNvSpPr>
                <a:spLocks/>
              </p:cNvSpPr>
              <p:nvPr/>
            </p:nvSpPr>
            <p:spPr bwMode="auto">
              <a:xfrm>
                <a:off x="7923213" y="276226"/>
                <a:ext cx="98425" cy="50800"/>
              </a:xfrm>
              <a:custGeom>
                <a:avLst/>
                <a:gdLst>
                  <a:gd name="T0" fmla="*/ 62 w 62"/>
                  <a:gd name="T1" fmla="*/ 0 h 32"/>
                  <a:gd name="T2" fmla="*/ 26 w 62"/>
                  <a:gd name="T3" fmla="*/ 0 h 32"/>
                  <a:gd name="T4" fmla="*/ 0 w 62"/>
                  <a:gd name="T5" fmla="*/ 32 h 32"/>
                  <a:gd name="T6" fmla="*/ 49 w 62"/>
                  <a:gd name="T7" fmla="*/ 32 h 32"/>
                  <a:gd name="T8" fmla="*/ 62 w 62"/>
                  <a:gd name="T9" fmla="*/ 8 h 32"/>
                  <a:gd name="T10" fmla="*/ 62 w 6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2">
                    <a:moveTo>
                      <a:pt x="62" y="0"/>
                    </a:moveTo>
                    <a:lnTo>
                      <a:pt x="26" y="0"/>
                    </a:lnTo>
                    <a:lnTo>
                      <a:pt x="0" y="32"/>
                    </a:lnTo>
                    <a:lnTo>
                      <a:pt x="49" y="32"/>
                    </a:lnTo>
                    <a:lnTo>
                      <a:pt x="62" y="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77"/>
              <p:cNvSpPr>
                <a:spLocks/>
              </p:cNvSpPr>
              <p:nvPr/>
            </p:nvSpPr>
            <p:spPr bwMode="auto">
              <a:xfrm>
                <a:off x="7747001" y="495301"/>
                <a:ext cx="115888" cy="55563"/>
              </a:xfrm>
              <a:custGeom>
                <a:avLst/>
                <a:gdLst>
                  <a:gd name="T0" fmla="*/ 25 w 73"/>
                  <a:gd name="T1" fmla="*/ 0 h 35"/>
                  <a:gd name="T2" fmla="*/ 0 w 73"/>
                  <a:gd name="T3" fmla="*/ 35 h 35"/>
                  <a:gd name="T4" fmla="*/ 48 w 73"/>
                  <a:gd name="T5" fmla="*/ 35 h 35"/>
                  <a:gd name="T6" fmla="*/ 73 w 73"/>
                  <a:gd name="T7" fmla="*/ 0 h 35"/>
                  <a:gd name="T8" fmla="*/ 25 w 7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35">
                    <a:moveTo>
                      <a:pt x="25" y="0"/>
                    </a:moveTo>
                    <a:lnTo>
                      <a:pt x="0" y="35"/>
                    </a:lnTo>
                    <a:lnTo>
                      <a:pt x="48" y="35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78"/>
              <p:cNvSpPr>
                <a:spLocks/>
              </p:cNvSpPr>
              <p:nvPr/>
            </p:nvSpPr>
            <p:spPr bwMode="auto">
              <a:xfrm>
                <a:off x="7769226" y="385763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5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79"/>
              <p:cNvSpPr>
                <a:spLocks/>
              </p:cNvSpPr>
              <p:nvPr/>
            </p:nvSpPr>
            <p:spPr bwMode="auto">
              <a:xfrm>
                <a:off x="7853363" y="276226"/>
                <a:ext cx="84138" cy="50800"/>
              </a:xfrm>
              <a:custGeom>
                <a:avLst/>
                <a:gdLst>
                  <a:gd name="T0" fmla="*/ 28 w 53"/>
                  <a:gd name="T1" fmla="*/ 32 h 32"/>
                  <a:gd name="T2" fmla="*/ 53 w 53"/>
                  <a:gd name="T3" fmla="*/ 0 h 32"/>
                  <a:gd name="T4" fmla="*/ 26 w 53"/>
                  <a:gd name="T5" fmla="*/ 0 h 32"/>
                  <a:gd name="T6" fmla="*/ 0 w 53"/>
                  <a:gd name="T7" fmla="*/ 32 h 32"/>
                  <a:gd name="T8" fmla="*/ 28 w 5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2">
                    <a:moveTo>
                      <a:pt x="28" y="32"/>
                    </a:moveTo>
                    <a:lnTo>
                      <a:pt x="53" y="0"/>
                    </a:lnTo>
                    <a:lnTo>
                      <a:pt x="26" y="0"/>
                    </a:lnTo>
                    <a:lnTo>
                      <a:pt x="0" y="32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80"/>
              <p:cNvSpPr>
                <a:spLocks/>
              </p:cNvSpPr>
              <p:nvPr/>
            </p:nvSpPr>
            <p:spPr bwMode="auto">
              <a:xfrm>
                <a:off x="7724776" y="441326"/>
                <a:ext cx="82550" cy="44450"/>
              </a:xfrm>
              <a:custGeom>
                <a:avLst/>
                <a:gdLst>
                  <a:gd name="T0" fmla="*/ 27 w 52"/>
                  <a:gd name="T1" fmla="*/ 28 h 28"/>
                  <a:gd name="T2" fmla="*/ 52 w 52"/>
                  <a:gd name="T3" fmla="*/ 0 h 28"/>
                  <a:gd name="T4" fmla="*/ 25 w 52"/>
                  <a:gd name="T5" fmla="*/ 0 h 28"/>
                  <a:gd name="T6" fmla="*/ 0 w 52"/>
                  <a:gd name="T7" fmla="*/ 28 h 28"/>
                  <a:gd name="T8" fmla="*/ 27 w 5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8">
                    <a:moveTo>
                      <a:pt x="27" y="28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8"/>
                    </a:lnTo>
                    <a:lnTo>
                      <a:pt x="27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81"/>
              <p:cNvSpPr>
                <a:spLocks noEditPoints="1"/>
              </p:cNvSpPr>
              <p:nvPr/>
            </p:nvSpPr>
            <p:spPr bwMode="auto">
              <a:xfrm>
                <a:off x="7773988" y="660401"/>
                <a:ext cx="177800" cy="136525"/>
              </a:xfrm>
              <a:custGeom>
                <a:avLst/>
                <a:gdLst>
                  <a:gd name="T0" fmla="*/ 55 w 112"/>
                  <a:gd name="T1" fmla="*/ 86 h 86"/>
                  <a:gd name="T2" fmla="*/ 0 w 112"/>
                  <a:gd name="T3" fmla="*/ 86 h 86"/>
                  <a:gd name="T4" fmla="*/ 0 w 112"/>
                  <a:gd name="T5" fmla="*/ 0 h 86"/>
                  <a:gd name="T6" fmla="*/ 55 w 112"/>
                  <a:gd name="T7" fmla="*/ 0 h 86"/>
                  <a:gd name="T8" fmla="*/ 55 w 112"/>
                  <a:gd name="T9" fmla="*/ 86 h 86"/>
                  <a:gd name="T10" fmla="*/ 112 w 112"/>
                  <a:gd name="T11" fmla="*/ 0 h 86"/>
                  <a:gd name="T12" fmla="*/ 63 w 112"/>
                  <a:gd name="T13" fmla="*/ 0 h 86"/>
                  <a:gd name="T14" fmla="*/ 63 w 112"/>
                  <a:gd name="T15" fmla="*/ 86 h 86"/>
                  <a:gd name="T16" fmla="*/ 112 w 112"/>
                  <a:gd name="T17" fmla="*/ 86 h 86"/>
                  <a:gd name="T18" fmla="*/ 112 w 112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86">
                    <a:moveTo>
                      <a:pt x="5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86"/>
                    </a:lnTo>
                    <a:close/>
                    <a:moveTo>
                      <a:pt x="112" y="0"/>
                    </a:moveTo>
                    <a:lnTo>
                      <a:pt x="63" y="0"/>
                    </a:lnTo>
                    <a:lnTo>
                      <a:pt x="63" y="86"/>
                    </a:lnTo>
                    <a:lnTo>
                      <a:pt x="112" y="8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82"/>
              <p:cNvSpPr>
                <a:spLocks/>
              </p:cNvSpPr>
              <p:nvPr/>
            </p:nvSpPr>
            <p:spPr bwMode="auto">
              <a:xfrm>
                <a:off x="7834313" y="758826"/>
                <a:ext cx="26988" cy="38100"/>
              </a:xfrm>
              <a:custGeom>
                <a:avLst/>
                <a:gdLst>
                  <a:gd name="T0" fmla="*/ 17 w 17"/>
                  <a:gd name="T1" fmla="*/ 12 h 24"/>
                  <a:gd name="T2" fmla="*/ 17 w 17"/>
                  <a:gd name="T3" fmla="*/ 0 h 24"/>
                  <a:gd name="T4" fmla="*/ 0 w 17"/>
                  <a:gd name="T5" fmla="*/ 24 h 24"/>
                  <a:gd name="T6" fmla="*/ 10 w 17"/>
                  <a:gd name="T7" fmla="*/ 24 h 24"/>
                  <a:gd name="T8" fmla="*/ 17 w 17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17" y="12"/>
                    </a:moveTo>
                    <a:lnTo>
                      <a:pt x="17" y="0"/>
                    </a:lnTo>
                    <a:lnTo>
                      <a:pt x="0" y="24"/>
                    </a:lnTo>
                    <a:lnTo>
                      <a:pt x="10" y="2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83"/>
              <p:cNvSpPr>
                <a:spLocks/>
              </p:cNvSpPr>
              <p:nvPr/>
            </p:nvSpPr>
            <p:spPr bwMode="auto">
              <a:xfrm>
                <a:off x="7773988" y="660401"/>
                <a:ext cx="87313" cy="136525"/>
              </a:xfrm>
              <a:custGeom>
                <a:avLst/>
                <a:gdLst>
                  <a:gd name="T0" fmla="*/ 55 w 55"/>
                  <a:gd name="T1" fmla="*/ 0 h 86"/>
                  <a:gd name="T2" fmla="*/ 51 w 55"/>
                  <a:gd name="T3" fmla="*/ 0 h 86"/>
                  <a:gd name="T4" fmla="*/ 0 w 55"/>
                  <a:gd name="T5" fmla="*/ 62 h 86"/>
                  <a:gd name="T6" fmla="*/ 0 w 55"/>
                  <a:gd name="T7" fmla="*/ 86 h 86"/>
                  <a:gd name="T8" fmla="*/ 32 w 55"/>
                  <a:gd name="T9" fmla="*/ 86 h 86"/>
                  <a:gd name="T10" fmla="*/ 55 w 55"/>
                  <a:gd name="T11" fmla="*/ 55 h 86"/>
                  <a:gd name="T12" fmla="*/ 55 w 55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86">
                    <a:moveTo>
                      <a:pt x="55" y="0"/>
                    </a:moveTo>
                    <a:lnTo>
                      <a:pt x="51" y="0"/>
                    </a:lnTo>
                    <a:lnTo>
                      <a:pt x="0" y="62"/>
                    </a:lnTo>
                    <a:lnTo>
                      <a:pt x="0" y="86"/>
                    </a:lnTo>
                    <a:lnTo>
                      <a:pt x="32" y="86"/>
                    </a:lnTo>
                    <a:lnTo>
                      <a:pt x="55" y="5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84"/>
              <p:cNvSpPr>
                <a:spLocks/>
              </p:cNvSpPr>
              <p:nvPr/>
            </p:nvSpPr>
            <p:spPr bwMode="auto">
              <a:xfrm>
                <a:off x="7874001" y="660401"/>
                <a:ext cx="57150" cy="74613"/>
              </a:xfrm>
              <a:custGeom>
                <a:avLst/>
                <a:gdLst>
                  <a:gd name="T0" fmla="*/ 0 w 36"/>
                  <a:gd name="T1" fmla="*/ 47 h 47"/>
                  <a:gd name="T2" fmla="*/ 36 w 36"/>
                  <a:gd name="T3" fmla="*/ 0 h 47"/>
                  <a:gd name="T4" fmla="*/ 0 w 36"/>
                  <a:gd name="T5" fmla="*/ 0 h 47"/>
                  <a:gd name="T6" fmla="*/ 0 w 36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7">
                    <a:moveTo>
                      <a:pt x="0" y="47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85"/>
              <p:cNvSpPr>
                <a:spLocks/>
              </p:cNvSpPr>
              <p:nvPr/>
            </p:nvSpPr>
            <p:spPr bwMode="auto">
              <a:xfrm>
                <a:off x="7874001" y="660401"/>
                <a:ext cx="80963" cy="104775"/>
              </a:xfrm>
              <a:custGeom>
                <a:avLst/>
                <a:gdLst>
                  <a:gd name="T0" fmla="*/ 42 w 51"/>
                  <a:gd name="T1" fmla="*/ 0 h 66"/>
                  <a:gd name="T2" fmla="*/ 0 w 51"/>
                  <a:gd name="T3" fmla="*/ 55 h 66"/>
                  <a:gd name="T4" fmla="*/ 0 w 51"/>
                  <a:gd name="T5" fmla="*/ 66 h 66"/>
                  <a:gd name="T6" fmla="*/ 51 w 51"/>
                  <a:gd name="T7" fmla="*/ 0 h 66"/>
                  <a:gd name="T8" fmla="*/ 42 w 5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6">
                    <a:moveTo>
                      <a:pt x="42" y="0"/>
                    </a:moveTo>
                    <a:lnTo>
                      <a:pt x="0" y="55"/>
                    </a:lnTo>
                    <a:lnTo>
                      <a:pt x="0" y="66"/>
                    </a:lnTo>
                    <a:lnTo>
                      <a:pt x="51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Rectangle 386"/>
              <p:cNvSpPr>
                <a:spLocks noChangeArrowheads="1"/>
              </p:cNvSpPr>
              <p:nvPr/>
            </p:nvSpPr>
            <p:spPr bwMode="auto">
              <a:xfrm>
                <a:off x="7316788" y="403226"/>
                <a:ext cx="315913" cy="3937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Rectangle 388"/>
              <p:cNvSpPr>
                <a:spLocks noChangeArrowheads="1"/>
              </p:cNvSpPr>
              <p:nvPr/>
            </p:nvSpPr>
            <p:spPr bwMode="auto">
              <a:xfrm>
                <a:off x="7348538" y="431801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Rectangle 389"/>
              <p:cNvSpPr>
                <a:spLocks noChangeArrowheads="1"/>
              </p:cNvSpPr>
              <p:nvPr/>
            </p:nvSpPr>
            <p:spPr bwMode="auto">
              <a:xfrm>
                <a:off x="7348538" y="485776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Rectangle 390"/>
              <p:cNvSpPr>
                <a:spLocks noChangeArrowheads="1"/>
              </p:cNvSpPr>
              <p:nvPr/>
            </p:nvSpPr>
            <p:spPr bwMode="auto">
              <a:xfrm>
                <a:off x="7348538" y="541338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Rectangle 391"/>
              <p:cNvSpPr>
                <a:spLocks noChangeArrowheads="1"/>
              </p:cNvSpPr>
              <p:nvPr/>
            </p:nvSpPr>
            <p:spPr bwMode="auto">
              <a:xfrm>
                <a:off x="7348538" y="592138"/>
                <a:ext cx="255588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Rectangle 392"/>
              <p:cNvSpPr>
                <a:spLocks noChangeArrowheads="1"/>
              </p:cNvSpPr>
              <p:nvPr/>
            </p:nvSpPr>
            <p:spPr bwMode="auto">
              <a:xfrm>
                <a:off x="7348538" y="641351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Rectangle 393"/>
              <p:cNvSpPr>
                <a:spLocks noChangeArrowheads="1"/>
              </p:cNvSpPr>
              <p:nvPr/>
            </p:nvSpPr>
            <p:spPr bwMode="auto">
              <a:xfrm>
                <a:off x="7348538" y="696913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394"/>
              <p:cNvSpPr>
                <a:spLocks/>
              </p:cNvSpPr>
              <p:nvPr/>
            </p:nvSpPr>
            <p:spPr bwMode="auto">
              <a:xfrm>
                <a:off x="7596188" y="460376"/>
                <a:ext cx="7938" cy="12700"/>
              </a:xfrm>
              <a:custGeom>
                <a:avLst/>
                <a:gdLst>
                  <a:gd name="T0" fmla="*/ 5 w 5"/>
                  <a:gd name="T1" fmla="*/ 8 h 8"/>
                  <a:gd name="T2" fmla="*/ 5 w 5"/>
                  <a:gd name="T3" fmla="*/ 0 h 8"/>
                  <a:gd name="T4" fmla="*/ 0 w 5"/>
                  <a:gd name="T5" fmla="*/ 8 h 8"/>
                  <a:gd name="T6" fmla="*/ 5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395"/>
              <p:cNvSpPr>
                <a:spLocks/>
              </p:cNvSpPr>
              <p:nvPr/>
            </p:nvSpPr>
            <p:spPr bwMode="auto">
              <a:xfrm>
                <a:off x="7554913" y="485776"/>
                <a:ext cx="49213" cy="46038"/>
              </a:xfrm>
              <a:custGeom>
                <a:avLst/>
                <a:gdLst>
                  <a:gd name="T0" fmla="*/ 21 w 31"/>
                  <a:gd name="T1" fmla="*/ 0 h 29"/>
                  <a:gd name="T2" fmla="*/ 0 w 31"/>
                  <a:gd name="T3" fmla="*/ 29 h 29"/>
                  <a:gd name="T4" fmla="*/ 13 w 31"/>
                  <a:gd name="T5" fmla="*/ 29 h 29"/>
                  <a:gd name="T6" fmla="*/ 31 w 31"/>
                  <a:gd name="T7" fmla="*/ 2 h 29"/>
                  <a:gd name="T8" fmla="*/ 31 w 31"/>
                  <a:gd name="T9" fmla="*/ 0 h 29"/>
                  <a:gd name="T10" fmla="*/ 21 w 3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9">
                    <a:moveTo>
                      <a:pt x="21" y="0"/>
                    </a:moveTo>
                    <a:lnTo>
                      <a:pt x="0" y="29"/>
                    </a:lnTo>
                    <a:lnTo>
                      <a:pt x="13" y="29"/>
                    </a:lnTo>
                    <a:lnTo>
                      <a:pt x="31" y="2"/>
                    </a:lnTo>
                    <a:lnTo>
                      <a:pt x="3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396"/>
              <p:cNvSpPr>
                <a:spLocks/>
              </p:cNvSpPr>
              <p:nvPr/>
            </p:nvSpPr>
            <p:spPr bwMode="auto">
              <a:xfrm>
                <a:off x="7513638" y="541338"/>
                <a:ext cx="55563" cy="41275"/>
              </a:xfrm>
              <a:custGeom>
                <a:avLst/>
                <a:gdLst>
                  <a:gd name="T0" fmla="*/ 0 w 35"/>
                  <a:gd name="T1" fmla="*/ 26 h 26"/>
                  <a:gd name="T2" fmla="*/ 14 w 35"/>
                  <a:gd name="T3" fmla="*/ 26 h 26"/>
                  <a:gd name="T4" fmla="*/ 35 w 35"/>
                  <a:gd name="T5" fmla="*/ 0 h 26"/>
                  <a:gd name="T6" fmla="*/ 21 w 35"/>
                  <a:gd name="T7" fmla="*/ 0 h 26"/>
                  <a:gd name="T8" fmla="*/ 0 w 3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5" y="0"/>
                    </a:lnTo>
                    <a:lnTo>
                      <a:pt x="21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397"/>
              <p:cNvSpPr>
                <a:spLocks/>
              </p:cNvSpPr>
              <p:nvPr/>
            </p:nvSpPr>
            <p:spPr bwMode="auto">
              <a:xfrm>
                <a:off x="7472363" y="592138"/>
                <a:ext cx="57150" cy="44450"/>
              </a:xfrm>
              <a:custGeom>
                <a:avLst/>
                <a:gdLst>
                  <a:gd name="T0" fmla="*/ 0 w 36"/>
                  <a:gd name="T1" fmla="*/ 28 h 28"/>
                  <a:gd name="T2" fmla="*/ 14 w 36"/>
                  <a:gd name="T3" fmla="*/ 28 h 28"/>
                  <a:gd name="T4" fmla="*/ 36 w 36"/>
                  <a:gd name="T5" fmla="*/ 0 h 28"/>
                  <a:gd name="T6" fmla="*/ 22 w 36"/>
                  <a:gd name="T7" fmla="*/ 0 h 28"/>
                  <a:gd name="T8" fmla="*/ 0 w 36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0" y="28"/>
                    </a:moveTo>
                    <a:lnTo>
                      <a:pt x="14" y="28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398"/>
              <p:cNvSpPr>
                <a:spLocks/>
              </p:cNvSpPr>
              <p:nvPr/>
            </p:nvSpPr>
            <p:spPr bwMode="auto">
              <a:xfrm>
                <a:off x="7431088" y="641351"/>
                <a:ext cx="57150" cy="46038"/>
              </a:xfrm>
              <a:custGeom>
                <a:avLst/>
                <a:gdLst>
                  <a:gd name="T0" fmla="*/ 0 w 36"/>
                  <a:gd name="T1" fmla="*/ 29 h 29"/>
                  <a:gd name="T2" fmla="*/ 14 w 36"/>
                  <a:gd name="T3" fmla="*/ 29 h 29"/>
                  <a:gd name="T4" fmla="*/ 36 w 36"/>
                  <a:gd name="T5" fmla="*/ 0 h 29"/>
                  <a:gd name="T6" fmla="*/ 22 w 36"/>
                  <a:gd name="T7" fmla="*/ 0 h 29"/>
                  <a:gd name="T8" fmla="*/ 0 w 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0" y="29"/>
                    </a:moveTo>
                    <a:lnTo>
                      <a:pt x="14" y="29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399"/>
              <p:cNvSpPr>
                <a:spLocks/>
              </p:cNvSpPr>
              <p:nvPr/>
            </p:nvSpPr>
            <p:spPr bwMode="auto">
              <a:xfrm>
                <a:off x="7389813" y="696913"/>
                <a:ext cx="57150" cy="41275"/>
              </a:xfrm>
              <a:custGeom>
                <a:avLst/>
                <a:gdLst>
                  <a:gd name="T0" fmla="*/ 0 w 36"/>
                  <a:gd name="T1" fmla="*/ 26 h 26"/>
                  <a:gd name="T2" fmla="*/ 14 w 36"/>
                  <a:gd name="T3" fmla="*/ 26 h 26"/>
                  <a:gd name="T4" fmla="*/ 36 w 36"/>
                  <a:gd name="T5" fmla="*/ 0 h 26"/>
                  <a:gd name="T6" fmla="*/ 22 w 36"/>
                  <a:gd name="T7" fmla="*/ 0 h 26"/>
                  <a:gd name="T8" fmla="*/ 0 w 3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400"/>
              <p:cNvSpPr>
                <a:spLocks/>
              </p:cNvSpPr>
              <p:nvPr/>
            </p:nvSpPr>
            <p:spPr bwMode="auto">
              <a:xfrm>
                <a:off x="7515226" y="431801"/>
                <a:ext cx="88900" cy="41275"/>
              </a:xfrm>
              <a:custGeom>
                <a:avLst/>
                <a:gdLst>
                  <a:gd name="T0" fmla="*/ 56 w 56"/>
                  <a:gd name="T1" fmla="*/ 6 h 26"/>
                  <a:gd name="T2" fmla="*/ 56 w 56"/>
                  <a:gd name="T3" fmla="*/ 0 h 26"/>
                  <a:gd name="T4" fmla="*/ 21 w 56"/>
                  <a:gd name="T5" fmla="*/ 0 h 26"/>
                  <a:gd name="T6" fmla="*/ 0 w 56"/>
                  <a:gd name="T7" fmla="*/ 26 h 26"/>
                  <a:gd name="T8" fmla="*/ 41 w 56"/>
                  <a:gd name="T9" fmla="*/ 26 h 26"/>
                  <a:gd name="T10" fmla="*/ 56 w 56"/>
                  <a:gd name="T1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6">
                    <a:moveTo>
                      <a:pt x="56" y="6"/>
                    </a:moveTo>
                    <a:lnTo>
                      <a:pt x="56" y="0"/>
                    </a:ln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401"/>
              <p:cNvSpPr>
                <a:spLocks/>
              </p:cNvSpPr>
              <p:nvPr/>
            </p:nvSpPr>
            <p:spPr bwMode="auto">
              <a:xfrm>
                <a:off x="7473951" y="485776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1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1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402"/>
              <p:cNvSpPr>
                <a:spLocks/>
              </p:cNvSpPr>
              <p:nvPr/>
            </p:nvSpPr>
            <p:spPr bwMode="auto">
              <a:xfrm>
                <a:off x="7432676" y="541338"/>
                <a:ext cx="100013" cy="41275"/>
              </a:xfrm>
              <a:custGeom>
                <a:avLst/>
                <a:gdLst>
                  <a:gd name="T0" fmla="*/ 63 w 63"/>
                  <a:gd name="T1" fmla="*/ 0 h 26"/>
                  <a:gd name="T2" fmla="*/ 21 w 63"/>
                  <a:gd name="T3" fmla="*/ 0 h 26"/>
                  <a:gd name="T4" fmla="*/ 0 w 63"/>
                  <a:gd name="T5" fmla="*/ 26 h 26"/>
                  <a:gd name="T6" fmla="*/ 41 w 63"/>
                  <a:gd name="T7" fmla="*/ 26 h 26"/>
                  <a:gd name="T8" fmla="*/ 63 w 6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63" y="0"/>
                    </a:move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403"/>
              <p:cNvSpPr>
                <a:spLocks/>
              </p:cNvSpPr>
              <p:nvPr/>
            </p:nvSpPr>
            <p:spPr bwMode="auto">
              <a:xfrm>
                <a:off x="7391401" y="592138"/>
                <a:ext cx="100013" cy="44450"/>
              </a:xfrm>
              <a:custGeom>
                <a:avLst/>
                <a:gdLst>
                  <a:gd name="T0" fmla="*/ 63 w 63"/>
                  <a:gd name="T1" fmla="*/ 0 h 28"/>
                  <a:gd name="T2" fmla="*/ 21 w 63"/>
                  <a:gd name="T3" fmla="*/ 0 h 28"/>
                  <a:gd name="T4" fmla="*/ 0 w 63"/>
                  <a:gd name="T5" fmla="*/ 28 h 28"/>
                  <a:gd name="T6" fmla="*/ 42 w 63"/>
                  <a:gd name="T7" fmla="*/ 28 h 28"/>
                  <a:gd name="T8" fmla="*/ 63 w 6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63" y="0"/>
                    </a:moveTo>
                    <a:lnTo>
                      <a:pt x="21" y="0"/>
                    </a:lnTo>
                    <a:lnTo>
                      <a:pt x="0" y="28"/>
                    </a:lnTo>
                    <a:lnTo>
                      <a:pt x="42" y="28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404"/>
              <p:cNvSpPr>
                <a:spLocks/>
              </p:cNvSpPr>
              <p:nvPr/>
            </p:nvSpPr>
            <p:spPr bwMode="auto">
              <a:xfrm>
                <a:off x="7350126" y="641351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2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2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405"/>
              <p:cNvSpPr>
                <a:spLocks/>
              </p:cNvSpPr>
              <p:nvPr/>
            </p:nvSpPr>
            <p:spPr bwMode="auto">
              <a:xfrm>
                <a:off x="7348538" y="696913"/>
                <a:ext cx="60325" cy="41275"/>
              </a:xfrm>
              <a:custGeom>
                <a:avLst/>
                <a:gdLst>
                  <a:gd name="T0" fmla="*/ 0 w 38"/>
                  <a:gd name="T1" fmla="*/ 0 h 26"/>
                  <a:gd name="T2" fmla="*/ 0 w 38"/>
                  <a:gd name="T3" fmla="*/ 26 h 26"/>
                  <a:gd name="T4" fmla="*/ 17 w 38"/>
                  <a:gd name="T5" fmla="*/ 26 h 26"/>
                  <a:gd name="T6" fmla="*/ 38 w 38"/>
                  <a:gd name="T7" fmla="*/ 0 h 26"/>
                  <a:gd name="T8" fmla="*/ 0 w 3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6">
                    <a:moveTo>
                      <a:pt x="0" y="0"/>
                    </a:moveTo>
                    <a:lnTo>
                      <a:pt x="0" y="26"/>
                    </a:lnTo>
                    <a:lnTo>
                      <a:pt x="17" y="26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407"/>
              <p:cNvSpPr>
                <a:spLocks/>
              </p:cNvSpPr>
              <p:nvPr/>
            </p:nvSpPr>
            <p:spPr bwMode="auto">
              <a:xfrm>
                <a:off x="7597776" y="68263"/>
                <a:ext cx="36513" cy="41275"/>
              </a:xfrm>
              <a:custGeom>
                <a:avLst/>
                <a:gdLst>
                  <a:gd name="T0" fmla="*/ 17 w 23"/>
                  <a:gd name="T1" fmla="*/ 10 h 26"/>
                  <a:gd name="T2" fmla="*/ 17 w 23"/>
                  <a:gd name="T3" fmla="*/ 0 h 26"/>
                  <a:gd name="T4" fmla="*/ 23 w 23"/>
                  <a:gd name="T5" fmla="*/ 0 h 26"/>
                  <a:gd name="T6" fmla="*/ 23 w 23"/>
                  <a:gd name="T7" fmla="*/ 26 h 26"/>
                  <a:gd name="T8" fmla="*/ 17 w 23"/>
                  <a:gd name="T9" fmla="*/ 26 h 26"/>
                  <a:gd name="T10" fmla="*/ 17 w 23"/>
                  <a:gd name="T11" fmla="*/ 16 h 26"/>
                  <a:gd name="T12" fmla="*/ 7 w 23"/>
                  <a:gd name="T13" fmla="*/ 16 h 26"/>
                  <a:gd name="T14" fmla="*/ 7 w 23"/>
                  <a:gd name="T15" fmla="*/ 26 h 26"/>
                  <a:gd name="T16" fmla="*/ 0 w 23"/>
                  <a:gd name="T17" fmla="*/ 26 h 26"/>
                  <a:gd name="T18" fmla="*/ 0 w 23"/>
                  <a:gd name="T19" fmla="*/ 0 h 26"/>
                  <a:gd name="T20" fmla="*/ 7 w 23"/>
                  <a:gd name="T21" fmla="*/ 0 h 26"/>
                  <a:gd name="T22" fmla="*/ 7 w 23"/>
                  <a:gd name="T23" fmla="*/ 10 h 26"/>
                  <a:gd name="T24" fmla="*/ 17 w 23"/>
                  <a:gd name="T2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26">
                    <a:moveTo>
                      <a:pt x="17" y="10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23" y="26"/>
                    </a:lnTo>
                    <a:lnTo>
                      <a:pt x="17" y="26"/>
                    </a:lnTo>
                    <a:lnTo>
                      <a:pt x="17" y="16"/>
                    </a:lnTo>
                    <a:lnTo>
                      <a:pt x="7" y="16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0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3" name="Freeform 408"/>
              <p:cNvSpPr>
                <a:spLocks noEditPoints="1"/>
              </p:cNvSpPr>
              <p:nvPr/>
            </p:nvSpPr>
            <p:spPr bwMode="auto">
              <a:xfrm>
                <a:off x="7596188" y="131763"/>
                <a:ext cx="41275" cy="44450"/>
              </a:xfrm>
              <a:custGeom>
                <a:avLst/>
                <a:gdLst>
                  <a:gd name="T0" fmla="*/ 32 w 37"/>
                  <a:gd name="T1" fmla="*/ 6 h 39"/>
                  <a:gd name="T2" fmla="*/ 37 w 37"/>
                  <a:gd name="T3" fmla="*/ 20 h 39"/>
                  <a:gd name="T4" fmla="*/ 32 w 37"/>
                  <a:gd name="T5" fmla="*/ 33 h 39"/>
                  <a:gd name="T6" fmla="*/ 18 w 37"/>
                  <a:gd name="T7" fmla="*/ 39 h 39"/>
                  <a:gd name="T8" fmla="*/ 5 w 37"/>
                  <a:gd name="T9" fmla="*/ 33 h 39"/>
                  <a:gd name="T10" fmla="*/ 0 w 37"/>
                  <a:gd name="T11" fmla="*/ 20 h 39"/>
                  <a:gd name="T12" fmla="*/ 5 w 37"/>
                  <a:gd name="T13" fmla="*/ 6 h 39"/>
                  <a:gd name="T14" fmla="*/ 18 w 37"/>
                  <a:gd name="T15" fmla="*/ 0 h 39"/>
                  <a:gd name="T16" fmla="*/ 32 w 37"/>
                  <a:gd name="T17" fmla="*/ 6 h 39"/>
                  <a:gd name="T18" fmla="*/ 25 w 37"/>
                  <a:gd name="T19" fmla="*/ 27 h 39"/>
                  <a:gd name="T20" fmla="*/ 28 w 37"/>
                  <a:gd name="T21" fmla="*/ 20 h 39"/>
                  <a:gd name="T22" fmla="*/ 25 w 37"/>
                  <a:gd name="T23" fmla="*/ 12 h 39"/>
                  <a:gd name="T24" fmla="*/ 18 w 37"/>
                  <a:gd name="T25" fmla="*/ 9 h 39"/>
                  <a:gd name="T26" fmla="*/ 11 w 37"/>
                  <a:gd name="T27" fmla="*/ 12 h 39"/>
                  <a:gd name="T28" fmla="*/ 9 w 37"/>
                  <a:gd name="T29" fmla="*/ 20 h 39"/>
                  <a:gd name="T30" fmla="*/ 11 w 37"/>
                  <a:gd name="T31" fmla="*/ 27 h 39"/>
                  <a:gd name="T32" fmla="*/ 18 w 37"/>
                  <a:gd name="T33" fmla="*/ 30 h 39"/>
                  <a:gd name="T34" fmla="*/ 25 w 37"/>
                  <a:gd name="T35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9">
                    <a:moveTo>
                      <a:pt x="32" y="6"/>
                    </a:moveTo>
                    <a:cubicBezTo>
                      <a:pt x="35" y="10"/>
                      <a:pt x="37" y="14"/>
                      <a:pt x="37" y="20"/>
                    </a:cubicBezTo>
                    <a:cubicBezTo>
                      <a:pt x="37" y="25"/>
                      <a:pt x="35" y="29"/>
                      <a:pt x="32" y="33"/>
                    </a:cubicBezTo>
                    <a:cubicBezTo>
                      <a:pt x="28" y="37"/>
                      <a:pt x="24" y="39"/>
                      <a:pt x="18" y="39"/>
                    </a:cubicBezTo>
                    <a:cubicBezTo>
                      <a:pt x="13" y="39"/>
                      <a:pt x="9" y="37"/>
                      <a:pt x="5" y="33"/>
                    </a:cubicBezTo>
                    <a:cubicBezTo>
                      <a:pt x="1" y="29"/>
                      <a:pt x="0" y="25"/>
                      <a:pt x="0" y="20"/>
                    </a:cubicBezTo>
                    <a:cubicBezTo>
                      <a:pt x="0" y="14"/>
                      <a:pt x="1" y="10"/>
                      <a:pt x="5" y="6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4" y="0"/>
                      <a:pt x="28" y="2"/>
                      <a:pt x="32" y="6"/>
                    </a:cubicBezTo>
                    <a:close/>
                    <a:moveTo>
                      <a:pt x="25" y="27"/>
                    </a:moveTo>
                    <a:cubicBezTo>
                      <a:pt x="27" y="25"/>
                      <a:pt x="28" y="22"/>
                      <a:pt x="28" y="20"/>
                    </a:cubicBezTo>
                    <a:cubicBezTo>
                      <a:pt x="28" y="17"/>
                      <a:pt x="27" y="14"/>
                      <a:pt x="25" y="12"/>
                    </a:cubicBezTo>
                    <a:cubicBezTo>
                      <a:pt x="23" y="10"/>
                      <a:pt x="21" y="9"/>
                      <a:pt x="18" y="9"/>
                    </a:cubicBezTo>
                    <a:cubicBezTo>
                      <a:pt x="16" y="9"/>
                      <a:pt x="13" y="10"/>
                      <a:pt x="11" y="12"/>
                    </a:cubicBezTo>
                    <a:cubicBezTo>
                      <a:pt x="10" y="14"/>
                      <a:pt x="9" y="17"/>
                      <a:pt x="9" y="20"/>
                    </a:cubicBezTo>
                    <a:cubicBezTo>
                      <a:pt x="9" y="22"/>
                      <a:pt x="10" y="25"/>
                      <a:pt x="11" y="27"/>
                    </a:cubicBezTo>
                    <a:cubicBezTo>
                      <a:pt x="13" y="29"/>
                      <a:pt x="16" y="30"/>
                      <a:pt x="18" y="30"/>
                    </a:cubicBezTo>
                    <a:cubicBezTo>
                      <a:pt x="21" y="30"/>
                      <a:pt x="23" y="29"/>
                      <a:pt x="25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4" name="Freeform 409"/>
              <p:cNvSpPr>
                <a:spLocks/>
              </p:cNvSpPr>
              <p:nvPr/>
            </p:nvSpPr>
            <p:spPr bwMode="auto">
              <a:xfrm>
                <a:off x="7602538" y="200025"/>
                <a:ext cx="28575" cy="41275"/>
              </a:xfrm>
              <a:custGeom>
                <a:avLst/>
                <a:gdLst>
                  <a:gd name="T0" fmla="*/ 18 w 18"/>
                  <a:gd name="T1" fmla="*/ 0 h 26"/>
                  <a:gd name="T2" fmla="*/ 18 w 18"/>
                  <a:gd name="T3" fmla="*/ 6 h 26"/>
                  <a:gd name="T4" fmla="*/ 12 w 18"/>
                  <a:gd name="T5" fmla="*/ 6 h 26"/>
                  <a:gd name="T6" fmla="*/ 12 w 18"/>
                  <a:gd name="T7" fmla="*/ 26 h 26"/>
                  <a:gd name="T8" fmla="*/ 6 w 18"/>
                  <a:gd name="T9" fmla="*/ 26 h 26"/>
                  <a:gd name="T10" fmla="*/ 6 w 18"/>
                  <a:gd name="T11" fmla="*/ 6 h 26"/>
                  <a:gd name="T12" fmla="*/ 0 w 18"/>
                  <a:gd name="T13" fmla="*/ 6 h 26"/>
                  <a:gd name="T14" fmla="*/ 0 w 18"/>
                  <a:gd name="T15" fmla="*/ 0 h 26"/>
                  <a:gd name="T16" fmla="*/ 18 w 18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6">
                    <a:moveTo>
                      <a:pt x="18" y="0"/>
                    </a:moveTo>
                    <a:lnTo>
                      <a:pt x="18" y="6"/>
                    </a:lnTo>
                    <a:lnTo>
                      <a:pt x="12" y="6"/>
                    </a:lnTo>
                    <a:lnTo>
                      <a:pt x="12" y="26"/>
                    </a:lnTo>
                    <a:lnTo>
                      <a:pt x="6" y="2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5" name="Freeform 410"/>
              <p:cNvSpPr>
                <a:spLocks/>
              </p:cNvSpPr>
              <p:nvPr/>
            </p:nvSpPr>
            <p:spPr bwMode="auto">
              <a:xfrm>
                <a:off x="7597776" y="265113"/>
                <a:ext cx="36513" cy="41275"/>
              </a:xfrm>
              <a:custGeom>
                <a:avLst/>
                <a:gdLst>
                  <a:gd name="T0" fmla="*/ 32 w 32"/>
                  <a:gd name="T1" fmla="*/ 0 h 36"/>
                  <a:gd name="T2" fmla="*/ 32 w 32"/>
                  <a:gd name="T3" fmla="*/ 9 h 36"/>
                  <a:gd name="T4" fmla="*/ 17 w 32"/>
                  <a:gd name="T5" fmla="*/ 9 h 36"/>
                  <a:gd name="T6" fmla="*/ 10 w 32"/>
                  <a:gd name="T7" fmla="*/ 13 h 36"/>
                  <a:gd name="T8" fmla="*/ 26 w 32"/>
                  <a:gd name="T9" fmla="*/ 13 h 36"/>
                  <a:gd name="T10" fmla="*/ 26 w 32"/>
                  <a:gd name="T11" fmla="*/ 23 h 36"/>
                  <a:gd name="T12" fmla="*/ 10 w 32"/>
                  <a:gd name="T13" fmla="*/ 23 h 36"/>
                  <a:gd name="T14" fmla="*/ 17 w 32"/>
                  <a:gd name="T15" fmla="*/ 27 h 36"/>
                  <a:gd name="T16" fmla="*/ 32 w 32"/>
                  <a:gd name="T17" fmla="*/ 27 h 36"/>
                  <a:gd name="T18" fmla="*/ 32 w 32"/>
                  <a:gd name="T19" fmla="*/ 36 h 36"/>
                  <a:gd name="T20" fmla="*/ 17 w 32"/>
                  <a:gd name="T21" fmla="*/ 36 h 36"/>
                  <a:gd name="T22" fmla="*/ 5 w 32"/>
                  <a:gd name="T23" fmla="*/ 31 h 36"/>
                  <a:gd name="T24" fmla="*/ 0 w 32"/>
                  <a:gd name="T25" fmla="*/ 18 h 36"/>
                  <a:gd name="T26" fmla="*/ 5 w 32"/>
                  <a:gd name="T27" fmla="*/ 5 h 36"/>
                  <a:gd name="T28" fmla="*/ 17 w 32"/>
                  <a:gd name="T29" fmla="*/ 0 h 36"/>
                  <a:gd name="T30" fmla="*/ 32 w 32"/>
                  <a:gd name="T3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6">
                    <a:moveTo>
                      <a:pt x="32" y="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4" y="9"/>
                      <a:pt x="12" y="10"/>
                      <a:pt x="10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2" y="26"/>
                      <a:pt x="14" y="27"/>
                      <a:pt x="17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3" y="36"/>
                      <a:pt x="8" y="34"/>
                      <a:pt x="5" y="31"/>
                    </a:cubicBezTo>
                    <a:cubicBezTo>
                      <a:pt x="2" y="27"/>
                      <a:pt x="0" y="23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6" name="Freeform 411"/>
              <p:cNvSpPr>
                <a:spLocks/>
              </p:cNvSpPr>
              <p:nvPr/>
            </p:nvSpPr>
            <p:spPr bwMode="auto">
              <a:xfrm>
                <a:off x="7600951" y="330200"/>
                <a:ext cx="31750" cy="41275"/>
              </a:xfrm>
              <a:custGeom>
                <a:avLst/>
                <a:gdLst>
                  <a:gd name="T0" fmla="*/ 9 w 28"/>
                  <a:gd name="T1" fmla="*/ 26 h 36"/>
                  <a:gd name="T2" fmla="*/ 11 w 28"/>
                  <a:gd name="T3" fmla="*/ 27 h 36"/>
                  <a:gd name="T4" fmla="*/ 28 w 28"/>
                  <a:gd name="T5" fmla="*/ 27 h 36"/>
                  <a:gd name="T6" fmla="*/ 28 w 28"/>
                  <a:gd name="T7" fmla="*/ 36 h 36"/>
                  <a:gd name="T8" fmla="*/ 11 w 28"/>
                  <a:gd name="T9" fmla="*/ 36 h 36"/>
                  <a:gd name="T10" fmla="*/ 3 w 28"/>
                  <a:gd name="T11" fmla="*/ 33 h 36"/>
                  <a:gd name="T12" fmla="*/ 0 w 28"/>
                  <a:gd name="T13" fmla="*/ 26 h 36"/>
                  <a:gd name="T14" fmla="*/ 0 w 28"/>
                  <a:gd name="T15" fmla="*/ 0 h 36"/>
                  <a:gd name="T16" fmla="*/ 9 w 28"/>
                  <a:gd name="T17" fmla="*/ 0 h 36"/>
                  <a:gd name="T18" fmla="*/ 9 w 28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6">
                    <a:moveTo>
                      <a:pt x="9" y="26"/>
                    </a:moveTo>
                    <a:cubicBezTo>
                      <a:pt x="9" y="27"/>
                      <a:pt x="10" y="27"/>
                      <a:pt x="11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8" y="36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19" name="组合 118"/>
          <p:cNvGrpSpPr/>
          <p:nvPr/>
        </p:nvGrpSpPr>
        <p:grpSpPr>
          <a:xfrm>
            <a:off x="3915780" y="3483980"/>
            <a:ext cx="1137941" cy="689124"/>
            <a:chOff x="5605912" y="4941362"/>
            <a:chExt cx="1137941" cy="689124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131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32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33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34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35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36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21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23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4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5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6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7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8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9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0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3" name="组合 172"/>
          <p:cNvGrpSpPr/>
          <p:nvPr/>
        </p:nvGrpSpPr>
        <p:grpSpPr>
          <a:xfrm>
            <a:off x="5247678" y="1988840"/>
            <a:ext cx="1137941" cy="689124"/>
            <a:chOff x="5605912" y="4941362"/>
            <a:chExt cx="1137941" cy="689124"/>
          </a:xfrm>
        </p:grpSpPr>
        <p:grpSp>
          <p:nvGrpSpPr>
            <p:cNvPr id="174" name="组合 173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185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86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87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88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89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90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75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6" name="组合 175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77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8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9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0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1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2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3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4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91" name="组合 190"/>
          <p:cNvGrpSpPr/>
          <p:nvPr/>
        </p:nvGrpSpPr>
        <p:grpSpPr>
          <a:xfrm>
            <a:off x="3433291" y="2523852"/>
            <a:ext cx="1137941" cy="689124"/>
            <a:chOff x="5605912" y="4941362"/>
            <a:chExt cx="1137941" cy="689124"/>
          </a:xfrm>
        </p:grpSpPr>
        <p:grpSp>
          <p:nvGrpSpPr>
            <p:cNvPr id="192" name="组合 191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203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04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05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06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07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208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93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4" name="组合 193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95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6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7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8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9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0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1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2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5391694" y="3531964"/>
            <a:ext cx="1137941" cy="689124"/>
            <a:chOff x="5605912" y="4941362"/>
            <a:chExt cx="1137941" cy="689124"/>
          </a:xfrm>
        </p:grpSpPr>
        <p:grpSp>
          <p:nvGrpSpPr>
            <p:cNvPr id="210" name="组合 209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221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22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23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24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25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226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211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213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6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7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8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9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0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46CEA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347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45" grpId="0" animBg="1"/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短期盈利计划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224240" y="1478277"/>
            <a:ext cx="2269570" cy="4254979"/>
            <a:chOff x="1044840" y="1402871"/>
            <a:chExt cx="2269570" cy="4254979"/>
          </a:xfrm>
        </p:grpSpPr>
        <p:sp>
          <p:nvSpPr>
            <p:cNvPr id="13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  <a:gd name="connsiteX0" fmla="*/ 174418 w 2267687"/>
                <a:gd name="connsiteY0" fmla="*/ 303531 h 303531"/>
                <a:gd name="connsiteX1" fmla="*/ 0 w 2267687"/>
                <a:gd name="connsiteY1" fmla="*/ 0 h 303531"/>
                <a:gd name="connsiteX2" fmla="*/ 2267687 w 2267687"/>
                <a:gd name="connsiteY2" fmla="*/ 290831 h 303531"/>
                <a:gd name="connsiteX3" fmla="*/ 174418 w 2267687"/>
                <a:gd name="connsiteY3" fmla="*/ 303531 h 303531"/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376679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785620" y="1402871"/>
              <a:ext cx="830580" cy="975045"/>
              <a:chOff x="6591300" y="1966752"/>
              <a:chExt cx="830580" cy="975045"/>
            </a:xfrm>
          </p:grpSpPr>
          <p:sp>
            <p:nvSpPr>
              <p:cNvPr id="21" name="任意多边形 20"/>
              <p:cNvSpPr/>
              <p:nvPr/>
            </p:nvSpPr>
            <p:spPr>
              <a:xfrm>
                <a:off x="6591300" y="2484597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6790111" y="1966752"/>
                <a:ext cx="432956" cy="938372"/>
              </a:xfrm>
              <a:custGeom>
                <a:avLst/>
                <a:gdLst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123385 w 432956"/>
                  <a:gd name="connsiteY8" fmla="*/ 288632 h 938372"/>
                  <a:gd name="connsiteX9" fmla="*/ 63405 w 432956"/>
                  <a:gd name="connsiteY9" fmla="*/ 260163 h 938372"/>
                  <a:gd name="connsiteX10" fmla="*/ 0 w 432956"/>
                  <a:gd name="connsiteY10" fmla="*/ 152400 h 938372"/>
                  <a:gd name="connsiteX11" fmla="*/ 216478 w 432956"/>
                  <a:gd name="connsiteY11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391740 w 483180"/>
                  <a:gd name="connsiteY0" fmla="*/ 938372 h 1029812"/>
                  <a:gd name="connsiteX1" fmla="*/ 41218 w 483180"/>
                  <a:gd name="connsiteY1" fmla="*/ 938372 h 1029812"/>
                  <a:gd name="connsiteX2" fmla="*/ 138592 w 483180"/>
                  <a:gd name="connsiteY2" fmla="*/ 458103 h 1029812"/>
                  <a:gd name="connsiteX3" fmla="*/ 63405 w 483180"/>
                  <a:gd name="connsiteY3" fmla="*/ 260163 h 1029812"/>
                  <a:gd name="connsiteX4" fmla="*/ 0 w 483180"/>
                  <a:gd name="connsiteY4" fmla="*/ 152400 h 1029812"/>
                  <a:gd name="connsiteX5" fmla="*/ 216478 w 483180"/>
                  <a:gd name="connsiteY5" fmla="*/ 0 h 1029812"/>
                  <a:gd name="connsiteX6" fmla="*/ 432956 w 483180"/>
                  <a:gd name="connsiteY6" fmla="*/ 152400 h 1029812"/>
                  <a:gd name="connsiteX7" fmla="*/ 369551 w 483180"/>
                  <a:gd name="connsiteY7" fmla="*/ 260163 h 1029812"/>
                  <a:gd name="connsiteX8" fmla="*/ 318874 w 483180"/>
                  <a:gd name="connsiteY8" fmla="*/ 457656 h 1029812"/>
                  <a:gd name="connsiteX9" fmla="*/ 483180 w 483180"/>
                  <a:gd name="connsiteY9" fmla="*/ 1029812 h 1029812"/>
                  <a:gd name="connsiteX0" fmla="*/ 41218 w 483180"/>
                  <a:gd name="connsiteY0" fmla="*/ 938372 h 1029812"/>
                  <a:gd name="connsiteX1" fmla="*/ 138592 w 483180"/>
                  <a:gd name="connsiteY1" fmla="*/ 458103 h 1029812"/>
                  <a:gd name="connsiteX2" fmla="*/ 63405 w 483180"/>
                  <a:gd name="connsiteY2" fmla="*/ 260163 h 1029812"/>
                  <a:gd name="connsiteX3" fmla="*/ 0 w 483180"/>
                  <a:gd name="connsiteY3" fmla="*/ 152400 h 1029812"/>
                  <a:gd name="connsiteX4" fmla="*/ 216478 w 483180"/>
                  <a:gd name="connsiteY4" fmla="*/ 0 h 1029812"/>
                  <a:gd name="connsiteX5" fmla="*/ 432956 w 483180"/>
                  <a:gd name="connsiteY5" fmla="*/ 152400 h 1029812"/>
                  <a:gd name="connsiteX6" fmla="*/ 369551 w 483180"/>
                  <a:gd name="connsiteY6" fmla="*/ 260163 h 1029812"/>
                  <a:gd name="connsiteX7" fmla="*/ 318874 w 483180"/>
                  <a:gd name="connsiteY7" fmla="*/ 457656 h 1029812"/>
                  <a:gd name="connsiteX8" fmla="*/ 483180 w 483180"/>
                  <a:gd name="connsiteY8" fmla="*/ 1029812 h 102981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394280 w 432956"/>
                  <a:gd name="connsiteY8" fmla="*/ 928212 h 93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2956" h="938372">
                    <a:moveTo>
                      <a:pt x="41218" y="938372"/>
                    </a:moveTo>
                    <a:cubicBezTo>
                      <a:pt x="109163" y="674053"/>
                      <a:pt x="139668" y="603893"/>
                      <a:pt x="138592" y="458103"/>
                    </a:cubicBezTo>
                    <a:cubicBezTo>
                      <a:pt x="137871" y="360373"/>
                      <a:pt x="146676" y="307093"/>
                      <a:pt x="63405" y="260163"/>
                    </a:cubicBezTo>
                    <a:cubicBezTo>
                      <a:pt x="24230" y="232584"/>
                      <a:pt x="0" y="194484"/>
                      <a:pt x="0" y="152400"/>
                    </a:cubicBezTo>
                    <a:cubicBezTo>
                      <a:pt x="0" y="68232"/>
                      <a:pt x="96921" y="0"/>
                      <a:pt x="216478" y="0"/>
                    </a:cubicBezTo>
                    <a:cubicBezTo>
                      <a:pt x="336035" y="0"/>
                      <a:pt x="432956" y="68232"/>
                      <a:pt x="432956" y="152400"/>
                    </a:cubicBezTo>
                    <a:cubicBezTo>
                      <a:pt x="432956" y="194484"/>
                      <a:pt x="408726" y="232584"/>
                      <a:pt x="369551" y="260163"/>
                    </a:cubicBezTo>
                    <a:cubicBezTo>
                      <a:pt x="299742" y="303769"/>
                      <a:pt x="318833" y="363250"/>
                      <a:pt x="315699" y="454481"/>
                    </a:cubicBezTo>
                    <a:cubicBezTo>
                      <a:pt x="325700" y="599440"/>
                      <a:pt x="322208" y="722472"/>
                      <a:pt x="394280" y="928212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9000">
                      <a:schemeClr val="bg1">
                        <a:lumMod val="85000"/>
                      </a:schemeClr>
                    </a:gs>
                    <a:gs pos="35000">
                      <a:srgbClr val="C9C9C9"/>
                    </a:gs>
                    <a:gs pos="56000">
                      <a:schemeClr val="bg1">
                        <a:lumMod val="50000"/>
                      </a:schemeClr>
                    </a:gs>
                    <a:gs pos="22000">
                      <a:schemeClr val="bg1">
                        <a:lumMod val="50000"/>
                      </a:schemeClr>
                    </a:gs>
                    <a:gs pos="84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412291" y="3494347"/>
              <a:ext cx="1660555" cy="1156552"/>
              <a:chOff x="141081" y="2735579"/>
              <a:chExt cx="1660555" cy="1156552"/>
            </a:xfrm>
          </p:grpSpPr>
          <p:sp>
            <p:nvSpPr>
              <p:cNvPr id="19" name="文本框 77"/>
              <p:cNvSpPr txBox="1"/>
              <p:nvPr/>
            </p:nvSpPr>
            <p:spPr>
              <a:xfrm>
                <a:off x="141081" y="2735579"/>
                <a:ext cx="1585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20" name="文本框 78"/>
              <p:cNvSpPr txBox="1"/>
              <p:nvPr/>
            </p:nvSpPr>
            <p:spPr>
              <a:xfrm>
                <a:off x="141082" y="3153467"/>
                <a:ext cx="166055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请勿盗卖！否则将被追究法律责任！</a:t>
                </a:r>
              </a:p>
            </p:txBody>
          </p:sp>
        </p:grpSp>
      </p:grpSp>
      <p:grpSp>
        <p:nvGrpSpPr>
          <p:cNvPr id="23" name="Group 8"/>
          <p:cNvGrpSpPr>
            <a:grpSpLocks noChangeAspect="1"/>
          </p:cNvGrpSpPr>
          <p:nvPr/>
        </p:nvGrpSpPr>
        <p:grpSpPr bwMode="auto">
          <a:xfrm>
            <a:off x="2156972" y="2895872"/>
            <a:ext cx="404106" cy="408470"/>
            <a:chOff x="4313" y="1262"/>
            <a:chExt cx="463" cy="468"/>
          </a:xfrm>
          <a:solidFill>
            <a:srgbClr val="C00000"/>
          </a:solidFill>
          <a:effectLst/>
        </p:grpSpPr>
        <p:sp>
          <p:nvSpPr>
            <p:cNvPr id="24" name="Rectangle 9"/>
            <p:cNvSpPr>
              <a:spLocks noChangeArrowheads="1"/>
            </p:cNvSpPr>
            <p:nvPr/>
          </p:nvSpPr>
          <p:spPr bwMode="auto">
            <a:xfrm>
              <a:off x="4603" y="1387"/>
              <a:ext cx="77" cy="3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4699" y="1349"/>
              <a:ext cx="77" cy="3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4515" y="1447"/>
              <a:ext cx="76" cy="2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4423" y="1486"/>
              <a:ext cx="80" cy="2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4335" y="1565"/>
              <a:ext cx="76" cy="1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4313" y="1277"/>
              <a:ext cx="298" cy="247"/>
            </a:xfrm>
            <a:custGeom>
              <a:avLst/>
              <a:gdLst>
                <a:gd name="T0" fmla="*/ 0 w 298"/>
                <a:gd name="T1" fmla="*/ 240 h 247"/>
                <a:gd name="T2" fmla="*/ 290 w 298"/>
                <a:gd name="T3" fmla="*/ 0 h 247"/>
                <a:gd name="T4" fmla="*/ 298 w 298"/>
                <a:gd name="T5" fmla="*/ 7 h 247"/>
                <a:gd name="T6" fmla="*/ 7 w 298"/>
                <a:gd name="T7" fmla="*/ 247 h 247"/>
                <a:gd name="T8" fmla="*/ 0 w 298"/>
                <a:gd name="T9" fmla="*/ 240 h 247"/>
                <a:gd name="T10" fmla="*/ 0 w 298"/>
                <a:gd name="T11" fmla="*/ 24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247">
                  <a:moveTo>
                    <a:pt x="0" y="240"/>
                  </a:moveTo>
                  <a:lnTo>
                    <a:pt x="290" y="0"/>
                  </a:lnTo>
                  <a:lnTo>
                    <a:pt x="298" y="7"/>
                  </a:lnTo>
                  <a:lnTo>
                    <a:pt x="7" y="247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5"/>
            <p:cNvSpPr>
              <a:spLocks/>
            </p:cNvSpPr>
            <p:nvPr/>
          </p:nvSpPr>
          <p:spPr bwMode="auto">
            <a:xfrm>
              <a:off x="4567" y="1262"/>
              <a:ext cx="65" cy="58"/>
            </a:xfrm>
            <a:custGeom>
              <a:avLst/>
              <a:gdLst>
                <a:gd name="T0" fmla="*/ 0 w 65"/>
                <a:gd name="T1" fmla="*/ 3 h 58"/>
                <a:gd name="T2" fmla="*/ 65 w 65"/>
                <a:gd name="T3" fmla="*/ 0 h 58"/>
                <a:gd name="T4" fmla="*/ 36 w 65"/>
                <a:gd name="T5" fmla="*/ 58 h 58"/>
                <a:gd name="T6" fmla="*/ 0 w 65"/>
                <a:gd name="T7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58">
                  <a:moveTo>
                    <a:pt x="0" y="3"/>
                  </a:moveTo>
                  <a:lnTo>
                    <a:pt x="65" y="0"/>
                  </a:lnTo>
                  <a:lnTo>
                    <a:pt x="36" y="58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84001" y="1478277"/>
            <a:ext cx="2269570" cy="4254979"/>
            <a:chOff x="1044840" y="1402871"/>
            <a:chExt cx="2269570" cy="4254979"/>
          </a:xfrm>
        </p:grpSpPr>
        <p:sp>
          <p:nvSpPr>
            <p:cNvPr id="32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  <a:gd name="connsiteX0" fmla="*/ 174418 w 2267687"/>
                <a:gd name="connsiteY0" fmla="*/ 303531 h 303531"/>
                <a:gd name="connsiteX1" fmla="*/ 0 w 2267687"/>
                <a:gd name="connsiteY1" fmla="*/ 0 h 303531"/>
                <a:gd name="connsiteX2" fmla="*/ 2267687 w 2267687"/>
                <a:gd name="connsiteY2" fmla="*/ 290831 h 303531"/>
                <a:gd name="connsiteX3" fmla="*/ 174418 w 2267687"/>
                <a:gd name="connsiteY3" fmla="*/ 303531 h 303531"/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1376679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85620" y="1402871"/>
              <a:ext cx="830580" cy="975045"/>
              <a:chOff x="6591300" y="1966752"/>
              <a:chExt cx="830580" cy="975045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6591300" y="2484597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6790111" y="1966752"/>
                <a:ext cx="432956" cy="938372"/>
              </a:xfrm>
              <a:custGeom>
                <a:avLst/>
                <a:gdLst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123385 w 432956"/>
                  <a:gd name="connsiteY8" fmla="*/ 288632 h 938372"/>
                  <a:gd name="connsiteX9" fmla="*/ 63405 w 432956"/>
                  <a:gd name="connsiteY9" fmla="*/ 260163 h 938372"/>
                  <a:gd name="connsiteX10" fmla="*/ 0 w 432956"/>
                  <a:gd name="connsiteY10" fmla="*/ 152400 h 938372"/>
                  <a:gd name="connsiteX11" fmla="*/ 216478 w 432956"/>
                  <a:gd name="connsiteY11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391740 w 483180"/>
                  <a:gd name="connsiteY0" fmla="*/ 938372 h 1029812"/>
                  <a:gd name="connsiteX1" fmla="*/ 41218 w 483180"/>
                  <a:gd name="connsiteY1" fmla="*/ 938372 h 1029812"/>
                  <a:gd name="connsiteX2" fmla="*/ 138592 w 483180"/>
                  <a:gd name="connsiteY2" fmla="*/ 458103 h 1029812"/>
                  <a:gd name="connsiteX3" fmla="*/ 63405 w 483180"/>
                  <a:gd name="connsiteY3" fmla="*/ 260163 h 1029812"/>
                  <a:gd name="connsiteX4" fmla="*/ 0 w 483180"/>
                  <a:gd name="connsiteY4" fmla="*/ 152400 h 1029812"/>
                  <a:gd name="connsiteX5" fmla="*/ 216478 w 483180"/>
                  <a:gd name="connsiteY5" fmla="*/ 0 h 1029812"/>
                  <a:gd name="connsiteX6" fmla="*/ 432956 w 483180"/>
                  <a:gd name="connsiteY6" fmla="*/ 152400 h 1029812"/>
                  <a:gd name="connsiteX7" fmla="*/ 369551 w 483180"/>
                  <a:gd name="connsiteY7" fmla="*/ 260163 h 1029812"/>
                  <a:gd name="connsiteX8" fmla="*/ 318874 w 483180"/>
                  <a:gd name="connsiteY8" fmla="*/ 457656 h 1029812"/>
                  <a:gd name="connsiteX9" fmla="*/ 483180 w 483180"/>
                  <a:gd name="connsiteY9" fmla="*/ 1029812 h 1029812"/>
                  <a:gd name="connsiteX0" fmla="*/ 41218 w 483180"/>
                  <a:gd name="connsiteY0" fmla="*/ 938372 h 1029812"/>
                  <a:gd name="connsiteX1" fmla="*/ 138592 w 483180"/>
                  <a:gd name="connsiteY1" fmla="*/ 458103 h 1029812"/>
                  <a:gd name="connsiteX2" fmla="*/ 63405 w 483180"/>
                  <a:gd name="connsiteY2" fmla="*/ 260163 h 1029812"/>
                  <a:gd name="connsiteX3" fmla="*/ 0 w 483180"/>
                  <a:gd name="connsiteY3" fmla="*/ 152400 h 1029812"/>
                  <a:gd name="connsiteX4" fmla="*/ 216478 w 483180"/>
                  <a:gd name="connsiteY4" fmla="*/ 0 h 1029812"/>
                  <a:gd name="connsiteX5" fmla="*/ 432956 w 483180"/>
                  <a:gd name="connsiteY5" fmla="*/ 152400 h 1029812"/>
                  <a:gd name="connsiteX6" fmla="*/ 369551 w 483180"/>
                  <a:gd name="connsiteY6" fmla="*/ 260163 h 1029812"/>
                  <a:gd name="connsiteX7" fmla="*/ 318874 w 483180"/>
                  <a:gd name="connsiteY7" fmla="*/ 457656 h 1029812"/>
                  <a:gd name="connsiteX8" fmla="*/ 483180 w 483180"/>
                  <a:gd name="connsiteY8" fmla="*/ 1029812 h 102981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394280 w 432956"/>
                  <a:gd name="connsiteY8" fmla="*/ 928212 h 93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2956" h="938372">
                    <a:moveTo>
                      <a:pt x="41218" y="938372"/>
                    </a:moveTo>
                    <a:cubicBezTo>
                      <a:pt x="109163" y="674053"/>
                      <a:pt x="139668" y="603893"/>
                      <a:pt x="138592" y="458103"/>
                    </a:cubicBezTo>
                    <a:cubicBezTo>
                      <a:pt x="137871" y="360373"/>
                      <a:pt x="146676" y="307093"/>
                      <a:pt x="63405" y="260163"/>
                    </a:cubicBezTo>
                    <a:cubicBezTo>
                      <a:pt x="24230" y="232584"/>
                      <a:pt x="0" y="194484"/>
                      <a:pt x="0" y="152400"/>
                    </a:cubicBezTo>
                    <a:cubicBezTo>
                      <a:pt x="0" y="68232"/>
                      <a:pt x="96921" y="0"/>
                      <a:pt x="216478" y="0"/>
                    </a:cubicBezTo>
                    <a:cubicBezTo>
                      <a:pt x="336035" y="0"/>
                      <a:pt x="432956" y="68232"/>
                      <a:pt x="432956" y="152400"/>
                    </a:cubicBezTo>
                    <a:cubicBezTo>
                      <a:pt x="432956" y="194484"/>
                      <a:pt x="408726" y="232584"/>
                      <a:pt x="369551" y="260163"/>
                    </a:cubicBezTo>
                    <a:cubicBezTo>
                      <a:pt x="299742" y="303769"/>
                      <a:pt x="318833" y="363250"/>
                      <a:pt x="315699" y="454481"/>
                    </a:cubicBezTo>
                    <a:cubicBezTo>
                      <a:pt x="325700" y="599440"/>
                      <a:pt x="322208" y="722472"/>
                      <a:pt x="394280" y="928212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9000">
                      <a:schemeClr val="bg1">
                        <a:lumMod val="85000"/>
                      </a:schemeClr>
                    </a:gs>
                    <a:gs pos="35000">
                      <a:srgbClr val="C9C9C9"/>
                    </a:gs>
                    <a:gs pos="56000">
                      <a:schemeClr val="bg1">
                        <a:lumMod val="50000"/>
                      </a:schemeClr>
                    </a:gs>
                    <a:gs pos="22000">
                      <a:schemeClr val="bg1">
                        <a:lumMod val="50000"/>
                      </a:schemeClr>
                    </a:gs>
                    <a:gs pos="84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426344" y="3494347"/>
              <a:ext cx="1660553" cy="1156552"/>
              <a:chOff x="155134" y="2735579"/>
              <a:chExt cx="1660553" cy="1156552"/>
            </a:xfrm>
          </p:grpSpPr>
          <p:sp>
            <p:nvSpPr>
              <p:cNvPr id="38" name="文本框 97"/>
              <p:cNvSpPr txBox="1"/>
              <p:nvPr/>
            </p:nvSpPr>
            <p:spPr>
              <a:xfrm>
                <a:off x="159503" y="2735579"/>
                <a:ext cx="15191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39" name="文本框 98"/>
              <p:cNvSpPr txBox="1"/>
              <p:nvPr/>
            </p:nvSpPr>
            <p:spPr>
              <a:xfrm>
                <a:off x="155134" y="3153467"/>
                <a:ext cx="166055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请勿盗卖！否则将被追究法律责任！</a:t>
                </a: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1478277"/>
            <a:ext cx="2269570" cy="4254979"/>
            <a:chOff x="1044840" y="1402871"/>
            <a:chExt cx="2269570" cy="4254979"/>
          </a:xfrm>
        </p:grpSpPr>
        <p:sp>
          <p:nvSpPr>
            <p:cNvPr id="43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  <a:gd name="connsiteX0" fmla="*/ 174418 w 2267687"/>
                <a:gd name="connsiteY0" fmla="*/ 303531 h 303531"/>
                <a:gd name="connsiteX1" fmla="*/ 0 w 2267687"/>
                <a:gd name="connsiteY1" fmla="*/ 0 h 303531"/>
                <a:gd name="connsiteX2" fmla="*/ 2267687 w 2267687"/>
                <a:gd name="connsiteY2" fmla="*/ 290831 h 303531"/>
                <a:gd name="connsiteX3" fmla="*/ 174418 w 2267687"/>
                <a:gd name="connsiteY3" fmla="*/ 303531 h 303531"/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1376679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785620" y="1402871"/>
              <a:ext cx="830580" cy="975045"/>
              <a:chOff x="6591300" y="1966752"/>
              <a:chExt cx="830580" cy="975045"/>
            </a:xfrm>
          </p:grpSpPr>
          <p:sp>
            <p:nvSpPr>
              <p:cNvPr id="51" name="任意多边形 50"/>
              <p:cNvSpPr/>
              <p:nvPr/>
            </p:nvSpPr>
            <p:spPr>
              <a:xfrm>
                <a:off x="6591300" y="2484597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6790111" y="1966752"/>
                <a:ext cx="432956" cy="938372"/>
              </a:xfrm>
              <a:custGeom>
                <a:avLst/>
                <a:gdLst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123385 w 432956"/>
                  <a:gd name="connsiteY8" fmla="*/ 288632 h 938372"/>
                  <a:gd name="connsiteX9" fmla="*/ 63405 w 432956"/>
                  <a:gd name="connsiteY9" fmla="*/ 260163 h 938372"/>
                  <a:gd name="connsiteX10" fmla="*/ 0 w 432956"/>
                  <a:gd name="connsiteY10" fmla="*/ 152400 h 938372"/>
                  <a:gd name="connsiteX11" fmla="*/ 216478 w 432956"/>
                  <a:gd name="connsiteY11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391740 w 483180"/>
                  <a:gd name="connsiteY0" fmla="*/ 938372 h 1029812"/>
                  <a:gd name="connsiteX1" fmla="*/ 41218 w 483180"/>
                  <a:gd name="connsiteY1" fmla="*/ 938372 h 1029812"/>
                  <a:gd name="connsiteX2" fmla="*/ 138592 w 483180"/>
                  <a:gd name="connsiteY2" fmla="*/ 458103 h 1029812"/>
                  <a:gd name="connsiteX3" fmla="*/ 63405 w 483180"/>
                  <a:gd name="connsiteY3" fmla="*/ 260163 h 1029812"/>
                  <a:gd name="connsiteX4" fmla="*/ 0 w 483180"/>
                  <a:gd name="connsiteY4" fmla="*/ 152400 h 1029812"/>
                  <a:gd name="connsiteX5" fmla="*/ 216478 w 483180"/>
                  <a:gd name="connsiteY5" fmla="*/ 0 h 1029812"/>
                  <a:gd name="connsiteX6" fmla="*/ 432956 w 483180"/>
                  <a:gd name="connsiteY6" fmla="*/ 152400 h 1029812"/>
                  <a:gd name="connsiteX7" fmla="*/ 369551 w 483180"/>
                  <a:gd name="connsiteY7" fmla="*/ 260163 h 1029812"/>
                  <a:gd name="connsiteX8" fmla="*/ 318874 w 483180"/>
                  <a:gd name="connsiteY8" fmla="*/ 457656 h 1029812"/>
                  <a:gd name="connsiteX9" fmla="*/ 483180 w 483180"/>
                  <a:gd name="connsiteY9" fmla="*/ 1029812 h 1029812"/>
                  <a:gd name="connsiteX0" fmla="*/ 41218 w 483180"/>
                  <a:gd name="connsiteY0" fmla="*/ 938372 h 1029812"/>
                  <a:gd name="connsiteX1" fmla="*/ 138592 w 483180"/>
                  <a:gd name="connsiteY1" fmla="*/ 458103 h 1029812"/>
                  <a:gd name="connsiteX2" fmla="*/ 63405 w 483180"/>
                  <a:gd name="connsiteY2" fmla="*/ 260163 h 1029812"/>
                  <a:gd name="connsiteX3" fmla="*/ 0 w 483180"/>
                  <a:gd name="connsiteY3" fmla="*/ 152400 h 1029812"/>
                  <a:gd name="connsiteX4" fmla="*/ 216478 w 483180"/>
                  <a:gd name="connsiteY4" fmla="*/ 0 h 1029812"/>
                  <a:gd name="connsiteX5" fmla="*/ 432956 w 483180"/>
                  <a:gd name="connsiteY5" fmla="*/ 152400 h 1029812"/>
                  <a:gd name="connsiteX6" fmla="*/ 369551 w 483180"/>
                  <a:gd name="connsiteY6" fmla="*/ 260163 h 1029812"/>
                  <a:gd name="connsiteX7" fmla="*/ 318874 w 483180"/>
                  <a:gd name="connsiteY7" fmla="*/ 457656 h 1029812"/>
                  <a:gd name="connsiteX8" fmla="*/ 483180 w 483180"/>
                  <a:gd name="connsiteY8" fmla="*/ 1029812 h 102981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394280 w 432956"/>
                  <a:gd name="connsiteY8" fmla="*/ 928212 h 93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2956" h="938372">
                    <a:moveTo>
                      <a:pt x="41218" y="938372"/>
                    </a:moveTo>
                    <a:cubicBezTo>
                      <a:pt x="109163" y="674053"/>
                      <a:pt x="139668" y="603893"/>
                      <a:pt x="138592" y="458103"/>
                    </a:cubicBezTo>
                    <a:cubicBezTo>
                      <a:pt x="137871" y="360373"/>
                      <a:pt x="146676" y="307093"/>
                      <a:pt x="63405" y="260163"/>
                    </a:cubicBezTo>
                    <a:cubicBezTo>
                      <a:pt x="24230" y="232584"/>
                      <a:pt x="0" y="194484"/>
                      <a:pt x="0" y="152400"/>
                    </a:cubicBezTo>
                    <a:cubicBezTo>
                      <a:pt x="0" y="68232"/>
                      <a:pt x="96921" y="0"/>
                      <a:pt x="216478" y="0"/>
                    </a:cubicBezTo>
                    <a:cubicBezTo>
                      <a:pt x="336035" y="0"/>
                      <a:pt x="432956" y="68232"/>
                      <a:pt x="432956" y="152400"/>
                    </a:cubicBezTo>
                    <a:cubicBezTo>
                      <a:pt x="432956" y="194484"/>
                      <a:pt x="408726" y="232584"/>
                      <a:pt x="369551" y="260163"/>
                    </a:cubicBezTo>
                    <a:cubicBezTo>
                      <a:pt x="299742" y="303769"/>
                      <a:pt x="318833" y="363250"/>
                      <a:pt x="315699" y="454481"/>
                    </a:cubicBezTo>
                    <a:cubicBezTo>
                      <a:pt x="325700" y="599440"/>
                      <a:pt x="322208" y="722472"/>
                      <a:pt x="394280" y="928212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9000">
                      <a:schemeClr val="bg1">
                        <a:lumMod val="85000"/>
                      </a:schemeClr>
                    </a:gs>
                    <a:gs pos="35000">
                      <a:srgbClr val="C9C9C9"/>
                    </a:gs>
                    <a:gs pos="56000">
                      <a:schemeClr val="bg1">
                        <a:lumMod val="50000"/>
                      </a:schemeClr>
                    </a:gs>
                    <a:gs pos="22000">
                      <a:schemeClr val="bg1">
                        <a:lumMod val="50000"/>
                      </a:schemeClr>
                    </a:gs>
                    <a:gs pos="84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1377127" y="3488318"/>
              <a:ext cx="1637873" cy="1180004"/>
              <a:chOff x="105917" y="2729550"/>
              <a:chExt cx="1637873" cy="1180004"/>
            </a:xfrm>
          </p:grpSpPr>
          <p:sp>
            <p:nvSpPr>
              <p:cNvPr id="49" name="文本框 109"/>
              <p:cNvSpPr txBox="1"/>
              <p:nvPr/>
            </p:nvSpPr>
            <p:spPr>
              <a:xfrm>
                <a:off x="177925" y="2729550"/>
                <a:ext cx="1513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50" name="文本框 110"/>
              <p:cNvSpPr txBox="1"/>
              <p:nvPr/>
            </p:nvSpPr>
            <p:spPr>
              <a:xfrm>
                <a:off x="105917" y="3170890"/>
                <a:ext cx="163787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请勿盗卖！否则将被追究法律责任！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8652553" y="1478277"/>
            <a:ext cx="2269570" cy="4254979"/>
            <a:chOff x="1044840" y="1402871"/>
            <a:chExt cx="2269570" cy="4254979"/>
          </a:xfrm>
        </p:grpSpPr>
        <p:sp>
          <p:nvSpPr>
            <p:cNvPr id="54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  <a:gd name="connsiteX0" fmla="*/ 174418 w 2267687"/>
                <a:gd name="connsiteY0" fmla="*/ 303531 h 303531"/>
                <a:gd name="connsiteX1" fmla="*/ 0 w 2267687"/>
                <a:gd name="connsiteY1" fmla="*/ 0 h 303531"/>
                <a:gd name="connsiteX2" fmla="*/ 2267687 w 2267687"/>
                <a:gd name="connsiteY2" fmla="*/ 290831 h 303531"/>
                <a:gd name="connsiteX3" fmla="*/ 174418 w 2267687"/>
                <a:gd name="connsiteY3" fmla="*/ 303531 h 303531"/>
                <a:gd name="connsiteX0" fmla="*/ 172657 w 2265926"/>
                <a:gd name="connsiteY0" fmla="*/ 316231 h 316231"/>
                <a:gd name="connsiteX1" fmla="*/ 0 w 2265926"/>
                <a:gd name="connsiteY1" fmla="*/ 0 h 316231"/>
                <a:gd name="connsiteX2" fmla="*/ 2265926 w 2265926"/>
                <a:gd name="connsiteY2" fmla="*/ 303531 h 316231"/>
                <a:gd name="connsiteX3" fmla="*/ 172657 w 2265926"/>
                <a:gd name="connsiteY3" fmla="*/ 316231 h 31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" fmla="*/ 196850 w 2191487"/>
                <a:gd name="connsiteY0" fmla="*/ 278131 h 278131"/>
                <a:gd name="connsiteX1" fmla="*/ 0 w 2191487"/>
                <a:gd name="connsiteY1" fmla="*/ 0 h 278131"/>
                <a:gd name="connsiteX2" fmla="*/ 2191487 w 2191487"/>
                <a:gd name="connsiteY2" fmla="*/ 278131 h 278131"/>
                <a:gd name="connsiteX3" fmla="*/ 196850 w 2191487"/>
                <a:gd name="connsiteY3" fmla="*/ 278131 h 278131"/>
                <a:gd name="connsiteX0" fmla="*/ 273050 w 2267687"/>
                <a:gd name="connsiteY0" fmla="*/ 290831 h 290831"/>
                <a:gd name="connsiteX1" fmla="*/ 0 w 2267687"/>
                <a:gd name="connsiteY1" fmla="*/ 0 h 290831"/>
                <a:gd name="connsiteX2" fmla="*/ 2267687 w 2267687"/>
                <a:gd name="connsiteY2" fmla="*/ 290831 h 290831"/>
                <a:gd name="connsiteX3" fmla="*/ 273050 w 2267687"/>
                <a:gd name="connsiteY3" fmla="*/ 290831 h 29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376679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785620" y="1402871"/>
              <a:ext cx="830580" cy="975045"/>
              <a:chOff x="6591300" y="1966752"/>
              <a:chExt cx="830580" cy="975045"/>
            </a:xfrm>
          </p:grpSpPr>
          <p:sp>
            <p:nvSpPr>
              <p:cNvPr id="62" name="任意多边形 61"/>
              <p:cNvSpPr/>
              <p:nvPr/>
            </p:nvSpPr>
            <p:spPr>
              <a:xfrm>
                <a:off x="6591300" y="2484597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任意多边形 62"/>
              <p:cNvSpPr/>
              <p:nvPr/>
            </p:nvSpPr>
            <p:spPr>
              <a:xfrm>
                <a:off x="6790111" y="1966752"/>
                <a:ext cx="432956" cy="938372"/>
              </a:xfrm>
              <a:custGeom>
                <a:avLst/>
                <a:gdLst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123385 w 432956"/>
                  <a:gd name="connsiteY8" fmla="*/ 288632 h 938372"/>
                  <a:gd name="connsiteX9" fmla="*/ 63405 w 432956"/>
                  <a:gd name="connsiteY9" fmla="*/ 260163 h 938372"/>
                  <a:gd name="connsiteX10" fmla="*/ 0 w 432956"/>
                  <a:gd name="connsiteY10" fmla="*/ 152400 h 938372"/>
                  <a:gd name="connsiteX11" fmla="*/ 216478 w 432956"/>
                  <a:gd name="connsiteY11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3192 w 432956"/>
                  <a:gd name="connsiteY7" fmla="*/ 3914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295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10017 w 432956"/>
                  <a:gd name="connsiteY7" fmla="*/ 454928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22717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18874 w 432956"/>
                  <a:gd name="connsiteY4" fmla="*/ 390981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8766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09290 w 432956"/>
                  <a:gd name="connsiteY3" fmla="*/ 285591 h 938372"/>
                  <a:gd name="connsiteX4" fmla="*/ 322049 w 432956"/>
                  <a:gd name="connsiteY4" fmla="*/ 457656 h 938372"/>
                  <a:gd name="connsiteX5" fmla="*/ 391740 w 432956"/>
                  <a:gd name="connsiteY5" fmla="*/ 938372 h 938372"/>
                  <a:gd name="connsiteX6" fmla="*/ 41218 w 432956"/>
                  <a:gd name="connsiteY6" fmla="*/ 938372 h 938372"/>
                  <a:gd name="connsiteX7" fmla="*/ 138592 w 432956"/>
                  <a:gd name="connsiteY7" fmla="*/ 458103 h 938372"/>
                  <a:gd name="connsiteX8" fmla="*/ 63405 w 432956"/>
                  <a:gd name="connsiteY8" fmla="*/ 260163 h 938372"/>
                  <a:gd name="connsiteX9" fmla="*/ 0 w 432956"/>
                  <a:gd name="connsiteY9" fmla="*/ 152400 h 938372"/>
                  <a:gd name="connsiteX10" fmla="*/ 216478 w 432956"/>
                  <a:gd name="connsiteY10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22049 w 432956"/>
                  <a:gd name="connsiteY3" fmla="*/ 4703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4481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216478 w 432956"/>
                  <a:gd name="connsiteY0" fmla="*/ 0 h 938372"/>
                  <a:gd name="connsiteX1" fmla="*/ 432956 w 432956"/>
                  <a:gd name="connsiteY1" fmla="*/ 152400 h 938372"/>
                  <a:gd name="connsiteX2" fmla="*/ 369551 w 432956"/>
                  <a:gd name="connsiteY2" fmla="*/ 260163 h 938372"/>
                  <a:gd name="connsiteX3" fmla="*/ 318874 w 432956"/>
                  <a:gd name="connsiteY3" fmla="*/ 457656 h 938372"/>
                  <a:gd name="connsiteX4" fmla="*/ 391740 w 432956"/>
                  <a:gd name="connsiteY4" fmla="*/ 938372 h 938372"/>
                  <a:gd name="connsiteX5" fmla="*/ 41218 w 432956"/>
                  <a:gd name="connsiteY5" fmla="*/ 938372 h 938372"/>
                  <a:gd name="connsiteX6" fmla="*/ 138592 w 432956"/>
                  <a:gd name="connsiteY6" fmla="*/ 458103 h 938372"/>
                  <a:gd name="connsiteX7" fmla="*/ 63405 w 432956"/>
                  <a:gd name="connsiteY7" fmla="*/ 260163 h 938372"/>
                  <a:gd name="connsiteX8" fmla="*/ 0 w 432956"/>
                  <a:gd name="connsiteY8" fmla="*/ 152400 h 938372"/>
                  <a:gd name="connsiteX9" fmla="*/ 216478 w 432956"/>
                  <a:gd name="connsiteY9" fmla="*/ 0 h 938372"/>
                  <a:gd name="connsiteX0" fmla="*/ 391740 w 483180"/>
                  <a:gd name="connsiteY0" fmla="*/ 938372 h 1029812"/>
                  <a:gd name="connsiteX1" fmla="*/ 41218 w 483180"/>
                  <a:gd name="connsiteY1" fmla="*/ 938372 h 1029812"/>
                  <a:gd name="connsiteX2" fmla="*/ 138592 w 483180"/>
                  <a:gd name="connsiteY2" fmla="*/ 458103 h 1029812"/>
                  <a:gd name="connsiteX3" fmla="*/ 63405 w 483180"/>
                  <a:gd name="connsiteY3" fmla="*/ 260163 h 1029812"/>
                  <a:gd name="connsiteX4" fmla="*/ 0 w 483180"/>
                  <a:gd name="connsiteY4" fmla="*/ 152400 h 1029812"/>
                  <a:gd name="connsiteX5" fmla="*/ 216478 w 483180"/>
                  <a:gd name="connsiteY5" fmla="*/ 0 h 1029812"/>
                  <a:gd name="connsiteX6" fmla="*/ 432956 w 483180"/>
                  <a:gd name="connsiteY6" fmla="*/ 152400 h 1029812"/>
                  <a:gd name="connsiteX7" fmla="*/ 369551 w 483180"/>
                  <a:gd name="connsiteY7" fmla="*/ 260163 h 1029812"/>
                  <a:gd name="connsiteX8" fmla="*/ 318874 w 483180"/>
                  <a:gd name="connsiteY8" fmla="*/ 457656 h 1029812"/>
                  <a:gd name="connsiteX9" fmla="*/ 483180 w 483180"/>
                  <a:gd name="connsiteY9" fmla="*/ 1029812 h 1029812"/>
                  <a:gd name="connsiteX0" fmla="*/ 41218 w 483180"/>
                  <a:gd name="connsiteY0" fmla="*/ 938372 h 1029812"/>
                  <a:gd name="connsiteX1" fmla="*/ 138592 w 483180"/>
                  <a:gd name="connsiteY1" fmla="*/ 458103 h 1029812"/>
                  <a:gd name="connsiteX2" fmla="*/ 63405 w 483180"/>
                  <a:gd name="connsiteY2" fmla="*/ 260163 h 1029812"/>
                  <a:gd name="connsiteX3" fmla="*/ 0 w 483180"/>
                  <a:gd name="connsiteY3" fmla="*/ 152400 h 1029812"/>
                  <a:gd name="connsiteX4" fmla="*/ 216478 w 483180"/>
                  <a:gd name="connsiteY4" fmla="*/ 0 h 1029812"/>
                  <a:gd name="connsiteX5" fmla="*/ 432956 w 483180"/>
                  <a:gd name="connsiteY5" fmla="*/ 152400 h 1029812"/>
                  <a:gd name="connsiteX6" fmla="*/ 369551 w 483180"/>
                  <a:gd name="connsiteY6" fmla="*/ 260163 h 1029812"/>
                  <a:gd name="connsiteX7" fmla="*/ 318874 w 483180"/>
                  <a:gd name="connsiteY7" fmla="*/ 457656 h 1029812"/>
                  <a:gd name="connsiteX8" fmla="*/ 483180 w 483180"/>
                  <a:gd name="connsiteY8" fmla="*/ 1029812 h 102981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22855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7656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8874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400630 w 432956"/>
                  <a:gd name="connsiteY8" fmla="*/ 925037 h 938372"/>
                  <a:gd name="connsiteX0" fmla="*/ 41218 w 432956"/>
                  <a:gd name="connsiteY0" fmla="*/ 938372 h 938372"/>
                  <a:gd name="connsiteX1" fmla="*/ 138592 w 432956"/>
                  <a:gd name="connsiteY1" fmla="*/ 458103 h 938372"/>
                  <a:gd name="connsiteX2" fmla="*/ 63405 w 432956"/>
                  <a:gd name="connsiteY2" fmla="*/ 260163 h 938372"/>
                  <a:gd name="connsiteX3" fmla="*/ 0 w 432956"/>
                  <a:gd name="connsiteY3" fmla="*/ 152400 h 938372"/>
                  <a:gd name="connsiteX4" fmla="*/ 216478 w 432956"/>
                  <a:gd name="connsiteY4" fmla="*/ 0 h 938372"/>
                  <a:gd name="connsiteX5" fmla="*/ 432956 w 432956"/>
                  <a:gd name="connsiteY5" fmla="*/ 152400 h 938372"/>
                  <a:gd name="connsiteX6" fmla="*/ 369551 w 432956"/>
                  <a:gd name="connsiteY6" fmla="*/ 260163 h 938372"/>
                  <a:gd name="connsiteX7" fmla="*/ 315699 w 432956"/>
                  <a:gd name="connsiteY7" fmla="*/ 454481 h 938372"/>
                  <a:gd name="connsiteX8" fmla="*/ 394280 w 432956"/>
                  <a:gd name="connsiteY8" fmla="*/ 928212 h 938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2956" h="938372">
                    <a:moveTo>
                      <a:pt x="41218" y="938372"/>
                    </a:moveTo>
                    <a:cubicBezTo>
                      <a:pt x="109163" y="674053"/>
                      <a:pt x="139668" y="603893"/>
                      <a:pt x="138592" y="458103"/>
                    </a:cubicBezTo>
                    <a:cubicBezTo>
                      <a:pt x="137871" y="360373"/>
                      <a:pt x="146676" y="307093"/>
                      <a:pt x="63405" y="260163"/>
                    </a:cubicBezTo>
                    <a:cubicBezTo>
                      <a:pt x="24230" y="232584"/>
                      <a:pt x="0" y="194484"/>
                      <a:pt x="0" y="152400"/>
                    </a:cubicBezTo>
                    <a:cubicBezTo>
                      <a:pt x="0" y="68232"/>
                      <a:pt x="96921" y="0"/>
                      <a:pt x="216478" y="0"/>
                    </a:cubicBezTo>
                    <a:cubicBezTo>
                      <a:pt x="336035" y="0"/>
                      <a:pt x="432956" y="68232"/>
                      <a:pt x="432956" y="152400"/>
                    </a:cubicBezTo>
                    <a:cubicBezTo>
                      <a:pt x="432956" y="194484"/>
                      <a:pt x="408726" y="232584"/>
                      <a:pt x="369551" y="260163"/>
                    </a:cubicBezTo>
                    <a:cubicBezTo>
                      <a:pt x="299742" y="303769"/>
                      <a:pt x="318833" y="363250"/>
                      <a:pt x="315699" y="454481"/>
                    </a:cubicBezTo>
                    <a:cubicBezTo>
                      <a:pt x="325700" y="599440"/>
                      <a:pt x="322208" y="722472"/>
                      <a:pt x="394280" y="928212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69000">
                      <a:schemeClr val="bg1">
                        <a:lumMod val="85000"/>
                      </a:schemeClr>
                    </a:gs>
                    <a:gs pos="35000">
                      <a:srgbClr val="C9C9C9"/>
                    </a:gs>
                    <a:gs pos="56000">
                      <a:schemeClr val="bg1">
                        <a:lumMod val="50000"/>
                      </a:schemeClr>
                    </a:gs>
                    <a:gs pos="22000">
                      <a:schemeClr val="bg1">
                        <a:lumMod val="50000"/>
                      </a:schemeClr>
                    </a:gs>
                    <a:gs pos="84000">
                      <a:schemeClr val="bg1">
                        <a:lumMod val="5000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1395548" y="3494347"/>
              <a:ext cx="1660553" cy="1173975"/>
              <a:chOff x="124338" y="2735579"/>
              <a:chExt cx="1660553" cy="1173975"/>
            </a:xfrm>
          </p:grpSpPr>
          <p:sp>
            <p:nvSpPr>
              <p:cNvPr id="60" name="文本框 121"/>
              <p:cNvSpPr txBox="1"/>
              <p:nvPr/>
            </p:nvSpPr>
            <p:spPr>
              <a:xfrm>
                <a:off x="196346" y="2735579"/>
                <a:ext cx="15191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61" name="文本框 122"/>
              <p:cNvSpPr txBox="1"/>
              <p:nvPr/>
            </p:nvSpPr>
            <p:spPr>
              <a:xfrm>
                <a:off x="124338" y="3170890"/>
                <a:ext cx="166055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请勿盗卖！否则将被追究法律责任！</a:t>
                </a:r>
              </a:p>
            </p:txBody>
          </p:sp>
        </p:grpSp>
      </p:grpSp>
      <p:sp>
        <p:nvSpPr>
          <p:cNvPr id="64" name="Freeform 19"/>
          <p:cNvSpPr>
            <a:spLocks/>
          </p:cNvSpPr>
          <p:nvPr/>
        </p:nvSpPr>
        <p:spPr bwMode="auto">
          <a:xfrm>
            <a:off x="9710000" y="2875644"/>
            <a:ext cx="229365" cy="448926"/>
          </a:xfrm>
          <a:custGeom>
            <a:avLst/>
            <a:gdLst>
              <a:gd name="T0" fmla="*/ 38 w 96"/>
              <a:gd name="T1" fmla="*/ 191 h 191"/>
              <a:gd name="T2" fmla="*/ 38 w 96"/>
              <a:gd name="T3" fmla="*/ 168 h 191"/>
              <a:gd name="T4" fmla="*/ 0 w 96"/>
              <a:gd name="T5" fmla="*/ 158 h 191"/>
              <a:gd name="T6" fmla="*/ 6 w 96"/>
              <a:gd name="T7" fmla="*/ 136 h 191"/>
              <a:gd name="T8" fmla="*/ 43 w 96"/>
              <a:gd name="T9" fmla="*/ 146 h 191"/>
              <a:gd name="T10" fmla="*/ 67 w 96"/>
              <a:gd name="T11" fmla="*/ 128 h 191"/>
              <a:gd name="T12" fmla="*/ 42 w 96"/>
              <a:gd name="T13" fmla="*/ 104 h 191"/>
              <a:gd name="T14" fmla="*/ 2 w 96"/>
              <a:gd name="T15" fmla="*/ 63 h 191"/>
              <a:gd name="T16" fmla="*/ 39 w 96"/>
              <a:gd name="T17" fmla="*/ 23 h 191"/>
              <a:gd name="T18" fmla="*/ 39 w 96"/>
              <a:gd name="T19" fmla="*/ 0 h 191"/>
              <a:gd name="T20" fmla="*/ 58 w 96"/>
              <a:gd name="T21" fmla="*/ 0 h 191"/>
              <a:gd name="T22" fmla="*/ 58 w 96"/>
              <a:gd name="T23" fmla="*/ 22 h 191"/>
              <a:gd name="T24" fmla="*/ 90 w 96"/>
              <a:gd name="T25" fmla="*/ 30 h 191"/>
              <a:gd name="T26" fmla="*/ 84 w 96"/>
              <a:gd name="T27" fmla="*/ 51 h 191"/>
              <a:gd name="T28" fmla="*/ 52 w 96"/>
              <a:gd name="T29" fmla="*/ 43 h 191"/>
              <a:gd name="T30" fmla="*/ 30 w 96"/>
              <a:gd name="T31" fmla="*/ 59 h 191"/>
              <a:gd name="T32" fmla="*/ 59 w 96"/>
              <a:gd name="T33" fmla="*/ 82 h 191"/>
              <a:gd name="T34" fmla="*/ 96 w 96"/>
              <a:gd name="T35" fmla="*/ 125 h 191"/>
              <a:gd name="T36" fmla="*/ 57 w 96"/>
              <a:gd name="T37" fmla="*/ 167 h 191"/>
              <a:gd name="T38" fmla="*/ 57 w 96"/>
              <a:gd name="T39" fmla="*/ 191 h 191"/>
              <a:gd name="T40" fmla="*/ 38 w 96"/>
              <a:gd name="T41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191">
                <a:moveTo>
                  <a:pt x="38" y="191"/>
                </a:moveTo>
                <a:cubicBezTo>
                  <a:pt x="38" y="168"/>
                  <a:pt x="38" y="168"/>
                  <a:pt x="38" y="168"/>
                </a:cubicBezTo>
                <a:cubicBezTo>
                  <a:pt x="23" y="168"/>
                  <a:pt x="9" y="163"/>
                  <a:pt x="0" y="158"/>
                </a:cubicBezTo>
                <a:cubicBezTo>
                  <a:pt x="6" y="136"/>
                  <a:pt x="6" y="136"/>
                  <a:pt x="6" y="136"/>
                </a:cubicBezTo>
                <a:cubicBezTo>
                  <a:pt x="16" y="141"/>
                  <a:pt x="29" y="146"/>
                  <a:pt x="43" y="146"/>
                </a:cubicBezTo>
                <a:cubicBezTo>
                  <a:pt x="57" y="146"/>
                  <a:pt x="67" y="139"/>
                  <a:pt x="67" y="128"/>
                </a:cubicBezTo>
                <a:cubicBezTo>
                  <a:pt x="67" y="117"/>
                  <a:pt x="59" y="111"/>
                  <a:pt x="42" y="104"/>
                </a:cubicBezTo>
                <a:cubicBezTo>
                  <a:pt x="18" y="95"/>
                  <a:pt x="2" y="84"/>
                  <a:pt x="2" y="63"/>
                </a:cubicBezTo>
                <a:cubicBezTo>
                  <a:pt x="2" y="43"/>
                  <a:pt x="16" y="27"/>
                  <a:pt x="39" y="23"/>
                </a:cubicBezTo>
                <a:cubicBezTo>
                  <a:pt x="39" y="0"/>
                  <a:pt x="39" y="0"/>
                  <a:pt x="39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8" y="22"/>
                  <a:pt x="58" y="22"/>
                  <a:pt x="58" y="22"/>
                </a:cubicBezTo>
                <a:cubicBezTo>
                  <a:pt x="73" y="22"/>
                  <a:pt x="83" y="26"/>
                  <a:pt x="90" y="30"/>
                </a:cubicBezTo>
                <a:cubicBezTo>
                  <a:pt x="84" y="51"/>
                  <a:pt x="84" y="51"/>
                  <a:pt x="84" y="51"/>
                </a:cubicBezTo>
                <a:cubicBezTo>
                  <a:pt x="79" y="49"/>
                  <a:pt x="68" y="43"/>
                  <a:pt x="52" y="43"/>
                </a:cubicBezTo>
                <a:cubicBezTo>
                  <a:pt x="36" y="43"/>
                  <a:pt x="30" y="52"/>
                  <a:pt x="30" y="59"/>
                </a:cubicBezTo>
                <a:cubicBezTo>
                  <a:pt x="30" y="69"/>
                  <a:pt x="39" y="74"/>
                  <a:pt x="59" y="82"/>
                </a:cubicBezTo>
                <a:cubicBezTo>
                  <a:pt x="85" y="92"/>
                  <a:pt x="96" y="105"/>
                  <a:pt x="96" y="125"/>
                </a:cubicBezTo>
                <a:cubicBezTo>
                  <a:pt x="96" y="145"/>
                  <a:pt x="83" y="162"/>
                  <a:pt x="57" y="167"/>
                </a:cubicBezTo>
                <a:cubicBezTo>
                  <a:pt x="57" y="191"/>
                  <a:pt x="57" y="191"/>
                  <a:pt x="57" y="191"/>
                </a:cubicBezTo>
                <a:lnTo>
                  <a:pt x="38" y="1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5" name="Group 22"/>
          <p:cNvGrpSpPr>
            <a:grpSpLocks noChangeAspect="1"/>
          </p:cNvGrpSpPr>
          <p:nvPr/>
        </p:nvGrpSpPr>
        <p:grpSpPr bwMode="auto">
          <a:xfrm>
            <a:off x="4672007" y="2919461"/>
            <a:ext cx="361292" cy="361292"/>
            <a:chOff x="3617" y="1935"/>
            <a:chExt cx="446" cy="446"/>
          </a:xfrm>
          <a:solidFill>
            <a:srgbClr val="C00000"/>
          </a:solidFill>
          <a:effectLst/>
        </p:grpSpPr>
        <p:sp>
          <p:nvSpPr>
            <p:cNvPr id="66" name="Freeform 23"/>
            <p:cNvSpPr>
              <a:spLocks noEditPoints="1"/>
            </p:cNvSpPr>
            <p:nvPr/>
          </p:nvSpPr>
          <p:spPr bwMode="auto">
            <a:xfrm>
              <a:off x="3617" y="1935"/>
              <a:ext cx="446" cy="446"/>
            </a:xfrm>
            <a:custGeom>
              <a:avLst/>
              <a:gdLst>
                <a:gd name="T0" fmla="*/ 93 w 186"/>
                <a:gd name="T1" fmla="*/ 0 h 186"/>
                <a:gd name="T2" fmla="*/ 0 w 186"/>
                <a:gd name="T3" fmla="*/ 93 h 186"/>
                <a:gd name="T4" fmla="*/ 93 w 186"/>
                <a:gd name="T5" fmla="*/ 186 h 186"/>
                <a:gd name="T6" fmla="*/ 186 w 186"/>
                <a:gd name="T7" fmla="*/ 93 h 186"/>
                <a:gd name="T8" fmla="*/ 93 w 186"/>
                <a:gd name="T9" fmla="*/ 0 h 186"/>
                <a:gd name="T10" fmla="*/ 93 w 186"/>
                <a:gd name="T11" fmla="*/ 169 h 186"/>
                <a:gd name="T12" fmla="*/ 18 w 186"/>
                <a:gd name="T13" fmla="*/ 93 h 186"/>
                <a:gd name="T14" fmla="*/ 93 w 186"/>
                <a:gd name="T15" fmla="*/ 18 h 186"/>
                <a:gd name="T16" fmla="*/ 169 w 186"/>
                <a:gd name="T17" fmla="*/ 93 h 186"/>
                <a:gd name="T18" fmla="*/ 93 w 186"/>
                <a:gd name="T19" fmla="*/ 16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186">
                  <a:moveTo>
                    <a:pt x="93" y="0"/>
                  </a:moveTo>
                  <a:cubicBezTo>
                    <a:pt x="42" y="0"/>
                    <a:pt x="0" y="42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44" y="186"/>
                    <a:pt x="186" y="145"/>
                    <a:pt x="186" y="93"/>
                  </a:cubicBezTo>
                  <a:cubicBezTo>
                    <a:pt x="186" y="42"/>
                    <a:pt x="144" y="0"/>
                    <a:pt x="93" y="0"/>
                  </a:cubicBezTo>
                  <a:close/>
                  <a:moveTo>
                    <a:pt x="93" y="169"/>
                  </a:moveTo>
                  <a:cubicBezTo>
                    <a:pt x="52" y="169"/>
                    <a:pt x="18" y="135"/>
                    <a:pt x="18" y="93"/>
                  </a:cubicBezTo>
                  <a:cubicBezTo>
                    <a:pt x="18" y="52"/>
                    <a:pt x="52" y="18"/>
                    <a:pt x="93" y="18"/>
                  </a:cubicBezTo>
                  <a:cubicBezTo>
                    <a:pt x="135" y="18"/>
                    <a:pt x="169" y="52"/>
                    <a:pt x="169" y="93"/>
                  </a:cubicBezTo>
                  <a:cubicBezTo>
                    <a:pt x="169" y="135"/>
                    <a:pt x="135" y="169"/>
                    <a:pt x="9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4"/>
            <p:cNvSpPr>
              <a:spLocks/>
            </p:cNvSpPr>
            <p:nvPr/>
          </p:nvSpPr>
          <p:spPr bwMode="auto">
            <a:xfrm>
              <a:off x="3823" y="1990"/>
              <a:ext cx="175" cy="184"/>
            </a:xfrm>
            <a:custGeom>
              <a:avLst/>
              <a:gdLst>
                <a:gd name="T0" fmla="*/ 34 w 175"/>
                <a:gd name="T1" fmla="*/ 151 h 184"/>
                <a:gd name="T2" fmla="*/ 34 w 175"/>
                <a:gd name="T3" fmla="*/ 0 h 184"/>
                <a:gd name="T4" fmla="*/ 0 w 175"/>
                <a:gd name="T5" fmla="*/ 0 h 184"/>
                <a:gd name="T6" fmla="*/ 0 w 175"/>
                <a:gd name="T7" fmla="*/ 184 h 184"/>
                <a:gd name="T8" fmla="*/ 22 w 175"/>
                <a:gd name="T9" fmla="*/ 184 h 184"/>
                <a:gd name="T10" fmla="*/ 34 w 175"/>
                <a:gd name="T11" fmla="*/ 184 h 184"/>
                <a:gd name="T12" fmla="*/ 175 w 175"/>
                <a:gd name="T13" fmla="*/ 184 h 184"/>
                <a:gd name="T14" fmla="*/ 175 w 175"/>
                <a:gd name="T15" fmla="*/ 151 h 184"/>
                <a:gd name="T16" fmla="*/ 34 w 175"/>
                <a:gd name="T17" fmla="*/ 15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84">
                  <a:moveTo>
                    <a:pt x="34" y="151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22" y="184"/>
                  </a:lnTo>
                  <a:lnTo>
                    <a:pt x="34" y="184"/>
                  </a:lnTo>
                  <a:lnTo>
                    <a:pt x="175" y="184"/>
                  </a:lnTo>
                  <a:lnTo>
                    <a:pt x="175" y="151"/>
                  </a:lnTo>
                  <a:lnTo>
                    <a:pt x="34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8" name="Group 31"/>
          <p:cNvGrpSpPr>
            <a:grpSpLocks noChangeAspect="1"/>
          </p:cNvGrpSpPr>
          <p:nvPr/>
        </p:nvGrpSpPr>
        <p:grpSpPr bwMode="auto">
          <a:xfrm>
            <a:off x="7177707" y="2910956"/>
            <a:ext cx="294056" cy="378303"/>
            <a:chOff x="5177" y="1058"/>
            <a:chExt cx="363" cy="467"/>
          </a:xfrm>
          <a:solidFill>
            <a:srgbClr val="C00000"/>
          </a:solidFill>
          <a:effectLst/>
        </p:grpSpPr>
        <p:sp>
          <p:nvSpPr>
            <p:cNvPr id="69" name="Freeform 32"/>
            <p:cNvSpPr>
              <a:spLocks/>
            </p:cNvSpPr>
            <p:nvPr/>
          </p:nvSpPr>
          <p:spPr bwMode="auto">
            <a:xfrm>
              <a:off x="5305" y="1288"/>
              <a:ext cx="98" cy="237"/>
            </a:xfrm>
            <a:custGeom>
              <a:avLst/>
              <a:gdLst>
                <a:gd name="T0" fmla="*/ 48 w 98"/>
                <a:gd name="T1" fmla="*/ 237 h 237"/>
                <a:gd name="T2" fmla="*/ 45 w 98"/>
                <a:gd name="T3" fmla="*/ 230 h 237"/>
                <a:gd name="T4" fmla="*/ 21 w 98"/>
                <a:gd name="T5" fmla="*/ 184 h 237"/>
                <a:gd name="T6" fmla="*/ 0 w 98"/>
                <a:gd name="T7" fmla="*/ 139 h 237"/>
                <a:gd name="T8" fmla="*/ 0 w 98"/>
                <a:gd name="T9" fmla="*/ 137 h 237"/>
                <a:gd name="T10" fmla="*/ 0 w 98"/>
                <a:gd name="T11" fmla="*/ 134 h 237"/>
                <a:gd name="T12" fmla="*/ 45 w 98"/>
                <a:gd name="T13" fmla="*/ 12 h 237"/>
                <a:gd name="T14" fmla="*/ 48 w 98"/>
                <a:gd name="T15" fmla="*/ 0 h 237"/>
                <a:gd name="T16" fmla="*/ 52 w 98"/>
                <a:gd name="T17" fmla="*/ 12 h 237"/>
                <a:gd name="T18" fmla="*/ 96 w 98"/>
                <a:gd name="T19" fmla="*/ 134 h 237"/>
                <a:gd name="T20" fmla="*/ 98 w 98"/>
                <a:gd name="T21" fmla="*/ 137 h 237"/>
                <a:gd name="T22" fmla="*/ 96 w 98"/>
                <a:gd name="T23" fmla="*/ 139 h 237"/>
                <a:gd name="T24" fmla="*/ 74 w 98"/>
                <a:gd name="T25" fmla="*/ 184 h 237"/>
                <a:gd name="T26" fmla="*/ 52 w 98"/>
                <a:gd name="T27" fmla="*/ 230 h 237"/>
                <a:gd name="T28" fmla="*/ 48 w 98"/>
                <a:gd name="T29" fmla="*/ 237 h 237"/>
                <a:gd name="T30" fmla="*/ 48 w 98"/>
                <a:gd name="T3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237">
                  <a:moveTo>
                    <a:pt x="48" y="237"/>
                  </a:moveTo>
                  <a:lnTo>
                    <a:pt x="45" y="230"/>
                  </a:lnTo>
                  <a:lnTo>
                    <a:pt x="21" y="184"/>
                  </a:lnTo>
                  <a:lnTo>
                    <a:pt x="0" y="139"/>
                  </a:lnTo>
                  <a:lnTo>
                    <a:pt x="0" y="137"/>
                  </a:lnTo>
                  <a:lnTo>
                    <a:pt x="0" y="134"/>
                  </a:lnTo>
                  <a:lnTo>
                    <a:pt x="45" y="12"/>
                  </a:lnTo>
                  <a:lnTo>
                    <a:pt x="48" y="0"/>
                  </a:lnTo>
                  <a:lnTo>
                    <a:pt x="52" y="12"/>
                  </a:lnTo>
                  <a:lnTo>
                    <a:pt x="96" y="134"/>
                  </a:lnTo>
                  <a:lnTo>
                    <a:pt x="98" y="137"/>
                  </a:lnTo>
                  <a:lnTo>
                    <a:pt x="96" y="139"/>
                  </a:lnTo>
                  <a:lnTo>
                    <a:pt x="74" y="184"/>
                  </a:lnTo>
                  <a:lnTo>
                    <a:pt x="52" y="230"/>
                  </a:lnTo>
                  <a:lnTo>
                    <a:pt x="48" y="237"/>
                  </a:lnTo>
                  <a:lnTo>
                    <a:pt x="48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Oval 33"/>
            <p:cNvSpPr>
              <a:spLocks noChangeArrowheads="1"/>
            </p:cNvSpPr>
            <p:nvPr/>
          </p:nvSpPr>
          <p:spPr bwMode="auto">
            <a:xfrm>
              <a:off x="5247" y="1058"/>
              <a:ext cx="212" cy="2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4"/>
            <p:cNvSpPr>
              <a:spLocks/>
            </p:cNvSpPr>
            <p:nvPr/>
          </p:nvSpPr>
          <p:spPr bwMode="auto">
            <a:xfrm>
              <a:off x="5386" y="1290"/>
              <a:ext cx="154" cy="235"/>
            </a:xfrm>
            <a:custGeom>
              <a:avLst/>
              <a:gdLst>
                <a:gd name="T0" fmla="*/ 50 w 64"/>
                <a:gd name="T1" fmla="*/ 0 h 98"/>
                <a:gd name="T2" fmla="*/ 37 w 64"/>
                <a:gd name="T3" fmla="*/ 0 h 98"/>
                <a:gd name="T4" fmla="*/ 13 w 64"/>
                <a:gd name="T5" fmla="*/ 62 h 98"/>
                <a:gd name="T6" fmla="*/ 0 w 64"/>
                <a:gd name="T7" fmla="*/ 98 h 98"/>
                <a:gd name="T8" fmla="*/ 50 w 64"/>
                <a:gd name="T9" fmla="*/ 98 h 98"/>
                <a:gd name="T10" fmla="*/ 64 w 64"/>
                <a:gd name="T11" fmla="*/ 84 h 98"/>
                <a:gd name="T12" fmla="*/ 64 w 64"/>
                <a:gd name="T13" fmla="*/ 14 h 98"/>
                <a:gd name="T14" fmla="*/ 50 w 64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98">
                  <a:moveTo>
                    <a:pt x="50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8" y="98"/>
                    <a:pt x="64" y="92"/>
                    <a:pt x="64" y="8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6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5"/>
            <p:cNvSpPr>
              <a:spLocks/>
            </p:cNvSpPr>
            <p:nvPr/>
          </p:nvSpPr>
          <p:spPr bwMode="auto">
            <a:xfrm>
              <a:off x="5177" y="1290"/>
              <a:ext cx="149" cy="235"/>
            </a:xfrm>
            <a:custGeom>
              <a:avLst/>
              <a:gdLst>
                <a:gd name="T0" fmla="*/ 24 w 62"/>
                <a:gd name="T1" fmla="*/ 0 h 98"/>
                <a:gd name="T2" fmla="*/ 13 w 62"/>
                <a:gd name="T3" fmla="*/ 0 h 98"/>
                <a:gd name="T4" fmla="*/ 0 w 62"/>
                <a:gd name="T5" fmla="*/ 14 h 98"/>
                <a:gd name="T6" fmla="*/ 0 w 62"/>
                <a:gd name="T7" fmla="*/ 84 h 98"/>
                <a:gd name="T8" fmla="*/ 13 w 62"/>
                <a:gd name="T9" fmla="*/ 98 h 98"/>
                <a:gd name="T10" fmla="*/ 62 w 62"/>
                <a:gd name="T11" fmla="*/ 98 h 98"/>
                <a:gd name="T12" fmla="*/ 48 w 62"/>
                <a:gd name="T13" fmla="*/ 62 h 98"/>
                <a:gd name="T14" fmla="*/ 24 w 62"/>
                <a:gd name="T1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98">
                  <a:moveTo>
                    <a:pt x="2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2"/>
                    <a:pt x="6" y="98"/>
                    <a:pt x="13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48" y="62"/>
                    <a:pt x="48" y="62"/>
                    <a:pt x="48" y="62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135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6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73451" y="1324744"/>
            <a:ext cx="2032248" cy="2032248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6" name="TextBox 45"/>
          <p:cNvSpPr txBox="1"/>
          <p:nvPr/>
        </p:nvSpPr>
        <p:spPr>
          <a:xfrm>
            <a:off x="5397694" y="3769876"/>
            <a:ext cx="1344279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方正兰亭黑简体" panose="02000000000000000000" pitchFamily="2" charset="-122"/>
              </a:rPr>
              <a:t>PART 05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109673" y="43003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4657427" y="4322170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32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0"/>
          <p:cNvSpPr/>
          <p:nvPr/>
        </p:nvSpPr>
        <p:spPr>
          <a:xfrm>
            <a:off x="4369395" y="4984923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请勿盗卖！否则将被追究法律责任！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6025579" y="980728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630926" y="1926084"/>
            <a:ext cx="861306" cy="82685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7439" y="1062068"/>
            <a:ext cx="443711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5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8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成本分析</a:t>
            </a:r>
            <a:endParaRPr lang="en-US" altLang="zh-CN" sz="2000" b="1" dirty="0" smtClean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59086" y="2394854"/>
            <a:ext cx="2728685" cy="2549142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794748" y="1397817"/>
            <a:ext cx="2461259" cy="3290440"/>
            <a:chOff x="4627786" y="1746937"/>
            <a:chExt cx="2798451" cy="3741232"/>
          </a:xfrm>
        </p:grpSpPr>
        <p:sp>
          <p:nvSpPr>
            <p:cNvPr id="14" name="圆角矩形 13"/>
            <p:cNvSpPr/>
            <p:nvPr/>
          </p:nvSpPr>
          <p:spPr>
            <a:xfrm rot="2760000">
              <a:off x="4369209" y="2431141"/>
              <a:ext cx="3741232" cy="2372824"/>
            </a:xfrm>
            <a:prstGeom prst="roundRect">
              <a:avLst>
                <a:gd name="adj" fmla="val 50000"/>
              </a:avLst>
            </a:prstGeom>
            <a:gradFill>
              <a:gsLst>
                <a:gs pos="47000">
                  <a:schemeClr val="tx1">
                    <a:alpha val="19000"/>
                  </a:schemeClr>
                </a:gs>
                <a:gs pos="76000">
                  <a:srgbClr val="6C6C6C">
                    <a:alpha val="1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627786" y="1946965"/>
              <a:ext cx="1963514" cy="196351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7F7F7"/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406400" dist="165100" dir="2700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18900000" flipH="1">
              <a:off x="4807178" y="2116640"/>
              <a:ext cx="1604729" cy="1604729"/>
            </a:xfrm>
            <a:custGeom>
              <a:avLst/>
              <a:gdLst>
                <a:gd name="connsiteX0" fmla="*/ 375395 w 1197558"/>
                <a:gd name="connsiteY0" fmla="*/ 375395 h 1197558"/>
                <a:gd name="connsiteX1" fmla="*/ 822163 w 1197558"/>
                <a:gd name="connsiteY1" fmla="*/ 375395 h 1197558"/>
                <a:gd name="connsiteX2" fmla="*/ 822163 w 1197558"/>
                <a:gd name="connsiteY2" fmla="*/ 822163 h 1197558"/>
                <a:gd name="connsiteX3" fmla="*/ 375395 w 1197558"/>
                <a:gd name="connsiteY3" fmla="*/ 822163 h 1197558"/>
                <a:gd name="connsiteX4" fmla="*/ 375395 w 1197558"/>
                <a:gd name="connsiteY4" fmla="*/ 375395 h 1197558"/>
                <a:gd name="connsiteX5" fmla="*/ 234098 w 1197558"/>
                <a:gd name="connsiteY5" fmla="*/ 116658 h 1197558"/>
                <a:gd name="connsiteX6" fmla="*/ 116658 w 1197558"/>
                <a:gd name="connsiteY6" fmla="*/ 234098 h 1197558"/>
                <a:gd name="connsiteX7" fmla="*/ 210207 w 1197558"/>
                <a:gd name="connsiteY7" fmla="*/ 327647 h 1197558"/>
                <a:gd name="connsiteX8" fmla="*/ 178624 w 1197558"/>
                <a:gd name="connsiteY8" fmla="*/ 378145 h 1197558"/>
                <a:gd name="connsiteX9" fmla="*/ 133029 w 1197558"/>
                <a:gd name="connsiteY9" fmla="*/ 508165 h 1197558"/>
                <a:gd name="connsiteX10" fmla="*/ 131936 w 1197558"/>
                <a:gd name="connsiteY10" fmla="*/ 515736 h 1197558"/>
                <a:gd name="connsiteX11" fmla="*/ 0 w 1197558"/>
                <a:gd name="connsiteY11" fmla="*/ 515736 h 1197558"/>
                <a:gd name="connsiteX12" fmla="*/ 0 w 1197558"/>
                <a:gd name="connsiteY12" fmla="*/ 681821 h 1197558"/>
                <a:gd name="connsiteX13" fmla="*/ 131936 w 1197558"/>
                <a:gd name="connsiteY13" fmla="*/ 681821 h 1197558"/>
                <a:gd name="connsiteX14" fmla="*/ 133029 w 1197558"/>
                <a:gd name="connsiteY14" fmla="*/ 689393 h 1197558"/>
                <a:gd name="connsiteX15" fmla="*/ 178624 w 1197558"/>
                <a:gd name="connsiteY15" fmla="*/ 819412 h 1197558"/>
                <a:gd name="connsiteX16" fmla="*/ 210207 w 1197558"/>
                <a:gd name="connsiteY16" fmla="*/ 869911 h 1197558"/>
                <a:gd name="connsiteX17" fmla="*/ 116658 w 1197558"/>
                <a:gd name="connsiteY17" fmla="*/ 963459 h 1197558"/>
                <a:gd name="connsiteX18" fmla="*/ 234098 w 1197558"/>
                <a:gd name="connsiteY18" fmla="*/ 1080899 h 1197558"/>
                <a:gd name="connsiteX19" fmla="*/ 327481 w 1197558"/>
                <a:gd name="connsiteY19" fmla="*/ 987516 h 1197558"/>
                <a:gd name="connsiteX20" fmla="*/ 337729 w 1197558"/>
                <a:gd name="connsiteY20" fmla="*/ 995049 h 1197558"/>
                <a:gd name="connsiteX21" fmla="*/ 466454 w 1197558"/>
                <a:gd name="connsiteY21" fmla="*/ 1054479 h 1197558"/>
                <a:gd name="connsiteX22" fmla="*/ 515737 w 1197558"/>
                <a:gd name="connsiteY22" fmla="*/ 1064876 h 1197558"/>
                <a:gd name="connsiteX23" fmla="*/ 515737 w 1197558"/>
                <a:gd name="connsiteY23" fmla="*/ 1197558 h 1197558"/>
                <a:gd name="connsiteX24" fmla="*/ 681822 w 1197558"/>
                <a:gd name="connsiteY24" fmla="*/ 1197558 h 1197558"/>
                <a:gd name="connsiteX25" fmla="*/ 681822 w 1197558"/>
                <a:gd name="connsiteY25" fmla="*/ 1065395 h 1197558"/>
                <a:gd name="connsiteX26" fmla="*/ 742092 w 1197558"/>
                <a:gd name="connsiteY26" fmla="*/ 1051154 h 1197558"/>
                <a:gd name="connsiteX27" fmla="*/ 869631 w 1197558"/>
                <a:gd name="connsiteY27" fmla="*/ 988400 h 1197558"/>
                <a:gd name="connsiteX28" fmla="*/ 870384 w 1197558"/>
                <a:gd name="connsiteY28" fmla="*/ 987824 h 1197558"/>
                <a:gd name="connsiteX29" fmla="*/ 963459 w 1197558"/>
                <a:gd name="connsiteY29" fmla="*/ 1080899 h 1197558"/>
                <a:gd name="connsiteX30" fmla="*/ 1080900 w 1197558"/>
                <a:gd name="connsiteY30" fmla="*/ 963459 h 1197558"/>
                <a:gd name="connsiteX31" fmla="*/ 987351 w 1197558"/>
                <a:gd name="connsiteY31" fmla="*/ 869911 h 1197558"/>
                <a:gd name="connsiteX32" fmla="*/ 1018934 w 1197558"/>
                <a:gd name="connsiteY32" fmla="*/ 819412 h 1197558"/>
                <a:gd name="connsiteX33" fmla="*/ 1064529 w 1197558"/>
                <a:gd name="connsiteY33" fmla="*/ 689393 h 1197558"/>
                <a:gd name="connsiteX34" fmla="*/ 1065622 w 1197558"/>
                <a:gd name="connsiteY34" fmla="*/ 681821 h 1197558"/>
                <a:gd name="connsiteX35" fmla="*/ 1197558 w 1197558"/>
                <a:gd name="connsiteY35" fmla="*/ 681821 h 1197558"/>
                <a:gd name="connsiteX36" fmla="*/ 1197558 w 1197558"/>
                <a:gd name="connsiteY36" fmla="*/ 515736 h 1197558"/>
                <a:gd name="connsiteX37" fmla="*/ 1065622 w 1197558"/>
                <a:gd name="connsiteY37" fmla="*/ 515736 h 1197558"/>
                <a:gd name="connsiteX38" fmla="*/ 1064529 w 1197558"/>
                <a:gd name="connsiteY38" fmla="*/ 508165 h 1197558"/>
                <a:gd name="connsiteX39" fmla="*/ 1018934 w 1197558"/>
                <a:gd name="connsiteY39" fmla="*/ 378145 h 1197558"/>
                <a:gd name="connsiteX40" fmla="*/ 987351 w 1197558"/>
                <a:gd name="connsiteY40" fmla="*/ 327646 h 1197558"/>
                <a:gd name="connsiteX41" fmla="*/ 1080900 w 1197558"/>
                <a:gd name="connsiteY41" fmla="*/ 234098 h 1197558"/>
                <a:gd name="connsiteX42" fmla="*/ 963460 w 1197558"/>
                <a:gd name="connsiteY42" fmla="*/ 116658 h 1197558"/>
                <a:gd name="connsiteX43" fmla="*/ 870076 w 1197558"/>
                <a:gd name="connsiteY43" fmla="*/ 210041 h 1197558"/>
                <a:gd name="connsiteX44" fmla="*/ 859829 w 1197558"/>
                <a:gd name="connsiteY44" fmla="*/ 202508 h 1197558"/>
                <a:gd name="connsiteX45" fmla="*/ 731105 w 1197558"/>
                <a:gd name="connsiteY45" fmla="*/ 143079 h 1197558"/>
                <a:gd name="connsiteX46" fmla="*/ 681821 w 1197558"/>
                <a:gd name="connsiteY46" fmla="*/ 132681 h 1197558"/>
                <a:gd name="connsiteX47" fmla="*/ 681821 w 1197558"/>
                <a:gd name="connsiteY47" fmla="*/ 0 h 1197558"/>
                <a:gd name="connsiteX48" fmla="*/ 515736 w 1197558"/>
                <a:gd name="connsiteY48" fmla="*/ 0 h 1197558"/>
                <a:gd name="connsiteX49" fmla="*/ 515736 w 1197558"/>
                <a:gd name="connsiteY49" fmla="*/ 132163 h 1197558"/>
                <a:gd name="connsiteX50" fmla="*/ 455466 w 1197558"/>
                <a:gd name="connsiteY50" fmla="*/ 146403 h 1197558"/>
                <a:gd name="connsiteX51" fmla="*/ 327927 w 1197558"/>
                <a:gd name="connsiteY51" fmla="*/ 209157 h 1197558"/>
                <a:gd name="connsiteX52" fmla="*/ 327174 w 1197558"/>
                <a:gd name="connsiteY52" fmla="*/ 209733 h 119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97558" h="1197558">
                  <a:moveTo>
                    <a:pt x="375395" y="375395"/>
                  </a:moveTo>
                  <a:cubicBezTo>
                    <a:pt x="498767" y="252024"/>
                    <a:pt x="698792" y="252024"/>
                    <a:pt x="822163" y="375395"/>
                  </a:cubicBezTo>
                  <a:cubicBezTo>
                    <a:pt x="945534" y="498767"/>
                    <a:pt x="945534" y="698792"/>
                    <a:pt x="822163" y="822163"/>
                  </a:cubicBezTo>
                  <a:cubicBezTo>
                    <a:pt x="698792" y="945534"/>
                    <a:pt x="498767" y="945534"/>
                    <a:pt x="375395" y="822163"/>
                  </a:cubicBezTo>
                  <a:cubicBezTo>
                    <a:pt x="252024" y="698792"/>
                    <a:pt x="252024" y="498767"/>
                    <a:pt x="375395" y="375395"/>
                  </a:cubicBezTo>
                  <a:close/>
                  <a:moveTo>
                    <a:pt x="234098" y="116658"/>
                  </a:moveTo>
                  <a:lnTo>
                    <a:pt x="116658" y="234098"/>
                  </a:lnTo>
                  <a:lnTo>
                    <a:pt x="210207" y="327647"/>
                  </a:lnTo>
                  <a:lnTo>
                    <a:pt x="178624" y="378145"/>
                  </a:lnTo>
                  <a:cubicBezTo>
                    <a:pt x="156912" y="419462"/>
                    <a:pt x="141714" y="463307"/>
                    <a:pt x="133029" y="508165"/>
                  </a:cubicBezTo>
                  <a:lnTo>
                    <a:pt x="131936" y="515736"/>
                  </a:lnTo>
                  <a:lnTo>
                    <a:pt x="0" y="515736"/>
                  </a:lnTo>
                  <a:lnTo>
                    <a:pt x="0" y="681821"/>
                  </a:lnTo>
                  <a:lnTo>
                    <a:pt x="131936" y="681821"/>
                  </a:lnTo>
                  <a:lnTo>
                    <a:pt x="133029" y="689393"/>
                  </a:lnTo>
                  <a:cubicBezTo>
                    <a:pt x="141714" y="734250"/>
                    <a:pt x="156912" y="778096"/>
                    <a:pt x="178624" y="819412"/>
                  </a:cubicBezTo>
                  <a:lnTo>
                    <a:pt x="210207" y="869911"/>
                  </a:lnTo>
                  <a:lnTo>
                    <a:pt x="116658" y="963459"/>
                  </a:lnTo>
                  <a:lnTo>
                    <a:pt x="234098" y="1080899"/>
                  </a:lnTo>
                  <a:lnTo>
                    <a:pt x="327481" y="987516"/>
                  </a:lnTo>
                  <a:lnTo>
                    <a:pt x="337729" y="995049"/>
                  </a:lnTo>
                  <a:cubicBezTo>
                    <a:pt x="378012" y="1021647"/>
                    <a:pt x="421458" y="1041457"/>
                    <a:pt x="466454" y="1054479"/>
                  </a:cubicBezTo>
                  <a:lnTo>
                    <a:pt x="515737" y="1064876"/>
                  </a:lnTo>
                  <a:lnTo>
                    <a:pt x="515737" y="1197558"/>
                  </a:lnTo>
                  <a:lnTo>
                    <a:pt x="681822" y="1197558"/>
                  </a:lnTo>
                  <a:lnTo>
                    <a:pt x="681822" y="1065395"/>
                  </a:lnTo>
                  <a:lnTo>
                    <a:pt x="742092" y="1051154"/>
                  </a:lnTo>
                  <a:cubicBezTo>
                    <a:pt x="786823" y="1037024"/>
                    <a:pt x="829874" y="1016106"/>
                    <a:pt x="869631" y="988400"/>
                  </a:cubicBezTo>
                  <a:lnTo>
                    <a:pt x="870384" y="987824"/>
                  </a:lnTo>
                  <a:lnTo>
                    <a:pt x="963459" y="1080899"/>
                  </a:lnTo>
                  <a:lnTo>
                    <a:pt x="1080900" y="963459"/>
                  </a:lnTo>
                  <a:lnTo>
                    <a:pt x="987351" y="869911"/>
                  </a:lnTo>
                  <a:lnTo>
                    <a:pt x="1018934" y="819412"/>
                  </a:lnTo>
                  <a:cubicBezTo>
                    <a:pt x="1040646" y="778096"/>
                    <a:pt x="1055844" y="734250"/>
                    <a:pt x="1064529" y="689393"/>
                  </a:cubicBezTo>
                  <a:lnTo>
                    <a:pt x="1065622" y="681821"/>
                  </a:lnTo>
                  <a:lnTo>
                    <a:pt x="1197558" y="681821"/>
                  </a:lnTo>
                  <a:lnTo>
                    <a:pt x="1197558" y="515736"/>
                  </a:lnTo>
                  <a:lnTo>
                    <a:pt x="1065622" y="515736"/>
                  </a:lnTo>
                  <a:lnTo>
                    <a:pt x="1064529" y="508165"/>
                  </a:lnTo>
                  <a:cubicBezTo>
                    <a:pt x="1055845" y="463307"/>
                    <a:pt x="1040646" y="419461"/>
                    <a:pt x="1018934" y="378145"/>
                  </a:cubicBezTo>
                  <a:lnTo>
                    <a:pt x="987351" y="327646"/>
                  </a:lnTo>
                  <a:lnTo>
                    <a:pt x="1080900" y="234098"/>
                  </a:lnTo>
                  <a:lnTo>
                    <a:pt x="963460" y="116658"/>
                  </a:lnTo>
                  <a:lnTo>
                    <a:pt x="870076" y="210041"/>
                  </a:lnTo>
                  <a:lnTo>
                    <a:pt x="859829" y="202508"/>
                  </a:lnTo>
                  <a:cubicBezTo>
                    <a:pt x="819546" y="175910"/>
                    <a:pt x="776099" y="156100"/>
                    <a:pt x="731105" y="143079"/>
                  </a:cubicBezTo>
                  <a:lnTo>
                    <a:pt x="681821" y="132681"/>
                  </a:lnTo>
                  <a:lnTo>
                    <a:pt x="681821" y="0"/>
                  </a:lnTo>
                  <a:lnTo>
                    <a:pt x="515736" y="0"/>
                  </a:lnTo>
                  <a:lnTo>
                    <a:pt x="515736" y="132163"/>
                  </a:lnTo>
                  <a:lnTo>
                    <a:pt x="455466" y="146403"/>
                  </a:lnTo>
                  <a:cubicBezTo>
                    <a:pt x="410735" y="160533"/>
                    <a:pt x="367684" y="181451"/>
                    <a:pt x="327927" y="209157"/>
                  </a:cubicBezTo>
                  <a:lnTo>
                    <a:pt x="327174" y="209733"/>
                  </a:lnTo>
                  <a:close/>
                </a:path>
              </a:pathLst>
            </a:custGeom>
            <a:solidFill>
              <a:srgbClr val="C00000"/>
            </a:solidFill>
            <a:ln w="15875">
              <a:noFill/>
            </a:ln>
            <a:effectLst>
              <a:outerShdw blurRad="114300" dist="635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92241" y="1397817"/>
            <a:ext cx="2461259" cy="3290440"/>
            <a:chOff x="4627786" y="1746937"/>
            <a:chExt cx="2798451" cy="3741232"/>
          </a:xfrm>
        </p:grpSpPr>
        <p:sp>
          <p:nvSpPr>
            <p:cNvPr id="18" name="圆角矩形 17"/>
            <p:cNvSpPr/>
            <p:nvPr/>
          </p:nvSpPr>
          <p:spPr>
            <a:xfrm rot="2760000">
              <a:off x="4369209" y="2431141"/>
              <a:ext cx="3741232" cy="2372824"/>
            </a:xfrm>
            <a:prstGeom prst="roundRect">
              <a:avLst>
                <a:gd name="adj" fmla="val 50000"/>
              </a:avLst>
            </a:prstGeom>
            <a:gradFill>
              <a:gsLst>
                <a:gs pos="47000">
                  <a:schemeClr val="tx1">
                    <a:alpha val="19000"/>
                  </a:schemeClr>
                </a:gs>
                <a:gs pos="76000">
                  <a:srgbClr val="6C6C6C">
                    <a:alpha val="1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627786" y="1946965"/>
              <a:ext cx="1963514" cy="196351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7F7F7"/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406400" dist="165100" dir="2700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rot="18900000" flipH="1">
              <a:off x="4807178" y="2116640"/>
              <a:ext cx="1604729" cy="1604729"/>
            </a:xfrm>
            <a:custGeom>
              <a:avLst/>
              <a:gdLst>
                <a:gd name="connsiteX0" fmla="*/ 375395 w 1197558"/>
                <a:gd name="connsiteY0" fmla="*/ 375395 h 1197558"/>
                <a:gd name="connsiteX1" fmla="*/ 822163 w 1197558"/>
                <a:gd name="connsiteY1" fmla="*/ 375395 h 1197558"/>
                <a:gd name="connsiteX2" fmla="*/ 822163 w 1197558"/>
                <a:gd name="connsiteY2" fmla="*/ 822163 h 1197558"/>
                <a:gd name="connsiteX3" fmla="*/ 375395 w 1197558"/>
                <a:gd name="connsiteY3" fmla="*/ 822163 h 1197558"/>
                <a:gd name="connsiteX4" fmla="*/ 375395 w 1197558"/>
                <a:gd name="connsiteY4" fmla="*/ 375395 h 1197558"/>
                <a:gd name="connsiteX5" fmla="*/ 234098 w 1197558"/>
                <a:gd name="connsiteY5" fmla="*/ 116658 h 1197558"/>
                <a:gd name="connsiteX6" fmla="*/ 116658 w 1197558"/>
                <a:gd name="connsiteY6" fmla="*/ 234098 h 1197558"/>
                <a:gd name="connsiteX7" fmla="*/ 210207 w 1197558"/>
                <a:gd name="connsiteY7" fmla="*/ 327647 h 1197558"/>
                <a:gd name="connsiteX8" fmla="*/ 178624 w 1197558"/>
                <a:gd name="connsiteY8" fmla="*/ 378145 h 1197558"/>
                <a:gd name="connsiteX9" fmla="*/ 133029 w 1197558"/>
                <a:gd name="connsiteY9" fmla="*/ 508165 h 1197558"/>
                <a:gd name="connsiteX10" fmla="*/ 131936 w 1197558"/>
                <a:gd name="connsiteY10" fmla="*/ 515736 h 1197558"/>
                <a:gd name="connsiteX11" fmla="*/ 0 w 1197558"/>
                <a:gd name="connsiteY11" fmla="*/ 515736 h 1197558"/>
                <a:gd name="connsiteX12" fmla="*/ 0 w 1197558"/>
                <a:gd name="connsiteY12" fmla="*/ 681821 h 1197558"/>
                <a:gd name="connsiteX13" fmla="*/ 131936 w 1197558"/>
                <a:gd name="connsiteY13" fmla="*/ 681821 h 1197558"/>
                <a:gd name="connsiteX14" fmla="*/ 133029 w 1197558"/>
                <a:gd name="connsiteY14" fmla="*/ 689393 h 1197558"/>
                <a:gd name="connsiteX15" fmla="*/ 178624 w 1197558"/>
                <a:gd name="connsiteY15" fmla="*/ 819412 h 1197558"/>
                <a:gd name="connsiteX16" fmla="*/ 210207 w 1197558"/>
                <a:gd name="connsiteY16" fmla="*/ 869911 h 1197558"/>
                <a:gd name="connsiteX17" fmla="*/ 116658 w 1197558"/>
                <a:gd name="connsiteY17" fmla="*/ 963459 h 1197558"/>
                <a:gd name="connsiteX18" fmla="*/ 234098 w 1197558"/>
                <a:gd name="connsiteY18" fmla="*/ 1080899 h 1197558"/>
                <a:gd name="connsiteX19" fmla="*/ 327481 w 1197558"/>
                <a:gd name="connsiteY19" fmla="*/ 987516 h 1197558"/>
                <a:gd name="connsiteX20" fmla="*/ 337729 w 1197558"/>
                <a:gd name="connsiteY20" fmla="*/ 995049 h 1197558"/>
                <a:gd name="connsiteX21" fmla="*/ 466454 w 1197558"/>
                <a:gd name="connsiteY21" fmla="*/ 1054479 h 1197558"/>
                <a:gd name="connsiteX22" fmla="*/ 515737 w 1197558"/>
                <a:gd name="connsiteY22" fmla="*/ 1064876 h 1197558"/>
                <a:gd name="connsiteX23" fmla="*/ 515737 w 1197558"/>
                <a:gd name="connsiteY23" fmla="*/ 1197558 h 1197558"/>
                <a:gd name="connsiteX24" fmla="*/ 681822 w 1197558"/>
                <a:gd name="connsiteY24" fmla="*/ 1197558 h 1197558"/>
                <a:gd name="connsiteX25" fmla="*/ 681822 w 1197558"/>
                <a:gd name="connsiteY25" fmla="*/ 1065395 h 1197558"/>
                <a:gd name="connsiteX26" fmla="*/ 742092 w 1197558"/>
                <a:gd name="connsiteY26" fmla="*/ 1051154 h 1197558"/>
                <a:gd name="connsiteX27" fmla="*/ 869631 w 1197558"/>
                <a:gd name="connsiteY27" fmla="*/ 988400 h 1197558"/>
                <a:gd name="connsiteX28" fmla="*/ 870384 w 1197558"/>
                <a:gd name="connsiteY28" fmla="*/ 987824 h 1197558"/>
                <a:gd name="connsiteX29" fmla="*/ 963459 w 1197558"/>
                <a:gd name="connsiteY29" fmla="*/ 1080899 h 1197558"/>
                <a:gd name="connsiteX30" fmla="*/ 1080900 w 1197558"/>
                <a:gd name="connsiteY30" fmla="*/ 963459 h 1197558"/>
                <a:gd name="connsiteX31" fmla="*/ 987351 w 1197558"/>
                <a:gd name="connsiteY31" fmla="*/ 869911 h 1197558"/>
                <a:gd name="connsiteX32" fmla="*/ 1018934 w 1197558"/>
                <a:gd name="connsiteY32" fmla="*/ 819412 h 1197558"/>
                <a:gd name="connsiteX33" fmla="*/ 1064529 w 1197558"/>
                <a:gd name="connsiteY33" fmla="*/ 689393 h 1197558"/>
                <a:gd name="connsiteX34" fmla="*/ 1065622 w 1197558"/>
                <a:gd name="connsiteY34" fmla="*/ 681821 h 1197558"/>
                <a:gd name="connsiteX35" fmla="*/ 1197558 w 1197558"/>
                <a:gd name="connsiteY35" fmla="*/ 681821 h 1197558"/>
                <a:gd name="connsiteX36" fmla="*/ 1197558 w 1197558"/>
                <a:gd name="connsiteY36" fmla="*/ 515736 h 1197558"/>
                <a:gd name="connsiteX37" fmla="*/ 1065622 w 1197558"/>
                <a:gd name="connsiteY37" fmla="*/ 515736 h 1197558"/>
                <a:gd name="connsiteX38" fmla="*/ 1064529 w 1197558"/>
                <a:gd name="connsiteY38" fmla="*/ 508165 h 1197558"/>
                <a:gd name="connsiteX39" fmla="*/ 1018934 w 1197558"/>
                <a:gd name="connsiteY39" fmla="*/ 378145 h 1197558"/>
                <a:gd name="connsiteX40" fmla="*/ 987351 w 1197558"/>
                <a:gd name="connsiteY40" fmla="*/ 327646 h 1197558"/>
                <a:gd name="connsiteX41" fmla="*/ 1080900 w 1197558"/>
                <a:gd name="connsiteY41" fmla="*/ 234098 h 1197558"/>
                <a:gd name="connsiteX42" fmla="*/ 963460 w 1197558"/>
                <a:gd name="connsiteY42" fmla="*/ 116658 h 1197558"/>
                <a:gd name="connsiteX43" fmla="*/ 870076 w 1197558"/>
                <a:gd name="connsiteY43" fmla="*/ 210041 h 1197558"/>
                <a:gd name="connsiteX44" fmla="*/ 859829 w 1197558"/>
                <a:gd name="connsiteY44" fmla="*/ 202508 h 1197558"/>
                <a:gd name="connsiteX45" fmla="*/ 731105 w 1197558"/>
                <a:gd name="connsiteY45" fmla="*/ 143079 h 1197558"/>
                <a:gd name="connsiteX46" fmla="*/ 681821 w 1197558"/>
                <a:gd name="connsiteY46" fmla="*/ 132681 h 1197558"/>
                <a:gd name="connsiteX47" fmla="*/ 681821 w 1197558"/>
                <a:gd name="connsiteY47" fmla="*/ 0 h 1197558"/>
                <a:gd name="connsiteX48" fmla="*/ 515736 w 1197558"/>
                <a:gd name="connsiteY48" fmla="*/ 0 h 1197558"/>
                <a:gd name="connsiteX49" fmla="*/ 515736 w 1197558"/>
                <a:gd name="connsiteY49" fmla="*/ 132163 h 1197558"/>
                <a:gd name="connsiteX50" fmla="*/ 455466 w 1197558"/>
                <a:gd name="connsiteY50" fmla="*/ 146403 h 1197558"/>
                <a:gd name="connsiteX51" fmla="*/ 327927 w 1197558"/>
                <a:gd name="connsiteY51" fmla="*/ 209157 h 1197558"/>
                <a:gd name="connsiteX52" fmla="*/ 327174 w 1197558"/>
                <a:gd name="connsiteY52" fmla="*/ 209733 h 119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97558" h="1197558">
                  <a:moveTo>
                    <a:pt x="375395" y="375395"/>
                  </a:moveTo>
                  <a:cubicBezTo>
                    <a:pt x="498767" y="252024"/>
                    <a:pt x="698792" y="252024"/>
                    <a:pt x="822163" y="375395"/>
                  </a:cubicBezTo>
                  <a:cubicBezTo>
                    <a:pt x="945534" y="498767"/>
                    <a:pt x="945534" y="698792"/>
                    <a:pt x="822163" y="822163"/>
                  </a:cubicBezTo>
                  <a:cubicBezTo>
                    <a:pt x="698792" y="945534"/>
                    <a:pt x="498767" y="945534"/>
                    <a:pt x="375395" y="822163"/>
                  </a:cubicBezTo>
                  <a:cubicBezTo>
                    <a:pt x="252024" y="698792"/>
                    <a:pt x="252024" y="498767"/>
                    <a:pt x="375395" y="375395"/>
                  </a:cubicBezTo>
                  <a:close/>
                  <a:moveTo>
                    <a:pt x="234098" y="116658"/>
                  </a:moveTo>
                  <a:lnTo>
                    <a:pt x="116658" y="234098"/>
                  </a:lnTo>
                  <a:lnTo>
                    <a:pt x="210207" y="327647"/>
                  </a:lnTo>
                  <a:lnTo>
                    <a:pt x="178624" y="378145"/>
                  </a:lnTo>
                  <a:cubicBezTo>
                    <a:pt x="156912" y="419462"/>
                    <a:pt x="141714" y="463307"/>
                    <a:pt x="133029" y="508165"/>
                  </a:cubicBezTo>
                  <a:lnTo>
                    <a:pt x="131936" y="515736"/>
                  </a:lnTo>
                  <a:lnTo>
                    <a:pt x="0" y="515736"/>
                  </a:lnTo>
                  <a:lnTo>
                    <a:pt x="0" y="681821"/>
                  </a:lnTo>
                  <a:lnTo>
                    <a:pt x="131936" y="681821"/>
                  </a:lnTo>
                  <a:lnTo>
                    <a:pt x="133029" y="689393"/>
                  </a:lnTo>
                  <a:cubicBezTo>
                    <a:pt x="141714" y="734250"/>
                    <a:pt x="156912" y="778096"/>
                    <a:pt x="178624" y="819412"/>
                  </a:cubicBezTo>
                  <a:lnTo>
                    <a:pt x="210207" y="869911"/>
                  </a:lnTo>
                  <a:lnTo>
                    <a:pt x="116658" y="963459"/>
                  </a:lnTo>
                  <a:lnTo>
                    <a:pt x="234098" y="1080899"/>
                  </a:lnTo>
                  <a:lnTo>
                    <a:pt x="327481" y="987516"/>
                  </a:lnTo>
                  <a:lnTo>
                    <a:pt x="337729" y="995049"/>
                  </a:lnTo>
                  <a:cubicBezTo>
                    <a:pt x="378012" y="1021647"/>
                    <a:pt x="421458" y="1041457"/>
                    <a:pt x="466454" y="1054479"/>
                  </a:cubicBezTo>
                  <a:lnTo>
                    <a:pt x="515737" y="1064876"/>
                  </a:lnTo>
                  <a:lnTo>
                    <a:pt x="515737" y="1197558"/>
                  </a:lnTo>
                  <a:lnTo>
                    <a:pt x="681822" y="1197558"/>
                  </a:lnTo>
                  <a:lnTo>
                    <a:pt x="681822" y="1065395"/>
                  </a:lnTo>
                  <a:lnTo>
                    <a:pt x="742092" y="1051154"/>
                  </a:lnTo>
                  <a:cubicBezTo>
                    <a:pt x="786823" y="1037024"/>
                    <a:pt x="829874" y="1016106"/>
                    <a:pt x="869631" y="988400"/>
                  </a:cubicBezTo>
                  <a:lnTo>
                    <a:pt x="870384" y="987824"/>
                  </a:lnTo>
                  <a:lnTo>
                    <a:pt x="963459" y="1080899"/>
                  </a:lnTo>
                  <a:lnTo>
                    <a:pt x="1080900" y="963459"/>
                  </a:lnTo>
                  <a:lnTo>
                    <a:pt x="987351" y="869911"/>
                  </a:lnTo>
                  <a:lnTo>
                    <a:pt x="1018934" y="819412"/>
                  </a:lnTo>
                  <a:cubicBezTo>
                    <a:pt x="1040646" y="778096"/>
                    <a:pt x="1055844" y="734250"/>
                    <a:pt x="1064529" y="689393"/>
                  </a:cubicBezTo>
                  <a:lnTo>
                    <a:pt x="1065622" y="681821"/>
                  </a:lnTo>
                  <a:lnTo>
                    <a:pt x="1197558" y="681821"/>
                  </a:lnTo>
                  <a:lnTo>
                    <a:pt x="1197558" y="515736"/>
                  </a:lnTo>
                  <a:lnTo>
                    <a:pt x="1065622" y="515736"/>
                  </a:lnTo>
                  <a:lnTo>
                    <a:pt x="1064529" y="508165"/>
                  </a:lnTo>
                  <a:cubicBezTo>
                    <a:pt x="1055845" y="463307"/>
                    <a:pt x="1040646" y="419461"/>
                    <a:pt x="1018934" y="378145"/>
                  </a:cubicBezTo>
                  <a:lnTo>
                    <a:pt x="987351" y="327646"/>
                  </a:lnTo>
                  <a:lnTo>
                    <a:pt x="1080900" y="234098"/>
                  </a:lnTo>
                  <a:lnTo>
                    <a:pt x="963460" y="116658"/>
                  </a:lnTo>
                  <a:lnTo>
                    <a:pt x="870076" y="210041"/>
                  </a:lnTo>
                  <a:lnTo>
                    <a:pt x="859829" y="202508"/>
                  </a:lnTo>
                  <a:cubicBezTo>
                    <a:pt x="819546" y="175910"/>
                    <a:pt x="776099" y="156100"/>
                    <a:pt x="731105" y="143079"/>
                  </a:cubicBezTo>
                  <a:lnTo>
                    <a:pt x="681821" y="132681"/>
                  </a:lnTo>
                  <a:lnTo>
                    <a:pt x="681821" y="0"/>
                  </a:lnTo>
                  <a:lnTo>
                    <a:pt x="515736" y="0"/>
                  </a:lnTo>
                  <a:lnTo>
                    <a:pt x="515736" y="132163"/>
                  </a:lnTo>
                  <a:lnTo>
                    <a:pt x="455466" y="146403"/>
                  </a:lnTo>
                  <a:cubicBezTo>
                    <a:pt x="410735" y="160533"/>
                    <a:pt x="367684" y="181451"/>
                    <a:pt x="327927" y="209157"/>
                  </a:cubicBezTo>
                  <a:lnTo>
                    <a:pt x="327174" y="20973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94748" y="3665341"/>
            <a:ext cx="2461259" cy="3290440"/>
            <a:chOff x="4627786" y="1746937"/>
            <a:chExt cx="2798451" cy="3741232"/>
          </a:xfrm>
        </p:grpSpPr>
        <p:sp>
          <p:nvSpPr>
            <p:cNvPr id="22" name="圆角矩形 21"/>
            <p:cNvSpPr/>
            <p:nvPr/>
          </p:nvSpPr>
          <p:spPr>
            <a:xfrm rot="2760000">
              <a:off x="4369209" y="2431141"/>
              <a:ext cx="3741232" cy="2372824"/>
            </a:xfrm>
            <a:prstGeom prst="roundRect">
              <a:avLst>
                <a:gd name="adj" fmla="val 50000"/>
              </a:avLst>
            </a:prstGeom>
            <a:gradFill>
              <a:gsLst>
                <a:gs pos="47000">
                  <a:schemeClr val="tx1">
                    <a:alpha val="19000"/>
                  </a:schemeClr>
                </a:gs>
                <a:gs pos="76000">
                  <a:srgbClr val="6C6C6C">
                    <a:alpha val="1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627786" y="1946965"/>
              <a:ext cx="1963514" cy="196351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7F7F7"/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406400" dist="165100" dir="2700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 rot="18900000" flipH="1">
              <a:off x="4807178" y="2116640"/>
              <a:ext cx="1604729" cy="1604729"/>
            </a:xfrm>
            <a:custGeom>
              <a:avLst/>
              <a:gdLst>
                <a:gd name="connsiteX0" fmla="*/ 375395 w 1197558"/>
                <a:gd name="connsiteY0" fmla="*/ 375395 h 1197558"/>
                <a:gd name="connsiteX1" fmla="*/ 822163 w 1197558"/>
                <a:gd name="connsiteY1" fmla="*/ 375395 h 1197558"/>
                <a:gd name="connsiteX2" fmla="*/ 822163 w 1197558"/>
                <a:gd name="connsiteY2" fmla="*/ 822163 h 1197558"/>
                <a:gd name="connsiteX3" fmla="*/ 375395 w 1197558"/>
                <a:gd name="connsiteY3" fmla="*/ 822163 h 1197558"/>
                <a:gd name="connsiteX4" fmla="*/ 375395 w 1197558"/>
                <a:gd name="connsiteY4" fmla="*/ 375395 h 1197558"/>
                <a:gd name="connsiteX5" fmla="*/ 234098 w 1197558"/>
                <a:gd name="connsiteY5" fmla="*/ 116658 h 1197558"/>
                <a:gd name="connsiteX6" fmla="*/ 116658 w 1197558"/>
                <a:gd name="connsiteY6" fmla="*/ 234098 h 1197558"/>
                <a:gd name="connsiteX7" fmla="*/ 210207 w 1197558"/>
                <a:gd name="connsiteY7" fmla="*/ 327647 h 1197558"/>
                <a:gd name="connsiteX8" fmla="*/ 178624 w 1197558"/>
                <a:gd name="connsiteY8" fmla="*/ 378145 h 1197558"/>
                <a:gd name="connsiteX9" fmla="*/ 133029 w 1197558"/>
                <a:gd name="connsiteY9" fmla="*/ 508165 h 1197558"/>
                <a:gd name="connsiteX10" fmla="*/ 131936 w 1197558"/>
                <a:gd name="connsiteY10" fmla="*/ 515736 h 1197558"/>
                <a:gd name="connsiteX11" fmla="*/ 0 w 1197558"/>
                <a:gd name="connsiteY11" fmla="*/ 515736 h 1197558"/>
                <a:gd name="connsiteX12" fmla="*/ 0 w 1197558"/>
                <a:gd name="connsiteY12" fmla="*/ 681821 h 1197558"/>
                <a:gd name="connsiteX13" fmla="*/ 131936 w 1197558"/>
                <a:gd name="connsiteY13" fmla="*/ 681821 h 1197558"/>
                <a:gd name="connsiteX14" fmla="*/ 133029 w 1197558"/>
                <a:gd name="connsiteY14" fmla="*/ 689393 h 1197558"/>
                <a:gd name="connsiteX15" fmla="*/ 178624 w 1197558"/>
                <a:gd name="connsiteY15" fmla="*/ 819412 h 1197558"/>
                <a:gd name="connsiteX16" fmla="*/ 210207 w 1197558"/>
                <a:gd name="connsiteY16" fmla="*/ 869911 h 1197558"/>
                <a:gd name="connsiteX17" fmla="*/ 116658 w 1197558"/>
                <a:gd name="connsiteY17" fmla="*/ 963459 h 1197558"/>
                <a:gd name="connsiteX18" fmla="*/ 234098 w 1197558"/>
                <a:gd name="connsiteY18" fmla="*/ 1080899 h 1197558"/>
                <a:gd name="connsiteX19" fmla="*/ 327481 w 1197558"/>
                <a:gd name="connsiteY19" fmla="*/ 987516 h 1197558"/>
                <a:gd name="connsiteX20" fmla="*/ 337729 w 1197558"/>
                <a:gd name="connsiteY20" fmla="*/ 995049 h 1197558"/>
                <a:gd name="connsiteX21" fmla="*/ 466454 w 1197558"/>
                <a:gd name="connsiteY21" fmla="*/ 1054479 h 1197558"/>
                <a:gd name="connsiteX22" fmla="*/ 515737 w 1197558"/>
                <a:gd name="connsiteY22" fmla="*/ 1064876 h 1197558"/>
                <a:gd name="connsiteX23" fmla="*/ 515737 w 1197558"/>
                <a:gd name="connsiteY23" fmla="*/ 1197558 h 1197558"/>
                <a:gd name="connsiteX24" fmla="*/ 681822 w 1197558"/>
                <a:gd name="connsiteY24" fmla="*/ 1197558 h 1197558"/>
                <a:gd name="connsiteX25" fmla="*/ 681822 w 1197558"/>
                <a:gd name="connsiteY25" fmla="*/ 1065395 h 1197558"/>
                <a:gd name="connsiteX26" fmla="*/ 742092 w 1197558"/>
                <a:gd name="connsiteY26" fmla="*/ 1051154 h 1197558"/>
                <a:gd name="connsiteX27" fmla="*/ 869631 w 1197558"/>
                <a:gd name="connsiteY27" fmla="*/ 988400 h 1197558"/>
                <a:gd name="connsiteX28" fmla="*/ 870384 w 1197558"/>
                <a:gd name="connsiteY28" fmla="*/ 987824 h 1197558"/>
                <a:gd name="connsiteX29" fmla="*/ 963459 w 1197558"/>
                <a:gd name="connsiteY29" fmla="*/ 1080899 h 1197558"/>
                <a:gd name="connsiteX30" fmla="*/ 1080900 w 1197558"/>
                <a:gd name="connsiteY30" fmla="*/ 963459 h 1197558"/>
                <a:gd name="connsiteX31" fmla="*/ 987351 w 1197558"/>
                <a:gd name="connsiteY31" fmla="*/ 869911 h 1197558"/>
                <a:gd name="connsiteX32" fmla="*/ 1018934 w 1197558"/>
                <a:gd name="connsiteY32" fmla="*/ 819412 h 1197558"/>
                <a:gd name="connsiteX33" fmla="*/ 1064529 w 1197558"/>
                <a:gd name="connsiteY33" fmla="*/ 689393 h 1197558"/>
                <a:gd name="connsiteX34" fmla="*/ 1065622 w 1197558"/>
                <a:gd name="connsiteY34" fmla="*/ 681821 h 1197558"/>
                <a:gd name="connsiteX35" fmla="*/ 1197558 w 1197558"/>
                <a:gd name="connsiteY35" fmla="*/ 681821 h 1197558"/>
                <a:gd name="connsiteX36" fmla="*/ 1197558 w 1197558"/>
                <a:gd name="connsiteY36" fmla="*/ 515736 h 1197558"/>
                <a:gd name="connsiteX37" fmla="*/ 1065622 w 1197558"/>
                <a:gd name="connsiteY37" fmla="*/ 515736 h 1197558"/>
                <a:gd name="connsiteX38" fmla="*/ 1064529 w 1197558"/>
                <a:gd name="connsiteY38" fmla="*/ 508165 h 1197558"/>
                <a:gd name="connsiteX39" fmla="*/ 1018934 w 1197558"/>
                <a:gd name="connsiteY39" fmla="*/ 378145 h 1197558"/>
                <a:gd name="connsiteX40" fmla="*/ 987351 w 1197558"/>
                <a:gd name="connsiteY40" fmla="*/ 327646 h 1197558"/>
                <a:gd name="connsiteX41" fmla="*/ 1080900 w 1197558"/>
                <a:gd name="connsiteY41" fmla="*/ 234098 h 1197558"/>
                <a:gd name="connsiteX42" fmla="*/ 963460 w 1197558"/>
                <a:gd name="connsiteY42" fmla="*/ 116658 h 1197558"/>
                <a:gd name="connsiteX43" fmla="*/ 870076 w 1197558"/>
                <a:gd name="connsiteY43" fmla="*/ 210041 h 1197558"/>
                <a:gd name="connsiteX44" fmla="*/ 859829 w 1197558"/>
                <a:gd name="connsiteY44" fmla="*/ 202508 h 1197558"/>
                <a:gd name="connsiteX45" fmla="*/ 731105 w 1197558"/>
                <a:gd name="connsiteY45" fmla="*/ 143079 h 1197558"/>
                <a:gd name="connsiteX46" fmla="*/ 681821 w 1197558"/>
                <a:gd name="connsiteY46" fmla="*/ 132681 h 1197558"/>
                <a:gd name="connsiteX47" fmla="*/ 681821 w 1197558"/>
                <a:gd name="connsiteY47" fmla="*/ 0 h 1197558"/>
                <a:gd name="connsiteX48" fmla="*/ 515736 w 1197558"/>
                <a:gd name="connsiteY48" fmla="*/ 0 h 1197558"/>
                <a:gd name="connsiteX49" fmla="*/ 515736 w 1197558"/>
                <a:gd name="connsiteY49" fmla="*/ 132163 h 1197558"/>
                <a:gd name="connsiteX50" fmla="*/ 455466 w 1197558"/>
                <a:gd name="connsiteY50" fmla="*/ 146403 h 1197558"/>
                <a:gd name="connsiteX51" fmla="*/ 327927 w 1197558"/>
                <a:gd name="connsiteY51" fmla="*/ 209157 h 1197558"/>
                <a:gd name="connsiteX52" fmla="*/ 327174 w 1197558"/>
                <a:gd name="connsiteY52" fmla="*/ 209733 h 119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97558" h="1197558">
                  <a:moveTo>
                    <a:pt x="375395" y="375395"/>
                  </a:moveTo>
                  <a:cubicBezTo>
                    <a:pt x="498767" y="252024"/>
                    <a:pt x="698792" y="252024"/>
                    <a:pt x="822163" y="375395"/>
                  </a:cubicBezTo>
                  <a:cubicBezTo>
                    <a:pt x="945534" y="498767"/>
                    <a:pt x="945534" y="698792"/>
                    <a:pt x="822163" y="822163"/>
                  </a:cubicBezTo>
                  <a:cubicBezTo>
                    <a:pt x="698792" y="945534"/>
                    <a:pt x="498767" y="945534"/>
                    <a:pt x="375395" y="822163"/>
                  </a:cubicBezTo>
                  <a:cubicBezTo>
                    <a:pt x="252024" y="698792"/>
                    <a:pt x="252024" y="498767"/>
                    <a:pt x="375395" y="375395"/>
                  </a:cubicBezTo>
                  <a:close/>
                  <a:moveTo>
                    <a:pt x="234098" y="116658"/>
                  </a:moveTo>
                  <a:lnTo>
                    <a:pt x="116658" y="234098"/>
                  </a:lnTo>
                  <a:lnTo>
                    <a:pt x="210207" y="327647"/>
                  </a:lnTo>
                  <a:lnTo>
                    <a:pt x="178624" y="378145"/>
                  </a:lnTo>
                  <a:cubicBezTo>
                    <a:pt x="156912" y="419462"/>
                    <a:pt x="141714" y="463307"/>
                    <a:pt x="133029" y="508165"/>
                  </a:cubicBezTo>
                  <a:lnTo>
                    <a:pt x="131936" y="515736"/>
                  </a:lnTo>
                  <a:lnTo>
                    <a:pt x="0" y="515736"/>
                  </a:lnTo>
                  <a:lnTo>
                    <a:pt x="0" y="681821"/>
                  </a:lnTo>
                  <a:lnTo>
                    <a:pt x="131936" y="681821"/>
                  </a:lnTo>
                  <a:lnTo>
                    <a:pt x="133029" y="689393"/>
                  </a:lnTo>
                  <a:cubicBezTo>
                    <a:pt x="141714" y="734250"/>
                    <a:pt x="156912" y="778096"/>
                    <a:pt x="178624" y="819412"/>
                  </a:cubicBezTo>
                  <a:lnTo>
                    <a:pt x="210207" y="869911"/>
                  </a:lnTo>
                  <a:lnTo>
                    <a:pt x="116658" y="963459"/>
                  </a:lnTo>
                  <a:lnTo>
                    <a:pt x="234098" y="1080899"/>
                  </a:lnTo>
                  <a:lnTo>
                    <a:pt x="327481" y="987516"/>
                  </a:lnTo>
                  <a:lnTo>
                    <a:pt x="337729" y="995049"/>
                  </a:lnTo>
                  <a:cubicBezTo>
                    <a:pt x="378012" y="1021647"/>
                    <a:pt x="421458" y="1041457"/>
                    <a:pt x="466454" y="1054479"/>
                  </a:cubicBezTo>
                  <a:lnTo>
                    <a:pt x="515737" y="1064876"/>
                  </a:lnTo>
                  <a:lnTo>
                    <a:pt x="515737" y="1197558"/>
                  </a:lnTo>
                  <a:lnTo>
                    <a:pt x="681822" y="1197558"/>
                  </a:lnTo>
                  <a:lnTo>
                    <a:pt x="681822" y="1065395"/>
                  </a:lnTo>
                  <a:lnTo>
                    <a:pt x="742092" y="1051154"/>
                  </a:lnTo>
                  <a:cubicBezTo>
                    <a:pt x="786823" y="1037024"/>
                    <a:pt x="829874" y="1016106"/>
                    <a:pt x="869631" y="988400"/>
                  </a:cubicBezTo>
                  <a:lnTo>
                    <a:pt x="870384" y="987824"/>
                  </a:lnTo>
                  <a:lnTo>
                    <a:pt x="963459" y="1080899"/>
                  </a:lnTo>
                  <a:lnTo>
                    <a:pt x="1080900" y="963459"/>
                  </a:lnTo>
                  <a:lnTo>
                    <a:pt x="987351" y="869911"/>
                  </a:lnTo>
                  <a:lnTo>
                    <a:pt x="1018934" y="819412"/>
                  </a:lnTo>
                  <a:cubicBezTo>
                    <a:pt x="1040646" y="778096"/>
                    <a:pt x="1055844" y="734250"/>
                    <a:pt x="1064529" y="689393"/>
                  </a:cubicBezTo>
                  <a:lnTo>
                    <a:pt x="1065622" y="681821"/>
                  </a:lnTo>
                  <a:lnTo>
                    <a:pt x="1197558" y="681821"/>
                  </a:lnTo>
                  <a:lnTo>
                    <a:pt x="1197558" y="515736"/>
                  </a:lnTo>
                  <a:lnTo>
                    <a:pt x="1065622" y="515736"/>
                  </a:lnTo>
                  <a:lnTo>
                    <a:pt x="1064529" y="508165"/>
                  </a:lnTo>
                  <a:cubicBezTo>
                    <a:pt x="1055845" y="463307"/>
                    <a:pt x="1040646" y="419461"/>
                    <a:pt x="1018934" y="378145"/>
                  </a:cubicBezTo>
                  <a:lnTo>
                    <a:pt x="987351" y="327646"/>
                  </a:lnTo>
                  <a:lnTo>
                    <a:pt x="1080900" y="234098"/>
                  </a:lnTo>
                  <a:lnTo>
                    <a:pt x="963460" y="116658"/>
                  </a:lnTo>
                  <a:lnTo>
                    <a:pt x="870076" y="210041"/>
                  </a:lnTo>
                  <a:lnTo>
                    <a:pt x="859829" y="202508"/>
                  </a:lnTo>
                  <a:cubicBezTo>
                    <a:pt x="819546" y="175910"/>
                    <a:pt x="776099" y="156100"/>
                    <a:pt x="731105" y="143079"/>
                  </a:cubicBezTo>
                  <a:lnTo>
                    <a:pt x="681821" y="132681"/>
                  </a:lnTo>
                  <a:lnTo>
                    <a:pt x="681821" y="0"/>
                  </a:lnTo>
                  <a:lnTo>
                    <a:pt x="515736" y="0"/>
                  </a:lnTo>
                  <a:lnTo>
                    <a:pt x="515736" y="132163"/>
                  </a:lnTo>
                  <a:lnTo>
                    <a:pt x="455466" y="146403"/>
                  </a:lnTo>
                  <a:cubicBezTo>
                    <a:pt x="410735" y="160533"/>
                    <a:pt x="367684" y="181451"/>
                    <a:pt x="327927" y="209157"/>
                  </a:cubicBezTo>
                  <a:lnTo>
                    <a:pt x="327174" y="20973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92241" y="3665341"/>
            <a:ext cx="2461259" cy="3290440"/>
            <a:chOff x="4627786" y="1746937"/>
            <a:chExt cx="2798451" cy="3741232"/>
          </a:xfrm>
        </p:grpSpPr>
        <p:sp>
          <p:nvSpPr>
            <p:cNvPr id="26" name="圆角矩形 25"/>
            <p:cNvSpPr/>
            <p:nvPr/>
          </p:nvSpPr>
          <p:spPr>
            <a:xfrm rot="2760000">
              <a:off x="4369209" y="2431141"/>
              <a:ext cx="3741232" cy="2372824"/>
            </a:xfrm>
            <a:prstGeom prst="roundRect">
              <a:avLst>
                <a:gd name="adj" fmla="val 50000"/>
              </a:avLst>
            </a:prstGeom>
            <a:gradFill>
              <a:gsLst>
                <a:gs pos="47000">
                  <a:schemeClr val="tx1">
                    <a:alpha val="19000"/>
                  </a:schemeClr>
                </a:gs>
                <a:gs pos="76000">
                  <a:srgbClr val="6C6C6C">
                    <a:alpha val="1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627786" y="1946965"/>
              <a:ext cx="1963514" cy="196351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7F7F7"/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406400" dist="165100" dir="2700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rot="18900000" flipH="1">
              <a:off x="4807178" y="2116640"/>
              <a:ext cx="1604729" cy="1604729"/>
            </a:xfrm>
            <a:custGeom>
              <a:avLst/>
              <a:gdLst>
                <a:gd name="connsiteX0" fmla="*/ 375395 w 1197558"/>
                <a:gd name="connsiteY0" fmla="*/ 375395 h 1197558"/>
                <a:gd name="connsiteX1" fmla="*/ 822163 w 1197558"/>
                <a:gd name="connsiteY1" fmla="*/ 375395 h 1197558"/>
                <a:gd name="connsiteX2" fmla="*/ 822163 w 1197558"/>
                <a:gd name="connsiteY2" fmla="*/ 822163 h 1197558"/>
                <a:gd name="connsiteX3" fmla="*/ 375395 w 1197558"/>
                <a:gd name="connsiteY3" fmla="*/ 822163 h 1197558"/>
                <a:gd name="connsiteX4" fmla="*/ 375395 w 1197558"/>
                <a:gd name="connsiteY4" fmla="*/ 375395 h 1197558"/>
                <a:gd name="connsiteX5" fmla="*/ 234098 w 1197558"/>
                <a:gd name="connsiteY5" fmla="*/ 116658 h 1197558"/>
                <a:gd name="connsiteX6" fmla="*/ 116658 w 1197558"/>
                <a:gd name="connsiteY6" fmla="*/ 234098 h 1197558"/>
                <a:gd name="connsiteX7" fmla="*/ 210207 w 1197558"/>
                <a:gd name="connsiteY7" fmla="*/ 327647 h 1197558"/>
                <a:gd name="connsiteX8" fmla="*/ 178624 w 1197558"/>
                <a:gd name="connsiteY8" fmla="*/ 378145 h 1197558"/>
                <a:gd name="connsiteX9" fmla="*/ 133029 w 1197558"/>
                <a:gd name="connsiteY9" fmla="*/ 508165 h 1197558"/>
                <a:gd name="connsiteX10" fmla="*/ 131936 w 1197558"/>
                <a:gd name="connsiteY10" fmla="*/ 515736 h 1197558"/>
                <a:gd name="connsiteX11" fmla="*/ 0 w 1197558"/>
                <a:gd name="connsiteY11" fmla="*/ 515736 h 1197558"/>
                <a:gd name="connsiteX12" fmla="*/ 0 w 1197558"/>
                <a:gd name="connsiteY12" fmla="*/ 681821 h 1197558"/>
                <a:gd name="connsiteX13" fmla="*/ 131936 w 1197558"/>
                <a:gd name="connsiteY13" fmla="*/ 681821 h 1197558"/>
                <a:gd name="connsiteX14" fmla="*/ 133029 w 1197558"/>
                <a:gd name="connsiteY14" fmla="*/ 689393 h 1197558"/>
                <a:gd name="connsiteX15" fmla="*/ 178624 w 1197558"/>
                <a:gd name="connsiteY15" fmla="*/ 819412 h 1197558"/>
                <a:gd name="connsiteX16" fmla="*/ 210207 w 1197558"/>
                <a:gd name="connsiteY16" fmla="*/ 869911 h 1197558"/>
                <a:gd name="connsiteX17" fmla="*/ 116658 w 1197558"/>
                <a:gd name="connsiteY17" fmla="*/ 963459 h 1197558"/>
                <a:gd name="connsiteX18" fmla="*/ 234098 w 1197558"/>
                <a:gd name="connsiteY18" fmla="*/ 1080899 h 1197558"/>
                <a:gd name="connsiteX19" fmla="*/ 327481 w 1197558"/>
                <a:gd name="connsiteY19" fmla="*/ 987516 h 1197558"/>
                <a:gd name="connsiteX20" fmla="*/ 337729 w 1197558"/>
                <a:gd name="connsiteY20" fmla="*/ 995049 h 1197558"/>
                <a:gd name="connsiteX21" fmla="*/ 466454 w 1197558"/>
                <a:gd name="connsiteY21" fmla="*/ 1054479 h 1197558"/>
                <a:gd name="connsiteX22" fmla="*/ 515737 w 1197558"/>
                <a:gd name="connsiteY22" fmla="*/ 1064876 h 1197558"/>
                <a:gd name="connsiteX23" fmla="*/ 515737 w 1197558"/>
                <a:gd name="connsiteY23" fmla="*/ 1197558 h 1197558"/>
                <a:gd name="connsiteX24" fmla="*/ 681822 w 1197558"/>
                <a:gd name="connsiteY24" fmla="*/ 1197558 h 1197558"/>
                <a:gd name="connsiteX25" fmla="*/ 681822 w 1197558"/>
                <a:gd name="connsiteY25" fmla="*/ 1065395 h 1197558"/>
                <a:gd name="connsiteX26" fmla="*/ 742092 w 1197558"/>
                <a:gd name="connsiteY26" fmla="*/ 1051154 h 1197558"/>
                <a:gd name="connsiteX27" fmla="*/ 869631 w 1197558"/>
                <a:gd name="connsiteY27" fmla="*/ 988400 h 1197558"/>
                <a:gd name="connsiteX28" fmla="*/ 870384 w 1197558"/>
                <a:gd name="connsiteY28" fmla="*/ 987824 h 1197558"/>
                <a:gd name="connsiteX29" fmla="*/ 963459 w 1197558"/>
                <a:gd name="connsiteY29" fmla="*/ 1080899 h 1197558"/>
                <a:gd name="connsiteX30" fmla="*/ 1080900 w 1197558"/>
                <a:gd name="connsiteY30" fmla="*/ 963459 h 1197558"/>
                <a:gd name="connsiteX31" fmla="*/ 987351 w 1197558"/>
                <a:gd name="connsiteY31" fmla="*/ 869911 h 1197558"/>
                <a:gd name="connsiteX32" fmla="*/ 1018934 w 1197558"/>
                <a:gd name="connsiteY32" fmla="*/ 819412 h 1197558"/>
                <a:gd name="connsiteX33" fmla="*/ 1064529 w 1197558"/>
                <a:gd name="connsiteY33" fmla="*/ 689393 h 1197558"/>
                <a:gd name="connsiteX34" fmla="*/ 1065622 w 1197558"/>
                <a:gd name="connsiteY34" fmla="*/ 681821 h 1197558"/>
                <a:gd name="connsiteX35" fmla="*/ 1197558 w 1197558"/>
                <a:gd name="connsiteY35" fmla="*/ 681821 h 1197558"/>
                <a:gd name="connsiteX36" fmla="*/ 1197558 w 1197558"/>
                <a:gd name="connsiteY36" fmla="*/ 515736 h 1197558"/>
                <a:gd name="connsiteX37" fmla="*/ 1065622 w 1197558"/>
                <a:gd name="connsiteY37" fmla="*/ 515736 h 1197558"/>
                <a:gd name="connsiteX38" fmla="*/ 1064529 w 1197558"/>
                <a:gd name="connsiteY38" fmla="*/ 508165 h 1197558"/>
                <a:gd name="connsiteX39" fmla="*/ 1018934 w 1197558"/>
                <a:gd name="connsiteY39" fmla="*/ 378145 h 1197558"/>
                <a:gd name="connsiteX40" fmla="*/ 987351 w 1197558"/>
                <a:gd name="connsiteY40" fmla="*/ 327646 h 1197558"/>
                <a:gd name="connsiteX41" fmla="*/ 1080900 w 1197558"/>
                <a:gd name="connsiteY41" fmla="*/ 234098 h 1197558"/>
                <a:gd name="connsiteX42" fmla="*/ 963460 w 1197558"/>
                <a:gd name="connsiteY42" fmla="*/ 116658 h 1197558"/>
                <a:gd name="connsiteX43" fmla="*/ 870076 w 1197558"/>
                <a:gd name="connsiteY43" fmla="*/ 210041 h 1197558"/>
                <a:gd name="connsiteX44" fmla="*/ 859829 w 1197558"/>
                <a:gd name="connsiteY44" fmla="*/ 202508 h 1197558"/>
                <a:gd name="connsiteX45" fmla="*/ 731105 w 1197558"/>
                <a:gd name="connsiteY45" fmla="*/ 143079 h 1197558"/>
                <a:gd name="connsiteX46" fmla="*/ 681821 w 1197558"/>
                <a:gd name="connsiteY46" fmla="*/ 132681 h 1197558"/>
                <a:gd name="connsiteX47" fmla="*/ 681821 w 1197558"/>
                <a:gd name="connsiteY47" fmla="*/ 0 h 1197558"/>
                <a:gd name="connsiteX48" fmla="*/ 515736 w 1197558"/>
                <a:gd name="connsiteY48" fmla="*/ 0 h 1197558"/>
                <a:gd name="connsiteX49" fmla="*/ 515736 w 1197558"/>
                <a:gd name="connsiteY49" fmla="*/ 132163 h 1197558"/>
                <a:gd name="connsiteX50" fmla="*/ 455466 w 1197558"/>
                <a:gd name="connsiteY50" fmla="*/ 146403 h 1197558"/>
                <a:gd name="connsiteX51" fmla="*/ 327927 w 1197558"/>
                <a:gd name="connsiteY51" fmla="*/ 209157 h 1197558"/>
                <a:gd name="connsiteX52" fmla="*/ 327174 w 1197558"/>
                <a:gd name="connsiteY52" fmla="*/ 209733 h 119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97558" h="1197558">
                  <a:moveTo>
                    <a:pt x="375395" y="375395"/>
                  </a:moveTo>
                  <a:cubicBezTo>
                    <a:pt x="498767" y="252024"/>
                    <a:pt x="698792" y="252024"/>
                    <a:pt x="822163" y="375395"/>
                  </a:cubicBezTo>
                  <a:cubicBezTo>
                    <a:pt x="945534" y="498767"/>
                    <a:pt x="945534" y="698792"/>
                    <a:pt x="822163" y="822163"/>
                  </a:cubicBezTo>
                  <a:cubicBezTo>
                    <a:pt x="698792" y="945534"/>
                    <a:pt x="498767" y="945534"/>
                    <a:pt x="375395" y="822163"/>
                  </a:cubicBezTo>
                  <a:cubicBezTo>
                    <a:pt x="252024" y="698792"/>
                    <a:pt x="252024" y="498767"/>
                    <a:pt x="375395" y="375395"/>
                  </a:cubicBezTo>
                  <a:close/>
                  <a:moveTo>
                    <a:pt x="234098" y="116658"/>
                  </a:moveTo>
                  <a:lnTo>
                    <a:pt x="116658" y="234098"/>
                  </a:lnTo>
                  <a:lnTo>
                    <a:pt x="210207" y="327647"/>
                  </a:lnTo>
                  <a:lnTo>
                    <a:pt x="178624" y="378145"/>
                  </a:lnTo>
                  <a:cubicBezTo>
                    <a:pt x="156912" y="419462"/>
                    <a:pt x="141714" y="463307"/>
                    <a:pt x="133029" y="508165"/>
                  </a:cubicBezTo>
                  <a:lnTo>
                    <a:pt x="131936" y="515736"/>
                  </a:lnTo>
                  <a:lnTo>
                    <a:pt x="0" y="515736"/>
                  </a:lnTo>
                  <a:lnTo>
                    <a:pt x="0" y="681821"/>
                  </a:lnTo>
                  <a:lnTo>
                    <a:pt x="131936" y="681821"/>
                  </a:lnTo>
                  <a:lnTo>
                    <a:pt x="133029" y="689393"/>
                  </a:lnTo>
                  <a:cubicBezTo>
                    <a:pt x="141714" y="734250"/>
                    <a:pt x="156912" y="778096"/>
                    <a:pt x="178624" y="819412"/>
                  </a:cubicBezTo>
                  <a:lnTo>
                    <a:pt x="210207" y="869911"/>
                  </a:lnTo>
                  <a:lnTo>
                    <a:pt x="116658" y="963459"/>
                  </a:lnTo>
                  <a:lnTo>
                    <a:pt x="234098" y="1080899"/>
                  </a:lnTo>
                  <a:lnTo>
                    <a:pt x="327481" y="987516"/>
                  </a:lnTo>
                  <a:lnTo>
                    <a:pt x="337729" y="995049"/>
                  </a:lnTo>
                  <a:cubicBezTo>
                    <a:pt x="378012" y="1021647"/>
                    <a:pt x="421458" y="1041457"/>
                    <a:pt x="466454" y="1054479"/>
                  </a:cubicBezTo>
                  <a:lnTo>
                    <a:pt x="515737" y="1064876"/>
                  </a:lnTo>
                  <a:lnTo>
                    <a:pt x="515737" y="1197558"/>
                  </a:lnTo>
                  <a:lnTo>
                    <a:pt x="681822" y="1197558"/>
                  </a:lnTo>
                  <a:lnTo>
                    <a:pt x="681822" y="1065395"/>
                  </a:lnTo>
                  <a:lnTo>
                    <a:pt x="742092" y="1051154"/>
                  </a:lnTo>
                  <a:cubicBezTo>
                    <a:pt x="786823" y="1037024"/>
                    <a:pt x="829874" y="1016106"/>
                    <a:pt x="869631" y="988400"/>
                  </a:cubicBezTo>
                  <a:lnTo>
                    <a:pt x="870384" y="987824"/>
                  </a:lnTo>
                  <a:lnTo>
                    <a:pt x="963459" y="1080899"/>
                  </a:lnTo>
                  <a:lnTo>
                    <a:pt x="1080900" y="963459"/>
                  </a:lnTo>
                  <a:lnTo>
                    <a:pt x="987351" y="869911"/>
                  </a:lnTo>
                  <a:lnTo>
                    <a:pt x="1018934" y="819412"/>
                  </a:lnTo>
                  <a:cubicBezTo>
                    <a:pt x="1040646" y="778096"/>
                    <a:pt x="1055844" y="734250"/>
                    <a:pt x="1064529" y="689393"/>
                  </a:cubicBezTo>
                  <a:lnTo>
                    <a:pt x="1065622" y="681821"/>
                  </a:lnTo>
                  <a:lnTo>
                    <a:pt x="1197558" y="681821"/>
                  </a:lnTo>
                  <a:lnTo>
                    <a:pt x="1197558" y="515736"/>
                  </a:lnTo>
                  <a:lnTo>
                    <a:pt x="1065622" y="515736"/>
                  </a:lnTo>
                  <a:lnTo>
                    <a:pt x="1064529" y="508165"/>
                  </a:lnTo>
                  <a:cubicBezTo>
                    <a:pt x="1055845" y="463307"/>
                    <a:pt x="1040646" y="419461"/>
                    <a:pt x="1018934" y="378145"/>
                  </a:cubicBezTo>
                  <a:lnTo>
                    <a:pt x="987351" y="327646"/>
                  </a:lnTo>
                  <a:lnTo>
                    <a:pt x="1080900" y="234098"/>
                  </a:lnTo>
                  <a:lnTo>
                    <a:pt x="963460" y="116658"/>
                  </a:lnTo>
                  <a:lnTo>
                    <a:pt x="870076" y="210041"/>
                  </a:lnTo>
                  <a:lnTo>
                    <a:pt x="859829" y="202508"/>
                  </a:lnTo>
                  <a:cubicBezTo>
                    <a:pt x="819546" y="175910"/>
                    <a:pt x="776099" y="156100"/>
                    <a:pt x="731105" y="143079"/>
                  </a:cubicBezTo>
                  <a:lnTo>
                    <a:pt x="681821" y="132681"/>
                  </a:lnTo>
                  <a:lnTo>
                    <a:pt x="681821" y="0"/>
                  </a:lnTo>
                  <a:lnTo>
                    <a:pt x="515736" y="0"/>
                  </a:lnTo>
                  <a:lnTo>
                    <a:pt x="515736" y="132163"/>
                  </a:lnTo>
                  <a:lnTo>
                    <a:pt x="455466" y="146403"/>
                  </a:lnTo>
                  <a:cubicBezTo>
                    <a:pt x="410735" y="160533"/>
                    <a:pt x="367684" y="181451"/>
                    <a:pt x="327927" y="209157"/>
                  </a:cubicBezTo>
                  <a:lnTo>
                    <a:pt x="327174" y="20973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114300" dist="635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文本框 45"/>
          <p:cNvSpPr txBox="1"/>
          <p:nvPr/>
        </p:nvSpPr>
        <p:spPr>
          <a:xfrm>
            <a:off x="4081363" y="2236802"/>
            <a:ext cx="123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25</a:t>
            </a:r>
            <a:r>
              <a:rPr lang="en-US" altLang="zh-CN" sz="1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%</a:t>
            </a:r>
            <a:endParaRPr lang="zh-CN" altLang="en-US" sz="20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30" name="文本框 46"/>
          <p:cNvSpPr txBox="1"/>
          <p:nvPr/>
        </p:nvSpPr>
        <p:spPr>
          <a:xfrm>
            <a:off x="6778856" y="2236802"/>
            <a:ext cx="123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1</a:t>
            </a:r>
            <a:r>
              <a:rPr lang="en-US" altLang="zh-CN" sz="2000" dirty="0" smtClean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</a:t>
            </a:r>
            <a:r>
              <a:rPr lang="en-US" altLang="zh-CN" sz="1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%</a:t>
            </a:r>
            <a:endParaRPr lang="zh-CN" altLang="en-US" sz="14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31" name="文本框 49"/>
          <p:cNvSpPr txBox="1"/>
          <p:nvPr/>
        </p:nvSpPr>
        <p:spPr>
          <a:xfrm>
            <a:off x="4038278" y="4509120"/>
            <a:ext cx="123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2</a:t>
            </a:r>
            <a:r>
              <a:rPr lang="en-US" altLang="zh-CN" sz="2000" dirty="0" smtClean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5</a:t>
            </a:r>
            <a:r>
              <a:rPr lang="en-US" altLang="zh-CN" sz="1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%</a:t>
            </a:r>
            <a:endParaRPr lang="zh-CN" altLang="en-US" sz="20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32" name="文本框 50"/>
          <p:cNvSpPr txBox="1"/>
          <p:nvPr/>
        </p:nvSpPr>
        <p:spPr>
          <a:xfrm>
            <a:off x="6735771" y="4509120"/>
            <a:ext cx="1239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4</a:t>
            </a:r>
            <a:r>
              <a:rPr lang="en-US" altLang="zh-CN" sz="2000" dirty="0" smtClean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</a:t>
            </a:r>
            <a:r>
              <a:rPr lang="en-US" altLang="zh-CN" sz="1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%</a:t>
            </a:r>
            <a:endParaRPr lang="zh-CN" altLang="en-US" sz="14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flipV="1">
            <a:off x="7921918" y="1345595"/>
            <a:ext cx="2438687" cy="732476"/>
            <a:chOff x="5246304" y="4593021"/>
            <a:chExt cx="2438687" cy="732476"/>
          </a:xfrm>
        </p:grpSpPr>
        <p:sp>
          <p:nvSpPr>
            <p:cNvPr id="34" name="椭圆 33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 flipV="1">
            <a:off x="1650616" y="1335244"/>
            <a:ext cx="2438687" cy="732476"/>
            <a:chOff x="5246304" y="4593021"/>
            <a:chExt cx="2438687" cy="732476"/>
          </a:xfrm>
        </p:grpSpPr>
        <p:sp>
          <p:nvSpPr>
            <p:cNvPr id="37" name="椭圆 36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文本框 77"/>
          <p:cNvSpPr txBox="1"/>
          <p:nvPr/>
        </p:nvSpPr>
        <p:spPr>
          <a:xfrm>
            <a:off x="1557058" y="1835532"/>
            <a:ext cx="1762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0" name="文本框 78"/>
          <p:cNvSpPr txBox="1"/>
          <p:nvPr/>
        </p:nvSpPr>
        <p:spPr>
          <a:xfrm>
            <a:off x="1558372" y="2136397"/>
            <a:ext cx="210184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7904303" y="5310412"/>
            <a:ext cx="2438687" cy="732476"/>
            <a:chOff x="5246304" y="4593021"/>
            <a:chExt cx="2438687" cy="732476"/>
          </a:xfrm>
        </p:grpSpPr>
        <p:sp>
          <p:nvSpPr>
            <p:cNvPr id="42" name="椭圆 41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flipH="1">
            <a:off x="1645831" y="5295898"/>
            <a:ext cx="2438687" cy="732476"/>
            <a:chOff x="5246304" y="4593021"/>
            <a:chExt cx="2438687" cy="732476"/>
          </a:xfrm>
        </p:grpSpPr>
        <p:sp>
          <p:nvSpPr>
            <p:cNvPr id="45" name="椭圆 44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7" name="文本框 101"/>
          <p:cNvSpPr txBox="1"/>
          <p:nvPr/>
        </p:nvSpPr>
        <p:spPr>
          <a:xfrm>
            <a:off x="1547080" y="1388585"/>
            <a:ext cx="811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01</a:t>
            </a:r>
            <a:endParaRPr lang="zh-CN" altLang="en-US" sz="28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8" name="文本框 102"/>
          <p:cNvSpPr txBox="1"/>
          <p:nvPr/>
        </p:nvSpPr>
        <p:spPr>
          <a:xfrm>
            <a:off x="1557058" y="4774698"/>
            <a:ext cx="1762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9" name="文本框 103"/>
          <p:cNvSpPr txBox="1"/>
          <p:nvPr/>
        </p:nvSpPr>
        <p:spPr>
          <a:xfrm>
            <a:off x="1558372" y="5109279"/>
            <a:ext cx="210184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50" name="文本框 104"/>
          <p:cNvSpPr txBox="1"/>
          <p:nvPr/>
        </p:nvSpPr>
        <p:spPr>
          <a:xfrm>
            <a:off x="1569940" y="4365104"/>
            <a:ext cx="811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02</a:t>
            </a:r>
            <a:endParaRPr lang="zh-CN" altLang="en-US" sz="28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51" name="文本框 105"/>
          <p:cNvSpPr txBox="1"/>
          <p:nvPr/>
        </p:nvSpPr>
        <p:spPr>
          <a:xfrm>
            <a:off x="8548325" y="1835532"/>
            <a:ext cx="1762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2" name="文本框 106"/>
          <p:cNvSpPr txBox="1"/>
          <p:nvPr/>
        </p:nvSpPr>
        <p:spPr>
          <a:xfrm>
            <a:off x="8549639" y="2136397"/>
            <a:ext cx="210184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53" name="文本框 107"/>
          <p:cNvSpPr txBox="1"/>
          <p:nvPr/>
        </p:nvSpPr>
        <p:spPr>
          <a:xfrm>
            <a:off x="8548325" y="4774698"/>
            <a:ext cx="1762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4" name="文本框 108"/>
          <p:cNvSpPr txBox="1"/>
          <p:nvPr/>
        </p:nvSpPr>
        <p:spPr>
          <a:xfrm>
            <a:off x="8549639" y="5109279"/>
            <a:ext cx="210184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55" name="文本框 109"/>
          <p:cNvSpPr txBox="1"/>
          <p:nvPr/>
        </p:nvSpPr>
        <p:spPr>
          <a:xfrm>
            <a:off x="8598272" y="1388585"/>
            <a:ext cx="811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03</a:t>
            </a:r>
            <a:endParaRPr lang="zh-CN" altLang="en-US" sz="28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56" name="文本框 110"/>
          <p:cNvSpPr txBox="1"/>
          <p:nvPr/>
        </p:nvSpPr>
        <p:spPr>
          <a:xfrm>
            <a:off x="8578268" y="4365104"/>
            <a:ext cx="811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04</a:t>
            </a:r>
            <a:endParaRPr lang="zh-CN" altLang="en-US" sz="2800" dirty="0">
              <a:solidFill>
                <a:srgbClr val="C00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575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 animBg="1"/>
      <p:bldP spid="29" grpId="0"/>
      <p:bldP spid="30" grpId="0"/>
      <p:bldP spid="31" grpId="0"/>
      <p:bldP spid="32" grpId="0"/>
      <p:bldP spid="39" grpId="0"/>
      <p:bldP spid="40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资金预算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549415" y="1988840"/>
            <a:ext cx="3096344" cy="1512168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5017467" y="2405063"/>
            <a:ext cx="216024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现有资金</a:t>
            </a:r>
            <a:endParaRPr lang="en-US" altLang="zh-CN" sz="2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en-US" altLang="zh-CN" sz="24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300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en-US" altLang="zh-CN" sz="24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853671" y="2107949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321723" y="2186862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2137147" y="2107949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705099" y="2186862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681763" y="2416474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19" name="矩形 18"/>
          <p:cNvSpPr/>
          <p:nvPr/>
        </p:nvSpPr>
        <p:spPr>
          <a:xfrm>
            <a:off x="2209155" y="2420888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4549415" y="4005064"/>
            <a:ext cx="3096344" cy="1512168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5017467" y="4365104"/>
            <a:ext cx="216024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所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需资金</a:t>
            </a:r>
            <a:endParaRPr lang="en-US" altLang="zh-CN" sz="2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en-US" altLang="zh-CN" sz="24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500</a:t>
            </a:r>
            <a:r>
              <a:rPr lang="zh-CN" altLang="en-US" sz="24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万</a:t>
            </a:r>
            <a:endParaRPr lang="en-US" altLang="zh-CN" sz="2400" b="1" dirty="0" smtClean="0">
              <a:solidFill>
                <a:srgbClr val="0070C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853671" y="4124173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321723" y="4203086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2137147" y="4124173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705099" y="4203086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681763" y="4432698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  <p:sp>
        <p:nvSpPr>
          <p:cNvPr id="27" name="矩形 26"/>
          <p:cNvSpPr/>
          <p:nvPr/>
        </p:nvSpPr>
        <p:spPr>
          <a:xfrm>
            <a:off x="2209155" y="4437112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请勿盗卖！否则将被追究法律责任！</a:t>
            </a:r>
          </a:p>
        </p:txBody>
      </p:sp>
    </p:spTree>
    <p:extLst>
      <p:ext uri="{BB962C8B-B14F-4D97-AF65-F5344CB8AC3E}">
        <p14:creationId xmlns:p14="http://schemas.microsoft.com/office/powerpoint/2010/main" val="320847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/>
      <p:bldP spid="2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融资计划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521523" y="503315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融资计划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017467" y="5324500"/>
            <a:ext cx="223224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803749" y="206084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747043" y="2333002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803749" y="326319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774393" y="3535350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803749" y="443440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747043" y="4706560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18699" y="206084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13011" y="2333002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18699" y="326319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13011" y="3535350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18699" y="443440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913011" y="4706560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8105048" y="2312701"/>
            <a:ext cx="592640" cy="592640"/>
            <a:chOff x="8105048" y="2696033"/>
            <a:chExt cx="592640" cy="592640"/>
          </a:xfrm>
        </p:grpSpPr>
        <p:sp>
          <p:nvSpPr>
            <p:cNvPr id="71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2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3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105048" y="3483503"/>
            <a:ext cx="592640" cy="592640"/>
            <a:chOff x="8105048" y="3866835"/>
            <a:chExt cx="592640" cy="592640"/>
          </a:xfrm>
        </p:grpSpPr>
        <p:sp>
          <p:nvSpPr>
            <p:cNvPr id="75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6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7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105048" y="4628261"/>
            <a:ext cx="592640" cy="592640"/>
            <a:chOff x="8105048" y="5011593"/>
            <a:chExt cx="592640" cy="592640"/>
          </a:xfrm>
        </p:grpSpPr>
        <p:sp>
          <p:nvSpPr>
            <p:cNvPr id="79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80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81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391427" y="3483503"/>
            <a:ext cx="592640" cy="592640"/>
            <a:chOff x="3391427" y="3866835"/>
            <a:chExt cx="592640" cy="592640"/>
          </a:xfrm>
        </p:grpSpPr>
        <p:sp>
          <p:nvSpPr>
            <p:cNvPr id="83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84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85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391427" y="2312701"/>
            <a:ext cx="592640" cy="592640"/>
            <a:chOff x="3391427" y="2696033"/>
            <a:chExt cx="592640" cy="592640"/>
          </a:xfrm>
        </p:grpSpPr>
        <p:sp>
          <p:nvSpPr>
            <p:cNvPr id="87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88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89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391427" y="4628261"/>
            <a:ext cx="592640" cy="592640"/>
            <a:chOff x="3391427" y="5011593"/>
            <a:chExt cx="592640" cy="592640"/>
          </a:xfrm>
        </p:grpSpPr>
        <p:sp>
          <p:nvSpPr>
            <p:cNvPr id="91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92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93" name="Freeform 28"/>
            <p:cNvSpPr>
              <a:spLocks/>
            </p:cNvSpPr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984" y="657353"/>
            <a:ext cx="3718779" cy="503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8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57427" y="188640"/>
            <a:ext cx="2880320" cy="52104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97787" y="341149"/>
            <a:ext cx="604358" cy="216024"/>
            <a:chOff x="264939" y="188640"/>
            <a:chExt cx="604358" cy="216024"/>
          </a:xfrm>
        </p:grpSpPr>
        <p:sp>
          <p:nvSpPr>
            <p:cNvPr id="4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10800000">
            <a:off x="3721323" y="341149"/>
            <a:ext cx="604358" cy="216024"/>
            <a:chOff x="264939" y="188640"/>
            <a:chExt cx="604358" cy="216024"/>
          </a:xfrm>
        </p:grpSpPr>
        <p:sp>
          <p:nvSpPr>
            <p:cNvPr id="8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070C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070C0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9"/>
          <p:cNvSpPr txBox="1"/>
          <p:nvPr/>
        </p:nvSpPr>
        <p:spPr>
          <a:xfrm>
            <a:off x="5017467" y="280327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资金主要用途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764538" y="2735570"/>
            <a:ext cx="2671763" cy="4005798"/>
            <a:chOff x="7056438" y="2401888"/>
            <a:chExt cx="2671763" cy="4160838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13" name="Freeform 49"/>
            <p:cNvSpPr>
              <a:spLocks/>
            </p:cNvSpPr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0"/>
            <p:cNvSpPr>
              <a:spLocks/>
            </p:cNvSpPr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51"/>
            <p:cNvSpPr>
              <a:spLocks/>
            </p:cNvSpPr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52"/>
            <p:cNvSpPr>
              <a:spLocks/>
            </p:cNvSpPr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53"/>
            <p:cNvSpPr>
              <a:spLocks/>
            </p:cNvSpPr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4"/>
            <p:cNvSpPr>
              <a:spLocks/>
            </p:cNvSpPr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5089475" y="356784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资金主要用途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92736" y="1996949"/>
            <a:ext cx="610268" cy="611524"/>
            <a:chOff x="5792736" y="1742999"/>
            <a:chExt cx="610268" cy="611524"/>
          </a:xfrm>
        </p:grpSpPr>
        <p:sp>
          <p:nvSpPr>
            <p:cNvPr id="21" name="任意多边形 20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575551" y="4138220"/>
            <a:ext cx="610268" cy="611524"/>
            <a:chOff x="7099916" y="4007017"/>
            <a:chExt cx="610268" cy="611524"/>
          </a:xfrm>
        </p:grpSpPr>
        <p:sp>
          <p:nvSpPr>
            <p:cNvPr id="24" name="任意多边形 23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009355" y="4138220"/>
            <a:ext cx="611524" cy="611524"/>
            <a:chOff x="4485555" y="4007017"/>
            <a:chExt cx="611524" cy="611524"/>
          </a:xfrm>
        </p:grpSpPr>
        <p:sp>
          <p:nvSpPr>
            <p:cNvPr id="27" name="任意多边形 26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21723" y="2628874"/>
            <a:ext cx="610268" cy="611524"/>
            <a:chOff x="7099916" y="2497671"/>
            <a:chExt cx="610268" cy="611524"/>
          </a:xfrm>
        </p:grpSpPr>
        <p:sp>
          <p:nvSpPr>
            <p:cNvPr id="30" name="任意多边形 29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61927" y="2628874"/>
            <a:ext cx="611524" cy="611524"/>
            <a:chOff x="4485555" y="2497671"/>
            <a:chExt cx="611524" cy="611524"/>
          </a:xfrm>
        </p:grpSpPr>
        <p:sp>
          <p:nvSpPr>
            <p:cNvPr id="33" name="任意多边形 32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4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137146" y="2415720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用途二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849115" y="3992251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用途一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76007" y="2408075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用途三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94021" y="3984606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用途四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089474" y="980727"/>
            <a:ext cx="1980029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用途五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此处添加文字做详细的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文字说明。</a:t>
            </a:r>
            <a:endParaRPr lang="en-US" altLang="zh-CN" sz="140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36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500"/>
                            </p:stCondLst>
                            <p:childTnLst>
                              <p:par>
                                <p:cTn id="1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500"/>
                            </p:stCondLst>
                            <p:childTnLst>
                              <p:par>
                                <p:cTn id="1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9" grpId="0"/>
      <p:bldP spid="35" grpId="0"/>
      <p:bldP spid="36" grpId="0"/>
      <p:bldP spid="37" grpId="0"/>
      <p:bldP spid="38" grpId="0"/>
      <p:bldP spid="3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994873"/>
            <a:ext cx="12195175" cy="186312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709469">
            <a:off x="5174854" y="856341"/>
            <a:ext cx="2002751" cy="1985220"/>
          </a:xfrm>
          <a:prstGeom prst="ellipse">
            <a:avLst/>
          </a:prstGeom>
          <a:gradFill>
            <a:gsLst>
              <a:gs pos="100000">
                <a:srgbClr val="FDFDFD"/>
              </a:gs>
              <a:gs pos="0">
                <a:srgbClr val="E4E4E4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641202" y="3212976"/>
            <a:ext cx="7344817" cy="1728192"/>
            <a:chOff x="3726018" y="3068960"/>
            <a:chExt cx="5767718" cy="1407237"/>
          </a:xfrm>
          <a:solidFill>
            <a:schemeClr val="bg1">
              <a:lumMod val="95000"/>
            </a:schemeClr>
          </a:solidFill>
        </p:grpSpPr>
        <p:sp>
          <p:nvSpPr>
            <p:cNvPr id="40" name="六边形 39"/>
            <p:cNvSpPr/>
            <p:nvPr/>
          </p:nvSpPr>
          <p:spPr>
            <a:xfrm>
              <a:off x="3726018" y="3068960"/>
              <a:ext cx="5767718" cy="140723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六边形 40"/>
            <p:cNvSpPr/>
            <p:nvPr/>
          </p:nvSpPr>
          <p:spPr>
            <a:xfrm>
              <a:off x="3726018" y="3068960"/>
              <a:ext cx="5767718" cy="1407237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783959" y="3515804"/>
            <a:ext cx="6037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感谢各位的认真观看！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标题 4"/>
          <p:cNvSpPr txBox="1">
            <a:spLocks/>
          </p:cNvSpPr>
          <p:nvPr/>
        </p:nvSpPr>
        <p:spPr>
          <a:xfrm>
            <a:off x="4653341" y="4338055"/>
            <a:ext cx="4230309" cy="368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18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776287" y="5089017"/>
            <a:ext cx="3481540" cy="720080"/>
            <a:chOff x="8634032" y="4529445"/>
            <a:chExt cx="3481540" cy="72008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6" name="任意多边形 75"/>
            <p:cNvSpPr/>
            <p:nvPr/>
          </p:nvSpPr>
          <p:spPr>
            <a:xfrm>
              <a:off x="8634032" y="4529445"/>
              <a:ext cx="3481540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155162" y="4669628"/>
              <a:ext cx="204383" cy="479524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5209" y="916898"/>
            <a:ext cx="1785579" cy="178557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195" y="3212976"/>
            <a:ext cx="1707472" cy="170747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993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"/>
                            </p:stCondLst>
                            <p:childTnLst>
                              <p:par>
                                <p:cTn id="4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4" grpId="0"/>
      <p:bldP spid="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业融资计划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CKET_SHAPE_SH" val="H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2292</Words>
  <Application>Microsoft Office PowerPoint</Application>
  <PresentationFormat>自定义</PresentationFormat>
  <Paragraphs>471</Paragraphs>
  <Slides>39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8" baseType="lpstr">
      <vt:lpstr>Aharoni</vt:lpstr>
      <vt:lpstr>Arial Unicode MS</vt:lpstr>
      <vt:lpstr>DIN-BoldItalic</vt:lpstr>
      <vt:lpstr>Impact MT Std</vt:lpstr>
      <vt:lpstr>新細明體</vt:lpstr>
      <vt:lpstr>UKIJ Qolyazma</vt:lpstr>
      <vt:lpstr>方正超粗黑简体</vt:lpstr>
      <vt:lpstr>方正兰亭黑_GBK</vt:lpstr>
      <vt:lpstr>方正兰亭黑简体</vt:lpstr>
      <vt:lpstr>华文中宋</vt:lpstr>
      <vt:lpstr>宋体</vt:lpstr>
      <vt:lpstr>微软雅黑</vt:lpstr>
      <vt:lpstr>Arial</vt:lpstr>
      <vt:lpstr>Calibri</vt:lpstr>
      <vt:lpstr>Impact</vt:lpstr>
      <vt:lpstr>Segoe UI</vt:lpstr>
      <vt:lpstr>Times New Roman</vt:lpstr>
      <vt:lpstr>Wingdings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创业融资计划书</dc:title>
  <dc:creator>第一PPT模板网：www.1ppt.com</dc:creator>
  <cp:keywords>第一PPT www.1ppt.com</cp:keywords>
  <cp:lastModifiedBy>faith123</cp:lastModifiedBy>
  <cp:revision>42</cp:revision>
  <dcterms:created xsi:type="dcterms:W3CDTF">2016-01-14T08:47:33Z</dcterms:created>
  <dcterms:modified xsi:type="dcterms:W3CDTF">2019-10-08T05:16:53Z</dcterms:modified>
</cp:coreProperties>
</file>