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handoutMasterIdLst>
    <p:handoutMasterId r:id="rId25"/>
  </p:handoutMasterIdLst>
  <p:sldIdLst>
    <p:sldId id="259" r:id="rId3"/>
    <p:sldId id="280" r:id="rId4"/>
    <p:sldId id="261" r:id="rId5"/>
    <p:sldId id="262" r:id="rId6"/>
    <p:sldId id="266" r:id="rId7"/>
    <p:sldId id="267" r:id="rId8"/>
    <p:sldId id="268" r:id="rId9"/>
    <p:sldId id="263" r:id="rId10"/>
    <p:sldId id="269" r:id="rId11"/>
    <p:sldId id="270" r:id="rId12"/>
    <p:sldId id="271" r:id="rId13"/>
    <p:sldId id="272" r:id="rId14"/>
    <p:sldId id="264" r:id="rId15"/>
    <p:sldId id="273" r:id="rId16"/>
    <p:sldId id="274" r:id="rId17"/>
    <p:sldId id="275" r:id="rId18"/>
    <p:sldId id="26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B9CF"/>
    <a:srgbClr val="9275BC"/>
    <a:srgbClr val="345692"/>
    <a:srgbClr val="17C0D4"/>
    <a:srgbClr val="FFFFF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74" d="100"/>
          <a:sy n="74" d="100"/>
        </p:scale>
        <p:origin x="5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notesMaster" Target="notesMasters/notes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2D404-59F0-471C-B6FB-D4948E6FCD7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2F67C-81EA-425F-A492-28EEB3910AC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3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2.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jpeg"/><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jpe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hdphoto2.wdp"/><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0.jpeg"/><Relationship Id="rId1" Type="http://schemas.openxmlformats.org/officeDocument/2006/relationships/image" Target="../media/image29.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3.emf"/><Relationship Id="rId1"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3.emf"/><Relationship Id="rId1"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3.emf"/><Relationship Id="rId1"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6.png"/><Relationship Id="rId1"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725768" y="458063"/>
            <a:ext cx="9199451" cy="603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3" name="Shane Filan - Beautiful In White (Demo)">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23159" y="229657"/>
            <a:ext cx="812800" cy="8128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2645" y="1535809"/>
            <a:ext cx="4965918" cy="4719920"/>
          </a:xfrm>
          <a:prstGeom prst="rect">
            <a:avLst/>
          </a:prstGeom>
        </p:spPr>
      </p:pic>
      <p:sp>
        <p:nvSpPr>
          <p:cNvPr id="7" name="文本框 6"/>
          <p:cNvSpPr txBox="1"/>
          <p:nvPr/>
        </p:nvSpPr>
        <p:spPr>
          <a:xfrm>
            <a:off x="7865665" y="708338"/>
            <a:ext cx="2737485" cy="5542175"/>
          </a:xfrm>
          <a:prstGeom prst="rect">
            <a:avLst/>
          </a:prstGeom>
          <a:noFill/>
        </p:spPr>
        <p:txBody>
          <a:bodyPr vert="eaVert" wrap="square" rtlCol="0">
            <a:spAutoFit/>
          </a:bodyPr>
          <a:lstStyle/>
          <a:p>
            <a:r>
              <a:rPr lang="zh-CN" altLang="en-US" sz="10000" dirty="0" smtClean="0">
                <a:solidFill>
                  <a:srgbClr val="63B9CF"/>
                </a:solidFill>
                <a:effectLst/>
                <a:latin typeface="文鼎奈谷米POP体_B" panose="040B0800000000000000" charset="-122"/>
                <a:ea typeface="文鼎奈谷米POP体_B" panose="040B0800000000000000" charset="-122"/>
              </a:rPr>
              <a:t>浪漫</a:t>
            </a:r>
            <a:endParaRPr lang="en-US" altLang="zh-CN" sz="10000" dirty="0" smtClean="0">
              <a:solidFill>
                <a:srgbClr val="63B9CF"/>
              </a:solidFill>
              <a:effectLst/>
              <a:latin typeface="文鼎奈谷米POP体_B" panose="040B0800000000000000" charset="-122"/>
              <a:ea typeface="文鼎奈谷米POP体_B" panose="040B0800000000000000" charset="-122"/>
            </a:endParaRPr>
          </a:p>
          <a:p>
            <a:r>
              <a:rPr lang="zh-CN" altLang="en-US" sz="6600" b="1" dirty="0">
                <a:solidFill>
                  <a:srgbClr val="63B9CF"/>
                </a:solidFill>
                <a:effectLst/>
                <a:latin typeface="文鼎奈谷米POP体_B" panose="040B0800000000000000" charset="-122"/>
                <a:ea typeface="文鼎奈谷米POP体_B" panose="040B0800000000000000" charset="-122"/>
              </a:rPr>
              <a:t> </a:t>
            </a:r>
            <a:r>
              <a:rPr lang="zh-CN" altLang="en-US" sz="6600" b="1" dirty="0" smtClean="0">
                <a:solidFill>
                  <a:srgbClr val="63B9CF"/>
                </a:solidFill>
                <a:effectLst/>
                <a:latin typeface="文鼎奈谷米POP体_B" panose="040B0800000000000000" charset="-122"/>
                <a:ea typeface="文鼎奈谷米POP体_B" panose="040B0800000000000000" charset="-122"/>
              </a:rPr>
              <a:t>  </a:t>
            </a:r>
            <a:r>
              <a:rPr lang="zh-CN" altLang="en-US" sz="5400" b="1" dirty="0" smtClean="0">
                <a:solidFill>
                  <a:srgbClr val="63B9CF"/>
                </a:solidFill>
                <a:effectLst/>
                <a:latin typeface="文鼎奈谷米POP体_B" panose="040B0800000000000000" charset="-122"/>
                <a:ea typeface="文鼎奈谷米POP体_B" panose="040B0800000000000000" charset="-122"/>
              </a:rPr>
              <a:t>情人节相册</a:t>
            </a:r>
            <a:endParaRPr lang="zh-CN" altLang="en-US" sz="5400" dirty="0">
              <a:solidFill>
                <a:srgbClr val="63B9CF"/>
              </a:solidFill>
              <a:effectLst/>
              <a:latin typeface="文鼎奈谷米POP体_B" panose="040B0800000000000000" charset="-122"/>
              <a:ea typeface="文鼎奈谷米POP体_B" panose="040B0800000000000000" charset="-122"/>
            </a:endParaRPr>
          </a:p>
        </p:txBody>
      </p:sp>
      <p:sp>
        <p:nvSpPr>
          <p:cNvPr id="8" name="文本框 7"/>
          <p:cNvSpPr txBox="1"/>
          <p:nvPr/>
        </p:nvSpPr>
        <p:spPr>
          <a:xfrm>
            <a:off x="2075461" y="1041029"/>
            <a:ext cx="461665" cy="2400657"/>
          </a:xfrm>
          <a:prstGeom prst="rect">
            <a:avLst/>
          </a:prstGeom>
          <a:noFill/>
        </p:spPr>
        <p:txBody>
          <a:bodyPr vert="eaVert" wrap="none" rtlCol="0">
            <a:spAutoFit/>
          </a:bodyPr>
          <a:lstStyle/>
          <a:p>
            <a:r>
              <a:rPr lang="zh-CN" altLang="en-US" dirty="0" smtClean="0">
                <a:solidFill>
                  <a:srgbClr val="63B9CF"/>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执之子手</a:t>
            </a:r>
            <a:r>
              <a:rPr lang="zh-CN" altLang="en-US" dirty="0">
                <a:solidFill>
                  <a:srgbClr val="63B9CF"/>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a:t>
            </a:r>
            <a:r>
              <a:rPr lang="zh-CN" altLang="en-US" dirty="0" smtClean="0">
                <a:solidFill>
                  <a:srgbClr val="63B9CF"/>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与子偕老。</a:t>
            </a:r>
            <a:endParaRPr lang="zh-CN" altLang="en-US" dirty="0">
              <a:solidFill>
                <a:srgbClr val="63B9CF"/>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9" name="文本框 8"/>
          <p:cNvSpPr txBox="1"/>
          <p:nvPr/>
        </p:nvSpPr>
        <p:spPr>
          <a:xfrm>
            <a:off x="10203968" y="5344734"/>
            <a:ext cx="459740" cy="777240"/>
          </a:xfrm>
          <a:prstGeom prst="rect">
            <a:avLst/>
          </a:prstGeom>
          <a:noFill/>
        </p:spPr>
        <p:txBody>
          <a:bodyPr vert="eaVert" wrap="none" rtlCol="0">
            <a:spAutoFit/>
          </a:bodyPr>
          <a:lstStyle/>
          <a:p>
            <a:r>
              <a:rPr lang="zh-CN" altLang="en-US" dirty="0" smtClean="0">
                <a:solidFill>
                  <a:srgbClr val="63B9CF"/>
                </a:solidFill>
                <a:effectLst>
                  <a:outerShdw blurRad="38100" dist="38100" dir="2700000" algn="tl">
                    <a:srgbClr val="000000">
                      <a:alpha val="43137"/>
                    </a:srgbClr>
                  </a:outerShdw>
                </a:effectLst>
                <a:latin typeface="汉仪小康美术体简" panose="02020600000000000000" pitchFamily="18" charset="-122"/>
                <a:ea typeface="汉仪小康美术体简" panose="02020600000000000000" pitchFamily="18" charset="-122"/>
              </a:rPr>
              <a:t>我爱你</a:t>
            </a:r>
            <a:endParaRPr lang="zh-CN" altLang="en-US" dirty="0">
              <a:solidFill>
                <a:srgbClr val="63B9CF"/>
              </a:solidFill>
              <a:effectLst>
                <a:outerShdw blurRad="38100" dist="38100" dir="2700000" algn="tl">
                  <a:srgbClr val="000000">
                    <a:alpha val="43137"/>
                  </a:srgbClr>
                </a:outerShdw>
              </a:effectLst>
              <a:latin typeface="汉仪小康美术体简" panose="02020600000000000000" pitchFamily="18" charset="-122"/>
              <a:ea typeface="汉仪小康美术体简" panose="020206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495139" y="789349"/>
            <a:ext cx="7586366" cy="4976821"/>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3" name="Shane Filan - Beautiful In White (Demo)">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23159" y="229657"/>
            <a:ext cx="812800" cy="8128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12823" b="20991"/>
          <a:stretch>
            <a:fillRect/>
          </a:stretch>
        </p:blipFill>
        <p:spPr>
          <a:xfrm>
            <a:off x="4384755" y="1571222"/>
            <a:ext cx="4042554" cy="3567448"/>
          </a:xfrm>
          <a:prstGeom prst="rect">
            <a:avLst/>
          </a:prstGeom>
          <a:effectLst>
            <a:outerShdw blurRad="63500" sx="102000" sy="102000" algn="ctr" rotWithShape="0">
              <a:prstClr val="black">
                <a:alpha val="40000"/>
              </a:prstClr>
            </a:outerShdw>
          </a:effectLst>
        </p:spPr>
      </p:pic>
      <p:grpSp>
        <p:nvGrpSpPr>
          <p:cNvPr id="6" name="组合 7"/>
          <p:cNvGrpSpPr/>
          <p:nvPr/>
        </p:nvGrpSpPr>
        <p:grpSpPr>
          <a:xfrm>
            <a:off x="2162811" y="1872104"/>
            <a:ext cx="1634157" cy="529893"/>
            <a:chOff x="5535172" y="1401532"/>
            <a:chExt cx="1634157" cy="529893"/>
          </a:xfrm>
        </p:grpSpPr>
        <p:sp>
          <p:nvSpPr>
            <p:cNvPr id="7" name="文本框 6"/>
            <p:cNvSpPr txBox="1"/>
            <p:nvPr/>
          </p:nvSpPr>
          <p:spPr>
            <a:xfrm>
              <a:off x="5662185" y="1401532"/>
              <a:ext cx="1326004" cy="307777"/>
            </a:xfrm>
            <a:prstGeom prst="rect">
              <a:avLst/>
            </a:prstGeom>
            <a:noFill/>
          </p:spPr>
          <p:txBody>
            <a:bodyPr wrap="none" rtlCol="0">
              <a:spAutoFit/>
            </a:bodyPr>
            <a:lstStyle/>
            <a:p>
              <a:r>
                <a:rPr lang="en-US" altLang="zh-CN" sz="1400" dirty="0">
                  <a:latin typeface="微软雅黑" panose="020B0503020204020204" pitchFamily="34" charset="-122"/>
                  <a:ea typeface="微软雅黑" panose="020B0503020204020204" pitchFamily="34" charset="-122"/>
                </a:rPr>
                <a:t>01   </a:t>
              </a:r>
              <a:r>
                <a:rPr lang="zh-CN" altLang="en-US" sz="1400" dirty="0">
                  <a:latin typeface="微软雅黑" panose="020B0503020204020204" pitchFamily="34" charset="-122"/>
                  <a:ea typeface="微软雅黑" panose="020B0503020204020204" pitchFamily="34" charset="-122"/>
                </a:rPr>
                <a:t> 添加标题</a:t>
              </a:r>
              <a:endParaRPr lang="zh-CN" altLang="en-US" sz="1400" dirty="0">
                <a:latin typeface="微软雅黑" panose="020B0503020204020204" pitchFamily="34" charset="-122"/>
                <a:ea typeface="微软雅黑" panose="020B0503020204020204" pitchFamily="34" charset="-122"/>
              </a:endParaRPr>
            </a:p>
          </p:txBody>
        </p:sp>
        <p:sp>
          <p:nvSpPr>
            <p:cNvPr id="8" name="矩形 7"/>
            <p:cNvSpPr/>
            <p:nvPr/>
          </p:nvSpPr>
          <p:spPr>
            <a:xfrm>
              <a:off x="5662185" y="1685204"/>
              <a:ext cx="1507144" cy="246221"/>
            </a:xfrm>
            <a:prstGeom prst="rect">
              <a:avLst/>
            </a:prstGeom>
          </p:spPr>
          <p:txBody>
            <a:bodyPr wrap="none">
              <a:spAutoFit/>
            </a:bodyPr>
            <a:lstStyle/>
            <a:p>
              <a:r>
                <a:rPr lang="zh-CN" altLang="en-US" sz="1000" dirty="0">
                  <a:solidFill>
                    <a:schemeClr val="tx1">
                      <a:lumMod val="50000"/>
                      <a:lumOff val="50000"/>
                    </a:schemeClr>
                  </a:solidFill>
                  <a:latin typeface="Arial" panose="020B0604020202020204" pitchFamily="34" charset="0"/>
                  <a:cs typeface="Arial" panose="020B0604020202020204" pitchFamily="34" charset="0"/>
                </a:rPr>
                <a:t>Please add title content</a:t>
              </a:r>
              <a:endParaRPr lang="zh-CN" altLang="en-US" sz="10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9"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10" name="组合 11"/>
          <p:cNvGrpSpPr/>
          <p:nvPr/>
        </p:nvGrpSpPr>
        <p:grpSpPr>
          <a:xfrm>
            <a:off x="2162811" y="2724025"/>
            <a:ext cx="1634157" cy="529893"/>
            <a:chOff x="5535172" y="1401532"/>
            <a:chExt cx="1634157" cy="529893"/>
          </a:xfrm>
        </p:grpSpPr>
        <p:sp>
          <p:nvSpPr>
            <p:cNvPr id="11" name="文本框 10"/>
            <p:cNvSpPr txBox="1"/>
            <p:nvPr/>
          </p:nvSpPr>
          <p:spPr>
            <a:xfrm>
              <a:off x="5662185" y="1401532"/>
              <a:ext cx="1326004" cy="307777"/>
            </a:xfrm>
            <a:prstGeom prst="rect">
              <a:avLst/>
            </a:prstGeom>
            <a:noFill/>
          </p:spPr>
          <p:txBody>
            <a:bodyPr wrap="none" rtlCol="0">
              <a:spAutoFit/>
            </a:bodyPr>
            <a:lstStyle/>
            <a:p>
              <a:r>
                <a:rPr lang="en-US" altLang="zh-CN" sz="1400" dirty="0">
                  <a:latin typeface="微软雅黑" panose="020B0503020204020204" pitchFamily="34" charset="-122"/>
                  <a:ea typeface="微软雅黑" panose="020B0503020204020204" pitchFamily="34" charset="-122"/>
                </a:rPr>
                <a:t>02   </a:t>
              </a:r>
              <a:r>
                <a:rPr lang="zh-CN" altLang="en-US" sz="1400" dirty="0">
                  <a:latin typeface="微软雅黑" panose="020B0503020204020204" pitchFamily="34" charset="-122"/>
                  <a:ea typeface="微软雅黑" panose="020B0503020204020204" pitchFamily="34" charset="-122"/>
                </a:rPr>
                <a:t> 添加标题</a:t>
              </a:r>
              <a:endParaRPr lang="zh-CN" altLang="en-US" sz="1400" dirty="0">
                <a:latin typeface="微软雅黑" panose="020B0503020204020204" pitchFamily="34" charset="-122"/>
                <a:ea typeface="微软雅黑" panose="020B0503020204020204" pitchFamily="34" charset="-122"/>
              </a:endParaRPr>
            </a:p>
          </p:txBody>
        </p:sp>
        <p:sp>
          <p:nvSpPr>
            <p:cNvPr id="12" name="矩形 11"/>
            <p:cNvSpPr/>
            <p:nvPr/>
          </p:nvSpPr>
          <p:spPr>
            <a:xfrm>
              <a:off x="5662185" y="1685204"/>
              <a:ext cx="1507144" cy="246221"/>
            </a:xfrm>
            <a:prstGeom prst="rect">
              <a:avLst/>
            </a:prstGeom>
          </p:spPr>
          <p:txBody>
            <a:bodyPr wrap="none">
              <a:spAutoFit/>
            </a:bodyPr>
            <a:lstStyle/>
            <a:p>
              <a:r>
                <a:rPr lang="zh-CN" altLang="en-US" sz="1000" dirty="0">
                  <a:solidFill>
                    <a:schemeClr val="tx1">
                      <a:lumMod val="50000"/>
                      <a:lumOff val="50000"/>
                    </a:schemeClr>
                  </a:solidFill>
                  <a:latin typeface="Arial" panose="020B0604020202020204" pitchFamily="34" charset="0"/>
                  <a:cs typeface="Arial" panose="020B0604020202020204" pitchFamily="34" charset="0"/>
                </a:rPr>
                <a:t>Please add title content</a:t>
              </a:r>
              <a:endParaRPr lang="zh-CN" altLang="en-US" sz="10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3"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14" name="组合 15"/>
          <p:cNvGrpSpPr/>
          <p:nvPr/>
        </p:nvGrpSpPr>
        <p:grpSpPr>
          <a:xfrm>
            <a:off x="2162811" y="3575946"/>
            <a:ext cx="1634157" cy="529893"/>
            <a:chOff x="5535172" y="1401532"/>
            <a:chExt cx="1634157" cy="529893"/>
          </a:xfrm>
        </p:grpSpPr>
        <p:sp>
          <p:nvSpPr>
            <p:cNvPr id="15" name="文本框 14"/>
            <p:cNvSpPr txBox="1"/>
            <p:nvPr/>
          </p:nvSpPr>
          <p:spPr>
            <a:xfrm>
              <a:off x="5662185" y="1401532"/>
              <a:ext cx="1326004" cy="307777"/>
            </a:xfrm>
            <a:prstGeom prst="rect">
              <a:avLst/>
            </a:prstGeom>
            <a:noFill/>
          </p:spPr>
          <p:txBody>
            <a:bodyPr wrap="none" rtlCol="0">
              <a:spAutoFit/>
            </a:bodyPr>
            <a:lstStyle/>
            <a:p>
              <a:r>
                <a:rPr lang="en-US" altLang="zh-CN" sz="1400" dirty="0">
                  <a:latin typeface="微软雅黑" panose="020B0503020204020204" pitchFamily="34" charset="-122"/>
                  <a:ea typeface="微软雅黑" panose="020B0503020204020204" pitchFamily="34" charset="-122"/>
                </a:rPr>
                <a:t>03   </a:t>
              </a:r>
              <a:r>
                <a:rPr lang="zh-CN" altLang="en-US" sz="1400" dirty="0">
                  <a:latin typeface="微软雅黑" panose="020B0503020204020204" pitchFamily="34" charset="-122"/>
                  <a:ea typeface="微软雅黑" panose="020B0503020204020204" pitchFamily="34" charset="-122"/>
                </a:rPr>
                <a:t> 添加标题</a:t>
              </a:r>
              <a:endParaRPr lang="zh-CN" altLang="en-US" sz="1400" dirty="0">
                <a:latin typeface="微软雅黑" panose="020B0503020204020204" pitchFamily="34" charset="-122"/>
                <a:ea typeface="微软雅黑" panose="020B0503020204020204" pitchFamily="34" charset="-122"/>
              </a:endParaRPr>
            </a:p>
          </p:txBody>
        </p:sp>
        <p:sp>
          <p:nvSpPr>
            <p:cNvPr id="16" name="矩形 15"/>
            <p:cNvSpPr/>
            <p:nvPr/>
          </p:nvSpPr>
          <p:spPr>
            <a:xfrm>
              <a:off x="5662185" y="1685204"/>
              <a:ext cx="1507144" cy="246221"/>
            </a:xfrm>
            <a:prstGeom prst="rect">
              <a:avLst/>
            </a:prstGeom>
          </p:spPr>
          <p:txBody>
            <a:bodyPr wrap="none">
              <a:spAutoFit/>
            </a:bodyPr>
            <a:lstStyle/>
            <a:p>
              <a:r>
                <a:rPr lang="zh-CN" altLang="en-US" sz="1000" dirty="0">
                  <a:solidFill>
                    <a:schemeClr val="tx1">
                      <a:lumMod val="50000"/>
                      <a:lumOff val="50000"/>
                    </a:schemeClr>
                  </a:solidFill>
                  <a:latin typeface="Arial" panose="020B0604020202020204" pitchFamily="34" charset="0"/>
                  <a:cs typeface="Arial" panose="020B0604020202020204" pitchFamily="34" charset="0"/>
                </a:rPr>
                <a:t>Please add title content</a:t>
              </a:r>
              <a:endParaRPr lang="zh-CN" altLang="en-US" sz="10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7"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18" name="组合 19"/>
          <p:cNvGrpSpPr/>
          <p:nvPr/>
        </p:nvGrpSpPr>
        <p:grpSpPr>
          <a:xfrm>
            <a:off x="2162811" y="4427867"/>
            <a:ext cx="1634157" cy="529893"/>
            <a:chOff x="5535172" y="1401532"/>
            <a:chExt cx="1634157" cy="529893"/>
          </a:xfrm>
        </p:grpSpPr>
        <p:sp>
          <p:nvSpPr>
            <p:cNvPr id="19" name="文本框 18"/>
            <p:cNvSpPr txBox="1"/>
            <p:nvPr/>
          </p:nvSpPr>
          <p:spPr>
            <a:xfrm>
              <a:off x="5662185" y="1401532"/>
              <a:ext cx="1220206" cy="307777"/>
            </a:xfrm>
            <a:prstGeom prst="rect">
              <a:avLst/>
            </a:prstGeom>
            <a:noFill/>
          </p:spPr>
          <p:txBody>
            <a:bodyPr wrap="none" rtlCol="0">
              <a:spAutoFit/>
            </a:bodyPr>
            <a:lstStyle/>
            <a:p>
              <a:r>
                <a:rPr lang="en-US" altLang="zh-CN" sz="1400" dirty="0">
                  <a:latin typeface="微软雅黑" panose="020B0503020204020204" pitchFamily="34" charset="-122"/>
                  <a:ea typeface="微软雅黑" panose="020B0503020204020204" pitchFamily="34" charset="-122"/>
                </a:rPr>
                <a:t>04 </a:t>
              </a:r>
              <a:r>
                <a:rPr lang="zh-CN" altLang="en-US" sz="1400" dirty="0">
                  <a:latin typeface="微软雅黑" panose="020B0503020204020204" pitchFamily="34" charset="-122"/>
                  <a:ea typeface="微软雅黑" panose="020B0503020204020204" pitchFamily="34" charset="-122"/>
                </a:rPr>
                <a:t> 添加标题</a:t>
              </a:r>
              <a:endParaRPr lang="zh-CN" altLang="en-US" sz="1400" dirty="0">
                <a:latin typeface="微软雅黑" panose="020B0503020204020204" pitchFamily="34" charset="-122"/>
                <a:ea typeface="微软雅黑" panose="020B0503020204020204" pitchFamily="34" charset="-122"/>
              </a:endParaRPr>
            </a:p>
          </p:txBody>
        </p:sp>
        <p:sp>
          <p:nvSpPr>
            <p:cNvPr id="20" name="矩形 19"/>
            <p:cNvSpPr/>
            <p:nvPr/>
          </p:nvSpPr>
          <p:spPr>
            <a:xfrm>
              <a:off x="5662185" y="1685204"/>
              <a:ext cx="1507144" cy="246221"/>
            </a:xfrm>
            <a:prstGeom prst="rect">
              <a:avLst/>
            </a:prstGeom>
          </p:spPr>
          <p:txBody>
            <a:bodyPr wrap="none">
              <a:spAutoFit/>
            </a:bodyPr>
            <a:lstStyle/>
            <a:p>
              <a:r>
                <a:rPr lang="zh-CN" altLang="en-US" sz="1000" dirty="0">
                  <a:solidFill>
                    <a:schemeClr val="tx1">
                      <a:lumMod val="50000"/>
                      <a:lumOff val="50000"/>
                    </a:schemeClr>
                  </a:solidFill>
                  <a:latin typeface="Arial" panose="020B0604020202020204" pitchFamily="34" charset="0"/>
                  <a:cs typeface="Arial" panose="020B0604020202020204" pitchFamily="34" charset="0"/>
                </a:rPr>
                <a:t>Please add title content</a:t>
              </a:r>
              <a:endParaRPr lang="zh-CN" altLang="en-US" sz="10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1"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4" presetClass="entr" presetSubtype="1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Vertical)">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3"/>
                </p:tgtEl>
              </p:cMediaNode>
            </p:audio>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495139" y="528035"/>
            <a:ext cx="7816286"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16703" y="1729709"/>
            <a:ext cx="5614587" cy="3743058"/>
          </a:xfrm>
          <a:prstGeom prst="rect">
            <a:avLst/>
          </a:prstGeom>
          <a:effectLst>
            <a:outerShdw blurRad="63500" sx="102000" sy="102000" algn="ctr" rotWithShape="0">
              <a:prstClr val="black">
                <a:alpha val="40000"/>
              </a:prstClr>
            </a:outerShdw>
          </a:effectLst>
        </p:spPr>
      </p:pic>
      <p:sp>
        <p:nvSpPr>
          <p:cNvPr id="3" name="矩形 2"/>
          <p:cNvSpPr/>
          <p:nvPr/>
        </p:nvSpPr>
        <p:spPr>
          <a:xfrm>
            <a:off x="2069320" y="798218"/>
            <a:ext cx="2273983" cy="1862983"/>
          </a:xfrm>
          <a:prstGeom prst="rect">
            <a:avLst/>
          </a:prstGeom>
          <a:solidFill>
            <a:srgbClr val="63B9C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2576358" y="1031862"/>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01</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5" name="矩形 4"/>
          <p:cNvSpPr/>
          <p:nvPr/>
        </p:nvSpPr>
        <p:spPr>
          <a:xfrm>
            <a:off x="2576358" y="1678193"/>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endParaRPr lang="zh-CN" alt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矩形 7"/>
          <p:cNvSpPr/>
          <p:nvPr/>
        </p:nvSpPr>
        <p:spPr>
          <a:xfrm>
            <a:off x="1495139" y="528035"/>
            <a:ext cx="7983712"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3" name="图片 2"/>
          <p:cNvPicPr>
            <a:picLocks noChangeAspect="1"/>
          </p:cNvPicPr>
          <p:nvPr/>
        </p:nvPicPr>
        <p:blipFill>
          <a:blip r:embed="rId1" cstate="print">
            <a:duotone>
              <a:prstClr val="black"/>
              <a:srgbClr val="63B9CF">
                <a:tint val="45000"/>
                <a:satMod val="400000"/>
              </a:srgbClr>
            </a:duotone>
            <a:extLst>
              <a:ext uri="{28A0092B-C50C-407E-A947-70E740481C1C}">
                <a14:useLocalDpi xmlns:a14="http://schemas.microsoft.com/office/drawing/2010/main" val="0"/>
              </a:ext>
            </a:extLst>
          </a:blip>
          <a:stretch>
            <a:fillRect/>
          </a:stretch>
        </p:blipFill>
        <p:spPr>
          <a:xfrm>
            <a:off x="1495139" y="1771268"/>
            <a:ext cx="4336072" cy="4336072"/>
          </a:xfrm>
          <a:prstGeom prst="rect">
            <a:avLst/>
          </a:prstGeom>
        </p:spPr>
      </p:pic>
      <p:sp>
        <p:nvSpPr>
          <p:cNvPr id="4" name="淘宝网Chenying0907出品 6"/>
          <p:cNvSpPr/>
          <p:nvPr/>
        </p:nvSpPr>
        <p:spPr>
          <a:xfrm>
            <a:off x="1699151" y="836087"/>
            <a:ext cx="6096000" cy="1276350"/>
          </a:xfrm>
          <a:prstGeom prst="rect">
            <a:avLst/>
          </a:prstGeom>
        </p:spPr>
        <p:txBody>
          <a:bodyPr>
            <a:spAutoFit/>
          </a:bodyPr>
          <a:lstStyle/>
          <a:p>
            <a:r>
              <a:rPr lang="zh-CN" altLang="en-US" sz="3200" b="1" dirty="0" smtClean="0">
                <a:solidFill>
                  <a:srgbClr val="63B9CF"/>
                </a:solidFill>
                <a:latin typeface="Batang" panose="02030600000101010101" pitchFamily="18" charset="-127"/>
                <a:ea typeface="Batang" panose="02030600000101010101" pitchFamily="18" charset="-127"/>
              </a:rPr>
              <a:t>Yes ,I do!</a:t>
            </a:r>
            <a:endParaRPr lang="zh-CN" altLang="en-US" sz="3200" b="1" dirty="0" smtClean="0">
              <a:solidFill>
                <a:srgbClr val="63B9CF"/>
              </a:solidFill>
              <a:latin typeface="Batang" panose="02030600000101010101" pitchFamily="18" charset="-127"/>
              <a:ea typeface="Batang" panose="02030600000101010101" pitchFamily="18" charset="-127"/>
            </a:endParaRP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（You er the only one in my heart</a:t>
            </a:r>
            <a:r>
              <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a:t>
            </a:r>
            <a:endParaRPr lang="en-US" altLang="zh-CN"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期待爱情最美丽的那刻，你我在爱的名义下步入圣殿，接受全世界</a:t>
            </a:r>
            <a:endPar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最诚心的祝福,SAY YES！这是我们彼此的共鸣......</a:t>
            </a:r>
            <a:endPar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8514" y="995782"/>
            <a:ext cx="5078441" cy="507844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矩形 36"/>
          <p:cNvSpPr/>
          <p:nvPr/>
        </p:nvSpPr>
        <p:spPr>
          <a:xfrm>
            <a:off x="5757853" y="3766486"/>
            <a:ext cx="3524968" cy="2036082"/>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3443" b="43978"/>
          <a:stretch>
            <a:fillRect/>
          </a:stretch>
        </p:blipFill>
        <p:spPr>
          <a:xfrm>
            <a:off x="3753368" y="1052699"/>
            <a:ext cx="6273267" cy="2194561"/>
          </a:xfrm>
          <a:prstGeom prst="rect">
            <a:avLst/>
          </a:prstGeom>
          <a:solidFill>
            <a:srgbClr val="9275BC"/>
          </a:solidFill>
          <a:ln>
            <a:noFill/>
          </a:ln>
          <a:effectLst>
            <a:outerShdw blurRad="292100" dist="139700" dir="2700000" algn="tl" rotWithShape="0">
              <a:srgbClr val="333333">
                <a:alpha val="65000"/>
              </a:srgbClr>
            </a:outerShdw>
          </a:effectLst>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9509" y="3601650"/>
            <a:ext cx="2446878" cy="2446878"/>
          </a:xfrm>
          <a:prstGeom prst="rect">
            <a:avLst/>
          </a:prstGeom>
          <a:ln>
            <a:noFill/>
          </a:ln>
          <a:effectLst>
            <a:outerShdw blurRad="292100" dist="139700" dir="2700000" algn="tl" rotWithShape="0">
              <a:srgbClr val="333333">
                <a:alpha val="65000"/>
              </a:srgbClr>
            </a:outerShdw>
          </a:effectLst>
        </p:spPr>
      </p:pic>
      <p:grpSp>
        <p:nvGrpSpPr>
          <p:cNvPr id="4" name="组合 57"/>
          <p:cNvGrpSpPr/>
          <p:nvPr/>
        </p:nvGrpSpPr>
        <p:grpSpPr>
          <a:xfrm>
            <a:off x="2104690" y="1413011"/>
            <a:ext cx="1134537" cy="1127389"/>
            <a:chOff x="537147" y="617365"/>
            <a:chExt cx="1134537" cy="1127389"/>
          </a:xfrm>
          <a:solidFill>
            <a:schemeClr val="bg1"/>
          </a:solidFill>
          <a:effectLst>
            <a:outerShdw blurRad="317500" algn="ctr" rotWithShape="0">
              <a:prstClr val="black">
                <a:alpha val="40000"/>
              </a:prstClr>
            </a:outerShdw>
          </a:effectLst>
        </p:grpSpPr>
        <p:grpSp>
          <p:nvGrpSpPr>
            <p:cNvPr id="5" name="组合 38"/>
            <p:cNvGrpSpPr/>
            <p:nvPr/>
          </p:nvGrpSpPr>
          <p:grpSpPr>
            <a:xfrm>
              <a:off x="537147" y="617365"/>
              <a:ext cx="1122978" cy="1127389"/>
              <a:chOff x="535102" y="831556"/>
              <a:chExt cx="1417238" cy="1422804"/>
            </a:xfrm>
            <a:grpFill/>
          </p:grpSpPr>
          <p:grpSp>
            <p:nvGrpSpPr>
              <p:cNvPr id="10" name="组合 7"/>
              <p:cNvGrpSpPr/>
              <p:nvPr/>
            </p:nvGrpSpPr>
            <p:grpSpPr>
              <a:xfrm>
                <a:off x="535102" y="831556"/>
                <a:ext cx="660401" cy="660399"/>
                <a:chOff x="7785100" y="1530350"/>
                <a:chExt cx="660400" cy="660400"/>
              </a:xfrm>
              <a:grpFill/>
            </p:grpSpPr>
            <p:sp>
              <p:nvSpPr>
                <p:cNvPr id="29" name="矩形 28"/>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cxnSp>
              <p:nvCxnSpPr>
                <p:cNvPr id="30" name="直接连接符 10"/>
                <p:cNvCxnSpPr>
                  <a:stCxn id="12" idx="1"/>
                  <a:endCxn id="12"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11"/>
                <p:cNvCxnSpPr>
                  <a:stCxn id="12" idx="0"/>
                  <a:endCxn id="12"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12"/>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13"/>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5"/>
              <p:cNvGrpSpPr/>
              <p:nvPr/>
            </p:nvGrpSpPr>
            <p:grpSpPr>
              <a:xfrm>
                <a:off x="1291941" y="831556"/>
                <a:ext cx="660399" cy="660399"/>
                <a:chOff x="7785100" y="1530350"/>
                <a:chExt cx="660400" cy="660400"/>
              </a:xfrm>
              <a:grpFill/>
            </p:grpSpPr>
            <p:sp>
              <p:nvSpPr>
                <p:cNvPr id="24" name="矩形 23"/>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cxnSp>
              <p:nvCxnSpPr>
                <p:cNvPr id="25" name="直接连接符 18"/>
                <p:cNvCxnSpPr>
                  <a:stCxn id="20" idx="1"/>
                  <a:endCxn id="20"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19"/>
                <p:cNvCxnSpPr>
                  <a:stCxn id="20" idx="0"/>
                  <a:endCxn id="20"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0"/>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1"/>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23"/>
              <p:cNvGrpSpPr/>
              <p:nvPr/>
            </p:nvGrpSpPr>
            <p:grpSpPr>
              <a:xfrm>
                <a:off x="535102" y="1593961"/>
                <a:ext cx="660401" cy="660399"/>
                <a:chOff x="7785100" y="1530350"/>
                <a:chExt cx="660400" cy="660400"/>
              </a:xfrm>
              <a:grpFill/>
            </p:grpSpPr>
            <p:sp>
              <p:nvSpPr>
                <p:cNvPr id="19" name="矩形 18"/>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cxnSp>
              <p:nvCxnSpPr>
                <p:cNvPr id="20" name="直接连接符 26"/>
                <p:cNvCxnSpPr>
                  <a:stCxn id="28" idx="1"/>
                  <a:endCxn id="28"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7"/>
                <p:cNvCxnSpPr>
                  <a:stCxn id="28" idx="0"/>
                  <a:endCxn id="28"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8"/>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9"/>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31"/>
              <p:cNvGrpSpPr/>
              <p:nvPr/>
            </p:nvGrpSpPr>
            <p:grpSpPr>
              <a:xfrm>
                <a:off x="1291939" y="1593961"/>
                <a:ext cx="660401" cy="660399"/>
                <a:chOff x="7785100" y="1530350"/>
                <a:chExt cx="660400" cy="660400"/>
              </a:xfrm>
              <a:grpFill/>
            </p:grpSpPr>
            <p:sp>
              <p:nvSpPr>
                <p:cNvPr id="14" name="矩形 13"/>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cxnSp>
              <p:nvCxnSpPr>
                <p:cNvPr id="15" name="直接连接符 34"/>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35"/>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36"/>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37"/>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546104" y="659220"/>
              <a:ext cx="492443" cy="461665"/>
            </a:xfrm>
            <a:prstGeom prst="rect">
              <a:avLst/>
            </a:prstGeom>
            <a:grpFill/>
          </p:spPr>
          <p:txBody>
            <a:bodyPr wrap="none" rtlCol="0">
              <a:spAutoFit/>
            </a:bodyPr>
            <a:lstStyle/>
            <a:p>
              <a:r>
                <a:rPr lang="zh-CN" altLang="en-US" sz="2400" b="1" dirty="0">
                  <a:solidFill>
                    <a:srgbClr val="63B9CF"/>
                  </a:solidFill>
                  <a:latin typeface="微软雅黑" panose="020B0503020204020204" pitchFamily="34" charset="-122"/>
                  <a:ea typeface="微软雅黑" panose="020B0503020204020204" pitchFamily="34" charset="-122"/>
                </a:rPr>
                <a:t>美</a:t>
              </a:r>
              <a:endParaRPr lang="zh-CN" altLang="en-US" sz="2400" b="1" dirty="0">
                <a:solidFill>
                  <a:srgbClr val="63B9CF"/>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167682" y="648172"/>
              <a:ext cx="492443" cy="461665"/>
            </a:xfrm>
            <a:prstGeom prst="rect">
              <a:avLst/>
            </a:prstGeom>
            <a:grpFill/>
          </p:spPr>
          <p:txBody>
            <a:bodyPr wrap="none" rtlCol="0">
              <a:spAutoFit/>
            </a:bodyPr>
            <a:lstStyle/>
            <a:p>
              <a:r>
                <a:rPr lang="zh-CN" altLang="en-US" sz="2400" b="1" dirty="0">
                  <a:solidFill>
                    <a:srgbClr val="63B9CF"/>
                  </a:solidFill>
                  <a:latin typeface="微软雅黑" panose="020B0503020204020204" pitchFamily="34" charset="-122"/>
                  <a:ea typeface="微软雅黑" panose="020B0503020204020204" pitchFamily="34" charset="-122"/>
                </a:rPr>
                <a:t>好</a:t>
              </a:r>
              <a:endParaRPr lang="zh-CN" altLang="en-US" sz="2400" b="1" dirty="0">
                <a:solidFill>
                  <a:srgbClr val="63B9C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179241" y="1280592"/>
              <a:ext cx="492443" cy="461665"/>
            </a:xfrm>
            <a:prstGeom prst="rect">
              <a:avLst/>
            </a:prstGeom>
            <a:grpFill/>
          </p:spPr>
          <p:txBody>
            <a:bodyPr wrap="none" rtlCol="0">
              <a:spAutoFit/>
            </a:bodyPr>
            <a:lstStyle/>
            <a:p>
              <a:r>
                <a:rPr lang="zh-CN" altLang="en-US" sz="2400" b="1" dirty="0">
                  <a:solidFill>
                    <a:srgbClr val="63B9CF"/>
                  </a:solidFill>
                  <a:latin typeface="微软雅黑" panose="020B0503020204020204" pitchFamily="34" charset="-122"/>
                  <a:ea typeface="微软雅黑" panose="020B0503020204020204" pitchFamily="34" charset="-122"/>
                </a:rPr>
                <a:t>光</a:t>
              </a:r>
              <a:endParaRPr lang="zh-CN" altLang="en-US" sz="2400" b="1" dirty="0">
                <a:solidFill>
                  <a:srgbClr val="63B9CF"/>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546104" y="1270211"/>
              <a:ext cx="492443" cy="461665"/>
            </a:xfrm>
            <a:prstGeom prst="rect">
              <a:avLst/>
            </a:prstGeom>
            <a:grpFill/>
          </p:spPr>
          <p:txBody>
            <a:bodyPr wrap="none" rtlCol="0">
              <a:spAutoFit/>
            </a:bodyPr>
            <a:lstStyle/>
            <a:p>
              <a:r>
                <a:rPr lang="zh-CN" altLang="en-US" sz="2400" b="1" dirty="0">
                  <a:solidFill>
                    <a:srgbClr val="63B9CF"/>
                  </a:solidFill>
                  <a:latin typeface="微软雅黑" panose="020B0503020204020204" pitchFamily="34" charset="-122"/>
                  <a:ea typeface="微软雅黑" panose="020B0503020204020204" pitchFamily="34" charset="-122"/>
                </a:rPr>
                <a:t>时</a:t>
              </a:r>
              <a:endParaRPr lang="zh-CN" altLang="en-US" sz="2400" b="1" dirty="0">
                <a:solidFill>
                  <a:srgbClr val="63B9CF"/>
                </a:solidFill>
                <a:latin typeface="微软雅黑" panose="020B0503020204020204" pitchFamily="34" charset="-122"/>
                <a:ea typeface="微软雅黑" panose="020B0503020204020204" pitchFamily="34" charset="-122"/>
              </a:endParaRPr>
            </a:p>
          </p:txBody>
        </p:sp>
      </p:grpSp>
      <p:sp>
        <p:nvSpPr>
          <p:cNvPr id="34" name="淘宝网Chenying0907出品 3"/>
          <p:cNvSpPr txBox="1"/>
          <p:nvPr/>
        </p:nvSpPr>
        <p:spPr>
          <a:xfrm>
            <a:off x="5977588" y="4584472"/>
            <a:ext cx="1723550" cy="400110"/>
          </a:xfrm>
          <a:prstGeom prst="rect">
            <a:avLst/>
          </a:prstGeom>
          <a:noFill/>
        </p:spPr>
        <p:txBody>
          <a:bodyPr wrap="none" rtlCol="0">
            <a:spAutoFit/>
          </a:bodyPr>
          <a:lstStyle/>
          <a:p>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35" name="淘宝网Chenying0907出品 4"/>
          <p:cNvSpPr txBox="1"/>
          <p:nvPr/>
        </p:nvSpPr>
        <p:spPr>
          <a:xfrm>
            <a:off x="5879281" y="4938862"/>
            <a:ext cx="1595309" cy="707886"/>
          </a:xfrm>
          <a:prstGeom prst="rect">
            <a:avLst/>
          </a:prstGeom>
          <a:noFill/>
        </p:spPr>
        <p:txBody>
          <a:bodyPr wrap="none" rtlCol="0">
            <a:spAutoFit/>
          </a:bodyPr>
          <a:lstStyle/>
          <a:p>
            <a:r>
              <a:rPr lang="en-US" altLang="zh-CN" sz="2000" dirty="0" smtClean="0">
                <a:solidFill>
                  <a:srgbClr val="63B9CF"/>
                </a:solidFill>
                <a:latin typeface="造字工房悦黑（非商用）常规体" pitchFamily="2" charset="-122"/>
                <a:ea typeface="造字工房悦黑（非商用）常规体" pitchFamily="2" charset="-122"/>
              </a:rPr>
              <a:t>HELLO</a:t>
            </a:r>
            <a:endParaRPr lang="en-US" altLang="zh-CN" sz="2000" dirty="0" smtClean="0">
              <a:solidFill>
                <a:srgbClr val="63B9CF"/>
              </a:solidFill>
              <a:latin typeface="造字工房悦黑（非商用）常规体" pitchFamily="2" charset="-122"/>
              <a:ea typeface="造字工房悦黑（非商用）常规体" pitchFamily="2" charset="-122"/>
            </a:endParaRPr>
          </a:p>
          <a:p>
            <a:r>
              <a:rPr lang="en-US" altLang="zh-CN" sz="2000" dirty="0" smtClean="0">
                <a:solidFill>
                  <a:srgbClr val="63B9CF"/>
                </a:solidFill>
                <a:latin typeface="造字工房悦黑（非商用）常规体" pitchFamily="2" charset="-122"/>
                <a:ea typeface="造字工房悦黑（非商用）常规体" pitchFamily="2" charset="-122"/>
              </a:rPr>
              <a:t>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36" name="淘宝网Chenying0907出品 5"/>
          <p:cNvSpPr/>
          <p:nvPr/>
        </p:nvSpPr>
        <p:spPr>
          <a:xfrm>
            <a:off x="5879281" y="3938141"/>
            <a:ext cx="3403540" cy="646331"/>
          </a:xfrm>
          <a:prstGeom prst="rect">
            <a:avLst/>
          </a:prstGeom>
        </p:spPr>
        <p:txBody>
          <a:bodyPr wrap="square">
            <a:spAutoFit/>
          </a:bodyPr>
          <a:lstStyle/>
          <a:p>
            <a:r>
              <a:rPr lang="en-US" altLang="zh-CN" sz="1200" dirty="0" smtClean="0">
                <a:solidFill>
                  <a:srgbClr val="63B9CF"/>
                </a:solidFill>
              </a:rPr>
              <a:t>May Jesus Christ always be at the center of the new lives you are now starting to build together, that you may know the ways of true love and kindness. </a:t>
            </a:r>
            <a:endParaRPr lang="zh-CN" altLang="en-US" sz="1200" dirty="0">
              <a:solidFill>
                <a:srgbClr val="63B9C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1000"/>
                                        <p:tgtEl>
                                          <p:spTgt spid="36"/>
                                        </p:tgtEl>
                                      </p:cBhvr>
                                    </p:animEffect>
                                    <p:anim calcmode="lin" valueType="num">
                                      <p:cBhvr>
                                        <p:cTn id="29" dur="1000" fill="hold"/>
                                        <p:tgtEl>
                                          <p:spTgt spid="36"/>
                                        </p:tgtEl>
                                        <p:attrNameLst>
                                          <p:attrName>ppt_x</p:attrName>
                                        </p:attrNameLst>
                                      </p:cBhvr>
                                      <p:tavLst>
                                        <p:tav tm="0">
                                          <p:val>
                                            <p:strVal val="#ppt_x"/>
                                          </p:val>
                                        </p:tav>
                                        <p:tav tm="100000">
                                          <p:val>
                                            <p:strVal val="#ppt_x"/>
                                          </p:val>
                                        </p:tav>
                                      </p:tavLst>
                                    </p:anim>
                                    <p:anim calcmode="lin" valueType="num">
                                      <p:cBhvr>
                                        <p:cTn id="30" dur="1000" fill="hold"/>
                                        <p:tgtEl>
                                          <p:spTgt spid="36"/>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4"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矩形 14"/>
          <p:cNvSpPr/>
          <p:nvPr/>
        </p:nvSpPr>
        <p:spPr>
          <a:xfrm>
            <a:off x="3961740" y="4419815"/>
            <a:ext cx="3399294" cy="1251465"/>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sp>
        <p:nvSpPr>
          <p:cNvPr id="14" name="矩形 13"/>
          <p:cNvSpPr/>
          <p:nvPr/>
        </p:nvSpPr>
        <p:spPr>
          <a:xfrm>
            <a:off x="3251944" y="875762"/>
            <a:ext cx="4587281" cy="1625666"/>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41231" y="4419816"/>
            <a:ext cx="1910719" cy="1251465"/>
          </a:xfrm>
          <a:prstGeom prst="rect">
            <a:avLst/>
          </a:prstGeom>
          <a:effectLst>
            <a:outerShdw blurRad="317500" algn="ctr" rotWithShape="0">
              <a:prstClr val="black">
                <a:alpha val="40000"/>
              </a:prstClr>
            </a:outerShdw>
          </a:effectLst>
        </p:spPr>
      </p:pic>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39151" y="2835688"/>
            <a:ext cx="1835099" cy="1274387"/>
          </a:xfrm>
          <a:prstGeom prst="rect">
            <a:avLst/>
          </a:prstGeom>
          <a:effectLst>
            <a:outerShdw blurRad="317500" algn="ctr" rotWithShape="0">
              <a:prstClr val="black">
                <a:alpha val="40000"/>
              </a:prstClr>
            </a:outerShdw>
          </a:effectLst>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1421" y="2827246"/>
            <a:ext cx="1914394" cy="1276262"/>
          </a:xfrm>
          <a:prstGeom prst="rect">
            <a:avLst/>
          </a:prstGeom>
          <a:effectLst>
            <a:outerShdw blurRad="317500" algn="ctr" rotWithShape="0">
              <a:prstClr val="black">
                <a:alpha val="40000"/>
              </a:prstClr>
            </a:outerShdw>
          </a:effectLst>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l="5104" t="23039" b="30833"/>
          <a:stretch>
            <a:fillRect/>
          </a:stretch>
        </p:blipFill>
        <p:spPr>
          <a:xfrm>
            <a:off x="3601330" y="2833116"/>
            <a:ext cx="1957306" cy="1276472"/>
          </a:xfrm>
          <a:prstGeom prst="rect">
            <a:avLst/>
          </a:prstGeom>
          <a:effectLst>
            <a:outerShdw blurRad="317500" algn="ctr" rotWithShape="0">
              <a:prstClr val="black">
                <a:alpha val="40000"/>
              </a:prstClr>
            </a:outerShdw>
          </a:effectLst>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1231" y="2835689"/>
            <a:ext cx="1909675" cy="1274386"/>
          </a:xfrm>
          <a:prstGeom prst="rect">
            <a:avLst/>
          </a:prstGeom>
          <a:effectLst>
            <a:outerShdw blurRad="317500" algn="ctr" rotWithShape="0">
              <a:prstClr val="black">
                <a:alpha val="40000"/>
              </a:prstClr>
            </a:outerShdw>
          </a:effectLst>
        </p:spPr>
      </p:pic>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70823" y="4378322"/>
            <a:ext cx="2001682" cy="1334455"/>
          </a:xfrm>
          <a:prstGeom prst="rect">
            <a:avLst/>
          </a:prstGeom>
          <a:effectLst>
            <a:outerShdw blurRad="317500" algn="ctr" rotWithShape="0">
              <a:prstClr val="black">
                <a:alpha val="40000"/>
              </a:prstClr>
            </a:outerShdw>
          </a:effectLst>
        </p:spPr>
      </p:pic>
      <p:sp>
        <p:nvSpPr>
          <p:cNvPr id="33" name="淘宝网Chenying0907出品 41"/>
          <p:cNvSpPr/>
          <p:nvPr/>
        </p:nvSpPr>
        <p:spPr>
          <a:xfrm>
            <a:off x="4258101" y="4653133"/>
            <a:ext cx="3102933" cy="784830"/>
          </a:xfrm>
          <a:prstGeom prst="rect">
            <a:avLst/>
          </a:prstGeom>
        </p:spPr>
        <p:txBody>
          <a:bodyPr wrap="square">
            <a:spAutoFit/>
          </a:bodyPr>
          <a:lstStyle/>
          <a:p>
            <a:pPr>
              <a:lnSpc>
                <a:spcPct val="125000"/>
              </a:lnSpc>
            </a:pPr>
            <a:r>
              <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无论你在何时，无论你在</a:t>
            </a: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何处</a:t>
            </a:r>
            <a:endParaRPr lang="en-US" altLang="zh-CN"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无论</a:t>
            </a:r>
            <a:r>
              <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你做什么；请记住：我永远支持你</a:t>
            </a: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a:t>
            </a:r>
            <a:endParaRPr lang="en-US" altLang="zh-CN"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无时无刻</a:t>
            </a:r>
            <a:r>
              <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不着你，因为你是我最爱的人！</a:t>
            </a:r>
            <a:endPar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p:txBody>
      </p:sp>
      <p:sp>
        <p:nvSpPr>
          <p:cNvPr id="34" name="淘宝网Chenying0907出品 8"/>
          <p:cNvSpPr/>
          <p:nvPr/>
        </p:nvSpPr>
        <p:spPr>
          <a:xfrm>
            <a:off x="3290065" y="1005293"/>
            <a:ext cx="4511040" cy="900246"/>
          </a:xfrm>
          <a:prstGeom prst="rect">
            <a:avLst/>
          </a:prstGeom>
        </p:spPr>
        <p:txBody>
          <a:bodyPr wrap="square">
            <a:spAutoFit/>
          </a:bodyPr>
          <a:lstStyle/>
          <a:p>
            <a:pPr algn="ctr">
              <a:lnSpc>
                <a:spcPct val="125000"/>
              </a:lnSpc>
            </a:pPr>
            <a:r>
              <a:rPr lang="zh-CN" altLang="en-US" sz="14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亲爱的，我已病入膏肓，因为不知道怎么</a:t>
            </a:r>
            <a:r>
              <a:rPr lang="zh-CN" altLang="en-US"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了</a:t>
            </a:r>
            <a:endParaRPr lang="en-US" altLang="zh-CN"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gn="ctr">
              <a:lnSpc>
                <a:spcPct val="125000"/>
              </a:lnSpc>
            </a:pPr>
            <a:r>
              <a:rPr lang="zh-CN" altLang="en-US"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我</a:t>
            </a:r>
            <a:r>
              <a:rPr lang="zh-CN" altLang="en-US" sz="14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的眼睛里只能看到你的身影，耳朵里只能听得到你的声音，脑海里只有你的记忆</a:t>
            </a:r>
            <a:r>
              <a:rPr lang="zh-CN" altLang="en-US"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，心中</a:t>
            </a:r>
            <a:r>
              <a:rPr lang="zh-CN" altLang="en-US" sz="14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塞满了你的</a:t>
            </a:r>
            <a:r>
              <a:rPr lang="zh-CN" altLang="en-US"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名字</a:t>
            </a:r>
            <a:endParaRPr lang="zh-CN" altLang="en-US" sz="14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p:txBody>
      </p:sp>
      <p:sp>
        <p:nvSpPr>
          <p:cNvPr id="35" name="淘宝网Chenying0907出品 10"/>
          <p:cNvSpPr/>
          <p:nvPr/>
        </p:nvSpPr>
        <p:spPr>
          <a:xfrm>
            <a:off x="3290065" y="1795793"/>
            <a:ext cx="4005040" cy="584775"/>
          </a:xfrm>
          <a:prstGeom prst="rect">
            <a:avLst/>
          </a:prstGeom>
        </p:spPr>
        <p:txBody>
          <a:bodyPr wrap="square">
            <a:spAutoFit/>
          </a:bodyPr>
          <a:lstStyle/>
          <a:p>
            <a:pPr algn="ctr"/>
            <a:r>
              <a:rPr lang="en-US" altLang="zh-CN" dirty="0">
                <a:solidFill>
                  <a:srgbClr val="63B9CF"/>
                </a:solidFill>
              </a:rPr>
              <a:t> </a:t>
            </a:r>
            <a:r>
              <a:rPr lang="en-US" altLang="zh-CN" sz="1400" dirty="0">
                <a:solidFill>
                  <a:srgbClr val="63B9CF"/>
                </a:solidFill>
              </a:rPr>
              <a:t>You two are a perfect match. Here's wishing you both a lifetime of happiness. </a:t>
            </a:r>
            <a:endParaRPr lang="zh-CN" altLang="en-US" sz="1400" dirty="0">
              <a:solidFill>
                <a:srgbClr val="63B9C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heckerboard(across)">
                                      <p:cBhvr>
                                        <p:cTn id="7" dur="500"/>
                                        <p:tgtEl>
                                          <p:spTgt spid="23"/>
                                        </p:tgtEl>
                                      </p:cBhvr>
                                    </p:animEffect>
                                  </p:childTnLst>
                                </p:cTn>
                              </p:par>
                              <p:par>
                                <p:cTn id="8" presetID="5"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checkerboard(across)">
                                      <p:cBhvr>
                                        <p:cTn id="10" dur="500"/>
                                        <p:tgtEl>
                                          <p:spTgt spid="22"/>
                                        </p:tgtEl>
                                      </p:cBhvr>
                                    </p:animEffect>
                                  </p:childTnLst>
                                </p:cTn>
                              </p:par>
                              <p:par>
                                <p:cTn id="11" presetID="5" presetClass="entr" presetSubtype="1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checkerboard(across)">
                                      <p:cBhvr>
                                        <p:cTn id="13" dur="500"/>
                                        <p:tgtEl>
                                          <p:spTgt spid="21"/>
                                        </p:tgtEl>
                                      </p:cBhvr>
                                    </p:animEffect>
                                  </p:childTnLst>
                                </p:cTn>
                              </p:par>
                              <p:par>
                                <p:cTn id="14" presetID="5" presetClass="entr" presetSubtype="1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checkerboard(across)">
                                      <p:cBhvr>
                                        <p:cTn id="16" dur="500"/>
                                        <p:tgtEl>
                                          <p:spTgt spid="20"/>
                                        </p:tgtEl>
                                      </p:cBhvr>
                                    </p:animEffect>
                                  </p:childTnLst>
                                </p:cTn>
                              </p:par>
                              <p:par>
                                <p:cTn id="17" presetID="5" presetClass="entr" presetSubtype="1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heckerboard(across)">
                                      <p:cBhvr>
                                        <p:cTn id="19" dur="500"/>
                                        <p:tgtEl>
                                          <p:spTgt spid="24"/>
                                        </p:tgtEl>
                                      </p:cBhvr>
                                    </p:animEffect>
                                  </p:childTnLst>
                                </p:cTn>
                              </p:par>
                              <p:par>
                                <p:cTn id="20" presetID="5" presetClass="entr" presetSubtype="1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heckerboard(across)">
                                      <p:cBhvr>
                                        <p:cTn id="22" dur="500"/>
                                        <p:tgtEl>
                                          <p:spTgt spid="19"/>
                                        </p:tgtEl>
                                      </p:cBhvr>
                                    </p:animEffect>
                                  </p:childTnLst>
                                </p:cTn>
                              </p:par>
                            </p:childTnLst>
                          </p:cTn>
                        </p:par>
                        <p:par>
                          <p:cTn id="23" fill="hold">
                            <p:stCondLst>
                              <p:cond delay="500"/>
                            </p:stCondLst>
                            <p:childTnLst>
                              <p:par>
                                <p:cTn id="24" presetID="42" presetClass="entr" presetSubtype="0" fill="hold" grpId="0" nodeType="afterEffect">
                                  <p:stCondLst>
                                    <p:cond delay="0"/>
                                  </p:stCondLst>
                                  <p:iterate type="lt">
                                    <p:tmPct val="10000"/>
                                  </p:iterate>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childTnLst>
                          </p:cTn>
                        </p:par>
                        <p:par>
                          <p:cTn id="29" fill="hold">
                            <p:stCondLst>
                              <p:cond delay="6300"/>
                            </p:stCondLst>
                            <p:childTnLst>
                              <p:par>
                                <p:cTn id="30" presetID="42" presetClass="entr" presetSubtype="0" fill="hold" grpId="0" nodeType="afterEffect">
                                  <p:stCondLst>
                                    <p:cond delay="1000"/>
                                  </p:stCondLst>
                                  <p:iterate type="lt">
                                    <p:tmPct val="5000"/>
                                  </p:iterate>
                                  <p:childTnLst>
                                    <p:set>
                                      <p:cBhvr>
                                        <p:cTn id="31" dur="1" fill="hold">
                                          <p:stCondLst>
                                            <p:cond delay="0"/>
                                          </p:stCondLst>
                                        </p:cTn>
                                        <p:tgtEl>
                                          <p:spTgt spid="34"/>
                                        </p:tgtEl>
                                        <p:attrNameLst>
                                          <p:attrName>style.visibility</p:attrName>
                                        </p:attrNameLst>
                                      </p:cBhvr>
                                      <p:to>
                                        <p:strVal val="visible"/>
                                      </p:to>
                                    </p:set>
                                    <p:animEffect transition="in" filter="fade">
                                      <p:cBhvr>
                                        <p:cTn id="32" dur="2000"/>
                                        <p:tgtEl>
                                          <p:spTgt spid="34"/>
                                        </p:tgtEl>
                                      </p:cBhvr>
                                    </p:animEffect>
                                    <p:anim calcmode="lin" valueType="num">
                                      <p:cBhvr>
                                        <p:cTn id="33" dur="2000" fill="hold"/>
                                        <p:tgtEl>
                                          <p:spTgt spid="34"/>
                                        </p:tgtEl>
                                        <p:attrNameLst>
                                          <p:attrName>ppt_x</p:attrName>
                                        </p:attrNameLst>
                                      </p:cBhvr>
                                      <p:tavLst>
                                        <p:tav tm="0">
                                          <p:val>
                                            <p:strVal val="#ppt_x"/>
                                          </p:val>
                                        </p:tav>
                                        <p:tav tm="100000">
                                          <p:val>
                                            <p:strVal val="#ppt_x"/>
                                          </p:val>
                                        </p:tav>
                                      </p:tavLst>
                                    </p:anim>
                                    <p:anim calcmode="lin" valueType="num">
                                      <p:cBhvr>
                                        <p:cTn id="34" dur="2000" fill="hold"/>
                                        <p:tgtEl>
                                          <p:spTgt spid="3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00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2000"/>
                                        <p:tgtEl>
                                          <p:spTgt spid="35"/>
                                        </p:tgtEl>
                                      </p:cBhvr>
                                    </p:animEffect>
                                    <p:anim calcmode="lin" valueType="num">
                                      <p:cBhvr>
                                        <p:cTn id="38" dur="2000" fill="hold"/>
                                        <p:tgtEl>
                                          <p:spTgt spid="35"/>
                                        </p:tgtEl>
                                        <p:attrNameLst>
                                          <p:attrName>ppt_x</p:attrName>
                                        </p:attrNameLst>
                                      </p:cBhvr>
                                      <p:tavLst>
                                        <p:tav tm="0">
                                          <p:val>
                                            <p:strVal val="#ppt_x"/>
                                          </p:val>
                                        </p:tav>
                                        <p:tav tm="100000">
                                          <p:val>
                                            <p:strVal val="#ppt_x"/>
                                          </p:val>
                                        </p:tav>
                                      </p:tavLst>
                                    </p:anim>
                                    <p:anim calcmode="lin" valueType="num">
                                      <p:cBhvr>
                                        <p:cTn id="39" dur="2000" fill="hold"/>
                                        <p:tgtEl>
                                          <p:spTgt spid="35"/>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矩形 16"/>
          <p:cNvSpPr/>
          <p:nvPr/>
        </p:nvSpPr>
        <p:spPr>
          <a:xfrm>
            <a:off x="3740945" y="4483822"/>
            <a:ext cx="3786778" cy="1552423"/>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 name="矩形 1"/>
          <p:cNvSpPr/>
          <p:nvPr/>
        </p:nvSpPr>
        <p:spPr>
          <a:xfrm>
            <a:off x="1650671" y="823780"/>
            <a:ext cx="5665862" cy="3572141"/>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97673" y="1106496"/>
            <a:ext cx="4510060" cy="3006707"/>
          </a:xfrm>
          <a:prstGeom prst="rect">
            <a:avLst/>
          </a:prstGeom>
          <a:effectLst>
            <a:outerShdw blurRad="63500" sx="102000" sy="102000" algn="ctr" rotWithShape="0">
              <a:prstClr val="black">
                <a:alpha val="40000"/>
              </a:prstClr>
            </a:outerShdw>
          </a:effectLst>
        </p:spPr>
      </p:pic>
      <p:grpSp>
        <p:nvGrpSpPr>
          <p:cNvPr id="4" name="淘宝网Chenying0907出品 6"/>
          <p:cNvGrpSpPr/>
          <p:nvPr/>
        </p:nvGrpSpPr>
        <p:grpSpPr>
          <a:xfrm>
            <a:off x="7843225" y="1177934"/>
            <a:ext cx="2231104" cy="6435974"/>
            <a:chOff x="9506720" y="875660"/>
            <a:chExt cx="2231104" cy="6435974"/>
          </a:xfrm>
        </p:grpSpPr>
        <p:grpSp>
          <p:nvGrpSpPr>
            <p:cNvPr id="5" name="淘宝网Chenying0907出品 7"/>
            <p:cNvGrpSpPr/>
            <p:nvPr/>
          </p:nvGrpSpPr>
          <p:grpSpPr>
            <a:xfrm>
              <a:off x="9506720" y="875660"/>
              <a:ext cx="2231104" cy="6435974"/>
              <a:chOff x="9960896" y="719547"/>
              <a:chExt cx="2231104" cy="6435974"/>
            </a:xfrm>
          </p:grpSpPr>
          <p:sp>
            <p:nvSpPr>
              <p:cNvPr id="7" name="淘宝网Chenying0907出品 9"/>
              <p:cNvSpPr txBox="1"/>
              <p:nvPr/>
            </p:nvSpPr>
            <p:spPr>
              <a:xfrm>
                <a:off x="10699284" y="719547"/>
                <a:ext cx="1492716" cy="4943891"/>
              </a:xfrm>
              <a:prstGeom prst="rect">
                <a:avLst/>
              </a:prstGeom>
              <a:noFill/>
            </p:spPr>
            <p:txBody>
              <a:bodyPr vert="eaVert" wrap="square" rtlCol="0">
                <a:spAutoFit/>
              </a:bodyPr>
              <a:lstStyle/>
              <a:p>
                <a:pPr>
                  <a:lnSpc>
                    <a:spcPct val="250000"/>
                  </a:lnSpc>
                </a:pPr>
                <a:r>
                  <a:rPr lang="zh-CN" altLang="en-US" sz="4000" dirty="0">
                    <a:solidFill>
                      <a:schemeClr val="bg1"/>
                    </a:solidFill>
                    <a:latin typeface="方正姚体" panose="02010601030101010101" pitchFamily="2" charset="-122"/>
                    <a:ea typeface="方正姚体" panose="02010601030101010101" pitchFamily="2" charset="-122"/>
                  </a:rPr>
                  <a:t>背</a:t>
                </a:r>
                <a:r>
                  <a:rPr lang="zh-CN" altLang="en-US" sz="4000" dirty="0" smtClean="0">
                    <a:solidFill>
                      <a:schemeClr val="bg1"/>
                    </a:solidFill>
                    <a:latin typeface="方正姚体" panose="02010601030101010101" pitchFamily="2" charset="-122"/>
                    <a:ea typeface="方正姚体" panose="02010601030101010101" pitchFamily="2" charset="-122"/>
                  </a:rPr>
                  <a:t>上我的行囊</a:t>
                </a:r>
                <a:endParaRPr lang="zh-CN" altLang="en-US" sz="4000" dirty="0">
                  <a:solidFill>
                    <a:schemeClr val="bg1"/>
                  </a:solidFill>
                  <a:latin typeface="方正姚体" panose="02010601030101010101" pitchFamily="2" charset="-122"/>
                  <a:ea typeface="方正姚体" panose="02010601030101010101" pitchFamily="2" charset="-122"/>
                </a:endParaRPr>
              </a:p>
            </p:txBody>
          </p:sp>
          <p:sp>
            <p:nvSpPr>
              <p:cNvPr id="8" name="淘宝网Chenying0907出品 10"/>
              <p:cNvSpPr txBox="1"/>
              <p:nvPr/>
            </p:nvSpPr>
            <p:spPr>
              <a:xfrm>
                <a:off x="9960896" y="2211630"/>
                <a:ext cx="1492716" cy="4943891"/>
              </a:xfrm>
              <a:prstGeom prst="rect">
                <a:avLst/>
              </a:prstGeom>
              <a:noFill/>
            </p:spPr>
            <p:txBody>
              <a:bodyPr vert="eaVert" wrap="square" rtlCol="0">
                <a:spAutoFit/>
              </a:bodyPr>
              <a:lstStyle/>
              <a:p>
                <a:pPr>
                  <a:lnSpc>
                    <a:spcPct val="250000"/>
                  </a:lnSpc>
                </a:pPr>
                <a:r>
                  <a:rPr lang="zh-CN" altLang="en-US" sz="4000" dirty="0" smtClean="0">
                    <a:solidFill>
                      <a:schemeClr val="bg1"/>
                    </a:solidFill>
                    <a:latin typeface="方正姚体" panose="02010601030101010101" pitchFamily="2" charset="-122"/>
                    <a:ea typeface="方正姚体" panose="02010601030101010101" pitchFamily="2" charset="-122"/>
                  </a:rPr>
                  <a:t>我要把你寻找</a:t>
                </a:r>
                <a:endParaRPr lang="zh-CN" altLang="en-US" sz="4000" dirty="0">
                  <a:solidFill>
                    <a:schemeClr val="bg1"/>
                  </a:solidFill>
                  <a:latin typeface="方正姚体" panose="02010601030101010101" pitchFamily="2" charset="-122"/>
                  <a:ea typeface="方正姚体" panose="02010601030101010101" pitchFamily="2" charset="-122"/>
                </a:endParaRPr>
              </a:p>
            </p:txBody>
          </p:sp>
          <p:cxnSp>
            <p:nvCxnSpPr>
              <p:cNvPr id="9" name="淘宝网Chenying0907出品 11"/>
              <p:cNvCxnSpPr/>
              <p:nvPr/>
            </p:nvCxnSpPr>
            <p:spPr>
              <a:xfrm>
                <a:off x="10808290" y="1167349"/>
                <a:ext cx="0" cy="3351507"/>
              </a:xfrm>
              <a:prstGeom prst="line">
                <a:avLst/>
              </a:prstGeom>
              <a:ln w="3175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淘宝网Chenying0907出品 12"/>
              <p:cNvCxnSpPr/>
              <p:nvPr/>
            </p:nvCxnSpPr>
            <p:spPr>
              <a:xfrm>
                <a:off x="10707254" y="1693325"/>
                <a:ext cx="0" cy="3640675"/>
              </a:xfrm>
              <a:prstGeom prst="line">
                <a:avLst/>
              </a:prstGeom>
              <a:ln w="22225" cmpd="sng">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6" name="淘宝网chenying0907出品 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5115" b="53616" l="6173" r="62257">
                          <a14:foregroundMark x1="25573" y1="17284" x2="25573" y2="17284"/>
                          <a14:foregroundMark x1="32275" y1="14991" x2="44974" y2="34215"/>
                          <a14:foregroundMark x1="35626" y1="14109" x2="51852" y2="32981"/>
                          <a14:foregroundMark x1="46914" y1="22046" x2="49206" y2="16931"/>
                          <a14:foregroundMark x1="32628" y1="21164" x2="32628" y2="10229"/>
                          <a14:foregroundMark x1="26631" y1="24515" x2="18166" y2="13580"/>
                          <a14:foregroundMark x1="35979" y1="34921" x2="35097" y2="25397"/>
                          <a14:foregroundMark x1="45326" y1="43210" x2="26984" y2="27690"/>
                          <a14:foregroundMark x1="44092" y1="45503" x2="46208" y2="33510"/>
                          <a14:foregroundMark x1="29806" y1="48854" x2="30688" y2="34215"/>
                          <a14:foregroundMark x1="34921" y1="48325" x2="35626" y2="36684"/>
                          <a14:foregroundMark x1="32099" y1="43386" x2="17284" y2="24868"/>
                          <a14:foregroundMark x1="20459" y1="42857" x2="20459" y2="22046"/>
                          <a14:foregroundMark x1="15344" y1="33510" x2="15168" y2="24339"/>
                          <a14:backgroundMark x1="44092" y1="52028" x2="36684" y2="52028"/>
                          <a14:backgroundMark x1="45150" y1="50441" x2="39153" y2="50088"/>
                          <a14:backgroundMark x1="39506" y1="48501" x2="42328" y2="49206"/>
                        </a14:backgroundRemoval>
                      </a14:imgEffect>
                    </a14:imgLayer>
                  </a14:imgProps>
                </a:ext>
                <a:ext uri="{28A0092B-C50C-407E-A947-70E740481C1C}">
                  <a14:useLocalDpi xmlns:a14="http://schemas.microsoft.com/office/drawing/2010/main" val="0"/>
                </a:ext>
              </a:extLst>
            </a:blip>
            <a:srcRect r="37225" b="45803"/>
            <a:stretch>
              <a:fillRect/>
            </a:stretch>
          </p:blipFill>
          <p:spPr>
            <a:xfrm flipV="1">
              <a:off x="10349826" y="4093647"/>
              <a:ext cx="609567" cy="526275"/>
            </a:xfrm>
            <a:prstGeom prst="rect">
              <a:avLst/>
            </a:prstGeom>
            <a:ln>
              <a:noFill/>
            </a:ln>
          </p:spPr>
        </p:pic>
      </p:grpSp>
      <p:grpSp>
        <p:nvGrpSpPr>
          <p:cNvPr id="11" name="淘宝网Chenying0907出品 2"/>
          <p:cNvGrpSpPr/>
          <p:nvPr/>
        </p:nvGrpSpPr>
        <p:grpSpPr>
          <a:xfrm>
            <a:off x="3973480" y="4557242"/>
            <a:ext cx="3421141" cy="1447531"/>
            <a:chOff x="1155368" y="478364"/>
            <a:chExt cx="3421141" cy="1447531"/>
          </a:xfrm>
        </p:grpSpPr>
        <p:sp>
          <p:nvSpPr>
            <p:cNvPr id="12" name="淘宝网Chenying0907出品 9"/>
            <p:cNvSpPr txBox="1"/>
            <p:nvPr/>
          </p:nvSpPr>
          <p:spPr>
            <a:xfrm>
              <a:off x="1155368" y="1171395"/>
              <a:ext cx="1723550" cy="400110"/>
            </a:xfrm>
            <a:prstGeom prst="rect">
              <a:avLst/>
            </a:prstGeom>
            <a:noFill/>
          </p:spPr>
          <p:txBody>
            <a:bodyPr wrap="none" rtlCol="0">
              <a:spAutoFit/>
            </a:bodyPr>
            <a:lstStyle/>
            <a:p>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13" name="淘宝网Chenying0907出品 10"/>
            <p:cNvSpPr txBox="1"/>
            <p:nvPr/>
          </p:nvSpPr>
          <p:spPr>
            <a:xfrm>
              <a:off x="1185848" y="1525785"/>
              <a:ext cx="2656729" cy="400110"/>
            </a:xfrm>
            <a:prstGeom prst="rect">
              <a:avLst/>
            </a:prstGeom>
            <a:noFill/>
          </p:spPr>
          <p:txBody>
            <a:bodyPr wrap="square" rtlCol="0">
              <a:spAutoFit/>
            </a:bodyPr>
            <a:lstStyle/>
            <a:p>
              <a:r>
                <a:rPr lang="en-US" altLang="zh-CN" sz="2000" dirty="0" smtClean="0">
                  <a:solidFill>
                    <a:srgbClr val="63B9CF"/>
                  </a:solidFill>
                  <a:latin typeface="造字工房悦黑（非商用）常规体" pitchFamily="2" charset="-122"/>
                  <a:ea typeface="造字工房悦黑（非商用）常规体" pitchFamily="2" charset="-122"/>
                </a:rPr>
                <a:t>HELLOHAPPINESS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14" name="淘宝网Chenying0907出品 11"/>
            <p:cNvSpPr/>
            <p:nvPr/>
          </p:nvSpPr>
          <p:spPr>
            <a:xfrm>
              <a:off x="1172969" y="478364"/>
              <a:ext cx="3403540" cy="646331"/>
            </a:xfrm>
            <a:prstGeom prst="rect">
              <a:avLst/>
            </a:prstGeom>
          </p:spPr>
          <p:txBody>
            <a:bodyPr wrap="square">
              <a:spAutoFit/>
            </a:bodyPr>
            <a:lstStyle/>
            <a:p>
              <a:r>
                <a:rPr lang="en-US" altLang="zh-CN" sz="1200" dirty="0" smtClean="0">
                  <a:solidFill>
                    <a:srgbClr val="63B9CF"/>
                  </a:solidFill>
                </a:rPr>
                <a:t>May Jesus Christ always be at the center of the new lives you are now starting to build together, that you may know the ways of true love and kindness. </a:t>
              </a:r>
              <a:endParaRPr lang="zh-CN" altLang="en-US" sz="1200" dirty="0">
                <a:solidFill>
                  <a:srgbClr val="63B9CF"/>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par>
                                <p:cTn id="12" presetID="42"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ppt_x</p:attrName>
                                        </p:attrNameLst>
                                      </p:cBhvr>
                                      <p:tavLst>
                                        <p:tav tm="0">
                                          <p:val>
                                            <p:strVal val="#ppt_x"/>
                                          </p:val>
                                        </p:tav>
                                        <p:tav tm="100000">
                                          <p:val>
                                            <p:strVal val="#ppt_x"/>
                                          </p:val>
                                        </p:tav>
                                      </p:tavLst>
                                    </p:anim>
                                    <p:anim calcmode="lin" valueType="num">
                                      <p:cBhvr>
                                        <p:cTn id="16" dur="2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randombar(horizontal)">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404987" y="515156"/>
            <a:ext cx="7816286"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19115" y="1436093"/>
            <a:ext cx="6012761" cy="4000972"/>
          </a:xfrm>
          <a:prstGeom prst="rect">
            <a:avLst/>
          </a:prstGeom>
        </p:spPr>
      </p:pic>
      <p:sp>
        <p:nvSpPr>
          <p:cNvPr id="2" name="矩形 1"/>
          <p:cNvSpPr/>
          <p:nvPr/>
        </p:nvSpPr>
        <p:spPr>
          <a:xfrm>
            <a:off x="1992049" y="823976"/>
            <a:ext cx="2273983" cy="1862983"/>
          </a:xfrm>
          <a:prstGeom prst="rect">
            <a:avLst/>
          </a:prstGeom>
          <a:solidFill>
            <a:srgbClr val="63B9C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2267265" y="1109136"/>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02</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4" name="矩形 3"/>
          <p:cNvSpPr/>
          <p:nvPr/>
        </p:nvSpPr>
        <p:spPr>
          <a:xfrm>
            <a:off x="2267265" y="1755467"/>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endParaRPr lang="zh-CN" alt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9"/>
          <p:cNvSpPr/>
          <p:nvPr/>
        </p:nvSpPr>
        <p:spPr>
          <a:xfrm>
            <a:off x="7176240" y="1247208"/>
            <a:ext cx="3403540" cy="2074293"/>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35677" y="1015185"/>
            <a:ext cx="4948025" cy="3299343"/>
          </a:xfrm>
          <a:prstGeom prst="rect">
            <a:avLst/>
          </a:prstGeom>
          <a:effectLst>
            <a:outerShdw blurRad="317500" algn="ctr" rotWithShape="0">
              <a:prstClr val="black">
                <a:alpha val="40000"/>
              </a:prstClr>
            </a:outerShdw>
          </a:effectLst>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5562" y="3553523"/>
            <a:ext cx="3910287" cy="2607380"/>
          </a:xfrm>
          <a:prstGeom prst="rect">
            <a:avLst/>
          </a:prstGeom>
          <a:effectLst>
            <a:outerShdw blurRad="317500" algn="ctr" rotWithShape="0">
              <a:prstClr val="black">
                <a:alpha val="40000"/>
              </a:prstClr>
            </a:outerShdw>
          </a:effectLst>
        </p:spPr>
      </p:pic>
      <p:grpSp>
        <p:nvGrpSpPr>
          <p:cNvPr id="5" name="淘宝网Chenying0907出品 2"/>
          <p:cNvGrpSpPr/>
          <p:nvPr/>
        </p:nvGrpSpPr>
        <p:grpSpPr>
          <a:xfrm>
            <a:off x="7145760" y="1369528"/>
            <a:ext cx="3434020" cy="1793944"/>
            <a:chOff x="331121" y="439727"/>
            <a:chExt cx="3434020" cy="1793944"/>
          </a:xfrm>
        </p:grpSpPr>
        <p:sp>
          <p:nvSpPr>
            <p:cNvPr id="6" name="淘宝网Chenying0907出品 9"/>
            <p:cNvSpPr txBox="1"/>
            <p:nvPr/>
          </p:nvSpPr>
          <p:spPr>
            <a:xfrm>
              <a:off x="331121" y="1171395"/>
              <a:ext cx="1723550" cy="400110"/>
            </a:xfrm>
            <a:prstGeom prst="rect">
              <a:avLst/>
            </a:prstGeom>
            <a:noFill/>
          </p:spPr>
          <p:txBody>
            <a:bodyPr wrap="none" rtlCol="0">
              <a:spAutoFit/>
            </a:bodyPr>
            <a:lstStyle/>
            <a:p>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7" name="淘宝网Chenying0907出品 10"/>
            <p:cNvSpPr txBox="1"/>
            <p:nvPr/>
          </p:nvSpPr>
          <p:spPr>
            <a:xfrm>
              <a:off x="361601" y="1525785"/>
              <a:ext cx="1595309" cy="707886"/>
            </a:xfrm>
            <a:prstGeom prst="rect">
              <a:avLst/>
            </a:prstGeom>
            <a:noFill/>
          </p:spPr>
          <p:txBody>
            <a:bodyPr wrap="none" rtlCol="0">
              <a:spAutoFit/>
            </a:bodyPr>
            <a:lstStyle/>
            <a:p>
              <a:r>
                <a:rPr lang="en-US" altLang="zh-CN" sz="2000" dirty="0" smtClean="0">
                  <a:solidFill>
                    <a:srgbClr val="63B9CF"/>
                  </a:solidFill>
                  <a:latin typeface="造字工房悦黑（非商用）常规体" pitchFamily="2" charset="-122"/>
                  <a:ea typeface="造字工房悦黑（非商用）常规体" pitchFamily="2" charset="-122"/>
                </a:rPr>
                <a:t>HELLO</a:t>
              </a:r>
              <a:endParaRPr lang="en-US" altLang="zh-CN" sz="2000" dirty="0" smtClean="0">
                <a:solidFill>
                  <a:srgbClr val="63B9CF"/>
                </a:solidFill>
                <a:latin typeface="造字工房悦黑（非商用）常规体" pitchFamily="2" charset="-122"/>
                <a:ea typeface="造字工房悦黑（非商用）常规体" pitchFamily="2" charset="-122"/>
              </a:endParaRPr>
            </a:p>
            <a:p>
              <a:r>
                <a:rPr lang="en-US" altLang="zh-CN" sz="2000" dirty="0" smtClean="0">
                  <a:solidFill>
                    <a:srgbClr val="63B9CF"/>
                  </a:solidFill>
                  <a:latin typeface="造字工房悦黑（非商用）常规体" pitchFamily="2" charset="-122"/>
                  <a:ea typeface="造字工房悦黑（非商用）常规体" pitchFamily="2" charset="-122"/>
                </a:rPr>
                <a:t>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8" name="淘宝网Chenying0907出品 11"/>
            <p:cNvSpPr/>
            <p:nvPr/>
          </p:nvSpPr>
          <p:spPr>
            <a:xfrm>
              <a:off x="361601" y="439727"/>
              <a:ext cx="3403540" cy="646331"/>
            </a:xfrm>
            <a:prstGeom prst="rect">
              <a:avLst/>
            </a:prstGeom>
          </p:spPr>
          <p:txBody>
            <a:bodyPr wrap="square">
              <a:spAutoFit/>
            </a:bodyPr>
            <a:lstStyle/>
            <a:p>
              <a:r>
                <a:rPr lang="en-US" altLang="zh-CN" sz="1200" dirty="0" smtClean="0">
                  <a:solidFill>
                    <a:srgbClr val="63B9CF"/>
                  </a:solidFill>
                </a:rPr>
                <a:t>May Jesus Christ always be at the center of the new lives you are now starting to build together, that you may know the ways of true love and kindness. </a:t>
              </a:r>
              <a:endParaRPr lang="zh-CN" altLang="en-US" sz="1200" dirty="0">
                <a:solidFill>
                  <a:srgbClr val="63B9CF"/>
                </a:solidFill>
              </a:endParaRPr>
            </a:p>
          </p:txBody>
        </p:sp>
      </p:grpSp>
      <p:pic>
        <p:nvPicPr>
          <p:cNvPr id="9" name="图片 8"/>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141983" y="3616266"/>
            <a:ext cx="3500958" cy="35009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amond(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2000"/>
                                        <p:tgtEl>
                                          <p:spTgt spid="2"/>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矩形 13"/>
          <p:cNvSpPr/>
          <p:nvPr/>
        </p:nvSpPr>
        <p:spPr>
          <a:xfrm>
            <a:off x="5443380" y="819691"/>
            <a:ext cx="5619017" cy="5378506"/>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2" name="图片占位符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50170" y="1054034"/>
            <a:ext cx="3535607" cy="4909820"/>
          </a:xfrm>
          <a:prstGeom prst="rect">
            <a:avLst/>
          </a:prstGeom>
          <a:effectLst>
            <a:outerShdw blurRad="317500" algn="ctr" rotWithShape="0">
              <a:prstClr val="black">
                <a:alpha val="40000"/>
              </a:prstClr>
            </a:outerShdw>
          </a:effectLst>
        </p:spPr>
      </p:pic>
      <p:cxnSp>
        <p:nvCxnSpPr>
          <p:cNvPr id="3" name="直接连接符 8"/>
          <p:cNvCxnSpPr/>
          <p:nvPr/>
        </p:nvCxnSpPr>
        <p:spPr>
          <a:xfrm>
            <a:off x="5793802" y="1029269"/>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9"/>
          <p:cNvCxnSpPr/>
          <p:nvPr/>
        </p:nvCxnSpPr>
        <p:spPr>
          <a:xfrm rot="16200000">
            <a:off x="5569647" y="1253424"/>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5" name="直接连接符 10"/>
          <p:cNvCxnSpPr/>
          <p:nvPr/>
        </p:nvCxnSpPr>
        <p:spPr>
          <a:xfrm>
            <a:off x="10348657" y="1041969"/>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11"/>
          <p:cNvCxnSpPr/>
          <p:nvPr/>
        </p:nvCxnSpPr>
        <p:spPr>
          <a:xfrm rot="16200000">
            <a:off x="10585512" y="1266124"/>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14"/>
          <p:cNvCxnSpPr/>
          <p:nvPr/>
        </p:nvCxnSpPr>
        <p:spPr>
          <a:xfrm>
            <a:off x="5806502" y="5989254"/>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8" name="直接连接符 15"/>
          <p:cNvCxnSpPr/>
          <p:nvPr/>
        </p:nvCxnSpPr>
        <p:spPr>
          <a:xfrm rot="16200000">
            <a:off x="5582347" y="5752399"/>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16"/>
          <p:cNvCxnSpPr/>
          <p:nvPr/>
        </p:nvCxnSpPr>
        <p:spPr>
          <a:xfrm>
            <a:off x="10348657" y="5976554"/>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10" name="直接连接符 17"/>
          <p:cNvCxnSpPr/>
          <p:nvPr/>
        </p:nvCxnSpPr>
        <p:spPr>
          <a:xfrm rot="16200000">
            <a:off x="10572812" y="5726999"/>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254812" y="1398204"/>
            <a:ext cx="4711065" cy="645160"/>
          </a:xfrm>
          <a:prstGeom prst="rect">
            <a:avLst/>
          </a:prstGeom>
          <a:noFill/>
        </p:spPr>
        <p:txBody>
          <a:bodyPr wrap="square" rtlCol="0">
            <a:spAutoFit/>
          </a:bodyPr>
          <a:lstStyle/>
          <a:p>
            <a:r>
              <a:rPr lang="zh-CN" altLang="en-US" sz="3600" b="1" dirty="0">
                <a:solidFill>
                  <a:srgbClr val="63B9CF"/>
                </a:solidFill>
                <a:latin typeface="微软雅黑" panose="020B0503020204020204" pitchFamily="34" charset="-122"/>
                <a:ea typeface="微软雅黑" panose="020B0503020204020204" pitchFamily="34" charset="-122"/>
              </a:rPr>
              <a:t>两颗心， 一种爱</a:t>
            </a:r>
            <a:endParaRPr lang="zh-CN" altLang="en-US" sz="3600" b="1" dirty="0">
              <a:solidFill>
                <a:srgbClr val="63B9CF"/>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6161467" y="2823779"/>
            <a:ext cx="4273550" cy="2246769"/>
          </a:xfrm>
          <a:prstGeom prst="rect">
            <a:avLst/>
          </a:prstGeom>
          <a:noFill/>
          <a:effectLst>
            <a:softEdge rad="127000"/>
          </a:effectLst>
        </p:spPr>
        <p:txBody>
          <a:bodyPr wrap="square" rtlCol="0">
            <a:spAutoFit/>
          </a:bodyPr>
          <a:lstStyle/>
          <a:p>
            <a:pPr algn="l">
              <a:buNone/>
            </a:pPr>
            <a:r>
              <a:rPr lang="zh-CN" altLang="en-US" sz="2000">
                <a:solidFill>
                  <a:srgbClr val="63B9CF"/>
                </a:solidFill>
              </a:rPr>
              <a:t>If you were a teardrop;</a:t>
            </a:r>
            <a:endParaRPr lang="zh-CN" altLang="en-US" sz="2000">
              <a:solidFill>
                <a:srgbClr val="63B9CF"/>
              </a:solidFill>
            </a:endParaRPr>
          </a:p>
          <a:p>
            <a:pPr algn="l">
              <a:buNone/>
            </a:pPr>
            <a:r>
              <a:rPr lang="zh-CN" altLang="en-US" sz="2000">
                <a:solidFill>
                  <a:srgbClr val="63B9CF"/>
                </a:solidFill>
              </a:rPr>
              <a:t>In my eye,For fear of losing you,I would never cry.</a:t>
            </a:r>
            <a:endParaRPr lang="zh-CN" altLang="en-US" sz="2000">
              <a:solidFill>
                <a:srgbClr val="63B9CF"/>
              </a:solidFill>
            </a:endParaRPr>
          </a:p>
          <a:p>
            <a:pPr algn="l">
              <a:buNone/>
            </a:pPr>
            <a:r>
              <a:rPr lang="zh-CN" altLang="en-US" sz="2000">
                <a:solidFill>
                  <a:srgbClr val="63B9CF"/>
                </a:solidFill>
              </a:rPr>
              <a:t>And if the golden sun,Should cease to shine its light,Just one smile from you,Would make my whole world bright. Hannah Jo Keen.</a:t>
            </a:r>
            <a:endParaRPr lang="zh-CN" altLang="en-US" sz="2000">
              <a:solidFill>
                <a:srgbClr val="63B9CF"/>
              </a:solidFill>
            </a:endParaRPr>
          </a:p>
        </p:txBody>
      </p:sp>
      <p:sp>
        <p:nvSpPr>
          <p:cNvPr id="13" name="文本框 12"/>
          <p:cNvSpPr txBox="1"/>
          <p:nvPr/>
        </p:nvSpPr>
        <p:spPr>
          <a:xfrm>
            <a:off x="5534087" y="2043364"/>
            <a:ext cx="5528310" cy="398780"/>
          </a:xfrm>
          <a:prstGeom prst="rect">
            <a:avLst/>
          </a:prstGeom>
          <a:noFill/>
        </p:spPr>
        <p:txBody>
          <a:bodyPr wrap="square" rtlCol="0">
            <a:spAutoFit/>
          </a:bodyPr>
          <a:lstStyle/>
          <a:p>
            <a:r>
              <a:rPr lang="zh-CN" altLang="en-US" sz="2000" dirty="0">
                <a:solidFill>
                  <a:srgbClr val="63B9CF"/>
                </a:solidFill>
                <a:latin typeface="微软雅黑" panose="020B0503020204020204" pitchFamily="34" charset="-122"/>
                <a:ea typeface="微软雅黑" panose="020B0503020204020204" pitchFamily="34" charset="-122"/>
              </a:rPr>
              <a:t>BELONGS ONLY TO YOU MY ROMANCE</a:t>
            </a:r>
            <a:endParaRPr lang="zh-CN" altLang="en-US" sz="2000" dirty="0">
              <a:solidFill>
                <a:srgbClr val="63B9C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dow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grpId="0" nodeType="clickEffect">
                                  <p:stCondLst>
                                    <p:cond delay="0"/>
                                  </p:stCondLst>
                                  <p:childTnLst>
                                    <p:animScale>
                                      <p:cBhvr>
                                        <p:cTn id="11" dur="2000" fill="hold"/>
                                        <p:tgtEl>
                                          <p:spTgt spid="11"/>
                                        </p:tgtEl>
                                      </p:cBhvr>
                                      <p:by x="150000" y="150000"/>
                                    </p:animScale>
                                  </p:childTnLst>
                                </p:cTn>
                              </p:par>
                              <p:par>
                                <p:cTn id="12" presetID="6" presetClass="emph" presetSubtype="0" fill="hold" grpId="0" nodeType="withEffect">
                                  <p:stCondLst>
                                    <p:cond delay="0"/>
                                  </p:stCondLst>
                                  <p:childTnLst>
                                    <p:animScale>
                                      <p:cBhvr>
                                        <p:cTn id="13" dur="2000" fill="hold"/>
                                        <p:tgtEl>
                                          <p:spTgt spid="13"/>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2000" fill="hold"/>
                                        <p:tgtEl>
                                          <p:spTgt spid="2"/>
                                        </p:tgtEl>
                                        <p:attrNameLst>
                                          <p:attrName>ppt_x</p:attrName>
                                        </p:attrNameLst>
                                      </p:cBhvr>
                                      <p:tavLst>
                                        <p:tav tm="0">
                                          <p:val>
                                            <p:strVal val="0-#ppt_w/2"/>
                                          </p:val>
                                        </p:tav>
                                        <p:tav tm="100000">
                                          <p:val>
                                            <p:strVal val="#ppt_x"/>
                                          </p:val>
                                        </p:tav>
                                      </p:tavLst>
                                    </p:anim>
                                    <p:anim calcmode="lin" valueType="num">
                                      <p:cBhvr additive="base">
                                        <p:cTn id="19" dur="20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2" grpId="0" bldLvl="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2369244" y="3756074"/>
            <a:ext cx="7461375" cy="2053884"/>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2" name="淘宝网chenying0907出品 6"/>
          <p:cNvPicPr>
            <a:picLocks noChangeAspect="1"/>
          </p:cNvPicPr>
          <p:nvPr/>
        </p:nvPicPr>
        <p:blipFill rotWithShape="1">
          <a:blip r:embed="rId1" cstate="print">
            <a:extLst>
              <a:ext uri="{28A0092B-C50C-407E-A947-70E740481C1C}">
                <a14:useLocalDpi xmlns:a14="http://schemas.microsoft.com/office/drawing/2010/main" val="0"/>
              </a:ext>
            </a:extLst>
          </a:blip>
          <a:srcRect t="10067" b="37350"/>
          <a:stretch>
            <a:fillRect/>
          </a:stretch>
        </p:blipFill>
        <p:spPr>
          <a:xfrm>
            <a:off x="2369244" y="789768"/>
            <a:ext cx="7461375" cy="2611009"/>
          </a:xfrm>
          <a:prstGeom prst="rect">
            <a:avLst/>
          </a:prstGeom>
          <a:effectLst>
            <a:outerShdw blurRad="50800" dist="38100" dir="5400000" algn="t" rotWithShape="0">
              <a:prstClr val="black">
                <a:alpha val="40000"/>
              </a:prstClr>
            </a:outerShdw>
          </a:effectLst>
        </p:spPr>
      </p:pic>
      <p:sp>
        <p:nvSpPr>
          <p:cNvPr id="3" name="淘宝网Chenying0907出品 20"/>
          <p:cNvSpPr txBox="1"/>
          <p:nvPr/>
        </p:nvSpPr>
        <p:spPr>
          <a:xfrm>
            <a:off x="5423542" y="3938987"/>
            <a:ext cx="1723550" cy="400110"/>
          </a:xfrm>
          <a:prstGeom prst="rect">
            <a:avLst/>
          </a:prstGeom>
          <a:noFill/>
        </p:spPr>
        <p:txBody>
          <a:bodyPr wrap="none" rtlCol="0">
            <a:spAutoFit/>
          </a:bodyPr>
          <a:lstStyle/>
          <a:p>
            <a:pPr algn="ctr"/>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4" name="淘宝网Chenying0907出品 21"/>
          <p:cNvSpPr txBox="1"/>
          <p:nvPr/>
        </p:nvSpPr>
        <p:spPr>
          <a:xfrm>
            <a:off x="5504427" y="4314992"/>
            <a:ext cx="1595309" cy="707886"/>
          </a:xfrm>
          <a:prstGeom prst="rect">
            <a:avLst/>
          </a:prstGeom>
          <a:noFill/>
        </p:spPr>
        <p:txBody>
          <a:bodyPr wrap="none" rtlCol="0">
            <a:spAutoFit/>
          </a:bodyPr>
          <a:lstStyle/>
          <a:p>
            <a:pPr algn="ctr"/>
            <a:r>
              <a:rPr lang="en-US" altLang="zh-CN" sz="2000" dirty="0" smtClean="0">
                <a:solidFill>
                  <a:srgbClr val="63B9CF"/>
                </a:solidFill>
                <a:latin typeface="造字工房悦黑（非商用）常规体" pitchFamily="2" charset="-122"/>
                <a:ea typeface="造字工房悦黑（非商用）常规体" pitchFamily="2" charset="-122"/>
              </a:rPr>
              <a:t>HELLO</a:t>
            </a:r>
            <a:endParaRPr lang="en-US" altLang="zh-CN" sz="2000" dirty="0" smtClean="0">
              <a:solidFill>
                <a:srgbClr val="63B9CF"/>
              </a:solidFill>
              <a:latin typeface="造字工房悦黑（非商用）常规体" pitchFamily="2" charset="-122"/>
              <a:ea typeface="造字工房悦黑（非商用）常规体" pitchFamily="2" charset="-122"/>
            </a:endParaRPr>
          </a:p>
          <a:p>
            <a:pPr algn="ctr"/>
            <a:r>
              <a:rPr lang="en-US" altLang="zh-CN" sz="2000" dirty="0" smtClean="0">
                <a:solidFill>
                  <a:srgbClr val="63B9CF"/>
                </a:solidFill>
                <a:latin typeface="造字工房悦黑（非商用）常规体" pitchFamily="2" charset="-122"/>
                <a:ea typeface="造字工房悦黑（非商用）常规体" pitchFamily="2" charset="-122"/>
              </a:rPr>
              <a:t>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5" name="淘宝网Chenying0907出品 23"/>
          <p:cNvSpPr/>
          <p:nvPr/>
        </p:nvSpPr>
        <p:spPr>
          <a:xfrm>
            <a:off x="2923374" y="4909078"/>
            <a:ext cx="6484806" cy="646331"/>
          </a:xfrm>
          <a:prstGeom prst="rect">
            <a:avLst/>
          </a:prstGeom>
        </p:spPr>
        <p:txBody>
          <a:bodyPr wrap="square">
            <a:spAutoFit/>
          </a:bodyPr>
          <a:lstStyle/>
          <a:p>
            <a:pPr algn="ctr"/>
            <a:r>
              <a:rPr lang="en-US" altLang="zh-CN" sz="1200" dirty="0" smtClean="0">
                <a:solidFill>
                  <a:srgbClr val="63B9CF"/>
                </a:solidFill>
              </a:rPr>
              <a:t>May Jesus Christ, our Lord and Savior ,always be at the center of the new lives you are now starting to build together, that you may know the ways of true love and kindness. May the Lord bless you both all the days of your lives and fill you with his joy. Amen.</a:t>
            </a:r>
            <a:endParaRPr lang="zh-CN" altLang="en-US" sz="1200" dirty="0">
              <a:solidFill>
                <a:srgbClr val="63B9C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500"/>
                                        <p:tgtEl>
                                          <p:spTgt spid="2"/>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5034471" y="1597952"/>
            <a:ext cx="5665862" cy="3572141"/>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94631" y="1041930"/>
            <a:ext cx="5348894" cy="3565460"/>
          </a:xfrm>
          <a:prstGeom prst="rect">
            <a:avLst/>
          </a:prstGeom>
          <a:ln>
            <a:noFill/>
          </a:ln>
          <a:effectLst>
            <a:outerShdw blurRad="292100" dist="139700" dir="2700000" algn="tl" rotWithShape="0">
              <a:srgbClr val="333333">
                <a:alpha val="65000"/>
              </a:srgbClr>
            </a:outerShdw>
          </a:effectLst>
        </p:spPr>
      </p:pic>
      <p:grpSp>
        <p:nvGrpSpPr>
          <p:cNvPr id="5" name="淘宝网Chenying0907出品 13"/>
          <p:cNvGrpSpPr/>
          <p:nvPr/>
        </p:nvGrpSpPr>
        <p:grpSpPr>
          <a:xfrm>
            <a:off x="6610467" y="1501936"/>
            <a:ext cx="4471096" cy="2022688"/>
            <a:chOff x="6629400" y="1882770"/>
            <a:chExt cx="4471096" cy="2022688"/>
          </a:xfrm>
        </p:grpSpPr>
        <p:sp>
          <p:nvSpPr>
            <p:cNvPr id="6" name="淘宝网Chenying0907出品 1"/>
            <p:cNvSpPr txBox="1"/>
            <p:nvPr/>
          </p:nvSpPr>
          <p:spPr>
            <a:xfrm>
              <a:off x="6629400" y="2043410"/>
              <a:ext cx="4471096" cy="1862048"/>
            </a:xfrm>
            <a:prstGeom prst="rect">
              <a:avLst/>
            </a:prstGeom>
            <a:noFill/>
          </p:spPr>
          <p:txBody>
            <a:bodyPr wrap="none" rtlCol="0">
              <a:spAutoFit/>
            </a:bodyPr>
            <a:lstStyle/>
            <a:p>
              <a:r>
                <a:rPr lang="en-US" altLang="zh-CN" sz="11500" dirty="0" smtClean="0">
                  <a:solidFill>
                    <a:srgbClr val="63B9CF"/>
                  </a:solidFill>
                  <a:latin typeface="造字工房悦黑体验版特细体" pitchFamily="50" charset="-122"/>
                  <a:ea typeface="造字工房悦黑体验版特细体" pitchFamily="50" charset="-122"/>
                </a:rPr>
                <a:t>2017</a:t>
              </a:r>
              <a:endParaRPr lang="zh-CN" altLang="en-US" sz="11500" dirty="0">
                <a:solidFill>
                  <a:srgbClr val="63B9CF"/>
                </a:solidFill>
                <a:latin typeface="造字工房悦黑体验版特细体" pitchFamily="50" charset="-122"/>
                <a:ea typeface="造字工房悦黑体验版特细体" pitchFamily="50" charset="-122"/>
              </a:endParaRPr>
            </a:p>
          </p:txBody>
        </p:sp>
        <p:sp>
          <p:nvSpPr>
            <p:cNvPr id="7" name="淘宝网Chenying0907出品 3"/>
            <p:cNvSpPr/>
            <p:nvPr/>
          </p:nvSpPr>
          <p:spPr>
            <a:xfrm>
              <a:off x="7854146" y="2052443"/>
              <a:ext cx="2865120" cy="381149"/>
            </a:xfrm>
            <a:prstGeom prst="rect">
              <a:avLst/>
            </a:prstGeom>
            <a:solidFill>
              <a:srgbClr val="6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sp>
          <p:nvSpPr>
            <p:cNvPr id="8" name="淘宝网Chenying0907出品 5"/>
            <p:cNvSpPr txBox="1"/>
            <p:nvPr/>
          </p:nvSpPr>
          <p:spPr>
            <a:xfrm>
              <a:off x="8030649" y="1882770"/>
              <a:ext cx="1959191" cy="584775"/>
            </a:xfrm>
            <a:prstGeom prst="rect">
              <a:avLst/>
            </a:prstGeom>
            <a:noFill/>
          </p:spPr>
          <p:txBody>
            <a:bodyPr wrap="none" rtlCol="0">
              <a:spAutoFit/>
            </a:bodyPr>
            <a:lstStyle/>
            <a:p>
              <a:r>
                <a:rPr lang="en-US" altLang="zh-CN" sz="3200" dirty="0" smtClean="0">
                  <a:solidFill>
                    <a:schemeClr val="bg1"/>
                  </a:solidFill>
                  <a:latin typeface="Microsoft Yi Baiti" panose="03000500000000000000" pitchFamily="66" charset="0"/>
                  <a:ea typeface="Microsoft Yi Baiti" panose="03000500000000000000" pitchFamily="66" charset="0"/>
                  <a:cs typeface="HAKUYOXingShu3500" panose="02000600000000000000" pitchFamily="2" charset="-122"/>
                </a:rPr>
                <a:t>My Lover</a:t>
              </a:r>
              <a:r>
                <a:rPr lang="zh-CN" altLang="en-US" sz="3200" dirty="0" smtClean="0">
                  <a:solidFill>
                    <a:schemeClr val="bg1"/>
                  </a:solidFill>
                  <a:latin typeface="Microsoft Yi Baiti" panose="03000500000000000000" pitchFamily="66" charset="0"/>
                  <a:ea typeface="HAKUYOXingShu3500" panose="02000600000000000000" pitchFamily="2" charset="-122"/>
                  <a:cs typeface="HAKUYOXingShu3500" panose="02000600000000000000" pitchFamily="2" charset="-122"/>
                </a:rPr>
                <a:t>！</a:t>
              </a:r>
              <a:endParaRPr lang="zh-CN" altLang="en-US" sz="3200" dirty="0">
                <a:solidFill>
                  <a:schemeClr val="bg1"/>
                </a:solidFill>
                <a:latin typeface="Microsoft Yi Baiti" panose="03000500000000000000" pitchFamily="66" charset="0"/>
                <a:ea typeface="HAKUYOXingShu3500" panose="02000600000000000000" pitchFamily="2" charset="-122"/>
                <a:cs typeface="HAKUYOXingShu3500" panose="02000600000000000000" pitchFamily="2" charset="-122"/>
              </a:endParaRPr>
            </a:p>
          </p:txBody>
        </p:sp>
      </p:grpSp>
      <p:grpSp>
        <p:nvGrpSpPr>
          <p:cNvPr id="9" name="淘宝网Chenying0907出品 10"/>
          <p:cNvGrpSpPr/>
          <p:nvPr/>
        </p:nvGrpSpPr>
        <p:grpSpPr>
          <a:xfrm>
            <a:off x="6780665" y="3215450"/>
            <a:ext cx="3434020" cy="1793944"/>
            <a:chOff x="6248400" y="3665994"/>
            <a:chExt cx="3434020" cy="1793944"/>
          </a:xfrm>
        </p:grpSpPr>
        <p:sp>
          <p:nvSpPr>
            <p:cNvPr id="10" name="淘宝网Chenying0907出品 7"/>
            <p:cNvSpPr txBox="1"/>
            <p:nvPr/>
          </p:nvSpPr>
          <p:spPr>
            <a:xfrm>
              <a:off x="6248400" y="4397662"/>
              <a:ext cx="1723550" cy="400110"/>
            </a:xfrm>
            <a:prstGeom prst="rect">
              <a:avLst/>
            </a:prstGeom>
            <a:noFill/>
          </p:spPr>
          <p:txBody>
            <a:bodyPr wrap="none" rtlCol="0">
              <a:spAutoFit/>
            </a:bodyPr>
            <a:lstStyle/>
            <a:p>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11" name="淘宝网Chenying0907出品 8"/>
            <p:cNvSpPr txBox="1"/>
            <p:nvPr/>
          </p:nvSpPr>
          <p:spPr>
            <a:xfrm>
              <a:off x="6278880" y="4752052"/>
              <a:ext cx="1595309" cy="707886"/>
            </a:xfrm>
            <a:prstGeom prst="rect">
              <a:avLst/>
            </a:prstGeom>
            <a:noFill/>
          </p:spPr>
          <p:txBody>
            <a:bodyPr wrap="none" rtlCol="0">
              <a:spAutoFit/>
            </a:bodyPr>
            <a:lstStyle/>
            <a:p>
              <a:r>
                <a:rPr lang="en-US" altLang="zh-CN" sz="2000" dirty="0" smtClean="0">
                  <a:solidFill>
                    <a:srgbClr val="63B9CF"/>
                  </a:solidFill>
                  <a:latin typeface="造字工房悦黑（非商用）常规体" pitchFamily="2" charset="-122"/>
                  <a:ea typeface="造字工房悦黑（非商用）常规体" pitchFamily="2" charset="-122"/>
                </a:rPr>
                <a:t>HELLO</a:t>
              </a:r>
              <a:endParaRPr lang="en-US" altLang="zh-CN" sz="2000" dirty="0" smtClean="0">
                <a:solidFill>
                  <a:srgbClr val="63B9CF"/>
                </a:solidFill>
                <a:latin typeface="造字工房悦黑（非商用）常规体" pitchFamily="2" charset="-122"/>
                <a:ea typeface="造字工房悦黑（非商用）常规体" pitchFamily="2" charset="-122"/>
              </a:endParaRPr>
            </a:p>
            <a:p>
              <a:r>
                <a:rPr lang="en-US" altLang="zh-CN" sz="2000" dirty="0" smtClean="0">
                  <a:solidFill>
                    <a:srgbClr val="63B9CF"/>
                  </a:solidFill>
                  <a:latin typeface="造字工房悦黑（非商用）常规体" pitchFamily="2" charset="-122"/>
                  <a:ea typeface="造字工房悦黑（非商用）常规体" pitchFamily="2" charset="-122"/>
                </a:rPr>
                <a:t>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12" name="淘宝网Chenying0907出品 9"/>
            <p:cNvSpPr/>
            <p:nvPr/>
          </p:nvSpPr>
          <p:spPr>
            <a:xfrm>
              <a:off x="6278880" y="3665994"/>
              <a:ext cx="3403540" cy="646331"/>
            </a:xfrm>
            <a:prstGeom prst="rect">
              <a:avLst/>
            </a:prstGeom>
          </p:spPr>
          <p:txBody>
            <a:bodyPr wrap="square">
              <a:spAutoFit/>
            </a:bodyPr>
            <a:lstStyle/>
            <a:p>
              <a:r>
                <a:rPr lang="en-US" altLang="zh-CN" sz="1200" dirty="0" smtClean="0">
                  <a:solidFill>
                    <a:srgbClr val="63B9CF"/>
                  </a:solidFill>
                </a:rPr>
                <a:t>May Jesus Christ always be at the center of the new lives you are now starting to build together, that you may know the ways of true love and kindness. </a:t>
              </a:r>
              <a:endParaRPr lang="zh-CN" altLang="en-US" sz="1200" dirty="0">
                <a:solidFill>
                  <a:srgbClr val="63B9CF"/>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495139" y="528035"/>
            <a:ext cx="7816286"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4599"/>
          <a:stretch>
            <a:fillRect/>
          </a:stretch>
        </p:blipFill>
        <p:spPr>
          <a:xfrm>
            <a:off x="2977085" y="1578112"/>
            <a:ext cx="5780550" cy="3818136"/>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2107959" y="759581"/>
            <a:ext cx="2273983" cy="1862983"/>
          </a:xfrm>
          <a:prstGeom prst="rect">
            <a:avLst/>
          </a:prstGeom>
          <a:solidFill>
            <a:srgbClr val="63B9C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2486206" y="1057620"/>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03</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4" name="矩形 3"/>
          <p:cNvSpPr/>
          <p:nvPr/>
        </p:nvSpPr>
        <p:spPr>
          <a:xfrm>
            <a:off x="2486206" y="1703951"/>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endParaRPr lang="zh-CN" alt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矩形 10"/>
          <p:cNvSpPr/>
          <p:nvPr/>
        </p:nvSpPr>
        <p:spPr>
          <a:xfrm>
            <a:off x="2642235" y="4123658"/>
            <a:ext cx="6308582" cy="2119639"/>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淘宝网chenying0907出品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2261" y="673806"/>
            <a:ext cx="2268020" cy="3398336"/>
          </a:xfrm>
          <a:prstGeom prst="rect">
            <a:avLst/>
          </a:prstGeom>
          <a:effectLst>
            <a:outerShdw blurRad="317500" algn="ctr" rotWithShape="0">
              <a:prstClr val="black">
                <a:alpha val="40000"/>
              </a:prstClr>
            </a:outerShdw>
          </a:effectLst>
        </p:spPr>
      </p:pic>
      <p:pic>
        <p:nvPicPr>
          <p:cNvPr id="3" name="淘宝网chenying0907出品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4386" y="671566"/>
            <a:ext cx="2252562" cy="3391264"/>
          </a:xfrm>
          <a:prstGeom prst="rect">
            <a:avLst/>
          </a:prstGeom>
          <a:effectLst>
            <a:outerShdw blurRad="317500" algn="ctr" rotWithShape="0">
              <a:prstClr val="black">
                <a:alpha val="40000"/>
              </a:prstClr>
            </a:outerShdw>
          </a:effectLst>
        </p:spPr>
      </p:pic>
      <p:sp>
        <p:nvSpPr>
          <p:cNvPr id="4" name="淘宝网Chenying0907出品 1"/>
          <p:cNvSpPr txBox="1"/>
          <p:nvPr/>
        </p:nvSpPr>
        <p:spPr>
          <a:xfrm>
            <a:off x="1101725" y="4853940"/>
            <a:ext cx="1540510" cy="1445260"/>
          </a:xfrm>
          <a:prstGeom prst="rect">
            <a:avLst/>
          </a:prstGeom>
          <a:noFill/>
        </p:spPr>
        <p:txBody>
          <a:bodyPr wrap="square" rtlCol="0">
            <a:spAutoFit/>
          </a:bodyPr>
          <a:lstStyle/>
          <a:p>
            <a:r>
              <a:rPr lang="zh-CN" altLang="en-US" sz="8800" dirty="0" smtClean="0">
                <a:solidFill>
                  <a:schemeClr val="bg1"/>
                </a:solidFill>
                <a:latin typeface="方正姚体" panose="02010601030101010101" pitchFamily="2" charset="-122"/>
                <a:ea typeface="方正姚体" panose="02010601030101010101" pitchFamily="2" charset="-122"/>
                <a:cs typeface="方正兰亭细黑_GBK_M" panose="02010600010101010101" pitchFamily="2" charset="2"/>
              </a:rPr>
              <a:t>“</a:t>
            </a:r>
            <a:endParaRPr lang="zh-CN" altLang="en-US" sz="8800" dirty="0">
              <a:solidFill>
                <a:schemeClr val="bg1"/>
              </a:solidFill>
              <a:latin typeface="方正姚体" panose="02010601030101010101" pitchFamily="2" charset="-122"/>
              <a:ea typeface="方正姚体" panose="02010601030101010101" pitchFamily="2" charset="-122"/>
              <a:cs typeface="方正兰亭细黑_GBK_M" panose="02010600010101010101" pitchFamily="2" charset="2"/>
            </a:endParaRPr>
          </a:p>
        </p:txBody>
      </p:sp>
      <p:sp>
        <p:nvSpPr>
          <p:cNvPr id="5" name="淘宝网Chenying0907出品 9"/>
          <p:cNvSpPr txBox="1"/>
          <p:nvPr/>
        </p:nvSpPr>
        <p:spPr>
          <a:xfrm>
            <a:off x="10003273" y="5686458"/>
            <a:ext cx="1313180" cy="1446550"/>
          </a:xfrm>
          <a:prstGeom prst="rect">
            <a:avLst/>
          </a:prstGeom>
          <a:noFill/>
        </p:spPr>
        <p:txBody>
          <a:bodyPr wrap="none" rtlCol="0">
            <a:spAutoFit/>
          </a:bodyPr>
          <a:lstStyle/>
          <a:p>
            <a:r>
              <a:rPr lang="zh-CN" altLang="en-US" sz="8800" dirty="0" smtClean="0">
                <a:solidFill>
                  <a:schemeClr val="bg1"/>
                </a:solidFill>
                <a:latin typeface="方正姚体" panose="02010601030101010101" pitchFamily="2" charset="-122"/>
                <a:ea typeface="方正姚体" panose="02010601030101010101" pitchFamily="2" charset="-122"/>
                <a:cs typeface="方正兰亭细黑_GBK_M" panose="02010600010101010101" pitchFamily="2" charset="2"/>
              </a:rPr>
              <a:t>”</a:t>
            </a:r>
            <a:endParaRPr lang="zh-CN" altLang="en-US" sz="8800" dirty="0">
              <a:solidFill>
                <a:schemeClr val="bg1"/>
              </a:solidFill>
              <a:latin typeface="方正姚体" panose="02010601030101010101" pitchFamily="2" charset="-122"/>
              <a:ea typeface="方正姚体" panose="02010601030101010101" pitchFamily="2" charset="-122"/>
              <a:cs typeface="方正兰亭细黑_GBK_M" panose="02010600010101010101" pitchFamily="2" charset="2"/>
            </a:endParaRPr>
          </a:p>
        </p:txBody>
      </p:sp>
      <p:sp>
        <p:nvSpPr>
          <p:cNvPr id="6" name="淘宝网Chenying0907出品 2"/>
          <p:cNvSpPr txBox="1"/>
          <p:nvPr/>
        </p:nvSpPr>
        <p:spPr>
          <a:xfrm>
            <a:off x="2790169" y="4168150"/>
            <a:ext cx="1465782" cy="400110"/>
          </a:xfrm>
          <a:prstGeom prst="rect">
            <a:avLst/>
          </a:prstGeom>
          <a:noFill/>
        </p:spPr>
        <p:txBody>
          <a:bodyPr wrap="square" rtlCol="0">
            <a:spAutoFit/>
          </a:bodyPr>
          <a:lstStyle/>
          <a:p>
            <a:pPr algn="dist"/>
            <a:r>
              <a:rPr lang="zh-CN" altLang="en-US" sz="2000" dirty="0" smtClean="0">
                <a:solidFill>
                  <a:srgbClr val="63B9CF"/>
                </a:solidFill>
                <a:latin typeface="造字工房雅圆（非商用）常规体" pitchFamily="2" charset="-122"/>
                <a:ea typeface="造字工房雅圆（非商用）常规体" pitchFamily="2" charset="-122"/>
              </a:rPr>
              <a:t>调皮的你</a:t>
            </a:r>
            <a:endParaRPr lang="zh-CN" altLang="en-US" sz="2000" dirty="0">
              <a:solidFill>
                <a:srgbClr val="63B9CF"/>
              </a:solidFill>
              <a:latin typeface="造字工房雅圆（非商用）常规体" pitchFamily="2" charset="-122"/>
              <a:ea typeface="造字工房雅圆（非商用）常规体" pitchFamily="2" charset="-122"/>
            </a:endParaRPr>
          </a:p>
        </p:txBody>
      </p:sp>
      <p:sp>
        <p:nvSpPr>
          <p:cNvPr id="7" name="淘宝网Chenying0907出品 10"/>
          <p:cNvSpPr/>
          <p:nvPr/>
        </p:nvSpPr>
        <p:spPr>
          <a:xfrm>
            <a:off x="2937523" y="4452395"/>
            <a:ext cx="1145826" cy="307777"/>
          </a:xfrm>
          <a:prstGeom prst="rect">
            <a:avLst/>
          </a:prstGeom>
        </p:spPr>
        <p:txBody>
          <a:bodyPr wrap="none">
            <a:spAutoFit/>
          </a:bodyPr>
          <a:lstStyle/>
          <a:p>
            <a:r>
              <a:rPr lang="en-US" altLang="zh-CN" sz="1400" dirty="0">
                <a:solidFill>
                  <a:srgbClr val="63B9CF"/>
                </a:solidFill>
              </a:rPr>
              <a:t>You Naughty </a:t>
            </a:r>
            <a:endParaRPr lang="en-US" altLang="zh-CN" sz="1400" dirty="0">
              <a:solidFill>
                <a:srgbClr val="63B9CF"/>
              </a:solidFill>
              <a:effectLst/>
            </a:endParaRPr>
          </a:p>
        </p:txBody>
      </p:sp>
      <p:sp>
        <p:nvSpPr>
          <p:cNvPr id="8" name="淘宝网Chenying0907出品 12"/>
          <p:cNvSpPr/>
          <p:nvPr/>
        </p:nvSpPr>
        <p:spPr>
          <a:xfrm>
            <a:off x="4108437" y="4368205"/>
            <a:ext cx="4428633" cy="1823576"/>
          </a:xfrm>
          <a:prstGeom prst="rect">
            <a:avLst/>
          </a:prstGeom>
        </p:spPr>
        <p:txBody>
          <a:bodyPr wrap="square">
            <a:spAutoFit/>
          </a:bodyPr>
          <a:lstStyle/>
          <a:p>
            <a:pPr>
              <a:lnSpc>
                <a:spcPct val="125000"/>
              </a:lnSpc>
            </a:pPr>
            <a:r>
              <a:rPr lang="zh-CN" altLang="en-US"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    当</a:t>
            </a:r>
            <a:r>
              <a:rPr lang="zh-CN" altLang="en-US"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你开心的时候，我也会不知不觉笑出来；当你难过的时候，我的心比你更痛苦。我很喜欢你笑的样子，真希望自己能够永远珍藏你的笑容。请你嫁给我吧，我一定会让你永远幸福快乐！</a:t>
            </a:r>
            <a:endParaRPr lang="zh-CN" altLang="en-US"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2857" y="671566"/>
            <a:ext cx="2271931" cy="3391263"/>
          </a:xfrm>
          <a:prstGeom prst="rect">
            <a:avLst/>
          </a:prstGeom>
          <a:effectLst>
            <a:outerShdw blurRad="3175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ppt_x"/>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淘宝网chenying0907出品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83330" y="1419459"/>
            <a:ext cx="5850775" cy="3893184"/>
          </a:xfrm>
          <a:prstGeom prst="rect">
            <a:avLst/>
          </a:prstGeom>
          <a:effectLst>
            <a:outerShdw blurRad="317500" algn="ctr" rotWithShape="0">
              <a:prstClr val="black">
                <a:alpha val="40000"/>
              </a:prstClr>
            </a:outerShdw>
          </a:effectLst>
        </p:spPr>
      </p:pic>
      <p:sp>
        <p:nvSpPr>
          <p:cNvPr id="3" name="淘宝网Chenying0907出品 1"/>
          <p:cNvSpPr/>
          <p:nvPr/>
        </p:nvSpPr>
        <p:spPr>
          <a:xfrm>
            <a:off x="7216042" y="1633980"/>
            <a:ext cx="3139440" cy="1801146"/>
          </a:xfrm>
          <a:prstGeom prst="rect">
            <a:avLst/>
          </a:prstGeom>
          <a:noFill/>
          <a:ln>
            <a:solidFill>
              <a:srgbClr val="63245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 name="淘宝网Chenying0907出品 4"/>
          <p:cNvSpPr/>
          <p:nvPr/>
        </p:nvSpPr>
        <p:spPr>
          <a:xfrm>
            <a:off x="5741126" y="4280892"/>
            <a:ext cx="3246120" cy="1762188"/>
          </a:xfrm>
          <a:prstGeom prst="rect">
            <a:avLst/>
          </a:prstGeom>
          <a:solidFill>
            <a:schemeClr val="bg1">
              <a:alpha val="62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淘宝网Chenying0907出品 7"/>
          <p:cNvSpPr txBox="1"/>
          <p:nvPr/>
        </p:nvSpPr>
        <p:spPr>
          <a:xfrm>
            <a:off x="5774905" y="4390506"/>
            <a:ext cx="1759200" cy="461665"/>
          </a:xfrm>
          <a:prstGeom prst="rect">
            <a:avLst/>
          </a:prstGeom>
          <a:noFill/>
        </p:spPr>
        <p:txBody>
          <a:bodyPr wrap="none" rtlCol="0">
            <a:spAutoFit/>
          </a:bodyPr>
          <a:lstStyle/>
          <a:p>
            <a:r>
              <a:rPr lang="en-US" altLang="zh-CN" sz="2400" dirty="0" smtClean="0">
                <a:solidFill>
                  <a:srgbClr val="63B9CF"/>
                </a:solidFill>
              </a:rPr>
              <a:t>I LOVE YOU !</a:t>
            </a:r>
            <a:endParaRPr lang="zh-CN" altLang="en-US" sz="2400" dirty="0">
              <a:solidFill>
                <a:srgbClr val="63B9CF"/>
              </a:solidFill>
            </a:endParaRPr>
          </a:p>
        </p:txBody>
      </p:sp>
      <p:sp>
        <p:nvSpPr>
          <p:cNvPr id="6" name="淘宝网Chenying0907出品 8"/>
          <p:cNvSpPr txBox="1"/>
          <p:nvPr/>
        </p:nvSpPr>
        <p:spPr>
          <a:xfrm>
            <a:off x="5774905" y="4795676"/>
            <a:ext cx="3212341" cy="1077218"/>
          </a:xfrm>
          <a:prstGeom prst="rect">
            <a:avLst/>
          </a:prstGeom>
          <a:noFill/>
        </p:spPr>
        <p:txBody>
          <a:bodyPr wrap="square" rtlCol="0">
            <a:spAutoFit/>
          </a:bodyPr>
          <a:lstStyle/>
          <a:p>
            <a:r>
              <a:rPr lang="en-US" altLang="zh-CN" sz="1600" dirty="0">
                <a:solidFill>
                  <a:srgbClr val="63B9CF"/>
                </a:solidFill>
                <a:latin typeface="+mj-lt"/>
              </a:rPr>
              <a:t>May the joy you share on your wedding day .Be the kind you'll share all along life's way</a:t>
            </a:r>
            <a:r>
              <a:rPr lang="en-US" altLang="zh-CN" sz="1600" dirty="0" smtClean="0">
                <a:solidFill>
                  <a:srgbClr val="63B9CF"/>
                </a:solidFill>
                <a:latin typeface="+mj-lt"/>
              </a:rPr>
              <a:t>.</a:t>
            </a:r>
            <a:r>
              <a:rPr lang="en-US" altLang="zh-CN" sz="1600" dirty="0">
                <a:solidFill>
                  <a:srgbClr val="63B9CF"/>
                </a:solidFill>
                <a:latin typeface="+mj-lt"/>
              </a:rPr>
              <a:t> May the joy you share on your </a:t>
            </a:r>
            <a:r>
              <a:rPr lang="en-US" altLang="zh-CN" sz="1600" dirty="0" smtClean="0">
                <a:solidFill>
                  <a:srgbClr val="63B9CF"/>
                </a:solidFill>
                <a:latin typeface="+mj-lt"/>
              </a:rPr>
              <a:t>wedding</a:t>
            </a:r>
            <a:endParaRPr lang="zh-CN" altLang="en-US" sz="1600" dirty="0">
              <a:solidFill>
                <a:srgbClr val="63B9CF"/>
              </a:solidFill>
              <a:latin typeface="+mj-lt"/>
            </a:endParaRPr>
          </a:p>
        </p:txBody>
      </p:sp>
      <p:sp>
        <p:nvSpPr>
          <p:cNvPr id="7" name="淘宝网Chenying0907出品 11"/>
          <p:cNvSpPr/>
          <p:nvPr/>
        </p:nvSpPr>
        <p:spPr>
          <a:xfrm>
            <a:off x="7473579" y="1990572"/>
            <a:ext cx="2819400" cy="1015663"/>
          </a:xfrm>
          <a:prstGeom prst="rect">
            <a:avLst/>
          </a:prstGeom>
          <a:effectLst>
            <a:outerShdw blurRad="63500" sx="102000" sy="102000" algn="ctr" rotWithShape="0">
              <a:prstClr val="black">
                <a:alpha val="40000"/>
              </a:prstClr>
            </a:outerShdw>
          </a:effectLst>
        </p:spPr>
        <p:txBody>
          <a:bodyPr wrap="square">
            <a:spAutoFit/>
          </a:bodyPr>
          <a:lstStyle/>
          <a:p>
            <a:pPr algn="ctr"/>
            <a:r>
              <a:rPr lang="en-US" altLang="zh-CN" sz="2000" dirty="0">
                <a:solidFill>
                  <a:srgbClr val="632453"/>
                </a:solidFill>
                <a:latin typeface="+mj-lt"/>
              </a:rPr>
              <a:t>God bless you and yours, and surround you ever with his blessing.</a:t>
            </a:r>
            <a:endParaRPr lang="zh-CN" altLang="en-US" sz="2000" dirty="0">
              <a:solidFill>
                <a:srgbClr val="632453"/>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2845498" y="1246908"/>
            <a:ext cx="6830192" cy="3120621"/>
          </a:xfrm>
          <a:prstGeom prst="rect">
            <a:avLst/>
          </a:prstGeom>
          <a:blipFill rotWithShape="1">
            <a:blip r:embed="rId1"/>
            <a:stretch>
              <a:fillRect/>
            </a:stretch>
          </a:blipFill>
          <a:ln>
            <a:noFill/>
          </a:ln>
          <a:effectLst>
            <a:outerShdw blurRad="63500" dist="63500" dir="36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3409051" y="4774062"/>
            <a:ext cx="5143395" cy="923330"/>
          </a:xfrm>
          <a:prstGeom prst="rect">
            <a:avLst/>
          </a:prstGeom>
          <a:noFill/>
          <a:ln>
            <a:noFill/>
          </a:ln>
        </p:spPr>
        <p:txBody>
          <a:bodyPr wrap="none" rtlCol="0" anchor="t">
            <a:spAutoFit/>
          </a:bodyPr>
          <a:lstStyle/>
          <a:p>
            <a:pPr algn="ctr"/>
            <a:r>
              <a:rPr lang="en-US" altLang="zh-CN" sz="5400" b="1" dirty="0">
                <a:solidFill>
                  <a:schemeClr val="bg1"/>
                </a:solidFill>
                <a:effectLst>
                  <a:reflection blurRad="6350" stA="53000" endA="300" endPos="35500" dir="5400000" sy="-90000" algn="bl" rotWithShape="0"/>
                </a:effectLst>
              </a:rPr>
              <a:t>OUR LOVE STORY</a:t>
            </a:r>
            <a:endParaRPr lang="en-US" altLang="zh-CN" sz="5400" b="1" dirty="0">
              <a:solidFill>
                <a:schemeClr val="bg1"/>
              </a:solidFill>
              <a:effectLst>
                <a:reflection blurRad="6350" stA="53000" endA="300" endPos="35500" dir="5400000" sy="-90000" algn="bl" rotWithShape="0"/>
              </a:effectLst>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15066" b="16502"/>
          <a:stretch>
            <a:fillRect/>
          </a:stretch>
        </p:blipFill>
        <p:spPr>
          <a:xfrm>
            <a:off x="2845498" y="1249251"/>
            <a:ext cx="6830192" cy="31166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 presetClass="entr" presetSubtype="5"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vertical)">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404987" y="515156"/>
            <a:ext cx="7816286"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678695" y="1429706"/>
            <a:ext cx="6208536" cy="4139852"/>
          </a:xfrm>
          <a:prstGeom prst="rect">
            <a:avLst/>
          </a:prstGeom>
        </p:spPr>
      </p:pic>
      <p:sp>
        <p:nvSpPr>
          <p:cNvPr id="2" name="矩形 1"/>
          <p:cNvSpPr/>
          <p:nvPr/>
        </p:nvSpPr>
        <p:spPr>
          <a:xfrm>
            <a:off x="1979170" y="708066"/>
            <a:ext cx="2273983" cy="1862983"/>
          </a:xfrm>
          <a:prstGeom prst="rect">
            <a:avLst/>
          </a:prstGeom>
          <a:solidFill>
            <a:srgbClr val="63B9C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2254386" y="993226"/>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04</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4" name="矩形 3"/>
          <p:cNvSpPr/>
          <p:nvPr/>
        </p:nvSpPr>
        <p:spPr>
          <a:xfrm>
            <a:off x="2254386" y="1639557"/>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endParaRPr lang="zh-CN" alt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2820473" y="862674"/>
            <a:ext cx="2537138" cy="5263144"/>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淘宝网chenying0907出品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95493" y="862674"/>
            <a:ext cx="3813144" cy="5263144"/>
          </a:xfrm>
          <a:prstGeom prst="rect">
            <a:avLst/>
          </a:prstGeom>
          <a:effectLst>
            <a:outerShdw blurRad="63500" sx="102000" sy="102000" algn="ctr" rotWithShape="0">
              <a:prstClr val="black">
                <a:alpha val="40000"/>
              </a:prstClr>
            </a:outerShdw>
          </a:effectLst>
        </p:spPr>
      </p:pic>
      <p:grpSp>
        <p:nvGrpSpPr>
          <p:cNvPr id="3" name="组合 2"/>
          <p:cNvGrpSpPr/>
          <p:nvPr/>
        </p:nvGrpSpPr>
        <p:grpSpPr>
          <a:xfrm>
            <a:off x="2568410" y="2000885"/>
            <a:ext cx="3067050" cy="3124835"/>
            <a:chOff x="3465" y="3151"/>
            <a:chExt cx="4830" cy="4921"/>
          </a:xfrm>
        </p:grpSpPr>
        <p:grpSp>
          <p:nvGrpSpPr>
            <p:cNvPr id="4" name="淘宝网Chenying0907出品 3"/>
            <p:cNvGrpSpPr/>
            <p:nvPr/>
          </p:nvGrpSpPr>
          <p:grpSpPr>
            <a:xfrm>
              <a:off x="3465" y="3151"/>
              <a:ext cx="4830" cy="4921"/>
              <a:chOff x="988689" y="2712720"/>
              <a:chExt cx="3067060" cy="3124233"/>
            </a:xfrm>
          </p:grpSpPr>
          <p:sp>
            <p:nvSpPr>
              <p:cNvPr id="6" name="淘宝网Chenying0907出品 5"/>
              <p:cNvSpPr txBox="1"/>
              <p:nvPr/>
            </p:nvSpPr>
            <p:spPr>
              <a:xfrm>
                <a:off x="2072640" y="2712720"/>
                <a:ext cx="897890" cy="521970"/>
              </a:xfrm>
              <a:prstGeom prst="rect">
                <a:avLst/>
              </a:prstGeom>
              <a:noFill/>
            </p:spPr>
            <p:txBody>
              <a:bodyPr wrap="none" rtlCol="0">
                <a:spAutoFit/>
              </a:bodyPr>
              <a:lstStyle/>
              <a:p>
                <a:r>
                  <a:rPr lang="zh-CN" altLang="en-US" sz="2800" b="1" dirty="0" smtClean="0">
                    <a:solidFill>
                      <a:srgbClr val="63B9CF"/>
                    </a:solidFill>
                    <a:latin typeface="造字工房悦黑（非商用）常规体" pitchFamily="2" charset="-122"/>
                    <a:ea typeface="造字工房悦黑（非商用）常规体" pitchFamily="2" charset="-122"/>
                  </a:rPr>
                  <a:t>相识</a:t>
                </a:r>
                <a:endParaRPr lang="zh-CN" altLang="en-US" sz="2800" b="1" dirty="0" smtClean="0">
                  <a:solidFill>
                    <a:srgbClr val="63B9CF"/>
                  </a:solidFill>
                  <a:latin typeface="造字工房悦黑（非商用）常规体" pitchFamily="2" charset="-122"/>
                  <a:ea typeface="造字工房悦黑（非商用）常规体" pitchFamily="2" charset="-122"/>
                </a:endParaRPr>
              </a:p>
            </p:txBody>
          </p:sp>
          <p:sp>
            <p:nvSpPr>
              <p:cNvPr id="7" name="淘宝网Chenying0907出品 6"/>
              <p:cNvSpPr/>
              <p:nvPr/>
            </p:nvSpPr>
            <p:spPr>
              <a:xfrm>
                <a:off x="1804200" y="3104614"/>
                <a:ext cx="1543685" cy="398780"/>
              </a:xfrm>
              <a:prstGeom prst="rect">
                <a:avLst/>
              </a:prstGeom>
              <a:noFill/>
            </p:spPr>
            <p:txBody>
              <a:bodyPr wrap="none">
                <a:spAutoFit/>
              </a:bodyPr>
              <a:lstStyle/>
              <a:p>
                <a:r>
                  <a:rPr lang="en-US" altLang="zh-CN" sz="2000" dirty="0" smtClean="0">
                    <a:solidFill>
                      <a:srgbClr val="63B9CF"/>
                    </a:solidFill>
                    <a:latin typeface="+mj-lt"/>
                  </a:rPr>
                  <a:t>acquaintance</a:t>
                </a:r>
                <a:endParaRPr lang="en-US" altLang="zh-CN" sz="2000" dirty="0" smtClean="0">
                  <a:solidFill>
                    <a:srgbClr val="63B9CF"/>
                  </a:solidFill>
                  <a:latin typeface="+mj-lt"/>
                </a:endParaRPr>
              </a:p>
            </p:txBody>
          </p:sp>
          <p:sp>
            <p:nvSpPr>
              <p:cNvPr id="8" name="淘宝网Chenying0907出品 8"/>
              <p:cNvSpPr txBox="1"/>
              <p:nvPr/>
            </p:nvSpPr>
            <p:spPr>
              <a:xfrm>
                <a:off x="988689" y="4205978"/>
                <a:ext cx="3067060" cy="1630975"/>
              </a:xfrm>
              <a:prstGeom prst="rect">
                <a:avLst/>
              </a:prstGeom>
              <a:noFill/>
            </p:spPr>
            <p:txBody>
              <a:bodyPr wrap="square" rtlCol="0">
                <a:spAutoFit/>
              </a:bodyPr>
              <a:lstStyle/>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某日</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充满阳光的教室</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初次相遇</a:t>
                </a:r>
                <a:endParaRPr lang="zh-CN" altLang="en-US"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刺眼的阳光温暖了我们</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此生注定我们在一起</a:t>
                </a:r>
                <a:endParaRPr lang="zh-CN" altLang="en-US" sz="1600" dirty="0" smtClean="0">
                  <a:solidFill>
                    <a:srgbClr val="63B9CF"/>
                  </a:solidFill>
                  <a:latin typeface="微软雅黑" panose="020B0503020204020204" pitchFamily="34" charset="-122"/>
                  <a:ea typeface="微软雅黑" panose="020B0503020204020204" pitchFamily="34" charset="-122"/>
                </a:endParaRPr>
              </a:p>
            </p:txBody>
          </p:sp>
        </p:grpSp>
        <p:pic>
          <p:nvPicPr>
            <p:cNvPr id="5" name="淘宝网chenying0907出品 7"/>
            <p:cNvPicPr>
              <a:picLocks noChangeAspect="1"/>
            </p:cNvPicPr>
            <p:nvPr/>
          </p:nvPicPr>
          <p:blipFill>
            <a:blip r:embed="rId2">
              <a:duotone>
                <a:schemeClr val="accent5">
                  <a:shade val="45000"/>
                  <a:satMod val="135000"/>
                </a:schemeClr>
                <a:prstClr val="white"/>
              </a:duotone>
              <a:lum contrast="20000"/>
            </a:blip>
            <a:stretch>
              <a:fillRect/>
            </a:stretch>
          </p:blipFill>
          <p:spPr>
            <a:xfrm>
              <a:off x="5550" y="4723"/>
              <a:ext cx="697" cy="490"/>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0-#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7295676" y="831517"/>
            <a:ext cx="2537138" cy="5263144"/>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淘宝网chenying0907出品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87851" y="831517"/>
            <a:ext cx="3969278" cy="5325448"/>
          </a:xfrm>
          <a:prstGeom prst="rect">
            <a:avLst/>
          </a:prstGeom>
          <a:effectLst>
            <a:outerShdw blurRad="63500" sx="102000" sy="102000" algn="ctr" rotWithShape="0">
              <a:prstClr val="black">
                <a:alpha val="40000"/>
              </a:prstClr>
            </a:outerShdw>
          </a:effectLst>
        </p:spPr>
      </p:pic>
      <p:grpSp>
        <p:nvGrpSpPr>
          <p:cNvPr id="3" name="组合 4"/>
          <p:cNvGrpSpPr/>
          <p:nvPr/>
        </p:nvGrpSpPr>
        <p:grpSpPr>
          <a:xfrm>
            <a:off x="7031355" y="2000885"/>
            <a:ext cx="3067050" cy="3239770"/>
            <a:chOff x="11073" y="3151"/>
            <a:chExt cx="4830" cy="5102"/>
          </a:xfrm>
        </p:grpSpPr>
        <p:grpSp>
          <p:nvGrpSpPr>
            <p:cNvPr id="4" name="淘宝网Chenying0907出品 26"/>
            <p:cNvGrpSpPr/>
            <p:nvPr/>
          </p:nvGrpSpPr>
          <p:grpSpPr>
            <a:xfrm>
              <a:off x="11073" y="3151"/>
              <a:ext cx="4830" cy="5102"/>
              <a:chOff x="4570089" y="2498646"/>
              <a:chExt cx="3067060" cy="3240002"/>
            </a:xfrm>
          </p:grpSpPr>
          <p:sp>
            <p:nvSpPr>
              <p:cNvPr id="6" name="淘宝网Chenying0907出品 29"/>
              <p:cNvSpPr txBox="1"/>
              <p:nvPr/>
            </p:nvSpPr>
            <p:spPr>
              <a:xfrm>
                <a:off x="5654040" y="2498646"/>
                <a:ext cx="897890" cy="521970"/>
              </a:xfrm>
              <a:prstGeom prst="rect">
                <a:avLst/>
              </a:prstGeom>
              <a:noFill/>
            </p:spPr>
            <p:txBody>
              <a:bodyPr wrap="none" rtlCol="0">
                <a:spAutoFit/>
              </a:bodyPr>
              <a:lstStyle/>
              <a:p>
                <a:r>
                  <a:rPr lang="zh-CN" altLang="en-US" sz="2800" b="1" dirty="0" smtClean="0">
                    <a:solidFill>
                      <a:srgbClr val="63B9CF"/>
                    </a:solidFill>
                    <a:latin typeface="造字工房悦黑（非商用）常规体" pitchFamily="2" charset="-122"/>
                    <a:ea typeface="造字工房悦黑（非商用）常规体" pitchFamily="2" charset="-122"/>
                  </a:rPr>
                  <a:t>相恋</a:t>
                </a:r>
                <a:endParaRPr lang="zh-CN" altLang="en-US" sz="2800" b="1" dirty="0">
                  <a:solidFill>
                    <a:srgbClr val="63B9CF"/>
                  </a:solidFill>
                  <a:latin typeface="造字工房悦黑（非商用）常规体" pitchFamily="2" charset="-122"/>
                  <a:ea typeface="造字工房悦黑（非商用）常规体" pitchFamily="2" charset="-122"/>
                </a:endParaRPr>
              </a:p>
            </p:txBody>
          </p:sp>
          <p:sp>
            <p:nvSpPr>
              <p:cNvPr id="7" name="淘宝网Chenying0907出品 30"/>
              <p:cNvSpPr/>
              <p:nvPr/>
            </p:nvSpPr>
            <p:spPr>
              <a:xfrm>
                <a:off x="5513187" y="2852149"/>
                <a:ext cx="1248410" cy="398780"/>
              </a:xfrm>
              <a:prstGeom prst="rect">
                <a:avLst/>
              </a:prstGeom>
            </p:spPr>
            <p:txBody>
              <a:bodyPr wrap="none">
                <a:spAutoFit/>
              </a:bodyPr>
              <a:lstStyle/>
              <a:p>
                <a:r>
                  <a:rPr lang="en-US" altLang="zh-CN" sz="2000" dirty="0" smtClean="0">
                    <a:solidFill>
                      <a:srgbClr val="63B9CF"/>
                    </a:solidFill>
                    <a:latin typeface="+mj-lt"/>
                  </a:rPr>
                  <a:t>Fall in love</a:t>
                </a:r>
                <a:endParaRPr lang="en-US" altLang="zh-CN" sz="2000" dirty="0" smtClean="0">
                  <a:solidFill>
                    <a:srgbClr val="63B9CF"/>
                  </a:solidFill>
                  <a:latin typeface="+mj-lt"/>
                </a:endParaRPr>
              </a:p>
            </p:txBody>
          </p:sp>
          <p:sp>
            <p:nvSpPr>
              <p:cNvPr id="8" name="淘宝网Chenying0907出品 31"/>
              <p:cNvSpPr txBox="1"/>
              <p:nvPr/>
            </p:nvSpPr>
            <p:spPr>
              <a:xfrm>
                <a:off x="4570089" y="3991861"/>
                <a:ext cx="3067060" cy="1746787"/>
              </a:xfrm>
              <a:prstGeom prst="rect">
                <a:avLst/>
              </a:prstGeom>
              <a:noFill/>
            </p:spPr>
            <p:txBody>
              <a:bodyPr wrap="square" rtlCol="0">
                <a:spAutoFit/>
              </a:bodyPr>
              <a:lstStyle/>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某日</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dirty="0" smtClean="0">
                    <a:solidFill>
                      <a:srgbClr val="63B9CF"/>
                    </a:solidFill>
                    <a:latin typeface="微软雅黑" panose="020B0503020204020204" pitchFamily="34" charset="-122"/>
                    <a:ea typeface="微软雅黑" panose="020B0503020204020204" pitchFamily="34" charset="-122"/>
                  </a:rPr>
                  <a:t>第一次想你</a:t>
                </a:r>
                <a:endParaRPr lang="zh-CN" altLang="en-US"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dirty="0" smtClean="0">
                    <a:solidFill>
                      <a:srgbClr val="63B9CF"/>
                    </a:solidFill>
                    <a:latin typeface="微软雅黑" panose="020B0503020204020204" pitchFamily="34" charset="-122"/>
                    <a:ea typeface="微软雅黑" panose="020B0503020204020204" pitchFamily="34" charset="-122"/>
                  </a:rPr>
                  <a:t>想着你甜甜的笑容</a:t>
                </a:r>
                <a:endParaRPr lang="en-US" altLang="zh-CN"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dirty="0" smtClean="0">
                    <a:solidFill>
                      <a:srgbClr val="63B9CF"/>
                    </a:solidFill>
                    <a:latin typeface="微软雅黑" panose="020B0503020204020204" pitchFamily="34" charset="-122"/>
                    <a:ea typeface="微软雅黑" panose="020B0503020204020204" pitchFamily="34" charset="-122"/>
                  </a:rPr>
                  <a:t>想着了你</a:t>
                </a:r>
                <a:endParaRPr lang="en-US" altLang="zh-CN"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嗯 ，只能想着你</a:t>
                </a:r>
                <a:endParaRPr lang="zh-CN" altLang="en-US" sz="1600" dirty="0" smtClean="0">
                  <a:solidFill>
                    <a:srgbClr val="63B9CF"/>
                  </a:solidFill>
                  <a:latin typeface="微软雅黑" panose="020B0503020204020204" pitchFamily="34" charset="-122"/>
                  <a:ea typeface="微软雅黑" panose="020B0503020204020204" pitchFamily="34" charset="-122"/>
                </a:endParaRPr>
              </a:p>
            </p:txBody>
          </p:sp>
        </p:grpSp>
        <p:pic>
          <p:nvPicPr>
            <p:cNvPr id="5" name="淘宝网chenying0907出品 7"/>
            <p:cNvPicPr>
              <a:picLocks noChangeAspect="1"/>
            </p:cNvPicPr>
            <p:nvPr/>
          </p:nvPicPr>
          <p:blipFill>
            <a:blip r:embed="rId2">
              <a:duotone>
                <a:schemeClr val="accent5">
                  <a:shade val="45000"/>
                  <a:satMod val="135000"/>
                </a:schemeClr>
                <a:prstClr val="white"/>
              </a:duotone>
            </a:blip>
            <a:stretch>
              <a:fillRect/>
            </a:stretch>
          </p:blipFill>
          <p:spPr>
            <a:xfrm>
              <a:off x="13170" y="4723"/>
              <a:ext cx="697" cy="49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ppt_x"/>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2540514" y="1059513"/>
            <a:ext cx="2537138" cy="4869243"/>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淘宝网chenying0907出品 32"/>
          <p:cNvPicPr>
            <a:picLocks noChangeAspect="1"/>
          </p:cNvPicPr>
          <p:nvPr/>
        </p:nvPicPr>
        <p:blipFill rotWithShape="1">
          <a:blip r:embed="rId1">
            <a:extLst>
              <a:ext uri="{28A0092B-C50C-407E-A947-70E740481C1C}">
                <a14:useLocalDpi xmlns:a14="http://schemas.microsoft.com/office/drawing/2010/main" val="0"/>
              </a:ext>
            </a:extLst>
          </a:blip>
          <a:srcRect l="10776" r="12785"/>
          <a:stretch>
            <a:fillRect/>
          </a:stretch>
        </p:blipFill>
        <p:spPr>
          <a:xfrm>
            <a:off x="5653825" y="1059514"/>
            <a:ext cx="3721995" cy="4869243"/>
          </a:xfrm>
          <a:prstGeom prst="rect">
            <a:avLst/>
          </a:prstGeom>
          <a:effectLst>
            <a:outerShdw blurRad="63500" sx="102000" sy="102000" algn="ctr" rotWithShape="0">
              <a:prstClr val="black">
                <a:alpha val="40000"/>
              </a:prstClr>
            </a:outerShdw>
          </a:effectLst>
        </p:spPr>
      </p:pic>
      <p:grpSp>
        <p:nvGrpSpPr>
          <p:cNvPr id="3" name="组合 3"/>
          <p:cNvGrpSpPr/>
          <p:nvPr/>
        </p:nvGrpSpPr>
        <p:grpSpPr>
          <a:xfrm>
            <a:off x="2287074" y="1666436"/>
            <a:ext cx="3067050" cy="3740150"/>
            <a:chOff x="3480" y="2746"/>
            <a:chExt cx="4830" cy="5890"/>
          </a:xfrm>
        </p:grpSpPr>
        <p:grpSp>
          <p:nvGrpSpPr>
            <p:cNvPr id="4" name="淘宝网Chenying0907出品 15"/>
            <p:cNvGrpSpPr/>
            <p:nvPr/>
          </p:nvGrpSpPr>
          <p:grpSpPr>
            <a:xfrm>
              <a:off x="3480" y="2746"/>
              <a:ext cx="4830" cy="5890"/>
              <a:chOff x="7898111" y="2226547"/>
              <a:chExt cx="3067060" cy="3740068"/>
            </a:xfrm>
          </p:grpSpPr>
          <p:sp>
            <p:nvSpPr>
              <p:cNvPr id="6" name="淘宝网Chenying0907出品 17"/>
              <p:cNvSpPr txBox="1"/>
              <p:nvPr/>
            </p:nvSpPr>
            <p:spPr>
              <a:xfrm>
                <a:off x="8982062" y="2226547"/>
                <a:ext cx="897893" cy="522019"/>
              </a:xfrm>
              <a:prstGeom prst="rect">
                <a:avLst/>
              </a:prstGeom>
              <a:noFill/>
            </p:spPr>
            <p:txBody>
              <a:bodyPr wrap="none" rtlCol="0">
                <a:spAutoFit/>
              </a:bodyPr>
              <a:lstStyle/>
              <a:p>
                <a:r>
                  <a:rPr lang="zh-CN" altLang="en-US" sz="2800" b="1" dirty="0" smtClean="0">
                    <a:solidFill>
                      <a:srgbClr val="63B9CF"/>
                    </a:solidFill>
                    <a:latin typeface="造字工房悦黑（非商用）常规体" pitchFamily="2" charset="-122"/>
                    <a:ea typeface="造字工房悦黑（非商用）常规体" pitchFamily="2" charset="-122"/>
                  </a:rPr>
                  <a:t>相守</a:t>
                </a:r>
                <a:endParaRPr lang="zh-CN" altLang="en-US" sz="2800" b="1" dirty="0">
                  <a:solidFill>
                    <a:srgbClr val="63B9CF"/>
                  </a:solidFill>
                  <a:latin typeface="造字工房悦黑（非商用）常规体" pitchFamily="2" charset="-122"/>
                  <a:ea typeface="造字工房悦黑（非商用）常规体" pitchFamily="2" charset="-122"/>
                </a:endParaRPr>
              </a:p>
            </p:txBody>
          </p:sp>
          <p:sp>
            <p:nvSpPr>
              <p:cNvPr id="7" name="淘宝网Chenying0907出品 18"/>
              <p:cNvSpPr/>
              <p:nvPr/>
            </p:nvSpPr>
            <p:spPr>
              <a:xfrm>
                <a:off x="8970030" y="2566433"/>
                <a:ext cx="1054738" cy="398817"/>
              </a:xfrm>
              <a:prstGeom prst="rect">
                <a:avLst/>
              </a:prstGeom>
            </p:spPr>
            <p:txBody>
              <a:bodyPr wrap="none">
                <a:spAutoFit/>
              </a:bodyPr>
              <a:lstStyle/>
              <a:p>
                <a:r>
                  <a:rPr lang="en-US" altLang="zh-CN" sz="2000" dirty="0" smtClean="0">
                    <a:solidFill>
                      <a:srgbClr val="63B9CF"/>
                    </a:solidFill>
                    <a:latin typeface="+mj-lt"/>
                  </a:rPr>
                  <a:t>wedding</a:t>
                </a:r>
                <a:endParaRPr lang="en-US" altLang="zh-CN" sz="2000" dirty="0" smtClean="0">
                  <a:solidFill>
                    <a:srgbClr val="63B9CF"/>
                  </a:solidFill>
                  <a:latin typeface="+mj-lt"/>
                </a:endParaRPr>
              </a:p>
            </p:txBody>
          </p:sp>
          <p:sp>
            <p:nvSpPr>
              <p:cNvPr id="8" name="淘宝网Chenying0907出品 19"/>
              <p:cNvSpPr txBox="1"/>
              <p:nvPr/>
            </p:nvSpPr>
            <p:spPr>
              <a:xfrm>
                <a:off x="7898111" y="3719769"/>
                <a:ext cx="3067060" cy="2246846"/>
              </a:xfrm>
              <a:prstGeom prst="rect">
                <a:avLst/>
              </a:prstGeom>
              <a:noFill/>
            </p:spPr>
            <p:txBody>
              <a:bodyPr wrap="square" rtlCol="0">
                <a:spAutoFit/>
              </a:bodyPr>
              <a:lstStyle/>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望有一天</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我能站在教堂的一端</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等着你来到我身边</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在别人的见证下</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许下一生的承诺</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我爱你</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太阳</a:t>
                </a:r>
                <a:endParaRPr lang="zh-CN" altLang="en-US" sz="1600" dirty="0" smtClean="0">
                  <a:solidFill>
                    <a:srgbClr val="63B9CF"/>
                  </a:solidFill>
                  <a:latin typeface="微软雅黑" panose="020B0503020204020204" pitchFamily="34" charset="-122"/>
                  <a:ea typeface="微软雅黑" panose="020B0503020204020204" pitchFamily="34" charset="-122"/>
                </a:endParaRPr>
              </a:p>
            </p:txBody>
          </p:sp>
        </p:grpSp>
        <p:pic>
          <p:nvPicPr>
            <p:cNvPr id="5" name="淘宝网chenying0907出品 7"/>
            <p:cNvPicPr>
              <a:picLocks noChangeAspect="1"/>
            </p:cNvPicPr>
            <p:nvPr/>
          </p:nvPicPr>
          <p:blipFill>
            <a:blip r:embed="rId2">
              <a:duotone>
                <a:schemeClr val="accent5">
                  <a:shade val="45000"/>
                  <a:satMod val="135000"/>
                </a:schemeClr>
                <a:prstClr val="white"/>
              </a:duotone>
            </a:blip>
            <a:stretch>
              <a:fillRect/>
            </a:stretch>
          </p:blipFill>
          <p:spPr>
            <a:xfrm>
              <a:off x="5490" y="4318"/>
              <a:ext cx="697" cy="49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0-#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725768" y="458063"/>
            <a:ext cx="9199451" cy="603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169426" y="2031885"/>
            <a:ext cx="4625698" cy="4625698"/>
          </a:xfrm>
          <a:prstGeom prst="rect">
            <a:avLst/>
          </a:prstGeom>
        </p:spPr>
      </p:pic>
      <p:sp>
        <p:nvSpPr>
          <p:cNvPr id="13" name="文本框 12"/>
          <p:cNvSpPr txBox="1"/>
          <p:nvPr/>
        </p:nvSpPr>
        <p:spPr>
          <a:xfrm>
            <a:off x="2464723" y="1202771"/>
            <a:ext cx="6278880" cy="378460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12000" dirty="0" smtClean="0">
                <a:solidFill>
                  <a:srgbClr val="63B9CF"/>
                </a:solidFill>
                <a:effectLst/>
                <a:latin typeface="文鼎奈谷米POP体_B" panose="040B0800000000000000" charset="-122"/>
                <a:ea typeface="文鼎奈谷米POP体_B" panose="040B0800000000000000" charset="-122"/>
              </a:rPr>
              <a:t>这一刻，</a:t>
            </a:r>
            <a:endParaRPr lang="en-US" altLang="zh-CN" sz="12000" dirty="0" smtClean="0">
              <a:solidFill>
                <a:srgbClr val="63B9CF"/>
              </a:solidFill>
              <a:effectLst/>
              <a:latin typeface="文鼎奈谷米POP体_B" panose="040B0800000000000000" charset="-122"/>
              <a:ea typeface="文鼎奈谷米POP体_B" panose="040B0800000000000000" charset="-122"/>
            </a:endParaRPr>
          </a:p>
          <a:p>
            <a:r>
              <a:rPr lang="en-US" altLang="zh-CN" sz="12000" dirty="0">
                <a:solidFill>
                  <a:srgbClr val="63B9CF"/>
                </a:solidFill>
                <a:effectLst/>
                <a:latin typeface="文鼎奈谷米POP体_B" panose="040B0800000000000000" charset="-122"/>
                <a:ea typeface="文鼎奈谷米POP体_B" panose="040B0800000000000000" charset="-122"/>
              </a:rPr>
              <a:t> </a:t>
            </a:r>
            <a:r>
              <a:rPr lang="en-US" altLang="zh-CN" sz="12000" dirty="0" smtClean="0">
                <a:solidFill>
                  <a:srgbClr val="63B9CF"/>
                </a:solidFill>
                <a:effectLst/>
                <a:latin typeface="文鼎奈谷米POP体_B" panose="040B0800000000000000" charset="-122"/>
                <a:ea typeface="文鼎奈谷米POP体_B" panose="040B0800000000000000" charset="-122"/>
              </a:rPr>
              <a:t>  </a:t>
            </a:r>
            <a:r>
              <a:rPr lang="zh-CN" altLang="en-US" sz="12000" dirty="0" smtClean="0">
                <a:solidFill>
                  <a:srgbClr val="63B9CF"/>
                </a:solidFill>
                <a:effectLst/>
                <a:latin typeface="文鼎奈谷米POP体_B" panose="040B0800000000000000" charset="-122"/>
                <a:ea typeface="文鼎奈谷米POP体_B" panose="040B0800000000000000" charset="-122"/>
              </a:rPr>
              <a:t>爱吧</a:t>
            </a:r>
            <a:endParaRPr lang="zh-CN" altLang="en-US" sz="12000" dirty="0">
              <a:solidFill>
                <a:srgbClr val="63B9CF"/>
              </a:solidFill>
              <a:effectLst/>
              <a:latin typeface="文鼎奈谷米POP体_B" panose="040B0800000000000000" charset="-122"/>
              <a:ea typeface="文鼎奈谷米POP体_B" panose="040B0800000000000000" charset="-122"/>
            </a:endParaRP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01043">
            <a:off x="2498262" y="3478714"/>
            <a:ext cx="2148340" cy="21483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2402</Words>
  <Application>WPS 演示</Application>
  <PresentationFormat>宽屏</PresentationFormat>
  <Paragraphs>164</Paragraphs>
  <Slides>21</Slides>
  <Notes>1</Notes>
  <HiddenSlides>0</HiddenSlides>
  <MMClips>2</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21</vt:i4>
      </vt:variant>
    </vt:vector>
  </HeadingPairs>
  <TitlesOfParts>
    <vt:vector size="46" baseType="lpstr">
      <vt:lpstr>Arial</vt:lpstr>
      <vt:lpstr>宋体</vt:lpstr>
      <vt:lpstr>Wingdings</vt:lpstr>
      <vt:lpstr>微软雅黑</vt:lpstr>
      <vt:lpstr>汉仪小康美术体简</vt:lpstr>
      <vt:lpstr>方正清刻本悦宋简体</vt:lpstr>
      <vt:lpstr>Batang</vt:lpstr>
      <vt:lpstr>张海山锐线体简</vt:lpstr>
      <vt:lpstr>方正兰亭细黑_GBK_M</vt:lpstr>
      <vt:lpstr>造字工房悦黑（非商用）常规体</vt:lpstr>
      <vt:lpstr>方正姚体</vt:lpstr>
      <vt:lpstr>Calibri</vt:lpstr>
      <vt:lpstr>Arial Unicode MS</vt:lpstr>
      <vt:lpstr>等线</vt:lpstr>
      <vt:lpstr>造字工房悦黑体验版特细体</vt:lpstr>
      <vt:lpstr>Microsoft Yi Baiti</vt:lpstr>
      <vt:lpstr>HAKUYOXingShu3500</vt:lpstr>
      <vt:lpstr>造字工房雅圆（非商用）常规体</vt:lpstr>
      <vt:lpstr>Constantia</vt:lpstr>
      <vt:lpstr>黑体</vt:lpstr>
      <vt:lpstr>方正华隶简体</vt:lpstr>
      <vt:lpstr>文鼎奈谷米POP体_B</vt:lpstr>
      <vt:lpstr>叶根友刀锋黑草</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曼曼</cp:lastModifiedBy>
  <cp:revision>65</cp:revision>
  <dcterms:created xsi:type="dcterms:W3CDTF">2017-08-18T03:02:00Z</dcterms:created>
  <dcterms:modified xsi:type="dcterms:W3CDTF">2018-03-20T09:02:24Z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