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handoutMasterIdLst>
    <p:handoutMasterId r:id="rId39"/>
  </p:handoutMasterIdLst>
  <p:sldIdLst>
    <p:sldId id="336" r:id="rId2"/>
    <p:sldId id="337" r:id="rId3"/>
    <p:sldId id="329" r:id="rId4"/>
    <p:sldId id="320" r:id="rId5"/>
    <p:sldId id="309" r:id="rId6"/>
    <p:sldId id="311" r:id="rId7"/>
    <p:sldId id="313" r:id="rId8"/>
    <p:sldId id="323" r:id="rId9"/>
    <p:sldId id="330" r:id="rId10"/>
    <p:sldId id="310" r:id="rId11"/>
    <p:sldId id="289" r:id="rId12"/>
    <p:sldId id="292" r:id="rId13"/>
    <p:sldId id="288" r:id="rId14"/>
    <p:sldId id="315" r:id="rId15"/>
    <p:sldId id="308" r:id="rId16"/>
    <p:sldId id="331" r:id="rId17"/>
    <p:sldId id="300" r:id="rId18"/>
    <p:sldId id="301" r:id="rId19"/>
    <p:sldId id="287" r:id="rId20"/>
    <p:sldId id="314" r:id="rId21"/>
    <p:sldId id="258" r:id="rId22"/>
    <p:sldId id="321" r:id="rId23"/>
    <p:sldId id="332" r:id="rId24"/>
    <p:sldId id="290" r:id="rId25"/>
    <p:sldId id="322" r:id="rId26"/>
    <p:sldId id="307" r:id="rId27"/>
    <p:sldId id="293" r:id="rId28"/>
    <p:sldId id="294" r:id="rId29"/>
    <p:sldId id="296" r:id="rId30"/>
    <p:sldId id="333" r:id="rId31"/>
    <p:sldId id="298" r:id="rId32"/>
    <p:sldId id="299" r:id="rId33"/>
    <p:sldId id="302" r:id="rId34"/>
    <p:sldId id="312" r:id="rId35"/>
    <p:sldId id="303" r:id="rId36"/>
    <p:sldId id="306" r:id="rId37"/>
  </p:sldIdLst>
  <p:sldSz cx="12190413" cy="6859588"/>
  <p:notesSz cx="6858000" cy="9144000"/>
  <p:embeddedFontLst>
    <p:embeddedFont>
      <p:font typeface="Arial Unicode MS" panose="020B0604020202020204" pitchFamily="34" charset="-122"/>
      <p:regular r:id="rId40"/>
    </p:embeddedFont>
    <p:embeddedFont>
      <p:font typeface="맑은 고딕" panose="020B0503020000020004" pitchFamily="34" charset="-127"/>
      <p:regular r:id="rId41"/>
      <p:bold r:id="rId42"/>
    </p:embeddedFont>
    <p:embeddedFont>
      <p:font typeface="Gulim" panose="020B0604020202020204" charset="-127"/>
      <p:regular r:id="rId43"/>
    </p:embeddedFont>
    <p:embeddedFont>
      <p:font typeface="Gulim" panose="020B0604020202020204" charset="-127"/>
      <p:regular r:id="rId43"/>
    </p:embeddedFont>
    <p:embeddedFont>
      <p:font typeface="微软雅黑" panose="020B0503020204020204" pitchFamily="34" charset="-122"/>
      <p:regular r:id="rId44"/>
      <p:bold r:id="rId45"/>
    </p:embeddedFont>
    <p:embeddedFont>
      <p:font typeface="Calibri" panose="020F0502020204030204" pitchFamily="34" charset="0"/>
      <p:regular r:id="rId46"/>
      <p:bold r:id="rId47"/>
      <p:italic r:id="rId48"/>
      <p:boldItalic r:id="rId49"/>
    </p:embeddedFont>
    <p:embeddedFont>
      <p:font typeface="Arial Black" panose="020B0A04020102020204" pitchFamily="34" charset="0"/>
      <p:bold r:id="rId50"/>
    </p:embeddedFont>
    <p:embeddedFont>
      <p:font typeface="Impact" panose="020B0806030902050204" pitchFamily="34" charset="0"/>
      <p:regular r:id="rId51"/>
    </p:embeddedFont>
  </p:embeddedFontLst>
  <p:custDataLst>
    <p:tags r:id="rId52"/>
  </p:custDataLst>
  <p:defaultTextStyle>
    <a:defPPr>
      <a:defRPr lang="zh-CN"/>
    </a:defPPr>
    <a:lvl1pPr marL="0" algn="l" defTabSz="1219627" rtl="0" eaLnBrk="1" latinLnBrk="0" hangingPunct="1">
      <a:defRPr sz="2400" kern="1200">
        <a:solidFill>
          <a:schemeClr val="tx1"/>
        </a:solidFill>
        <a:latin typeface="+mn-lt"/>
        <a:ea typeface="+mn-ea"/>
        <a:cs typeface="+mn-cs"/>
      </a:defRPr>
    </a:lvl1pPr>
    <a:lvl2pPr marL="609813" algn="l" defTabSz="1219627" rtl="0" eaLnBrk="1" latinLnBrk="0" hangingPunct="1">
      <a:defRPr sz="2400" kern="1200">
        <a:solidFill>
          <a:schemeClr val="tx1"/>
        </a:solidFill>
        <a:latin typeface="+mn-lt"/>
        <a:ea typeface="+mn-ea"/>
        <a:cs typeface="+mn-cs"/>
      </a:defRPr>
    </a:lvl2pPr>
    <a:lvl3pPr marL="1219627" algn="l" defTabSz="1219627" rtl="0" eaLnBrk="1" latinLnBrk="0" hangingPunct="1">
      <a:defRPr sz="2400" kern="1200">
        <a:solidFill>
          <a:schemeClr val="tx1"/>
        </a:solidFill>
        <a:latin typeface="+mn-lt"/>
        <a:ea typeface="+mn-ea"/>
        <a:cs typeface="+mn-cs"/>
      </a:defRPr>
    </a:lvl3pPr>
    <a:lvl4pPr marL="1829440" algn="l" defTabSz="1219627" rtl="0" eaLnBrk="1" latinLnBrk="0" hangingPunct="1">
      <a:defRPr sz="2400" kern="1200">
        <a:solidFill>
          <a:schemeClr val="tx1"/>
        </a:solidFill>
        <a:latin typeface="+mn-lt"/>
        <a:ea typeface="+mn-ea"/>
        <a:cs typeface="+mn-cs"/>
      </a:defRPr>
    </a:lvl4pPr>
    <a:lvl5pPr marL="2439253" algn="l" defTabSz="1219627" rtl="0" eaLnBrk="1" latinLnBrk="0" hangingPunct="1">
      <a:defRPr sz="2400" kern="1200">
        <a:solidFill>
          <a:schemeClr val="tx1"/>
        </a:solidFill>
        <a:latin typeface="+mn-lt"/>
        <a:ea typeface="+mn-ea"/>
        <a:cs typeface="+mn-cs"/>
      </a:defRPr>
    </a:lvl5pPr>
    <a:lvl6pPr marL="3049067" algn="l" defTabSz="1219627" rtl="0" eaLnBrk="1" latinLnBrk="0" hangingPunct="1">
      <a:defRPr sz="2400" kern="1200">
        <a:solidFill>
          <a:schemeClr val="tx1"/>
        </a:solidFill>
        <a:latin typeface="+mn-lt"/>
        <a:ea typeface="+mn-ea"/>
        <a:cs typeface="+mn-cs"/>
      </a:defRPr>
    </a:lvl6pPr>
    <a:lvl7pPr marL="3658880" algn="l" defTabSz="1219627" rtl="0" eaLnBrk="1" latinLnBrk="0" hangingPunct="1">
      <a:defRPr sz="2400" kern="1200">
        <a:solidFill>
          <a:schemeClr val="tx1"/>
        </a:solidFill>
        <a:latin typeface="+mn-lt"/>
        <a:ea typeface="+mn-ea"/>
        <a:cs typeface="+mn-cs"/>
      </a:defRPr>
    </a:lvl7pPr>
    <a:lvl8pPr marL="4268694" algn="l" defTabSz="1219627" rtl="0" eaLnBrk="1" latinLnBrk="0" hangingPunct="1">
      <a:defRPr sz="2400" kern="1200">
        <a:solidFill>
          <a:schemeClr val="tx1"/>
        </a:solidFill>
        <a:latin typeface="+mn-lt"/>
        <a:ea typeface="+mn-ea"/>
        <a:cs typeface="+mn-cs"/>
      </a:defRPr>
    </a:lvl8pPr>
    <a:lvl9pPr marL="4878507" algn="l" defTabSz="121962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B6D"/>
    <a:srgbClr val="F59123"/>
    <a:srgbClr val="2A6D7D"/>
    <a:srgbClr val="FF511F"/>
    <a:srgbClr val="005DA2"/>
    <a:srgbClr val="FFC91D"/>
    <a:srgbClr val="005292"/>
    <a:srgbClr val="FFC400"/>
    <a:srgbClr val="FFD347"/>
    <a:srgbClr val="007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6300" autoAdjust="0"/>
  </p:normalViewPr>
  <p:slideViewPr>
    <p:cSldViewPr>
      <p:cViewPr varScale="1">
        <p:scale>
          <a:sx n="90" d="100"/>
          <a:sy n="90" d="100"/>
        </p:scale>
        <p:origin x="474" y="78"/>
      </p:cViewPr>
      <p:guideLst>
        <p:guide orient="horz" pos="2160"/>
        <p:guide pos="3840"/>
      </p:guideLst>
    </p:cSldViewPr>
  </p:slideViewPr>
  <p:notesTextViewPr>
    <p:cViewPr>
      <p:scale>
        <a:sx n="1" d="1"/>
        <a:sy n="1" d="1"/>
      </p:scale>
      <p:origin x="0" y="0"/>
    </p:cViewPr>
  </p:notesTextViewPr>
  <p:sorterViewPr>
    <p:cViewPr>
      <p:scale>
        <a:sx n="130" d="100"/>
        <a:sy n="130" d="100"/>
      </p:scale>
      <p:origin x="0" y="9510"/>
    </p:cViewPr>
  </p:sorterViewPr>
  <p:notesViewPr>
    <p:cSldViewPr showGuides="1">
      <p:cViewPr varScale="1">
        <p:scale>
          <a:sx n="83" d="100"/>
          <a:sy n="83" d="100"/>
        </p:scale>
        <p:origin x="-38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A74CB2-8E31-4029-8803-9E8EFAC84806}" type="datetimeFigureOut">
              <a:rPr lang="zh-CN" altLang="en-US" smtClean="0"/>
              <a:t>2018/7/27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BD2905A-B2DB-4CD1-A0EE-81E2CDE5EE4A}" type="slidenum">
              <a:rPr lang="zh-CN" altLang="en-US" smtClean="0"/>
              <a:t>‹#›</a:t>
            </a:fld>
            <a:endParaRPr lang="zh-CN" altLang="en-US"/>
          </a:p>
        </p:txBody>
      </p:sp>
    </p:spTree>
    <p:extLst>
      <p:ext uri="{BB962C8B-B14F-4D97-AF65-F5344CB8AC3E}">
        <p14:creationId xmlns:p14="http://schemas.microsoft.com/office/powerpoint/2010/main" val="3701656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t>2018/7/27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t>‹#›</a:t>
            </a:fld>
            <a:endParaRPr lang="zh-CN" altLang="en-US"/>
          </a:p>
        </p:txBody>
      </p:sp>
    </p:spTree>
    <p:extLst>
      <p:ext uri="{BB962C8B-B14F-4D97-AF65-F5344CB8AC3E}">
        <p14:creationId xmlns:p14="http://schemas.microsoft.com/office/powerpoint/2010/main" val="3389924582"/>
      </p:ext>
    </p:extLst>
  </p:cSld>
  <p:clrMap bg1="lt1" tx1="dk1" bg2="lt2" tx2="dk2" accent1="accent1" accent2="accent2" accent3="accent3" accent4="accent4" accent5="accent5" accent6="accent6" hlink="hlink" folHlink="folHlink"/>
  <p:notesStyle>
    <a:lvl1pPr marL="0" algn="l" defTabSz="1219627" rtl="0" eaLnBrk="1" latinLnBrk="0" hangingPunct="1">
      <a:defRPr sz="1600" kern="1200">
        <a:solidFill>
          <a:schemeClr val="tx1"/>
        </a:solidFill>
        <a:latin typeface="+mn-lt"/>
        <a:ea typeface="+mn-ea"/>
        <a:cs typeface="+mn-cs"/>
      </a:defRPr>
    </a:lvl1pPr>
    <a:lvl2pPr marL="609813" algn="l" defTabSz="1219627" rtl="0" eaLnBrk="1" latinLnBrk="0" hangingPunct="1">
      <a:defRPr sz="1600" kern="1200">
        <a:solidFill>
          <a:schemeClr val="tx1"/>
        </a:solidFill>
        <a:latin typeface="+mn-lt"/>
        <a:ea typeface="+mn-ea"/>
        <a:cs typeface="+mn-cs"/>
      </a:defRPr>
    </a:lvl2pPr>
    <a:lvl3pPr marL="1219627" algn="l" defTabSz="1219627" rtl="0" eaLnBrk="1" latinLnBrk="0" hangingPunct="1">
      <a:defRPr sz="1600" kern="1200">
        <a:solidFill>
          <a:schemeClr val="tx1"/>
        </a:solidFill>
        <a:latin typeface="+mn-lt"/>
        <a:ea typeface="+mn-ea"/>
        <a:cs typeface="+mn-cs"/>
      </a:defRPr>
    </a:lvl3pPr>
    <a:lvl4pPr marL="1829440" algn="l" defTabSz="1219627" rtl="0" eaLnBrk="1" latinLnBrk="0" hangingPunct="1">
      <a:defRPr sz="1600" kern="1200">
        <a:solidFill>
          <a:schemeClr val="tx1"/>
        </a:solidFill>
        <a:latin typeface="+mn-lt"/>
        <a:ea typeface="+mn-ea"/>
        <a:cs typeface="+mn-cs"/>
      </a:defRPr>
    </a:lvl4pPr>
    <a:lvl5pPr marL="2439253" algn="l" defTabSz="1219627" rtl="0" eaLnBrk="1" latinLnBrk="0" hangingPunct="1">
      <a:defRPr sz="1600" kern="1200">
        <a:solidFill>
          <a:schemeClr val="tx1"/>
        </a:solidFill>
        <a:latin typeface="+mn-lt"/>
        <a:ea typeface="+mn-ea"/>
        <a:cs typeface="+mn-cs"/>
      </a:defRPr>
    </a:lvl5pPr>
    <a:lvl6pPr marL="3049067" algn="l" defTabSz="1219627" rtl="0" eaLnBrk="1" latinLnBrk="0" hangingPunct="1">
      <a:defRPr sz="1600" kern="1200">
        <a:solidFill>
          <a:schemeClr val="tx1"/>
        </a:solidFill>
        <a:latin typeface="+mn-lt"/>
        <a:ea typeface="+mn-ea"/>
        <a:cs typeface="+mn-cs"/>
      </a:defRPr>
    </a:lvl6pPr>
    <a:lvl7pPr marL="3658880" algn="l" defTabSz="1219627" rtl="0" eaLnBrk="1" latinLnBrk="0" hangingPunct="1">
      <a:defRPr sz="1600" kern="1200">
        <a:solidFill>
          <a:schemeClr val="tx1"/>
        </a:solidFill>
        <a:latin typeface="+mn-lt"/>
        <a:ea typeface="+mn-ea"/>
        <a:cs typeface="+mn-cs"/>
      </a:defRPr>
    </a:lvl7pPr>
    <a:lvl8pPr marL="4268694" algn="l" defTabSz="1219627" rtl="0" eaLnBrk="1" latinLnBrk="0" hangingPunct="1">
      <a:defRPr sz="1600" kern="1200">
        <a:solidFill>
          <a:schemeClr val="tx1"/>
        </a:solidFill>
        <a:latin typeface="+mn-lt"/>
        <a:ea typeface="+mn-ea"/>
        <a:cs typeface="+mn-cs"/>
      </a:defRPr>
    </a:lvl8pPr>
    <a:lvl9pPr marL="4878507" algn="l" defTabSz="121962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F8ACDA-23E5-4EE0-B3E4-AF5F45C976B7}" type="slidenum">
              <a:rPr lang="zh-CN" altLang="en-US" smtClean="0"/>
              <a:t>1</a:t>
            </a:fld>
            <a:endParaRPr lang="zh-CN" altLang="en-US"/>
          </a:p>
        </p:txBody>
      </p:sp>
    </p:spTree>
    <p:extLst>
      <p:ext uri="{BB962C8B-B14F-4D97-AF65-F5344CB8AC3E}">
        <p14:creationId xmlns:p14="http://schemas.microsoft.com/office/powerpoint/2010/main" val="3234420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dirty="0"/>
          </a:p>
        </p:txBody>
      </p:sp>
    </p:spTree>
    <p:extLst>
      <p:ext uri="{BB962C8B-B14F-4D97-AF65-F5344CB8AC3E}">
        <p14:creationId xmlns:p14="http://schemas.microsoft.com/office/powerpoint/2010/main" val="3052124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4</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5</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6</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9</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10</a:t>
            </a:fld>
            <a:endParaRPr lang="zh-CN" altLang="en-US"/>
          </a:p>
        </p:txBody>
      </p:sp>
    </p:spTree>
    <p:extLst>
      <p:ext uri="{BB962C8B-B14F-4D97-AF65-F5344CB8AC3E}">
        <p14:creationId xmlns:p14="http://schemas.microsoft.com/office/powerpoint/2010/main" val="2917554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12</a:t>
            </a:fld>
            <a:endParaRPr lang="zh-CN" altLang="en-US"/>
          </a:p>
        </p:txBody>
      </p:sp>
    </p:spTree>
    <p:extLst>
      <p:ext uri="{BB962C8B-B14F-4D97-AF65-F5344CB8AC3E}">
        <p14:creationId xmlns:p14="http://schemas.microsoft.com/office/powerpoint/2010/main" val="808804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14</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16</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17</a:t>
            </a:fld>
            <a:endParaRPr lang="zh-CN" altLang="en-US"/>
          </a:p>
        </p:txBody>
      </p:sp>
    </p:spTree>
    <p:extLst>
      <p:ext uri="{BB962C8B-B14F-4D97-AF65-F5344CB8AC3E}">
        <p14:creationId xmlns:p14="http://schemas.microsoft.com/office/powerpoint/2010/main" val="867892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2741629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19</a:t>
            </a:fld>
            <a:endParaRPr lang="zh-CN" altLang="en-US"/>
          </a:p>
        </p:txBody>
      </p:sp>
    </p:spTree>
    <p:extLst>
      <p:ext uri="{BB962C8B-B14F-4D97-AF65-F5344CB8AC3E}">
        <p14:creationId xmlns:p14="http://schemas.microsoft.com/office/powerpoint/2010/main" val="291755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20</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21</a:t>
            </a:fld>
            <a:endParaRPr lang="zh-CN" altLang="en-US"/>
          </a:p>
        </p:txBody>
      </p:sp>
    </p:spTree>
    <p:extLst>
      <p:ext uri="{BB962C8B-B14F-4D97-AF65-F5344CB8AC3E}">
        <p14:creationId xmlns:p14="http://schemas.microsoft.com/office/powerpoint/2010/main" val="1283336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22</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23</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24</a:t>
            </a:fld>
            <a:endParaRPr lang="zh-CN" altLang="en-US"/>
          </a:p>
        </p:txBody>
      </p:sp>
    </p:spTree>
    <p:extLst>
      <p:ext uri="{BB962C8B-B14F-4D97-AF65-F5344CB8AC3E}">
        <p14:creationId xmlns:p14="http://schemas.microsoft.com/office/powerpoint/2010/main" val="2725306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25</a:t>
            </a:fld>
            <a:endParaRPr lang="zh-CN" altLang="en-US"/>
          </a:p>
        </p:txBody>
      </p:sp>
    </p:spTree>
    <p:extLst>
      <p:ext uri="{BB962C8B-B14F-4D97-AF65-F5344CB8AC3E}">
        <p14:creationId xmlns:p14="http://schemas.microsoft.com/office/powerpoint/2010/main" val="108209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26</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extLst>
      <p:ext uri="{BB962C8B-B14F-4D97-AF65-F5344CB8AC3E}">
        <p14:creationId xmlns:p14="http://schemas.microsoft.com/office/powerpoint/2010/main" val="1082099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28</a:t>
            </a:fld>
            <a:endParaRPr lang="zh-CN" altLang="en-US"/>
          </a:p>
        </p:txBody>
      </p:sp>
    </p:spTree>
    <p:extLst>
      <p:ext uri="{BB962C8B-B14F-4D97-AF65-F5344CB8AC3E}">
        <p14:creationId xmlns:p14="http://schemas.microsoft.com/office/powerpoint/2010/main" val="3994839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29</a:t>
            </a:fld>
            <a:endParaRPr lang="zh-CN" altLang="en-US"/>
          </a:p>
        </p:txBody>
      </p:sp>
    </p:spTree>
    <p:extLst>
      <p:ext uri="{BB962C8B-B14F-4D97-AF65-F5344CB8AC3E}">
        <p14:creationId xmlns:p14="http://schemas.microsoft.com/office/powerpoint/2010/main" val="25961968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30</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31</a:t>
            </a:fld>
            <a:endParaRPr lang="zh-CN" altLang="en-US"/>
          </a:p>
        </p:txBody>
      </p:sp>
    </p:spTree>
    <p:extLst>
      <p:ext uri="{BB962C8B-B14F-4D97-AF65-F5344CB8AC3E}">
        <p14:creationId xmlns:p14="http://schemas.microsoft.com/office/powerpoint/2010/main" val="1140372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33</a:t>
            </a:fld>
            <a:endParaRPr lang="zh-CN" altLang="en-US"/>
          </a:p>
        </p:txBody>
      </p:sp>
    </p:spTree>
    <p:extLst>
      <p:ext uri="{BB962C8B-B14F-4D97-AF65-F5344CB8AC3E}">
        <p14:creationId xmlns:p14="http://schemas.microsoft.com/office/powerpoint/2010/main" val="1159936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34</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35</a:t>
            </a:fld>
            <a:endParaRPr lang="zh-CN" altLang="en-US"/>
          </a:p>
        </p:txBody>
      </p:sp>
    </p:spTree>
    <p:extLst>
      <p:ext uri="{BB962C8B-B14F-4D97-AF65-F5344CB8AC3E}">
        <p14:creationId xmlns:p14="http://schemas.microsoft.com/office/powerpoint/2010/main" val="3036978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36</a:t>
            </a:fld>
            <a:endParaRPr lang="zh-CN" altLang="en-US"/>
          </a:p>
        </p:txBody>
      </p:sp>
    </p:spTree>
    <p:extLst>
      <p:ext uri="{BB962C8B-B14F-4D97-AF65-F5344CB8AC3E}">
        <p14:creationId xmlns:p14="http://schemas.microsoft.com/office/powerpoint/2010/main" val="123807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p:nvCxnSpPr>
        <p:spPr bwMode="auto">
          <a:xfrm flipH="1">
            <a:off x="7565510" y="75562"/>
            <a:ext cx="671991" cy="691330"/>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a:off x="1" y="763037"/>
            <a:ext cx="12182481" cy="45719"/>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grpSp>
        <p:nvGrpSpPr>
          <p:cNvPr id="2" name="组合 1"/>
          <p:cNvGrpSpPr/>
          <p:nvPr userDrawn="1"/>
        </p:nvGrpSpPr>
        <p:grpSpPr>
          <a:xfrm>
            <a:off x="8255447" y="261442"/>
            <a:ext cx="3514812" cy="415466"/>
            <a:chOff x="9413430" y="388800"/>
            <a:chExt cx="2437363" cy="288108"/>
          </a:xfrm>
        </p:grpSpPr>
        <p:grpSp>
          <p:nvGrpSpPr>
            <p:cNvPr id="6" name="组合 5"/>
            <p:cNvGrpSpPr/>
            <p:nvPr userDrawn="1"/>
          </p:nvGrpSpPr>
          <p:grpSpPr>
            <a:xfrm>
              <a:off x="9413430" y="388907"/>
              <a:ext cx="2158685" cy="288001"/>
              <a:chOff x="7508046" y="5242"/>
              <a:chExt cx="1686020" cy="288001"/>
            </a:xfrm>
          </p:grpSpPr>
          <p:sp>
            <p:nvSpPr>
              <p:cNvPr id="9" name="Rectangle 701"/>
              <p:cNvSpPr>
                <a:spLocks noChangeArrowheads="1"/>
              </p:cNvSpPr>
              <p:nvPr/>
            </p:nvSpPr>
            <p:spPr bwMode="auto">
              <a:xfrm>
                <a:off x="7508046" y="5242"/>
                <a:ext cx="1026298" cy="288000"/>
              </a:xfrm>
              <a:prstGeom prst="rect">
                <a:avLst/>
              </a:prstGeom>
              <a:solidFill>
                <a:srgbClr val="F59123"/>
              </a:solidFill>
              <a:ln w="9525">
                <a:noFill/>
                <a:miter lim="800000"/>
                <a:headEnd/>
                <a:tailEnd/>
              </a:ln>
            </p:spPr>
            <p:txBody>
              <a:bodyPr vert="horz" wrap="square" lIns="91440" tIns="45720" rIns="91440" bIns="45720" numCol="1" anchor="t" anchorCtr="0" compatLnSpc="1">
                <a:prstTxWarp prst="textNoShape">
                  <a:avLst/>
                </a:prstTxWarp>
              </a:bodyPr>
              <a:lstStyle/>
              <a:p>
                <a:pPr algn="ctr"/>
                <a:r>
                  <a:rPr lang="zh-CN" altLang="en-US" sz="2100" dirty="0" smtClean="0">
                    <a:solidFill>
                      <a:schemeClr val="bg1"/>
                    </a:solidFill>
                    <a:latin typeface="微软雅黑" pitchFamily="34" charset="-122"/>
                    <a:ea typeface="微软雅黑" pitchFamily="34" charset="-122"/>
                  </a:rPr>
                  <a:t>近期工作概述</a:t>
                </a:r>
                <a:endParaRPr lang="zh-CN" altLang="en-US" sz="2100" dirty="0">
                  <a:solidFill>
                    <a:schemeClr val="bg1"/>
                  </a:solidFill>
                  <a:latin typeface="微软雅黑" pitchFamily="34" charset="-122"/>
                  <a:ea typeface="微软雅黑" pitchFamily="34" charset="-122"/>
                </a:endParaRPr>
              </a:p>
            </p:txBody>
          </p:sp>
          <p:sp>
            <p:nvSpPr>
              <p:cNvPr id="10" name="Rectangle 702"/>
              <p:cNvSpPr>
                <a:spLocks noChangeArrowheads="1"/>
              </p:cNvSpPr>
              <p:nvPr/>
            </p:nvSpPr>
            <p:spPr bwMode="auto">
              <a:xfrm>
                <a:off x="8562044" y="5243"/>
                <a:ext cx="194981" cy="288000"/>
              </a:xfrm>
              <a:prstGeom prst="rect">
                <a:avLst/>
              </a:prstGeom>
              <a:solidFill>
                <a:srgbClr val="033B6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1" name="Rectangle 703"/>
              <p:cNvSpPr>
                <a:spLocks noChangeArrowheads="1"/>
              </p:cNvSpPr>
              <p:nvPr/>
            </p:nvSpPr>
            <p:spPr bwMode="auto">
              <a:xfrm>
                <a:off x="8999085" y="5243"/>
                <a:ext cx="194981" cy="288000"/>
              </a:xfrm>
              <a:prstGeom prst="rect">
                <a:avLst/>
              </a:prstGeom>
              <a:solidFill>
                <a:srgbClr val="FF511F"/>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2" name="Rectangle 704"/>
              <p:cNvSpPr>
                <a:spLocks noChangeArrowheads="1"/>
              </p:cNvSpPr>
              <p:nvPr/>
            </p:nvSpPr>
            <p:spPr bwMode="auto">
              <a:xfrm>
                <a:off x="8781864" y="5243"/>
                <a:ext cx="194981" cy="288000"/>
              </a:xfrm>
              <a:prstGeom prst="rect">
                <a:avLst/>
              </a:prstGeom>
              <a:solidFill>
                <a:srgbClr val="2A6D7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
          <p:nvSpPr>
            <p:cNvPr id="13" name="Rectangle 703"/>
            <p:cNvSpPr>
              <a:spLocks noChangeArrowheads="1"/>
            </p:cNvSpPr>
            <p:nvPr userDrawn="1"/>
          </p:nvSpPr>
          <p:spPr bwMode="auto">
            <a:xfrm>
              <a:off x="11601148" y="388800"/>
              <a:ext cx="249645" cy="288000"/>
            </a:xfrm>
            <a:prstGeom prst="rect">
              <a:avLst/>
            </a:prstGeom>
            <a:solidFill>
              <a:srgbClr val="005DA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Tree>
    <p:extLst>
      <p:ext uri="{BB962C8B-B14F-4D97-AF65-F5344CB8AC3E}">
        <p14:creationId xmlns:p14="http://schemas.microsoft.com/office/powerpoint/2010/main" val="164863427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1" y="763037"/>
            <a:ext cx="12182481" cy="45719"/>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cxnSp>
        <p:nvCxnSpPr>
          <p:cNvPr id="6" name="直接连接符 5"/>
          <p:cNvCxnSpPr/>
          <p:nvPr userDrawn="1"/>
        </p:nvCxnSpPr>
        <p:spPr bwMode="auto">
          <a:xfrm flipH="1">
            <a:off x="7565510" y="75562"/>
            <a:ext cx="671991" cy="691330"/>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8255453" y="261442"/>
            <a:ext cx="3514810" cy="415466"/>
            <a:chOff x="9413432" y="388800"/>
            <a:chExt cx="2437361" cy="288108"/>
          </a:xfrm>
        </p:grpSpPr>
        <p:grpSp>
          <p:nvGrpSpPr>
            <p:cNvPr id="10" name="组合 9"/>
            <p:cNvGrpSpPr/>
            <p:nvPr userDrawn="1"/>
          </p:nvGrpSpPr>
          <p:grpSpPr>
            <a:xfrm>
              <a:off x="9413432" y="388907"/>
              <a:ext cx="2158685" cy="288001"/>
              <a:chOff x="7508046" y="5242"/>
              <a:chExt cx="1686020" cy="288001"/>
            </a:xfrm>
          </p:grpSpPr>
          <p:sp>
            <p:nvSpPr>
              <p:cNvPr id="12" name="Rectangle 701"/>
              <p:cNvSpPr>
                <a:spLocks noChangeArrowheads="1"/>
              </p:cNvSpPr>
              <p:nvPr/>
            </p:nvSpPr>
            <p:spPr bwMode="auto">
              <a:xfrm>
                <a:off x="7508046" y="5242"/>
                <a:ext cx="194982" cy="288000"/>
              </a:xfrm>
              <a:prstGeom prst="rect">
                <a:avLst/>
              </a:prstGeom>
              <a:solidFill>
                <a:srgbClr val="F59123"/>
              </a:solid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zh-CN" altLang="en-US" sz="2100" dirty="0">
                  <a:solidFill>
                    <a:schemeClr val="bg1"/>
                  </a:solidFill>
                  <a:latin typeface="微软雅黑" pitchFamily="34" charset="-122"/>
                  <a:ea typeface="微软雅黑" pitchFamily="34" charset="-122"/>
                </a:endParaRPr>
              </a:p>
            </p:txBody>
          </p:sp>
          <p:sp>
            <p:nvSpPr>
              <p:cNvPr id="13" name="Rectangle 702"/>
              <p:cNvSpPr>
                <a:spLocks noChangeArrowheads="1"/>
              </p:cNvSpPr>
              <p:nvPr/>
            </p:nvSpPr>
            <p:spPr bwMode="auto">
              <a:xfrm>
                <a:off x="7730460" y="5243"/>
                <a:ext cx="1025604" cy="288000"/>
              </a:xfrm>
              <a:prstGeom prst="rect">
                <a:avLst/>
              </a:prstGeom>
              <a:solidFill>
                <a:srgbClr val="033B6D"/>
              </a:solidFill>
              <a:ln w="9525">
                <a:noFill/>
                <a:miter lim="800000"/>
                <a:headEnd/>
                <a:tailEnd/>
              </a:ln>
            </p:spPr>
            <p:txBody>
              <a:bodyPr vert="horz" wrap="square" lIns="91440" tIns="45720" rIns="91440" bIns="45720" numCol="1" anchor="t" anchorCtr="0" compatLnSpc="1">
                <a:prstTxWarp prst="textNoShape">
                  <a:avLst/>
                </a:prstTxWarp>
              </a:bodyPr>
              <a:lstStyle/>
              <a:p>
                <a:pPr algn="ctr"/>
                <a:r>
                  <a:rPr lang="zh-CN" altLang="en-US" sz="2100" kern="1200" dirty="0" smtClean="0">
                    <a:solidFill>
                      <a:schemeClr val="bg1"/>
                    </a:solidFill>
                    <a:latin typeface="微软雅黑" pitchFamily="34" charset="-122"/>
                    <a:ea typeface="微软雅黑" pitchFamily="34" charset="-122"/>
                    <a:cs typeface="+mn-cs"/>
                  </a:rPr>
                  <a:t>工作完成情况</a:t>
                </a:r>
                <a:endParaRPr lang="zh-CN" altLang="en-US" sz="2100" kern="1200" dirty="0">
                  <a:solidFill>
                    <a:schemeClr val="bg1"/>
                  </a:solidFill>
                  <a:latin typeface="微软雅黑" pitchFamily="34" charset="-122"/>
                  <a:ea typeface="微软雅黑" pitchFamily="34" charset="-122"/>
                  <a:cs typeface="+mn-cs"/>
                </a:endParaRPr>
              </a:p>
            </p:txBody>
          </p:sp>
          <p:sp>
            <p:nvSpPr>
              <p:cNvPr id="14" name="Rectangle 703"/>
              <p:cNvSpPr>
                <a:spLocks noChangeArrowheads="1"/>
              </p:cNvSpPr>
              <p:nvPr/>
            </p:nvSpPr>
            <p:spPr bwMode="auto">
              <a:xfrm>
                <a:off x="8999085" y="5243"/>
                <a:ext cx="194981" cy="288000"/>
              </a:xfrm>
              <a:prstGeom prst="rect">
                <a:avLst/>
              </a:prstGeom>
              <a:solidFill>
                <a:srgbClr val="FF511F"/>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5" name="Rectangle 704"/>
              <p:cNvSpPr>
                <a:spLocks noChangeArrowheads="1"/>
              </p:cNvSpPr>
              <p:nvPr/>
            </p:nvSpPr>
            <p:spPr bwMode="auto">
              <a:xfrm>
                <a:off x="8781864" y="5243"/>
                <a:ext cx="194981" cy="288000"/>
              </a:xfrm>
              <a:prstGeom prst="rect">
                <a:avLst/>
              </a:prstGeom>
              <a:solidFill>
                <a:srgbClr val="2A6D7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
          <p:nvSpPr>
            <p:cNvPr id="11" name="Rectangle 703"/>
            <p:cNvSpPr>
              <a:spLocks noChangeArrowheads="1"/>
            </p:cNvSpPr>
            <p:nvPr userDrawn="1"/>
          </p:nvSpPr>
          <p:spPr bwMode="auto">
            <a:xfrm>
              <a:off x="11601148" y="388800"/>
              <a:ext cx="249645" cy="288000"/>
            </a:xfrm>
            <a:prstGeom prst="rect">
              <a:avLst/>
            </a:prstGeom>
            <a:solidFill>
              <a:srgbClr val="005DA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Tree>
    <p:extLst>
      <p:ext uri="{BB962C8B-B14F-4D97-AF65-F5344CB8AC3E}">
        <p14:creationId xmlns:p14="http://schemas.microsoft.com/office/powerpoint/2010/main" val="2722287126"/>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1" y="763037"/>
            <a:ext cx="12182481" cy="45719"/>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cxnSp>
        <p:nvCxnSpPr>
          <p:cNvPr id="6" name="直接连接符 5"/>
          <p:cNvCxnSpPr/>
          <p:nvPr userDrawn="1"/>
        </p:nvCxnSpPr>
        <p:spPr bwMode="auto">
          <a:xfrm flipH="1">
            <a:off x="7565510" y="75562"/>
            <a:ext cx="671991" cy="691330"/>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8255452" y="261442"/>
            <a:ext cx="3514811" cy="415466"/>
            <a:chOff x="9413431" y="388800"/>
            <a:chExt cx="2437362" cy="288108"/>
          </a:xfrm>
        </p:grpSpPr>
        <p:grpSp>
          <p:nvGrpSpPr>
            <p:cNvPr id="10" name="组合 9"/>
            <p:cNvGrpSpPr/>
            <p:nvPr userDrawn="1"/>
          </p:nvGrpSpPr>
          <p:grpSpPr>
            <a:xfrm>
              <a:off x="9413431" y="388907"/>
              <a:ext cx="2158685" cy="288001"/>
              <a:chOff x="7508046" y="5242"/>
              <a:chExt cx="1686020" cy="288001"/>
            </a:xfrm>
          </p:grpSpPr>
          <p:sp>
            <p:nvSpPr>
              <p:cNvPr id="12" name="Rectangle 701"/>
              <p:cNvSpPr>
                <a:spLocks noChangeArrowheads="1"/>
              </p:cNvSpPr>
              <p:nvPr/>
            </p:nvSpPr>
            <p:spPr bwMode="auto">
              <a:xfrm>
                <a:off x="7508046" y="5242"/>
                <a:ext cx="194982" cy="288000"/>
              </a:xfrm>
              <a:prstGeom prst="rect">
                <a:avLst/>
              </a:prstGeom>
              <a:solidFill>
                <a:srgbClr val="F59123"/>
              </a:solid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zh-CN" altLang="en-US" sz="2100" dirty="0">
                  <a:solidFill>
                    <a:schemeClr val="bg1"/>
                  </a:solidFill>
                  <a:latin typeface="微软雅黑" pitchFamily="34" charset="-122"/>
                  <a:ea typeface="微软雅黑" pitchFamily="34" charset="-122"/>
                </a:endParaRPr>
              </a:p>
            </p:txBody>
          </p:sp>
          <p:sp>
            <p:nvSpPr>
              <p:cNvPr id="13" name="Rectangle 702"/>
              <p:cNvSpPr>
                <a:spLocks noChangeArrowheads="1"/>
              </p:cNvSpPr>
              <p:nvPr/>
            </p:nvSpPr>
            <p:spPr bwMode="auto">
              <a:xfrm>
                <a:off x="7729153" y="5243"/>
                <a:ext cx="194981" cy="288000"/>
              </a:xfrm>
              <a:prstGeom prst="rect">
                <a:avLst/>
              </a:prstGeom>
              <a:solidFill>
                <a:srgbClr val="033B6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4" name="Rectangle 703"/>
              <p:cNvSpPr>
                <a:spLocks noChangeArrowheads="1"/>
              </p:cNvSpPr>
              <p:nvPr/>
            </p:nvSpPr>
            <p:spPr bwMode="auto">
              <a:xfrm>
                <a:off x="8999085" y="5243"/>
                <a:ext cx="194981" cy="288000"/>
              </a:xfrm>
              <a:prstGeom prst="rect">
                <a:avLst/>
              </a:prstGeom>
              <a:solidFill>
                <a:srgbClr val="FF511F"/>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5" name="Rectangle 704"/>
              <p:cNvSpPr>
                <a:spLocks noChangeArrowheads="1"/>
              </p:cNvSpPr>
              <p:nvPr/>
            </p:nvSpPr>
            <p:spPr bwMode="auto">
              <a:xfrm>
                <a:off x="7948972" y="5243"/>
                <a:ext cx="1025604" cy="288000"/>
              </a:xfrm>
              <a:prstGeom prst="rect">
                <a:avLst/>
              </a:prstGeom>
              <a:solidFill>
                <a:srgbClr val="2A6D7D"/>
              </a:solidFill>
              <a:ln w="9525">
                <a:noFill/>
                <a:miter lim="800000"/>
                <a:headEnd/>
                <a:tailEnd/>
              </a:ln>
            </p:spPr>
            <p:txBody>
              <a:bodyPr vert="horz" wrap="square" lIns="91440" tIns="45720" rIns="91440" bIns="45720" numCol="1" anchor="t" anchorCtr="0" compatLnSpc="1">
                <a:prstTxWarp prst="textNoShape">
                  <a:avLst/>
                </a:prstTxWarp>
              </a:bodyPr>
              <a:lstStyle/>
              <a:p>
                <a:pPr algn="ctr"/>
                <a:r>
                  <a:rPr lang="zh-CN" altLang="en-US" sz="2100" kern="1200" dirty="0" smtClean="0">
                    <a:solidFill>
                      <a:schemeClr val="bg1"/>
                    </a:solidFill>
                    <a:latin typeface="微软雅黑" pitchFamily="34" charset="-122"/>
                    <a:ea typeface="微软雅黑" pitchFamily="34" charset="-122"/>
                    <a:cs typeface="+mn-cs"/>
                  </a:rPr>
                  <a:t>成功项目展示</a:t>
                </a:r>
                <a:endParaRPr lang="zh-CN" altLang="en-US" sz="2100" kern="1200" dirty="0">
                  <a:solidFill>
                    <a:schemeClr val="bg1"/>
                  </a:solidFill>
                  <a:latin typeface="微软雅黑" pitchFamily="34" charset="-122"/>
                  <a:ea typeface="微软雅黑" pitchFamily="34" charset="-122"/>
                  <a:cs typeface="+mn-cs"/>
                </a:endParaRPr>
              </a:p>
            </p:txBody>
          </p:sp>
        </p:grpSp>
        <p:sp>
          <p:nvSpPr>
            <p:cNvPr id="11" name="Rectangle 703"/>
            <p:cNvSpPr>
              <a:spLocks noChangeArrowheads="1"/>
            </p:cNvSpPr>
            <p:nvPr userDrawn="1"/>
          </p:nvSpPr>
          <p:spPr bwMode="auto">
            <a:xfrm>
              <a:off x="11601148" y="388800"/>
              <a:ext cx="249645" cy="288000"/>
            </a:xfrm>
            <a:prstGeom prst="rect">
              <a:avLst/>
            </a:prstGeom>
            <a:solidFill>
              <a:srgbClr val="005DA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Tree>
    <p:extLst>
      <p:ext uri="{BB962C8B-B14F-4D97-AF65-F5344CB8AC3E}">
        <p14:creationId xmlns:p14="http://schemas.microsoft.com/office/powerpoint/2010/main" val="2695400904"/>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1" y="763037"/>
            <a:ext cx="12182481" cy="45719"/>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cxnSp>
        <p:nvCxnSpPr>
          <p:cNvPr id="6" name="直接连接符 5"/>
          <p:cNvCxnSpPr/>
          <p:nvPr userDrawn="1"/>
        </p:nvCxnSpPr>
        <p:spPr bwMode="auto">
          <a:xfrm flipH="1">
            <a:off x="7565510" y="75562"/>
            <a:ext cx="671991" cy="691330"/>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8255500" y="261442"/>
            <a:ext cx="3514748" cy="415466"/>
            <a:chOff x="9413474" y="388800"/>
            <a:chExt cx="2437319" cy="288108"/>
          </a:xfrm>
        </p:grpSpPr>
        <p:grpSp>
          <p:nvGrpSpPr>
            <p:cNvPr id="10" name="组合 9"/>
            <p:cNvGrpSpPr/>
            <p:nvPr userDrawn="1"/>
          </p:nvGrpSpPr>
          <p:grpSpPr>
            <a:xfrm>
              <a:off x="9413474" y="388907"/>
              <a:ext cx="2155385" cy="288001"/>
              <a:chOff x="7508046" y="5242"/>
              <a:chExt cx="1683436" cy="288001"/>
            </a:xfrm>
          </p:grpSpPr>
          <p:sp>
            <p:nvSpPr>
              <p:cNvPr id="12" name="Rectangle 701"/>
              <p:cNvSpPr>
                <a:spLocks noChangeArrowheads="1"/>
              </p:cNvSpPr>
              <p:nvPr/>
            </p:nvSpPr>
            <p:spPr bwMode="auto">
              <a:xfrm>
                <a:off x="7508046" y="5242"/>
                <a:ext cx="194982" cy="288000"/>
              </a:xfrm>
              <a:prstGeom prst="rect">
                <a:avLst/>
              </a:prstGeom>
              <a:solidFill>
                <a:srgbClr val="F59123"/>
              </a:solid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zh-CN" altLang="en-US" sz="2100" dirty="0">
                  <a:solidFill>
                    <a:schemeClr val="bg1"/>
                  </a:solidFill>
                  <a:latin typeface="微软雅黑" pitchFamily="34" charset="-122"/>
                  <a:ea typeface="微软雅黑" pitchFamily="34" charset="-122"/>
                </a:endParaRPr>
              </a:p>
            </p:txBody>
          </p:sp>
          <p:sp>
            <p:nvSpPr>
              <p:cNvPr id="13" name="Rectangle 702"/>
              <p:cNvSpPr>
                <a:spLocks noChangeArrowheads="1"/>
              </p:cNvSpPr>
              <p:nvPr/>
            </p:nvSpPr>
            <p:spPr bwMode="auto">
              <a:xfrm>
                <a:off x="7728824" y="5243"/>
                <a:ext cx="194981" cy="288000"/>
              </a:xfrm>
              <a:prstGeom prst="rect">
                <a:avLst/>
              </a:prstGeom>
              <a:solidFill>
                <a:srgbClr val="033B6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4" name="Rectangle 703"/>
              <p:cNvSpPr>
                <a:spLocks noChangeArrowheads="1"/>
              </p:cNvSpPr>
              <p:nvPr/>
            </p:nvSpPr>
            <p:spPr bwMode="auto">
              <a:xfrm>
                <a:off x="8165878" y="5243"/>
                <a:ext cx="1025604" cy="288000"/>
              </a:xfrm>
              <a:prstGeom prst="rect">
                <a:avLst/>
              </a:prstGeom>
              <a:solidFill>
                <a:srgbClr val="FF511F"/>
              </a:solidFill>
              <a:ln w="9525">
                <a:noFill/>
                <a:miter lim="800000"/>
                <a:headEnd/>
                <a:tailEnd/>
              </a:ln>
            </p:spPr>
            <p:txBody>
              <a:bodyPr vert="horz" wrap="square" lIns="91440" tIns="45720" rIns="91440" bIns="45720" numCol="1" anchor="t" anchorCtr="0" compatLnSpc="1">
                <a:prstTxWarp prst="textNoShape">
                  <a:avLst/>
                </a:prstTxWarp>
              </a:bodyPr>
              <a:lstStyle/>
              <a:p>
                <a:pPr algn="ctr"/>
                <a:r>
                  <a:rPr lang="zh-CN" altLang="en-US" sz="2100" kern="1200" dirty="0" smtClean="0">
                    <a:solidFill>
                      <a:schemeClr val="bg1"/>
                    </a:solidFill>
                    <a:latin typeface="微软雅黑" pitchFamily="34" charset="-122"/>
                    <a:ea typeface="微软雅黑" pitchFamily="34" charset="-122"/>
                    <a:cs typeface="+mn-cs"/>
                  </a:rPr>
                  <a:t>经验与不足</a:t>
                </a:r>
                <a:endParaRPr lang="zh-CN" altLang="en-US" sz="2100" kern="1200" dirty="0">
                  <a:solidFill>
                    <a:schemeClr val="bg1"/>
                  </a:solidFill>
                  <a:latin typeface="微软雅黑" pitchFamily="34" charset="-122"/>
                  <a:ea typeface="微软雅黑" pitchFamily="34" charset="-122"/>
                  <a:cs typeface="+mn-cs"/>
                </a:endParaRPr>
              </a:p>
            </p:txBody>
          </p:sp>
          <p:sp>
            <p:nvSpPr>
              <p:cNvPr id="15" name="Rectangle 704"/>
              <p:cNvSpPr>
                <a:spLocks noChangeArrowheads="1"/>
              </p:cNvSpPr>
              <p:nvPr/>
            </p:nvSpPr>
            <p:spPr bwMode="auto">
              <a:xfrm>
                <a:off x="7948650" y="5243"/>
                <a:ext cx="194981" cy="288000"/>
              </a:xfrm>
              <a:prstGeom prst="rect">
                <a:avLst/>
              </a:prstGeom>
              <a:solidFill>
                <a:srgbClr val="2A6D7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
          <p:nvSpPr>
            <p:cNvPr id="11" name="Rectangle 703"/>
            <p:cNvSpPr>
              <a:spLocks noChangeArrowheads="1"/>
            </p:cNvSpPr>
            <p:nvPr userDrawn="1"/>
          </p:nvSpPr>
          <p:spPr bwMode="auto">
            <a:xfrm>
              <a:off x="11601148" y="388800"/>
              <a:ext cx="249645" cy="288000"/>
            </a:xfrm>
            <a:prstGeom prst="rect">
              <a:avLst/>
            </a:prstGeom>
            <a:solidFill>
              <a:srgbClr val="005DA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Tree>
    <p:extLst>
      <p:ext uri="{BB962C8B-B14F-4D97-AF65-F5344CB8AC3E}">
        <p14:creationId xmlns:p14="http://schemas.microsoft.com/office/powerpoint/2010/main" val="2695400904"/>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标题和内容">
    <p:bg>
      <p:bgPr>
        <a:solidFill>
          <a:schemeClr val="bg1"/>
        </a:solidFill>
        <a:effectLst/>
      </p:bgPr>
    </p:bg>
    <p:spTree>
      <p:nvGrpSpPr>
        <p:cNvPr id="1" name=""/>
        <p:cNvGrpSpPr/>
        <p:nvPr/>
      </p:nvGrpSpPr>
      <p:grpSpPr>
        <a:xfrm>
          <a:off x="0" y="0"/>
          <a:ext cx="0" cy="0"/>
          <a:chOff x="0" y="0"/>
          <a:chExt cx="0" cy="0"/>
        </a:xfrm>
      </p:grpSpPr>
      <p:sp>
        <p:nvSpPr>
          <p:cNvPr id="8" name="矩形 7"/>
          <p:cNvSpPr/>
          <p:nvPr userDrawn="1"/>
        </p:nvSpPr>
        <p:spPr>
          <a:xfrm>
            <a:off x="1" y="763037"/>
            <a:ext cx="12182481" cy="45719"/>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cxnSp>
        <p:nvCxnSpPr>
          <p:cNvPr id="6" name="直接连接符 5"/>
          <p:cNvCxnSpPr/>
          <p:nvPr userDrawn="1"/>
        </p:nvCxnSpPr>
        <p:spPr bwMode="auto">
          <a:xfrm flipH="1">
            <a:off x="7565510" y="75562"/>
            <a:ext cx="671991" cy="691330"/>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8255450" y="261442"/>
            <a:ext cx="3507688" cy="415466"/>
            <a:chOff x="9413414" y="388800"/>
            <a:chExt cx="2432419" cy="288108"/>
          </a:xfrm>
        </p:grpSpPr>
        <p:grpSp>
          <p:nvGrpSpPr>
            <p:cNvPr id="10" name="组合 9"/>
            <p:cNvGrpSpPr/>
            <p:nvPr userDrawn="1"/>
          </p:nvGrpSpPr>
          <p:grpSpPr>
            <a:xfrm>
              <a:off x="9413414" y="388907"/>
              <a:ext cx="1090235" cy="288001"/>
              <a:chOff x="7508046" y="5242"/>
              <a:chExt cx="851519" cy="288001"/>
            </a:xfrm>
          </p:grpSpPr>
          <p:sp>
            <p:nvSpPr>
              <p:cNvPr id="12" name="Rectangle 701"/>
              <p:cNvSpPr>
                <a:spLocks noChangeArrowheads="1"/>
              </p:cNvSpPr>
              <p:nvPr/>
            </p:nvSpPr>
            <p:spPr bwMode="auto">
              <a:xfrm>
                <a:off x="7508046" y="5242"/>
                <a:ext cx="194982" cy="288000"/>
              </a:xfrm>
              <a:prstGeom prst="rect">
                <a:avLst/>
              </a:prstGeom>
              <a:solidFill>
                <a:srgbClr val="F59123"/>
              </a:solid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zh-CN" altLang="en-US" sz="2100" dirty="0">
                  <a:solidFill>
                    <a:schemeClr val="bg1"/>
                  </a:solidFill>
                  <a:latin typeface="微软雅黑" pitchFamily="34" charset="-122"/>
                  <a:ea typeface="微软雅黑" pitchFamily="34" charset="-122"/>
                </a:endParaRPr>
              </a:p>
            </p:txBody>
          </p:sp>
          <p:sp>
            <p:nvSpPr>
              <p:cNvPr id="13" name="Rectangle 702"/>
              <p:cNvSpPr>
                <a:spLocks noChangeArrowheads="1"/>
              </p:cNvSpPr>
              <p:nvPr/>
            </p:nvSpPr>
            <p:spPr bwMode="auto">
              <a:xfrm>
                <a:off x="7727554" y="5243"/>
                <a:ext cx="194981" cy="288000"/>
              </a:xfrm>
              <a:prstGeom prst="rect">
                <a:avLst/>
              </a:prstGeom>
              <a:solidFill>
                <a:srgbClr val="033B6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4" name="Rectangle 703"/>
              <p:cNvSpPr>
                <a:spLocks noChangeArrowheads="1"/>
              </p:cNvSpPr>
              <p:nvPr/>
            </p:nvSpPr>
            <p:spPr bwMode="auto">
              <a:xfrm>
                <a:off x="8164584" y="5243"/>
                <a:ext cx="194981" cy="288000"/>
              </a:xfrm>
              <a:prstGeom prst="rect">
                <a:avLst/>
              </a:prstGeom>
              <a:solidFill>
                <a:srgbClr val="FF511F"/>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sp>
            <p:nvSpPr>
              <p:cNvPr id="15" name="Rectangle 704"/>
              <p:cNvSpPr>
                <a:spLocks noChangeArrowheads="1"/>
              </p:cNvSpPr>
              <p:nvPr/>
            </p:nvSpPr>
            <p:spPr bwMode="auto">
              <a:xfrm>
                <a:off x="7947372" y="5243"/>
                <a:ext cx="194981" cy="288000"/>
              </a:xfrm>
              <a:prstGeom prst="rect">
                <a:avLst/>
              </a:prstGeom>
              <a:solidFill>
                <a:srgbClr val="2A6D7D"/>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itchFamily="34" charset="-122"/>
                  <a:ea typeface="微软雅黑" pitchFamily="34" charset="-122"/>
                </a:endParaRPr>
              </a:p>
            </p:txBody>
          </p:sp>
        </p:grpSp>
        <p:sp>
          <p:nvSpPr>
            <p:cNvPr id="11" name="Rectangle 703"/>
            <p:cNvSpPr>
              <a:spLocks noChangeArrowheads="1"/>
            </p:cNvSpPr>
            <p:nvPr userDrawn="1"/>
          </p:nvSpPr>
          <p:spPr bwMode="auto">
            <a:xfrm>
              <a:off x="10532707" y="388800"/>
              <a:ext cx="1313126" cy="288000"/>
            </a:xfrm>
            <a:prstGeom prst="rect">
              <a:avLst/>
            </a:prstGeom>
            <a:solidFill>
              <a:srgbClr val="005DA2"/>
            </a:solidFill>
            <a:ln w="9525">
              <a:noFill/>
              <a:miter lim="800000"/>
              <a:headEnd/>
              <a:tailEnd/>
            </a:ln>
          </p:spPr>
          <p:txBody>
            <a:bodyPr vert="horz" wrap="square" lIns="91440" tIns="45720" rIns="91440" bIns="45720" numCol="1" anchor="t" anchorCtr="0" compatLnSpc="1">
              <a:prstTxWarp prst="textNoShape">
                <a:avLst/>
              </a:prstTxWarp>
            </a:bodyPr>
            <a:lstStyle/>
            <a:p>
              <a:pPr algn="ctr"/>
              <a:r>
                <a:rPr lang="zh-CN" altLang="en-US" sz="2100" kern="1200" dirty="0" smtClean="0">
                  <a:solidFill>
                    <a:schemeClr val="bg1"/>
                  </a:solidFill>
                  <a:latin typeface="微软雅黑" pitchFamily="34" charset="-122"/>
                  <a:ea typeface="微软雅黑" pitchFamily="34" charset="-122"/>
                  <a:cs typeface="+mn-cs"/>
                </a:rPr>
                <a:t>下一阶段计划</a:t>
              </a:r>
              <a:endParaRPr lang="zh-CN" altLang="en-US" sz="2100" kern="1200" dirty="0">
                <a:solidFill>
                  <a:schemeClr val="bg1"/>
                </a:solidFill>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4278239312"/>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8784352"/>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8266837" cy="6858000"/>
          </a:xfrm>
          <a:prstGeom prst="rect">
            <a:avLst/>
          </a:prstGeom>
        </p:spPr>
      </p:pic>
    </p:spTree>
    <p:extLst>
      <p:ext uri="{BB962C8B-B14F-4D97-AF65-F5344CB8AC3E}">
        <p14:creationId xmlns:p14="http://schemas.microsoft.com/office/powerpoint/2010/main" val="1741084710"/>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643573"/>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5275632"/>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fgClr>
          <a:bgClr>
            <a:schemeClr val="bg1">
              <a:lumMod val="95000"/>
            </a:schemeClr>
          </a:bgClr>
        </a:patt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1" cstate="print">
            <a:extLst>
              <a:ext uri="{28A0092B-C50C-407E-A947-70E740481C1C}">
                <a14:useLocalDpi xmlns:a14="http://schemas.microsoft.com/office/drawing/2010/main" val="0"/>
              </a:ext>
            </a:extLst>
          </a:blip>
          <a:srcRect t="46851" r="26286"/>
          <a:stretch/>
        </p:blipFill>
        <p:spPr>
          <a:xfrm>
            <a:off x="-1" y="14113"/>
            <a:ext cx="12190413" cy="6891367"/>
          </a:xfrm>
          <a:prstGeom prst="rect">
            <a:avLst/>
          </a:prstGeom>
        </p:spPr>
      </p:pic>
    </p:spTree>
    <p:extLst>
      <p:ext uri="{BB962C8B-B14F-4D97-AF65-F5344CB8AC3E}">
        <p14:creationId xmlns:p14="http://schemas.microsoft.com/office/powerpoint/2010/main" val="4277676874"/>
      </p:ext>
    </p:extLst>
  </p:cSld>
  <p:clrMap bg1="lt1" tx1="dk1" bg2="lt2" tx2="dk2" accent1="accent1" accent2="accent2" accent3="accent3" accent4="accent4" accent5="accent5" accent6="accent6" hlink="hlink" folHlink="folHlink"/>
  <p:sldLayoutIdLst>
    <p:sldLayoutId id="2147483650" r:id="rId1"/>
    <p:sldLayoutId id="2147483665" r:id="rId2"/>
    <p:sldLayoutId id="2147483666" r:id="rId3"/>
    <p:sldLayoutId id="2147483667" r:id="rId4"/>
    <p:sldLayoutId id="2147483668" r:id="rId5"/>
    <p:sldLayoutId id="2147483664" r:id="rId6"/>
    <p:sldLayoutId id="2147483651" r:id="rId7"/>
    <p:sldLayoutId id="2147483669" r:id="rId8"/>
    <p:sldLayoutId id="2147483670" r:id="rId9"/>
  </p:sldLayoutIdLst>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par>
    </p:tnLst>
  </p:timing>
  <p:txStyles>
    <p:titleStyle>
      <a:lvl1pPr algn="ctr" defTabSz="1219627" rtl="0" eaLnBrk="1" latinLnBrk="0" hangingPunct="1">
        <a:spcBef>
          <a:spcPct val="0"/>
        </a:spcBef>
        <a:buNone/>
        <a:defRPr sz="5900" kern="1200">
          <a:solidFill>
            <a:schemeClr val="tx1"/>
          </a:solidFill>
          <a:latin typeface="+mj-lt"/>
          <a:ea typeface="+mj-ea"/>
          <a:cs typeface="+mj-cs"/>
        </a:defRPr>
      </a:lvl1pPr>
    </p:titleStyle>
    <p:bodyStyle>
      <a:lvl1pPr marL="457360" indent="-457360" algn="l" defTabSz="1219627"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947" indent="-381133" algn="l" defTabSz="1219627"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4533" indent="-304907" algn="l" defTabSz="1219627"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4347"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4160"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3973"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3787"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3600"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3414"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627" rtl="0" eaLnBrk="1" latinLnBrk="0" hangingPunct="1">
        <a:defRPr sz="2400" kern="1200">
          <a:solidFill>
            <a:schemeClr val="tx1"/>
          </a:solidFill>
          <a:latin typeface="+mn-lt"/>
          <a:ea typeface="+mn-ea"/>
          <a:cs typeface="+mn-cs"/>
        </a:defRPr>
      </a:lvl1pPr>
      <a:lvl2pPr marL="609813" algn="l" defTabSz="1219627" rtl="0" eaLnBrk="1" latinLnBrk="0" hangingPunct="1">
        <a:defRPr sz="2400" kern="1200">
          <a:solidFill>
            <a:schemeClr val="tx1"/>
          </a:solidFill>
          <a:latin typeface="+mn-lt"/>
          <a:ea typeface="+mn-ea"/>
          <a:cs typeface="+mn-cs"/>
        </a:defRPr>
      </a:lvl2pPr>
      <a:lvl3pPr marL="1219627" algn="l" defTabSz="1219627" rtl="0" eaLnBrk="1" latinLnBrk="0" hangingPunct="1">
        <a:defRPr sz="2400" kern="1200">
          <a:solidFill>
            <a:schemeClr val="tx1"/>
          </a:solidFill>
          <a:latin typeface="+mn-lt"/>
          <a:ea typeface="+mn-ea"/>
          <a:cs typeface="+mn-cs"/>
        </a:defRPr>
      </a:lvl3pPr>
      <a:lvl4pPr marL="1829440" algn="l" defTabSz="1219627" rtl="0" eaLnBrk="1" latinLnBrk="0" hangingPunct="1">
        <a:defRPr sz="2400" kern="1200">
          <a:solidFill>
            <a:schemeClr val="tx1"/>
          </a:solidFill>
          <a:latin typeface="+mn-lt"/>
          <a:ea typeface="+mn-ea"/>
          <a:cs typeface="+mn-cs"/>
        </a:defRPr>
      </a:lvl4pPr>
      <a:lvl5pPr marL="2439253" algn="l" defTabSz="1219627" rtl="0" eaLnBrk="1" latinLnBrk="0" hangingPunct="1">
        <a:defRPr sz="2400" kern="1200">
          <a:solidFill>
            <a:schemeClr val="tx1"/>
          </a:solidFill>
          <a:latin typeface="+mn-lt"/>
          <a:ea typeface="+mn-ea"/>
          <a:cs typeface="+mn-cs"/>
        </a:defRPr>
      </a:lvl5pPr>
      <a:lvl6pPr marL="3049067" algn="l" defTabSz="1219627" rtl="0" eaLnBrk="1" latinLnBrk="0" hangingPunct="1">
        <a:defRPr sz="2400" kern="1200">
          <a:solidFill>
            <a:schemeClr val="tx1"/>
          </a:solidFill>
          <a:latin typeface="+mn-lt"/>
          <a:ea typeface="+mn-ea"/>
          <a:cs typeface="+mn-cs"/>
        </a:defRPr>
      </a:lvl6pPr>
      <a:lvl7pPr marL="3658880" algn="l" defTabSz="1219627" rtl="0" eaLnBrk="1" latinLnBrk="0" hangingPunct="1">
        <a:defRPr sz="2400" kern="1200">
          <a:solidFill>
            <a:schemeClr val="tx1"/>
          </a:solidFill>
          <a:latin typeface="+mn-lt"/>
          <a:ea typeface="+mn-ea"/>
          <a:cs typeface="+mn-cs"/>
        </a:defRPr>
      </a:lvl7pPr>
      <a:lvl8pPr marL="4268694" algn="l" defTabSz="1219627" rtl="0" eaLnBrk="1" latinLnBrk="0" hangingPunct="1">
        <a:defRPr sz="2400" kern="1200">
          <a:solidFill>
            <a:schemeClr val="tx1"/>
          </a:solidFill>
          <a:latin typeface="+mn-lt"/>
          <a:ea typeface="+mn-ea"/>
          <a:cs typeface="+mn-cs"/>
        </a:defRPr>
      </a:lvl8pPr>
      <a:lvl9pPr marL="4878507" algn="l" defTabSz="121962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l="6718" t="11268" r="9938" b="7114"/>
          <a:stretch/>
        </p:blipFill>
        <p:spPr>
          <a:xfrm>
            <a:off x="0" y="0"/>
            <a:ext cx="12190413" cy="6811956"/>
          </a:xfrm>
          <a:prstGeom prst="rect">
            <a:avLst/>
          </a:prstGeom>
        </p:spPr>
      </p:pic>
      <p:sp>
        <p:nvSpPr>
          <p:cNvPr id="12" name="矩形 11" hidden="1"/>
          <p:cNvSpPr/>
          <p:nvPr/>
        </p:nvSpPr>
        <p:spPr>
          <a:xfrm>
            <a:off x="0" y="0"/>
            <a:ext cx="12190413" cy="6859588"/>
          </a:xfrm>
          <a:prstGeom prst="rect">
            <a:avLst/>
          </a:prstGeom>
          <a:pattFill prst="pct9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3200"/>
          </a:p>
        </p:txBody>
      </p:sp>
      <p:pic>
        <p:nvPicPr>
          <p:cNvPr id="33" name="图片 32" descr="13.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175499" y="2528912"/>
            <a:ext cx="570746" cy="57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6" descr="13.png"/>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51108" y="954198"/>
            <a:ext cx="170591" cy="17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7" descr="13.png"/>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910525" y="1267340"/>
            <a:ext cx="170591" cy="17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descr="13.png"/>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121699" y="1896262"/>
            <a:ext cx="170591" cy="17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别说你会PPT】科技范十足商务展示PPT模板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99164" y="-3338958"/>
            <a:ext cx="812694" cy="812988"/>
          </a:xfrm>
          <a:prstGeom prst="rect">
            <a:avLst/>
          </a:prstGeom>
        </p:spPr>
      </p:pic>
      <p:pic>
        <p:nvPicPr>
          <p:cNvPr id="36" name="图片 35" descr="13.png"/>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625707" y="1054549"/>
            <a:ext cx="529343" cy="53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877" y="1167909"/>
            <a:ext cx="7477116" cy="4985848"/>
          </a:xfrm>
          <a:prstGeom prst="rect">
            <a:avLst/>
          </a:prstGeom>
        </p:spPr>
      </p:pic>
      <p:pic>
        <p:nvPicPr>
          <p:cNvPr id="4" name="图片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63293" y="997593"/>
            <a:ext cx="2819400" cy="3362325"/>
          </a:xfrm>
          <a:prstGeom prst="rect">
            <a:avLst/>
          </a:prstGeom>
        </p:spPr>
      </p:pic>
      <p:sp>
        <p:nvSpPr>
          <p:cNvPr id="19" name="TextBox 18"/>
          <p:cNvSpPr txBox="1"/>
          <p:nvPr/>
        </p:nvSpPr>
        <p:spPr>
          <a:xfrm>
            <a:off x="5359946" y="5527827"/>
            <a:ext cx="6026094" cy="446272"/>
          </a:xfrm>
          <a:prstGeom prst="rect">
            <a:avLst/>
          </a:prstGeom>
          <a:solidFill>
            <a:srgbClr val="FF511F"/>
          </a:solidFill>
        </p:spPr>
        <p:txBody>
          <a:bodyPr wrap="square" lIns="121917" tIns="60958" rIns="121917" bIns="60958" rtlCol="0">
            <a:spAutoFit/>
          </a:bodyPr>
          <a:lstStyle/>
          <a:p>
            <a:r>
              <a:rPr lang="en-US" altLang="zh-CN" sz="2100" dirty="0" smtClean="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汇报</a:t>
            </a:r>
            <a:r>
              <a:rPr lang="zh-CN" altLang="en-US" sz="1600" dirty="0" smtClean="0">
                <a:solidFill>
                  <a:schemeClr val="bg1"/>
                </a:solidFill>
                <a:latin typeface="微软雅黑" panose="020B0503020204020204" pitchFamily="34" charset="-122"/>
                <a:ea typeface="微软雅黑" panose="020B0503020204020204" pitchFamily="34" charset="-122"/>
              </a:rPr>
              <a:t>人：</a:t>
            </a:r>
            <a:r>
              <a:rPr lang="en-US" altLang="zh-CN" sz="1600" dirty="0" smtClean="0">
                <a:solidFill>
                  <a:schemeClr val="bg1"/>
                </a:solidFill>
                <a:latin typeface="微软雅黑" panose="020B0503020204020204" pitchFamily="34" charset="-122"/>
                <a:ea typeface="微软雅黑" panose="020B0503020204020204" pitchFamily="34" charset="-122"/>
              </a:rPr>
              <a:t>xxx</a:t>
            </a:r>
            <a:r>
              <a:rPr lang="zh-CN" altLang="en-US" sz="1600" dirty="0" smtClean="0">
                <a:solidFill>
                  <a:schemeClr val="bg1"/>
                </a:solidFill>
                <a:latin typeface="微软雅黑" panose="020B0503020204020204" pitchFamily="34" charset="-122"/>
                <a:ea typeface="微软雅黑" panose="020B0503020204020204" pitchFamily="34" charset="-122"/>
              </a:rPr>
              <a:t>  汇报时间：</a:t>
            </a:r>
            <a:r>
              <a:rPr lang="en-US" altLang="zh-CN" sz="1600" dirty="0" smtClean="0">
                <a:solidFill>
                  <a:schemeClr val="bg1"/>
                </a:solidFill>
                <a:latin typeface="微软雅黑" panose="020B0503020204020204" pitchFamily="34" charset="-122"/>
                <a:ea typeface="微软雅黑" panose="020B0503020204020204" pitchFamily="34" charset="-122"/>
              </a:rPr>
              <a:t>XX</a:t>
            </a:r>
            <a:r>
              <a:rPr lang="zh-CN" altLang="en-US" sz="1600" dirty="0" smtClean="0">
                <a:solidFill>
                  <a:schemeClr val="bg1"/>
                </a:solidFill>
                <a:latin typeface="微软雅黑" panose="020B0503020204020204" pitchFamily="34" charset="-122"/>
                <a:ea typeface="微软雅黑" panose="020B0503020204020204" pitchFamily="34" charset="-122"/>
              </a:rPr>
              <a:t>年</a:t>
            </a:r>
            <a:r>
              <a:rPr lang="en-US" altLang="zh-CN" sz="1600" dirty="0" smtClean="0">
                <a:solidFill>
                  <a:schemeClr val="bg1"/>
                </a:solidFill>
                <a:latin typeface="微软雅黑" panose="020B0503020204020204" pitchFamily="34" charset="-122"/>
                <a:ea typeface="微软雅黑" panose="020B0503020204020204" pitchFamily="34" charset="-122"/>
              </a:rPr>
              <a:t>XX</a:t>
            </a:r>
            <a:r>
              <a:rPr lang="zh-CN" altLang="en-US" sz="1600" dirty="0" smtClean="0">
                <a:solidFill>
                  <a:schemeClr val="bg1"/>
                </a:solidFill>
                <a:latin typeface="微软雅黑" panose="020B0503020204020204" pitchFamily="34" charset="-122"/>
                <a:ea typeface="微软雅黑" panose="020B0503020204020204" pitchFamily="34" charset="-122"/>
              </a:rPr>
              <a:t>月</a:t>
            </a:r>
            <a:r>
              <a:rPr lang="en-US" altLang="zh-CN" sz="2100" dirty="0" smtClean="0">
                <a:solidFill>
                  <a:schemeClr val="bg1"/>
                </a:solidFill>
                <a:latin typeface="微软雅黑" panose="020B0503020204020204" pitchFamily="34" charset="-122"/>
                <a:ea typeface="微软雅黑" panose="020B0503020204020204" pitchFamily="34" charset="-122"/>
              </a:rPr>
              <a:t>——</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4726075" y="4531541"/>
            <a:ext cx="7588937" cy="738664"/>
          </a:xfrm>
          <a:prstGeom prst="rect">
            <a:avLst/>
          </a:prstGeom>
          <a:noFill/>
        </p:spPr>
        <p:txBody>
          <a:bodyPr wrap="none" rtlCol="0">
            <a:spAutoFit/>
          </a:bodyPr>
          <a:lstStyle/>
          <a:p>
            <a:pPr algn="ctr"/>
            <a:r>
              <a:rPr lang="zh-CN" altLang="en-US" sz="4200" b="1" dirty="0">
                <a:latin typeface="微软雅黑" pitchFamily="34" charset="-122"/>
                <a:ea typeface="微软雅黑" pitchFamily="34" charset="-122"/>
              </a:rPr>
              <a:t>课外辅导培训暑假招生</a:t>
            </a:r>
            <a:r>
              <a:rPr lang="en-US" altLang="zh-CN" sz="4200" b="1" dirty="0" err="1">
                <a:latin typeface="微软雅黑" pitchFamily="34" charset="-122"/>
                <a:ea typeface="微软雅黑" pitchFamily="34" charset="-122"/>
              </a:rPr>
              <a:t>ppt</a:t>
            </a:r>
            <a:r>
              <a:rPr lang="zh-CN" altLang="en-US" sz="4200" b="1" dirty="0">
                <a:latin typeface="微软雅黑" pitchFamily="34" charset="-122"/>
                <a:ea typeface="微软雅黑" pitchFamily="34" charset="-122"/>
              </a:rPr>
              <a:t>模板</a:t>
            </a:r>
          </a:p>
        </p:txBody>
      </p:sp>
    </p:spTree>
    <p:extLst>
      <p:ext uri="{BB962C8B-B14F-4D97-AF65-F5344CB8AC3E}">
        <p14:creationId xmlns:p14="http://schemas.microsoft.com/office/powerpoint/2010/main" val="3923269980"/>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10" presetClass="entr" presetSubtype="0" repeatCount="indefinite"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2000"/>
                                        <p:tgtEl>
                                          <p:spTgt spid="33"/>
                                        </p:tgtEl>
                                      </p:cBhvr>
                                    </p:animEffect>
                                  </p:childTnLst>
                                </p:cTn>
                              </p:par>
                            </p:childTnLst>
                          </p:cTn>
                        </p:par>
                        <p:par>
                          <p:cTn id="22" fill="hold">
                            <p:stCondLst>
                              <p:cond delay="2500"/>
                            </p:stCondLst>
                            <p:childTnLst>
                              <p:par>
                                <p:cTn id="23" presetID="10" presetClass="exit" presetSubtype="0" repeatCount="indefinite" fill="hold" nodeType="afterEffect">
                                  <p:stCondLst>
                                    <p:cond delay="0"/>
                                  </p:stCondLst>
                                  <p:childTnLst>
                                    <p:animEffect transition="out" filter="fade">
                                      <p:cBhvr>
                                        <p:cTn id="24" dur="2000"/>
                                        <p:tgtEl>
                                          <p:spTgt spid="33"/>
                                        </p:tgtEl>
                                      </p:cBhvr>
                                    </p:animEffect>
                                    <p:set>
                                      <p:cBhvr>
                                        <p:cTn id="25" dur="1" fill="hold">
                                          <p:stCondLst>
                                            <p:cond delay="1999"/>
                                          </p:stCondLst>
                                        </p:cTn>
                                        <p:tgtEl>
                                          <p:spTgt spid="33"/>
                                        </p:tgtEl>
                                        <p:attrNameLst>
                                          <p:attrName>style.visibility</p:attrName>
                                        </p:attrNameLst>
                                      </p:cBhvr>
                                      <p:to>
                                        <p:strVal val="hidden"/>
                                      </p:to>
                                    </p:set>
                                  </p:childTnLst>
                                </p:cTn>
                              </p:par>
                              <p:par>
                                <p:cTn id="26" presetID="10" presetClass="entr" presetSubtype="0" repeatCount="indefinite"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750"/>
                                        <p:tgtEl>
                                          <p:spTgt spid="36"/>
                                        </p:tgtEl>
                                      </p:cBhvr>
                                    </p:animEffect>
                                  </p:childTnLst>
                                </p:cTn>
                              </p:par>
                              <p:par>
                                <p:cTn id="29" presetID="10" presetClass="exit" presetSubtype="0" repeatCount="indefinite" fill="hold" nodeType="withEffect">
                                  <p:stCondLst>
                                    <p:cond delay="0"/>
                                  </p:stCondLst>
                                  <p:childTnLst>
                                    <p:animEffect transition="out" filter="fade">
                                      <p:cBhvr>
                                        <p:cTn id="30" dur="1750"/>
                                        <p:tgtEl>
                                          <p:spTgt spid="36"/>
                                        </p:tgtEl>
                                      </p:cBhvr>
                                    </p:animEffect>
                                    <p:set>
                                      <p:cBhvr>
                                        <p:cTn id="31" dur="1" fill="hold">
                                          <p:stCondLst>
                                            <p:cond delay="1749"/>
                                          </p:stCondLst>
                                        </p:cTn>
                                        <p:tgtEl>
                                          <p:spTgt spid="36"/>
                                        </p:tgtEl>
                                        <p:attrNameLst>
                                          <p:attrName>style.visibility</p:attrName>
                                        </p:attrNameLst>
                                      </p:cBhvr>
                                      <p:to>
                                        <p:strVal val="hidden"/>
                                      </p:to>
                                    </p:set>
                                  </p:childTnLst>
                                </p:cTn>
                              </p:par>
                              <p:par>
                                <p:cTn id="32" presetID="10" presetClass="entr" presetSubtype="0" repeatCount="indefinite"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childTnLst>
                                </p:cTn>
                              </p:par>
                              <p:par>
                                <p:cTn id="35" presetID="10" presetClass="exit" presetSubtype="0" repeatCount="indefinite" fill="hold" nodeType="withEffect">
                                  <p:stCondLst>
                                    <p:cond delay="0"/>
                                  </p:stCondLst>
                                  <p:childTnLst>
                                    <p:animEffect transition="out" filter="fade">
                                      <p:cBhvr>
                                        <p:cTn id="36" dur="1000"/>
                                        <p:tgtEl>
                                          <p:spTgt spid="37"/>
                                        </p:tgtEl>
                                      </p:cBhvr>
                                    </p:animEffect>
                                    <p:set>
                                      <p:cBhvr>
                                        <p:cTn id="37" dur="1" fill="hold">
                                          <p:stCondLst>
                                            <p:cond delay="999"/>
                                          </p:stCondLst>
                                        </p:cTn>
                                        <p:tgtEl>
                                          <p:spTgt spid="37"/>
                                        </p:tgtEl>
                                        <p:attrNameLst>
                                          <p:attrName>style.visibility</p:attrName>
                                        </p:attrNameLst>
                                      </p:cBhvr>
                                      <p:to>
                                        <p:strVal val="hidden"/>
                                      </p:to>
                                    </p:set>
                                  </p:childTnLst>
                                </p:cTn>
                              </p:par>
                              <p:par>
                                <p:cTn id="38" presetID="10" presetClass="entr" presetSubtype="0" repeatCount="indefinite"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750"/>
                                        <p:tgtEl>
                                          <p:spTgt spid="38"/>
                                        </p:tgtEl>
                                      </p:cBhvr>
                                    </p:animEffect>
                                  </p:childTnLst>
                                </p:cTn>
                              </p:par>
                              <p:par>
                                <p:cTn id="41" presetID="10" presetClass="exit" presetSubtype="0" repeatCount="indefinite" fill="hold" nodeType="withEffect">
                                  <p:stCondLst>
                                    <p:cond delay="0"/>
                                  </p:stCondLst>
                                  <p:childTnLst>
                                    <p:animEffect transition="out" filter="fade">
                                      <p:cBhvr>
                                        <p:cTn id="42" dur="750"/>
                                        <p:tgtEl>
                                          <p:spTgt spid="38"/>
                                        </p:tgtEl>
                                      </p:cBhvr>
                                    </p:animEffect>
                                    <p:set>
                                      <p:cBhvr>
                                        <p:cTn id="43" dur="1" fill="hold">
                                          <p:stCondLst>
                                            <p:cond delay="749"/>
                                          </p:stCondLst>
                                        </p:cTn>
                                        <p:tgtEl>
                                          <p:spTgt spid="38"/>
                                        </p:tgtEl>
                                        <p:attrNameLst>
                                          <p:attrName>style.visibility</p:attrName>
                                        </p:attrNameLst>
                                      </p:cBhvr>
                                      <p:to>
                                        <p:strVal val="hidden"/>
                                      </p:to>
                                    </p:set>
                                  </p:childTnLst>
                                </p:cTn>
                              </p:par>
                              <p:par>
                                <p:cTn id="44" presetID="10" presetClass="entr" presetSubtype="0" repeatCount="indefinite"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childTnLst>
                                </p:cTn>
                              </p:par>
                              <p:par>
                                <p:cTn id="47" presetID="10" presetClass="exit" presetSubtype="0" repeatCount="indefinite" fill="hold" nodeType="withEffect">
                                  <p:stCondLst>
                                    <p:cond delay="0"/>
                                  </p:stCondLst>
                                  <p:childTnLst>
                                    <p:animEffect transition="out" filter="fade">
                                      <p:cBhvr>
                                        <p:cTn id="48" dur="1000"/>
                                        <p:tgtEl>
                                          <p:spTgt spid="39"/>
                                        </p:tgtEl>
                                      </p:cBhvr>
                                    </p:animEffect>
                                    <p:set>
                                      <p:cBhvr>
                                        <p:cTn id="49" dur="1" fill="hold">
                                          <p:stCondLst>
                                            <p:cond delay="999"/>
                                          </p:stCondLst>
                                        </p:cTn>
                                        <p:tgtEl>
                                          <p:spTgt spid="39"/>
                                        </p:tgtEl>
                                        <p:attrNameLst>
                                          <p:attrName>style.visibility</p:attrName>
                                        </p:attrNameLst>
                                      </p:cBhvr>
                                      <p:to>
                                        <p:strVal val="hidden"/>
                                      </p:to>
                                    </p:se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3"/>
                                        </p:tgtEl>
                                        <p:attrNameLst>
                                          <p:attrName>style.visibility</p:attrName>
                                        </p:attrNameLst>
                                      </p:cBhvr>
                                      <p:to>
                                        <p:strVal val="visible"/>
                                      </p:to>
                                    </p:set>
                                    <p:anim calcmode="lin" valueType="num">
                                      <p:cBhvr>
                                        <p:cTn id="52"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3"/>
                                        </p:tgtEl>
                                        <p:attrNameLst>
                                          <p:attrName>ppt_y</p:attrName>
                                        </p:attrNameLst>
                                      </p:cBhvr>
                                      <p:tavLst>
                                        <p:tav tm="0">
                                          <p:val>
                                            <p:strVal val="#ppt_y"/>
                                          </p:val>
                                        </p:tav>
                                        <p:tav tm="100000">
                                          <p:val>
                                            <p:strVal val="#ppt_y"/>
                                          </p:val>
                                        </p:tav>
                                      </p:tavLst>
                                    </p:anim>
                                    <p:anim calcmode="lin" valueType="num">
                                      <p:cBhvr>
                                        <p:cTn id="54"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3"/>
                                        </p:tgtEl>
                                      </p:cBhvr>
                                    </p:animEffect>
                                  </p:childTnLst>
                                </p:cTn>
                              </p:par>
                              <p:par>
                                <p:cTn id="57" presetID="16" presetClass="entr" presetSubtype="37" fill="hold" grpId="0" nodeType="withEffect">
                                  <p:stCondLst>
                                    <p:cond delay="200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hold" display="0">
                  <p:stCondLst>
                    <p:cond delay="indefinite"/>
                  </p:stCondLst>
                  <p:endCondLst>
                    <p:cond evt="onStopAudio" delay="0">
                      <p:tgtEl>
                        <p:sldTgt/>
                      </p:tgtEl>
                    </p:cond>
                  </p:endCondLst>
                </p:cTn>
                <p:tgtEl>
                  <p:spTgt spid="5"/>
                </p:tgtEl>
              </p:cMediaNode>
            </p:audio>
          </p:childTnLst>
        </p:cTn>
      </p:par>
    </p:tnLst>
    <p:bldLst>
      <p:bldP spid="19"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bwMode="auto">
          <a:xfrm>
            <a:off x="1259294" y="1113743"/>
            <a:ext cx="9746580" cy="5003801"/>
          </a:xfrm>
          <a:prstGeom prst="roundRect">
            <a:avLst>
              <a:gd name="adj" fmla="val 3926"/>
            </a:avLst>
          </a:prstGeom>
          <a:noFill/>
          <a:ln w="38100" cap="flat" cmpd="sng" algn="ctr">
            <a:solidFill>
              <a:srgbClr val="033B6D"/>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816143"/>
            <a:endParaRPr lang="zh-CN" altLang="en-US"/>
          </a:p>
        </p:txBody>
      </p:sp>
      <p:sp>
        <p:nvSpPr>
          <p:cNvPr id="3" name="Rectangle 11"/>
          <p:cNvSpPr>
            <a:spLocks noChangeArrowheads="1"/>
          </p:cNvSpPr>
          <p:nvPr/>
        </p:nvSpPr>
        <p:spPr bwMode="auto">
          <a:xfrm>
            <a:off x="1775406" y="1742505"/>
            <a:ext cx="5694097" cy="3882018"/>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 </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      岁月</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流转，时光飞逝，转眼间</a:t>
            </a:r>
            <a:r>
              <a:rPr lang="en-US" altLang="zh-CN" dirty="0" smtClean="0">
                <a:solidFill>
                  <a:schemeClr val="tx1">
                    <a:lumMod val="95000"/>
                    <a:lumOff val="5000"/>
                  </a:schemeClr>
                </a:solidFill>
                <a:latin typeface="微软雅黑" pitchFamily="34" charset="-122"/>
                <a:ea typeface="微软雅黑" pitchFamily="34" charset="-122"/>
                <a:sym typeface="微软雅黑" pitchFamily="34" charset="-122"/>
              </a:rPr>
              <a:t>201X</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年</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的工作又接近尾声。</a:t>
            </a:r>
          </a:p>
          <a:p>
            <a:pPr eaLnBrk="0" hangingPunct="0">
              <a:lnSpc>
                <a:spcPct val="150000"/>
              </a:lnSpc>
            </a:pP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    </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   回首</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过去一年的工作，经过全体领导及员工的共同努力，公司经营业绩保持良好，行业地位、社会形象日渐提升</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，各项</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工作全面发展。今年，</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面对</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经济下行所带来的影响</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公司上下团结一致，奋力拼搏</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，打</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了一场漂亮的安全效益翻身仗。我们不仅在上半年实现了扭亏为赢，而且全年销售收入突破</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了</a:t>
            </a:r>
            <a:r>
              <a:rPr lang="en-US" altLang="zh-CN" dirty="0" smtClean="0">
                <a:solidFill>
                  <a:schemeClr val="tx1">
                    <a:lumMod val="95000"/>
                    <a:lumOff val="5000"/>
                  </a:schemeClr>
                </a:solidFill>
                <a:latin typeface="微软雅黑" pitchFamily="34" charset="-122"/>
                <a:ea typeface="微软雅黑" pitchFamily="34" charset="-122"/>
                <a:sym typeface="微软雅黑" pitchFamily="34" charset="-122"/>
              </a:rPr>
              <a:t>3</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亿</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元</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，标志</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着</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公司</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迈上了一个新台阶，</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步入</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了一个新的发展阶段。</a:t>
            </a:r>
          </a:p>
          <a:p>
            <a:pPr eaLnBrk="0" hangingPunct="0">
              <a:lnSpc>
                <a:spcPct val="150000"/>
              </a:lnSpc>
            </a:pP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    </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   新</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起点、新希望。站在</a:t>
            </a:r>
            <a:r>
              <a:rPr lang="en-US" altLang="zh-CN" dirty="0" smtClean="0">
                <a:solidFill>
                  <a:schemeClr val="tx1">
                    <a:lumMod val="95000"/>
                    <a:lumOff val="5000"/>
                  </a:schemeClr>
                </a:solidFill>
                <a:latin typeface="微软雅黑" pitchFamily="34" charset="-122"/>
                <a:ea typeface="微软雅黑" pitchFamily="34" charset="-122"/>
                <a:sym typeface="微软雅黑" pitchFamily="34" charset="-122"/>
              </a:rPr>
              <a:t>201X</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年</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的起点，我们将继承和发扬过去工作中存在的优点，汲取经验，摒弃不足，满怀信心，以更清醒的头脑、更旺盛的斗志、更奋发的</a:t>
            </a:r>
            <a:r>
              <a:rPr lang="zh-CN" altLang="en-US" dirty="0" smtClean="0">
                <a:solidFill>
                  <a:schemeClr val="tx1">
                    <a:lumMod val="95000"/>
                    <a:lumOff val="5000"/>
                  </a:schemeClr>
                </a:solidFill>
                <a:latin typeface="微软雅黑" pitchFamily="34" charset="-122"/>
                <a:ea typeface="微软雅黑" pitchFamily="34" charset="-122"/>
                <a:sym typeface="微软雅黑" pitchFamily="34" charset="-122"/>
              </a:rPr>
              <a:t>姿态和</a:t>
            </a:r>
            <a:r>
              <a:rPr lang="zh-CN" altLang="en-US" dirty="0">
                <a:solidFill>
                  <a:schemeClr val="tx1">
                    <a:lumMod val="95000"/>
                    <a:lumOff val="5000"/>
                  </a:schemeClr>
                </a:solidFill>
                <a:latin typeface="微软雅黑" pitchFamily="34" charset="-122"/>
                <a:ea typeface="微软雅黑" pitchFamily="34" charset="-122"/>
                <a:sym typeface="微软雅黑" pitchFamily="34" charset="-122"/>
              </a:rPr>
              <a:t>更充沛的干劲，向我们的既定目标进发！</a:t>
            </a:r>
          </a:p>
        </p:txBody>
      </p:sp>
      <p:grpSp>
        <p:nvGrpSpPr>
          <p:cNvPr id="4" name="组合 3"/>
          <p:cNvGrpSpPr/>
          <p:nvPr/>
        </p:nvGrpSpPr>
        <p:grpSpPr>
          <a:xfrm>
            <a:off x="2332166" y="809426"/>
            <a:ext cx="1859727" cy="608634"/>
            <a:chOff x="2332469" y="809238"/>
            <a:chExt cx="1859969" cy="608493"/>
          </a:xfrm>
        </p:grpSpPr>
        <p:sp>
          <p:nvSpPr>
            <p:cNvPr id="5" name="圆角矩形 4"/>
            <p:cNvSpPr/>
            <p:nvPr/>
          </p:nvSpPr>
          <p:spPr bwMode="auto">
            <a:xfrm>
              <a:off x="2332469" y="809238"/>
              <a:ext cx="1859969" cy="608493"/>
            </a:xfrm>
            <a:prstGeom prst="roundRect">
              <a:avLst>
                <a:gd name="adj" fmla="val 50000"/>
              </a:avLst>
            </a:prstGeom>
            <a:solidFill>
              <a:srgbClr val="033B6D"/>
            </a:solidFill>
            <a:ln w="19050" cap="flat" cmpd="sng" algn="ctr">
              <a:noFill/>
              <a:prstDash val="solid"/>
              <a:round/>
              <a:headEnd type="none" w="med" len="med"/>
              <a:tailEnd type="none" w="med" len="med"/>
            </a:ln>
            <a:effectLst/>
            <a:extLst/>
          </p:spPr>
          <p:txBody>
            <a:bodyPr vert="horz" wrap="square" lIns="108816" tIns="54408" rIns="108816" bIns="54408" numCol="1" rtlCol="0" anchor="t" anchorCtr="0" compatLnSpc="1">
              <a:prstTxWarp prst="textNoShape">
                <a:avLst/>
              </a:prstTxWarp>
            </a:bodyPr>
            <a:lstStyle/>
            <a:p>
              <a:pPr algn="ctr" defTabSz="1088163"/>
              <a:endParaRPr lang="zh-CN" altLang="en-US" sz="2800" dirty="0">
                <a:solidFill>
                  <a:schemeClr val="bg1"/>
                </a:solidFill>
                <a:latin typeface="+mj-lt"/>
                <a:ea typeface="微软雅黑" pitchFamily="34" charset="-122"/>
              </a:endParaRPr>
            </a:p>
          </p:txBody>
        </p:sp>
        <p:sp>
          <p:nvSpPr>
            <p:cNvPr id="6" name="矩形 5"/>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latin typeface="微软雅黑" pitchFamily="34" charset="-122"/>
                  <a:ea typeface="微软雅黑" pitchFamily="34" charset="-122"/>
                </a:rPr>
                <a:t>前 言</a:t>
              </a:r>
              <a:endParaRPr lang="zh-CN" altLang="en-US" sz="2800" dirty="0">
                <a:latin typeface="微软雅黑" pitchFamily="34" charset="-122"/>
                <a:ea typeface="微软雅黑" pitchFamily="34" charset="-122"/>
              </a:endParaRPr>
            </a:p>
          </p:txBody>
        </p:sp>
      </p:grpSp>
      <p:sp>
        <p:nvSpPr>
          <p:cNvPr id="7" name="圆角矩形 6"/>
          <p:cNvSpPr/>
          <p:nvPr/>
        </p:nvSpPr>
        <p:spPr>
          <a:xfrm>
            <a:off x="7926647" y="1869869"/>
            <a:ext cx="2613464" cy="1657091"/>
          </a:xfrm>
          <a:prstGeom prst="round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926647" y="3720767"/>
            <a:ext cx="2613464" cy="1657091"/>
          </a:xfrm>
          <a:prstGeom prst="round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1549008"/>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1000"/>
                                        <p:tgtEl>
                                          <p:spTgt spid="2"/>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1000"/>
                                        <p:tgtEl>
                                          <p:spTgt spid="3">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1000"/>
                                        <p:tgtEl>
                                          <p:spTgt spid="3">
                                            <p:txEl>
                                              <p:pRg st="1" end="1"/>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1000"/>
                                        <p:tgtEl>
                                          <p:spTgt spid="3">
                                            <p:txEl>
                                              <p:pRg st="2" end="2"/>
                                            </p:txEl>
                                          </p:spTgt>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chemeClr val="tx1">
              <a:lumMod val="75000"/>
              <a:lumOff val="25000"/>
            </a:schemeClr>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headEnd/>
              <a:tailEnd/>
            </a:ln>
          </p:spPr>
          <p:txBody>
            <a:bodyPr lIns="121898" tIns="60948" rIns="121898" bIns="60948">
              <a:spAutoFit/>
            </a:bodyPr>
            <a:lstStyle/>
            <a:p>
              <a:pPr algn="ctr"/>
              <a:r>
                <a:rPr lang="zh-CN" altLang="en-US" sz="6600" b="1" dirty="0">
                  <a:solidFill>
                    <a:schemeClr val="bg1"/>
                  </a:solidFill>
                  <a:latin typeface="微软雅黑" pitchFamily="34" charset="-122"/>
                  <a:ea typeface="微软雅黑" pitchFamily="34" charset="-122"/>
                </a:rPr>
                <a:t>目</a:t>
              </a:r>
              <a:endParaRPr lang="en-US" altLang="zh-CN" sz="6600" b="1" dirty="0">
                <a:solidFill>
                  <a:schemeClr val="bg1"/>
                </a:solidFill>
                <a:latin typeface="微软雅黑" pitchFamily="34" charset="-122"/>
                <a:ea typeface="微软雅黑" pitchFamily="34" charset="-122"/>
              </a:endParaRPr>
            </a:p>
            <a:p>
              <a:pPr algn="ctr"/>
              <a:r>
                <a:rPr lang="zh-CN" altLang="en-US" sz="6600" b="1" dirty="0">
                  <a:solidFill>
                    <a:schemeClr val="bg1"/>
                  </a:solidFill>
                  <a:latin typeface="微软雅黑" pitchFamily="34" charset="-122"/>
                  <a:ea typeface="微软雅黑" pitchFamily="34" charset="-122"/>
                </a:rPr>
                <a:t>录</a:t>
              </a:r>
            </a:p>
          </p:txBody>
        </p:sp>
      </p:grpSp>
      <p:grpSp>
        <p:nvGrpSpPr>
          <p:cNvPr id="42" name="组合 9"/>
          <p:cNvGrpSpPr>
            <a:grpSpLocks/>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5912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01</a:t>
              </a:r>
              <a:endParaRPr lang="zh-CN" altLang="en-US" sz="3200">
                <a:solidFill>
                  <a:schemeClr val="bg1"/>
                </a:solidFill>
                <a:latin typeface="Impact" pitchFamily="34" charset="0"/>
              </a:endParaRPr>
            </a:p>
          </p:txBody>
        </p:sp>
      </p:grpSp>
      <p:grpSp>
        <p:nvGrpSpPr>
          <p:cNvPr id="48" name="组合 37"/>
          <p:cNvGrpSpPr>
            <a:grpSpLocks/>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5D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05</a:t>
              </a:r>
              <a:endParaRPr lang="zh-CN" altLang="en-US" sz="3200" dirty="0">
                <a:solidFill>
                  <a:schemeClr val="bg1"/>
                </a:solidFill>
                <a:latin typeface="Impact" pitchFamily="34" charset="0"/>
              </a:endParaRPr>
            </a:p>
          </p:txBody>
        </p:sp>
      </p:grpSp>
      <p:grpSp>
        <p:nvGrpSpPr>
          <p:cNvPr id="51" name="组合 40"/>
          <p:cNvGrpSpPr>
            <a:grpSpLocks/>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F511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04</a:t>
              </a:r>
              <a:endParaRPr lang="zh-CN" altLang="en-US" sz="3200">
                <a:solidFill>
                  <a:schemeClr val="bg1"/>
                </a:solidFill>
                <a:latin typeface="Impact" pitchFamily="34" charset="0"/>
              </a:endParaRPr>
            </a:p>
          </p:txBody>
        </p:sp>
      </p:grpSp>
      <p:grpSp>
        <p:nvGrpSpPr>
          <p:cNvPr id="54" name="组合 43"/>
          <p:cNvGrpSpPr>
            <a:grpSpLocks/>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2A6D7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03</a:t>
              </a:r>
              <a:endParaRPr lang="zh-CN" altLang="en-US" sz="3200" dirty="0">
                <a:solidFill>
                  <a:schemeClr val="bg1"/>
                </a:solidFill>
                <a:latin typeface="Impact" pitchFamily="34" charset="0"/>
              </a:endParaRPr>
            </a:p>
          </p:txBody>
        </p:sp>
      </p:grpSp>
      <p:grpSp>
        <p:nvGrpSpPr>
          <p:cNvPr id="57" name="组合 46"/>
          <p:cNvGrpSpPr>
            <a:grpSpLocks/>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33B6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02</a:t>
              </a:r>
              <a:endParaRPr lang="zh-CN" altLang="en-US" sz="3200">
                <a:solidFill>
                  <a:schemeClr val="bg1"/>
                </a:solidFill>
                <a:latin typeface="Impact" pitchFamily="34" charset="0"/>
              </a:endParaRPr>
            </a:p>
          </p:txBody>
        </p:sp>
      </p:grpSp>
      <p:grpSp>
        <p:nvGrpSpPr>
          <p:cNvPr id="77" name="组合 76"/>
          <p:cNvGrpSpPr/>
          <p:nvPr/>
        </p:nvGrpSpPr>
        <p:grpSpPr>
          <a:xfrm>
            <a:off x="6263011" y="1413570"/>
            <a:ext cx="3741980" cy="511504"/>
            <a:chOff x="6339097" y="1573726"/>
            <a:chExt cx="3744416" cy="511504"/>
          </a:xfrm>
        </p:grpSpPr>
        <p:sp>
          <p:nvSpPr>
            <p:cNvPr id="78" name="圆角矩形 77"/>
            <p:cNvSpPr/>
            <p:nvPr/>
          </p:nvSpPr>
          <p:spPr>
            <a:xfrm>
              <a:off x="6339097" y="1573726"/>
              <a:ext cx="3744416" cy="511504"/>
            </a:xfrm>
            <a:prstGeom prst="roundRect">
              <a:avLst/>
            </a:prstGeom>
            <a:solidFill>
              <a:srgbClr val="F591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近期工作概述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p:grpSpPr>
        <p:sp>
          <p:nvSpPr>
            <p:cNvPr id="82" name="圆角矩形 81"/>
            <p:cNvSpPr/>
            <p:nvPr/>
          </p:nvSpPr>
          <p:spPr>
            <a:xfrm>
              <a:off x="6315199" y="2410178"/>
              <a:ext cx="3744416" cy="511504"/>
            </a:xfrm>
            <a:prstGeom prst="roundRect">
              <a:avLst/>
            </a:prstGeom>
            <a:solidFill>
              <a:srgbClr val="033B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p:grpSpPr>
        <p:sp>
          <p:nvSpPr>
            <p:cNvPr id="86" name="圆角矩形 85"/>
            <p:cNvSpPr/>
            <p:nvPr/>
          </p:nvSpPr>
          <p:spPr>
            <a:xfrm>
              <a:off x="6339097" y="3296031"/>
              <a:ext cx="3744416" cy="511504"/>
            </a:xfrm>
            <a:prstGeom prst="roundRect">
              <a:avLst/>
            </a:prstGeom>
            <a:solidFill>
              <a:srgbClr val="2A6D7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p:grpSpPr>
        <p:sp>
          <p:nvSpPr>
            <p:cNvPr id="90" name="圆角矩形 89"/>
            <p:cNvSpPr/>
            <p:nvPr/>
          </p:nvSpPr>
          <p:spPr>
            <a:xfrm>
              <a:off x="6339097" y="4180903"/>
              <a:ext cx="3744416" cy="511504"/>
            </a:xfrm>
            <a:prstGeom prst="roundRect">
              <a:avLst/>
            </a:prstGeom>
            <a:solidFill>
              <a:srgbClr val="FF511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经验与不足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p:grpSpPr>
        <p:sp>
          <p:nvSpPr>
            <p:cNvPr id="94" name="圆角矩形 9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下一阶段计划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1361909"/>
            <a:ext cx="576064" cy="679386"/>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87241486"/>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par>
                                <p:cTn id="12" presetID="22" presetClass="entr" presetSubtype="8" fill="hold" nodeType="withEffect">
                                  <p:stCondLst>
                                    <p:cond delay="300"/>
                                  </p:stCondLst>
                                  <p:childTnLst>
                                    <p:set>
                                      <p:cBhvr>
                                        <p:cTn id="13" dur="1" fill="hold">
                                          <p:stCondLst>
                                            <p:cond delay="0"/>
                                          </p:stCondLst>
                                        </p:cTn>
                                        <p:tgtEl>
                                          <p:spTgt spid="77"/>
                                        </p:tgtEl>
                                        <p:attrNameLst>
                                          <p:attrName>style.visibility</p:attrName>
                                        </p:attrNameLst>
                                      </p:cBhvr>
                                      <p:to>
                                        <p:strVal val="visible"/>
                                      </p:to>
                                    </p:set>
                                    <p:animEffect transition="in" filter="wipe(left)">
                                      <p:cBhvr>
                                        <p:cTn id="14" dur="500"/>
                                        <p:tgtEl>
                                          <p:spTgt spid="77"/>
                                        </p:tgtEl>
                                      </p:cBhvr>
                                    </p:animEffect>
                                  </p:childTnLst>
                                </p:cTn>
                              </p:par>
                              <p:par>
                                <p:cTn id="15" presetID="10" presetClass="entr" presetSubtype="0" fill="hold" nodeType="withEffect">
                                  <p:stCondLst>
                                    <p:cond delay="3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8" fill="hold" nodeType="withEffect">
                                  <p:stCondLst>
                                    <p:cond delay="600"/>
                                  </p:stCondLst>
                                  <p:childTnLst>
                                    <p:set>
                                      <p:cBhvr>
                                        <p:cTn id="19" dur="1" fill="hold">
                                          <p:stCondLst>
                                            <p:cond delay="0"/>
                                          </p:stCondLst>
                                        </p:cTn>
                                        <p:tgtEl>
                                          <p:spTgt spid="81"/>
                                        </p:tgtEl>
                                        <p:attrNameLst>
                                          <p:attrName>style.visibility</p:attrName>
                                        </p:attrNameLst>
                                      </p:cBhvr>
                                      <p:to>
                                        <p:strVal val="visible"/>
                                      </p:to>
                                    </p:set>
                                    <p:animEffect transition="in" filter="wipe(left)">
                                      <p:cBhvr>
                                        <p:cTn id="20" dur="500"/>
                                        <p:tgtEl>
                                          <p:spTgt spid="81"/>
                                        </p:tgtEl>
                                      </p:cBhvr>
                                    </p:animEffect>
                                  </p:childTnLst>
                                </p:cTn>
                              </p:par>
                              <p:par>
                                <p:cTn id="21" presetID="10" presetClass="entr" presetSubtype="0" fill="hold" nodeType="withEffect">
                                  <p:stCondLst>
                                    <p:cond delay="60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22" presetClass="entr" presetSubtype="8" fill="hold" nodeType="withEffect">
                                  <p:stCondLst>
                                    <p:cond delay="90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par>
                                <p:cTn id="27" presetID="10" presetClass="entr" presetSubtype="0" fill="hold" nodeType="withEffect">
                                  <p:stCondLst>
                                    <p:cond delay="9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22" presetClass="entr" presetSubtype="8" fill="hold" nodeType="withEffect">
                                  <p:stCondLst>
                                    <p:cond delay="1200"/>
                                  </p:stCondLst>
                                  <p:childTnLst>
                                    <p:set>
                                      <p:cBhvr>
                                        <p:cTn id="31" dur="1" fill="hold">
                                          <p:stCondLst>
                                            <p:cond delay="0"/>
                                          </p:stCondLst>
                                        </p:cTn>
                                        <p:tgtEl>
                                          <p:spTgt spid="89"/>
                                        </p:tgtEl>
                                        <p:attrNameLst>
                                          <p:attrName>style.visibility</p:attrName>
                                        </p:attrNameLst>
                                      </p:cBhvr>
                                      <p:to>
                                        <p:strVal val="visible"/>
                                      </p:to>
                                    </p:set>
                                    <p:animEffect transition="in" filter="wipe(left)">
                                      <p:cBhvr>
                                        <p:cTn id="32" dur="500"/>
                                        <p:tgtEl>
                                          <p:spTgt spid="89"/>
                                        </p:tgtEl>
                                      </p:cBhvr>
                                    </p:animEffect>
                                  </p:childTnLst>
                                </p:cTn>
                              </p:par>
                              <p:par>
                                <p:cTn id="33" presetID="10" presetClass="entr" presetSubtype="0" fill="hold" nodeType="withEffect">
                                  <p:stCondLst>
                                    <p:cond delay="120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22" presetClass="entr" presetSubtype="8" fill="hold" nodeType="withEffect">
                                  <p:stCondLst>
                                    <p:cond delay="1500"/>
                                  </p:stCondLst>
                                  <p:childTnLst>
                                    <p:set>
                                      <p:cBhvr>
                                        <p:cTn id="37" dur="1" fill="hold">
                                          <p:stCondLst>
                                            <p:cond delay="0"/>
                                          </p:stCondLst>
                                        </p:cTn>
                                        <p:tgtEl>
                                          <p:spTgt spid="93"/>
                                        </p:tgtEl>
                                        <p:attrNameLst>
                                          <p:attrName>style.visibility</p:attrName>
                                        </p:attrNameLst>
                                      </p:cBhvr>
                                      <p:to>
                                        <p:strVal val="visible"/>
                                      </p:to>
                                    </p:set>
                                    <p:animEffect transition="in" filter="wipe(left)">
                                      <p:cBhvr>
                                        <p:cTn id="38" dur="500"/>
                                        <p:tgtEl>
                                          <p:spTgt spid="93"/>
                                        </p:tgtEl>
                                      </p:cBhvr>
                                    </p:animEffect>
                                  </p:childTnLst>
                                </p:cTn>
                              </p:par>
                            </p:childTnLst>
                          </p:cTn>
                        </p:par>
                        <p:par>
                          <p:cTn id="39" fill="hold">
                            <p:stCondLst>
                              <p:cond delay="2500"/>
                            </p:stCondLst>
                            <p:childTnLst>
                              <p:par>
                                <p:cTn id="40" presetID="2" presetClass="entr" presetSubtype="8" fill="hold" grpId="0" nodeType="afterEffect">
                                  <p:stCondLst>
                                    <p:cond delay="0"/>
                                  </p:stCondLst>
                                  <p:childTnLst>
                                    <p:set>
                                      <p:cBhvr>
                                        <p:cTn id="41" dur="1" fill="hold">
                                          <p:stCondLst>
                                            <p:cond delay="0"/>
                                          </p:stCondLst>
                                        </p:cTn>
                                        <p:tgtEl>
                                          <p:spTgt spid="96"/>
                                        </p:tgtEl>
                                        <p:attrNameLst>
                                          <p:attrName>style.visibility</p:attrName>
                                        </p:attrNameLst>
                                      </p:cBhvr>
                                      <p:to>
                                        <p:strVal val="visible"/>
                                      </p:to>
                                    </p:set>
                                    <p:anim calcmode="lin" valueType="num">
                                      <p:cBhvr additive="base">
                                        <p:cTn id="42" dur="500" fill="hold"/>
                                        <p:tgtEl>
                                          <p:spTgt spid="96"/>
                                        </p:tgtEl>
                                        <p:attrNameLst>
                                          <p:attrName>ppt_x</p:attrName>
                                        </p:attrNameLst>
                                      </p:cBhvr>
                                      <p:tavLst>
                                        <p:tav tm="0">
                                          <p:val>
                                            <p:strVal val="0-#ppt_w/2"/>
                                          </p:val>
                                        </p:tav>
                                        <p:tav tm="100000">
                                          <p:val>
                                            <p:strVal val="#ppt_x"/>
                                          </p:val>
                                        </p:tav>
                                      </p:tavLst>
                                    </p:anim>
                                    <p:anim calcmode="lin" valueType="num">
                                      <p:cBhvr additive="base">
                                        <p:cTn id="43" dur="500" fill="hold"/>
                                        <p:tgtEl>
                                          <p:spTgt spid="96"/>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6" presetClass="emph" presetSubtype="0" fill="hold" nodeType="afterEffect">
                                  <p:stCondLst>
                                    <p:cond delay="0"/>
                                  </p:stCondLst>
                                  <p:childTnLst>
                                    <p:animEffect transition="out" filter="fade">
                                      <p:cBhvr>
                                        <p:cTn id="46" dur="500" tmFilter="0, 0; .2, .5; .8, .5; 1, 0"/>
                                        <p:tgtEl>
                                          <p:spTgt spid="42"/>
                                        </p:tgtEl>
                                      </p:cBhvr>
                                    </p:animEffect>
                                    <p:animScale>
                                      <p:cBhvr>
                                        <p:cTn id="47" dur="250" autoRev="1" fill="hold"/>
                                        <p:tgtEl>
                                          <p:spTgt spid="42"/>
                                        </p:tgtEl>
                                      </p:cBhvr>
                                      <p:by x="105000" y="105000"/>
                                    </p:animScale>
                                  </p:childTnLst>
                                </p:cTn>
                              </p:par>
                              <p:par>
                                <p:cTn id="48" presetID="26" presetClass="emph" presetSubtype="0" fill="hold" nodeType="withEffect">
                                  <p:stCondLst>
                                    <p:cond delay="0"/>
                                  </p:stCondLst>
                                  <p:childTnLst>
                                    <p:animEffect transition="out" filter="fade">
                                      <p:cBhvr>
                                        <p:cTn id="49" dur="500" tmFilter="0, 0; .2, .5; .8, .5; 1, 0"/>
                                        <p:tgtEl>
                                          <p:spTgt spid="77"/>
                                        </p:tgtEl>
                                      </p:cBhvr>
                                    </p:animEffect>
                                    <p:animScale>
                                      <p:cBhvr>
                                        <p:cTn id="50"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48035" y="1339316"/>
            <a:ext cx="6361113"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4" name="矩形 3"/>
          <p:cNvSpPr/>
          <p:nvPr/>
        </p:nvSpPr>
        <p:spPr>
          <a:xfrm>
            <a:off x="4379884" y="1125538"/>
            <a:ext cx="4686301" cy="463658"/>
          </a:xfrm>
          <a:prstGeom prst="rect">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5" name="六边形 4"/>
          <p:cNvSpPr/>
          <p:nvPr/>
        </p:nvSpPr>
        <p:spPr>
          <a:xfrm>
            <a:off x="1062319" y="2926155"/>
            <a:ext cx="1587056" cy="1368469"/>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3200" dirty="0" smtClean="0">
                <a:latin typeface="微软雅黑" pitchFamily="34" charset="-122"/>
                <a:ea typeface="微软雅黑" pitchFamily="34" charset="-122"/>
              </a:rPr>
              <a:t>工作</a:t>
            </a:r>
            <a:r>
              <a:rPr lang="zh-CN" altLang="en-US" sz="3200" dirty="0">
                <a:latin typeface="微软雅黑" pitchFamily="34" charset="-122"/>
                <a:ea typeface="微软雅黑" pitchFamily="34" charset="-122"/>
              </a:rPr>
              <a:t>概述</a:t>
            </a:r>
          </a:p>
        </p:txBody>
      </p:sp>
      <p:cxnSp>
        <p:nvCxnSpPr>
          <p:cNvPr id="6" name="直接箭头连接符 5"/>
          <p:cNvCxnSpPr>
            <a:stCxn id="5" idx="5"/>
          </p:cNvCxnSpPr>
          <p:nvPr/>
        </p:nvCxnSpPr>
        <p:spPr>
          <a:xfrm flipV="1">
            <a:off x="2307337" y="1989835"/>
            <a:ext cx="1240698"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649375" y="3610389"/>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307337" y="4294624"/>
            <a:ext cx="1240698"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64058" y="1629711"/>
            <a:ext cx="6048673"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矩形 10"/>
          <p:cNvSpPr/>
          <p:nvPr/>
        </p:nvSpPr>
        <p:spPr>
          <a:xfrm>
            <a:off x="3548035" y="3139934"/>
            <a:ext cx="6361113"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2" name="矩形 11"/>
          <p:cNvSpPr/>
          <p:nvPr/>
        </p:nvSpPr>
        <p:spPr>
          <a:xfrm>
            <a:off x="4379884" y="2926155"/>
            <a:ext cx="4686301" cy="463658"/>
          </a:xfrm>
          <a:prstGeom prst="rect">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13" name="TextBox 12"/>
          <p:cNvSpPr txBox="1"/>
          <p:nvPr/>
        </p:nvSpPr>
        <p:spPr>
          <a:xfrm>
            <a:off x="3764058" y="3430328"/>
            <a:ext cx="6048673"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itchFamily="34" charset="-122"/>
                <a:ea typeface="微软雅黑" pitchFamily="34" charset="-122"/>
              </a:rPr>
              <a:t>文字。</a:t>
            </a:r>
          </a:p>
        </p:txBody>
      </p:sp>
      <p:sp>
        <p:nvSpPr>
          <p:cNvPr id="14" name="矩形 13"/>
          <p:cNvSpPr/>
          <p:nvPr/>
        </p:nvSpPr>
        <p:spPr>
          <a:xfrm>
            <a:off x="3548035" y="4940551"/>
            <a:ext cx="6361113"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5" name="矩形 14"/>
          <p:cNvSpPr/>
          <p:nvPr/>
        </p:nvSpPr>
        <p:spPr>
          <a:xfrm>
            <a:off x="4379884" y="4726772"/>
            <a:ext cx="4686301" cy="463658"/>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16" name="TextBox 15"/>
          <p:cNvSpPr txBox="1"/>
          <p:nvPr/>
        </p:nvSpPr>
        <p:spPr>
          <a:xfrm>
            <a:off x="3764058" y="5230945"/>
            <a:ext cx="6048673"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itchFamily="34" charset="-122"/>
                <a:ea typeface="微软雅黑" pitchFamily="34" charset="-122"/>
              </a:rPr>
              <a:t>文字。</a:t>
            </a:r>
          </a:p>
        </p:txBody>
      </p:sp>
      <p:sp>
        <p:nvSpPr>
          <p:cNvPr id="18"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2</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570351004"/>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9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9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4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9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36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86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36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7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27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7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9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9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4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9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36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860"/>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36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7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27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7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534090" y="3790084"/>
            <a:ext cx="10937103" cy="438144"/>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9" name="肘形连接符 128"/>
          <p:cNvCxnSpPr>
            <a:stCxn id="131" idx="3"/>
            <a:endCxn id="134" idx="1"/>
          </p:cNvCxnSpPr>
          <p:nvPr/>
        </p:nvCxnSpPr>
        <p:spPr>
          <a:xfrm rot="5400000" flipH="1" flipV="1">
            <a:off x="1080221"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1019641" y="3673113"/>
            <a:ext cx="582717" cy="676392"/>
            <a:chOff x="1109756" y="3090803"/>
            <a:chExt cx="583096" cy="676392"/>
          </a:xfrm>
          <a:solidFill>
            <a:srgbClr val="005DA2"/>
          </a:solidFill>
        </p:grpSpPr>
        <p:sp>
          <p:nvSpPr>
            <p:cNvPr id="131" name="六边形 130"/>
            <p:cNvSpPr/>
            <p:nvPr/>
          </p:nvSpPr>
          <p:spPr>
            <a:xfrm rot="5400000">
              <a:off x="1063108" y="3137451"/>
              <a:ext cx="676392" cy="583096"/>
            </a:xfrm>
            <a:prstGeom prst="hexagon">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2" name="文本框 64"/>
            <p:cNvSpPr txBox="1"/>
            <p:nvPr/>
          </p:nvSpPr>
          <p:spPr>
            <a:xfrm>
              <a:off x="1115002" y="3298194"/>
              <a:ext cx="577850"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4</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02358" y="2482065"/>
            <a:ext cx="1412415" cy="876262"/>
            <a:chOff x="1853741" y="1952625"/>
            <a:chExt cx="1413335" cy="876262"/>
          </a:xfrm>
          <a:solidFill>
            <a:schemeClr val="bg1">
              <a:lumMod val="75000"/>
            </a:schemeClr>
          </a:solidFill>
        </p:grpSpPr>
        <p:sp>
          <p:nvSpPr>
            <p:cNvPr id="134" name="矩形 133"/>
            <p:cNvSpPr/>
            <p:nvPr/>
          </p:nvSpPr>
          <p:spPr>
            <a:xfrm>
              <a:off x="1853741" y="1952625"/>
              <a:ext cx="1413334" cy="876262"/>
            </a:xfrm>
            <a:prstGeom prst="rect">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35" name="文本框 66"/>
            <p:cNvSpPr txBox="1"/>
            <p:nvPr/>
          </p:nvSpPr>
          <p:spPr>
            <a:xfrm>
              <a:off x="1853742" y="1997871"/>
              <a:ext cx="1413334" cy="646331"/>
            </a:xfrm>
            <a:prstGeom prst="rect">
              <a:avLst/>
            </a:prstGeom>
            <a:noFill/>
          </p:spPr>
          <p:txBody>
            <a:bodyPr wrap="square" rtlCol="0">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       在这里添加你的文字，图片也可以，记得加满哦。</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136" name="肘形连接符 135"/>
          <p:cNvCxnSpPr>
            <a:stCxn id="138" idx="3"/>
            <a:endCxn id="141" idx="1"/>
          </p:cNvCxnSpPr>
          <p:nvPr/>
        </p:nvCxnSpPr>
        <p:spPr>
          <a:xfrm rot="5400000" flipH="1" flipV="1">
            <a:off x="3658934"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598354" y="3673113"/>
            <a:ext cx="582717" cy="676392"/>
            <a:chOff x="1109756" y="3090803"/>
            <a:chExt cx="583096" cy="676392"/>
          </a:xfrm>
          <a:solidFill>
            <a:srgbClr val="005DA2"/>
          </a:solidFill>
        </p:grpSpPr>
        <p:sp>
          <p:nvSpPr>
            <p:cNvPr id="138" name="六边形 137"/>
            <p:cNvSpPr/>
            <p:nvPr/>
          </p:nvSpPr>
          <p:spPr>
            <a:xfrm rot="5400000">
              <a:off x="1063108" y="3137451"/>
              <a:ext cx="676392" cy="583096"/>
            </a:xfrm>
            <a:prstGeom prst="hexagon">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9" name="文本框 72"/>
            <p:cNvSpPr txBox="1"/>
            <p:nvPr/>
          </p:nvSpPr>
          <p:spPr>
            <a:xfrm>
              <a:off x="1115002" y="3298194"/>
              <a:ext cx="577850"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6</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4181071" y="2482065"/>
            <a:ext cx="1412415" cy="876262"/>
            <a:chOff x="1853741" y="1952625"/>
            <a:chExt cx="1413335" cy="876262"/>
          </a:xfrm>
          <a:solidFill>
            <a:schemeClr val="bg1">
              <a:lumMod val="75000"/>
            </a:schemeClr>
          </a:solidFill>
        </p:grpSpPr>
        <p:sp>
          <p:nvSpPr>
            <p:cNvPr id="141" name="矩形 140"/>
            <p:cNvSpPr/>
            <p:nvPr/>
          </p:nvSpPr>
          <p:spPr>
            <a:xfrm>
              <a:off x="1853741" y="1952625"/>
              <a:ext cx="1413334" cy="876262"/>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2" name="文本框 75"/>
            <p:cNvSpPr txBox="1"/>
            <p:nvPr/>
          </p:nvSpPr>
          <p:spPr>
            <a:xfrm>
              <a:off x="1853742" y="1997871"/>
              <a:ext cx="1413334" cy="646331"/>
            </a:xfrm>
            <a:prstGeom prst="rect">
              <a:avLst/>
            </a:prstGeom>
            <a:no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       在这里添加你的文字，图片也可以，记得加满哦。</a:t>
              </a:r>
            </a:p>
          </p:txBody>
        </p:sp>
      </p:grpSp>
      <p:cxnSp>
        <p:nvCxnSpPr>
          <p:cNvPr id="143" name="肘形连接符 142"/>
          <p:cNvCxnSpPr>
            <a:stCxn id="145" idx="3"/>
            <a:endCxn id="148" idx="1"/>
          </p:cNvCxnSpPr>
          <p:nvPr/>
        </p:nvCxnSpPr>
        <p:spPr>
          <a:xfrm rot="5400000" flipH="1" flipV="1">
            <a:off x="6237647"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6177067" y="3673113"/>
            <a:ext cx="582717" cy="676392"/>
            <a:chOff x="1109756" y="3090803"/>
            <a:chExt cx="583096" cy="676392"/>
          </a:xfrm>
          <a:solidFill>
            <a:srgbClr val="005DA2"/>
          </a:solidFill>
        </p:grpSpPr>
        <p:sp>
          <p:nvSpPr>
            <p:cNvPr id="145" name="六边形 144"/>
            <p:cNvSpPr/>
            <p:nvPr/>
          </p:nvSpPr>
          <p:spPr>
            <a:xfrm rot="5400000">
              <a:off x="1063108" y="3137451"/>
              <a:ext cx="676392" cy="583096"/>
            </a:xfrm>
            <a:prstGeom prst="hexagon">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46" name="文本框 79"/>
            <p:cNvSpPr txBox="1"/>
            <p:nvPr/>
          </p:nvSpPr>
          <p:spPr>
            <a:xfrm>
              <a:off x="1115002" y="3298194"/>
              <a:ext cx="577850"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8</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759785" y="2482065"/>
            <a:ext cx="1412415" cy="876262"/>
            <a:chOff x="1853741" y="1952625"/>
            <a:chExt cx="1413335" cy="876262"/>
          </a:xfrm>
          <a:solidFill>
            <a:schemeClr val="bg1">
              <a:lumMod val="75000"/>
            </a:schemeClr>
          </a:solidFill>
        </p:grpSpPr>
        <p:sp>
          <p:nvSpPr>
            <p:cNvPr id="148" name="矩形 147"/>
            <p:cNvSpPr/>
            <p:nvPr/>
          </p:nvSpPr>
          <p:spPr>
            <a:xfrm>
              <a:off x="1853741" y="1952625"/>
              <a:ext cx="1413334" cy="876262"/>
            </a:xfrm>
            <a:prstGeom prst="rect">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9" name="文本框 82"/>
            <p:cNvSpPr txBox="1"/>
            <p:nvPr/>
          </p:nvSpPr>
          <p:spPr>
            <a:xfrm>
              <a:off x="1853742" y="1997871"/>
              <a:ext cx="1413334" cy="646331"/>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solidFill>
                </a:rPr>
                <a:t>       在这里添加你的文字，图片也可以，记得加满哦。</a:t>
              </a:r>
            </a:p>
          </p:txBody>
        </p:sp>
      </p:grpSp>
      <p:cxnSp>
        <p:nvCxnSpPr>
          <p:cNvPr id="150" name="肘形连接符 149"/>
          <p:cNvCxnSpPr>
            <a:stCxn id="152" idx="3"/>
            <a:endCxn id="155" idx="1"/>
          </p:cNvCxnSpPr>
          <p:nvPr/>
        </p:nvCxnSpPr>
        <p:spPr>
          <a:xfrm rot="5400000" flipH="1" flipV="1">
            <a:off x="8816360"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8685808" y="3673113"/>
            <a:ext cx="719611" cy="676392"/>
            <a:chOff x="1039738" y="3090803"/>
            <a:chExt cx="720080" cy="676392"/>
          </a:xfrm>
          <a:solidFill>
            <a:srgbClr val="005DA2"/>
          </a:solidFill>
        </p:grpSpPr>
        <p:sp>
          <p:nvSpPr>
            <p:cNvPr id="152" name="六边形 151"/>
            <p:cNvSpPr/>
            <p:nvPr/>
          </p:nvSpPr>
          <p:spPr>
            <a:xfrm rot="5400000">
              <a:off x="1063108" y="3137451"/>
              <a:ext cx="676392" cy="583096"/>
            </a:xfrm>
            <a:prstGeom prst="hexagon">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3" name="文本框 86"/>
            <p:cNvSpPr txBox="1"/>
            <p:nvPr/>
          </p:nvSpPr>
          <p:spPr>
            <a:xfrm>
              <a:off x="1039738" y="3298194"/>
              <a:ext cx="720080"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10</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9338498" y="2482065"/>
            <a:ext cx="1412415" cy="876262"/>
            <a:chOff x="1853741" y="1952625"/>
            <a:chExt cx="1413335" cy="876262"/>
          </a:xfrm>
          <a:solidFill>
            <a:schemeClr val="bg1">
              <a:lumMod val="75000"/>
            </a:schemeClr>
          </a:solidFill>
        </p:grpSpPr>
        <p:sp>
          <p:nvSpPr>
            <p:cNvPr id="155" name="矩形 154"/>
            <p:cNvSpPr/>
            <p:nvPr/>
          </p:nvSpPr>
          <p:spPr>
            <a:xfrm>
              <a:off x="1853741" y="1952625"/>
              <a:ext cx="1413334" cy="876262"/>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56" name="文本框 89"/>
            <p:cNvSpPr txBox="1"/>
            <p:nvPr/>
          </p:nvSpPr>
          <p:spPr>
            <a:xfrm>
              <a:off x="1853742" y="1997871"/>
              <a:ext cx="1413334" cy="646331"/>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solidFill>
                </a:rPr>
                <a:t>       在这里添加你的文字，图片也可以，记得加满哦。</a:t>
              </a:r>
            </a:p>
          </p:txBody>
        </p:sp>
      </p:grpSp>
      <p:cxnSp>
        <p:nvCxnSpPr>
          <p:cNvPr id="157" name="肘形连接符 156"/>
          <p:cNvCxnSpPr>
            <a:stCxn id="159" idx="0"/>
            <a:endCxn id="162" idx="1"/>
          </p:cNvCxnSpPr>
          <p:nvPr/>
        </p:nvCxnSpPr>
        <p:spPr>
          <a:xfrm rot="16200000" flipH="1">
            <a:off x="2344836" y="4605025"/>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2308997" y="3673113"/>
            <a:ext cx="582717" cy="676392"/>
            <a:chOff x="1109756" y="3090803"/>
            <a:chExt cx="583096" cy="676392"/>
          </a:xfrm>
          <a:solidFill>
            <a:srgbClr val="005DA2"/>
          </a:solidFill>
        </p:grpSpPr>
        <p:sp>
          <p:nvSpPr>
            <p:cNvPr id="159" name="六边形 158"/>
            <p:cNvSpPr/>
            <p:nvPr/>
          </p:nvSpPr>
          <p:spPr>
            <a:xfrm rot="5400000">
              <a:off x="1063108" y="3137451"/>
              <a:ext cx="676392" cy="583096"/>
            </a:xfrm>
            <a:prstGeom prst="hexagon">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0" name="文本框 93"/>
            <p:cNvSpPr txBox="1"/>
            <p:nvPr/>
          </p:nvSpPr>
          <p:spPr>
            <a:xfrm>
              <a:off x="1115002" y="3298194"/>
              <a:ext cx="577850"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5</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91715" y="4713772"/>
            <a:ext cx="1412415" cy="876262"/>
            <a:chOff x="1853741" y="1952625"/>
            <a:chExt cx="1413335" cy="876262"/>
          </a:xfrm>
          <a:solidFill>
            <a:schemeClr val="bg1">
              <a:lumMod val="75000"/>
            </a:schemeClr>
          </a:solidFill>
        </p:grpSpPr>
        <p:sp>
          <p:nvSpPr>
            <p:cNvPr id="162" name="矩形 161"/>
            <p:cNvSpPr/>
            <p:nvPr/>
          </p:nvSpPr>
          <p:spPr>
            <a:xfrm>
              <a:off x="1853741" y="1952625"/>
              <a:ext cx="1413334" cy="876262"/>
            </a:xfrm>
            <a:prstGeom prst="rect">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63" name="文本框 96"/>
            <p:cNvSpPr txBox="1"/>
            <p:nvPr/>
          </p:nvSpPr>
          <p:spPr>
            <a:xfrm>
              <a:off x="1853742" y="1997871"/>
              <a:ext cx="1413334" cy="646331"/>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solidFill>
                </a:rPr>
                <a:t>       在这里添加你的文字，图片也可以，记得加满哦。</a:t>
              </a:r>
            </a:p>
          </p:txBody>
        </p:sp>
      </p:grpSp>
      <p:cxnSp>
        <p:nvCxnSpPr>
          <p:cNvPr id="164" name="肘形连接符 163"/>
          <p:cNvCxnSpPr>
            <a:stCxn id="166" idx="0"/>
            <a:endCxn id="169" idx="1"/>
          </p:cNvCxnSpPr>
          <p:nvPr/>
        </p:nvCxnSpPr>
        <p:spPr>
          <a:xfrm rot="16200000" flipH="1">
            <a:off x="4923549" y="4605025"/>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887710" y="3673113"/>
            <a:ext cx="582717" cy="676392"/>
            <a:chOff x="1109756" y="3090803"/>
            <a:chExt cx="583096" cy="676392"/>
          </a:xfrm>
          <a:solidFill>
            <a:srgbClr val="005DA2"/>
          </a:solidFill>
        </p:grpSpPr>
        <p:sp>
          <p:nvSpPr>
            <p:cNvPr id="166" name="六边形 16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7" name="文本框 101"/>
            <p:cNvSpPr txBox="1"/>
            <p:nvPr/>
          </p:nvSpPr>
          <p:spPr>
            <a:xfrm>
              <a:off x="1115002" y="3298194"/>
              <a:ext cx="577850"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7</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a:xfrm>
            <a:off x="5470428" y="4713772"/>
            <a:ext cx="1412415" cy="876262"/>
            <a:chOff x="1853741" y="1952625"/>
            <a:chExt cx="1413335" cy="876262"/>
          </a:xfrm>
          <a:solidFill>
            <a:schemeClr val="bg1">
              <a:lumMod val="75000"/>
            </a:schemeClr>
          </a:solidFill>
        </p:grpSpPr>
        <p:sp>
          <p:nvSpPr>
            <p:cNvPr id="169" name="矩形 168"/>
            <p:cNvSpPr/>
            <p:nvPr/>
          </p:nvSpPr>
          <p:spPr>
            <a:xfrm>
              <a:off x="1853741" y="1952625"/>
              <a:ext cx="1413334" cy="87626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0" name="文本框 104"/>
            <p:cNvSpPr txBox="1"/>
            <p:nvPr/>
          </p:nvSpPr>
          <p:spPr>
            <a:xfrm>
              <a:off x="1853742" y="1997871"/>
              <a:ext cx="1413334" cy="646331"/>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solidFill>
                </a:rPr>
                <a:t>       在这里添加你的文字，图片也可以，记得加满哦。</a:t>
              </a:r>
            </a:p>
          </p:txBody>
        </p:sp>
      </p:grpSp>
      <p:cxnSp>
        <p:nvCxnSpPr>
          <p:cNvPr id="171" name="肘形连接符 170"/>
          <p:cNvCxnSpPr>
            <a:stCxn id="173" idx="0"/>
            <a:endCxn id="176" idx="1"/>
          </p:cNvCxnSpPr>
          <p:nvPr/>
        </p:nvCxnSpPr>
        <p:spPr>
          <a:xfrm rot="16200000" flipH="1">
            <a:off x="7502262" y="4605025"/>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7466424" y="3673113"/>
            <a:ext cx="582717" cy="676392"/>
            <a:chOff x="1109756" y="3090803"/>
            <a:chExt cx="583096" cy="676392"/>
          </a:xfrm>
          <a:solidFill>
            <a:srgbClr val="005DA2"/>
          </a:solidFill>
        </p:grpSpPr>
        <p:sp>
          <p:nvSpPr>
            <p:cNvPr id="173" name="六边形 172"/>
            <p:cNvSpPr/>
            <p:nvPr/>
          </p:nvSpPr>
          <p:spPr>
            <a:xfrm rot="5400000">
              <a:off x="1063108" y="3137451"/>
              <a:ext cx="676392" cy="583096"/>
            </a:xfrm>
            <a:prstGeom prst="hexagon">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74" name="文本框 108"/>
            <p:cNvSpPr txBox="1"/>
            <p:nvPr/>
          </p:nvSpPr>
          <p:spPr>
            <a:xfrm>
              <a:off x="1115002" y="3298194"/>
              <a:ext cx="577850"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9</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8049141" y="4713772"/>
            <a:ext cx="1412415" cy="876262"/>
            <a:chOff x="1853741" y="1952625"/>
            <a:chExt cx="1413335" cy="876262"/>
          </a:xfrm>
          <a:solidFill>
            <a:schemeClr val="bg1">
              <a:lumMod val="75000"/>
            </a:schemeClr>
          </a:solidFill>
        </p:grpSpPr>
        <p:sp>
          <p:nvSpPr>
            <p:cNvPr id="176" name="矩形 175"/>
            <p:cNvSpPr/>
            <p:nvPr/>
          </p:nvSpPr>
          <p:spPr>
            <a:xfrm>
              <a:off x="1853741" y="1952625"/>
              <a:ext cx="1413334" cy="876262"/>
            </a:xfrm>
            <a:prstGeom prst="rect">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7" name="文本框 111"/>
            <p:cNvSpPr txBox="1"/>
            <p:nvPr/>
          </p:nvSpPr>
          <p:spPr>
            <a:xfrm>
              <a:off x="1853742" y="1997871"/>
              <a:ext cx="1413334" cy="646331"/>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solidFill>
                </a:rPr>
                <a:t>       在这里添加你的文字，图片也可以，记得加满哦。</a:t>
              </a:r>
            </a:p>
          </p:txBody>
        </p:sp>
      </p:grpSp>
      <p:grpSp>
        <p:nvGrpSpPr>
          <p:cNvPr id="178" name="组合 177"/>
          <p:cNvGrpSpPr/>
          <p:nvPr/>
        </p:nvGrpSpPr>
        <p:grpSpPr>
          <a:xfrm>
            <a:off x="9981109" y="3673113"/>
            <a:ext cx="681718" cy="676392"/>
            <a:chOff x="1045689" y="3090803"/>
            <a:chExt cx="682162" cy="676392"/>
          </a:xfrm>
          <a:solidFill>
            <a:srgbClr val="005DA2"/>
          </a:solidFill>
        </p:grpSpPr>
        <p:sp>
          <p:nvSpPr>
            <p:cNvPr id="179" name="六边形 17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80" name="文本框 114"/>
            <p:cNvSpPr txBox="1"/>
            <p:nvPr/>
          </p:nvSpPr>
          <p:spPr>
            <a:xfrm>
              <a:off x="1045689" y="3298194"/>
              <a:ext cx="682162"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11</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152256" y="1269554"/>
            <a:ext cx="3839901" cy="463658"/>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67"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2</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68" name="肘形连接符 67"/>
          <p:cNvCxnSpPr>
            <a:endCxn id="70" idx="1"/>
          </p:cNvCxnSpPr>
          <p:nvPr/>
        </p:nvCxnSpPr>
        <p:spPr>
          <a:xfrm rot="16200000" flipH="1">
            <a:off x="10082432" y="4605026"/>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10629311" y="4713773"/>
            <a:ext cx="1412415" cy="876262"/>
            <a:chOff x="1853741" y="1952625"/>
            <a:chExt cx="1413335" cy="876262"/>
          </a:xfrm>
          <a:solidFill>
            <a:schemeClr val="bg1">
              <a:lumMod val="75000"/>
            </a:schemeClr>
          </a:solidFill>
        </p:grpSpPr>
        <p:sp>
          <p:nvSpPr>
            <p:cNvPr id="70" name="矩形 69"/>
            <p:cNvSpPr/>
            <p:nvPr/>
          </p:nvSpPr>
          <p:spPr>
            <a:xfrm>
              <a:off x="1853741" y="1952625"/>
              <a:ext cx="1413334" cy="87626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71" name="文本框 111"/>
            <p:cNvSpPr txBox="1"/>
            <p:nvPr/>
          </p:nvSpPr>
          <p:spPr>
            <a:xfrm>
              <a:off x="1853742" y="1997871"/>
              <a:ext cx="1413334" cy="646331"/>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solidFill>
                </a:rPr>
                <a:t>       在这里添加你的文字，图片也可以，记得加满哦。</a:t>
              </a:r>
            </a:p>
          </p:txBody>
        </p:sp>
      </p:grpSp>
    </p:spTree>
    <p:extLst>
      <p:ext uri="{BB962C8B-B14F-4D97-AF65-F5344CB8AC3E}">
        <p14:creationId xmlns:p14="http://schemas.microsoft.com/office/powerpoint/2010/main" val="606382916"/>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7"/>
                                        </p:tgtEl>
                                        <p:attrNameLst>
                                          <p:attrName>ppt_y</p:attrName>
                                        </p:attrNameLst>
                                      </p:cBhvr>
                                      <p:tavLst>
                                        <p:tav tm="0">
                                          <p:val>
                                            <p:strVal val="#ppt_y"/>
                                          </p:val>
                                        </p:tav>
                                        <p:tav tm="100000">
                                          <p:val>
                                            <p:strVal val="#ppt_y"/>
                                          </p:val>
                                        </p:tav>
                                      </p:tavLst>
                                    </p:anim>
                                    <p:anim calcmode="lin" valueType="num">
                                      <p:cBhvr>
                                        <p:cTn id="9"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7"/>
                                        </p:tgtEl>
                                      </p:cBhvr>
                                    </p:animEffect>
                                  </p:childTnLst>
                                </p:cTn>
                              </p:par>
                            </p:childTnLst>
                          </p:cTn>
                        </p:par>
                        <p:par>
                          <p:cTn id="12" fill="hold">
                            <p:stCondLst>
                              <p:cond delay="9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9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4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9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4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9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4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9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4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9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4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9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4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9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4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9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4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9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4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9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4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9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4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950"/>
                            </p:stCondLst>
                            <p:childTnLst>
                              <p:par>
                                <p:cTn id="109" presetID="22" presetClass="entr" presetSubtype="1" fill="hold" nodeType="afterEffect">
                                  <p:stCondLst>
                                    <p:cond delay="0"/>
                                  </p:stCondLst>
                                  <p:childTnLst>
                                    <p:set>
                                      <p:cBhvr>
                                        <p:cTn id="110" dur="1" fill="hold">
                                          <p:stCondLst>
                                            <p:cond delay="0"/>
                                          </p:stCondLst>
                                        </p:cTn>
                                        <p:tgtEl>
                                          <p:spTgt spid="68"/>
                                        </p:tgtEl>
                                        <p:attrNameLst>
                                          <p:attrName>style.visibility</p:attrName>
                                        </p:attrNameLst>
                                      </p:cBhvr>
                                      <p:to>
                                        <p:strVal val="visible"/>
                                      </p:to>
                                    </p:set>
                                    <p:animEffect transition="in" filter="wipe(up)">
                                      <p:cBhvr>
                                        <p:cTn id="111" dur="500"/>
                                        <p:tgtEl>
                                          <p:spTgt spid="68"/>
                                        </p:tgtEl>
                                      </p:cBhvr>
                                    </p:animEffect>
                                  </p:childTnLst>
                                </p:cTn>
                              </p:par>
                            </p:childTnLst>
                          </p:cTn>
                        </p:par>
                        <p:par>
                          <p:cTn id="112" fill="hold">
                            <p:stCondLst>
                              <p:cond delay="13450"/>
                            </p:stCondLst>
                            <p:childTnLst>
                              <p:par>
                                <p:cTn id="113" presetID="22" presetClass="entr" presetSubtype="8" fill="hold" nodeType="afterEffect">
                                  <p:stCondLst>
                                    <p:cond delay="0"/>
                                  </p:stCondLst>
                                  <p:childTnLst>
                                    <p:set>
                                      <p:cBhvr>
                                        <p:cTn id="114" dur="1" fill="hold">
                                          <p:stCondLst>
                                            <p:cond delay="0"/>
                                          </p:stCondLst>
                                        </p:cTn>
                                        <p:tgtEl>
                                          <p:spTgt spid="69"/>
                                        </p:tgtEl>
                                        <p:attrNameLst>
                                          <p:attrName>style.visibility</p:attrName>
                                        </p:attrNameLst>
                                      </p:cBhvr>
                                      <p:to>
                                        <p:strVal val="visible"/>
                                      </p:to>
                                    </p:set>
                                    <p:animEffect transition="in" filter="wipe(left)">
                                      <p:cBhvr>
                                        <p:cTn id="11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734708" y="3600104"/>
            <a:ext cx="1925032" cy="3286075"/>
          </a:xfrm>
          <a:prstGeom prst="rect">
            <a:avLst/>
          </a:prstGeom>
          <a:solidFill>
            <a:srgbClr val="2A6D7D"/>
          </a:solidFill>
          <a:ln>
            <a:noFill/>
          </a:ln>
          <a:extLst/>
        </p:spPr>
        <p:txBody>
          <a:bodyPr/>
          <a:lstStyle/>
          <a:p>
            <a:endParaRPr lang="zh-CN" altLang="en-US" sz="2800">
              <a:latin typeface="微软雅黑" pitchFamily="34" charset="-122"/>
              <a:ea typeface="微软雅黑" pitchFamily="34" charset="-122"/>
            </a:endParaRPr>
          </a:p>
        </p:txBody>
      </p:sp>
      <p:sp>
        <p:nvSpPr>
          <p:cNvPr id="66" name="Rectangle 6"/>
          <p:cNvSpPr>
            <a:spLocks noChangeArrowheads="1"/>
          </p:cNvSpPr>
          <p:nvPr/>
        </p:nvSpPr>
        <p:spPr bwMode="auto">
          <a:xfrm>
            <a:off x="3875602" y="4291168"/>
            <a:ext cx="1945730" cy="2595010"/>
          </a:xfrm>
          <a:prstGeom prst="rect">
            <a:avLst/>
          </a:prstGeom>
          <a:solidFill>
            <a:srgbClr val="F59123"/>
          </a:solidFill>
          <a:ln>
            <a:noFill/>
          </a:ln>
          <a:extLst/>
        </p:spPr>
        <p:txBody>
          <a:bodyPr/>
          <a:lstStyle/>
          <a:p>
            <a:endParaRPr lang="zh-CN" altLang="en-US" sz="2800">
              <a:latin typeface="微软雅黑" pitchFamily="34" charset="-122"/>
              <a:ea typeface="微软雅黑" pitchFamily="34" charset="-122"/>
            </a:endParaRPr>
          </a:p>
        </p:txBody>
      </p:sp>
      <p:sp>
        <p:nvSpPr>
          <p:cNvPr id="67" name="Rectangle 7"/>
          <p:cNvSpPr>
            <a:spLocks noChangeArrowheads="1"/>
          </p:cNvSpPr>
          <p:nvPr/>
        </p:nvSpPr>
        <p:spPr bwMode="auto">
          <a:xfrm>
            <a:off x="6037197" y="4998362"/>
            <a:ext cx="1945730" cy="1887817"/>
          </a:xfrm>
          <a:prstGeom prst="rect">
            <a:avLst/>
          </a:prstGeom>
          <a:solidFill>
            <a:srgbClr val="005DA2"/>
          </a:solidFill>
          <a:ln>
            <a:noFill/>
          </a:ln>
          <a:extLst/>
        </p:spPr>
        <p:txBody>
          <a:bodyPr/>
          <a:lstStyle/>
          <a:p>
            <a:endParaRPr lang="zh-CN" altLang="en-US" sz="2800">
              <a:latin typeface="微软雅黑" pitchFamily="34" charset="-122"/>
              <a:ea typeface="微软雅黑" pitchFamily="34" charset="-122"/>
            </a:endParaRPr>
          </a:p>
        </p:txBody>
      </p:sp>
      <p:sp>
        <p:nvSpPr>
          <p:cNvPr id="68" name="Rectangle 8"/>
          <p:cNvSpPr>
            <a:spLocks noChangeArrowheads="1"/>
          </p:cNvSpPr>
          <p:nvPr/>
        </p:nvSpPr>
        <p:spPr bwMode="auto">
          <a:xfrm>
            <a:off x="8198788" y="2678536"/>
            <a:ext cx="1945730" cy="4207643"/>
          </a:xfrm>
          <a:prstGeom prst="rect">
            <a:avLst/>
          </a:prstGeom>
          <a:solidFill>
            <a:srgbClr val="FF511F"/>
          </a:solidFill>
          <a:ln>
            <a:noFill/>
          </a:ln>
          <a:extLst/>
        </p:spPr>
        <p:txBody>
          <a:bodyPr/>
          <a:lstStyle/>
          <a:p>
            <a:endParaRPr lang="zh-CN" altLang="en-US" sz="2800">
              <a:latin typeface="微软雅黑" pitchFamily="34" charset="-122"/>
              <a:ea typeface="微软雅黑" pitchFamily="34" charset="-122"/>
            </a:endParaRPr>
          </a:p>
        </p:txBody>
      </p:sp>
      <p:sp>
        <p:nvSpPr>
          <p:cNvPr id="69" name="TextBox 682"/>
          <p:cNvSpPr txBox="1"/>
          <p:nvPr/>
        </p:nvSpPr>
        <p:spPr>
          <a:xfrm>
            <a:off x="2129330" y="3792363"/>
            <a:ext cx="124344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4000" dirty="0" smtClean="0">
                <a:solidFill>
                  <a:schemeClr val="bg1"/>
                </a:solidFill>
                <a:latin typeface="微软雅黑" pitchFamily="34" charset="-122"/>
                <a:ea typeface="微软雅黑" pitchFamily="34" charset="-122"/>
                <a:cs typeface="Arial" pitchFamily="34" charset="0"/>
              </a:rPr>
              <a:t>52%</a:t>
            </a:r>
            <a:endParaRPr lang="zh-CN" altLang="en-US" sz="4000" dirty="0">
              <a:solidFill>
                <a:schemeClr val="bg1"/>
              </a:solidFill>
              <a:latin typeface="微软雅黑" pitchFamily="34" charset="-122"/>
              <a:ea typeface="微软雅黑" pitchFamily="34" charset="-122"/>
              <a:cs typeface="Arial" pitchFamily="34" charset="0"/>
            </a:endParaRPr>
          </a:p>
        </p:txBody>
      </p:sp>
      <p:sp>
        <p:nvSpPr>
          <p:cNvPr id="70" name="TextBox 682"/>
          <p:cNvSpPr txBox="1"/>
          <p:nvPr/>
        </p:nvSpPr>
        <p:spPr>
          <a:xfrm>
            <a:off x="4281358" y="4468835"/>
            <a:ext cx="124344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dirty="0">
                <a:solidFill>
                  <a:schemeClr val="bg1"/>
                </a:solidFill>
              </a:rPr>
              <a:t>45%</a:t>
            </a:r>
            <a:endParaRPr lang="zh-CN" altLang="en-US" dirty="0">
              <a:solidFill>
                <a:schemeClr val="bg1"/>
              </a:solidFill>
            </a:endParaRPr>
          </a:p>
        </p:txBody>
      </p:sp>
      <p:sp>
        <p:nvSpPr>
          <p:cNvPr id="71" name="TextBox 682"/>
          <p:cNvSpPr txBox="1"/>
          <p:nvPr/>
        </p:nvSpPr>
        <p:spPr>
          <a:xfrm>
            <a:off x="6419462" y="5050789"/>
            <a:ext cx="124344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dirty="0">
                <a:solidFill>
                  <a:schemeClr val="bg1"/>
                </a:solidFill>
              </a:rPr>
              <a:t>39%</a:t>
            </a:r>
            <a:endParaRPr lang="zh-CN" altLang="en-US" dirty="0">
              <a:solidFill>
                <a:schemeClr val="bg1"/>
              </a:solidFill>
            </a:endParaRPr>
          </a:p>
        </p:txBody>
      </p:sp>
      <p:sp>
        <p:nvSpPr>
          <p:cNvPr id="72" name="TextBox 682"/>
          <p:cNvSpPr txBox="1"/>
          <p:nvPr/>
        </p:nvSpPr>
        <p:spPr>
          <a:xfrm>
            <a:off x="8558793" y="2843248"/>
            <a:ext cx="124344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dirty="0">
                <a:solidFill>
                  <a:schemeClr val="bg1"/>
                </a:solidFill>
              </a:rPr>
              <a:t>70%</a:t>
            </a:r>
            <a:endParaRPr lang="zh-CN" altLang="en-US" dirty="0">
              <a:solidFill>
                <a:schemeClr val="bg1"/>
              </a:solidFill>
            </a:endParaRPr>
          </a:p>
        </p:txBody>
      </p:sp>
      <p:sp>
        <p:nvSpPr>
          <p:cNvPr id="74" name="Copyright Notice"/>
          <p:cNvSpPr>
            <a:spLocks/>
          </p:cNvSpPr>
          <p:nvPr/>
        </p:nvSpPr>
        <p:spPr bwMode="auto">
          <a:xfrm>
            <a:off x="1996668" y="3047473"/>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b="1" cap="small" dirty="0" smtClean="0">
                <a:solidFill>
                  <a:srgbClr val="2A6D7D"/>
                </a:solidFill>
                <a:latin typeface="微软雅黑" pitchFamily="34" charset="-122"/>
                <a:ea typeface="微软雅黑" pitchFamily="34" charset="-122"/>
              </a:rPr>
              <a:t>第一季度</a:t>
            </a:r>
            <a:endParaRPr lang="en-US" sz="2400" b="1" cap="small" dirty="0">
              <a:solidFill>
                <a:srgbClr val="2A6D7D"/>
              </a:solidFill>
              <a:latin typeface="微软雅黑" pitchFamily="34" charset="-122"/>
              <a:ea typeface="微软雅黑" pitchFamily="34" charset="-122"/>
            </a:endParaRPr>
          </a:p>
        </p:txBody>
      </p:sp>
      <p:sp>
        <p:nvSpPr>
          <p:cNvPr id="75" name="Copyright Notice"/>
          <p:cNvSpPr>
            <a:spLocks/>
          </p:cNvSpPr>
          <p:nvPr/>
        </p:nvSpPr>
        <p:spPr bwMode="auto">
          <a:xfrm>
            <a:off x="4211830" y="3732038"/>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b="1" cap="small" dirty="0" smtClean="0">
                <a:solidFill>
                  <a:srgbClr val="F59123"/>
                </a:solidFill>
                <a:latin typeface="微软雅黑" pitchFamily="34" charset="-122"/>
                <a:ea typeface="微软雅黑" pitchFamily="34" charset="-122"/>
              </a:rPr>
              <a:t>第二季度</a:t>
            </a:r>
            <a:endParaRPr lang="en-US" sz="2400" b="1" cap="small" dirty="0">
              <a:solidFill>
                <a:srgbClr val="F59123"/>
              </a:solidFill>
              <a:latin typeface="微软雅黑" pitchFamily="34" charset="-122"/>
              <a:ea typeface="微软雅黑" pitchFamily="34" charset="-122"/>
            </a:endParaRPr>
          </a:p>
        </p:txBody>
      </p:sp>
      <p:sp>
        <p:nvSpPr>
          <p:cNvPr id="76" name="Copyright Notice"/>
          <p:cNvSpPr>
            <a:spLocks/>
          </p:cNvSpPr>
          <p:nvPr/>
        </p:nvSpPr>
        <p:spPr bwMode="auto">
          <a:xfrm>
            <a:off x="6349934" y="4468835"/>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b="1" cap="small" dirty="0" smtClean="0">
                <a:solidFill>
                  <a:srgbClr val="005DA2"/>
                </a:solidFill>
                <a:latin typeface="微软雅黑" pitchFamily="34" charset="-122"/>
                <a:ea typeface="微软雅黑" pitchFamily="34" charset="-122"/>
              </a:rPr>
              <a:t>第三季度</a:t>
            </a:r>
            <a:endParaRPr lang="en-US" sz="2400" b="1" cap="small" dirty="0">
              <a:solidFill>
                <a:srgbClr val="005DA2"/>
              </a:solidFill>
              <a:latin typeface="微软雅黑" pitchFamily="34" charset="-122"/>
              <a:ea typeface="微软雅黑" pitchFamily="34" charset="-122"/>
            </a:endParaRPr>
          </a:p>
        </p:txBody>
      </p:sp>
      <p:sp>
        <p:nvSpPr>
          <p:cNvPr id="77" name="Copyright Notice"/>
          <p:cNvSpPr>
            <a:spLocks/>
          </p:cNvSpPr>
          <p:nvPr/>
        </p:nvSpPr>
        <p:spPr bwMode="auto">
          <a:xfrm>
            <a:off x="8499916" y="2127662"/>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b="1" cap="small" dirty="0" smtClean="0">
                <a:solidFill>
                  <a:srgbClr val="FF511F"/>
                </a:solidFill>
                <a:latin typeface="微软雅黑" pitchFamily="34" charset="-122"/>
                <a:ea typeface="微软雅黑" pitchFamily="34" charset="-122"/>
              </a:rPr>
              <a:t>第四季度</a:t>
            </a:r>
            <a:endParaRPr lang="en-US" sz="2400" b="1" cap="small" dirty="0">
              <a:solidFill>
                <a:srgbClr val="FF511F"/>
              </a:solidFill>
              <a:latin typeface="微软雅黑" pitchFamily="34" charset="-122"/>
              <a:ea typeface="微软雅黑" pitchFamily="34" charset="-122"/>
            </a:endParaRPr>
          </a:p>
        </p:txBody>
      </p:sp>
      <p:sp>
        <p:nvSpPr>
          <p:cNvPr id="16" name="矩形 15"/>
          <p:cNvSpPr/>
          <p:nvPr/>
        </p:nvSpPr>
        <p:spPr>
          <a:xfrm>
            <a:off x="1633615" y="1160960"/>
            <a:ext cx="4217540" cy="1692771"/>
          </a:xfrm>
          <a:prstGeom prst="rect">
            <a:avLst/>
          </a:prstGeom>
        </p:spPr>
        <p:txBody>
          <a:bodyPr wrap="square">
            <a:spAutoFit/>
          </a:bodyPr>
          <a:lstStyle/>
          <a:p>
            <a:pPr>
              <a:lnSpc>
                <a:spcPct val="200000"/>
              </a:lnSpc>
            </a:pPr>
            <a:r>
              <a:rPr lang="zh-CN" altLang="en-US" sz="2000" b="1" dirty="0" smtClean="0">
                <a:solidFill>
                  <a:srgbClr val="033B6D"/>
                </a:solidFill>
                <a:latin typeface="微软雅黑" pitchFamily="34" charset="-122"/>
                <a:ea typeface="微软雅黑" pitchFamily="34" charset="-122"/>
              </a:rPr>
              <a:t>点击添加小标题</a:t>
            </a:r>
            <a:endParaRPr lang="en-US" altLang="zh-CN" sz="2000" b="1" dirty="0" smtClean="0">
              <a:solidFill>
                <a:srgbClr val="033B6D"/>
              </a:solidFill>
              <a:latin typeface="微软雅黑" pitchFamily="34" charset="-122"/>
              <a:ea typeface="微软雅黑" pitchFamily="34" charset="-122"/>
            </a:endParaRPr>
          </a:p>
          <a:p>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8"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3</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752146448"/>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9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4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9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4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9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4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9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4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9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4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9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4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9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5353" y="2165588"/>
            <a:ext cx="4317669" cy="144016"/>
            <a:chOff x="1507396" y="1628800"/>
            <a:chExt cx="4320480" cy="144016"/>
          </a:xfrm>
        </p:grpSpPr>
        <p:cxnSp>
          <p:nvCxnSpPr>
            <p:cNvPr id="13" name="直接连接符 1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248023" y="2165588"/>
            <a:ext cx="4317669" cy="144016"/>
            <a:chOff x="1507396" y="1628800"/>
            <a:chExt cx="4320480" cy="144016"/>
          </a:xfrm>
        </p:grpSpPr>
        <p:cxnSp>
          <p:nvCxnSpPr>
            <p:cNvPr id="34" name="直接连接符 3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550342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10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6" name="TextBox 45"/>
          <p:cNvSpPr txBox="1"/>
          <p:nvPr/>
        </p:nvSpPr>
        <p:spPr>
          <a:xfrm>
            <a:off x="5031296"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20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7" name="TextBox 46"/>
          <p:cNvSpPr txBox="1"/>
          <p:nvPr/>
        </p:nvSpPr>
        <p:spPr>
          <a:xfrm>
            <a:off x="4551556"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30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8" name="TextBox 47"/>
          <p:cNvSpPr txBox="1"/>
          <p:nvPr/>
        </p:nvSpPr>
        <p:spPr>
          <a:xfrm>
            <a:off x="407181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40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9" name="TextBox 48"/>
          <p:cNvSpPr txBox="1"/>
          <p:nvPr/>
        </p:nvSpPr>
        <p:spPr>
          <a:xfrm>
            <a:off x="3592074"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50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0" name="TextBox 49"/>
          <p:cNvSpPr txBox="1"/>
          <p:nvPr/>
        </p:nvSpPr>
        <p:spPr>
          <a:xfrm>
            <a:off x="3112334"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60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1" name="TextBox 50"/>
          <p:cNvSpPr txBox="1"/>
          <p:nvPr/>
        </p:nvSpPr>
        <p:spPr>
          <a:xfrm>
            <a:off x="263259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70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2" name="TextBox 51"/>
          <p:cNvSpPr txBox="1"/>
          <p:nvPr/>
        </p:nvSpPr>
        <p:spPr>
          <a:xfrm>
            <a:off x="215285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80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3" name="TextBox 52"/>
          <p:cNvSpPr txBox="1"/>
          <p:nvPr/>
        </p:nvSpPr>
        <p:spPr>
          <a:xfrm>
            <a:off x="1673112"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90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4" name="TextBox 53"/>
          <p:cNvSpPr txBox="1"/>
          <p:nvPr/>
        </p:nvSpPr>
        <p:spPr>
          <a:xfrm>
            <a:off x="1148516" y="1867104"/>
            <a:ext cx="544987" cy="338554"/>
          </a:xfrm>
          <a:prstGeom prst="rect">
            <a:avLst/>
          </a:prstGeom>
          <a:noFill/>
        </p:spPr>
        <p:txBody>
          <a:bodyPr wrap="none" rtlCol="0">
            <a:spAutoFit/>
          </a:bodyPr>
          <a:lstStyle/>
          <a:p>
            <a:r>
              <a:rPr lang="en-US" altLang="zh-CN" sz="1600" dirty="0" smtClean="0">
                <a:solidFill>
                  <a:schemeClr val="tx1">
                    <a:lumMod val="85000"/>
                    <a:lumOff val="15000"/>
                  </a:schemeClr>
                </a:solidFill>
                <a:latin typeface="微软雅黑" pitchFamily="34" charset="-122"/>
                <a:ea typeface="微软雅黑" pitchFamily="34" charset="-122"/>
              </a:rPr>
              <a:t>100</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55" name="TextBox 54"/>
          <p:cNvSpPr txBox="1"/>
          <p:nvPr/>
        </p:nvSpPr>
        <p:spPr>
          <a:xfrm>
            <a:off x="6068167"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10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6" name="TextBox 55"/>
          <p:cNvSpPr txBox="1"/>
          <p:nvPr/>
        </p:nvSpPr>
        <p:spPr>
          <a:xfrm>
            <a:off x="6545781"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20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7" name="TextBox 56"/>
          <p:cNvSpPr txBox="1"/>
          <p:nvPr/>
        </p:nvSpPr>
        <p:spPr>
          <a:xfrm>
            <a:off x="7025522"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30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8" name="TextBox 57"/>
          <p:cNvSpPr txBox="1"/>
          <p:nvPr/>
        </p:nvSpPr>
        <p:spPr>
          <a:xfrm>
            <a:off x="750526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40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9" name="TextBox 58"/>
          <p:cNvSpPr txBox="1"/>
          <p:nvPr/>
        </p:nvSpPr>
        <p:spPr>
          <a:xfrm>
            <a:off x="798500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50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0" name="TextBox 59"/>
          <p:cNvSpPr txBox="1"/>
          <p:nvPr/>
        </p:nvSpPr>
        <p:spPr>
          <a:xfrm>
            <a:off x="8464744"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60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1" name="TextBox 60"/>
          <p:cNvSpPr txBox="1"/>
          <p:nvPr/>
        </p:nvSpPr>
        <p:spPr>
          <a:xfrm>
            <a:off x="894448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70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2" name="TextBox 61"/>
          <p:cNvSpPr txBox="1"/>
          <p:nvPr/>
        </p:nvSpPr>
        <p:spPr>
          <a:xfrm>
            <a:off x="942422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80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3" name="TextBox 62"/>
          <p:cNvSpPr txBox="1"/>
          <p:nvPr/>
        </p:nvSpPr>
        <p:spPr>
          <a:xfrm>
            <a:off x="9903966"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90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4" name="TextBox 63"/>
          <p:cNvSpPr txBox="1"/>
          <p:nvPr/>
        </p:nvSpPr>
        <p:spPr>
          <a:xfrm>
            <a:off x="10338855" y="1867104"/>
            <a:ext cx="544987"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100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5" name="五边形 64"/>
          <p:cNvSpPr/>
          <p:nvPr/>
        </p:nvSpPr>
        <p:spPr>
          <a:xfrm flipH="1">
            <a:off x="2516817" y="2707699"/>
            <a:ext cx="3176205" cy="324000"/>
          </a:xfrm>
          <a:prstGeom prst="homePlat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6" name="五边形 65"/>
          <p:cNvSpPr/>
          <p:nvPr/>
        </p:nvSpPr>
        <p:spPr>
          <a:xfrm flipH="1">
            <a:off x="3739661" y="3259760"/>
            <a:ext cx="1953361" cy="324000"/>
          </a:xfrm>
          <a:prstGeom prst="homePlat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7" name="五边形 66"/>
          <p:cNvSpPr/>
          <p:nvPr/>
        </p:nvSpPr>
        <p:spPr>
          <a:xfrm flipH="1">
            <a:off x="2996558" y="3811821"/>
            <a:ext cx="2696464"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8" name="五边形 67"/>
          <p:cNvSpPr/>
          <p:nvPr/>
        </p:nvSpPr>
        <p:spPr>
          <a:xfrm flipH="1">
            <a:off x="1406387" y="4363882"/>
            <a:ext cx="4286636" cy="324000"/>
          </a:xfrm>
          <a:prstGeom prst="homePlate">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9" name="五边形 68"/>
          <p:cNvSpPr/>
          <p:nvPr/>
        </p:nvSpPr>
        <p:spPr>
          <a:xfrm flipH="1">
            <a:off x="2152853" y="4915943"/>
            <a:ext cx="3540170" cy="324000"/>
          </a:xfrm>
          <a:prstGeom prst="homePlate">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0" name="五边形 69"/>
          <p:cNvSpPr/>
          <p:nvPr/>
        </p:nvSpPr>
        <p:spPr>
          <a:xfrm flipH="1">
            <a:off x="3294316" y="5468004"/>
            <a:ext cx="2398706" cy="324000"/>
          </a:xfrm>
          <a:prstGeom prst="homePlat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1" name="五边形 70"/>
          <p:cNvSpPr/>
          <p:nvPr/>
        </p:nvSpPr>
        <p:spPr>
          <a:xfrm flipH="1">
            <a:off x="4253797" y="6020538"/>
            <a:ext cx="1439225" cy="324000"/>
          </a:xfrm>
          <a:prstGeom prst="homePlat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2" name="TextBox 71"/>
          <p:cNvSpPr txBox="1"/>
          <p:nvPr/>
        </p:nvSpPr>
        <p:spPr>
          <a:xfrm>
            <a:off x="1531428" y="270452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a:t>
            </a:r>
            <a:r>
              <a:rPr lang="zh-CN" altLang="en-US" sz="1600" dirty="0" smtClean="0">
                <a:solidFill>
                  <a:schemeClr val="tx1">
                    <a:lumMod val="85000"/>
                    <a:lumOff val="15000"/>
                  </a:schemeClr>
                </a:solidFill>
                <a:latin typeface="微软雅黑" pitchFamily="34" charset="-122"/>
                <a:ea typeface="微软雅黑" pitchFamily="34" charset="-122"/>
              </a:rPr>
              <a:t>文字</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73" name="TextBox 72"/>
          <p:cNvSpPr txBox="1"/>
          <p:nvPr/>
        </p:nvSpPr>
        <p:spPr>
          <a:xfrm>
            <a:off x="2730389" y="3257207"/>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4" name="TextBox 73"/>
          <p:cNvSpPr txBox="1"/>
          <p:nvPr/>
        </p:nvSpPr>
        <p:spPr>
          <a:xfrm>
            <a:off x="2015202" y="3808879"/>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5" name="TextBox 74"/>
          <p:cNvSpPr txBox="1"/>
          <p:nvPr/>
        </p:nvSpPr>
        <p:spPr>
          <a:xfrm>
            <a:off x="482237" y="435259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6" name="TextBox 75"/>
          <p:cNvSpPr txBox="1"/>
          <p:nvPr/>
        </p:nvSpPr>
        <p:spPr>
          <a:xfrm>
            <a:off x="1233442" y="4912765"/>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7" name="TextBox 76"/>
          <p:cNvSpPr txBox="1"/>
          <p:nvPr/>
        </p:nvSpPr>
        <p:spPr>
          <a:xfrm>
            <a:off x="2282862" y="546545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8" name="TextBox 77"/>
          <p:cNvSpPr txBox="1"/>
          <p:nvPr/>
        </p:nvSpPr>
        <p:spPr>
          <a:xfrm>
            <a:off x="3234286" y="601712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9" name="五边形 78"/>
          <p:cNvSpPr/>
          <p:nvPr/>
        </p:nvSpPr>
        <p:spPr>
          <a:xfrm>
            <a:off x="6248023" y="2707699"/>
            <a:ext cx="1621204" cy="324000"/>
          </a:xfrm>
          <a:prstGeom prst="homePlat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0" name="五边形 79"/>
          <p:cNvSpPr/>
          <p:nvPr/>
        </p:nvSpPr>
        <p:spPr>
          <a:xfrm>
            <a:off x="6248024" y="3259760"/>
            <a:ext cx="3060426" cy="324000"/>
          </a:xfrm>
          <a:prstGeom prst="homePlat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1" name="五边形 80"/>
          <p:cNvSpPr/>
          <p:nvPr/>
        </p:nvSpPr>
        <p:spPr>
          <a:xfrm>
            <a:off x="6248023" y="3811821"/>
            <a:ext cx="1918963"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2" name="五边形 81"/>
          <p:cNvSpPr/>
          <p:nvPr/>
        </p:nvSpPr>
        <p:spPr>
          <a:xfrm>
            <a:off x="6248022" y="4363882"/>
            <a:ext cx="4090832" cy="324000"/>
          </a:xfrm>
          <a:prstGeom prst="homePlate">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3" name="五边形 82"/>
          <p:cNvSpPr/>
          <p:nvPr/>
        </p:nvSpPr>
        <p:spPr>
          <a:xfrm>
            <a:off x="6248023" y="4915943"/>
            <a:ext cx="3358185" cy="324000"/>
          </a:xfrm>
          <a:prstGeom prst="homePlate">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4" name="五边形 83"/>
          <p:cNvSpPr/>
          <p:nvPr/>
        </p:nvSpPr>
        <p:spPr>
          <a:xfrm>
            <a:off x="6248023" y="5468004"/>
            <a:ext cx="3655943" cy="324000"/>
          </a:xfrm>
          <a:prstGeom prst="homePlat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5" name="五边形 84"/>
          <p:cNvSpPr/>
          <p:nvPr/>
        </p:nvSpPr>
        <p:spPr>
          <a:xfrm>
            <a:off x="6248023" y="6020538"/>
            <a:ext cx="2878444" cy="324000"/>
          </a:xfrm>
          <a:prstGeom prst="homePlat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6" name="TextBox 85"/>
          <p:cNvSpPr txBox="1"/>
          <p:nvPr/>
        </p:nvSpPr>
        <p:spPr>
          <a:xfrm>
            <a:off x="7931009" y="270452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87" name="TextBox 86"/>
          <p:cNvSpPr txBox="1"/>
          <p:nvPr/>
        </p:nvSpPr>
        <p:spPr>
          <a:xfrm>
            <a:off x="9385001" y="3268497"/>
            <a:ext cx="543385" cy="307777"/>
          </a:xfrm>
          <a:prstGeom prst="rect">
            <a:avLst/>
          </a:prstGeom>
          <a:noFill/>
        </p:spPr>
        <p:txBody>
          <a:bodyPr wrap="none" rtlCol="0">
            <a:spAutoFit/>
          </a:bodyPr>
          <a:lstStyle/>
          <a:p>
            <a:r>
              <a:rPr lang="zh-CN" altLang="en-US" sz="1400" smtClean="0">
                <a:solidFill>
                  <a:schemeClr val="tx1">
                    <a:lumMod val="85000"/>
                    <a:lumOff val="15000"/>
                  </a:schemeClr>
                </a:solidFill>
                <a:latin typeface="微软雅黑" pitchFamily="34" charset="-122"/>
                <a:ea typeface="微软雅黑" pitchFamily="34" charset="-122"/>
              </a:rPr>
              <a:t>文字</a:t>
            </a:r>
            <a:endParaRPr lang="zh-CN" altLang="en-US" sz="1400">
              <a:solidFill>
                <a:schemeClr val="tx1">
                  <a:lumMod val="85000"/>
                  <a:lumOff val="15000"/>
                </a:schemeClr>
              </a:solidFill>
              <a:latin typeface="微软雅黑" pitchFamily="34" charset="-122"/>
              <a:ea typeface="微软雅黑" pitchFamily="34" charset="-122"/>
            </a:endParaRPr>
          </a:p>
        </p:txBody>
      </p:sp>
      <p:sp>
        <p:nvSpPr>
          <p:cNvPr id="88" name="TextBox 87"/>
          <p:cNvSpPr txBox="1"/>
          <p:nvPr/>
        </p:nvSpPr>
        <p:spPr>
          <a:xfrm>
            <a:off x="8211059" y="3808879"/>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89" name="TextBox 88"/>
          <p:cNvSpPr txBox="1"/>
          <p:nvPr/>
        </p:nvSpPr>
        <p:spPr>
          <a:xfrm>
            <a:off x="10316292" y="435259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0" name="TextBox 89"/>
          <p:cNvSpPr txBox="1"/>
          <p:nvPr/>
        </p:nvSpPr>
        <p:spPr>
          <a:xfrm>
            <a:off x="9657099" y="4912765"/>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1" name="TextBox 90"/>
          <p:cNvSpPr txBox="1"/>
          <p:nvPr/>
        </p:nvSpPr>
        <p:spPr>
          <a:xfrm>
            <a:off x="9922097" y="546545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2" name="TextBox 91"/>
          <p:cNvSpPr txBox="1"/>
          <p:nvPr/>
        </p:nvSpPr>
        <p:spPr>
          <a:xfrm>
            <a:off x="9222242" y="601712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3" name="TextBox 92"/>
          <p:cNvSpPr txBox="1"/>
          <p:nvPr/>
        </p:nvSpPr>
        <p:spPr>
          <a:xfrm>
            <a:off x="5787739" y="2669644"/>
            <a:ext cx="36556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A</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4" name="TextBox 93"/>
          <p:cNvSpPr txBox="1"/>
          <p:nvPr/>
        </p:nvSpPr>
        <p:spPr>
          <a:xfrm>
            <a:off x="5787738" y="3221705"/>
            <a:ext cx="34474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B</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5" name="TextBox 94"/>
          <p:cNvSpPr txBox="1"/>
          <p:nvPr/>
        </p:nvSpPr>
        <p:spPr>
          <a:xfrm>
            <a:off x="5787739" y="3773766"/>
            <a:ext cx="35595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C</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6" name="TextBox 95"/>
          <p:cNvSpPr txBox="1"/>
          <p:nvPr/>
        </p:nvSpPr>
        <p:spPr>
          <a:xfrm>
            <a:off x="5787738" y="4325827"/>
            <a:ext cx="379985"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D</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7" name="TextBox 96"/>
          <p:cNvSpPr txBox="1"/>
          <p:nvPr/>
        </p:nvSpPr>
        <p:spPr>
          <a:xfrm>
            <a:off x="5787739" y="4877888"/>
            <a:ext cx="32551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E</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8" name="TextBox 97"/>
          <p:cNvSpPr txBox="1"/>
          <p:nvPr/>
        </p:nvSpPr>
        <p:spPr>
          <a:xfrm>
            <a:off x="5787739" y="5429949"/>
            <a:ext cx="320713"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F</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9" name="TextBox 98"/>
          <p:cNvSpPr txBox="1"/>
          <p:nvPr/>
        </p:nvSpPr>
        <p:spPr>
          <a:xfrm>
            <a:off x="5787739" y="5982012"/>
            <a:ext cx="375180"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G</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100" name="矩形 99"/>
          <p:cNvSpPr/>
          <p:nvPr/>
        </p:nvSpPr>
        <p:spPr>
          <a:xfrm>
            <a:off x="4152256" y="1053530"/>
            <a:ext cx="3839901" cy="463658"/>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02"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4</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366945182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
                                        </p:tgtEl>
                                        <p:attrNameLst>
                                          <p:attrName>ppt_y</p:attrName>
                                        </p:attrNameLst>
                                      </p:cBhvr>
                                      <p:tavLst>
                                        <p:tav tm="0">
                                          <p:val>
                                            <p:strVal val="#ppt_y"/>
                                          </p:val>
                                        </p:tav>
                                        <p:tav tm="100000">
                                          <p:val>
                                            <p:strVal val="#ppt_y"/>
                                          </p:val>
                                        </p:tav>
                                      </p:tavLst>
                                    </p:anim>
                                    <p:anim calcmode="lin" valueType="num">
                                      <p:cBhvr>
                                        <p:cTn id="9"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2"/>
                                        </p:tgtEl>
                                      </p:cBhvr>
                                    </p:animEffect>
                                  </p:childTnLst>
                                </p:cTn>
                              </p:par>
                            </p:childTnLst>
                          </p:cTn>
                        </p:par>
                        <p:par>
                          <p:cTn id="12" fill="hold">
                            <p:stCondLst>
                              <p:cond delay="950"/>
                            </p:stCondLst>
                            <p:childTnLst>
                              <p:par>
                                <p:cTn id="13" presetID="16" presetClass="entr" presetSubtype="37"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arn(outVertical)">
                                      <p:cBhvr>
                                        <p:cTn id="15" dur="500"/>
                                        <p:tgtEl>
                                          <p:spTgt spid="100"/>
                                        </p:tgtEl>
                                      </p:cBhvr>
                                    </p:animEffect>
                                  </p:childTnLst>
                                </p:cTn>
                              </p:par>
                            </p:childTnLst>
                          </p:cTn>
                        </p:par>
                        <p:par>
                          <p:cTn id="16" fill="hold">
                            <p:stCondLst>
                              <p:cond delay="14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450"/>
                            </p:stCondLst>
                            <p:childTnLst>
                              <p:par>
                                <p:cTn id="28" presetID="47"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6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8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90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0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0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1000"/>
                                        <p:tgtEl>
                                          <p:spTgt spid="57"/>
                                        </p:tgtEl>
                                      </p:cBhvr>
                                    </p:animEffect>
                                    <p:anim calcmode="lin" valueType="num">
                                      <p:cBhvr>
                                        <p:cTn id="91" dur="1000" fill="hold"/>
                                        <p:tgtEl>
                                          <p:spTgt spid="57"/>
                                        </p:tgtEl>
                                        <p:attrNameLst>
                                          <p:attrName>ppt_x</p:attrName>
                                        </p:attrNameLst>
                                      </p:cBhvr>
                                      <p:tavLst>
                                        <p:tav tm="0">
                                          <p:val>
                                            <p:strVal val="#ppt_x"/>
                                          </p:val>
                                        </p:tav>
                                        <p:tav tm="100000">
                                          <p:val>
                                            <p:strVal val="#ppt_x"/>
                                          </p:val>
                                        </p:tav>
                                      </p:tavLst>
                                    </p:anim>
                                    <p:anim calcmode="lin" valueType="num">
                                      <p:cBhvr>
                                        <p:cTn id="92" dur="1000" fill="hold"/>
                                        <p:tgtEl>
                                          <p:spTgt spid="5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3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40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1000"/>
                                        <p:tgtEl>
                                          <p:spTgt spid="59"/>
                                        </p:tgtEl>
                                      </p:cBhvr>
                                    </p:animEffect>
                                    <p:anim calcmode="lin" valueType="num">
                                      <p:cBhvr>
                                        <p:cTn id="101" dur="1000" fill="hold"/>
                                        <p:tgtEl>
                                          <p:spTgt spid="59"/>
                                        </p:tgtEl>
                                        <p:attrNameLst>
                                          <p:attrName>ppt_x</p:attrName>
                                        </p:attrNameLst>
                                      </p:cBhvr>
                                      <p:tavLst>
                                        <p:tav tm="0">
                                          <p:val>
                                            <p:strVal val="#ppt_x"/>
                                          </p:val>
                                        </p:tav>
                                        <p:tav tm="100000">
                                          <p:val>
                                            <p:strVal val="#ppt_x"/>
                                          </p:val>
                                        </p:tav>
                                      </p:tavLst>
                                    </p:anim>
                                    <p:anim calcmode="lin" valueType="num">
                                      <p:cBhvr>
                                        <p:cTn id="102" dur="1000" fill="hold"/>
                                        <p:tgtEl>
                                          <p:spTgt spid="59"/>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1000"/>
                                        <p:tgtEl>
                                          <p:spTgt spid="60"/>
                                        </p:tgtEl>
                                      </p:cBhvr>
                                    </p:animEffect>
                                    <p:anim calcmode="lin" valueType="num">
                                      <p:cBhvr>
                                        <p:cTn id="106" dur="1000" fill="hold"/>
                                        <p:tgtEl>
                                          <p:spTgt spid="60"/>
                                        </p:tgtEl>
                                        <p:attrNameLst>
                                          <p:attrName>ppt_x</p:attrName>
                                        </p:attrNameLst>
                                      </p:cBhvr>
                                      <p:tavLst>
                                        <p:tav tm="0">
                                          <p:val>
                                            <p:strVal val="#ppt_x"/>
                                          </p:val>
                                        </p:tav>
                                        <p:tav tm="100000">
                                          <p:val>
                                            <p:strVal val="#ppt_x"/>
                                          </p:val>
                                        </p:tav>
                                      </p:tavLst>
                                    </p:anim>
                                    <p:anim calcmode="lin" valueType="num">
                                      <p:cBhvr>
                                        <p:cTn id="107" dur="1000" fill="hold"/>
                                        <p:tgtEl>
                                          <p:spTgt spid="60"/>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60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1000"/>
                                        <p:tgtEl>
                                          <p:spTgt spid="61"/>
                                        </p:tgtEl>
                                      </p:cBhvr>
                                    </p:animEffect>
                                    <p:anim calcmode="lin" valueType="num">
                                      <p:cBhvr>
                                        <p:cTn id="111" dur="1000" fill="hold"/>
                                        <p:tgtEl>
                                          <p:spTgt spid="61"/>
                                        </p:tgtEl>
                                        <p:attrNameLst>
                                          <p:attrName>ppt_x</p:attrName>
                                        </p:attrNameLst>
                                      </p:cBhvr>
                                      <p:tavLst>
                                        <p:tav tm="0">
                                          <p:val>
                                            <p:strVal val="#ppt_x"/>
                                          </p:val>
                                        </p:tav>
                                        <p:tav tm="100000">
                                          <p:val>
                                            <p:strVal val="#ppt_x"/>
                                          </p:val>
                                        </p:tav>
                                      </p:tavLst>
                                    </p:anim>
                                    <p:anim calcmode="lin" valueType="num">
                                      <p:cBhvr>
                                        <p:cTn id="112" dur="1000" fill="hold"/>
                                        <p:tgtEl>
                                          <p:spTgt spid="61"/>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70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80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1000"/>
                                        <p:tgtEl>
                                          <p:spTgt spid="63"/>
                                        </p:tgtEl>
                                      </p:cBhvr>
                                    </p:animEffect>
                                    <p:anim calcmode="lin" valueType="num">
                                      <p:cBhvr>
                                        <p:cTn id="121" dur="1000" fill="hold"/>
                                        <p:tgtEl>
                                          <p:spTgt spid="63"/>
                                        </p:tgtEl>
                                        <p:attrNameLst>
                                          <p:attrName>ppt_x</p:attrName>
                                        </p:attrNameLst>
                                      </p:cBhvr>
                                      <p:tavLst>
                                        <p:tav tm="0">
                                          <p:val>
                                            <p:strVal val="#ppt_x"/>
                                          </p:val>
                                        </p:tav>
                                        <p:tav tm="100000">
                                          <p:val>
                                            <p:strVal val="#ppt_x"/>
                                          </p:val>
                                        </p:tav>
                                      </p:tavLst>
                                    </p:anim>
                                    <p:anim calcmode="lin" valueType="num">
                                      <p:cBhvr>
                                        <p:cTn id="122" dur="1000" fill="hold"/>
                                        <p:tgtEl>
                                          <p:spTgt spid="63"/>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90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4350"/>
                            </p:stCondLst>
                            <p:childTnLst>
                              <p:par>
                                <p:cTn id="129" presetID="2" presetClass="entr" presetSubtype="4" decel="100000" fill="hold" grpId="0" nodeType="afterEffect">
                                  <p:stCondLst>
                                    <p:cond delay="0"/>
                                  </p:stCondLst>
                                  <p:childTnLst>
                                    <p:set>
                                      <p:cBhvr>
                                        <p:cTn id="130" dur="1" fill="hold">
                                          <p:stCondLst>
                                            <p:cond delay="0"/>
                                          </p:stCondLst>
                                        </p:cTn>
                                        <p:tgtEl>
                                          <p:spTgt spid="93"/>
                                        </p:tgtEl>
                                        <p:attrNameLst>
                                          <p:attrName>style.visibility</p:attrName>
                                        </p:attrNameLst>
                                      </p:cBhvr>
                                      <p:to>
                                        <p:strVal val="visible"/>
                                      </p:to>
                                    </p:set>
                                    <p:anim calcmode="lin" valueType="num">
                                      <p:cBhvr additive="base">
                                        <p:cTn id="131" dur="500" fill="hold"/>
                                        <p:tgtEl>
                                          <p:spTgt spid="93"/>
                                        </p:tgtEl>
                                        <p:attrNameLst>
                                          <p:attrName>ppt_x</p:attrName>
                                        </p:attrNameLst>
                                      </p:cBhvr>
                                      <p:tavLst>
                                        <p:tav tm="0">
                                          <p:val>
                                            <p:strVal val="#ppt_x"/>
                                          </p:val>
                                        </p:tav>
                                        <p:tav tm="100000">
                                          <p:val>
                                            <p:strVal val="#ppt_x"/>
                                          </p:val>
                                        </p:tav>
                                      </p:tavLst>
                                    </p:anim>
                                    <p:anim calcmode="lin" valueType="num">
                                      <p:cBhvr additive="base">
                                        <p:cTn id="132" dur="500" fill="hold"/>
                                        <p:tgtEl>
                                          <p:spTgt spid="9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94"/>
                                        </p:tgtEl>
                                        <p:attrNameLst>
                                          <p:attrName>style.visibility</p:attrName>
                                        </p:attrNameLst>
                                      </p:cBhvr>
                                      <p:to>
                                        <p:strVal val="visible"/>
                                      </p:to>
                                    </p:set>
                                    <p:anim calcmode="lin" valueType="num">
                                      <p:cBhvr additive="base">
                                        <p:cTn id="135" dur="500" fill="hold"/>
                                        <p:tgtEl>
                                          <p:spTgt spid="94"/>
                                        </p:tgtEl>
                                        <p:attrNameLst>
                                          <p:attrName>ppt_x</p:attrName>
                                        </p:attrNameLst>
                                      </p:cBhvr>
                                      <p:tavLst>
                                        <p:tav tm="0">
                                          <p:val>
                                            <p:strVal val="#ppt_x"/>
                                          </p:val>
                                        </p:tav>
                                        <p:tav tm="100000">
                                          <p:val>
                                            <p:strVal val="#ppt_x"/>
                                          </p:val>
                                        </p:tav>
                                      </p:tavLst>
                                    </p:anim>
                                    <p:anim calcmode="lin" valueType="num">
                                      <p:cBhvr additive="base">
                                        <p:cTn id="136" dur="500" fill="hold"/>
                                        <p:tgtEl>
                                          <p:spTgt spid="9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 calcmode="lin" valueType="num">
                                      <p:cBhvr additive="base">
                                        <p:cTn id="139" dur="500" fill="hold"/>
                                        <p:tgtEl>
                                          <p:spTgt spid="95"/>
                                        </p:tgtEl>
                                        <p:attrNameLst>
                                          <p:attrName>ppt_x</p:attrName>
                                        </p:attrNameLst>
                                      </p:cBhvr>
                                      <p:tavLst>
                                        <p:tav tm="0">
                                          <p:val>
                                            <p:strVal val="#ppt_x"/>
                                          </p:val>
                                        </p:tav>
                                        <p:tav tm="100000">
                                          <p:val>
                                            <p:strVal val="#ppt_x"/>
                                          </p:val>
                                        </p:tav>
                                      </p:tavLst>
                                    </p:anim>
                                    <p:anim calcmode="lin" valueType="num">
                                      <p:cBhvr additive="base">
                                        <p:cTn id="140" dur="500" fill="hold"/>
                                        <p:tgtEl>
                                          <p:spTgt spid="95"/>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additive="base">
                                        <p:cTn id="143" dur="500" fill="hold"/>
                                        <p:tgtEl>
                                          <p:spTgt spid="96"/>
                                        </p:tgtEl>
                                        <p:attrNameLst>
                                          <p:attrName>ppt_x</p:attrName>
                                        </p:attrNameLst>
                                      </p:cBhvr>
                                      <p:tavLst>
                                        <p:tav tm="0">
                                          <p:val>
                                            <p:strVal val="#ppt_x"/>
                                          </p:val>
                                        </p:tav>
                                        <p:tav tm="100000">
                                          <p:val>
                                            <p:strVal val="#ppt_x"/>
                                          </p:val>
                                        </p:tav>
                                      </p:tavLst>
                                    </p:anim>
                                    <p:anim calcmode="lin" valueType="num">
                                      <p:cBhvr additive="base">
                                        <p:cTn id="144" dur="500" fill="hold"/>
                                        <p:tgtEl>
                                          <p:spTgt spid="96"/>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97"/>
                                        </p:tgtEl>
                                        <p:attrNameLst>
                                          <p:attrName>style.visibility</p:attrName>
                                        </p:attrNameLst>
                                      </p:cBhvr>
                                      <p:to>
                                        <p:strVal val="visible"/>
                                      </p:to>
                                    </p:set>
                                    <p:anim calcmode="lin" valueType="num">
                                      <p:cBhvr additive="base">
                                        <p:cTn id="147" dur="500" fill="hold"/>
                                        <p:tgtEl>
                                          <p:spTgt spid="97"/>
                                        </p:tgtEl>
                                        <p:attrNameLst>
                                          <p:attrName>ppt_x</p:attrName>
                                        </p:attrNameLst>
                                      </p:cBhvr>
                                      <p:tavLst>
                                        <p:tav tm="0">
                                          <p:val>
                                            <p:strVal val="#ppt_x"/>
                                          </p:val>
                                        </p:tav>
                                        <p:tav tm="100000">
                                          <p:val>
                                            <p:strVal val="#ppt_x"/>
                                          </p:val>
                                        </p:tav>
                                      </p:tavLst>
                                    </p:anim>
                                    <p:anim calcmode="lin" valueType="num">
                                      <p:cBhvr additive="base">
                                        <p:cTn id="148" dur="500" fill="hold"/>
                                        <p:tgtEl>
                                          <p:spTgt spid="97"/>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98"/>
                                        </p:tgtEl>
                                        <p:attrNameLst>
                                          <p:attrName>style.visibility</p:attrName>
                                        </p:attrNameLst>
                                      </p:cBhvr>
                                      <p:to>
                                        <p:strVal val="visible"/>
                                      </p:to>
                                    </p:set>
                                    <p:anim calcmode="lin" valueType="num">
                                      <p:cBhvr additive="base">
                                        <p:cTn id="151" dur="500" fill="hold"/>
                                        <p:tgtEl>
                                          <p:spTgt spid="98"/>
                                        </p:tgtEl>
                                        <p:attrNameLst>
                                          <p:attrName>ppt_x</p:attrName>
                                        </p:attrNameLst>
                                      </p:cBhvr>
                                      <p:tavLst>
                                        <p:tav tm="0">
                                          <p:val>
                                            <p:strVal val="#ppt_x"/>
                                          </p:val>
                                        </p:tav>
                                        <p:tav tm="100000">
                                          <p:val>
                                            <p:strVal val="#ppt_x"/>
                                          </p:val>
                                        </p:tav>
                                      </p:tavLst>
                                    </p:anim>
                                    <p:anim calcmode="lin" valueType="num">
                                      <p:cBhvr additive="base">
                                        <p:cTn id="152" dur="500" fill="hold"/>
                                        <p:tgtEl>
                                          <p:spTgt spid="98"/>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99"/>
                                        </p:tgtEl>
                                        <p:attrNameLst>
                                          <p:attrName>style.visibility</p:attrName>
                                        </p:attrNameLst>
                                      </p:cBhvr>
                                      <p:to>
                                        <p:strVal val="visible"/>
                                      </p:to>
                                    </p:set>
                                    <p:anim calcmode="lin" valueType="num">
                                      <p:cBhvr additive="base">
                                        <p:cTn id="155" dur="500" fill="hold"/>
                                        <p:tgtEl>
                                          <p:spTgt spid="99"/>
                                        </p:tgtEl>
                                        <p:attrNameLst>
                                          <p:attrName>ppt_x</p:attrName>
                                        </p:attrNameLst>
                                      </p:cBhvr>
                                      <p:tavLst>
                                        <p:tav tm="0">
                                          <p:val>
                                            <p:strVal val="#ppt_x"/>
                                          </p:val>
                                        </p:tav>
                                        <p:tav tm="100000">
                                          <p:val>
                                            <p:strVal val="#ppt_x"/>
                                          </p:val>
                                        </p:tav>
                                      </p:tavLst>
                                    </p:anim>
                                    <p:anim calcmode="lin" valueType="num">
                                      <p:cBhvr additive="base">
                                        <p:cTn id="156" dur="500" fill="hold"/>
                                        <p:tgtEl>
                                          <p:spTgt spid="99"/>
                                        </p:tgtEl>
                                        <p:attrNameLst>
                                          <p:attrName>ppt_y</p:attrName>
                                        </p:attrNameLst>
                                      </p:cBhvr>
                                      <p:tavLst>
                                        <p:tav tm="0">
                                          <p:val>
                                            <p:strVal val="1+#ppt_h/2"/>
                                          </p:val>
                                        </p:tav>
                                        <p:tav tm="100000">
                                          <p:val>
                                            <p:strVal val="#ppt_y"/>
                                          </p:val>
                                        </p:tav>
                                      </p:tavLst>
                                    </p:anim>
                                  </p:childTnLst>
                                </p:cTn>
                              </p:par>
                            </p:childTnLst>
                          </p:cTn>
                        </p:par>
                        <p:par>
                          <p:cTn id="157" fill="hold">
                            <p:stCondLst>
                              <p:cond delay="4850"/>
                            </p:stCondLst>
                            <p:childTnLst>
                              <p:par>
                                <p:cTn id="158" presetID="22" presetClass="entr" presetSubtype="8"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wipe(left)">
                                      <p:cBhvr>
                                        <p:cTn id="160" dur="500"/>
                                        <p:tgtEl>
                                          <p:spTgt spid="79"/>
                                        </p:tgtEl>
                                      </p:cBhvr>
                                    </p:animEffect>
                                  </p:childTnLst>
                                </p:cTn>
                              </p:par>
                              <p:par>
                                <p:cTn id="161" presetID="22" presetClass="entr" presetSubtype="8" fill="hold" grpId="0" nodeType="withEffect">
                                  <p:stCondLst>
                                    <p:cond delay="100"/>
                                  </p:stCondLst>
                                  <p:childTnLst>
                                    <p:set>
                                      <p:cBhvr>
                                        <p:cTn id="162" dur="1" fill="hold">
                                          <p:stCondLst>
                                            <p:cond delay="0"/>
                                          </p:stCondLst>
                                        </p:cTn>
                                        <p:tgtEl>
                                          <p:spTgt spid="80"/>
                                        </p:tgtEl>
                                        <p:attrNameLst>
                                          <p:attrName>style.visibility</p:attrName>
                                        </p:attrNameLst>
                                      </p:cBhvr>
                                      <p:to>
                                        <p:strVal val="visible"/>
                                      </p:to>
                                    </p:set>
                                    <p:animEffect transition="in" filter="wipe(left)">
                                      <p:cBhvr>
                                        <p:cTn id="163" dur="500"/>
                                        <p:tgtEl>
                                          <p:spTgt spid="80"/>
                                        </p:tgtEl>
                                      </p:cBhvr>
                                    </p:animEffect>
                                  </p:childTnLst>
                                </p:cTn>
                              </p:par>
                              <p:par>
                                <p:cTn id="164" presetID="22" presetClass="entr" presetSubtype="8" fill="hold" grpId="0" nodeType="withEffect">
                                  <p:stCondLst>
                                    <p:cond delay="200"/>
                                  </p:stCondLst>
                                  <p:childTnLst>
                                    <p:set>
                                      <p:cBhvr>
                                        <p:cTn id="165" dur="1" fill="hold">
                                          <p:stCondLst>
                                            <p:cond delay="0"/>
                                          </p:stCondLst>
                                        </p:cTn>
                                        <p:tgtEl>
                                          <p:spTgt spid="81"/>
                                        </p:tgtEl>
                                        <p:attrNameLst>
                                          <p:attrName>style.visibility</p:attrName>
                                        </p:attrNameLst>
                                      </p:cBhvr>
                                      <p:to>
                                        <p:strVal val="visible"/>
                                      </p:to>
                                    </p:set>
                                    <p:animEffect transition="in" filter="wipe(left)">
                                      <p:cBhvr>
                                        <p:cTn id="166" dur="500"/>
                                        <p:tgtEl>
                                          <p:spTgt spid="81"/>
                                        </p:tgtEl>
                                      </p:cBhvr>
                                    </p:animEffect>
                                  </p:childTnLst>
                                </p:cTn>
                              </p:par>
                              <p:par>
                                <p:cTn id="167" presetID="22" presetClass="entr" presetSubtype="8" fill="hold" grpId="0" nodeType="withEffect">
                                  <p:stCondLst>
                                    <p:cond delay="300"/>
                                  </p:stCondLst>
                                  <p:childTnLst>
                                    <p:set>
                                      <p:cBhvr>
                                        <p:cTn id="168" dur="1" fill="hold">
                                          <p:stCondLst>
                                            <p:cond delay="0"/>
                                          </p:stCondLst>
                                        </p:cTn>
                                        <p:tgtEl>
                                          <p:spTgt spid="82"/>
                                        </p:tgtEl>
                                        <p:attrNameLst>
                                          <p:attrName>style.visibility</p:attrName>
                                        </p:attrNameLst>
                                      </p:cBhvr>
                                      <p:to>
                                        <p:strVal val="visible"/>
                                      </p:to>
                                    </p:set>
                                    <p:animEffect transition="in" filter="wipe(left)">
                                      <p:cBhvr>
                                        <p:cTn id="169" dur="500"/>
                                        <p:tgtEl>
                                          <p:spTgt spid="82"/>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83"/>
                                        </p:tgtEl>
                                        <p:attrNameLst>
                                          <p:attrName>style.visibility</p:attrName>
                                        </p:attrNameLst>
                                      </p:cBhvr>
                                      <p:to>
                                        <p:strVal val="visible"/>
                                      </p:to>
                                    </p:set>
                                    <p:animEffect transition="in" filter="wipe(left)">
                                      <p:cBhvr>
                                        <p:cTn id="172" dur="500"/>
                                        <p:tgtEl>
                                          <p:spTgt spid="83"/>
                                        </p:tgtEl>
                                      </p:cBhvr>
                                    </p:animEffect>
                                  </p:childTnLst>
                                </p:cTn>
                              </p:par>
                              <p:par>
                                <p:cTn id="173" presetID="22" presetClass="entr" presetSubtype="8" fill="hold" grpId="0" nodeType="withEffect">
                                  <p:stCondLst>
                                    <p:cond delay="500"/>
                                  </p:stCondLst>
                                  <p:childTnLst>
                                    <p:set>
                                      <p:cBhvr>
                                        <p:cTn id="174" dur="1" fill="hold">
                                          <p:stCondLst>
                                            <p:cond delay="0"/>
                                          </p:stCondLst>
                                        </p:cTn>
                                        <p:tgtEl>
                                          <p:spTgt spid="84"/>
                                        </p:tgtEl>
                                        <p:attrNameLst>
                                          <p:attrName>style.visibility</p:attrName>
                                        </p:attrNameLst>
                                      </p:cBhvr>
                                      <p:to>
                                        <p:strVal val="visible"/>
                                      </p:to>
                                    </p:set>
                                    <p:animEffect transition="in" filter="wipe(left)">
                                      <p:cBhvr>
                                        <p:cTn id="175" dur="500"/>
                                        <p:tgtEl>
                                          <p:spTgt spid="84"/>
                                        </p:tgtEl>
                                      </p:cBhvr>
                                    </p:animEffect>
                                  </p:childTnLst>
                                </p:cTn>
                              </p:par>
                              <p:par>
                                <p:cTn id="176" presetID="22" presetClass="entr" presetSubtype="8" fill="hold" grpId="0" nodeType="withEffect">
                                  <p:stCondLst>
                                    <p:cond delay="600"/>
                                  </p:stCondLst>
                                  <p:childTnLst>
                                    <p:set>
                                      <p:cBhvr>
                                        <p:cTn id="177" dur="1" fill="hold">
                                          <p:stCondLst>
                                            <p:cond delay="0"/>
                                          </p:stCondLst>
                                        </p:cTn>
                                        <p:tgtEl>
                                          <p:spTgt spid="85"/>
                                        </p:tgtEl>
                                        <p:attrNameLst>
                                          <p:attrName>style.visibility</p:attrName>
                                        </p:attrNameLst>
                                      </p:cBhvr>
                                      <p:to>
                                        <p:strVal val="visible"/>
                                      </p:to>
                                    </p:set>
                                    <p:animEffect transition="in" filter="wipe(left)">
                                      <p:cBhvr>
                                        <p:cTn id="178" dur="500"/>
                                        <p:tgtEl>
                                          <p:spTgt spid="85"/>
                                        </p:tgtEl>
                                      </p:cBhvr>
                                    </p:animEffect>
                                  </p:childTnLst>
                                </p:cTn>
                              </p:par>
                              <p:par>
                                <p:cTn id="179" presetID="22" presetClass="entr" presetSubtype="2" fill="hold" grpId="0" nodeType="withEffect">
                                  <p:stCondLst>
                                    <p:cond delay="0"/>
                                  </p:stCondLst>
                                  <p:childTnLst>
                                    <p:set>
                                      <p:cBhvr>
                                        <p:cTn id="180" dur="1" fill="hold">
                                          <p:stCondLst>
                                            <p:cond delay="0"/>
                                          </p:stCondLst>
                                        </p:cTn>
                                        <p:tgtEl>
                                          <p:spTgt spid="65"/>
                                        </p:tgtEl>
                                        <p:attrNameLst>
                                          <p:attrName>style.visibility</p:attrName>
                                        </p:attrNameLst>
                                      </p:cBhvr>
                                      <p:to>
                                        <p:strVal val="visible"/>
                                      </p:to>
                                    </p:set>
                                    <p:animEffect transition="in" filter="wipe(right)">
                                      <p:cBhvr>
                                        <p:cTn id="181" dur="500"/>
                                        <p:tgtEl>
                                          <p:spTgt spid="65"/>
                                        </p:tgtEl>
                                      </p:cBhvr>
                                    </p:animEffect>
                                  </p:childTnLst>
                                </p:cTn>
                              </p:par>
                              <p:par>
                                <p:cTn id="182" presetID="22" presetClass="entr" presetSubtype="2" fill="hold" grpId="0" nodeType="withEffect">
                                  <p:stCondLst>
                                    <p:cond delay="100"/>
                                  </p:stCondLst>
                                  <p:childTnLst>
                                    <p:set>
                                      <p:cBhvr>
                                        <p:cTn id="183" dur="1" fill="hold">
                                          <p:stCondLst>
                                            <p:cond delay="0"/>
                                          </p:stCondLst>
                                        </p:cTn>
                                        <p:tgtEl>
                                          <p:spTgt spid="66"/>
                                        </p:tgtEl>
                                        <p:attrNameLst>
                                          <p:attrName>style.visibility</p:attrName>
                                        </p:attrNameLst>
                                      </p:cBhvr>
                                      <p:to>
                                        <p:strVal val="visible"/>
                                      </p:to>
                                    </p:set>
                                    <p:animEffect transition="in" filter="wipe(right)">
                                      <p:cBhvr>
                                        <p:cTn id="184" dur="500"/>
                                        <p:tgtEl>
                                          <p:spTgt spid="66"/>
                                        </p:tgtEl>
                                      </p:cBhvr>
                                    </p:animEffect>
                                  </p:childTnLst>
                                </p:cTn>
                              </p:par>
                              <p:par>
                                <p:cTn id="185" presetID="22" presetClass="entr" presetSubtype="2" fill="hold" grpId="0" nodeType="withEffect">
                                  <p:stCondLst>
                                    <p:cond delay="200"/>
                                  </p:stCondLst>
                                  <p:childTnLst>
                                    <p:set>
                                      <p:cBhvr>
                                        <p:cTn id="186" dur="1" fill="hold">
                                          <p:stCondLst>
                                            <p:cond delay="0"/>
                                          </p:stCondLst>
                                        </p:cTn>
                                        <p:tgtEl>
                                          <p:spTgt spid="67"/>
                                        </p:tgtEl>
                                        <p:attrNameLst>
                                          <p:attrName>style.visibility</p:attrName>
                                        </p:attrNameLst>
                                      </p:cBhvr>
                                      <p:to>
                                        <p:strVal val="visible"/>
                                      </p:to>
                                    </p:set>
                                    <p:animEffect transition="in" filter="wipe(right)">
                                      <p:cBhvr>
                                        <p:cTn id="187" dur="500"/>
                                        <p:tgtEl>
                                          <p:spTgt spid="67"/>
                                        </p:tgtEl>
                                      </p:cBhvr>
                                    </p:animEffect>
                                  </p:childTnLst>
                                </p:cTn>
                              </p:par>
                              <p:par>
                                <p:cTn id="188" presetID="22" presetClass="entr" presetSubtype="2" fill="hold" grpId="0" nodeType="withEffect">
                                  <p:stCondLst>
                                    <p:cond delay="300"/>
                                  </p:stCondLst>
                                  <p:childTnLst>
                                    <p:set>
                                      <p:cBhvr>
                                        <p:cTn id="189" dur="1" fill="hold">
                                          <p:stCondLst>
                                            <p:cond delay="0"/>
                                          </p:stCondLst>
                                        </p:cTn>
                                        <p:tgtEl>
                                          <p:spTgt spid="68"/>
                                        </p:tgtEl>
                                        <p:attrNameLst>
                                          <p:attrName>style.visibility</p:attrName>
                                        </p:attrNameLst>
                                      </p:cBhvr>
                                      <p:to>
                                        <p:strVal val="visible"/>
                                      </p:to>
                                    </p:set>
                                    <p:animEffect transition="in" filter="wipe(right)">
                                      <p:cBhvr>
                                        <p:cTn id="190" dur="500"/>
                                        <p:tgtEl>
                                          <p:spTgt spid="68"/>
                                        </p:tgtEl>
                                      </p:cBhvr>
                                    </p:animEffect>
                                  </p:childTnLst>
                                </p:cTn>
                              </p:par>
                              <p:par>
                                <p:cTn id="191" presetID="22" presetClass="entr" presetSubtype="2" fill="hold" grpId="0" nodeType="withEffect">
                                  <p:stCondLst>
                                    <p:cond delay="400"/>
                                  </p:stCondLst>
                                  <p:childTnLst>
                                    <p:set>
                                      <p:cBhvr>
                                        <p:cTn id="192" dur="1" fill="hold">
                                          <p:stCondLst>
                                            <p:cond delay="0"/>
                                          </p:stCondLst>
                                        </p:cTn>
                                        <p:tgtEl>
                                          <p:spTgt spid="69"/>
                                        </p:tgtEl>
                                        <p:attrNameLst>
                                          <p:attrName>style.visibility</p:attrName>
                                        </p:attrNameLst>
                                      </p:cBhvr>
                                      <p:to>
                                        <p:strVal val="visible"/>
                                      </p:to>
                                    </p:set>
                                    <p:animEffect transition="in" filter="wipe(right)">
                                      <p:cBhvr>
                                        <p:cTn id="193" dur="500"/>
                                        <p:tgtEl>
                                          <p:spTgt spid="69"/>
                                        </p:tgtEl>
                                      </p:cBhvr>
                                    </p:animEffect>
                                  </p:childTnLst>
                                </p:cTn>
                              </p:par>
                              <p:par>
                                <p:cTn id="194" presetID="22" presetClass="entr" presetSubtype="2" fill="hold" grpId="0" nodeType="withEffect">
                                  <p:stCondLst>
                                    <p:cond delay="500"/>
                                  </p:stCondLst>
                                  <p:childTnLst>
                                    <p:set>
                                      <p:cBhvr>
                                        <p:cTn id="195" dur="1" fill="hold">
                                          <p:stCondLst>
                                            <p:cond delay="0"/>
                                          </p:stCondLst>
                                        </p:cTn>
                                        <p:tgtEl>
                                          <p:spTgt spid="70"/>
                                        </p:tgtEl>
                                        <p:attrNameLst>
                                          <p:attrName>style.visibility</p:attrName>
                                        </p:attrNameLst>
                                      </p:cBhvr>
                                      <p:to>
                                        <p:strVal val="visible"/>
                                      </p:to>
                                    </p:set>
                                    <p:animEffect transition="in" filter="wipe(right)">
                                      <p:cBhvr>
                                        <p:cTn id="196" dur="500"/>
                                        <p:tgtEl>
                                          <p:spTgt spid="70"/>
                                        </p:tgtEl>
                                      </p:cBhvr>
                                    </p:animEffect>
                                  </p:childTnLst>
                                </p:cTn>
                              </p:par>
                              <p:par>
                                <p:cTn id="197" presetID="22" presetClass="entr" presetSubtype="2" fill="hold" grpId="0" nodeType="withEffect">
                                  <p:stCondLst>
                                    <p:cond delay="600"/>
                                  </p:stCondLst>
                                  <p:childTnLst>
                                    <p:set>
                                      <p:cBhvr>
                                        <p:cTn id="198" dur="1" fill="hold">
                                          <p:stCondLst>
                                            <p:cond delay="0"/>
                                          </p:stCondLst>
                                        </p:cTn>
                                        <p:tgtEl>
                                          <p:spTgt spid="71"/>
                                        </p:tgtEl>
                                        <p:attrNameLst>
                                          <p:attrName>style.visibility</p:attrName>
                                        </p:attrNameLst>
                                      </p:cBhvr>
                                      <p:to>
                                        <p:strVal val="visible"/>
                                      </p:to>
                                    </p:set>
                                    <p:animEffect transition="in" filter="wipe(right)">
                                      <p:cBhvr>
                                        <p:cTn id="199" dur="500"/>
                                        <p:tgtEl>
                                          <p:spTgt spid="71"/>
                                        </p:tgtEl>
                                      </p:cBhvr>
                                    </p:animEffect>
                                  </p:childTnLst>
                                </p:cTn>
                              </p:par>
                            </p:childTnLst>
                          </p:cTn>
                        </p:par>
                        <p:par>
                          <p:cTn id="200" fill="hold">
                            <p:stCondLst>
                              <p:cond delay="5950"/>
                            </p:stCondLst>
                            <p:childTnLst>
                              <p:par>
                                <p:cTn id="201" presetID="22" presetClass="entr" presetSubtype="8" fill="hold" grpId="0" nodeType="afterEffect">
                                  <p:stCondLst>
                                    <p:cond delay="0"/>
                                  </p:stCondLst>
                                  <p:childTnLst>
                                    <p:set>
                                      <p:cBhvr>
                                        <p:cTn id="202" dur="1" fill="hold">
                                          <p:stCondLst>
                                            <p:cond delay="0"/>
                                          </p:stCondLst>
                                        </p:cTn>
                                        <p:tgtEl>
                                          <p:spTgt spid="86"/>
                                        </p:tgtEl>
                                        <p:attrNameLst>
                                          <p:attrName>style.visibility</p:attrName>
                                        </p:attrNameLst>
                                      </p:cBhvr>
                                      <p:to>
                                        <p:strVal val="visible"/>
                                      </p:to>
                                    </p:set>
                                    <p:animEffect transition="in" filter="wipe(left)">
                                      <p:cBhvr>
                                        <p:cTn id="203" dur="500"/>
                                        <p:tgtEl>
                                          <p:spTgt spid="86"/>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87"/>
                                        </p:tgtEl>
                                        <p:attrNameLst>
                                          <p:attrName>style.visibility</p:attrName>
                                        </p:attrNameLst>
                                      </p:cBhvr>
                                      <p:to>
                                        <p:strVal val="visible"/>
                                      </p:to>
                                    </p:set>
                                    <p:animEffect transition="in" filter="wipe(left)">
                                      <p:cBhvr>
                                        <p:cTn id="206" dur="500"/>
                                        <p:tgtEl>
                                          <p:spTgt spid="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88"/>
                                        </p:tgtEl>
                                        <p:attrNameLst>
                                          <p:attrName>style.visibility</p:attrName>
                                        </p:attrNameLst>
                                      </p:cBhvr>
                                      <p:to>
                                        <p:strVal val="visible"/>
                                      </p:to>
                                    </p:set>
                                    <p:animEffect transition="in" filter="wipe(left)">
                                      <p:cBhvr>
                                        <p:cTn id="209" dur="500"/>
                                        <p:tgtEl>
                                          <p:spTgt spid="88"/>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89"/>
                                        </p:tgtEl>
                                        <p:attrNameLst>
                                          <p:attrName>style.visibility</p:attrName>
                                        </p:attrNameLst>
                                      </p:cBhvr>
                                      <p:to>
                                        <p:strVal val="visible"/>
                                      </p:to>
                                    </p:set>
                                    <p:animEffect transition="in" filter="wipe(left)">
                                      <p:cBhvr>
                                        <p:cTn id="212" dur="500"/>
                                        <p:tgtEl>
                                          <p:spTgt spid="8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wipe(left)">
                                      <p:cBhvr>
                                        <p:cTn id="215" dur="500"/>
                                        <p:tgtEl>
                                          <p:spTgt spid="9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wipe(left)">
                                      <p:cBhvr>
                                        <p:cTn id="218" dur="500"/>
                                        <p:tgtEl>
                                          <p:spTgt spid="91"/>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92"/>
                                        </p:tgtEl>
                                        <p:attrNameLst>
                                          <p:attrName>style.visibility</p:attrName>
                                        </p:attrNameLst>
                                      </p:cBhvr>
                                      <p:to>
                                        <p:strVal val="visible"/>
                                      </p:to>
                                    </p:set>
                                    <p:animEffect transition="in" filter="wipe(left)">
                                      <p:cBhvr>
                                        <p:cTn id="221" dur="500"/>
                                        <p:tgtEl>
                                          <p:spTgt spid="92"/>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72"/>
                                        </p:tgtEl>
                                        <p:attrNameLst>
                                          <p:attrName>style.visibility</p:attrName>
                                        </p:attrNameLst>
                                      </p:cBhvr>
                                      <p:to>
                                        <p:strVal val="visible"/>
                                      </p:to>
                                    </p:set>
                                    <p:animEffect transition="in" filter="wipe(right)">
                                      <p:cBhvr>
                                        <p:cTn id="224" dur="500"/>
                                        <p:tgtEl>
                                          <p:spTgt spid="72"/>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wipe(right)">
                                      <p:cBhvr>
                                        <p:cTn id="227" dur="500"/>
                                        <p:tgtEl>
                                          <p:spTgt spid="73"/>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74"/>
                                        </p:tgtEl>
                                        <p:attrNameLst>
                                          <p:attrName>style.visibility</p:attrName>
                                        </p:attrNameLst>
                                      </p:cBhvr>
                                      <p:to>
                                        <p:strVal val="visible"/>
                                      </p:to>
                                    </p:set>
                                    <p:animEffect transition="in" filter="wipe(right)">
                                      <p:cBhvr>
                                        <p:cTn id="230" dur="500"/>
                                        <p:tgtEl>
                                          <p:spTgt spid="74"/>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75"/>
                                        </p:tgtEl>
                                        <p:attrNameLst>
                                          <p:attrName>style.visibility</p:attrName>
                                        </p:attrNameLst>
                                      </p:cBhvr>
                                      <p:to>
                                        <p:strVal val="visible"/>
                                      </p:to>
                                    </p:set>
                                    <p:animEffect transition="in" filter="wipe(right)">
                                      <p:cBhvr>
                                        <p:cTn id="233" dur="500"/>
                                        <p:tgtEl>
                                          <p:spTgt spid="75"/>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76"/>
                                        </p:tgtEl>
                                        <p:attrNameLst>
                                          <p:attrName>style.visibility</p:attrName>
                                        </p:attrNameLst>
                                      </p:cBhvr>
                                      <p:to>
                                        <p:strVal val="visible"/>
                                      </p:to>
                                    </p:set>
                                    <p:animEffect transition="in" filter="wipe(right)">
                                      <p:cBhvr>
                                        <p:cTn id="236" dur="500"/>
                                        <p:tgtEl>
                                          <p:spTgt spid="76"/>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77"/>
                                        </p:tgtEl>
                                        <p:attrNameLst>
                                          <p:attrName>style.visibility</p:attrName>
                                        </p:attrNameLst>
                                      </p:cBhvr>
                                      <p:to>
                                        <p:strVal val="visible"/>
                                      </p:to>
                                    </p:set>
                                    <p:animEffect transition="in" filter="wipe(right)">
                                      <p:cBhvr>
                                        <p:cTn id="239" dur="500"/>
                                        <p:tgtEl>
                                          <p:spTgt spid="77"/>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78"/>
                                        </p:tgtEl>
                                        <p:attrNameLst>
                                          <p:attrName>style.visibility</p:attrName>
                                        </p:attrNameLst>
                                      </p:cBhvr>
                                      <p:to>
                                        <p:strVal val="visible"/>
                                      </p:to>
                                    </p:set>
                                    <p:animEffect transition="in" filter="wipe(right)">
                                      <p:cBhvr>
                                        <p:cTn id="2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animBg="1"/>
      <p:bldP spid="1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1300086" y="5480043"/>
            <a:ext cx="288738" cy="295275"/>
          </a:xfrm>
          <a:prstGeom prst="ellips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bwMode="auto">
          <a:xfrm rot="285728">
            <a:off x="2097796" y="4754033"/>
            <a:ext cx="288738" cy="295275"/>
          </a:xfrm>
          <a:prstGeom prst="ellips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bwMode="auto">
          <a:xfrm rot="20925770">
            <a:off x="3153516" y="4072681"/>
            <a:ext cx="287151" cy="295275"/>
          </a:xfrm>
          <a:prstGeom prst="ellipse">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bwMode="auto">
          <a:xfrm rot="21146216">
            <a:off x="3954565" y="4849588"/>
            <a:ext cx="2887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bwMode="auto">
          <a:xfrm rot="372077">
            <a:off x="5868599" y="4355138"/>
            <a:ext cx="287151"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bwMode="auto">
          <a:xfrm rot="444650">
            <a:off x="6788281" y="3778325"/>
            <a:ext cx="287151" cy="293687"/>
          </a:xfrm>
          <a:prstGeom prst="ellips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bwMode="auto">
          <a:xfrm rot="411978">
            <a:off x="7491014" y="3065558"/>
            <a:ext cx="288738" cy="293688"/>
          </a:xfrm>
          <a:prstGeom prst="ellips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bwMode="auto">
          <a:xfrm rot="434902">
            <a:off x="8976237" y="2146980"/>
            <a:ext cx="288738" cy="293687"/>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bwMode="auto">
          <a:xfrm rot="1654378">
            <a:off x="10106459" y="1552763"/>
            <a:ext cx="287151" cy="295275"/>
          </a:xfrm>
          <a:prstGeom prst="ellipse">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文本框 30"/>
          <p:cNvSpPr txBox="1">
            <a:spLocks noChangeArrowheads="1"/>
          </p:cNvSpPr>
          <p:nvPr/>
        </p:nvSpPr>
        <p:spPr bwMode="auto">
          <a:xfrm>
            <a:off x="1095869"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3</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2" name="文本框 31"/>
          <p:cNvSpPr txBox="1">
            <a:spLocks noChangeArrowheads="1"/>
          </p:cNvSpPr>
          <p:nvPr/>
        </p:nvSpPr>
        <p:spPr bwMode="auto">
          <a:xfrm>
            <a:off x="1913128"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4</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3" name="文本框 32"/>
          <p:cNvSpPr txBox="1">
            <a:spLocks noChangeArrowheads="1"/>
          </p:cNvSpPr>
          <p:nvPr/>
        </p:nvSpPr>
        <p:spPr bwMode="auto">
          <a:xfrm>
            <a:off x="2942517"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5</a:t>
            </a:r>
            <a:r>
              <a:rPr lang="zh-CN" altLang="en-US" sz="18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3711953"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6</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5" name="文本框 34"/>
          <p:cNvSpPr txBox="1">
            <a:spLocks noChangeArrowheads="1"/>
          </p:cNvSpPr>
          <p:nvPr/>
        </p:nvSpPr>
        <p:spPr bwMode="auto">
          <a:xfrm>
            <a:off x="5709315"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8</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6" name="文本框 35"/>
          <p:cNvSpPr txBox="1">
            <a:spLocks noChangeArrowheads="1"/>
          </p:cNvSpPr>
          <p:nvPr/>
        </p:nvSpPr>
        <p:spPr bwMode="auto">
          <a:xfrm>
            <a:off x="6668451"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9</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7" name="文本框 36"/>
          <p:cNvSpPr txBox="1">
            <a:spLocks noChangeArrowheads="1"/>
          </p:cNvSpPr>
          <p:nvPr/>
        </p:nvSpPr>
        <p:spPr bwMode="auto">
          <a:xfrm>
            <a:off x="7465083" y="6131039"/>
            <a:ext cx="915039"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10</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8" name="文本框 37"/>
          <p:cNvSpPr txBox="1">
            <a:spLocks noChangeArrowheads="1"/>
          </p:cNvSpPr>
          <p:nvPr/>
        </p:nvSpPr>
        <p:spPr bwMode="auto">
          <a:xfrm>
            <a:off x="8830352" y="6131039"/>
            <a:ext cx="915039"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11</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9" name="文本框 38"/>
          <p:cNvSpPr txBox="1">
            <a:spLocks noChangeArrowheads="1"/>
          </p:cNvSpPr>
          <p:nvPr/>
        </p:nvSpPr>
        <p:spPr bwMode="auto">
          <a:xfrm>
            <a:off x="9960146" y="6131039"/>
            <a:ext cx="915039"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12</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40" name="文本框 39"/>
          <p:cNvSpPr txBox="1">
            <a:spLocks noChangeArrowheads="1"/>
          </p:cNvSpPr>
          <p:nvPr/>
        </p:nvSpPr>
        <p:spPr bwMode="auto">
          <a:xfrm>
            <a:off x="1746368" y="5414665"/>
            <a:ext cx="1568639" cy="369332"/>
          </a:xfrm>
          <a:prstGeom prst="rect">
            <a:avLst/>
          </a:prstGeom>
          <a:noFill/>
          <a:ln w="9525">
            <a:noFill/>
            <a:miter lim="800000"/>
            <a:headEnd/>
            <a:tailEnd/>
          </a:ln>
        </p:spPr>
        <p:txBody>
          <a:bodyPr wrap="none">
            <a:spAutoFit/>
          </a:bodyPr>
          <a:lstStyle/>
          <a:p>
            <a:r>
              <a:rPr lang="zh-CN" altLang="en-US" sz="1800" dirty="0" smtClean="0">
                <a:solidFill>
                  <a:srgbClr val="FF511F"/>
                </a:solidFill>
                <a:latin typeface="Calibri" pitchFamily="34" charset="0"/>
                <a:ea typeface="微软雅黑" pitchFamily="34" charset="-122"/>
              </a:rPr>
              <a:t>添加文字内容</a:t>
            </a:r>
            <a:endParaRPr lang="zh-CN" altLang="en-US" sz="1800" dirty="0">
              <a:solidFill>
                <a:srgbClr val="FF511F"/>
              </a:solidFill>
              <a:latin typeface="Calibri" pitchFamily="34" charset="0"/>
              <a:ea typeface="微软雅黑" pitchFamily="34" charset="-122"/>
            </a:endParaRPr>
          </a:p>
        </p:txBody>
      </p:sp>
      <p:sp>
        <p:nvSpPr>
          <p:cNvPr id="41" name="文本框 40"/>
          <p:cNvSpPr txBox="1">
            <a:spLocks noChangeArrowheads="1"/>
          </p:cNvSpPr>
          <p:nvPr/>
        </p:nvSpPr>
        <p:spPr bwMode="auto">
          <a:xfrm>
            <a:off x="482237" y="4680060"/>
            <a:ext cx="1568639" cy="369332"/>
          </a:xfrm>
          <a:prstGeom prst="rect">
            <a:avLst/>
          </a:prstGeom>
          <a:noFill/>
          <a:ln w="9525">
            <a:noFill/>
            <a:miter lim="800000"/>
            <a:headEnd/>
            <a:tailEnd/>
          </a:ln>
        </p:spPr>
        <p:txBody>
          <a:bodyPr wrap="none">
            <a:spAutoFit/>
          </a:bodyPr>
          <a:lstStyle/>
          <a:p>
            <a:r>
              <a:rPr lang="zh-CN" altLang="en-US" sz="1800" dirty="0" smtClean="0">
                <a:solidFill>
                  <a:srgbClr val="2A6D7D"/>
                </a:solidFill>
                <a:latin typeface="Calibri" pitchFamily="34" charset="0"/>
                <a:ea typeface="微软雅黑" pitchFamily="34" charset="-122"/>
              </a:rPr>
              <a:t>添加文字内容</a:t>
            </a:r>
            <a:endParaRPr lang="zh-CN" altLang="en-US" sz="1800" dirty="0">
              <a:solidFill>
                <a:srgbClr val="2A6D7D"/>
              </a:solidFill>
              <a:latin typeface="Calibri" pitchFamily="34" charset="0"/>
              <a:ea typeface="微软雅黑" pitchFamily="34" charset="-122"/>
            </a:endParaRPr>
          </a:p>
        </p:txBody>
      </p:sp>
      <p:sp>
        <p:nvSpPr>
          <p:cNvPr id="42" name="文本框 41"/>
          <p:cNvSpPr txBox="1">
            <a:spLocks noChangeArrowheads="1"/>
          </p:cNvSpPr>
          <p:nvPr/>
        </p:nvSpPr>
        <p:spPr bwMode="auto">
          <a:xfrm>
            <a:off x="2678366" y="3642736"/>
            <a:ext cx="1568639" cy="369332"/>
          </a:xfrm>
          <a:prstGeom prst="rect">
            <a:avLst/>
          </a:prstGeom>
          <a:noFill/>
          <a:ln w="9525">
            <a:noFill/>
            <a:miter lim="800000"/>
            <a:headEnd/>
            <a:tailEnd/>
          </a:ln>
        </p:spPr>
        <p:txBody>
          <a:bodyPr wrap="none">
            <a:spAutoFit/>
          </a:bodyPr>
          <a:lstStyle/>
          <a:p>
            <a:r>
              <a:rPr lang="zh-CN" altLang="en-US" sz="1800" dirty="0">
                <a:solidFill>
                  <a:srgbClr val="F59123"/>
                </a:solidFill>
                <a:latin typeface="Calibri" pitchFamily="34" charset="0"/>
                <a:ea typeface="微软雅黑" pitchFamily="34" charset="-122"/>
              </a:rPr>
              <a:t>添加文字内容</a:t>
            </a:r>
          </a:p>
        </p:txBody>
      </p:sp>
      <p:sp>
        <p:nvSpPr>
          <p:cNvPr id="43" name="文本框 42"/>
          <p:cNvSpPr txBox="1">
            <a:spLocks noChangeArrowheads="1"/>
          </p:cNvSpPr>
          <p:nvPr/>
        </p:nvSpPr>
        <p:spPr bwMode="auto">
          <a:xfrm>
            <a:off x="3872943" y="4436783"/>
            <a:ext cx="1568639" cy="369332"/>
          </a:xfrm>
          <a:prstGeom prst="rect">
            <a:avLst/>
          </a:prstGeom>
          <a:noFill/>
          <a:ln w="9525">
            <a:noFill/>
            <a:miter lim="800000"/>
            <a:headEnd/>
            <a:tailEnd/>
          </a:ln>
        </p:spPr>
        <p:txBody>
          <a:bodyPr wrap="none">
            <a:spAutoFit/>
          </a:bodyPr>
          <a:lstStyle/>
          <a:p>
            <a:r>
              <a:rPr lang="zh-CN" altLang="en-US" sz="1800" dirty="0">
                <a:solidFill>
                  <a:srgbClr val="005DA2"/>
                </a:solidFill>
                <a:latin typeface="Calibri" pitchFamily="34" charset="0"/>
                <a:ea typeface="微软雅黑" pitchFamily="34" charset="-122"/>
              </a:rPr>
              <a:t>添加文字内容</a:t>
            </a:r>
          </a:p>
        </p:txBody>
      </p:sp>
      <p:sp>
        <p:nvSpPr>
          <p:cNvPr id="44" name="文本框 43"/>
          <p:cNvSpPr txBox="1">
            <a:spLocks noChangeArrowheads="1"/>
          </p:cNvSpPr>
          <p:nvPr/>
        </p:nvSpPr>
        <p:spPr bwMode="auto">
          <a:xfrm>
            <a:off x="6213325" y="4350159"/>
            <a:ext cx="1568639" cy="369332"/>
          </a:xfrm>
          <a:prstGeom prst="rect">
            <a:avLst/>
          </a:prstGeom>
          <a:noFill/>
          <a:ln w="9525">
            <a:noFill/>
            <a:miter lim="800000"/>
            <a:headEnd/>
            <a:tailEnd/>
          </a:ln>
        </p:spPr>
        <p:txBody>
          <a:bodyPr wrap="none">
            <a:spAutoFit/>
          </a:bodyPr>
          <a:lstStyle/>
          <a:p>
            <a:r>
              <a:rPr lang="zh-CN" altLang="en-US" sz="1800" dirty="0">
                <a:solidFill>
                  <a:srgbClr val="005DA2"/>
                </a:solidFill>
                <a:latin typeface="Calibri" pitchFamily="34" charset="0"/>
                <a:ea typeface="微软雅黑" pitchFamily="34" charset="-122"/>
              </a:rPr>
              <a:t>添加文字内容</a:t>
            </a:r>
          </a:p>
        </p:txBody>
      </p:sp>
      <p:sp>
        <p:nvSpPr>
          <p:cNvPr id="45" name="文本框 44"/>
          <p:cNvSpPr txBox="1">
            <a:spLocks noChangeArrowheads="1"/>
          </p:cNvSpPr>
          <p:nvPr/>
        </p:nvSpPr>
        <p:spPr bwMode="auto">
          <a:xfrm>
            <a:off x="7136092" y="3791221"/>
            <a:ext cx="1568639" cy="369332"/>
          </a:xfrm>
          <a:prstGeom prst="rect">
            <a:avLst/>
          </a:prstGeom>
          <a:noFill/>
          <a:ln w="9525">
            <a:noFill/>
            <a:miter lim="800000"/>
            <a:headEnd/>
            <a:tailEnd/>
          </a:ln>
        </p:spPr>
        <p:txBody>
          <a:bodyPr wrap="none">
            <a:spAutoFit/>
          </a:bodyPr>
          <a:lstStyle/>
          <a:p>
            <a:r>
              <a:rPr lang="zh-CN" altLang="en-US" sz="1800" dirty="0">
                <a:solidFill>
                  <a:srgbClr val="2A6D7D"/>
                </a:solidFill>
                <a:latin typeface="Calibri" pitchFamily="34" charset="0"/>
                <a:ea typeface="微软雅黑" pitchFamily="34" charset="-122"/>
              </a:rPr>
              <a:t>添加文字内容</a:t>
            </a:r>
          </a:p>
        </p:txBody>
      </p:sp>
      <p:sp>
        <p:nvSpPr>
          <p:cNvPr id="46" name="文本框 45"/>
          <p:cNvSpPr txBox="1">
            <a:spLocks noChangeArrowheads="1"/>
          </p:cNvSpPr>
          <p:nvPr/>
        </p:nvSpPr>
        <p:spPr bwMode="auto">
          <a:xfrm>
            <a:off x="7908158" y="3048216"/>
            <a:ext cx="1568639" cy="369332"/>
          </a:xfrm>
          <a:prstGeom prst="rect">
            <a:avLst/>
          </a:prstGeom>
          <a:noFill/>
          <a:ln w="9525">
            <a:noFill/>
            <a:miter lim="800000"/>
            <a:headEnd/>
            <a:tailEnd/>
          </a:ln>
        </p:spPr>
        <p:txBody>
          <a:bodyPr wrap="none">
            <a:spAutoFit/>
          </a:bodyPr>
          <a:lstStyle/>
          <a:p>
            <a:r>
              <a:rPr lang="zh-CN" altLang="en-US" sz="1800" dirty="0">
                <a:solidFill>
                  <a:srgbClr val="FF511F"/>
                </a:solidFill>
                <a:latin typeface="Calibri" pitchFamily="34" charset="0"/>
                <a:ea typeface="微软雅黑" pitchFamily="34" charset="-122"/>
              </a:rPr>
              <a:t>添加文字内容</a:t>
            </a:r>
          </a:p>
        </p:txBody>
      </p:sp>
      <p:sp>
        <p:nvSpPr>
          <p:cNvPr id="47" name="文本框 46"/>
          <p:cNvSpPr txBox="1">
            <a:spLocks noChangeArrowheads="1"/>
          </p:cNvSpPr>
          <p:nvPr/>
        </p:nvSpPr>
        <p:spPr bwMode="auto">
          <a:xfrm>
            <a:off x="9396978" y="2137103"/>
            <a:ext cx="1568639" cy="369332"/>
          </a:xfrm>
          <a:prstGeom prst="rect">
            <a:avLst/>
          </a:prstGeom>
          <a:noFill/>
          <a:ln w="9525">
            <a:noFill/>
            <a:miter lim="800000"/>
            <a:headEnd/>
            <a:tailEnd/>
          </a:ln>
        </p:spPr>
        <p:txBody>
          <a:bodyPr wrap="none">
            <a:spAutoFit/>
          </a:bodyPr>
          <a:lstStyle/>
          <a:p>
            <a:r>
              <a:rPr lang="zh-CN" altLang="en-US" sz="1800" dirty="0">
                <a:solidFill>
                  <a:srgbClr val="005DA2"/>
                </a:solidFill>
                <a:latin typeface="Calibri" pitchFamily="34" charset="0"/>
                <a:ea typeface="微软雅黑" pitchFamily="34" charset="-122"/>
              </a:rPr>
              <a:t>添加文字内容</a:t>
            </a:r>
          </a:p>
        </p:txBody>
      </p:sp>
      <p:cxnSp>
        <p:nvCxnSpPr>
          <p:cNvPr id="48" name="直接连接符 47"/>
          <p:cNvCxnSpPr>
            <a:stCxn id="13" idx="7"/>
            <a:endCxn id="14" idx="3"/>
          </p:cNvCxnSpPr>
          <p:nvPr/>
        </p:nvCxnSpPr>
        <p:spPr>
          <a:xfrm flipV="1">
            <a:off x="1556642" y="4997225"/>
            <a:ext cx="575130" cy="537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2352559" y="4248315"/>
            <a:ext cx="803710" cy="5578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3416999" y="4302916"/>
            <a:ext cx="567008" cy="60426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4791203" y="5352885"/>
            <a:ext cx="288738" cy="295275"/>
          </a:xfrm>
          <a:prstGeom prst="ellipse">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2" name="直接连接符 51"/>
          <p:cNvCxnSpPr>
            <a:stCxn id="25" idx="5"/>
            <a:endCxn id="51" idx="2"/>
          </p:cNvCxnSpPr>
          <p:nvPr/>
        </p:nvCxnSpPr>
        <p:spPr>
          <a:xfrm>
            <a:off x="4213863" y="5087267"/>
            <a:ext cx="581501" cy="37881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5059583" y="4595586"/>
            <a:ext cx="840393" cy="827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6124373" y="4015032"/>
            <a:ext cx="693425" cy="39493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7045916" y="3303280"/>
            <a:ext cx="475709" cy="5320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7749140" y="2383939"/>
            <a:ext cx="1257104" cy="73758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9234968" y="1745915"/>
            <a:ext cx="876784" cy="45779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5154669" y="5338463"/>
            <a:ext cx="1568639" cy="369332"/>
          </a:xfrm>
          <a:prstGeom prst="rect">
            <a:avLst/>
          </a:prstGeom>
          <a:noFill/>
          <a:ln w="9525">
            <a:noFill/>
            <a:miter lim="800000"/>
            <a:headEnd/>
            <a:tailEnd/>
          </a:ln>
        </p:spPr>
        <p:txBody>
          <a:bodyPr wrap="none">
            <a:spAutoFit/>
          </a:bodyPr>
          <a:lstStyle/>
          <a:p>
            <a:r>
              <a:rPr lang="zh-CN" altLang="en-US" sz="1800" dirty="0" smtClean="0">
                <a:solidFill>
                  <a:srgbClr val="FF511F"/>
                </a:solidFill>
                <a:latin typeface="Calibri" pitchFamily="34" charset="0"/>
                <a:ea typeface="微软雅黑" pitchFamily="34" charset="-122"/>
              </a:rPr>
              <a:t>添加文字内容</a:t>
            </a:r>
            <a:endParaRPr lang="zh-CN" altLang="en-US" sz="1800" dirty="0">
              <a:solidFill>
                <a:srgbClr val="FF511F"/>
              </a:solidFill>
              <a:latin typeface="Calibri" pitchFamily="34" charset="0"/>
              <a:ea typeface="微软雅黑" pitchFamily="34" charset="-122"/>
            </a:endParaRPr>
          </a:p>
        </p:txBody>
      </p:sp>
      <p:sp>
        <p:nvSpPr>
          <p:cNvPr id="59" name="文本框 33"/>
          <p:cNvSpPr txBox="1">
            <a:spLocks noChangeArrowheads="1"/>
          </p:cNvSpPr>
          <p:nvPr/>
        </p:nvSpPr>
        <p:spPr bwMode="auto">
          <a:xfrm>
            <a:off x="4596220" y="6131039"/>
            <a:ext cx="78047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7</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60" name="文本框 46"/>
          <p:cNvSpPr txBox="1">
            <a:spLocks noChangeArrowheads="1"/>
          </p:cNvSpPr>
          <p:nvPr/>
        </p:nvSpPr>
        <p:spPr bwMode="auto">
          <a:xfrm>
            <a:off x="9539790" y="1125538"/>
            <a:ext cx="1568639" cy="369332"/>
          </a:xfrm>
          <a:prstGeom prst="rect">
            <a:avLst/>
          </a:prstGeom>
          <a:noFill/>
          <a:ln w="9525">
            <a:noFill/>
            <a:miter lim="800000"/>
            <a:headEnd/>
            <a:tailEnd/>
          </a:ln>
        </p:spPr>
        <p:txBody>
          <a:bodyPr wrap="none">
            <a:spAutoFit/>
          </a:bodyPr>
          <a:lstStyle/>
          <a:p>
            <a:r>
              <a:rPr lang="zh-CN" altLang="en-US" sz="1800" dirty="0">
                <a:solidFill>
                  <a:srgbClr val="F59123"/>
                </a:solidFill>
                <a:latin typeface="Calibri" pitchFamily="34" charset="0"/>
                <a:ea typeface="微软雅黑" pitchFamily="34" charset="-122"/>
              </a:rPr>
              <a:t>添加文字内容</a:t>
            </a:r>
          </a:p>
        </p:txBody>
      </p:sp>
      <p:grpSp>
        <p:nvGrpSpPr>
          <p:cNvPr id="61" name="组合 60"/>
          <p:cNvGrpSpPr/>
          <p:nvPr/>
        </p:nvGrpSpPr>
        <p:grpSpPr>
          <a:xfrm>
            <a:off x="544685" y="5952187"/>
            <a:ext cx="10737209" cy="10224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1301977" y="1197547"/>
            <a:ext cx="4217540" cy="1692771"/>
          </a:xfrm>
          <a:prstGeom prst="rect">
            <a:avLst/>
          </a:prstGeom>
        </p:spPr>
        <p:txBody>
          <a:bodyPr wrap="square">
            <a:spAutoFit/>
          </a:bodyPr>
          <a:lstStyle/>
          <a:p>
            <a:pPr>
              <a:lnSpc>
                <a:spcPct val="200000"/>
              </a:lnSpc>
            </a:pPr>
            <a:r>
              <a:rPr lang="zh-CN" altLang="en-US" sz="2000" b="1" dirty="0" smtClean="0">
                <a:solidFill>
                  <a:srgbClr val="033B6D"/>
                </a:solidFill>
                <a:latin typeface="微软雅黑" pitchFamily="34" charset="-122"/>
                <a:ea typeface="微软雅黑" pitchFamily="34" charset="-122"/>
              </a:rPr>
              <a:t>点击添加小标题</a:t>
            </a:r>
            <a:endParaRPr lang="en-US" altLang="zh-CN" sz="2000" b="1" dirty="0" smtClean="0">
              <a:solidFill>
                <a:srgbClr val="033B6D"/>
              </a:solidFill>
              <a:latin typeface="微软雅黑" pitchFamily="34" charset="-122"/>
              <a:ea typeface="微软雅黑" pitchFamily="34" charset="-122"/>
            </a:endParaRPr>
          </a:p>
          <a:p>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75"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5</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733019267"/>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5"/>
                                        </p:tgtEl>
                                        <p:attrNameLst>
                                          <p:attrName>ppt_y</p:attrName>
                                        </p:attrNameLst>
                                      </p:cBhvr>
                                      <p:tavLst>
                                        <p:tav tm="0">
                                          <p:val>
                                            <p:strVal val="#ppt_y"/>
                                          </p:val>
                                        </p:tav>
                                        <p:tav tm="100000">
                                          <p:val>
                                            <p:strVal val="#ppt_y"/>
                                          </p:val>
                                        </p:tav>
                                      </p:tavLst>
                                    </p:anim>
                                    <p:anim calcmode="lin" valueType="num">
                                      <p:cBhvr>
                                        <p:cTn id="9"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5"/>
                                        </p:tgtEl>
                                      </p:cBhvr>
                                    </p:animEffect>
                                  </p:childTnLst>
                                </p:cTn>
                              </p:par>
                            </p:childTnLst>
                          </p:cTn>
                        </p:par>
                        <p:par>
                          <p:cTn id="12" fill="hold">
                            <p:stCondLst>
                              <p:cond delay="95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1950"/>
                            </p:stCondLst>
                            <p:childTnLst>
                              <p:par>
                                <p:cTn id="21" presetID="22" presetClass="entr" presetSubtype="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up)">
                                      <p:cBhvr>
                                        <p:cTn id="29" dur="500"/>
                                        <p:tgtEl>
                                          <p:spTgt spid="3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up)">
                                      <p:cBhvr>
                                        <p:cTn id="35" dur="500"/>
                                        <p:tgtEl>
                                          <p:spTgt spid="5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up)">
                                      <p:cBhvr>
                                        <p:cTn id="41" dur="500"/>
                                        <p:tgtEl>
                                          <p:spTgt spid="3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childTnLst>
                          </p:cTn>
                        </p:par>
                        <p:par>
                          <p:cTn id="51" fill="hold">
                            <p:stCondLst>
                              <p:cond delay="24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95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par>
                          <p:cTn id="62" fill="hold">
                            <p:stCondLst>
                              <p:cond delay="345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down)">
                                      <p:cBhvr>
                                        <p:cTn id="68" dur="500"/>
                                        <p:tgtEl>
                                          <p:spTgt spid="41"/>
                                        </p:tgtEl>
                                      </p:cBhvr>
                                    </p:animEffect>
                                  </p:childTnLst>
                                </p:cTn>
                              </p:par>
                            </p:childTnLst>
                          </p:cTn>
                        </p:par>
                        <p:par>
                          <p:cTn id="69" fill="hold">
                            <p:stCondLst>
                              <p:cond delay="3950"/>
                            </p:stCondLst>
                            <p:childTnLst>
                              <p:par>
                                <p:cTn id="70" presetID="22" presetClass="entr" presetSubtype="4"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down)">
                                      <p:cBhvr>
                                        <p:cTn id="72" dur="500"/>
                                        <p:tgtEl>
                                          <p:spTgt spid="49"/>
                                        </p:tgtEl>
                                      </p:cBhvr>
                                    </p:animEffect>
                                  </p:childTnLst>
                                </p:cTn>
                              </p:par>
                            </p:childTnLst>
                          </p:cTn>
                        </p:par>
                        <p:par>
                          <p:cTn id="73" fill="hold">
                            <p:stCondLst>
                              <p:cond delay="4450"/>
                            </p:stCondLst>
                            <p:childTnLst>
                              <p:par>
                                <p:cTn id="74" presetID="10"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down)">
                                      <p:cBhvr>
                                        <p:cTn id="79" dur="500"/>
                                        <p:tgtEl>
                                          <p:spTgt spid="42"/>
                                        </p:tgtEl>
                                      </p:cBhvr>
                                    </p:animEffect>
                                  </p:childTnLst>
                                </p:cTn>
                              </p:par>
                            </p:childTnLst>
                          </p:cTn>
                        </p:par>
                        <p:par>
                          <p:cTn id="80" fill="hold">
                            <p:stCondLst>
                              <p:cond delay="4950"/>
                            </p:stCondLst>
                            <p:childTnLst>
                              <p:par>
                                <p:cTn id="81" presetID="22" presetClass="entr" presetSubtype="1"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500"/>
                                        <p:tgtEl>
                                          <p:spTgt spid="50"/>
                                        </p:tgtEl>
                                      </p:cBhvr>
                                    </p:animEffect>
                                  </p:childTnLst>
                                </p:cTn>
                              </p:par>
                            </p:childTnLst>
                          </p:cTn>
                        </p:par>
                        <p:par>
                          <p:cTn id="84" fill="hold">
                            <p:stCondLst>
                              <p:cond delay="545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down)">
                                      <p:cBhvr>
                                        <p:cTn id="90" dur="500"/>
                                        <p:tgtEl>
                                          <p:spTgt spid="43"/>
                                        </p:tgtEl>
                                      </p:cBhvr>
                                    </p:animEffect>
                                  </p:childTnLst>
                                </p:cTn>
                              </p:par>
                            </p:childTnLst>
                          </p:cTn>
                        </p:par>
                        <p:par>
                          <p:cTn id="91" fill="hold">
                            <p:stCondLst>
                              <p:cond delay="5950"/>
                            </p:stCondLst>
                            <p:childTnLst>
                              <p:par>
                                <p:cTn id="92" presetID="22" presetClass="entr" presetSubtype="1"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childTnLst>
                          </p:cTn>
                        </p:par>
                        <p:par>
                          <p:cTn id="95" fill="hold">
                            <p:stCondLst>
                              <p:cond delay="645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down)">
                                      <p:cBhvr>
                                        <p:cTn id="101" dur="500"/>
                                        <p:tgtEl>
                                          <p:spTgt spid="58"/>
                                        </p:tgtEl>
                                      </p:cBhvr>
                                    </p:animEffect>
                                  </p:childTnLst>
                                </p:cTn>
                              </p:par>
                            </p:childTnLst>
                          </p:cTn>
                        </p:par>
                        <p:par>
                          <p:cTn id="102" fill="hold">
                            <p:stCondLst>
                              <p:cond delay="6950"/>
                            </p:stCondLst>
                            <p:childTnLst>
                              <p:par>
                                <p:cTn id="103" presetID="22" presetClass="entr" presetSubtype="4"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down)">
                                      <p:cBhvr>
                                        <p:cTn id="105" dur="500"/>
                                        <p:tgtEl>
                                          <p:spTgt spid="53"/>
                                        </p:tgtEl>
                                      </p:cBhvr>
                                    </p:animEffect>
                                  </p:childTnLst>
                                </p:cTn>
                              </p:par>
                            </p:childTnLst>
                          </p:cTn>
                        </p:par>
                        <p:par>
                          <p:cTn id="106" fill="hold">
                            <p:stCondLst>
                              <p:cond delay="7450"/>
                            </p:stCondLst>
                            <p:childTnLst>
                              <p:par>
                                <p:cTn id="107" presetID="10"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7950"/>
                            </p:stCondLst>
                            <p:childTnLst>
                              <p:par>
                                <p:cTn id="114" presetID="22" presetClass="entr" presetSubtype="4" fill="hold"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down)">
                                      <p:cBhvr>
                                        <p:cTn id="116" dur="500"/>
                                        <p:tgtEl>
                                          <p:spTgt spid="54"/>
                                        </p:tgtEl>
                                      </p:cBhvr>
                                    </p:animEffect>
                                  </p:childTnLst>
                                </p:cTn>
                              </p:par>
                            </p:childTnLst>
                          </p:cTn>
                        </p:par>
                        <p:par>
                          <p:cTn id="117" fill="hold">
                            <p:stCondLst>
                              <p:cond delay="8450"/>
                            </p:stCondLst>
                            <p:childTnLst>
                              <p:par>
                                <p:cTn id="118" presetID="10" presetClass="entr" presetSubtype="0"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500"/>
                                        <p:tgtEl>
                                          <p:spTgt spid="27"/>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wipe(down)">
                                      <p:cBhvr>
                                        <p:cTn id="123" dur="500"/>
                                        <p:tgtEl>
                                          <p:spTgt spid="45"/>
                                        </p:tgtEl>
                                      </p:cBhvr>
                                    </p:animEffect>
                                  </p:childTnLst>
                                </p:cTn>
                              </p:par>
                            </p:childTnLst>
                          </p:cTn>
                        </p:par>
                        <p:par>
                          <p:cTn id="124" fill="hold">
                            <p:stCondLst>
                              <p:cond delay="8950"/>
                            </p:stCondLst>
                            <p:childTnLst>
                              <p:par>
                                <p:cTn id="125" presetID="22" presetClass="entr" presetSubtype="4"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childTnLst>
                          </p:cTn>
                        </p:par>
                        <p:par>
                          <p:cTn id="128" fill="hold">
                            <p:stCondLst>
                              <p:cond delay="9450"/>
                            </p:stCondLst>
                            <p:childTnLst>
                              <p:par>
                                <p:cTn id="129" presetID="10"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46"/>
                                        </p:tgtEl>
                                        <p:attrNameLst>
                                          <p:attrName>style.visibility</p:attrName>
                                        </p:attrNameLst>
                                      </p:cBhvr>
                                      <p:to>
                                        <p:strVal val="visible"/>
                                      </p:to>
                                    </p:set>
                                    <p:animEffect transition="in" filter="wipe(down)">
                                      <p:cBhvr>
                                        <p:cTn id="134" dur="500"/>
                                        <p:tgtEl>
                                          <p:spTgt spid="46"/>
                                        </p:tgtEl>
                                      </p:cBhvr>
                                    </p:animEffect>
                                  </p:childTnLst>
                                </p:cTn>
                              </p:par>
                            </p:childTnLst>
                          </p:cTn>
                        </p:par>
                        <p:par>
                          <p:cTn id="135" fill="hold">
                            <p:stCondLst>
                              <p:cond delay="9950"/>
                            </p:stCondLst>
                            <p:childTnLst>
                              <p:par>
                                <p:cTn id="136" presetID="22" presetClass="entr" presetSubtype="4" fill="hold" nodeType="after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down)">
                                      <p:cBhvr>
                                        <p:cTn id="138" dur="500"/>
                                        <p:tgtEl>
                                          <p:spTgt spid="56"/>
                                        </p:tgtEl>
                                      </p:cBhvr>
                                    </p:animEffect>
                                  </p:childTnLst>
                                </p:cTn>
                              </p:par>
                            </p:childTnLst>
                          </p:cTn>
                        </p:par>
                        <p:par>
                          <p:cTn id="139" fill="hold">
                            <p:stCondLst>
                              <p:cond delay="10450"/>
                            </p:stCondLst>
                            <p:childTnLst>
                              <p:par>
                                <p:cTn id="140" presetID="10" presetClass="entr" presetSubtype="0"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wipe(down)">
                                      <p:cBhvr>
                                        <p:cTn id="145" dur="500"/>
                                        <p:tgtEl>
                                          <p:spTgt spid="47"/>
                                        </p:tgtEl>
                                      </p:cBhvr>
                                    </p:animEffect>
                                  </p:childTnLst>
                                </p:cTn>
                              </p:par>
                            </p:childTnLst>
                          </p:cTn>
                        </p:par>
                        <p:par>
                          <p:cTn id="146" fill="hold">
                            <p:stCondLst>
                              <p:cond delay="10950"/>
                            </p:stCondLst>
                            <p:childTnLst>
                              <p:par>
                                <p:cTn id="147" presetID="22" presetClass="entr" presetSubtype="4" fill="hold"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wipe(down)">
                                      <p:cBhvr>
                                        <p:cTn id="149" dur="500"/>
                                        <p:tgtEl>
                                          <p:spTgt spid="57"/>
                                        </p:tgtEl>
                                      </p:cBhvr>
                                    </p:animEffect>
                                  </p:childTnLst>
                                </p:cTn>
                              </p:par>
                            </p:childTnLst>
                          </p:cTn>
                        </p:par>
                        <p:par>
                          <p:cTn id="150" fill="hold">
                            <p:stCondLst>
                              <p:cond delay="11450"/>
                            </p:stCondLst>
                            <p:childTnLst>
                              <p:par>
                                <p:cTn id="151" presetID="10" presetClass="entr" presetSubtype="0" fill="hold" grpId="0" nodeType="after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down)">
                                      <p:cBhvr>
                                        <p:cTn id="1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chemeClr val="tx1">
              <a:lumMod val="75000"/>
              <a:lumOff val="25000"/>
            </a:schemeClr>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headEnd/>
              <a:tailEnd/>
            </a:ln>
          </p:spPr>
          <p:txBody>
            <a:bodyPr lIns="121898" tIns="60948" rIns="121898" bIns="60948">
              <a:spAutoFit/>
            </a:bodyPr>
            <a:lstStyle/>
            <a:p>
              <a:pPr algn="ctr"/>
              <a:r>
                <a:rPr lang="zh-CN" altLang="en-US" sz="6600" b="1" dirty="0">
                  <a:solidFill>
                    <a:schemeClr val="bg1"/>
                  </a:solidFill>
                  <a:latin typeface="微软雅黑" pitchFamily="34" charset="-122"/>
                  <a:ea typeface="微软雅黑" pitchFamily="34" charset="-122"/>
                </a:rPr>
                <a:t>目</a:t>
              </a:r>
              <a:endParaRPr lang="en-US" altLang="zh-CN" sz="6600" b="1" dirty="0">
                <a:solidFill>
                  <a:schemeClr val="bg1"/>
                </a:solidFill>
                <a:latin typeface="微软雅黑" pitchFamily="34" charset="-122"/>
                <a:ea typeface="微软雅黑" pitchFamily="34" charset="-122"/>
              </a:endParaRPr>
            </a:p>
            <a:p>
              <a:pPr algn="ctr"/>
              <a:r>
                <a:rPr lang="zh-CN" altLang="en-US" sz="6600" b="1" dirty="0">
                  <a:solidFill>
                    <a:schemeClr val="bg1"/>
                  </a:solidFill>
                  <a:latin typeface="微软雅黑" pitchFamily="34" charset="-122"/>
                  <a:ea typeface="微软雅黑" pitchFamily="34" charset="-122"/>
                </a:rPr>
                <a:t>录</a:t>
              </a:r>
            </a:p>
          </p:txBody>
        </p:sp>
      </p:grpSp>
      <p:grpSp>
        <p:nvGrpSpPr>
          <p:cNvPr id="42" name="组合 9"/>
          <p:cNvGrpSpPr>
            <a:grpSpLocks/>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5912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01</a:t>
              </a:r>
              <a:endParaRPr lang="zh-CN" altLang="en-US" sz="3200">
                <a:solidFill>
                  <a:schemeClr val="bg1"/>
                </a:solidFill>
                <a:latin typeface="Impact" pitchFamily="34" charset="0"/>
              </a:endParaRPr>
            </a:p>
          </p:txBody>
        </p:sp>
      </p:grpSp>
      <p:grpSp>
        <p:nvGrpSpPr>
          <p:cNvPr id="48" name="组合 37"/>
          <p:cNvGrpSpPr>
            <a:grpSpLocks/>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5D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05</a:t>
              </a:r>
              <a:endParaRPr lang="zh-CN" altLang="en-US" sz="3200">
                <a:solidFill>
                  <a:schemeClr val="bg1"/>
                </a:solidFill>
                <a:latin typeface="Impact" pitchFamily="34" charset="0"/>
              </a:endParaRPr>
            </a:p>
          </p:txBody>
        </p:sp>
      </p:grpSp>
      <p:grpSp>
        <p:nvGrpSpPr>
          <p:cNvPr id="51" name="组合 40"/>
          <p:cNvGrpSpPr>
            <a:grpSpLocks/>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F511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04</a:t>
              </a:r>
              <a:endParaRPr lang="zh-CN" altLang="en-US" sz="3200">
                <a:solidFill>
                  <a:schemeClr val="bg1"/>
                </a:solidFill>
                <a:latin typeface="Impact" pitchFamily="34" charset="0"/>
              </a:endParaRPr>
            </a:p>
          </p:txBody>
        </p:sp>
      </p:grpSp>
      <p:grpSp>
        <p:nvGrpSpPr>
          <p:cNvPr id="54" name="组合 43"/>
          <p:cNvGrpSpPr>
            <a:grpSpLocks/>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2A6D7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03</a:t>
              </a:r>
              <a:endParaRPr lang="zh-CN" altLang="en-US" sz="3200" dirty="0">
                <a:solidFill>
                  <a:schemeClr val="bg1"/>
                </a:solidFill>
                <a:latin typeface="Impact" pitchFamily="34" charset="0"/>
              </a:endParaRPr>
            </a:p>
          </p:txBody>
        </p:sp>
      </p:grpSp>
      <p:grpSp>
        <p:nvGrpSpPr>
          <p:cNvPr id="57" name="组合 46"/>
          <p:cNvGrpSpPr>
            <a:grpSpLocks/>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33B6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02</a:t>
              </a:r>
              <a:endParaRPr lang="zh-CN" altLang="en-US" sz="3200">
                <a:solidFill>
                  <a:schemeClr val="bg1"/>
                </a:solidFill>
                <a:latin typeface="Impact" pitchFamily="34" charset="0"/>
              </a:endParaRPr>
            </a:p>
          </p:txBody>
        </p:sp>
      </p:grpSp>
      <p:grpSp>
        <p:nvGrpSpPr>
          <p:cNvPr id="77" name="组合 76"/>
          <p:cNvGrpSpPr/>
          <p:nvPr/>
        </p:nvGrpSpPr>
        <p:grpSpPr>
          <a:xfrm>
            <a:off x="6263011" y="1413570"/>
            <a:ext cx="3741980" cy="511504"/>
            <a:chOff x="6339097" y="1573726"/>
            <a:chExt cx="3744416" cy="511504"/>
          </a:xfrm>
        </p:grpSpPr>
        <p:sp>
          <p:nvSpPr>
            <p:cNvPr id="78" name="圆角矩形 77"/>
            <p:cNvSpPr/>
            <p:nvPr/>
          </p:nvSpPr>
          <p:spPr>
            <a:xfrm>
              <a:off x="6339097" y="1573726"/>
              <a:ext cx="3744416" cy="511504"/>
            </a:xfrm>
            <a:prstGeom prst="roundRect">
              <a:avLst/>
            </a:prstGeom>
            <a:solidFill>
              <a:srgbClr val="F591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近期工作概述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p:grpSpPr>
        <p:sp>
          <p:nvSpPr>
            <p:cNvPr id="82" name="圆角矩形 81"/>
            <p:cNvSpPr/>
            <p:nvPr/>
          </p:nvSpPr>
          <p:spPr>
            <a:xfrm>
              <a:off x="6315199" y="2410178"/>
              <a:ext cx="3744416" cy="511504"/>
            </a:xfrm>
            <a:prstGeom prst="roundRect">
              <a:avLst/>
            </a:prstGeom>
            <a:solidFill>
              <a:srgbClr val="033B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p:grpSpPr>
        <p:sp>
          <p:nvSpPr>
            <p:cNvPr id="86" name="圆角矩形 85"/>
            <p:cNvSpPr/>
            <p:nvPr/>
          </p:nvSpPr>
          <p:spPr>
            <a:xfrm>
              <a:off x="6339097" y="3296031"/>
              <a:ext cx="3744416" cy="511504"/>
            </a:xfrm>
            <a:prstGeom prst="roundRect">
              <a:avLst/>
            </a:prstGeom>
            <a:solidFill>
              <a:srgbClr val="2A6D7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p:grpSpPr>
        <p:sp>
          <p:nvSpPr>
            <p:cNvPr id="90" name="圆角矩形 89"/>
            <p:cNvSpPr/>
            <p:nvPr/>
          </p:nvSpPr>
          <p:spPr>
            <a:xfrm>
              <a:off x="6339097" y="4180903"/>
              <a:ext cx="3744416" cy="511504"/>
            </a:xfrm>
            <a:prstGeom prst="roundRect">
              <a:avLst/>
            </a:prstGeom>
            <a:solidFill>
              <a:srgbClr val="FF511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经验与不足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p:grpSpPr>
        <p:sp>
          <p:nvSpPr>
            <p:cNvPr id="94" name="圆角矩形 9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下一阶段计划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2254229"/>
            <a:ext cx="576064" cy="679386"/>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960616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1"/>
                                        </p:tgtEl>
                                      </p:cBhvr>
                                    </p:animEffect>
                                    <p:animScale>
                                      <p:cBhvr>
                                        <p:cTn id="12" dur="250" autoRev="1" fill="hold"/>
                                        <p:tgtEl>
                                          <p:spTgt spid="81"/>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7"/>
                                        </p:tgtEl>
                                      </p:cBhvr>
                                    </p:animEffect>
                                    <p:animScale>
                                      <p:cBhvr>
                                        <p:cTn id="15" dur="250" autoRev="1" fill="hold"/>
                                        <p:tgtEl>
                                          <p:spTgt spid="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441293" y="1989635"/>
            <a:ext cx="2481088" cy="2955923"/>
            <a:chOff x="1827008" y="2120901"/>
            <a:chExt cx="2298700" cy="2736849"/>
          </a:xfrm>
        </p:grpSpPr>
        <p:sp>
          <p:nvSpPr>
            <p:cNvPr id="10" name="矩形 9"/>
            <p:cNvSpPr/>
            <p:nvPr/>
          </p:nvSpPr>
          <p:spPr>
            <a:xfrm>
              <a:off x="1827008" y="2120901"/>
              <a:ext cx="2298700" cy="444500"/>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12" name="组合 11"/>
          <p:cNvGrpSpPr/>
          <p:nvPr/>
        </p:nvGrpSpPr>
        <p:grpSpPr>
          <a:xfrm>
            <a:off x="6261687" y="1989635"/>
            <a:ext cx="2481088" cy="2955923"/>
            <a:chOff x="1827008" y="2120901"/>
            <a:chExt cx="2298700" cy="2736849"/>
          </a:xfrm>
        </p:grpSpPr>
        <p:sp>
          <p:nvSpPr>
            <p:cNvPr id="13" name="矩形 12"/>
            <p:cNvSpPr/>
            <p:nvPr/>
          </p:nvSpPr>
          <p:spPr>
            <a:xfrm>
              <a:off x="1827008" y="2120901"/>
              <a:ext cx="2298700" cy="444500"/>
            </a:xfrm>
            <a:prstGeom prst="rect">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5" name="组合 14"/>
          <p:cNvGrpSpPr/>
          <p:nvPr/>
        </p:nvGrpSpPr>
        <p:grpSpPr>
          <a:xfrm>
            <a:off x="9082082" y="1989635"/>
            <a:ext cx="2481088" cy="2955923"/>
            <a:chOff x="1827008" y="2120901"/>
            <a:chExt cx="2298700" cy="2736849"/>
          </a:xfrm>
        </p:grpSpPr>
        <p:sp>
          <p:nvSpPr>
            <p:cNvPr id="16" name="矩形 15"/>
            <p:cNvSpPr/>
            <p:nvPr/>
          </p:nvSpPr>
          <p:spPr>
            <a:xfrm>
              <a:off x="1827008" y="2120901"/>
              <a:ext cx="2298700" cy="444500"/>
            </a:xfrm>
            <a:prstGeom prst="rect">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8" name="组合 17"/>
          <p:cNvGrpSpPr/>
          <p:nvPr/>
        </p:nvGrpSpPr>
        <p:grpSpPr>
          <a:xfrm>
            <a:off x="620898" y="1989635"/>
            <a:ext cx="2481088" cy="2955923"/>
            <a:chOff x="1827008" y="2120901"/>
            <a:chExt cx="2298700" cy="2736849"/>
          </a:xfrm>
        </p:grpSpPr>
        <p:sp>
          <p:nvSpPr>
            <p:cNvPr id="19" name="矩形 18"/>
            <p:cNvSpPr/>
            <p:nvPr/>
          </p:nvSpPr>
          <p:spPr>
            <a:xfrm>
              <a:off x="1827008" y="2120901"/>
              <a:ext cx="2298700" cy="444500"/>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1" name="文本框 29"/>
          <p:cNvSpPr txBox="1"/>
          <p:nvPr/>
        </p:nvSpPr>
        <p:spPr>
          <a:xfrm>
            <a:off x="1027414"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668203"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3847808"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2"/>
          <p:cNvSpPr txBox="1"/>
          <p:nvPr/>
        </p:nvSpPr>
        <p:spPr>
          <a:xfrm>
            <a:off x="9488598"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33"/>
          <p:cNvSpPr txBox="1"/>
          <p:nvPr/>
        </p:nvSpPr>
        <p:spPr>
          <a:xfrm>
            <a:off x="1027413" y="2888002"/>
            <a:ext cx="1668057" cy="1569660"/>
          </a:xfrm>
          <a:prstGeom prst="rect">
            <a:avLst/>
          </a:prstGeom>
          <a:no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3854346" y="2888002"/>
            <a:ext cx="1668057"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7" name="文本框 35"/>
          <p:cNvSpPr txBox="1"/>
          <p:nvPr/>
        </p:nvSpPr>
        <p:spPr>
          <a:xfrm>
            <a:off x="6681279" y="2888002"/>
            <a:ext cx="1668057"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p>
        </p:txBody>
      </p:sp>
      <p:sp>
        <p:nvSpPr>
          <p:cNvPr id="28" name="文本框 36"/>
          <p:cNvSpPr txBox="1"/>
          <p:nvPr/>
        </p:nvSpPr>
        <p:spPr>
          <a:xfrm>
            <a:off x="9508212" y="2888002"/>
            <a:ext cx="1668057"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1</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3266800211"/>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9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9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4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9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4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9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4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9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4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9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4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313700" y="3944316"/>
            <a:ext cx="3585524"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5DA2"/>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21" name="AutoShape 3"/>
          <p:cNvSpPr>
            <a:spLocks noChangeArrowheads="1"/>
          </p:cNvSpPr>
          <p:nvPr/>
        </p:nvSpPr>
        <p:spPr bwMode="auto">
          <a:xfrm rot="10800000">
            <a:off x="2376839" y="2569720"/>
            <a:ext cx="145924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59123"/>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22" name="AutoShape 6"/>
          <p:cNvSpPr>
            <a:spLocks noChangeArrowheads="1"/>
          </p:cNvSpPr>
          <p:nvPr/>
        </p:nvSpPr>
        <p:spPr bwMode="auto">
          <a:xfrm>
            <a:off x="2649636" y="1673054"/>
            <a:ext cx="913650" cy="778296"/>
          </a:xfrm>
          <a:prstGeom prst="triangle">
            <a:avLst>
              <a:gd name="adj" fmla="val 50000"/>
            </a:avLst>
          </a:prstGeom>
          <a:solidFill>
            <a:srgbClr val="FF511F"/>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3" name="AutoShape 4"/>
          <p:cNvSpPr>
            <a:spLocks noChangeArrowheads="1"/>
          </p:cNvSpPr>
          <p:nvPr/>
        </p:nvSpPr>
        <p:spPr bwMode="auto">
          <a:xfrm rot="10800000">
            <a:off x="1940613" y="3139386"/>
            <a:ext cx="2331699"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2A6D7D"/>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4" name="AutoShape 5"/>
          <p:cNvSpPr>
            <a:spLocks noChangeArrowheads="1"/>
          </p:cNvSpPr>
          <p:nvPr/>
        </p:nvSpPr>
        <p:spPr bwMode="auto">
          <a:xfrm rot="10800000">
            <a:off x="724875" y="5078744"/>
            <a:ext cx="4763175"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033B6D"/>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25" name="直接连接符 24"/>
          <p:cNvCxnSpPr/>
          <p:nvPr/>
        </p:nvCxnSpPr>
        <p:spPr>
          <a:xfrm>
            <a:off x="3140992" y="2100239"/>
            <a:ext cx="376526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126430" y="2772050"/>
            <a:ext cx="3779828"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40992" y="3469058"/>
            <a:ext cx="376526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106463" y="4489081"/>
            <a:ext cx="3799795"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106463" y="5498943"/>
            <a:ext cx="3799795"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7086826" y="5157986"/>
            <a:ext cx="4048939"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1" name="TextBox 30"/>
          <p:cNvSpPr txBox="1"/>
          <p:nvPr/>
        </p:nvSpPr>
        <p:spPr>
          <a:xfrm>
            <a:off x="5766979" y="5005439"/>
            <a:ext cx="1168241" cy="389578"/>
          </a:xfrm>
          <a:prstGeom prst="rect">
            <a:avLst/>
          </a:prstGeom>
          <a:noFill/>
        </p:spPr>
        <p:txBody>
          <a:bodyPr wrap="none" lIns="96248" tIns="48125" rIns="96248" bIns="48125" rtlCol="0">
            <a:spAutoFit/>
          </a:bodyPr>
          <a:lstStyle/>
          <a:p>
            <a:pPr algn="ctr"/>
            <a:r>
              <a:rPr lang="zh-CN" altLang="en-US" sz="1900" b="1" dirty="0">
                <a:solidFill>
                  <a:srgbClr val="033B6D"/>
                </a:solidFill>
                <a:latin typeface="微软雅黑" pitchFamily="34" charset="-122"/>
                <a:ea typeface="微软雅黑" pitchFamily="34" charset="-122"/>
              </a:rPr>
              <a:t>添加标题</a:t>
            </a:r>
          </a:p>
        </p:txBody>
      </p:sp>
      <p:sp>
        <p:nvSpPr>
          <p:cNvPr id="32" name="TextBox 31"/>
          <p:cNvSpPr txBox="1"/>
          <p:nvPr/>
        </p:nvSpPr>
        <p:spPr>
          <a:xfrm>
            <a:off x="7086826" y="4172600"/>
            <a:ext cx="4048939"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3" name="TextBox 32"/>
          <p:cNvSpPr txBox="1"/>
          <p:nvPr/>
        </p:nvSpPr>
        <p:spPr>
          <a:xfrm>
            <a:off x="5766979" y="4010790"/>
            <a:ext cx="1168241" cy="389578"/>
          </a:xfrm>
          <a:prstGeom prst="rect">
            <a:avLst/>
          </a:prstGeom>
          <a:noFill/>
        </p:spPr>
        <p:txBody>
          <a:bodyPr wrap="none" lIns="96248" tIns="48125" rIns="96248" bIns="48125" rtlCol="0">
            <a:spAutoFit/>
          </a:bodyPr>
          <a:lstStyle/>
          <a:p>
            <a:pPr algn="ctr"/>
            <a:r>
              <a:rPr lang="zh-CN" altLang="en-US" sz="1900" b="1" dirty="0">
                <a:solidFill>
                  <a:srgbClr val="005DA2"/>
                </a:solidFill>
                <a:latin typeface="微软雅黑" pitchFamily="34" charset="-122"/>
                <a:ea typeface="微软雅黑" pitchFamily="34" charset="-122"/>
              </a:rPr>
              <a:t>添加标题</a:t>
            </a:r>
          </a:p>
        </p:txBody>
      </p:sp>
      <p:sp>
        <p:nvSpPr>
          <p:cNvPr id="34" name="TextBox 33"/>
          <p:cNvSpPr txBox="1"/>
          <p:nvPr/>
        </p:nvSpPr>
        <p:spPr>
          <a:xfrm>
            <a:off x="7086826" y="3164488"/>
            <a:ext cx="4048939"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5" name="TextBox 34"/>
          <p:cNvSpPr txBox="1"/>
          <p:nvPr/>
        </p:nvSpPr>
        <p:spPr>
          <a:xfrm>
            <a:off x="5766979" y="3000773"/>
            <a:ext cx="1168241" cy="389578"/>
          </a:xfrm>
          <a:prstGeom prst="rect">
            <a:avLst/>
          </a:prstGeom>
          <a:noFill/>
        </p:spPr>
        <p:txBody>
          <a:bodyPr wrap="none" lIns="96248" tIns="48125" rIns="96248" bIns="48125" rtlCol="0">
            <a:spAutoFit/>
          </a:bodyPr>
          <a:lstStyle/>
          <a:p>
            <a:pPr algn="ctr"/>
            <a:r>
              <a:rPr lang="zh-CN" altLang="en-US" sz="1900" b="1" dirty="0">
                <a:solidFill>
                  <a:srgbClr val="2A6D7D"/>
                </a:solidFill>
                <a:latin typeface="微软雅黑" pitchFamily="34" charset="-122"/>
                <a:ea typeface="微软雅黑" pitchFamily="34" charset="-122"/>
              </a:rPr>
              <a:t>添加标题</a:t>
            </a:r>
          </a:p>
        </p:txBody>
      </p:sp>
      <p:sp>
        <p:nvSpPr>
          <p:cNvPr id="36" name="TextBox 35"/>
          <p:cNvSpPr txBox="1"/>
          <p:nvPr/>
        </p:nvSpPr>
        <p:spPr>
          <a:xfrm>
            <a:off x="7086826" y="2444408"/>
            <a:ext cx="4048939"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7" name="TextBox 36"/>
          <p:cNvSpPr txBox="1"/>
          <p:nvPr/>
        </p:nvSpPr>
        <p:spPr>
          <a:xfrm>
            <a:off x="5766979" y="2314532"/>
            <a:ext cx="1168241" cy="389578"/>
          </a:xfrm>
          <a:prstGeom prst="rect">
            <a:avLst/>
          </a:prstGeom>
          <a:noFill/>
        </p:spPr>
        <p:txBody>
          <a:bodyPr wrap="none" lIns="96248" tIns="48125" rIns="96248" bIns="48125" rtlCol="0">
            <a:spAutoFit/>
          </a:bodyPr>
          <a:lstStyle/>
          <a:p>
            <a:pPr algn="ctr"/>
            <a:r>
              <a:rPr lang="zh-CN" altLang="en-US" sz="1900" b="1" dirty="0">
                <a:solidFill>
                  <a:srgbClr val="F59123"/>
                </a:solidFill>
                <a:latin typeface="微软雅黑" pitchFamily="34" charset="-122"/>
                <a:ea typeface="微软雅黑" pitchFamily="34" charset="-122"/>
              </a:rPr>
              <a:t>添加标题</a:t>
            </a:r>
          </a:p>
        </p:txBody>
      </p:sp>
      <p:sp>
        <p:nvSpPr>
          <p:cNvPr id="38" name="TextBox 37"/>
          <p:cNvSpPr txBox="1"/>
          <p:nvPr/>
        </p:nvSpPr>
        <p:spPr>
          <a:xfrm>
            <a:off x="7086826" y="1629594"/>
            <a:ext cx="4048939"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5766979" y="1621238"/>
            <a:ext cx="1168241" cy="389578"/>
          </a:xfrm>
          <a:prstGeom prst="rect">
            <a:avLst/>
          </a:prstGeom>
          <a:noFill/>
        </p:spPr>
        <p:txBody>
          <a:bodyPr wrap="none" lIns="96248" tIns="48125" rIns="96248" bIns="48125" rtlCol="0">
            <a:spAutoFit/>
          </a:bodyPr>
          <a:lstStyle/>
          <a:p>
            <a:pPr algn="ctr"/>
            <a:r>
              <a:rPr lang="zh-CN" altLang="en-US" sz="1900" b="1" dirty="0">
                <a:solidFill>
                  <a:srgbClr val="FF511F"/>
                </a:solidFill>
                <a:latin typeface="微软雅黑" pitchFamily="34" charset="-122"/>
                <a:ea typeface="微软雅黑" pitchFamily="34" charset="-122"/>
              </a:rPr>
              <a:t>添加标题</a:t>
            </a:r>
          </a:p>
        </p:txBody>
      </p:sp>
      <p:sp>
        <p:nvSpPr>
          <p:cNvPr id="40"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2</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70915804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9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27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32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6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9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27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32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6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a:grpSpLocks/>
          </p:cNvGrpSpPr>
          <p:nvPr/>
        </p:nvGrpSpPr>
        <p:grpSpPr bwMode="auto">
          <a:xfrm>
            <a:off x="527453" y="1269554"/>
            <a:ext cx="5937249" cy="4995431"/>
            <a:chOff x="720" y="839"/>
            <a:chExt cx="3740" cy="3146"/>
          </a:xfrm>
          <a:solidFill>
            <a:srgbClr val="E8E8E6"/>
          </a:solidFill>
        </p:grpSpPr>
        <p:sp>
          <p:nvSpPr>
            <p:cNvPr id="2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p>
          </p:txBody>
        </p:sp>
      </p:grpSp>
      <p:sp>
        <p:nvSpPr>
          <p:cNvPr id="90" name="Freeform 78"/>
          <p:cNvSpPr>
            <a:spLocks/>
          </p:cNvSpPr>
          <p:nvPr/>
        </p:nvSpPr>
        <p:spPr bwMode="gray">
          <a:xfrm>
            <a:off x="4445402" y="5207465"/>
            <a:ext cx="895350"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5DA2"/>
          </a:solidFill>
          <a:ln w="6350">
            <a:solidFill>
              <a:schemeClr val="tx1">
                <a:lumMod val="85000"/>
                <a:lumOff val="15000"/>
              </a:schemeClr>
            </a:solidFill>
            <a:prstDash val="solid"/>
            <a:round/>
            <a:headEnd/>
            <a:tailEnd/>
          </a:ln>
        </p:spPr>
        <p:txBody>
          <a:bodyPr lIns="91472" tIns="45736" rIns="91472" bIns="45736"/>
          <a:lstStyle/>
          <a:p>
            <a:endParaRPr lang="zh-CN" altLang="en-US"/>
          </a:p>
        </p:txBody>
      </p:sp>
      <p:sp>
        <p:nvSpPr>
          <p:cNvPr id="91" name="Freeform 92"/>
          <p:cNvSpPr>
            <a:spLocks/>
          </p:cNvSpPr>
          <p:nvPr/>
        </p:nvSpPr>
        <p:spPr bwMode="gray">
          <a:xfrm>
            <a:off x="4862916" y="3441757"/>
            <a:ext cx="782638" cy="52558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A6D7D"/>
          </a:solidFill>
          <a:ln w="6350">
            <a:solidFill>
              <a:schemeClr val="tx1">
                <a:lumMod val="85000"/>
                <a:lumOff val="15000"/>
              </a:schemeClr>
            </a:solidFill>
            <a:prstDash val="solid"/>
            <a:round/>
            <a:headEnd/>
            <a:tailEnd/>
          </a:ln>
        </p:spPr>
        <p:txBody>
          <a:bodyPr lIns="91472" tIns="45736" rIns="91472" bIns="45736"/>
          <a:lstStyle/>
          <a:p>
            <a:endParaRPr lang="zh-CN" altLang="en-US"/>
          </a:p>
        </p:txBody>
      </p:sp>
      <p:sp>
        <p:nvSpPr>
          <p:cNvPr id="92" name="Freeform 100"/>
          <p:cNvSpPr>
            <a:spLocks/>
          </p:cNvSpPr>
          <p:nvPr/>
        </p:nvSpPr>
        <p:spPr bwMode="gray">
          <a:xfrm>
            <a:off x="5167716" y="2635120"/>
            <a:ext cx="682625" cy="68119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F59123"/>
          </a:solidFill>
          <a:ln w="6350">
            <a:solidFill>
              <a:schemeClr val="tx1">
                <a:lumMod val="85000"/>
                <a:lumOff val="15000"/>
              </a:schemeClr>
            </a:solidFill>
            <a:prstDash val="solid"/>
            <a:round/>
            <a:headEnd/>
            <a:tailEnd/>
          </a:ln>
        </p:spPr>
        <p:txBody>
          <a:bodyPr lIns="91472" tIns="45736" rIns="91472" bIns="45736"/>
          <a:lstStyle/>
          <a:p>
            <a:endParaRPr lang="zh-CN" altLang="en-US"/>
          </a:p>
        </p:txBody>
      </p:sp>
      <p:sp>
        <p:nvSpPr>
          <p:cNvPr id="93" name="Freeform 82"/>
          <p:cNvSpPr>
            <a:spLocks/>
          </p:cNvSpPr>
          <p:nvPr/>
        </p:nvSpPr>
        <p:spPr bwMode="gray">
          <a:xfrm>
            <a:off x="5334529" y="4346840"/>
            <a:ext cx="449262"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FF511F"/>
          </a:solidFill>
          <a:ln w="6350">
            <a:solidFill>
              <a:schemeClr val="tx1">
                <a:lumMod val="85000"/>
                <a:lumOff val="15000"/>
              </a:schemeClr>
            </a:solidFill>
            <a:prstDash val="solid"/>
            <a:round/>
            <a:headEnd/>
            <a:tailEnd/>
          </a:ln>
        </p:spPr>
        <p:txBody>
          <a:bodyPr lIns="91472" tIns="45736" rIns="91472" bIns="45736"/>
          <a:lstStyle/>
          <a:p>
            <a:endParaRPr lang="zh-CN" altLang="en-US"/>
          </a:p>
        </p:txBody>
      </p:sp>
      <p:cxnSp>
        <p:nvCxnSpPr>
          <p:cNvPr id="94" name="直接连接符 93"/>
          <p:cNvCxnSpPr/>
          <p:nvPr/>
        </p:nvCxnSpPr>
        <p:spPr>
          <a:xfrm>
            <a:off x="5768129" y="3063051"/>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0541" y="3311552"/>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4674" y="3572674"/>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07088" y="3821175"/>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4291" y="4484986"/>
            <a:ext cx="316249"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0541" y="4484986"/>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4941495" y="5563148"/>
            <a:ext cx="356396" cy="32233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297891" y="5885485"/>
            <a:ext cx="286105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2531" y="2830985"/>
            <a:ext cx="1645598" cy="384753"/>
          </a:xfrm>
          <a:prstGeom prst="rect">
            <a:avLst/>
          </a:prstGeom>
        </p:spPr>
        <p:txBody>
          <a:bodyPr wrap="none" lIns="91472" tIns="45736" rIns="91472" bIns="45736">
            <a:spAutoFit/>
          </a:bodyPr>
          <a:lstStyle/>
          <a:p>
            <a:r>
              <a:rPr lang="zh-CN" altLang="en-US" sz="1900" b="1" dirty="0">
                <a:solidFill>
                  <a:srgbClr val="F59123"/>
                </a:solidFill>
                <a:latin typeface="微软雅黑" pitchFamily="34" charset="-122"/>
                <a:ea typeface="微软雅黑" pitchFamily="34" charset="-122"/>
                <a:cs typeface="华文黑体" pitchFamily="2" charset="-122"/>
              </a:rPr>
              <a:t>点击添加文本</a:t>
            </a:r>
            <a:endParaRPr lang="zh-CN" altLang="en-US" sz="1900" b="1" dirty="0">
              <a:solidFill>
                <a:srgbClr val="F59123"/>
              </a:solidFill>
              <a:latin typeface="微软雅黑" pitchFamily="34" charset="-122"/>
              <a:ea typeface="微软雅黑" pitchFamily="34" charset="-122"/>
            </a:endParaRPr>
          </a:p>
        </p:txBody>
      </p:sp>
      <p:sp>
        <p:nvSpPr>
          <p:cNvPr id="103" name="矩形 102"/>
          <p:cNvSpPr/>
          <p:nvPr/>
        </p:nvSpPr>
        <p:spPr>
          <a:xfrm>
            <a:off x="6702531" y="3406826"/>
            <a:ext cx="1645598" cy="384753"/>
          </a:xfrm>
          <a:prstGeom prst="rect">
            <a:avLst/>
          </a:prstGeom>
        </p:spPr>
        <p:txBody>
          <a:bodyPr wrap="none" lIns="91472" tIns="45736" rIns="91472" bIns="45736">
            <a:spAutoFit/>
          </a:bodyPr>
          <a:lstStyle/>
          <a:p>
            <a:r>
              <a:rPr lang="zh-CN" altLang="en-US" sz="1900" b="1" dirty="0">
                <a:solidFill>
                  <a:srgbClr val="2A6D7D"/>
                </a:solidFill>
                <a:latin typeface="微软雅黑" pitchFamily="34" charset="-122"/>
                <a:ea typeface="微软雅黑" pitchFamily="34" charset="-122"/>
                <a:cs typeface="华文黑体" pitchFamily="2" charset="-122"/>
              </a:rPr>
              <a:t>点击添加文本</a:t>
            </a:r>
            <a:endParaRPr lang="zh-CN" altLang="en-US" sz="1900" b="1" dirty="0">
              <a:solidFill>
                <a:srgbClr val="2A6D7D"/>
              </a:solidFill>
              <a:latin typeface="微软雅黑" pitchFamily="34" charset="-122"/>
              <a:ea typeface="微软雅黑" pitchFamily="34" charset="-122"/>
            </a:endParaRPr>
          </a:p>
        </p:txBody>
      </p:sp>
      <p:sp>
        <p:nvSpPr>
          <p:cNvPr id="104" name="矩形 103"/>
          <p:cNvSpPr/>
          <p:nvPr/>
        </p:nvSpPr>
        <p:spPr>
          <a:xfrm>
            <a:off x="6702531" y="4072419"/>
            <a:ext cx="1645598" cy="384753"/>
          </a:xfrm>
          <a:prstGeom prst="rect">
            <a:avLst/>
          </a:prstGeom>
        </p:spPr>
        <p:txBody>
          <a:bodyPr wrap="none" lIns="91472" tIns="45736" rIns="91472" bIns="45736">
            <a:spAutoFit/>
          </a:bodyPr>
          <a:lstStyle/>
          <a:p>
            <a:r>
              <a:rPr lang="zh-CN" altLang="en-US" sz="1900" b="1" dirty="0">
                <a:solidFill>
                  <a:srgbClr val="FF511F"/>
                </a:solidFill>
                <a:latin typeface="微软雅黑" pitchFamily="34" charset="-122"/>
                <a:ea typeface="微软雅黑" pitchFamily="34" charset="-122"/>
                <a:cs typeface="华文黑体" pitchFamily="2" charset="-122"/>
              </a:rPr>
              <a:t>点击添加文本</a:t>
            </a:r>
            <a:endParaRPr lang="zh-CN" altLang="en-US" sz="1900" b="1" dirty="0">
              <a:solidFill>
                <a:srgbClr val="FF511F"/>
              </a:solidFill>
              <a:latin typeface="微软雅黑" pitchFamily="34" charset="-122"/>
              <a:ea typeface="微软雅黑" pitchFamily="34" charset="-122"/>
            </a:endParaRPr>
          </a:p>
        </p:txBody>
      </p:sp>
      <p:sp>
        <p:nvSpPr>
          <p:cNvPr id="105" name="矩形 104"/>
          <p:cNvSpPr/>
          <p:nvPr/>
        </p:nvSpPr>
        <p:spPr>
          <a:xfrm>
            <a:off x="6657267" y="5402697"/>
            <a:ext cx="1645598" cy="384753"/>
          </a:xfrm>
          <a:prstGeom prst="rect">
            <a:avLst/>
          </a:prstGeom>
        </p:spPr>
        <p:txBody>
          <a:bodyPr wrap="none" lIns="91472" tIns="45736" rIns="91472" bIns="45736">
            <a:spAutoFit/>
          </a:bodyPr>
          <a:lstStyle/>
          <a:p>
            <a:r>
              <a:rPr lang="zh-CN" altLang="en-US" sz="1900" b="1" dirty="0">
                <a:solidFill>
                  <a:srgbClr val="005DA2"/>
                </a:solidFill>
                <a:latin typeface="微软雅黑" pitchFamily="34" charset="-122"/>
                <a:ea typeface="微软雅黑" pitchFamily="34" charset="-122"/>
                <a:cs typeface="华文黑体" pitchFamily="2" charset="-122"/>
              </a:rPr>
              <a:t>点击添加文本</a:t>
            </a:r>
            <a:endParaRPr lang="zh-CN" altLang="en-US" sz="1900" b="1" dirty="0">
              <a:solidFill>
                <a:srgbClr val="005DA2"/>
              </a:solidFill>
              <a:latin typeface="微软雅黑" pitchFamily="34" charset="-122"/>
              <a:ea typeface="微软雅黑" pitchFamily="34" charset="-122"/>
            </a:endParaRPr>
          </a:p>
        </p:txBody>
      </p:sp>
      <p:sp>
        <p:nvSpPr>
          <p:cNvPr id="106" name="矩形标注 105"/>
          <p:cNvSpPr/>
          <p:nvPr/>
        </p:nvSpPr>
        <p:spPr>
          <a:xfrm>
            <a:off x="8808373" y="2252446"/>
            <a:ext cx="2899803" cy="3899377"/>
          </a:xfrm>
          <a:prstGeom prst="wedgeRectCallout">
            <a:avLst>
              <a:gd name="adj1" fmla="val -72333"/>
              <a:gd name="adj2" fmla="val 19715"/>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07" name="TextBox 106"/>
          <p:cNvSpPr txBox="1"/>
          <p:nvPr/>
        </p:nvSpPr>
        <p:spPr>
          <a:xfrm>
            <a:off x="8952390" y="2387458"/>
            <a:ext cx="2755787" cy="3614134"/>
          </a:xfrm>
          <a:prstGeom prst="rect">
            <a:avLst/>
          </a:prstGeom>
          <a:noFill/>
        </p:spPr>
        <p:txBody>
          <a:bodyPr wrap="square" lIns="91472" tIns="45736" rIns="91472" bIns="45736" rtlCol="0">
            <a:spAutoFit/>
          </a:bodyPr>
          <a:lstStyle/>
          <a:p>
            <a:pPr>
              <a:lnSpc>
                <a:spcPct val="130000"/>
              </a:lnSpc>
            </a:pPr>
            <a:r>
              <a:rPr lang="zh-CN" altLang="en-US" sz="16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itchFamily="34" charset="-122"/>
              <a:ea typeface="微软雅黑" pitchFamily="34" charset="-122"/>
            </a:endParaRPr>
          </a:p>
          <a:p>
            <a:pPr>
              <a:lnSpc>
                <a:spcPct val="130000"/>
              </a:lnSpc>
            </a:pPr>
            <a:r>
              <a:rPr lang="zh-CN" altLang="en-US" sz="16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110"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3</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1922946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0"/>
                                            </p:tgtEl>
                                            <p:attrNameLst>
                                              <p:attrName>ppt_y</p:attrName>
                                            </p:attrNameLst>
                                          </p:cBhvr>
                                          <p:tavLst>
                                            <p:tav tm="0">
                                              <p:val>
                                                <p:strVal val="#ppt_y"/>
                                              </p:val>
                                            </p:tav>
                                            <p:tav tm="100000">
                                              <p:val>
                                                <p:strVal val="#ppt_y"/>
                                              </p:val>
                                            </p:tav>
                                          </p:tavLst>
                                        </p:anim>
                                        <p:anim calcmode="lin" valueType="num">
                                          <p:cBhvr>
                                            <p:cTn id="9" dur="500" fill="hold"/>
                                            <p:tgtEl>
                                              <p:spTgt spid="1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0"/>
                                            </p:tgtEl>
                                          </p:cBhvr>
                                        </p:animEffect>
                                      </p:childTnLst>
                                    </p:cTn>
                                  </p:par>
                                </p:childTnLst>
                              </p:cTn>
                            </p:par>
                            <p:par>
                              <p:cTn id="12" fill="hold">
                                <p:stCondLst>
                                  <p:cond delay="9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32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37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42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0"/>
                                            </p:tgtEl>
                                            <p:attrNameLst>
                                              <p:attrName>ppt_y</p:attrName>
                                            </p:attrNameLst>
                                          </p:cBhvr>
                                          <p:tavLst>
                                            <p:tav tm="0">
                                              <p:val>
                                                <p:strVal val="#ppt_y"/>
                                              </p:val>
                                            </p:tav>
                                            <p:tav tm="100000">
                                              <p:val>
                                                <p:strVal val="#ppt_y"/>
                                              </p:val>
                                            </p:tav>
                                          </p:tavLst>
                                        </p:anim>
                                        <p:anim calcmode="lin" valueType="num">
                                          <p:cBhvr>
                                            <p:cTn id="9" dur="500" fill="hold"/>
                                            <p:tgtEl>
                                              <p:spTgt spid="1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0"/>
                                            </p:tgtEl>
                                          </p:cBhvr>
                                        </p:animEffect>
                                      </p:childTnLst>
                                    </p:cTn>
                                  </p:par>
                                </p:childTnLst>
                              </p:cTn>
                            </p:par>
                            <p:par>
                              <p:cTn id="12" fill="hold">
                                <p:stCondLst>
                                  <p:cond delay="9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32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37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42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1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0"/>
          <p:cNvGrpSpPr/>
          <p:nvPr/>
        </p:nvGrpSpPr>
        <p:grpSpPr>
          <a:xfrm>
            <a:off x="554201" y="1619610"/>
            <a:ext cx="2782717" cy="1671161"/>
            <a:chOff x="1441450" y="1398043"/>
            <a:chExt cx="2019300" cy="1211904"/>
          </a:xfrm>
        </p:grpSpPr>
        <p:sp>
          <p:nvSpPr>
            <p:cNvPr id="5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2400" b="1" dirty="0">
                  <a:solidFill>
                    <a:srgbClr val="FF511F"/>
                  </a:solidFill>
                  <a:latin typeface="微软雅黑" pitchFamily="34" charset="-122"/>
                  <a:ea typeface="微软雅黑" pitchFamily="34" charset="-122"/>
                </a:rPr>
                <a:t>添加文字</a:t>
              </a:r>
              <a:endParaRPr lang="en-US" altLang="zh-CN" sz="2400" b="1" dirty="0">
                <a:solidFill>
                  <a:srgbClr val="FF511F"/>
                </a:solidFill>
                <a:latin typeface="微软雅黑" pitchFamily="34" charset="-122"/>
                <a:ea typeface="微软雅黑" pitchFamily="34" charset="-122"/>
              </a:endParaRPr>
            </a:p>
          </p:txBody>
        </p:sp>
        <p:sp>
          <p:nvSpPr>
            <p:cNvPr id="57"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85000"/>
                      <a:lumOff val="15000"/>
                    </a:schemeClr>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itchFamily="34" charset="-122"/>
                <a:ea typeface="微软雅黑" pitchFamily="34" charset="-122"/>
              </a:endParaRPr>
            </a:p>
          </p:txBody>
        </p:sp>
      </p:grpSp>
      <p:grpSp>
        <p:nvGrpSpPr>
          <p:cNvPr id="58" name="Group 43"/>
          <p:cNvGrpSpPr/>
          <p:nvPr/>
        </p:nvGrpSpPr>
        <p:grpSpPr>
          <a:xfrm>
            <a:off x="554198" y="4238062"/>
            <a:ext cx="2782718" cy="1772751"/>
            <a:chOff x="1441449" y="1375177"/>
            <a:chExt cx="2019301" cy="1285574"/>
          </a:xfrm>
        </p:grpSpPr>
        <p:sp>
          <p:nvSpPr>
            <p:cNvPr id="59"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b="1" dirty="0">
                  <a:solidFill>
                    <a:srgbClr val="005DA2"/>
                  </a:solidFill>
                </a:rPr>
                <a:t>添加文字</a:t>
              </a:r>
              <a:endParaRPr lang="en-US" altLang="zh-CN" b="1" dirty="0">
                <a:solidFill>
                  <a:srgbClr val="005DA2"/>
                </a:solidFill>
              </a:endParaRPr>
            </a:p>
          </p:txBody>
        </p:sp>
        <p:sp>
          <p:nvSpPr>
            <p:cNvPr id="60"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1" name="Group 46"/>
          <p:cNvGrpSpPr/>
          <p:nvPr/>
        </p:nvGrpSpPr>
        <p:grpSpPr>
          <a:xfrm>
            <a:off x="8776256" y="1619611"/>
            <a:ext cx="2782717" cy="1755232"/>
            <a:chOff x="1342364" y="1398043"/>
            <a:chExt cx="2019300" cy="1272871"/>
          </a:xfrm>
        </p:grpSpPr>
        <p:sp>
          <p:nvSpPr>
            <p:cNvPr id="62"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b="1" dirty="0">
                  <a:solidFill>
                    <a:srgbClr val="2A6D7D"/>
                  </a:solidFill>
                </a:rPr>
                <a:t>添加文字</a:t>
              </a:r>
              <a:endParaRPr lang="en-US" altLang="zh-CN" b="1" dirty="0">
                <a:solidFill>
                  <a:srgbClr val="2A6D7D"/>
                </a:solidFill>
              </a:endParaRPr>
            </a:p>
          </p:txBody>
        </p:sp>
        <p:sp>
          <p:nvSpPr>
            <p:cNvPr id="63"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4" name="Group 49"/>
          <p:cNvGrpSpPr/>
          <p:nvPr/>
        </p:nvGrpSpPr>
        <p:grpSpPr>
          <a:xfrm>
            <a:off x="8912810" y="4574398"/>
            <a:ext cx="2782717" cy="1735716"/>
            <a:chOff x="1441450" y="1619081"/>
            <a:chExt cx="2019300" cy="1258716"/>
          </a:xfrm>
        </p:grpSpPr>
        <p:sp>
          <p:nvSpPr>
            <p:cNvPr id="65"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b="1" dirty="0">
                  <a:solidFill>
                    <a:srgbClr val="F59123"/>
                  </a:solidFill>
                </a:rPr>
                <a:t>添加文字</a:t>
              </a:r>
              <a:endParaRPr lang="en-US" altLang="zh-CN" b="1" dirty="0">
                <a:solidFill>
                  <a:srgbClr val="F59123"/>
                </a:solidFill>
              </a:endParaRPr>
            </a:p>
          </p:txBody>
        </p:sp>
        <p:sp>
          <p:nvSpPr>
            <p:cNvPr id="66" name="Text Placeholder 8"/>
            <p:cNvSpPr txBox="1">
              <a:spLocks/>
            </p:cNvSpPr>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67" name="直接连接符 66"/>
          <p:cNvCxnSpPr>
            <a:stCxn id="20" idx="0"/>
          </p:cNvCxnSpPr>
          <p:nvPr/>
        </p:nvCxnSpPr>
        <p:spPr>
          <a:xfrm flipV="1">
            <a:off x="3712407" y="2306153"/>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6919" y="2306152"/>
            <a:ext cx="37548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87529" y="2306153"/>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87530" y="2306152"/>
            <a:ext cx="3389730"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2653" y="4746040"/>
            <a:ext cx="6563" cy="63238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6917" y="5378427"/>
            <a:ext cx="35322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14646" y="4746040"/>
            <a:ext cx="0" cy="9316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14646" y="5677712"/>
            <a:ext cx="398163"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7333" y="2854661"/>
            <a:ext cx="1890147" cy="1891378"/>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rgbClr val="FF511F"/>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5" name="Text Placeholder 2"/>
            <p:cNvSpPr txBox="1">
              <a:spLocks/>
            </p:cNvSpPr>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项目一</a:t>
              </a:r>
              <a:endParaRPr lang="en-US" altLang="zh-CN" sz="2400" b="1" dirty="0">
                <a:solidFill>
                  <a:schemeClr val="bg1"/>
                </a:solidFill>
                <a:latin typeface="微软雅黑" pitchFamily="34" charset="-122"/>
                <a:ea typeface="微软雅黑" pitchFamily="34" charset="-122"/>
              </a:endParaRPr>
            </a:p>
          </p:txBody>
        </p:sp>
      </p:grpSp>
      <p:grpSp>
        <p:nvGrpSpPr>
          <p:cNvPr id="79" name="组合 78"/>
          <p:cNvGrpSpPr/>
          <p:nvPr/>
        </p:nvGrpSpPr>
        <p:grpSpPr>
          <a:xfrm>
            <a:off x="4342456" y="2854661"/>
            <a:ext cx="1890147" cy="1891378"/>
            <a:chOff x="4290947" y="2648622"/>
            <a:chExt cx="1891378" cy="1891378"/>
          </a:xfrm>
          <a:solidFill>
            <a:srgbClr val="FFC400"/>
          </a:solidFill>
        </p:grpSpPr>
        <p:sp>
          <p:nvSpPr>
            <p:cNvPr id="47" name="Oval 9"/>
            <p:cNvSpPr/>
            <p:nvPr/>
          </p:nvSpPr>
          <p:spPr>
            <a:xfrm>
              <a:off x="4290947" y="2648622"/>
              <a:ext cx="1891378" cy="1891378"/>
            </a:xfrm>
            <a:prstGeom prst="ellipse">
              <a:avLst/>
            </a:prstGeom>
            <a:solidFill>
              <a:srgbClr val="2A6D7D"/>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6" name="Text Placeholder 2"/>
            <p:cNvSpPr txBox="1">
              <a:spLocks/>
            </p:cNvSpPr>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项目二</a:t>
              </a:r>
              <a:endParaRPr lang="en-US" altLang="zh-CN" sz="2400" b="1" dirty="0">
                <a:solidFill>
                  <a:schemeClr val="bg1"/>
                </a:solidFill>
                <a:latin typeface="微软雅黑" pitchFamily="34" charset="-122"/>
                <a:ea typeface="微软雅黑" pitchFamily="34" charset="-122"/>
              </a:endParaRPr>
            </a:p>
          </p:txBody>
        </p:sp>
      </p:grpSp>
      <p:grpSp>
        <p:nvGrpSpPr>
          <p:cNvPr id="80" name="组合 79"/>
          <p:cNvGrpSpPr/>
          <p:nvPr/>
        </p:nvGrpSpPr>
        <p:grpSpPr>
          <a:xfrm>
            <a:off x="5917579" y="2854661"/>
            <a:ext cx="1890147" cy="1891378"/>
            <a:chOff x="5867096" y="2648622"/>
            <a:chExt cx="1891378" cy="1891378"/>
          </a:xfrm>
          <a:solidFill>
            <a:srgbClr val="005DA2"/>
          </a:solidFill>
        </p:grpSpPr>
        <p:sp>
          <p:nvSpPr>
            <p:cNvPr id="53" name="Oval 10"/>
            <p:cNvSpPr/>
            <p:nvPr/>
          </p:nvSpPr>
          <p:spPr>
            <a:xfrm>
              <a:off x="5867096"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7" name="Text Placeholder 2"/>
            <p:cNvSpPr txBox="1">
              <a:spLocks/>
            </p:cNvSpPr>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项目三</a:t>
              </a:r>
              <a:endParaRPr lang="en-US" altLang="zh-CN" sz="2400" b="1" dirty="0">
                <a:solidFill>
                  <a:schemeClr val="bg1"/>
                </a:solidFill>
                <a:latin typeface="微软雅黑" pitchFamily="34" charset="-122"/>
                <a:ea typeface="微软雅黑" pitchFamily="34" charset="-122"/>
              </a:endParaRPr>
            </a:p>
          </p:txBody>
        </p:sp>
      </p:grpSp>
      <p:grpSp>
        <p:nvGrpSpPr>
          <p:cNvPr id="81" name="组合 80"/>
          <p:cNvGrpSpPr/>
          <p:nvPr/>
        </p:nvGrpSpPr>
        <p:grpSpPr>
          <a:xfrm>
            <a:off x="7569573" y="2854661"/>
            <a:ext cx="1890147" cy="1891378"/>
            <a:chOff x="7520165" y="2648622"/>
            <a:chExt cx="1891378" cy="1891378"/>
          </a:xfrm>
          <a:solidFill>
            <a:srgbClr val="FFC400"/>
          </a:solidFill>
        </p:grpSpPr>
        <p:sp>
          <p:nvSpPr>
            <p:cNvPr id="42" name="Oval 11"/>
            <p:cNvSpPr/>
            <p:nvPr/>
          </p:nvSpPr>
          <p:spPr>
            <a:xfrm>
              <a:off x="7520165" y="2648622"/>
              <a:ext cx="1891378" cy="1891378"/>
            </a:xfrm>
            <a:prstGeom prst="ellipse">
              <a:avLst/>
            </a:prstGeom>
            <a:solidFill>
              <a:srgbClr val="F59123"/>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8" name="Text Placeholder 2"/>
            <p:cNvSpPr txBox="1">
              <a:spLocks/>
            </p:cNvSpPr>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项目四</a:t>
              </a:r>
              <a:endParaRPr lang="en-US" altLang="zh-CN" sz="2400" b="1" dirty="0">
                <a:solidFill>
                  <a:schemeClr val="bg1"/>
                </a:solidFill>
                <a:latin typeface="微软雅黑" pitchFamily="34" charset="-122"/>
                <a:ea typeface="微软雅黑" pitchFamily="34" charset="-122"/>
              </a:endParaRPr>
            </a:p>
          </p:txBody>
        </p:sp>
      </p:grpSp>
      <p:sp>
        <p:nvSpPr>
          <p:cNvPr id="36"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4</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413104713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
                                        </p:tgtEl>
                                        <p:attrNameLst>
                                          <p:attrName>ppt_y</p:attrName>
                                        </p:attrNameLst>
                                      </p:cBhvr>
                                      <p:tavLst>
                                        <p:tav tm="0">
                                          <p:val>
                                            <p:strVal val="#ppt_y"/>
                                          </p:val>
                                        </p:tav>
                                        <p:tav tm="100000">
                                          <p:val>
                                            <p:strVal val="#ppt_y"/>
                                          </p:val>
                                        </p:tav>
                                      </p:tavLst>
                                    </p:anim>
                                    <p:anim calcmode="lin" valueType="num">
                                      <p:cBhvr>
                                        <p:cTn id="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6"/>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450"/>
                            </p:stCondLst>
                            <p:childTnLst>
                              <p:par>
                                <p:cTn id="17" presetID="22" presetClass="entr" presetSubtype="4"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childTnLst>
                          </p:cTn>
                        </p:par>
                        <p:par>
                          <p:cTn id="20" fill="hold">
                            <p:stCondLst>
                              <p:cond delay="1950"/>
                            </p:stCondLst>
                            <p:childTnLst>
                              <p:par>
                                <p:cTn id="21" presetID="22" presetClass="entr" presetSubtype="2"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950"/>
                            </p:stCondLst>
                            <p:childTnLst>
                              <p:par>
                                <p:cTn id="29" presetID="10" presetClass="entr" presetSubtype="0"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45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950"/>
                            </p:stCondLst>
                            <p:childTnLst>
                              <p:par>
                                <p:cTn id="37" presetID="2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par>
                          <p:cTn id="40" fill="hold">
                            <p:stCondLst>
                              <p:cond delay="4450"/>
                            </p:stCondLst>
                            <p:childTnLst>
                              <p:par>
                                <p:cTn id="41" presetID="22" presetClass="entr" presetSubtype="8"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4950"/>
                            </p:stCondLst>
                            <p:childTnLst>
                              <p:par>
                                <p:cTn id="45" presetID="10"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childTnLst>
                          </p:cTn>
                        </p:par>
                        <p:par>
                          <p:cTn id="48" fill="hold">
                            <p:stCondLst>
                              <p:cond delay="5450"/>
                            </p:stCondLst>
                            <p:childTnLst>
                              <p:par>
                                <p:cTn id="49" presetID="22" presetClass="entr" presetSubtype="1"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childTnLst>
                          </p:cTn>
                        </p:par>
                        <p:par>
                          <p:cTn id="52" fill="hold">
                            <p:stCondLst>
                              <p:cond delay="5950"/>
                            </p:stCondLst>
                            <p:childTnLst>
                              <p:par>
                                <p:cTn id="53" presetID="22" presetClass="entr" presetSubtype="2"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childTnLst>
                          </p:cTn>
                        </p:par>
                        <p:par>
                          <p:cTn id="56" fill="hold">
                            <p:stCondLst>
                              <p:cond delay="6450"/>
                            </p:stCondLst>
                            <p:childTnLst>
                              <p:par>
                                <p:cTn id="57" presetID="22" presetClass="entr" presetSubtype="8"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6950"/>
                            </p:stCondLst>
                            <p:childTnLst>
                              <p:par>
                                <p:cTn id="61" presetID="10"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childTnLst>
                          </p:cTn>
                        </p:par>
                        <p:par>
                          <p:cTn id="64" fill="hold">
                            <p:stCondLst>
                              <p:cond delay="745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795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500"/>
                                        <p:tgtEl>
                                          <p:spTgt spid="74"/>
                                        </p:tgtEl>
                                      </p:cBhvr>
                                    </p:animEffect>
                                  </p:childTnLst>
                                </p:cTn>
                              </p:par>
                            </p:childTnLst>
                          </p:cTn>
                        </p:par>
                        <p:par>
                          <p:cTn id="72" fill="hold">
                            <p:stCondLst>
                              <p:cond delay="845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088808" y="3001676"/>
            <a:ext cx="8108698" cy="3884502"/>
            <a:chOff x="4078023" y="2973498"/>
            <a:chExt cx="8113977" cy="3884502"/>
          </a:xfrm>
          <a:solidFill>
            <a:srgbClr val="005DA2"/>
          </a:solidFill>
        </p:grpSpPr>
        <p:sp>
          <p:nvSpPr>
            <p:cNvPr id="16"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rgbClr val="FF511F"/>
            </a:solidFill>
            <a:ln>
              <a:noFill/>
            </a:ln>
            <a:extLst/>
          </p:spPr>
          <p:txBody>
            <a:bodyPr/>
            <a:lstStyle/>
            <a:p>
              <a:endParaRPr lang="zh-CN" altLang="en-US" sz="2800">
                <a:latin typeface="微软雅黑" pitchFamily="34" charset="-122"/>
                <a:ea typeface="微软雅黑" pitchFamily="34" charset="-122"/>
              </a:endParaRPr>
            </a:p>
          </p:txBody>
        </p:sp>
        <p:sp>
          <p:nvSpPr>
            <p:cNvPr id="17"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F59123"/>
            </a:solidFill>
            <a:ln>
              <a:noFill/>
            </a:ln>
            <a:extLst/>
          </p:spPr>
          <p:txBody>
            <a:bodyPr vert="horz" wrap="square" lIns="91440" tIns="45720" rIns="91440" bIns="4572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18"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19" name="Freeform 8"/>
            <p:cNvSpPr>
              <a:spLocks/>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rgbClr val="2A6D7D"/>
            </a:solidFill>
            <a:ln>
              <a:noFill/>
            </a:ln>
            <a:extLst/>
          </p:spPr>
          <p:txBody>
            <a:bodyPr/>
            <a:lstStyle/>
            <a:p>
              <a:endParaRPr lang="zh-CN" altLang="en-US" sz="2800">
                <a:latin typeface="微软雅黑" pitchFamily="34" charset="-122"/>
                <a:ea typeface="微软雅黑" pitchFamily="34" charset="-122"/>
              </a:endParaRPr>
            </a:p>
          </p:txBody>
        </p:sp>
      </p:grpSp>
      <p:sp>
        <p:nvSpPr>
          <p:cNvPr id="20" name="Content Placeholder 2"/>
          <p:cNvSpPr txBox="1">
            <a:spLocks/>
          </p:cNvSpPr>
          <p:nvPr/>
        </p:nvSpPr>
        <p:spPr>
          <a:xfrm>
            <a:off x="1022761" y="1679864"/>
            <a:ext cx="5360290" cy="1677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2400" b="1" dirty="0" smtClean="0">
                <a:solidFill>
                  <a:srgbClr val="005DA2"/>
                </a:solidFill>
                <a:latin typeface="Arial" pitchFamily="34" charset="0"/>
                <a:ea typeface="微软雅黑" pitchFamily="34" charset="-122"/>
                <a:cs typeface="Arial" pitchFamily="34" charset="0"/>
              </a:rPr>
              <a:t>点击添加小标题</a:t>
            </a:r>
            <a:endParaRPr lang="en-US" altLang="zh-CN" sz="2400" b="1" dirty="0" smtClean="0">
              <a:solidFill>
                <a:srgbClr val="005DA2"/>
              </a:solidFill>
              <a:latin typeface="Arial" pitchFamily="34" charset="0"/>
              <a:ea typeface="微软雅黑" pitchFamily="34" charset="-122"/>
              <a:cs typeface="Arial" pitchFamily="34" charset="0"/>
            </a:endParaRPr>
          </a:p>
          <a:p>
            <a:pPr marL="0" indent="0">
              <a:lnSpc>
                <a:spcPct val="130000"/>
              </a:lnSpc>
              <a:buNone/>
            </a:pPr>
            <a:r>
              <a:rPr lang="zh-CN" altLang="en-US"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dirty="0">
                <a:solidFill>
                  <a:schemeClr val="tx1">
                    <a:lumMod val="85000"/>
                    <a:lumOff val="15000"/>
                  </a:schemeClr>
                </a:solidFill>
                <a:latin typeface="微软雅黑" pitchFamily="34" charset="-122"/>
                <a:ea typeface="微软雅黑" pitchFamily="34" charset="-122"/>
              </a:rPr>
              <a:t>200</a:t>
            </a:r>
            <a:r>
              <a:rPr lang="zh-CN" altLang="en-US" dirty="0">
                <a:solidFill>
                  <a:schemeClr val="tx1">
                    <a:lumMod val="85000"/>
                    <a:lumOff val="15000"/>
                  </a:schemeClr>
                </a:solidFill>
                <a:latin typeface="微软雅黑" pitchFamily="34" charset="-122"/>
                <a:ea typeface="微软雅黑" pitchFamily="34" charset="-122"/>
              </a:rPr>
              <a:t>字以内，据统计每页幻灯片的最好控制在</a:t>
            </a:r>
            <a:r>
              <a:rPr lang="en-US" altLang="zh-CN" dirty="0">
                <a:solidFill>
                  <a:schemeClr val="tx1">
                    <a:lumMod val="85000"/>
                    <a:lumOff val="15000"/>
                  </a:schemeClr>
                </a:solidFill>
                <a:latin typeface="微软雅黑" pitchFamily="34" charset="-122"/>
                <a:ea typeface="微软雅黑" pitchFamily="34" charset="-122"/>
              </a:rPr>
              <a:t>5</a:t>
            </a:r>
            <a:r>
              <a:rPr lang="zh-CN" altLang="en-US" dirty="0">
                <a:solidFill>
                  <a:schemeClr val="tx1">
                    <a:lumMod val="85000"/>
                    <a:lumOff val="15000"/>
                  </a:schemeClr>
                </a:solidFill>
                <a:latin typeface="微软雅黑" pitchFamily="34" charset="-122"/>
                <a:ea typeface="微软雅黑" pitchFamily="34" charset="-122"/>
              </a:rPr>
              <a:t>分钟之内。</a:t>
            </a:r>
            <a:endParaRPr lang="en-US" dirty="0">
              <a:solidFill>
                <a:schemeClr val="tx1">
                  <a:lumMod val="85000"/>
                  <a:lumOff val="15000"/>
                </a:schemeClr>
              </a:solidFill>
              <a:latin typeface="微软雅黑" pitchFamily="34" charset="-122"/>
              <a:ea typeface="微软雅黑" pitchFamily="34" charset="-122"/>
            </a:endParaRPr>
          </a:p>
        </p:txBody>
      </p:sp>
      <p:grpSp>
        <p:nvGrpSpPr>
          <p:cNvPr id="21" name="组合 20"/>
          <p:cNvGrpSpPr/>
          <p:nvPr/>
        </p:nvGrpSpPr>
        <p:grpSpPr>
          <a:xfrm>
            <a:off x="7058438" y="4457658"/>
            <a:ext cx="2122806" cy="998051"/>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rgbClr val="F59123"/>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909037" y="5342094"/>
            <a:ext cx="2122806" cy="998051"/>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rgbClr val="FF511F"/>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629562" y="3459607"/>
            <a:ext cx="2122806" cy="998051"/>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rgbClr val="2A6D7D"/>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9671145" y="2455234"/>
            <a:ext cx="2122806" cy="998051"/>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990254" y="5206855"/>
            <a:ext cx="187305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rgbClr val="FF511F"/>
                </a:solidFill>
              </a:rPr>
              <a:t>点击添加内容</a:t>
            </a:r>
          </a:p>
        </p:txBody>
      </p:sp>
      <p:sp>
        <p:nvSpPr>
          <p:cNvPr id="38" name="文本框 12"/>
          <p:cNvSpPr txBox="1"/>
          <p:nvPr/>
        </p:nvSpPr>
        <p:spPr>
          <a:xfrm>
            <a:off x="5139328" y="4353297"/>
            <a:ext cx="187305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rgbClr val="F59123"/>
                </a:solidFill>
              </a:rPr>
              <a:t>点击添加内容</a:t>
            </a:r>
          </a:p>
        </p:txBody>
      </p:sp>
      <p:sp>
        <p:nvSpPr>
          <p:cNvPr id="39" name="文本框 12"/>
          <p:cNvSpPr txBox="1"/>
          <p:nvPr/>
        </p:nvSpPr>
        <p:spPr>
          <a:xfrm>
            <a:off x="6709174" y="3355246"/>
            <a:ext cx="187305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rgbClr val="2A6D7D"/>
                </a:solidFill>
              </a:rPr>
              <a:t>点击添加内容</a:t>
            </a:r>
          </a:p>
        </p:txBody>
      </p:sp>
      <p:sp>
        <p:nvSpPr>
          <p:cNvPr id="40" name="文本框 12"/>
          <p:cNvSpPr txBox="1"/>
          <p:nvPr/>
        </p:nvSpPr>
        <p:spPr>
          <a:xfrm>
            <a:off x="7776213" y="2302000"/>
            <a:ext cx="187305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smtClean="0">
                <a:solidFill>
                  <a:srgbClr val="005DA2"/>
                </a:solidFill>
                <a:latin typeface="微软雅黑" pitchFamily="34" charset="-122"/>
                <a:ea typeface="微软雅黑" pitchFamily="34" charset="-122"/>
              </a:rPr>
              <a:t>点击添加内容</a:t>
            </a:r>
            <a:endParaRPr lang="zh-CN" altLang="en-US" sz="2000" dirty="0">
              <a:solidFill>
                <a:srgbClr val="005DA2"/>
              </a:solidFill>
              <a:latin typeface="微软雅黑" pitchFamily="34" charset="-122"/>
              <a:ea typeface="微软雅黑" pitchFamily="34" charset="-122"/>
            </a:endParaRPr>
          </a:p>
        </p:txBody>
      </p:sp>
      <p:sp>
        <p:nvSpPr>
          <p:cNvPr id="42"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5</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4152095980"/>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2"/>
                                        </p:tgtEl>
                                        <p:attrNameLst>
                                          <p:attrName>ppt_y</p:attrName>
                                        </p:attrNameLst>
                                      </p:cBhvr>
                                      <p:tavLst>
                                        <p:tav tm="0">
                                          <p:val>
                                            <p:strVal val="#ppt_y"/>
                                          </p:val>
                                        </p:tav>
                                        <p:tav tm="100000">
                                          <p:val>
                                            <p:strVal val="#ppt_y"/>
                                          </p:val>
                                        </p:tav>
                                      </p:tavLst>
                                    </p:anim>
                                    <p:anim calcmode="lin" valueType="num">
                                      <p:cBhvr>
                                        <p:cTn id="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2"/>
                                        </p:tgtEl>
                                      </p:cBhvr>
                                    </p:animEffect>
                                  </p:childTnLst>
                                </p:cTn>
                              </p:par>
                            </p:childTnLst>
                          </p:cTn>
                        </p:par>
                        <p:par>
                          <p:cTn id="12" fill="hold">
                            <p:stCondLst>
                              <p:cond delay="9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4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9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4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9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4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9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4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9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4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704604" y="4729733"/>
            <a:ext cx="7792726" cy="857250"/>
          </a:xfrm>
          <a:prstGeom prst="roundRect">
            <a:avLst/>
          </a:prstGeom>
          <a:noFill/>
          <a:ln w="60325">
            <a:solidFill>
              <a:srgbClr val="FF511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圆角矩形 17"/>
          <p:cNvSpPr/>
          <p:nvPr/>
        </p:nvSpPr>
        <p:spPr>
          <a:xfrm>
            <a:off x="1857431" y="3423220"/>
            <a:ext cx="7680087" cy="857250"/>
          </a:xfrm>
          <a:prstGeom prst="roundRect">
            <a:avLst/>
          </a:prstGeom>
          <a:noFill/>
          <a:ln w="60325">
            <a:solidFill>
              <a:srgbClr val="2A6D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18"/>
          <p:cNvSpPr/>
          <p:nvPr/>
        </p:nvSpPr>
        <p:spPr>
          <a:xfrm>
            <a:off x="2704604" y="2089720"/>
            <a:ext cx="7792726" cy="857250"/>
          </a:xfrm>
          <a:prstGeom prst="roundRect">
            <a:avLst/>
          </a:prstGeom>
          <a:noFill/>
          <a:ln w="60325">
            <a:solidFill>
              <a:srgbClr val="F591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Group 5"/>
          <p:cNvGrpSpPr>
            <a:grpSpLocks/>
          </p:cNvGrpSpPr>
          <p:nvPr/>
        </p:nvGrpSpPr>
        <p:grpSpPr bwMode="auto">
          <a:xfrm>
            <a:off x="1857431" y="1837308"/>
            <a:ext cx="1237444" cy="1236662"/>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rgbClr val="F59123"/>
              </a:solidFill>
              <a:round/>
              <a:headEnd/>
              <a:tailEnd/>
            </a:ln>
          </p:spPr>
          <p:txBody>
            <a:bodyPr wrap="none" anchor="ctr"/>
            <a:lstStyle/>
            <a:p>
              <a:endParaRPr lang="zh-CN" altLang="en-US">
                <a:latin typeface="Calibri" pitchFamily="34" charset="0"/>
                <a:cs typeface="Arial"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rgbClr val="F59123"/>
              </a:solidFill>
              <a:round/>
              <a:headEnd/>
              <a:tailEnd/>
            </a:ln>
            <a:extLst/>
          </p:spPr>
          <p:txBody>
            <a:bodyPr wrap="none" anchor="ctr"/>
            <a:lstStyle/>
            <a:p>
              <a:endParaRPr lang="zh-CN" altLang="en-US">
                <a:latin typeface="Calibri" pitchFamily="34" charset="0"/>
                <a:cs typeface="Arial" charset="0"/>
              </a:endParaRPr>
            </a:p>
          </p:txBody>
        </p:sp>
        <p:sp>
          <p:nvSpPr>
            <p:cNvPr id="23" name="Oval 8"/>
            <p:cNvSpPr>
              <a:spLocks noChangeArrowheads="1"/>
            </p:cNvSpPr>
            <p:nvPr/>
          </p:nvSpPr>
          <p:spPr bwMode="ltGray">
            <a:xfrm>
              <a:off x="870" y="915"/>
              <a:ext cx="690" cy="690"/>
            </a:xfrm>
            <a:prstGeom prst="ellipse">
              <a:avLst/>
            </a:prstGeom>
            <a:noFill/>
            <a:ln w="38100">
              <a:solidFill>
                <a:srgbClr val="F5912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grpSp>
      <p:grpSp>
        <p:nvGrpSpPr>
          <p:cNvPr id="24" name="Group 12"/>
          <p:cNvGrpSpPr>
            <a:grpSpLocks/>
          </p:cNvGrpSpPr>
          <p:nvPr/>
        </p:nvGrpSpPr>
        <p:grpSpPr bwMode="auto">
          <a:xfrm>
            <a:off x="9199600" y="3191446"/>
            <a:ext cx="1237444" cy="1236663"/>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rgbClr val="2A6D7D"/>
              </a:solidFill>
              <a:round/>
              <a:headEnd/>
              <a:tailEnd/>
            </a:ln>
          </p:spPr>
          <p:txBody>
            <a:bodyPr wrap="none" anchor="ctr"/>
            <a:lstStyle/>
            <a:p>
              <a:endParaRPr lang="zh-CN" altLang="en-US">
                <a:latin typeface="Calibri" pitchFamily="34" charset="0"/>
                <a:cs typeface="Arial" charset="0"/>
              </a:endParaRPr>
            </a:p>
          </p:txBody>
        </p:sp>
        <p:sp>
          <p:nvSpPr>
            <p:cNvPr id="26" name="Oval 14"/>
            <p:cNvSpPr>
              <a:spLocks noChangeArrowheads="1"/>
            </p:cNvSpPr>
            <p:nvPr/>
          </p:nvSpPr>
          <p:spPr bwMode="gray">
            <a:xfrm>
              <a:off x="836" y="879"/>
              <a:ext cx="758" cy="758"/>
            </a:xfrm>
            <a:prstGeom prst="ellipse">
              <a:avLst/>
            </a:prstGeom>
            <a:noFill/>
            <a:ln w="38100">
              <a:solidFill>
                <a:srgbClr val="2A6D7D"/>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sp>
          <p:nvSpPr>
            <p:cNvPr id="27" name="Oval 15"/>
            <p:cNvSpPr>
              <a:spLocks noChangeArrowheads="1"/>
            </p:cNvSpPr>
            <p:nvPr/>
          </p:nvSpPr>
          <p:spPr bwMode="gray">
            <a:xfrm>
              <a:off x="870" y="915"/>
              <a:ext cx="690" cy="690"/>
            </a:xfrm>
            <a:prstGeom prst="ellipse">
              <a:avLst/>
            </a:prstGeom>
            <a:noFill/>
            <a:ln w="38100">
              <a:solidFill>
                <a:srgbClr val="2A6D7D"/>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grpSp>
      <p:grpSp>
        <p:nvGrpSpPr>
          <p:cNvPr id="28" name="Group 19"/>
          <p:cNvGrpSpPr>
            <a:grpSpLocks/>
          </p:cNvGrpSpPr>
          <p:nvPr/>
        </p:nvGrpSpPr>
        <p:grpSpPr bwMode="auto">
          <a:xfrm>
            <a:off x="1847912" y="4569396"/>
            <a:ext cx="1237444" cy="1236663"/>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rgbClr val="FF511F"/>
              </a:solidFill>
              <a:round/>
              <a:headEnd/>
              <a:tailEnd/>
            </a:ln>
          </p:spPr>
          <p:txBody>
            <a:bodyPr wrap="none" anchor="ctr"/>
            <a:lstStyle/>
            <a:p>
              <a:endParaRPr lang="zh-CN" altLang="en-US">
                <a:latin typeface="Calibri" pitchFamily="34" charset="0"/>
                <a:cs typeface="Arial" charset="0"/>
              </a:endParaRPr>
            </a:p>
          </p:txBody>
        </p:sp>
        <p:sp>
          <p:nvSpPr>
            <p:cNvPr id="30" name="Oval 21"/>
            <p:cNvSpPr>
              <a:spLocks noChangeArrowheads="1"/>
            </p:cNvSpPr>
            <p:nvPr/>
          </p:nvSpPr>
          <p:spPr bwMode="ltGray">
            <a:xfrm>
              <a:off x="836" y="879"/>
              <a:ext cx="758" cy="758"/>
            </a:xfrm>
            <a:prstGeom prst="ellipse">
              <a:avLst/>
            </a:prstGeom>
            <a:noFill/>
            <a:ln w="38100">
              <a:solidFill>
                <a:srgbClr val="FF511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sp>
          <p:nvSpPr>
            <p:cNvPr id="31" name="Oval 22"/>
            <p:cNvSpPr>
              <a:spLocks noChangeArrowheads="1"/>
            </p:cNvSpPr>
            <p:nvPr/>
          </p:nvSpPr>
          <p:spPr bwMode="ltGray">
            <a:xfrm>
              <a:off x="870" y="915"/>
              <a:ext cx="690" cy="690"/>
            </a:xfrm>
            <a:prstGeom prst="ellipse">
              <a:avLst/>
            </a:prstGeom>
            <a:noFill/>
            <a:ln w="38100">
              <a:solidFill>
                <a:srgbClr val="FF511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grpSp>
      <p:sp>
        <p:nvSpPr>
          <p:cNvPr id="32" name="TextBox 69"/>
          <p:cNvSpPr txBox="1"/>
          <p:nvPr/>
        </p:nvSpPr>
        <p:spPr>
          <a:xfrm>
            <a:off x="1869977" y="2256927"/>
            <a:ext cx="1213647" cy="400110"/>
          </a:xfrm>
          <a:prstGeom prst="rect">
            <a:avLst/>
          </a:prstGeom>
          <a:noFill/>
        </p:spPr>
        <p:txBody>
          <a:bodyPr>
            <a:spAutoFit/>
          </a:bodyPr>
          <a:lstStyle/>
          <a:p>
            <a:pPr algn="ctr">
              <a:defRPr/>
            </a:pPr>
            <a:r>
              <a:rPr lang="zh-CN" altLang="en-US" sz="2000" b="1" dirty="0" smtClean="0">
                <a:solidFill>
                  <a:srgbClr val="F59123"/>
                </a:solidFill>
                <a:latin typeface="微软雅黑" pitchFamily="34" charset="-122"/>
                <a:ea typeface="微软雅黑" pitchFamily="34" charset="-122"/>
              </a:rPr>
              <a:t>标题</a:t>
            </a:r>
            <a:endParaRPr lang="zh-CN" altLang="en-US" sz="2000" b="1" dirty="0">
              <a:solidFill>
                <a:srgbClr val="F59123"/>
              </a:solidFill>
              <a:latin typeface="微软雅黑" pitchFamily="34" charset="-122"/>
              <a:ea typeface="微软雅黑" pitchFamily="34" charset="-122"/>
            </a:endParaRPr>
          </a:p>
        </p:txBody>
      </p:sp>
      <p:sp>
        <p:nvSpPr>
          <p:cNvPr id="33" name="TextBox 70"/>
          <p:cNvSpPr txBox="1"/>
          <p:nvPr/>
        </p:nvSpPr>
        <p:spPr>
          <a:xfrm>
            <a:off x="9485363" y="3597438"/>
            <a:ext cx="999474" cy="400110"/>
          </a:xfrm>
          <a:prstGeom prst="rect">
            <a:avLst/>
          </a:prstGeom>
          <a:noFill/>
        </p:spPr>
        <p:txBody>
          <a:bodyPr>
            <a:spAutoFit/>
          </a:bodyPr>
          <a:lstStyle/>
          <a:p>
            <a:pPr>
              <a:defRPr/>
            </a:pPr>
            <a:r>
              <a:rPr lang="zh-CN" altLang="en-US" sz="2000" b="1" dirty="0" smtClean="0">
                <a:solidFill>
                  <a:srgbClr val="2A6D7D"/>
                </a:solidFill>
                <a:latin typeface="微软雅黑" pitchFamily="34" charset="-122"/>
                <a:ea typeface="微软雅黑" pitchFamily="34" charset="-122"/>
              </a:rPr>
              <a:t>标题</a:t>
            </a:r>
            <a:endParaRPr lang="zh-CN" altLang="en-US" sz="2000" b="1" dirty="0">
              <a:solidFill>
                <a:srgbClr val="2A6D7D"/>
              </a:solidFill>
              <a:latin typeface="微软雅黑" pitchFamily="34" charset="-122"/>
              <a:ea typeface="微软雅黑" pitchFamily="34" charset="-122"/>
            </a:endParaRPr>
          </a:p>
        </p:txBody>
      </p:sp>
      <p:sp>
        <p:nvSpPr>
          <p:cNvPr id="34" name="TextBox 71"/>
          <p:cNvSpPr txBox="1"/>
          <p:nvPr/>
        </p:nvSpPr>
        <p:spPr>
          <a:xfrm>
            <a:off x="2102565" y="5015483"/>
            <a:ext cx="1142256" cy="400110"/>
          </a:xfrm>
          <a:prstGeom prst="rect">
            <a:avLst/>
          </a:prstGeom>
          <a:noFill/>
        </p:spPr>
        <p:txBody>
          <a:bodyPr>
            <a:spAutoFit/>
          </a:bodyPr>
          <a:lstStyle/>
          <a:p>
            <a:pPr>
              <a:defRPr/>
            </a:pPr>
            <a:r>
              <a:rPr lang="zh-CN" altLang="en-US" sz="2000" b="1" dirty="0" smtClean="0">
                <a:solidFill>
                  <a:srgbClr val="FF511F"/>
                </a:solidFill>
                <a:latin typeface="微软雅黑" pitchFamily="34" charset="-122"/>
                <a:ea typeface="微软雅黑" pitchFamily="34" charset="-122"/>
              </a:rPr>
              <a:t>标题</a:t>
            </a:r>
            <a:endParaRPr lang="zh-CN" altLang="en-US" sz="2000" b="1" dirty="0">
              <a:solidFill>
                <a:srgbClr val="FF511F"/>
              </a:solidFill>
              <a:latin typeface="微软雅黑" pitchFamily="34" charset="-122"/>
              <a:ea typeface="微软雅黑" pitchFamily="34" charset="-122"/>
            </a:endParaRPr>
          </a:p>
        </p:txBody>
      </p:sp>
      <p:sp>
        <p:nvSpPr>
          <p:cNvPr id="35" name="TextBox 73"/>
          <p:cNvSpPr txBox="1"/>
          <p:nvPr/>
        </p:nvSpPr>
        <p:spPr>
          <a:xfrm>
            <a:off x="3213860" y="2197349"/>
            <a:ext cx="7143862" cy="652486"/>
          </a:xfrm>
          <a:prstGeom prst="rect">
            <a:avLst/>
          </a:prstGeom>
          <a:noFill/>
        </p:spPr>
        <p:txBody>
          <a:bodyPr>
            <a:spAutoFit/>
          </a:bodyPr>
          <a:lstStyle/>
          <a:p>
            <a:pPr>
              <a:lnSpc>
                <a:spcPct val="13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1979588" y="3486720"/>
            <a:ext cx="7166072" cy="898708"/>
          </a:xfrm>
          <a:prstGeom prst="rect">
            <a:avLst/>
          </a:prstGeom>
          <a:noFill/>
          <a:ln>
            <a:noFill/>
          </a:ln>
        </p:spPr>
        <p:txBody>
          <a:bodyPr>
            <a:spAutoFit/>
          </a:bodyPr>
          <a:lstStyle/>
          <a:p>
            <a:pPr>
              <a:lnSpc>
                <a:spcPct val="13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37" name="TextBox 75"/>
          <p:cNvSpPr txBox="1">
            <a:spLocks noChangeArrowheads="1"/>
          </p:cNvSpPr>
          <p:nvPr/>
        </p:nvSpPr>
        <p:spPr bwMode="auto">
          <a:xfrm>
            <a:off x="3075837" y="4788471"/>
            <a:ext cx="7411974"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8"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6</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4145612032"/>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
                                        </p:tgtEl>
                                        <p:attrNameLst>
                                          <p:attrName>ppt_y</p:attrName>
                                        </p:attrNameLst>
                                      </p:cBhvr>
                                      <p:tavLst>
                                        <p:tav tm="0">
                                          <p:val>
                                            <p:strVal val="#ppt_y"/>
                                          </p:val>
                                        </p:tav>
                                        <p:tav tm="100000">
                                          <p:val>
                                            <p:strVal val="#ppt_y"/>
                                          </p:val>
                                        </p:tav>
                                      </p:tavLst>
                                    </p:anim>
                                    <p:anim calcmode="lin" valueType="num">
                                      <p:cBhvr>
                                        <p:cTn id="9"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8"/>
                                        </p:tgtEl>
                                      </p:cBhvr>
                                    </p:animEffect>
                                  </p:childTnLst>
                                </p:cTn>
                              </p:par>
                            </p:childTnLst>
                          </p:cTn>
                        </p:par>
                        <p:par>
                          <p:cTn id="12" fill="hold">
                            <p:stCondLst>
                              <p:cond delay="9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4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9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chemeClr val="tx1">
              <a:lumMod val="75000"/>
              <a:lumOff val="25000"/>
            </a:schemeClr>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headEnd/>
              <a:tailEnd/>
            </a:ln>
          </p:spPr>
          <p:txBody>
            <a:bodyPr lIns="121898" tIns="60948" rIns="121898" bIns="60948">
              <a:spAutoFit/>
            </a:bodyPr>
            <a:lstStyle/>
            <a:p>
              <a:pPr algn="ctr"/>
              <a:r>
                <a:rPr lang="zh-CN" altLang="en-US" sz="6600" b="1" dirty="0">
                  <a:solidFill>
                    <a:schemeClr val="bg1"/>
                  </a:solidFill>
                  <a:latin typeface="微软雅黑" pitchFamily="34" charset="-122"/>
                  <a:ea typeface="微软雅黑" pitchFamily="34" charset="-122"/>
                </a:rPr>
                <a:t>目</a:t>
              </a:r>
              <a:endParaRPr lang="en-US" altLang="zh-CN" sz="6600" b="1" dirty="0">
                <a:solidFill>
                  <a:schemeClr val="bg1"/>
                </a:solidFill>
                <a:latin typeface="微软雅黑" pitchFamily="34" charset="-122"/>
                <a:ea typeface="微软雅黑" pitchFamily="34" charset="-122"/>
              </a:endParaRPr>
            </a:p>
            <a:p>
              <a:pPr algn="ctr"/>
              <a:r>
                <a:rPr lang="zh-CN" altLang="en-US" sz="6600" b="1" dirty="0">
                  <a:solidFill>
                    <a:schemeClr val="bg1"/>
                  </a:solidFill>
                  <a:latin typeface="微软雅黑" pitchFamily="34" charset="-122"/>
                  <a:ea typeface="微软雅黑" pitchFamily="34" charset="-122"/>
                </a:rPr>
                <a:t>录</a:t>
              </a:r>
            </a:p>
          </p:txBody>
        </p:sp>
      </p:grpSp>
      <p:grpSp>
        <p:nvGrpSpPr>
          <p:cNvPr id="42" name="组合 9"/>
          <p:cNvGrpSpPr>
            <a:grpSpLocks/>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5912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01</a:t>
              </a:r>
              <a:endParaRPr lang="zh-CN" altLang="en-US" sz="3200" dirty="0">
                <a:solidFill>
                  <a:schemeClr val="bg1"/>
                </a:solidFill>
                <a:latin typeface="Impact" pitchFamily="34" charset="0"/>
              </a:endParaRPr>
            </a:p>
          </p:txBody>
        </p:sp>
      </p:grpSp>
      <p:grpSp>
        <p:nvGrpSpPr>
          <p:cNvPr id="48" name="组合 37"/>
          <p:cNvGrpSpPr>
            <a:grpSpLocks/>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5D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05</a:t>
              </a:r>
              <a:endParaRPr lang="zh-CN" altLang="en-US" sz="3200">
                <a:solidFill>
                  <a:schemeClr val="bg1"/>
                </a:solidFill>
                <a:latin typeface="Impact" pitchFamily="34" charset="0"/>
              </a:endParaRPr>
            </a:p>
          </p:txBody>
        </p:sp>
      </p:grpSp>
      <p:grpSp>
        <p:nvGrpSpPr>
          <p:cNvPr id="51" name="组合 40"/>
          <p:cNvGrpSpPr>
            <a:grpSpLocks/>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F511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04</a:t>
              </a:r>
              <a:endParaRPr lang="zh-CN" altLang="en-US" sz="3200">
                <a:solidFill>
                  <a:schemeClr val="bg1"/>
                </a:solidFill>
                <a:latin typeface="Impact" pitchFamily="34" charset="0"/>
              </a:endParaRPr>
            </a:p>
          </p:txBody>
        </p:sp>
      </p:grpSp>
      <p:grpSp>
        <p:nvGrpSpPr>
          <p:cNvPr id="54" name="组合 43"/>
          <p:cNvGrpSpPr>
            <a:grpSpLocks/>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2A6D7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03</a:t>
              </a:r>
              <a:endParaRPr lang="zh-CN" altLang="en-US" sz="3200" dirty="0">
                <a:solidFill>
                  <a:schemeClr val="bg1"/>
                </a:solidFill>
                <a:latin typeface="Impact" pitchFamily="34" charset="0"/>
              </a:endParaRPr>
            </a:p>
          </p:txBody>
        </p:sp>
      </p:grpSp>
      <p:grpSp>
        <p:nvGrpSpPr>
          <p:cNvPr id="57" name="组合 46"/>
          <p:cNvGrpSpPr>
            <a:grpSpLocks/>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33B6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02</a:t>
              </a:r>
              <a:endParaRPr lang="zh-CN" altLang="en-US" sz="3200">
                <a:solidFill>
                  <a:schemeClr val="bg1"/>
                </a:solidFill>
                <a:latin typeface="Impact" pitchFamily="34" charset="0"/>
              </a:endParaRPr>
            </a:p>
          </p:txBody>
        </p:sp>
      </p:grpSp>
      <p:grpSp>
        <p:nvGrpSpPr>
          <p:cNvPr id="77" name="组合 76"/>
          <p:cNvGrpSpPr/>
          <p:nvPr/>
        </p:nvGrpSpPr>
        <p:grpSpPr>
          <a:xfrm>
            <a:off x="6263011" y="1413570"/>
            <a:ext cx="3741980" cy="511504"/>
            <a:chOff x="6339097" y="1573726"/>
            <a:chExt cx="3744416" cy="511504"/>
          </a:xfrm>
        </p:grpSpPr>
        <p:sp>
          <p:nvSpPr>
            <p:cNvPr id="78" name="圆角矩形 77"/>
            <p:cNvSpPr/>
            <p:nvPr/>
          </p:nvSpPr>
          <p:spPr>
            <a:xfrm>
              <a:off x="6339097" y="1573726"/>
              <a:ext cx="3744416" cy="511504"/>
            </a:xfrm>
            <a:prstGeom prst="roundRect">
              <a:avLst/>
            </a:prstGeom>
            <a:solidFill>
              <a:srgbClr val="F591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近期工作概述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p:grpSpPr>
        <p:sp>
          <p:nvSpPr>
            <p:cNvPr id="82" name="圆角矩形 81"/>
            <p:cNvSpPr/>
            <p:nvPr/>
          </p:nvSpPr>
          <p:spPr>
            <a:xfrm>
              <a:off x="6315199" y="2410178"/>
              <a:ext cx="3744416" cy="511504"/>
            </a:xfrm>
            <a:prstGeom prst="roundRect">
              <a:avLst/>
            </a:prstGeom>
            <a:solidFill>
              <a:srgbClr val="033B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p:grpSpPr>
        <p:sp>
          <p:nvSpPr>
            <p:cNvPr id="86" name="圆角矩形 85"/>
            <p:cNvSpPr/>
            <p:nvPr/>
          </p:nvSpPr>
          <p:spPr>
            <a:xfrm>
              <a:off x="6339097" y="3296031"/>
              <a:ext cx="3744416" cy="511504"/>
            </a:xfrm>
            <a:prstGeom prst="roundRect">
              <a:avLst/>
            </a:prstGeom>
            <a:solidFill>
              <a:srgbClr val="2A6D7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p:grpSpPr>
        <p:sp>
          <p:nvSpPr>
            <p:cNvPr id="90" name="圆角矩形 89"/>
            <p:cNvSpPr/>
            <p:nvPr/>
          </p:nvSpPr>
          <p:spPr>
            <a:xfrm>
              <a:off x="6339097" y="4180903"/>
              <a:ext cx="3744416" cy="511504"/>
            </a:xfrm>
            <a:prstGeom prst="roundRect">
              <a:avLst/>
            </a:prstGeom>
            <a:solidFill>
              <a:srgbClr val="FF511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经验与不足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p:grpSpPr>
        <p:sp>
          <p:nvSpPr>
            <p:cNvPr id="94" name="圆角矩形 9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下一阶段计划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3256681"/>
            <a:ext cx="576064" cy="679386"/>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6285885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5"/>
                                        </p:tgtEl>
                                      </p:cBhvr>
                                    </p:animEffect>
                                    <p:animScale>
                                      <p:cBhvr>
                                        <p:cTn id="12" dur="250" autoRev="1" fill="hold"/>
                                        <p:tgtEl>
                                          <p:spTgt spid="85"/>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4"/>
                                        </p:tgtEl>
                                      </p:cBhvr>
                                    </p:animEffect>
                                    <p:animScale>
                                      <p:cBhvr>
                                        <p:cTn id="15"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2"/>
          <p:cNvGrpSpPr>
            <a:grpSpLocks/>
          </p:cNvGrpSpPr>
          <p:nvPr/>
        </p:nvGrpSpPr>
        <p:grpSpPr bwMode="auto">
          <a:xfrm>
            <a:off x="5845058" y="2493690"/>
            <a:ext cx="2190799" cy="2320706"/>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F591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grpSp>
      <p:grpSp>
        <p:nvGrpSpPr>
          <p:cNvPr id="69" name="Group 5"/>
          <p:cNvGrpSpPr>
            <a:grpSpLocks/>
          </p:cNvGrpSpPr>
          <p:nvPr/>
        </p:nvGrpSpPr>
        <p:grpSpPr bwMode="auto">
          <a:xfrm>
            <a:off x="8035856" y="2688420"/>
            <a:ext cx="2190799" cy="2125976"/>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2A6D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grpSp>
      <p:grpSp>
        <p:nvGrpSpPr>
          <p:cNvPr id="72" name="Group 8"/>
          <p:cNvGrpSpPr>
            <a:grpSpLocks/>
          </p:cNvGrpSpPr>
          <p:nvPr/>
        </p:nvGrpSpPr>
        <p:grpSpPr bwMode="auto">
          <a:xfrm>
            <a:off x="4936239" y="2752662"/>
            <a:ext cx="3097612" cy="2059727"/>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FF511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b="1">
                <a:solidFill>
                  <a:schemeClr val="bg1"/>
                </a:solidFill>
                <a:latin typeface="Gulim" pitchFamily="34" charset="-127"/>
                <a:sym typeface="Gulim" pitchFamily="34" charset="-127"/>
              </a:endParaRPr>
            </a:p>
          </p:txBody>
        </p:sp>
      </p:grpSp>
      <p:grpSp>
        <p:nvGrpSpPr>
          <p:cNvPr id="75" name="Group 11"/>
          <p:cNvGrpSpPr>
            <a:grpSpLocks/>
          </p:cNvGrpSpPr>
          <p:nvPr/>
        </p:nvGrpSpPr>
        <p:grpSpPr bwMode="auto">
          <a:xfrm>
            <a:off x="8035856" y="3336853"/>
            <a:ext cx="3095606" cy="1477543"/>
            <a:chOff x="0" y="0"/>
            <a:chExt cx="1675" cy="800"/>
          </a:xfrm>
          <a:solidFill>
            <a:srgbClr val="005292"/>
          </a:solidFill>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77" name="Rectangle 19"/>
            <p:cNvSpPr>
              <a:spLocks noChangeArrowheads="1"/>
            </p:cNvSpPr>
            <p:nvPr/>
          </p:nvSpPr>
          <p:spPr bwMode="auto">
            <a:xfrm>
              <a:off x="0" y="591"/>
              <a:ext cx="1675" cy="209"/>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b="1">
                <a:solidFill>
                  <a:schemeClr val="bg1"/>
                </a:solidFill>
                <a:latin typeface="Gulim" pitchFamily="34" charset="-127"/>
                <a:sym typeface="Gulim" pitchFamily="34" charset="-127"/>
              </a:endParaRPr>
            </a:p>
          </p:txBody>
        </p:sp>
      </p:grpSp>
      <p:grpSp>
        <p:nvGrpSpPr>
          <p:cNvPr id="78" name="Group 14"/>
          <p:cNvGrpSpPr>
            <a:grpSpLocks/>
          </p:cNvGrpSpPr>
          <p:nvPr/>
        </p:nvGrpSpPr>
        <p:grpSpPr bwMode="auto">
          <a:xfrm>
            <a:off x="4944163" y="3654044"/>
            <a:ext cx="3095605" cy="2254457"/>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F591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F591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grpSp>
      <p:grpSp>
        <p:nvGrpSpPr>
          <p:cNvPr id="82" name="Group 18"/>
          <p:cNvGrpSpPr>
            <a:grpSpLocks/>
          </p:cNvGrpSpPr>
          <p:nvPr/>
        </p:nvGrpSpPr>
        <p:grpSpPr bwMode="auto">
          <a:xfrm>
            <a:off x="8040160" y="4621674"/>
            <a:ext cx="3095606" cy="1286827"/>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sp>
        <p:nvSpPr>
          <p:cNvPr id="88" name="Text Box 30"/>
          <p:cNvSpPr>
            <a:spLocks noChangeArrowheads="1"/>
          </p:cNvSpPr>
          <p:nvPr/>
        </p:nvSpPr>
        <p:spPr bwMode="auto">
          <a:xfrm>
            <a:off x="9432886" y="4777858"/>
            <a:ext cx="1539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chemeClr val="bg1"/>
                </a:solidFill>
                <a:latin typeface="微软雅黑" pitchFamily="34" charset="-122"/>
                <a:ea typeface="微软雅黑" pitchFamily="34" charset="-122"/>
                <a:sym typeface="Arial Black" pitchFamily="34" charset="0"/>
              </a:rPr>
              <a:t>在此插入内容</a:t>
            </a:r>
            <a:endParaRPr lang="zh-CN" altLang="en-US" sz="1600" dirty="0">
              <a:solidFill>
                <a:schemeClr val="bg1"/>
              </a:solidFill>
              <a:latin typeface="微软雅黑" pitchFamily="34" charset="-122"/>
              <a:ea typeface="微软雅黑" pitchFamily="34" charset="-122"/>
            </a:endParaRPr>
          </a:p>
        </p:txBody>
      </p:sp>
      <p:sp>
        <p:nvSpPr>
          <p:cNvPr id="89" name="Text Box 31"/>
          <p:cNvSpPr>
            <a:spLocks noChangeArrowheads="1"/>
          </p:cNvSpPr>
          <p:nvPr/>
        </p:nvSpPr>
        <p:spPr bwMode="auto">
          <a:xfrm>
            <a:off x="9331898" y="3820268"/>
            <a:ext cx="1438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微软雅黑" pitchFamily="34" charset="-122"/>
                <a:ea typeface="微软雅黑" pitchFamily="34" charset="-122"/>
                <a:sym typeface="微软雅黑" pitchFamily="34" charset="-122"/>
              </a:rPr>
              <a:t>在此插入内容</a:t>
            </a:r>
            <a:endParaRPr lang="en-US" sz="1600" dirty="0">
              <a:solidFill>
                <a:schemeClr val="bg1"/>
              </a:solidFill>
              <a:latin typeface="微软雅黑" pitchFamily="34" charset="-122"/>
              <a:ea typeface="微软雅黑" pitchFamily="34" charset="-122"/>
              <a:sym typeface="微软雅黑" pitchFamily="34" charset="-122"/>
            </a:endParaRPr>
          </a:p>
        </p:txBody>
      </p:sp>
      <p:sp>
        <p:nvSpPr>
          <p:cNvPr id="90" name="Text Box 32"/>
          <p:cNvSpPr>
            <a:spLocks noChangeArrowheads="1"/>
          </p:cNvSpPr>
          <p:nvPr/>
        </p:nvSpPr>
        <p:spPr bwMode="auto">
          <a:xfrm>
            <a:off x="5475022" y="3841754"/>
            <a:ext cx="15594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微软雅黑" pitchFamily="34" charset="-122"/>
                <a:ea typeface="微软雅黑" pitchFamily="34" charset="-122"/>
                <a:sym typeface="微软雅黑" pitchFamily="34" charset="-122"/>
              </a:rPr>
              <a:t>在此插入内容</a:t>
            </a:r>
            <a:endParaRPr lang="en-US" sz="1600" dirty="0">
              <a:solidFill>
                <a:schemeClr val="bg1"/>
              </a:solidFill>
              <a:latin typeface="微软雅黑" pitchFamily="34" charset="-122"/>
              <a:ea typeface="微软雅黑" pitchFamily="34" charset="-122"/>
              <a:sym typeface="微软雅黑" pitchFamily="34" charset="-122"/>
            </a:endParaRPr>
          </a:p>
        </p:txBody>
      </p:sp>
      <p:sp>
        <p:nvSpPr>
          <p:cNvPr id="91" name="Text Box 33"/>
          <p:cNvSpPr>
            <a:spLocks noChangeArrowheads="1"/>
          </p:cNvSpPr>
          <p:nvPr/>
        </p:nvSpPr>
        <p:spPr bwMode="auto">
          <a:xfrm>
            <a:off x="6553150" y="2778946"/>
            <a:ext cx="1440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微软雅黑" pitchFamily="34" charset="-122"/>
                <a:ea typeface="微软雅黑" pitchFamily="34" charset="-122"/>
                <a:sym typeface="微软雅黑" pitchFamily="34" charset="-122"/>
              </a:rPr>
              <a:t>在此插入内容</a:t>
            </a:r>
            <a:endParaRPr lang="en-US" sz="1600" dirty="0">
              <a:solidFill>
                <a:schemeClr val="bg1"/>
              </a:solidFill>
              <a:latin typeface="微软雅黑" pitchFamily="34" charset="-122"/>
              <a:ea typeface="微软雅黑" pitchFamily="34" charset="-122"/>
              <a:sym typeface="微软雅黑" pitchFamily="34" charset="-122"/>
            </a:endParaRPr>
          </a:p>
        </p:txBody>
      </p:sp>
      <p:sp>
        <p:nvSpPr>
          <p:cNvPr id="92" name="Text Box 34"/>
          <p:cNvSpPr>
            <a:spLocks noChangeArrowheads="1"/>
          </p:cNvSpPr>
          <p:nvPr/>
        </p:nvSpPr>
        <p:spPr bwMode="auto">
          <a:xfrm>
            <a:off x="5259139" y="3193682"/>
            <a:ext cx="1624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chemeClr val="bg1"/>
                </a:solidFill>
                <a:latin typeface="微软雅黑" pitchFamily="34" charset="-122"/>
                <a:ea typeface="微软雅黑" pitchFamily="34" charset="-122"/>
                <a:sym typeface="Arial Black" pitchFamily="34" charset="0"/>
              </a:rPr>
              <a:t>在此插入内容</a:t>
            </a:r>
            <a:endParaRPr lang="zh-CN" altLang="en-US" sz="1600" dirty="0">
              <a:solidFill>
                <a:schemeClr val="bg1"/>
              </a:solidFill>
              <a:latin typeface="微软雅黑" pitchFamily="34" charset="-122"/>
              <a:ea typeface="微软雅黑" pitchFamily="34" charset="-122"/>
            </a:endParaRPr>
          </a:p>
        </p:txBody>
      </p:sp>
      <p:sp>
        <p:nvSpPr>
          <p:cNvPr id="93" name="Text Box 35"/>
          <p:cNvSpPr>
            <a:spLocks noChangeArrowheads="1"/>
          </p:cNvSpPr>
          <p:nvPr/>
        </p:nvSpPr>
        <p:spPr bwMode="auto">
          <a:xfrm>
            <a:off x="8209546" y="3028180"/>
            <a:ext cx="1467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chemeClr val="bg1"/>
                </a:solidFill>
                <a:latin typeface="微软雅黑" pitchFamily="34" charset="-122"/>
                <a:ea typeface="微软雅黑" pitchFamily="34" charset="-122"/>
                <a:sym typeface="Arial Black" pitchFamily="34" charset="0"/>
              </a:rPr>
              <a:t>在此插入内容</a:t>
            </a:r>
            <a:endParaRPr lang="zh-CN" altLang="en-US" sz="1600" dirty="0">
              <a:solidFill>
                <a:schemeClr val="bg1"/>
              </a:solidFill>
              <a:latin typeface="微软雅黑" pitchFamily="34" charset="-122"/>
              <a:ea typeface="微软雅黑" pitchFamily="34" charset="-122"/>
            </a:endParaRPr>
          </a:p>
        </p:txBody>
      </p:sp>
      <p:sp>
        <p:nvSpPr>
          <p:cNvPr id="94" name="Text Box 36"/>
          <p:cNvSpPr>
            <a:spLocks noChangeArrowheads="1"/>
          </p:cNvSpPr>
          <p:nvPr/>
        </p:nvSpPr>
        <p:spPr bwMode="auto">
          <a:xfrm>
            <a:off x="5149175" y="1197546"/>
            <a:ext cx="4484452" cy="126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rgbClr val="033B6D"/>
                </a:solidFill>
                <a:latin typeface="微软雅黑" pitchFamily="34" charset="-122"/>
                <a:ea typeface="微软雅黑" pitchFamily="34" charset="-122"/>
                <a:sym typeface="微软雅黑" pitchFamily="34" charset="-122"/>
              </a:rPr>
              <a:t>在此添加标题内容</a:t>
            </a:r>
            <a:endParaRPr lang="en-US" altLang="zh-CN" sz="2000" b="1" dirty="0" smtClean="0">
              <a:solidFill>
                <a:srgbClr val="033B6D"/>
              </a:solidFill>
              <a:latin typeface="微软雅黑" pitchFamily="34" charset="-122"/>
              <a:ea typeface="微软雅黑" pitchFamily="34" charset="-122"/>
              <a:sym typeface="微软雅黑" pitchFamily="34" charset="-122"/>
            </a:endParaRPr>
          </a:p>
          <a:p>
            <a:endParaRPr lang="en-US" sz="2000" b="1" dirty="0">
              <a:solidFill>
                <a:sysClr val="windowText" lastClr="000000"/>
              </a:solidFill>
              <a:latin typeface="微软雅黑" pitchFamily="34" charset="-122"/>
              <a:ea typeface="微软雅黑" pitchFamily="34" charset="-122"/>
              <a:sym typeface="微软雅黑" pitchFamily="34" charset="-122"/>
            </a:endParaRPr>
          </a:p>
          <a:p>
            <a:pPr>
              <a:lnSpc>
                <a:spcPct val="130000"/>
              </a:lnSpc>
            </a:pPr>
            <a:r>
              <a:rPr lang="zh-CN" altLang="en-US" sz="1400" dirty="0">
                <a:solidFill>
                  <a:sysClr val="windowText" lastClr="000000"/>
                </a:solidFill>
                <a:latin typeface="微软雅黑" pitchFamily="34" charset="-122"/>
                <a:ea typeface="微软雅黑" pitchFamily="34" charset="-122"/>
                <a:sym typeface="微软雅黑" pitchFamily="34" charset="-122"/>
              </a:rPr>
              <a:t>此处添加详细文本描述，建议与标题相关并符合整体语言风格，语言描述尽量简洁生动</a:t>
            </a:r>
            <a:r>
              <a:rPr lang="zh-CN" altLang="en-US" sz="1400" dirty="0" smtClean="0">
                <a:solidFill>
                  <a:sysClr val="windowText" lastClr="000000"/>
                </a:solidFill>
                <a:latin typeface="微软雅黑" pitchFamily="34" charset="-122"/>
                <a:ea typeface="微软雅黑" pitchFamily="34" charset="-122"/>
                <a:sym typeface="微软雅黑" pitchFamily="34" charset="-122"/>
              </a:rPr>
              <a:t>。</a:t>
            </a:r>
            <a:endParaRPr lang="en-US" sz="1400" dirty="0">
              <a:solidFill>
                <a:sysClr val="windowText" lastClr="000000"/>
              </a:solidFill>
              <a:latin typeface="微软雅黑" pitchFamily="34" charset="-122"/>
              <a:ea typeface="微软雅黑" pitchFamily="34" charset="-122"/>
              <a:sym typeface="微软雅黑" pitchFamily="34" charset="-122"/>
            </a:endParaRPr>
          </a:p>
        </p:txBody>
      </p:sp>
      <p:sp>
        <p:nvSpPr>
          <p:cNvPr id="31" name="Text Box 36"/>
          <p:cNvSpPr>
            <a:spLocks noChangeArrowheads="1"/>
          </p:cNvSpPr>
          <p:nvPr/>
        </p:nvSpPr>
        <p:spPr bwMode="auto">
          <a:xfrm>
            <a:off x="834453" y="1424598"/>
            <a:ext cx="3385521" cy="426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800" b="1" dirty="0">
                <a:solidFill>
                  <a:srgbClr val="033B6D"/>
                </a:solidFill>
                <a:latin typeface="微软雅黑" pitchFamily="34" charset="-122"/>
                <a:ea typeface="微软雅黑" pitchFamily="34" charset="-122"/>
                <a:sym typeface="微软雅黑" pitchFamily="34" charset="-122"/>
              </a:rPr>
              <a:t>在此插入</a:t>
            </a:r>
            <a:r>
              <a:rPr lang="zh-CN" altLang="en-US" sz="1800" b="1" dirty="0" smtClean="0">
                <a:solidFill>
                  <a:srgbClr val="033B6D"/>
                </a:solidFill>
                <a:latin typeface="微软雅黑" pitchFamily="34" charset="-122"/>
                <a:ea typeface="微软雅黑" pitchFamily="34" charset="-122"/>
                <a:sym typeface="微软雅黑" pitchFamily="34" charset="-122"/>
              </a:rPr>
              <a:t>内容</a:t>
            </a:r>
            <a:endParaRPr lang="en-US" altLang="zh-CN" sz="1800" b="1" dirty="0" smtClean="0">
              <a:solidFill>
                <a:srgbClr val="033B6D"/>
              </a:solidFill>
              <a:latin typeface="微软雅黑" pitchFamily="34" charset="-122"/>
              <a:ea typeface="微软雅黑" pitchFamily="34" charset="-122"/>
              <a:sym typeface="微软雅黑" pitchFamily="34" charset="-122"/>
            </a:endParaRPr>
          </a:p>
          <a:p>
            <a:pPr>
              <a:lnSpc>
                <a:spcPct val="150000"/>
              </a:lnSpc>
            </a:pPr>
            <a:endParaRPr lang="en-US" sz="1800" b="1" dirty="0">
              <a:solidFill>
                <a:sysClr val="windowText" lastClr="000000"/>
              </a:solidFill>
              <a:latin typeface="微软雅黑" pitchFamily="34" charset="-122"/>
              <a:ea typeface="微软雅黑" pitchFamily="34" charset="-122"/>
              <a:sym typeface="微软雅黑" pitchFamily="34" charset="-122"/>
            </a:endParaRPr>
          </a:p>
          <a:p>
            <a:pPr>
              <a:lnSpc>
                <a:spcPct val="130000"/>
              </a:lnSpc>
            </a:pPr>
            <a:r>
              <a:rPr lang="zh-CN" altLang="en-US" sz="1400" dirty="0" smtClean="0">
                <a:solidFill>
                  <a:sysClr val="windowText" lastClr="000000"/>
                </a:solidFill>
                <a:latin typeface="微软雅黑" pitchFamily="34" charset="-122"/>
                <a:ea typeface="微软雅黑" pitchFamily="34" charset="-122"/>
                <a:sym typeface="微软雅黑" pitchFamily="34" charset="-122"/>
              </a:rPr>
              <a:t>      此处</a:t>
            </a:r>
            <a:r>
              <a:rPr lang="zh-CN" altLang="en-US" sz="1400" dirty="0">
                <a:solidFill>
                  <a:sysClr val="windowText" lastClr="000000"/>
                </a:solidFill>
                <a:latin typeface="微软雅黑" pitchFamily="34" charset="-122"/>
                <a:ea typeface="微软雅黑" pitchFamily="34" charset="-122"/>
                <a:sym typeface="微软雅黑" pitchFamily="34" charset="-122"/>
              </a:rPr>
              <a:t>添加详细文本描述，建议与标题相关并符合整体语言风格，语言描述尽量简洁生动。尽量将每页幻灯片的字数控制在</a:t>
            </a:r>
            <a:r>
              <a:rPr lang="en-US" altLang="zh-CN" sz="1400" dirty="0">
                <a:solidFill>
                  <a:sysClr val="windowText" lastClr="000000"/>
                </a:solidFill>
                <a:latin typeface="微软雅黑" pitchFamily="34" charset="-122"/>
                <a:ea typeface="微软雅黑" pitchFamily="34" charset="-122"/>
                <a:sym typeface="微软雅黑" pitchFamily="34" charset="-122"/>
              </a:rPr>
              <a:t>200</a:t>
            </a:r>
            <a:r>
              <a:rPr lang="zh-CN" altLang="en-US" sz="1400" dirty="0">
                <a:solidFill>
                  <a:sysClr val="windowText" lastClr="000000"/>
                </a:solidFill>
                <a:latin typeface="微软雅黑" pitchFamily="34" charset="-122"/>
                <a:ea typeface="微软雅黑" pitchFamily="34" charset="-122"/>
                <a:sym typeface="微软雅黑" pitchFamily="34" charset="-122"/>
              </a:rPr>
              <a:t>字以内，据统计每页幻灯片的最好控制在</a:t>
            </a:r>
            <a:r>
              <a:rPr lang="en-US" altLang="zh-CN" sz="1400" dirty="0">
                <a:solidFill>
                  <a:sysClr val="windowText" lastClr="000000"/>
                </a:solidFill>
                <a:latin typeface="微软雅黑" pitchFamily="34" charset="-122"/>
                <a:ea typeface="微软雅黑" pitchFamily="34" charset="-122"/>
                <a:sym typeface="微软雅黑" pitchFamily="34" charset="-122"/>
              </a:rPr>
              <a:t>5</a:t>
            </a:r>
            <a:r>
              <a:rPr lang="zh-CN" altLang="en-US" sz="1400" dirty="0">
                <a:solidFill>
                  <a:sysClr val="windowText" lastClr="000000"/>
                </a:solidFill>
                <a:latin typeface="微软雅黑" pitchFamily="34" charset="-122"/>
                <a:ea typeface="微软雅黑" pitchFamily="34" charset="-122"/>
                <a:sym typeface="微软雅黑" pitchFamily="34" charset="-122"/>
              </a:rPr>
              <a:t>分钟之内</a:t>
            </a:r>
            <a:r>
              <a:rPr lang="zh-CN" altLang="en-US" sz="1400" dirty="0" smtClean="0">
                <a:solidFill>
                  <a:sysClr val="windowText" lastClr="000000"/>
                </a:solidFill>
                <a:latin typeface="微软雅黑" pitchFamily="34" charset="-122"/>
                <a:ea typeface="微软雅黑" pitchFamily="34" charset="-122"/>
                <a:sym typeface="微软雅黑" pitchFamily="34" charset="-122"/>
              </a:rPr>
              <a:t>。</a:t>
            </a:r>
            <a:endParaRPr lang="en-US" altLang="zh-CN" sz="1400" dirty="0" smtClean="0">
              <a:solidFill>
                <a:sysClr val="windowText" lastClr="000000"/>
              </a:solidFill>
              <a:latin typeface="微软雅黑" pitchFamily="34" charset="-122"/>
              <a:ea typeface="微软雅黑" pitchFamily="34" charset="-122"/>
              <a:sym typeface="微软雅黑" pitchFamily="34" charset="-122"/>
            </a:endParaRPr>
          </a:p>
          <a:p>
            <a:pPr>
              <a:lnSpc>
                <a:spcPct val="150000"/>
              </a:lnSpc>
            </a:pP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pPr>
              <a:lnSpc>
                <a:spcPct val="150000"/>
              </a:lnSpc>
            </a:pPr>
            <a:r>
              <a:rPr lang="en-US" altLang="zh-CN" sz="1400" dirty="0" smtClean="0">
                <a:solidFill>
                  <a:sysClr val="windowText" lastClr="000000"/>
                </a:solidFill>
                <a:latin typeface="微软雅黑" pitchFamily="34" charset="-122"/>
                <a:ea typeface="微软雅黑" pitchFamily="34" charset="-122"/>
                <a:sym typeface="微软雅黑" pitchFamily="34" charset="-122"/>
              </a:rPr>
              <a:t>        </a:t>
            </a:r>
            <a:r>
              <a:rPr lang="zh-CN" altLang="en-US" sz="1400" dirty="0" smtClean="0">
                <a:solidFill>
                  <a:sysClr val="windowText" lastClr="000000"/>
                </a:solidFill>
                <a:latin typeface="微软雅黑" pitchFamily="34" charset="-122"/>
                <a:ea typeface="微软雅黑" pitchFamily="34" charset="-122"/>
                <a:sym typeface="微软雅黑" pitchFamily="34" charset="-122"/>
              </a:rPr>
              <a:t>此处</a:t>
            </a:r>
            <a:r>
              <a:rPr lang="zh-CN" altLang="en-US" sz="1400" dirty="0">
                <a:solidFill>
                  <a:sysClr val="windowText" lastClr="000000"/>
                </a:solidFill>
                <a:latin typeface="微软雅黑" pitchFamily="34" charset="-122"/>
                <a:ea typeface="微软雅黑" pitchFamily="34" charset="-122"/>
                <a:sym typeface="微软雅黑" pitchFamily="34" charset="-122"/>
              </a:rPr>
              <a:t>添加详细文本描述，建议与标题相关并符合整体语言风格，语言描述尽量简洁生动。尽量将每页幻灯片的字数控制在</a:t>
            </a:r>
            <a:r>
              <a:rPr lang="en-US" altLang="zh-CN" sz="1400" dirty="0">
                <a:solidFill>
                  <a:sysClr val="windowText" lastClr="000000"/>
                </a:solidFill>
                <a:latin typeface="微软雅黑" pitchFamily="34" charset="-122"/>
                <a:ea typeface="微软雅黑" pitchFamily="34" charset="-122"/>
                <a:sym typeface="微软雅黑" pitchFamily="34" charset="-122"/>
              </a:rPr>
              <a:t>200</a:t>
            </a:r>
            <a:r>
              <a:rPr lang="zh-CN" altLang="en-US" sz="1400" dirty="0">
                <a:solidFill>
                  <a:sysClr val="windowText" lastClr="000000"/>
                </a:solidFill>
                <a:latin typeface="微软雅黑" pitchFamily="34" charset="-122"/>
                <a:ea typeface="微软雅黑" pitchFamily="34" charset="-122"/>
                <a:sym typeface="微软雅黑" pitchFamily="34" charset="-122"/>
              </a:rPr>
              <a:t>字以内，据统计每页幻灯片的最好控制在</a:t>
            </a:r>
            <a:r>
              <a:rPr lang="en-US" altLang="zh-CN" sz="1400" dirty="0">
                <a:solidFill>
                  <a:sysClr val="windowText" lastClr="000000"/>
                </a:solidFill>
                <a:latin typeface="微软雅黑" pitchFamily="34" charset="-122"/>
                <a:ea typeface="微软雅黑" pitchFamily="34" charset="-122"/>
                <a:sym typeface="微软雅黑" pitchFamily="34" charset="-122"/>
              </a:rPr>
              <a:t>5</a:t>
            </a:r>
            <a:r>
              <a:rPr lang="zh-CN" altLang="en-US" sz="1400" dirty="0">
                <a:solidFill>
                  <a:sysClr val="windowText" lastClr="000000"/>
                </a:solidFill>
                <a:latin typeface="微软雅黑" pitchFamily="34" charset="-122"/>
                <a:ea typeface="微软雅黑" pitchFamily="34" charset="-122"/>
                <a:sym typeface="微软雅黑" pitchFamily="34" charset="-122"/>
              </a:rPr>
              <a:t>分钟之内。</a:t>
            </a:r>
          </a:p>
        </p:txBody>
      </p:sp>
      <p:sp>
        <p:nvSpPr>
          <p:cNvPr id="33"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1</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
                                        </p:tgtEl>
                                        <p:attrNameLst>
                                          <p:attrName>ppt_y</p:attrName>
                                        </p:attrNameLst>
                                      </p:cBhvr>
                                      <p:tavLst>
                                        <p:tav tm="0">
                                          <p:val>
                                            <p:strVal val="#ppt_y"/>
                                          </p:val>
                                        </p:tav>
                                        <p:tav tm="100000">
                                          <p:val>
                                            <p:strVal val="#ppt_y"/>
                                          </p:val>
                                        </p:tav>
                                      </p:tavLst>
                                    </p:anim>
                                    <p:anim calcmode="lin" valueType="num">
                                      <p:cBhvr>
                                        <p:cTn id="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3"/>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9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4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9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4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9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4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9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4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9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4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par>
                          <p:cTn id="60" fill="hold">
                            <p:stCondLst>
                              <p:cond delay="6950"/>
                            </p:stCondLst>
                            <p:childTnLst>
                              <p:par>
                                <p:cTn id="61" presetID="22" presetClass="entr" presetSubtype="8"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Effect transition="in" filter="wipe(left)">
                                      <p:cBhvr>
                                        <p:cTn id="63" dur="500"/>
                                        <p:tgtEl>
                                          <p:spTgt spid="94"/>
                                        </p:tgtEl>
                                      </p:cBhvr>
                                    </p:animEffect>
                                  </p:childTnLst>
                                </p:cTn>
                              </p:par>
                            </p:childTnLst>
                          </p:cTn>
                        </p:par>
                        <p:par>
                          <p:cTn id="64" fill="hold">
                            <p:stCondLst>
                              <p:cond delay="7450"/>
                            </p:stCondLst>
                            <p:childTnLst>
                              <p:par>
                                <p:cTn id="65" presetID="2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down)">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1954769"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5" name="Freeform 7"/>
          <p:cNvSpPr>
            <a:spLocks/>
          </p:cNvSpPr>
          <p:nvPr/>
        </p:nvSpPr>
        <p:spPr bwMode="auto">
          <a:xfrm>
            <a:off x="1954769" y="2795743"/>
            <a:ext cx="313143" cy="5920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FF511F"/>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6" name="Freeform 8"/>
          <p:cNvSpPr>
            <a:spLocks/>
          </p:cNvSpPr>
          <p:nvPr/>
        </p:nvSpPr>
        <p:spPr bwMode="auto">
          <a:xfrm>
            <a:off x="2357139"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7" name="Freeform 9"/>
          <p:cNvSpPr>
            <a:spLocks/>
          </p:cNvSpPr>
          <p:nvPr/>
        </p:nvSpPr>
        <p:spPr bwMode="auto">
          <a:xfrm>
            <a:off x="2757828"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8" name="Freeform 10"/>
          <p:cNvSpPr>
            <a:spLocks/>
          </p:cNvSpPr>
          <p:nvPr/>
        </p:nvSpPr>
        <p:spPr bwMode="auto">
          <a:xfrm>
            <a:off x="3155148" y="1458122"/>
            <a:ext cx="314824" cy="192968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9" name="Freeform 11"/>
          <p:cNvSpPr>
            <a:spLocks/>
          </p:cNvSpPr>
          <p:nvPr/>
        </p:nvSpPr>
        <p:spPr bwMode="auto">
          <a:xfrm>
            <a:off x="2357139" y="2392602"/>
            <a:ext cx="313143" cy="99520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F59123"/>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0" name="Freeform 12"/>
          <p:cNvSpPr>
            <a:spLocks/>
          </p:cNvSpPr>
          <p:nvPr/>
        </p:nvSpPr>
        <p:spPr bwMode="auto">
          <a:xfrm>
            <a:off x="2757828" y="1975963"/>
            <a:ext cx="314824" cy="1411839"/>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A6D7D"/>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1" name="Freeform 13"/>
          <p:cNvSpPr>
            <a:spLocks/>
          </p:cNvSpPr>
          <p:nvPr/>
        </p:nvSpPr>
        <p:spPr bwMode="auto">
          <a:xfrm>
            <a:off x="3155148" y="1702706"/>
            <a:ext cx="314824" cy="168509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2" name="Freeform 14"/>
          <p:cNvSpPr>
            <a:spLocks/>
          </p:cNvSpPr>
          <p:nvPr/>
        </p:nvSpPr>
        <p:spPr bwMode="auto">
          <a:xfrm>
            <a:off x="4113092"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3" name="Freeform 15"/>
          <p:cNvSpPr>
            <a:spLocks/>
          </p:cNvSpPr>
          <p:nvPr/>
        </p:nvSpPr>
        <p:spPr bwMode="auto">
          <a:xfrm>
            <a:off x="4513781"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4" name="Freeform 16"/>
          <p:cNvSpPr>
            <a:spLocks/>
          </p:cNvSpPr>
          <p:nvPr/>
        </p:nvSpPr>
        <p:spPr bwMode="auto">
          <a:xfrm>
            <a:off x="4916152"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5" name="Freeform 17"/>
          <p:cNvSpPr>
            <a:spLocks/>
          </p:cNvSpPr>
          <p:nvPr/>
        </p:nvSpPr>
        <p:spPr bwMode="auto">
          <a:xfrm>
            <a:off x="5318524"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6" name="Freeform 18"/>
          <p:cNvSpPr>
            <a:spLocks/>
          </p:cNvSpPr>
          <p:nvPr/>
        </p:nvSpPr>
        <p:spPr bwMode="auto">
          <a:xfrm>
            <a:off x="4113092" y="3101051"/>
            <a:ext cx="313143" cy="2867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FF511F"/>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7" name="Freeform 19"/>
          <p:cNvSpPr>
            <a:spLocks/>
          </p:cNvSpPr>
          <p:nvPr/>
        </p:nvSpPr>
        <p:spPr bwMode="auto">
          <a:xfrm>
            <a:off x="4513781" y="2401032"/>
            <a:ext cx="314824"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59123"/>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8" name="Freeform 20"/>
          <p:cNvSpPr>
            <a:spLocks/>
          </p:cNvSpPr>
          <p:nvPr/>
        </p:nvSpPr>
        <p:spPr bwMode="auto">
          <a:xfrm>
            <a:off x="4916152" y="1702706"/>
            <a:ext cx="314824" cy="168509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A6D7D"/>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9" name="Freeform 21"/>
          <p:cNvSpPr>
            <a:spLocks/>
          </p:cNvSpPr>
          <p:nvPr/>
        </p:nvSpPr>
        <p:spPr bwMode="auto">
          <a:xfrm>
            <a:off x="5318524" y="2647306"/>
            <a:ext cx="314824" cy="740498"/>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0" name="Freeform 22"/>
          <p:cNvSpPr>
            <a:spLocks/>
          </p:cNvSpPr>
          <p:nvPr/>
        </p:nvSpPr>
        <p:spPr bwMode="auto">
          <a:xfrm>
            <a:off x="6261316"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1" name="Freeform 23"/>
          <p:cNvSpPr>
            <a:spLocks/>
          </p:cNvSpPr>
          <p:nvPr/>
        </p:nvSpPr>
        <p:spPr bwMode="auto">
          <a:xfrm>
            <a:off x="6663687"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2" name="Freeform 24"/>
          <p:cNvSpPr>
            <a:spLocks/>
          </p:cNvSpPr>
          <p:nvPr/>
        </p:nvSpPr>
        <p:spPr bwMode="auto">
          <a:xfrm>
            <a:off x="7066055"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3" name="Freeform 25"/>
          <p:cNvSpPr>
            <a:spLocks/>
          </p:cNvSpPr>
          <p:nvPr/>
        </p:nvSpPr>
        <p:spPr bwMode="auto">
          <a:xfrm>
            <a:off x="7466745"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4" name="Freeform 26"/>
          <p:cNvSpPr>
            <a:spLocks/>
          </p:cNvSpPr>
          <p:nvPr/>
        </p:nvSpPr>
        <p:spPr bwMode="auto">
          <a:xfrm>
            <a:off x="7466745" y="1694269"/>
            <a:ext cx="314824" cy="1693532"/>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5" name="Freeform 27"/>
          <p:cNvSpPr>
            <a:spLocks/>
          </p:cNvSpPr>
          <p:nvPr/>
        </p:nvSpPr>
        <p:spPr bwMode="auto">
          <a:xfrm>
            <a:off x="7066055" y="2008015"/>
            <a:ext cx="313143" cy="1379790"/>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A6D7D"/>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6" name="Freeform 28"/>
          <p:cNvSpPr>
            <a:spLocks/>
          </p:cNvSpPr>
          <p:nvPr/>
        </p:nvSpPr>
        <p:spPr bwMode="auto">
          <a:xfrm>
            <a:off x="6663687" y="2401032"/>
            <a:ext cx="313143"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59123"/>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7" name="Freeform 29"/>
          <p:cNvSpPr>
            <a:spLocks/>
          </p:cNvSpPr>
          <p:nvPr/>
        </p:nvSpPr>
        <p:spPr bwMode="auto">
          <a:xfrm>
            <a:off x="6261316" y="2809238"/>
            <a:ext cx="314824" cy="578567"/>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FF511F"/>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8" name="Freeform 30"/>
          <p:cNvSpPr>
            <a:spLocks/>
          </p:cNvSpPr>
          <p:nvPr/>
        </p:nvSpPr>
        <p:spPr bwMode="auto">
          <a:xfrm>
            <a:off x="8525705" y="1458122"/>
            <a:ext cx="314824" cy="192968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9" name="Freeform 31"/>
          <p:cNvSpPr>
            <a:spLocks/>
          </p:cNvSpPr>
          <p:nvPr/>
        </p:nvSpPr>
        <p:spPr bwMode="auto">
          <a:xfrm>
            <a:off x="8923027"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0" name="Freeform 32"/>
          <p:cNvSpPr>
            <a:spLocks/>
          </p:cNvSpPr>
          <p:nvPr/>
        </p:nvSpPr>
        <p:spPr bwMode="auto">
          <a:xfrm>
            <a:off x="9325395"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1" name="Freeform 33"/>
          <p:cNvSpPr>
            <a:spLocks/>
          </p:cNvSpPr>
          <p:nvPr/>
        </p:nvSpPr>
        <p:spPr bwMode="auto">
          <a:xfrm>
            <a:off x="9727766"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2" name="Freeform 34"/>
          <p:cNvSpPr>
            <a:spLocks/>
          </p:cNvSpPr>
          <p:nvPr/>
        </p:nvSpPr>
        <p:spPr bwMode="auto">
          <a:xfrm>
            <a:off x="9727766" y="1712826"/>
            <a:ext cx="313143" cy="167497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3" name="Freeform 35"/>
          <p:cNvSpPr>
            <a:spLocks/>
          </p:cNvSpPr>
          <p:nvPr/>
        </p:nvSpPr>
        <p:spPr bwMode="auto">
          <a:xfrm>
            <a:off x="9325395" y="1859576"/>
            <a:ext cx="313143" cy="1528226"/>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A6D7D"/>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4" name="Freeform 36"/>
          <p:cNvSpPr>
            <a:spLocks/>
          </p:cNvSpPr>
          <p:nvPr/>
        </p:nvSpPr>
        <p:spPr bwMode="auto">
          <a:xfrm>
            <a:off x="8923027" y="2976227"/>
            <a:ext cx="314824" cy="411575"/>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F59123"/>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5" name="Freeform 37"/>
          <p:cNvSpPr>
            <a:spLocks/>
          </p:cNvSpPr>
          <p:nvPr/>
        </p:nvSpPr>
        <p:spPr bwMode="auto">
          <a:xfrm>
            <a:off x="8525705" y="2212112"/>
            <a:ext cx="314824" cy="117569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FF511F"/>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6" name="Oval 38"/>
          <p:cNvSpPr>
            <a:spLocks noChangeArrowheads="1"/>
          </p:cNvSpPr>
          <p:nvPr/>
        </p:nvSpPr>
        <p:spPr bwMode="auto">
          <a:xfrm>
            <a:off x="2304948" y="3709476"/>
            <a:ext cx="794641"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37" name="Freeform 39"/>
          <p:cNvSpPr>
            <a:spLocks noEditPoints="1"/>
          </p:cNvSpPr>
          <p:nvPr/>
        </p:nvSpPr>
        <p:spPr bwMode="auto">
          <a:xfrm>
            <a:off x="2494054" y="3895070"/>
            <a:ext cx="421482" cy="42766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8" name="Oval 40"/>
          <p:cNvSpPr>
            <a:spLocks noChangeArrowheads="1"/>
          </p:cNvSpPr>
          <p:nvPr/>
        </p:nvSpPr>
        <p:spPr bwMode="auto">
          <a:xfrm>
            <a:off x="4472819" y="3709476"/>
            <a:ext cx="797326"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39" name="Oval 41"/>
          <p:cNvSpPr>
            <a:spLocks noChangeArrowheads="1"/>
          </p:cNvSpPr>
          <p:nvPr/>
        </p:nvSpPr>
        <p:spPr bwMode="auto">
          <a:xfrm>
            <a:off x="6630015" y="3709476"/>
            <a:ext cx="794641"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40" name="Oval 42"/>
          <p:cNvSpPr>
            <a:spLocks noChangeArrowheads="1"/>
          </p:cNvSpPr>
          <p:nvPr/>
        </p:nvSpPr>
        <p:spPr bwMode="auto">
          <a:xfrm>
            <a:off x="8868728" y="3709476"/>
            <a:ext cx="794641"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41" name="Freeform 43"/>
          <p:cNvSpPr>
            <a:spLocks noEditPoints="1"/>
          </p:cNvSpPr>
          <p:nvPr/>
        </p:nvSpPr>
        <p:spPr bwMode="auto">
          <a:xfrm>
            <a:off x="6859706" y="3975760"/>
            <a:ext cx="330205" cy="26628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42" name="Freeform 44"/>
          <p:cNvSpPr>
            <a:spLocks noEditPoints="1"/>
          </p:cNvSpPr>
          <p:nvPr/>
        </p:nvSpPr>
        <p:spPr bwMode="auto">
          <a:xfrm>
            <a:off x="4642447" y="3910706"/>
            <a:ext cx="456383" cy="39808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43" name="Freeform 45"/>
          <p:cNvSpPr>
            <a:spLocks noEditPoints="1"/>
          </p:cNvSpPr>
          <p:nvPr/>
        </p:nvSpPr>
        <p:spPr bwMode="auto">
          <a:xfrm>
            <a:off x="9096916" y="3918091"/>
            <a:ext cx="338262" cy="376562"/>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44" name="TextBox 43"/>
          <p:cNvSpPr txBox="1"/>
          <p:nvPr/>
        </p:nvSpPr>
        <p:spPr>
          <a:xfrm>
            <a:off x="1673919" y="5029007"/>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5" name="TextBox 44"/>
          <p:cNvSpPr txBox="1"/>
          <p:nvPr/>
        </p:nvSpPr>
        <p:spPr>
          <a:xfrm>
            <a:off x="2151182" y="4621963"/>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46" name="TextBox 45"/>
          <p:cNvSpPr txBox="1"/>
          <p:nvPr/>
        </p:nvSpPr>
        <p:spPr>
          <a:xfrm>
            <a:off x="3857017" y="5029007"/>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500" dirty="0" smtClean="0">
                <a:solidFill>
                  <a:schemeClr val="tx1">
                    <a:lumMod val="85000"/>
                    <a:lumOff val="15000"/>
                  </a:schemeClr>
                </a:solidFill>
                <a:latin typeface="微软雅黑" pitchFamily="34" charset="-122"/>
                <a:ea typeface="微软雅黑" pitchFamily="34" charset="-122"/>
              </a:rPr>
              <a:t>。您的内容打在这里，或者通过复制您的文本后。</a:t>
            </a:r>
            <a:endParaRPr lang="zh-CN" altLang="en-US" sz="1500" dirty="0">
              <a:solidFill>
                <a:schemeClr val="tx1">
                  <a:lumMod val="85000"/>
                  <a:lumOff val="15000"/>
                </a:schemeClr>
              </a:solidFill>
              <a:latin typeface="微软雅黑" pitchFamily="34" charset="-122"/>
              <a:ea typeface="微软雅黑" pitchFamily="34" charset="-122"/>
            </a:endParaRPr>
          </a:p>
        </p:txBody>
      </p:sp>
      <p:sp>
        <p:nvSpPr>
          <p:cNvPr id="47" name="TextBox 46"/>
          <p:cNvSpPr txBox="1"/>
          <p:nvPr/>
        </p:nvSpPr>
        <p:spPr>
          <a:xfrm>
            <a:off x="4334278" y="4662279"/>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48" name="TextBox 47"/>
          <p:cNvSpPr txBox="1"/>
          <p:nvPr/>
        </p:nvSpPr>
        <p:spPr>
          <a:xfrm>
            <a:off x="6010769" y="5029007"/>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9" name="TextBox 48"/>
          <p:cNvSpPr txBox="1"/>
          <p:nvPr/>
        </p:nvSpPr>
        <p:spPr>
          <a:xfrm>
            <a:off x="6488032" y="4662279"/>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50" name="TextBox 49"/>
          <p:cNvSpPr txBox="1"/>
          <p:nvPr/>
        </p:nvSpPr>
        <p:spPr>
          <a:xfrm>
            <a:off x="8248221" y="5046478"/>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50"/>
          <p:cNvSpPr txBox="1"/>
          <p:nvPr/>
        </p:nvSpPr>
        <p:spPr>
          <a:xfrm>
            <a:off x="8725483" y="4662279"/>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52"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2</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435763306"/>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anim calcmode="lin" valueType="num">
                                      <p:cBhvr>
                                        <p:cTn id="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2"/>
                                        </p:tgtEl>
                                      </p:cBhvr>
                                    </p:animEffect>
                                  </p:childTnLst>
                                </p:cTn>
                              </p:par>
                            </p:childTnLst>
                          </p:cTn>
                        </p:par>
                        <p:par>
                          <p:cTn id="12" fill="hold">
                            <p:stCondLst>
                              <p:cond delay="9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4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5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30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5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6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51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6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7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72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7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8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58902" y="4110430"/>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1" name="矩形 30"/>
          <p:cNvSpPr/>
          <p:nvPr/>
        </p:nvSpPr>
        <p:spPr>
          <a:xfrm>
            <a:off x="2782839" y="1743569"/>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2" name="椭圆 64"/>
          <p:cNvSpPr>
            <a:spLocks noChangeArrowheads="1"/>
          </p:cNvSpPr>
          <p:nvPr/>
        </p:nvSpPr>
        <p:spPr bwMode="auto">
          <a:xfrm>
            <a:off x="1270672" y="1413570"/>
            <a:ext cx="1658729" cy="1658432"/>
          </a:xfrm>
          <a:prstGeom prst="ellipse">
            <a:avLst/>
          </a:prstGeom>
          <a:solidFill>
            <a:srgbClr val="F59123"/>
          </a:solidFill>
          <a:ln w="190500" cap="sq" cmpd="sng">
            <a:solidFill>
              <a:schemeClr val="bg1">
                <a:lumMod val="65000"/>
              </a:schemeClr>
            </a:solidFill>
            <a:round/>
            <a:headEnd/>
            <a:tailEnd/>
          </a:ln>
        </p:spPr>
        <p:txBody>
          <a:bodyPr lIns="91472" tIns="45736" rIns="91472" bIns="45736" anchor="ctr"/>
          <a:lstStyle/>
          <a:p>
            <a:pPr algn="ctr"/>
            <a:r>
              <a:rPr lang="zh-CN" altLang="en-US" sz="2800" b="1" dirty="0" smtClean="0">
                <a:solidFill>
                  <a:schemeClr val="bg1"/>
                </a:solidFill>
                <a:latin typeface="微软雅黑" pitchFamily="34" charset="-122"/>
                <a:ea typeface="微软雅黑" pitchFamily="34" charset="-122"/>
                <a:sym typeface="宋体" panose="02010600030101010101" pitchFamily="2" charset="-122"/>
              </a:rPr>
              <a:t>添加文字</a:t>
            </a:r>
            <a:endParaRPr lang="zh-CN" altLang="zh-CN" sz="2800" b="1" dirty="0">
              <a:solidFill>
                <a:schemeClr val="bg1"/>
              </a:solidFill>
              <a:latin typeface="微软雅黑" pitchFamily="34" charset="-122"/>
              <a:ea typeface="微软雅黑" pitchFamily="34" charset="-122"/>
              <a:sym typeface="宋体" panose="02010600030101010101" pitchFamily="2" charset="-122"/>
            </a:endParaRPr>
          </a:p>
        </p:txBody>
      </p:sp>
      <p:sp>
        <p:nvSpPr>
          <p:cNvPr id="33" name="TextBox 32"/>
          <p:cNvSpPr txBox="1"/>
          <p:nvPr/>
        </p:nvSpPr>
        <p:spPr>
          <a:xfrm>
            <a:off x="3247629" y="1910049"/>
            <a:ext cx="5904657"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34" name="椭圆 64"/>
          <p:cNvSpPr>
            <a:spLocks noChangeArrowheads="1"/>
          </p:cNvSpPr>
          <p:nvPr/>
        </p:nvSpPr>
        <p:spPr bwMode="auto">
          <a:xfrm>
            <a:off x="9407575" y="3497287"/>
            <a:ext cx="1658729" cy="1658432"/>
          </a:xfrm>
          <a:prstGeom prst="ellipse">
            <a:avLst/>
          </a:prstGeom>
          <a:solidFill>
            <a:srgbClr val="FF511F"/>
          </a:solidFill>
          <a:ln w="190500" cap="sq" cmpd="sng">
            <a:solidFill>
              <a:schemeClr val="bg1">
                <a:lumMod val="65000"/>
              </a:schemeClr>
            </a:solidFill>
            <a:round/>
            <a:headEnd/>
            <a:tailEnd/>
          </a:ln>
        </p:spPr>
        <p:txBody>
          <a:bodyPr lIns="91472" tIns="45736" rIns="91472" bIns="45736" anchor="ctr"/>
          <a:lstStyle/>
          <a:p>
            <a:pPr algn="ctr"/>
            <a:r>
              <a:rPr lang="zh-CN" altLang="en-US" sz="2800" b="1" dirty="0" smtClean="0">
                <a:solidFill>
                  <a:schemeClr val="bg1"/>
                </a:solidFill>
                <a:latin typeface="微软雅黑" pitchFamily="34" charset="-122"/>
                <a:ea typeface="微软雅黑" pitchFamily="34" charset="-122"/>
                <a:sym typeface="宋体" panose="02010600030101010101" pitchFamily="2" charset="-122"/>
              </a:rPr>
              <a:t>添加文字</a:t>
            </a:r>
            <a:endParaRPr lang="zh-CN" altLang="zh-CN" sz="2800" b="1" dirty="0">
              <a:solidFill>
                <a:schemeClr val="bg1"/>
              </a:solidFill>
              <a:latin typeface="微软雅黑" pitchFamily="34" charset="-122"/>
              <a:ea typeface="微软雅黑" pitchFamily="34" charset="-122"/>
              <a:sym typeface="宋体" panose="02010600030101010101" pitchFamily="2" charset="-122"/>
            </a:endParaRPr>
          </a:p>
        </p:txBody>
      </p:sp>
      <p:sp>
        <p:nvSpPr>
          <p:cNvPr id="62" name="TextBox 61"/>
          <p:cNvSpPr txBox="1"/>
          <p:nvPr/>
        </p:nvSpPr>
        <p:spPr>
          <a:xfrm>
            <a:off x="3247629" y="4326505"/>
            <a:ext cx="5904657"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9"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3</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3324872723"/>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p:stCondLst>
                              <p:cond delay="950"/>
                            </p:stCondLst>
                            <p:childTnLst>
                              <p:par>
                                <p:cTn id="13" presetID="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8" presetClass="emph" presetSubtype="0" fill="hold" grpId="1" nodeType="withEffect">
                                  <p:stCondLst>
                                    <p:cond delay="0"/>
                                  </p:stCondLst>
                                  <p:childTnLst>
                                    <p:animRot by="21600000">
                                      <p:cBhvr>
                                        <p:cTn id="18" dur="500" fill="hold"/>
                                        <p:tgtEl>
                                          <p:spTgt spid="32"/>
                                        </p:tgtEl>
                                        <p:attrNameLst>
                                          <p:attrName>r</p:attrName>
                                        </p:attrNameLst>
                                      </p:cBhvr>
                                    </p:animRot>
                                  </p:childTnLst>
                                </p:cTn>
                              </p:par>
                            </p:childTnLst>
                          </p:cTn>
                        </p:par>
                        <p:par>
                          <p:cTn id="19" fill="hold">
                            <p:stCondLst>
                              <p:cond delay="145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19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33"/>
                                        </p:tgtEl>
                                        <p:attrNameLst>
                                          <p:attrName>style.visibility</p:attrName>
                                        </p:attrNameLst>
                                      </p:cBhvr>
                                      <p:to>
                                        <p:strVal val="visible"/>
                                      </p:to>
                                    </p:set>
                                    <p:animEffect transition="in" filter="wipe(left)">
                                      <p:cBhvr>
                                        <p:cTn id="26" dur="100"/>
                                        <p:tgtEl>
                                          <p:spTgt spid="3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33"/>
                                        </p:tgtEl>
                                      </p:cBhvr>
                                      <p:to x="80000" y="100000"/>
                                    </p:animScale>
                                    <p:anim by="(#ppt_w*0.10)" calcmode="lin" valueType="num">
                                      <p:cBhvr>
                                        <p:cTn id="29" dur="50" autoRev="1" fill="hold">
                                          <p:stCondLst>
                                            <p:cond delay="0"/>
                                          </p:stCondLst>
                                        </p:cTn>
                                        <p:tgtEl>
                                          <p:spTgt spid="33"/>
                                        </p:tgtEl>
                                        <p:attrNameLst>
                                          <p:attrName>ppt_x</p:attrName>
                                        </p:attrNameLst>
                                      </p:cBhvr>
                                    </p:anim>
                                    <p:anim by="(-#ppt_w*0.10)" calcmode="lin" valueType="num">
                                      <p:cBhvr>
                                        <p:cTn id="30" dur="50" autoRev="1" fill="hold">
                                          <p:stCondLst>
                                            <p:cond delay="0"/>
                                          </p:stCondLst>
                                        </p:cTn>
                                        <p:tgtEl>
                                          <p:spTgt spid="33"/>
                                        </p:tgtEl>
                                        <p:attrNameLst>
                                          <p:attrName>ppt_y</p:attrName>
                                        </p:attrNameLst>
                                      </p:cBhvr>
                                    </p:anim>
                                    <p:animRot by="-480000">
                                      <p:cBhvr>
                                        <p:cTn id="31" dur="50" autoRev="1" fill="hold">
                                          <p:stCondLst>
                                            <p:cond delay="0"/>
                                          </p:stCondLst>
                                        </p:cTn>
                                        <p:tgtEl>
                                          <p:spTgt spid="33"/>
                                        </p:tgtEl>
                                        <p:attrNameLst>
                                          <p:attrName>r</p:attrName>
                                        </p:attrNameLst>
                                      </p:cBhvr>
                                    </p:animRot>
                                  </p:childTnLst>
                                </p:cTn>
                              </p:par>
                            </p:childTnLst>
                          </p:cTn>
                        </p:par>
                        <p:par>
                          <p:cTn id="32" fill="hold">
                            <p:stCondLst>
                              <p:cond delay="6160"/>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8" presetClass="emph" presetSubtype="0" fill="hold" grpId="1" nodeType="withEffect">
                                  <p:stCondLst>
                                    <p:cond delay="0"/>
                                  </p:stCondLst>
                                  <p:childTnLst>
                                    <p:animRot by="-21600000">
                                      <p:cBhvr>
                                        <p:cTn id="38" dur="500" fill="hold"/>
                                        <p:tgtEl>
                                          <p:spTgt spid="34"/>
                                        </p:tgtEl>
                                        <p:attrNameLst>
                                          <p:attrName>r</p:attrName>
                                        </p:attrNameLst>
                                      </p:cBhvr>
                                    </p:animRot>
                                  </p:childTnLst>
                                </p:cTn>
                              </p:par>
                            </p:childTnLst>
                          </p:cTn>
                        </p:par>
                        <p:par>
                          <p:cTn id="39" fill="hold">
                            <p:stCondLst>
                              <p:cond delay="6660"/>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7160"/>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62"/>
                                        </p:tgtEl>
                                        <p:attrNameLst>
                                          <p:attrName>style.visibility</p:attrName>
                                        </p:attrNameLst>
                                      </p:cBhvr>
                                      <p:to>
                                        <p:strVal val="visible"/>
                                      </p:to>
                                    </p:set>
                                    <p:animEffect transition="in" filter="wipe(left)">
                                      <p:cBhvr>
                                        <p:cTn id="46" dur="100"/>
                                        <p:tgtEl>
                                          <p:spTgt spid="62"/>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62"/>
                                        </p:tgtEl>
                                      </p:cBhvr>
                                      <p:to x="80000" y="100000"/>
                                    </p:animScale>
                                    <p:anim by="(#ppt_w*0.10)" calcmode="lin" valueType="num">
                                      <p:cBhvr>
                                        <p:cTn id="49" dur="50" autoRev="1" fill="hold">
                                          <p:stCondLst>
                                            <p:cond delay="0"/>
                                          </p:stCondLst>
                                        </p:cTn>
                                        <p:tgtEl>
                                          <p:spTgt spid="62"/>
                                        </p:tgtEl>
                                        <p:attrNameLst>
                                          <p:attrName>ppt_x</p:attrName>
                                        </p:attrNameLst>
                                      </p:cBhvr>
                                    </p:anim>
                                    <p:anim by="(-#ppt_w*0.10)" calcmode="lin" valueType="num">
                                      <p:cBhvr>
                                        <p:cTn id="50" dur="50" autoRev="1" fill="hold">
                                          <p:stCondLst>
                                            <p:cond delay="0"/>
                                          </p:stCondLst>
                                        </p:cTn>
                                        <p:tgtEl>
                                          <p:spTgt spid="62"/>
                                        </p:tgtEl>
                                        <p:attrNameLst>
                                          <p:attrName>ppt_y</p:attrName>
                                        </p:attrNameLst>
                                      </p:cBhvr>
                                    </p:anim>
                                    <p:animRot by="-480000">
                                      <p:cBhvr>
                                        <p:cTn id="51"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饼形 112"/>
          <p:cNvSpPr/>
          <p:nvPr/>
        </p:nvSpPr>
        <p:spPr>
          <a:xfrm>
            <a:off x="1539711" y="2692332"/>
            <a:ext cx="2086204" cy="2089150"/>
          </a:xfrm>
          <a:prstGeom prst="pie">
            <a:avLst>
              <a:gd name="adj1" fmla="val 0"/>
              <a:gd name="adj2" fmla="val 17817387"/>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14" name="饼形 113"/>
          <p:cNvSpPr/>
          <p:nvPr/>
        </p:nvSpPr>
        <p:spPr>
          <a:xfrm rot="17792835">
            <a:off x="1358737" y="2290781"/>
            <a:ext cx="2798763" cy="2700167"/>
          </a:xfrm>
          <a:prstGeom prst="pie">
            <a:avLst>
              <a:gd name="adj1" fmla="val 0"/>
              <a:gd name="adj2" fmla="val 3873493"/>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5" name="饼形 114"/>
          <p:cNvSpPr/>
          <p:nvPr/>
        </p:nvSpPr>
        <p:spPr>
          <a:xfrm>
            <a:off x="4979172" y="2697095"/>
            <a:ext cx="2087791" cy="2087562"/>
          </a:xfrm>
          <a:prstGeom prst="pie">
            <a:avLst>
              <a:gd name="adj1" fmla="val 0"/>
              <a:gd name="adj2" fmla="val 15031858"/>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16" name="饼形 115"/>
          <p:cNvSpPr/>
          <p:nvPr/>
        </p:nvSpPr>
        <p:spPr>
          <a:xfrm rot="17792835">
            <a:off x="4710149" y="2270937"/>
            <a:ext cx="2798763" cy="2701754"/>
          </a:xfrm>
          <a:prstGeom prst="pie">
            <a:avLst>
              <a:gd name="adj1" fmla="val 18826865"/>
              <a:gd name="adj2" fmla="val 3873493"/>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7" name="文本框 24"/>
          <p:cNvSpPr txBox="1">
            <a:spLocks noChangeArrowheads="1"/>
          </p:cNvSpPr>
          <p:nvPr/>
        </p:nvSpPr>
        <p:spPr bwMode="auto">
          <a:xfrm>
            <a:off x="1960373" y="3759805"/>
            <a:ext cx="1513365" cy="769441"/>
          </a:xfrm>
          <a:prstGeom prst="rect">
            <a:avLst/>
          </a:prstGeom>
          <a:noFill/>
          <a:ln w="9525">
            <a:noFill/>
            <a:miter lim="800000"/>
            <a:headEnd/>
            <a:tailEnd/>
          </a:ln>
        </p:spPr>
        <p:txBody>
          <a:bodyPr wrap="square">
            <a:spAutoFit/>
          </a:bodyPr>
          <a:lstStyle/>
          <a:p>
            <a:r>
              <a:rPr lang="en-US" altLang="zh-CN" sz="4400" dirty="0">
                <a:solidFill>
                  <a:schemeClr val="bg1"/>
                </a:solidFill>
                <a:latin typeface="微软雅黑" pitchFamily="34" charset="-122"/>
                <a:ea typeface="微软雅黑" pitchFamily="34" charset="-122"/>
              </a:rPr>
              <a:t>17%</a:t>
            </a:r>
            <a:endParaRPr lang="zh-CN" altLang="en-US" sz="4400" dirty="0">
              <a:solidFill>
                <a:schemeClr val="bg1"/>
              </a:solidFill>
              <a:latin typeface="微软雅黑" pitchFamily="34" charset="-122"/>
              <a:ea typeface="微软雅黑" pitchFamily="34" charset="-122"/>
            </a:endParaRPr>
          </a:p>
        </p:txBody>
      </p:sp>
      <p:sp>
        <p:nvSpPr>
          <p:cNvPr id="118" name="文本框 25"/>
          <p:cNvSpPr txBox="1">
            <a:spLocks noChangeArrowheads="1"/>
          </p:cNvSpPr>
          <p:nvPr/>
        </p:nvSpPr>
        <p:spPr bwMode="auto">
          <a:xfrm>
            <a:off x="5406090" y="3759805"/>
            <a:ext cx="1680068" cy="769441"/>
          </a:xfrm>
          <a:prstGeom prst="rect">
            <a:avLst/>
          </a:prstGeom>
          <a:noFill/>
          <a:ln w="9525">
            <a:noFill/>
            <a:miter lim="800000"/>
            <a:headEnd/>
            <a:tailEnd/>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en-US" altLang="zh-CN" dirty="0">
                <a:solidFill>
                  <a:schemeClr val="bg1"/>
                </a:solidFill>
              </a:rPr>
              <a:t>32%</a:t>
            </a:r>
            <a:endParaRPr lang="zh-CN" altLang="en-US" dirty="0">
              <a:solidFill>
                <a:schemeClr val="bg1"/>
              </a:solidFill>
            </a:endParaRPr>
          </a:p>
        </p:txBody>
      </p:sp>
      <p:sp>
        <p:nvSpPr>
          <p:cNvPr id="119" name="饼形 118"/>
          <p:cNvSpPr/>
          <p:nvPr/>
        </p:nvSpPr>
        <p:spPr>
          <a:xfrm>
            <a:off x="8361520" y="2736782"/>
            <a:ext cx="2087791" cy="2089150"/>
          </a:xfrm>
          <a:prstGeom prst="pie">
            <a:avLst>
              <a:gd name="adj1" fmla="val 0"/>
              <a:gd name="adj2" fmla="val 19042771"/>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20" name="饼形 119"/>
          <p:cNvSpPr/>
          <p:nvPr/>
        </p:nvSpPr>
        <p:spPr>
          <a:xfrm rot="16431819">
            <a:off x="8539277" y="2668395"/>
            <a:ext cx="2217737" cy="2052888"/>
          </a:xfrm>
          <a:prstGeom prst="pie">
            <a:avLst>
              <a:gd name="adj1" fmla="val 2758241"/>
              <a:gd name="adj2" fmla="val 5162176"/>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21" name="文本框 30"/>
          <p:cNvSpPr txBox="1">
            <a:spLocks noChangeArrowheads="1"/>
          </p:cNvSpPr>
          <p:nvPr/>
        </p:nvSpPr>
        <p:spPr bwMode="auto">
          <a:xfrm>
            <a:off x="8789366" y="3759805"/>
            <a:ext cx="1543043" cy="769441"/>
          </a:xfrm>
          <a:prstGeom prst="rect">
            <a:avLst/>
          </a:prstGeom>
          <a:noFill/>
          <a:ln w="9525">
            <a:noFill/>
            <a:miter lim="800000"/>
            <a:headEnd/>
            <a:tailEnd/>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en-US" altLang="zh-CN" dirty="0">
                <a:solidFill>
                  <a:schemeClr val="bg1"/>
                </a:solidFill>
              </a:rPr>
              <a:t>13%</a:t>
            </a:r>
            <a:endParaRPr lang="zh-CN" altLang="en-US" dirty="0">
              <a:solidFill>
                <a:schemeClr val="bg1"/>
              </a:solidFill>
            </a:endParaRPr>
          </a:p>
        </p:txBody>
      </p:sp>
      <p:sp>
        <p:nvSpPr>
          <p:cNvPr id="125" name="文本框 34"/>
          <p:cNvSpPr txBox="1">
            <a:spLocks noChangeArrowheads="1"/>
          </p:cNvSpPr>
          <p:nvPr/>
        </p:nvSpPr>
        <p:spPr bwMode="auto">
          <a:xfrm>
            <a:off x="1454554" y="5087720"/>
            <a:ext cx="2367175" cy="646331"/>
          </a:xfrm>
          <a:prstGeom prst="rect">
            <a:avLst/>
          </a:prstGeom>
          <a:noFill/>
          <a:ln w="9525">
            <a:noFill/>
            <a:miter lim="800000"/>
            <a:headEnd/>
            <a:tailEnd/>
          </a:ln>
        </p:spPr>
        <p:txBody>
          <a:bodyPr wrap="square">
            <a:spAutoFit/>
          </a:bodyPr>
          <a:lstStyle/>
          <a:p>
            <a:r>
              <a:rPr lang="zh-CN" altLang="en-US" sz="1800" dirty="0">
                <a:solidFill>
                  <a:schemeClr val="tx1">
                    <a:lumMod val="85000"/>
                    <a:lumOff val="15000"/>
                  </a:schemeClr>
                </a:solidFill>
                <a:latin typeface="微软雅黑" pitchFamily="34" charset="-122"/>
                <a:ea typeface="微软雅黑" pitchFamily="34" charset="-122"/>
                <a:cs typeface="造字工房悦黑体验版常规体"/>
              </a:rPr>
              <a:t>请输入您想要的</a:t>
            </a:r>
            <a:r>
              <a:rPr lang="zh-CN" altLang="en-US" sz="1800" dirty="0" smtClean="0">
                <a:solidFill>
                  <a:schemeClr val="tx1">
                    <a:lumMod val="85000"/>
                    <a:lumOff val="15000"/>
                  </a:schemeClr>
                </a:solidFill>
                <a:latin typeface="微软雅黑" pitchFamily="34" charset="-122"/>
                <a:ea typeface="微软雅黑" pitchFamily="34" charset="-122"/>
                <a:cs typeface="造字工房悦黑体验版常规体"/>
              </a:rPr>
              <a:t>文字</a:t>
            </a:r>
            <a:endParaRPr lang="en-US" altLang="zh-CN" sz="1800" dirty="0" smtClean="0">
              <a:solidFill>
                <a:schemeClr val="tx1">
                  <a:lumMod val="85000"/>
                  <a:lumOff val="15000"/>
                </a:schemeClr>
              </a:solidFill>
              <a:latin typeface="微软雅黑" pitchFamily="34" charset="-122"/>
              <a:ea typeface="微软雅黑" pitchFamily="34" charset="-122"/>
              <a:cs typeface="造字工房悦黑体验版常规体"/>
            </a:endParaRPr>
          </a:p>
          <a:p>
            <a:r>
              <a:rPr lang="zh-CN" altLang="en-US" sz="1800" dirty="0" smtClean="0">
                <a:solidFill>
                  <a:schemeClr val="tx1">
                    <a:lumMod val="85000"/>
                    <a:lumOff val="15000"/>
                  </a:schemeClr>
                </a:solidFill>
                <a:latin typeface="微软雅黑" pitchFamily="34" charset="-122"/>
                <a:ea typeface="微软雅黑" pitchFamily="34" charset="-122"/>
                <a:cs typeface="造字工房悦黑体验版常规体"/>
              </a:rPr>
              <a:t>请</a:t>
            </a:r>
            <a:r>
              <a:rPr lang="zh-CN" altLang="en-US" sz="1800" dirty="0">
                <a:solidFill>
                  <a:schemeClr val="tx1">
                    <a:lumMod val="85000"/>
                    <a:lumOff val="15000"/>
                  </a:schemeClr>
                </a:solidFill>
                <a:latin typeface="微软雅黑" pitchFamily="34" charset="-122"/>
                <a:ea typeface="微软雅黑" pitchFamily="34" charset="-122"/>
                <a:cs typeface="造字工房悦黑体验版常规体"/>
              </a:rPr>
              <a:t>输入您想要的</a:t>
            </a:r>
            <a:r>
              <a:rPr lang="zh-CN" altLang="en-US" sz="1800" dirty="0" smtClean="0">
                <a:solidFill>
                  <a:schemeClr val="tx1">
                    <a:lumMod val="85000"/>
                    <a:lumOff val="15000"/>
                  </a:schemeClr>
                </a:solidFill>
                <a:latin typeface="微软雅黑" pitchFamily="34" charset="-122"/>
                <a:ea typeface="微软雅黑" pitchFamily="34" charset="-122"/>
                <a:cs typeface="造字工房悦黑体验版常规体"/>
              </a:rPr>
              <a:t>文字</a:t>
            </a:r>
            <a:endParaRPr lang="zh-CN" altLang="en-US" sz="1800" dirty="0">
              <a:solidFill>
                <a:schemeClr val="tx1">
                  <a:lumMod val="85000"/>
                  <a:lumOff val="15000"/>
                </a:schemeClr>
              </a:solidFill>
              <a:latin typeface="微软雅黑" pitchFamily="34" charset="-122"/>
              <a:ea typeface="微软雅黑" pitchFamily="34" charset="-122"/>
              <a:cs typeface="造字工房悦黑体验版常规体"/>
            </a:endParaRPr>
          </a:p>
        </p:txBody>
      </p:sp>
      <p:sp>
        <p:nvSpPr>
          <p:cNvPr id="126" name="文本框 36"/>
          <p:cNvSpPr txBox="1">
            <a:spLocks noChangeArrowheads="1"/>
          </p:cNvSpPr>
          <p:nvPr/>
        </p:nvSpPr>
        <p:spPr bwMode="auto">
          <a:xfrm>
            <a:off x="4924159" y="5084545"/>
            <a:ext cx="2351202" cy="646331"/>
          </a:xfrm>
          <a:prstGeom prst="rect">
            <a:avLst/>
          </a:prstGeom>
          <a:noFill/>
          <a:ln w="9525">
            <a:noFill/>
            <a:miter lim="800000"/>
            <a:headEnd/>
            <a:tailEnd/>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p>
        </p:txBody>
      </p:sp>
      <p:sp>
        <p:nvSpPr>
          <p:cNvPr id="127" name="文本框 38"/>
          <p:cNvSpPr txBox="1">
            <a:spLocks noChangeArrowheads="1"/>
          </p:cNvSpPr>
          <p:nvPr/>
        </p:nvSpPr>
        <p:spPr bwMode="auto">
          <a:xfrm>
            <a:off x="8450875" y="5078195"/>
            <a:ext cx="2321806" cy="646331"/>
          </a:xfrm>
          <a:prstGeom prst="rect">
            <a:avLst/>
          </a:prstGeom>
          <a:noFill/>
          <a:ln w="9525">
            <a:noFill/>
            <a:miter lim="800000"/>
            <a:headEnd/>
            <a:tailEnd/>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p>
        </p:txBody>
      </p:sp>
      <p:sp>
        <p:nvSpPr>
          <p:cNvPr id="15" name="矩形 14"/>
          <p:cNvSpPr/>
          <p:nvPr/>
        </p:nvSpPr>
        <p:spPr>
          <a:xfrm>
            <a:off x="4152256" y="1394299"/>
            <a:ext cx="3839901" cy="463658"/>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7"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4</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357250287"/>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9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4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9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4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9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4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9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4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9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4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9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4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9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89598" y="1821772"/>
            <a:ext cx="370155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AutoShape 12"/>
          <p:cNvSpPr>
            <a:spLocks noChangeArrowheads="1"/>
          </p:cNvSpPr>
          <p:nvPr/>
        </p:nvSpPr>
        <p:spPr bwMode="auto">
          <a:xfrm>
            <a:off x="1889598" y="1426623"/>
            <a:ext cx="3701553" cy="790298"/>
          </a:xfrm>
          <a:prstGeom prst="homePlate">
            <a:avLst>
              <a:gd name="adj" fmla="val 63872"/>
            </a:avLst>
          </a:prstGeom>
          <a:solidFill>
            <a:srgbClr val="F59123"/>
          </a:solidFill>
          <a:ln w="9525">
            <a:noFill/>
            <a:miter lim="800000"/>
            <a:headEnd/>
            <a:tailEnd/>
          </a:ln>
        </p:spPr>
        <p:txBody>
          <a:bodyPr wrap="none" lIns="91472" tIns="45736" rIns="91472" bIns="45736" anchor="ctr"/>
          <a:lstStyle/>
          <a:p>
            <a:pPr algn="ctr"/>
            <a:r>
              <a:rPr lang="zh-CN" altLang="en-US" b="1" dirty="0" smtClean="0">
                <a:solidFill>
                  <a:prstClr val="white"/>
                </a:solidFill>
                <a:latin typeface="微软雅黑" pitchFamily="34" charset="-122"/>
                <a:ea typeface="微软雅黑" pitchFamily="34" charset="-122"/>
              </a:rPr>
              <a:t>添加文字</a:t>
            </a:r>
            <a:endParaRPr lang="zh-CN" altLang="en-US" b="1" dirty="0">
              <a:solidFill>
                <a:prstClr val="white"/>
              </a:solidFill>
              <a:latin typeface="微软雅黑" pitchFamily="34" charset="-122"/>
              <a:ea typeface="微软雅黑" pitchFamily="34" charset="-122"/>
            </a:endParaRPr>
          </a:p>
        </p:txBody>
      </p:sp>
      <p:sp>
        <p:nvSpPr>
          <p:cNvPr id="6" name="TextBox 5"/>
          <p:cNvSpPr txBox="1"/>
          <p:nvPr/>
        </p:nvSpPr>
        <p:spPr>
          <a:xfrm>
            <a:off x="2033614" y="2492840"/>
            <a:ext cx="3557537"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6282086" y="1821772"/>
            <a:ext cx="370155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8" name="AutoShape 12"/>
          <p:cNvSpPr>
            <a:spLocks noChangeArrowheads="1"/>
          </p:cNvSpPr>
          <p:nvPr/>
        </p:nvSpPr>
        <p:spPr bwMode="auto">
          <a:xfrm flipH="1">
            <a:off x="6282086" y="1426623"/>
            <a:ext cx="3701553" cy="790298"/>
          </a:xfrm>
          <a:prstGeom prst="homePlate">
            <a:avLst>
              <a:gd name="adj" fmla="val 63872"/>
            </a:avLst>
          </a:prstGeom>
          <a:solidFill>
            <a:srgbClr val="2A6D7D"/>
          </a:solidFill>
          <a:ln w="9525">
            <a:noFill/>
            <a:miter lim="800000"/>
            <a:headEnd/>
            <a:tailEnd/>
          </a:ln>
        </p:spPr>
        <p:txBody>
          <a:bodyPr wrap="none" lIns="91472" tIns="45736" rIns="91472" bIns="45736" anchor="ctr"/>
          <a:lstStyle/>
          <a:p>
            <a:pPr algn="ctr"/>
            <a:r>
              <a:rPr lang="zh-CN" altLang="en-US" b="1" dirty="0" smtClean="0">
                <a:solidFill>
                  <a:prstClr val="white"/>
                </a:solidFill>
                <a:latin typeface="微软雅黑" pitchFamily="34" charset="-122"/>
                <a:ea typeface="微软雅黑" pitchFamily="34" charset="-122"/>
              </a:rPr>
              <a:t>添加文字</a:t>
            </a:r>
            <a:endParaRPr lang="zh-CN" altLang="en-US" b="1" dirty="0">
              <a:solidFill>
                <a:prstClr val="white"/>
              </a:solidFill>
              <a:latin typeface="微软雅黑" pitchFamily="34" charset="-122"/>
              <a:ea typeface="微软雅黑" pitchFamily="34" charset="-122"/>
            </a:endParaRPr>
          </a:p>
        </p:txBody>
      </p:sp>
      <p:sp>
        <p:nvSpPr>
          <p:cNvPr id="9" name="TextBox 8"/>
          <p:cNvSpPr txBox="1"/>
          <p:nvPr/>
        </p:nvSpPr>
        <p:spPr>
          <a:xfrm>
            <a:off x="6426102" y="2492840"/>
            <a:ext cx="3557537"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0"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5</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377159504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9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4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9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700"/>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200"/>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70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a:spLocks/>
          </p:cNvSpPr>
          <p:nvPr/>
        </p:nvSpPr>
        <p:spPr bwMode="auto">
          <a:xfrm rot="18900000">
            <a:off x="7261473" y="1697725"/>
            <a:ext cx="1745851"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F5912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sp>
        <p:nvSpPr>
          <p:cNvPr id="42" name="Freeform 6"/>
          <p:cNvSpPr>
            <a:spLocks/>
          </p:cNvSpPr>
          <p:nvPr/>
        </p:nvSpPr>
        <p:spPr bwMode="auto">
          <a:xfrm rot="18900000">
            <a:off x="7912379" y="2962757"/>
            <a:ext cx="1748962"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005DA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sp>
        <p:nvSpPr>
          <p:cNvPr id="43" name="Freeform 5"/>
          <p:cNvSpPr>
            <a:spLocks/>
          </p:cNvSpPr>
          <p:nvPr/>
        </p:nvSpPr>
        <p:spPr bwMode="auto">
          <a:xfrm rot="18900000">
            <a:off x="6650824" y="3616744"/>
            <a:ext cx="1745851"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FF511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sp>
        <p:nvSpPr>
          <p:cNvPr id="44" name="Freeform 8"/>
          <p:cNvSpPr>
            <a:spLocks/>
          </p:cNvSpPr>
          <p:nvPr/>
        </p:nvSpPr>
        <p:spPr bwMode="auto">
          <a:xfrm rot="18900000">
            <a:off x="5998364" y="2351709"/>
            <a:ext cx="1745851"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2A6D7D"/>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cxnSp>
        <p:nvCxnSpPr>
          <p:cNvPr id="45" name="직선 연결선 250"/>
          <p:cNvCxnSpPr/>
          <p:nvPr/>
        </p:nvCxnSpPr>
        <p:spPr>
          <a:xfrm>
            <a:off x="5636785" y="2892165"/>
            <a:ext cx="3262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5708318" y="5160322"/>
            <a:ext cx="1191577"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8709179" y="1922639"/>
            <a:ext cx="14258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9681678" y="4194100"/>
            <a:ext cx="4533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a:spLocks/>
          </p:cNvSpPr>
          <p:nvPr/>
        </p:nvSpPr>
        <p:spPr>
          <a:xfrm>
            <a:off x="482237" y="2319646"/>
            <a:ext cx="3099874" cy="340590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a:t>
            </a:r>
            <a:r>
              <a:rPr lang="zh-CN" altLang="en-US" sz="1600" dirty="0" smtClean="0">
                <a:solidFill>
                  <a:srgbClr val="414455"/>
                </a:solidFill>
                <a:latin typeface="微软雅黑" pitchFamily="34" charset="-122"/>
                <a:ea typeface="微软雅黑" pitchFamily="34" charset="-122"/>
              </a:rPr>
              <a:t>内容</a:t>
            </a:r>
            <a:endParaRPr lang="en-US" sz="1600" dirty="0">
              <a:solidFill>
                <a:srgbClr val="414455"/>
              </a:solidFill>
              <a:latin typeface="微软雅黑" pitchFamily="34" charset="-122"/>
              <a:ea typeface="微软雅黑" pitchFamily="34" charset="-122"/>
            </a:endParaRPr>
          </a:p>
        </p:txBody>
      </p:sp>
      <p:cxnSp>
        <p:nvCxnSpPr>
          <p:cNvPr id="50" name="Straight Connector 59"/>
          <p:cNvCxnSpPr/>
          <p:nvPr/>
        </p:nvCxnSpPr>
        <p:spPr>
          <a:xfrm flipV="1">
            <a:off x="4003226" y="1610673"/>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4343658" y="2649878"/>
            <a:ext cx="1107996" cy="646331"/>
          </a:xfrm>
          <a:prstGeom prst="rect">
            <a:avLst/>
          </a:prstGeom>
          <a:noFill/>
          <a:ln w="9525">
            <a:noFill/>
            <a:miter lim="800000"/>
            <a:headEnd/>
            <a:tailEnd/>
          </a:ln>
        </p:spPr>
        <p:txBody>
          <a:bodyPr wrap="none">
            <a:spAutoFit/>
          </a:bodyPr>
          <a:lstStyle/>
          <a:p>
            <a:r>
              <a:rPr lang="zh-CN" altLang="en-US" sz="1800" b="1" dirty="0">
                <a:solidFill>
                  <a:srgbClr val="2A6D7D"/>
                </a:solidFill>
                <a:latin typeface="微软雅黑" pitchFamily="34" charset="-122"/>
                <a:ea typeface="微软雅黑" pitchFamily="34" charset="-122"/>
              </a:rPr>
              <a:t>点击此处</a:t>
            </a:r>
            <a:endParaRPr lang="en-US" altLang="zh-CN" sz="1800" b="1" dirty="0">
              <a:solidFill>
                <a:srgbClr val="2A6D7D"/>
              </a:solidFill>
              <a:latin typeface="微软雅黑" pitchFamily="34" charset="-122"/>
              <a:ea typeface="微软雅黑" pitchFamily="34" charset="-122"/>
            </a:endParaRPr>
          </a:p>
          <a:p>
            <a:r>
              <a:rPr lang="zh-CN" altLang="en-US" sz="1800" b="1" dirty="0">
                <a:solidFill>
                  <a:srgbClr val="2A6D7D"/>
                </a:solidFill>
                <a:latin typeface="微软雅黑" pitchFamily="34" charset="-122"/>
                <a:ea typeface="微软雅黑" pitchFamily="34" charset="-122"/>
              </a:rPr>
              <a:t>添加内容</a:t>
            </a:r>
          </a:p>
        </p:txBody>
      </p:sp>
      <p:sp>
        <p:nvSpPr>
          <p:cNvPr id="52" name="矩形 10"/>
          <p:cNvSpPr>
            <a:spLocks noChangeArrowheads="1"/>
          </p:cNvSpPr>
          <p:nvPr/>
        </p:nvSpPr>
        <p:spPr bwMode="auto">
          <a:xfrm>
            <a:off x="10288643" y="1666730"/>
            <a:ext cx="1107996" cy="646331"/>
          </a:xfrm>
          <a:prstGeom prst="rect">
            <a:avLst/>
          </a:prstGeom>
          <a:noFill/>
          <a:ln w="9525">
            <a:noFill/>
            <a:miter lim="800000"/>
            <a:headEnd/>
            <a:tailEnd/>
          </a:ln>
        </p:spPr>
        <p:txBody>
          <a:bodyPr wrap="none">
            <a:spAutoFit/>
          </a:bodyPr>
          <a:lstStyle/>
          <a:p>
            <a:r>
              <a:rPr lang="zh-CN" altLang="en-US" sz="1800" b="1" dirty="0">
                <a:solidFill>
                  <a:srgbClr val="F59123"/>
                </a:solidFill>
                <a:latin typeface="微软雅黑" pitchFamily="34" charset="-122"/>
                <a:ea typeface="微软雅黑" pitchFamily="34" charset="-122"/>
              </a:rPr>
              <a:t>点击此处</a:t>
            </a:r>
            <a:endParaRPr lang="en-US" altLang="zh-CN" sz="1800" b="1" dirty="0">
              <a:solidFill>
                <a:srgbClr val="F59123"/>
              </a:solidFill>
              <a:latin typeface="微软雅黑" pitchFamily="34" charset="-122"/>
              <a:ea typeface="微软雅黑" pitchFamily="34" charset="-122"/>
            </a:endParaRPr>
          </a:p>
          <a:p>
            <a:r>
              <a:rPr lang="zh-CN" altLang="en-US" sz="1800" b="1" dirty="0">
                <a:solidFill>
                  <a:srgbClr val="F59123"/>
                </a:solidFill>
                <a:latin typeface="微软雅黑" pitchFamily="34" charset="-122"/>
                <a:ea typeface="微软雅黑" pitchFamily="34" charset="-122"/>
              </a:rPr>
              <a:t>添加内容</a:t>
            </a:r>
          </a:p>
        </p:txBody>
      </p:sp>
      <p:sp>
        <p:nvSpPr>
          <p:cNvPr id="53" name="矩形 10"/>
          <p:cNvSpPr>
            <a:spLocks noChangeArrowheads="1"/>
          </p:cNvSpPr>
          <p:nvPr/>
        </p:nvSpPr>
        <p:spPr bwMode="auto">
          <a:xfrm>
            <a:off x="4420291" y="4795150"/>
            <a:ext cx="1107996" cy="646331"/>
          </a:xfrm>
          <a:prstGeom prst="rect">
            <a:avLst/>
          </a:prstGeom>
          <a:noFill/>
          <a:ln w="9525">
            <a:noFill/>
            <a:miter lim="800000"/>
            <a:headEnd/>
            <a:tailEnd/>
          </a:ln>
        </p:spPr>
        <p:txBody>
          <a:bodyPr wrap="none">
            <a:spAutoFit/>
          </a:bodyPr>
          <a:lstStyle/>
          <a:p>
            <a:r>
              <a:rPr lang="zh-CN" altLang="en-US" sz="1800" b="1" dirty="0">
                <a:solidFill>
                  <a:srgbClr val="FF511F"/>
                </a:solidFill>
                <a:latin typeface="微软雅黑" pitchFamily="34" charset="-122"/>
                <a:ea typeface="微软雅黑" pitchFamily="34" charset="-122"/>
              </a:rPr>
              <a:t>点击此处</a:t>
            </a:r>
            <a:endParaRPr lang="en-US" altLang="zh-CN" sz="1800" b="1" dirty="0">
              <a:solidFill>
                <a:srgbClr val="FF511F"/>
              </a:solidFill>
              <a:latin typeface="微软雅黑" pitchFamily="34" charset="-122"/>
              <a:ea typeface="微软雅黑" pitchFamily="34" charset="-122"/>
            </a:endParaRPr>
          </a:p>
          <a:p>
            <a:r>
              <a:rPr lang="zh-CN" altLang="en-US" sz="1800" b="1" dirty="0">
                <a:solidFill>
                  <a:srgbClr val="FF511F"/>
                </a:solidFill>
                <a:latin typeface="微软雅黑" pitchFamily="34" charset="-122"/>
                <a:ea typeface="微软雅黑" pitchFamily="34" charset="-122"/>
              </a:rPr>
              <a:t>添加内容</a:t>
            </a:r>
          </a:p>
        </p:txBody>
      </p:sp>
      <p:sp>
        <p:nvSpPr>
          <p:cNvPr id="54" name="矩形 10"/>
          <p:cNvSpPr>
            <a:spLocks noChangeArrowheads="1"/>
          </p:cNvSpPr>
          <p:nvPr/>
        </p:nvSpPr>
        <p:spPr bwMode="auto">
          <a:xfrm>
            <a:off x="10356344" y="3935713"/>
            <a:ext cx="1107996" cy="646331"/>
          </a:xfrm>
          <a:prstGeom prst="rect">
            <a:avLst/>
          </a:prstGeom>
          <a:noFill/>
          <a:ln w="9525">
            <a:noFill/>
            <a:miter lim="800000"/>
            <a:headEnd/>
            <a:tailEnd/>
          </a:ln>
        </p:spPr>
        <p:txBody>
          <a:bodyPr wrap="none">
            <a:spAutoFit/>
          </a:bodyPr>
          <a:lstStyle/>
          <a:p>
            <a:r>
              <a:rPr lang="zh-CN" altLang="en-US" sz="1800" b="1" dirty="0">
                <a:solidFill>
                  <a:srgbClr val="005DA2"/>
                </a:solidFill>
                <a:latin typeface="微软雅黑" pitchFamily="34" charset="-122"/>
                <a:ea typeface="微软雅黑" pitchFamily="34" charset="-122"/>
              </a:rPr>
              <a:t>点击此处</a:t>
            </a:r>
            <a:endParaRPr lang="en-US" altLang="zh-CN" sz="1800" b="1" dirty="0">
              <a:solidFill>
                <a:srgbClr val="005DA2"/>
              </a:solidFill>
              <a:latin typeface="微软雅黑" pitchFamily="34" charset="-122"/>
              <a:ea typeface="微软雅黑" pitchFamily="34" charset="-122"/>
            </a:endParaRPr>
          </a:p>
          <a:p>
            <a:r>
              <a:rPr lang="zh-CN" altLang="en-US" sz="1800" b="1" dirty="0">
                <a:solidFill>
                  <a:srgbClr val="005DA2"/>
                </a:solidFill>
                <a:latin typeface="微软雅黑" pitchFamily="34" charset="-122"/>
                <a:ea typeface="微软雅黑" pitchFamily="34" charset="-122"/>
              </a:rPr>
              <a:t>添加内容</a:t>
            </a:r>
          </a:p>
        </p:txBody>
      </p:sp>
      <p:sp>
        <p:nvSpPr>
          <p:cNvPr id="18"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6</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041170977"/>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9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4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9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4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9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4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9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4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9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4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9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4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9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4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chemeClr val="tx1">
              <a:lumMod val="75000"/>
              <a:lumOff val="25000"/>
            </a:schemeClr>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headEnd/>
              <a:tailEnd/>
            </a:ln>
          </p:spPr>
          <p:txBody>
            <a:bodyPr lIns="121898" tIns="60948" rIns="121898" bIns="60948">
              <a:spAutoFit/>
            </a:bodyPr>
            <a:lstStyle/>
            <a:p>
              <a:pPr algn="ctr"/>
              <a:r>
                <a:rPr lang="zh-CN" altLang="en-US" sz="6600" b="1" dirty="0">
                  <a:solidFill>
                    <a:schemeClr val="bg1"/>
                  </a:solidFill>
                  <a:latin typeface="微软雅黑" pitchFamily="34" charset="-122"/>
                  <a:ea typeface="微软雅黑" pitchFamily="34" charset="-122"/>
                </a:rPr>
                <a:t>目</a:t>
              </a:r>
              <a:endParaRPr lang="en-US" altLang="zh-CN" sz="6600" b="1" dirty="0">
                <a:solidFill>
                  <a:schemeClr val="bg1"/>
                </a:solidFill>
                <a:latin typeface="微软雅黑" pitchFamily="34" charset="-122"/>
                <a:ea typeface="微软雅黑" pitchFamily="34" charset="-122"/>
              </a:endParaRPr>
            </a:p>
            <a:p>
              <a:pPr algn="ctr"/>
              <a:r>
                <a:rPr lang="zh-CN" altLang="en-US" sz="6600" b="1" dirty="0">
                  <a:solidFill>
                    <a:schemeClr val="bg1"/>
                  </a:solidFill>
                  <a:latin typeface="微软雅黑" pitchFamily="34" charset="-122"/>
                  <a:ea typeface="微软雅黑" pitchFamily="34" charset="-122"/>
                </a:rPr>
                <a:t>录</a:t>
              </a:r>
            </a:p>
          </p:txBody>
        </p:sp>
      </p:grpSp>
      <p:grpSp>
        <p:nvGrpSpPr>
          <p:cNvPr id="42" name="组合 9"/>
          <p:cNvGrpSpPr>
            <a:grpSpLocks/>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5912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01</a:t>
              </a:r>
              <a:endParaRPr lang="zh-CN" altLang="en-US" sz="3200">
                <a:solidFill>
                  <a:schemeClr val="bg1"/>
                </a:solidFill>
                <a:latin typeface="Impact" pitchFamily="34" charset="0"/>
              </a:endParaRPr>
            </a:p>
          </p:txBody>
        </p:sp>
      </p:grpSp>
      <p:grpSp>
        <p:nvGrpSpPr>
          <p:cNvPr id="48" name="组合 37"/>
          <p:cNvGrpSpPr>
            <a:grpSpLocks/>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5D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05</a:t>
              </a:r>
              <a:endParaRPr lang="zh-CN" altLang="en-US" sz="3200">
                <a:solidFill>
                  <a:schemeClr val="bg1"/>
                </a:solidFill>
                <a:latin typeface="Impact" pitchFamily="34" charset="0"/>
              </a:endParaRPr>
            </a:p>
          </p:txBody>
        </p:sp>
      </p:grpSp>
      <p:grpSp>
        <p:nvGrpSpPr>
          <p:cNvPr id="51" name="组合 40"/>
          <p:cNvGrpSpPr>
            <a:grpSpLocks/>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F511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04</a:t>
              </a:r>
              <a:endParaRPr lang="zh-CN" altLang="en-US" sz="3200">
                <a:solidFill>
                  <a:schemeClr val="bg1"/>
                </a:solidFill>
                <a:latin typeface="Impact" pitchFamily="34" charset="0"/>
              </a:endParaRPr>
            </a:p>
          </p:txBody>
        </p:sp>
      </p:grpSp>
      <p:grpSp>
        <p:nvGrpSpPr>
          <p:cNvPr id="54" name="组合 43"/>
          <p:cNvGrpSpPr>
            <a:grpSpLocks/>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2A6D7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03</a:t>
              </a:r>
              <a:endParaRPr lang="zh-CN" altLang="en-US" sz="3200" dirty="0">
                <a:solidFill>
                  <a:schemeClr val="bg1"/>
                </a:solidFill>
                <a:latin typeface="Impact" pitchFamily="34" charset="0"/>
              </a:endParaRPr>
            </a:p>
          </p:txBody>
        </p:sp>
      </p:grpSp>
      <p:grpSp>
        <p:nvGrpSpPr>
          <p:cNvPr id="57" name="组合 46"/>
          <p:cNvGrpSpPr>
            <a:grpSpLocks/>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33B6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02</a:t>
              </a:r>
              <a:endParaRPr lang="zh-CN" altLang="en-US" sz="3200">
                <a:solidFill>
                  <a:schemeClr val="bg1"/>
                </a:solidFill>
                <a:latin typeface="Impact" pitchFamily="34" charset="0"/>
              </a:endParaRPr>
            </a:p>
          </p:txBody>
        </p:sp>
      </p:grpSp>
      <p:grpSp>
        <p:nvGrpSpPr>
          <p:cNvPr id="77" name="组合 76"/>
          <p:cNvGrpSpPr/>
          <p:nvPr/>
        </p:nvGrpSpPr>
        <p:grpSpPr>
          <a:xfrm>
            <a:off x="6263011" y="1413570"/>
            <a:ext cx="3741980" cy="511504"/>
            <a:chOff x="6339097" y="1573726"/>
            <a:chExt cx="3744416" cy="511504"/>
          </a:xfrm>
        </p:grpSpPr>
        <p:sp>
          <p:nvSpPr>
            <p:cNvPr id="78" name="圆角矩形 77"/>
            <p:cNvSpPr/>
            <p:nvPr/>
          </p:nvSpPr>
          <p:spPr>
            <a:xfrm>
              <a:off x="6339097" y="1573726"/>
              <a:ext cx="3744416" cy="511504"/>
            </a:xfrm>
            <a:prstGeom prst="roundRect">
              <a:avLst/>
            </a:prstGeom>
            <a:solidFill>
              <a:srgbClr val="F591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近期</a:t>
              </a: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p:grpSpPr>
        <p:sp>
          <p:nvSpPr>
            <p:cNvPr id="82" name="圆角矩形 81"/>
            <p:cNvSpPr/>
            <p:nvPr/>
          </p:nvSpPr>
          <p:spPr>
            <a:xfrm>
              <a:off x="6315199" y="2410178"/>
              <a:ext cx="3744416" cy="511504"/>
            </a:xfrm>
            <a:prstGeom prst="roundRect">
              <a:avLst/>
            </a:prstGeom>
            <a:solidFill>
              <a:srgbClr val="033B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p:grpSpPr>
        <p:sp>
          <p:nvSpPr>
            <p:cNvPr id="86" name="圆角矩形 85"/>
            <p:cNvSpPr/>
            <p:nvPr/>
          </p:nvSpPr>
          <p:spPr>
            <a:xfrm>
              <a:off x="6339097" y="3296031"/>
              <a:ext cx="3744416" cy="511504"/>
            </a:xfrm>
            <a:prstGeom prst="roundRect">
              <a:avLst/>
            </a:prstGeom>
            <a:solidFill>
              <a:srgbClr val="2A6D7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p:grpSpPr>
        <p:sp>
          <p:nvSpPr>
            <p:cNvPr id="90" name="圆角矩形 89"/>
            <p:cNvSpPr/>
            <p:nvPr/>
          </p:nvSpPr>
          <p:spPr>
            <a:xfrm>
              <a:off x="6339097" y="4180903"/>
              <a:ext cx="3744416" cy="511504"/>
            </a:xfrm>
            <a:prstGeom prst="roundRect">
              <a:avLst/>
            </a:prstGeom>
            <a:solidFill>
              <a:srgbClr val="FF511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经验与不足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p:grpSpPr>
        <p:sp>
          <p:nvSpPr>
            <p:cNvPr id="94" name="圆角矩形 9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下一阶段计划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4214252"/>
            <a:ext cx="576064" cy="679386"/>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311197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9"/>
                                        </p:tgtEl>
                                      </p:cBhvr>
                                    </p:animEffect>
                                    <p:animScale>
                                      <p:cBhvr>
                                        <p:cTn id="12" dur="250" autoRev="1" fill="hold"/>
                                        <p:tgtEl>
                                          <p:spTgt spid="89"/>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1"/>
                                        </p:tgtEl>
                                      </p:cBhvr>
                                    </p:animEffect>
                                    <p:animScale>
                                      <p:cBhvr>
                                        <p:cTn id="15" dur="250" autoRev="1" fill="hold"/>
                                        <p:tgtEl>
                                          <p:spTgt spid="5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106961" y="2149245"/>
            <a:ext cx="2838592"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89477" tIns="44738" rIns="89477" bIns="44738" anchor="ctr"/>
          <a:lstStyle/>
          <a:p>
            <a:pPr>
              <a:defRPr/>
            </a:pPr>
            <a:endParaRPr lang="zh-CN" altLang="en-US" sz="1500" kern="0">
              <a:solidFill>
                <a:sysClr val="window" lastClr="FFFFFF"/>
              </a:solidFill>
              <a:latin typeface="微软雅黑" pitchFamily="34" charset="-122"/>
              <a:ea typeface="微软雅黑" pitchFamily="34" charset="-122"/>
            </a:endParaRPr>
          </a:p>
        </p:txBody>
      </p:sp>
      <p:sp>
        <p:nvSpPr>
          <p:cNvPr id="5" name="等腰三角形 21"/>
          <p:cNvSpPr/>
          <p:nvPr/>
        </p:nvSpPr>
        <p:spPr bwMode="auto">
          <a:xfrm rot="5400000">
            <a:off x="3308213" y="2149245"/>
            <a:ext cx="2838592"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89477" tIns="44738" rIns="89477" bIns="44738" anchor="ctr"/>
          <a:lstStyle/>
          <a:p>
            <a:pPr>
              <a:defRPr/>
            </a:pPr>
            <a:endParaRPr lang="zh-CN" altLang="en-US" sz="1500" kern="0">
              <a:solidFill>
                <a:sysClr val="window" lastClr="FFFFFF"/>
              </a:solidFill>
              <a:latin typeface="微软雅黑" pitchFamily="34" charset="-122"/>
              <a:ea typeface="微软雅黑" pitchFamily="34" charset="-122"/>
            </a:endParaRPr>
          </a:p>
        </p:txBody>
      </p:sp>
      <p:sp>
        <p:nvSpPr>
          <p:cNvPr id="6" name="椭圆 5"/>
          <p:cNvSpPr/>
          <p:nvPr/>
        </p:nvSpPr>
        <p:spPr bwMode="auto">
          <a:xfrm>
            <a:off x="3284125" y="1938343"/>
            <a:ext cx="356301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a:ea typeface="微软雅黑" pitchFamily="34" charset="-122"/>
            </a:endParaRPr>
          </a:p>
        </p:txBody>
      </p:sp>
      <p:sp>
        <p:nvSpPr>
          <p:cNvPr id="7" name="椭圆 6"/>
          <p:cNvSpPr/>
          <p:nvPr/>
        </p:nvSpPr>
        <p:spPr bwMode="auto">
          <a:xfrm>
            <a:off x="5416045" y="1938343"/>
            <a:ext cx="356456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a:ea typeface="微软雅黑" pitchFamily="34" charset="-122"/>
            </a:endParaRPr>
          </a:p>
        </p:txBody>
      </p:sp>
      <p:cxnSp>
        <p:nvCxnSpPr>
          <p:cNvPr id="8" name="直接连接符 7"/>
          <p:cNvCxnSpPr>
            <a:cxnSpLocks noChangeShapeType="1"/>
          </p:cNvCxnSpPr>
          <p:nvPr/>
        </p:nvCxnSpPr>
        <p:spPr bwMode="auto">
          <a:xfrm>
            <a:off x="4262482" y="2812235"/>
            <a:ext cx="558176" cy="263257"/>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3964788" y="3620699"/>
            <a:ext cx="576780"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4262481" y="4144101"/>
            <a:ext cx="576780" cy="306875"/>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7516953" y="4131639"/>
            <a:ext cx="576780" cy="306875"/>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7805343" y="3617584"/>
            <a:ext cx="576780"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7535559" y="2812235"/>
            <a:ext cx="558176" cy="263257"/>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5105948" y="2594151"/>
            <a:ext cx="2055944" cy="2065561"/>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tx1">
                <a:lumMod val="75000"/>
                <a:lumOff val="25000"/>
              </a:schemeClr>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itchFamily="34" charset="-122"/>
                <a:ea typeface="微软雅黑"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b="1" kern="0" dirty="0" smtClean="0">
                  <a:solidFill>
                    <a:srgbClr val="4D4D4D"/>
                  </a:solidFill>
                  <a:latin typeface="Impact" pitchFamily="34" charset="0"/>
                  <a:ea typeface="微软雅黑" pitchFamily="34" charset="-122"/>
                </a:rPr>
                <a:t>存在不足</a:t>
              </a:r>
              <a:endParaRPr lang="zh-CN" altLang="en-US" sz="2100" b="1" kern="0" dirty="0">
                <a:solidFill>
                  <a:srgbClr val="4D4D4D"/>
                </a:solidFill>
                <a:latin typeface="Impact" pitchFamily="34" charset="0"/>
                <a:ea typeface="微软雅黑" pitchFamily="34" charset="-122"/>
              </a:endParaRPr>
            </a:p>
          </p:txBody>
        </p:sp>
      </p:grpSp>
      <p:sp>
        <p:nvSpPr>
          <p:cNvPr id="17" name="Oval 19"/>
          <p:cNvSpPr>
            <a:spLocks noChangeArrowheads="1"/>
          </p:cNvSpPr>
          <p:nvPr/>
        </p:nvSpPr>
        <p:spPr bwMode="auto">
          <a:xfrm>
            <a:off x="3301179" y="2022462"/>
            <a:ext cx="969055" cy="973585"/>
          </a:xfrm>
          <a:prstGeom prst="ellipse">
            <a:avLst/>
          </a:prstGeom>
          <a:solidFill>
            <a:srgbClr val="FF511F"/>
          </a:solidFill>
          <a:ln w="9525">
            <a:noFill/>
            <a:round/>
            <a:headEnd/>
            <a:tailE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itchFamily="34" charset="0"/>
                <a:ea typeface="微软雅黑" pitchFamily="34" charset="-122"/>
              </a:rPr>
              <a:t>添加文本</a:t>
            </a:r>
          </a:p>
        </p:txBody>
      </p:sp>
      <p:sp>
        <p:nvSpPr>
          <p:cNvPr id="18" name="Oval 19"/>
          <p:cNvSpPr>
            <a:spLocks noChangeArrowheads="1"/>
          </p:cNvSpPr>
          <p:nvPr/>
        </p:nvSpPr>
        <p:spPr bwMode="auto">
          <a:xfrm>
            <a:off x="8044120" y="2038038"/>
            <a:ext cx="969054" cy="975144"/>
          </a:xfrm>
          <a:prstGeom prst="ellipse">
            <a:avLst/>
          </a:prstGeom>
          <a:solidFill>
            <a:srgbClr val="2A6D7D"/>
          </a:solidFill>
          <a:ln w="9525">
            <a:noFill/>
            <a:round/>
            <a:headEnd/>
            <a:tailEnd/>
          </a:ln>
          <a:effectLst/>
        </p:spPr>
        <p:txBody>
          <a:bodyPr lIns="89477" tIns="44738" rIns="89477" bIns="44738" anchor="ctr"/>
          <a:lstStyle/>
          <a:p>
            <a:pPr algn="ctr">
              <a:lnSpc>
                <a:spcPct val="120000"/>
              </a:lnSpc>
              <a:defRPr/>
            </a:pPr>
            <a:r>
              <a:rPr lang="zh-CN" altLang="en-US" sz="1900" kern="0" dirty="0">
                <a:solidFill>
                  <a:schemeClr val="bg1"/>
                </a:solidFill>
                <a:latin typeface="Arial" pitchFamily="34" charset="0"/>
                <a:ea typeface="微软雅黑" pitchFamily="34" charset="-122"/>
              </a:rPr>
              <a:t>添加文本</a:t>
            </a:r>
          </a:p>
        </p:txBody>
      </p:sp>
      <p:sp>
        <p:nvSpPr>
          <p:cNvPr id="19" name="Oval 19"/>
          <p:cNvSpPr>
            <a:spLocks noChangeArrowheads="1"/>
          </p:cNvSpPr>
          <p:nvPr/>
        </p:nvSpPr>
        <p:spPr bwMode="auto">
          <a:xfrm>
            <a:off x="8484458" y="3168957"/>
            <a:ext cx="970604" cy="975144"/>
          </a:xfrm>
          <a:prstGeom prst="ellipse">
            <a:avLst/>
          </a:prstGeom>
          <a:solidFill>
            <a:srgbClr val="F59123"/>
          </a:solidFill>
          <a:ln w="9525">
            <a:noFill/>
            <a:round/>
            <a:headEnd/>
            <a:tailEnd/>
          </a:ln>
          <a:effectLst/>
        </p:spPr>
        <p:txBody>
          <a:bodyPr lIns="89477" tIns="44738" rIns="89477" bIns="44738" anchor="ctr"/>
          <a:lstStyle/>
          <a:p>
            <a:pPr algn="ctr">
              <a:lnSpc>
                <a:spcPct val="120000"/>
              </a:lnSpc>
              <a:defRPr/>
            </a:pPr>
            <a:r>
              <a:rPr lang="zh-CN" altLang="en-US" sz="1900" kern="0" dirty="0">
                <a:solidFill>
                  <a:schemeClr val="bg1"/>
                </a:solidFill>
                <a:latin typeface="Arial" pitchFamily="34" charset="0"/>
                <a:ea typeface="微软雅黑" pitchFamily="34" charset="-122"/>
              </a:rPr>
              <a:t>添加文本</a:t>
            </a:r>
          </a:p>
        </p:txBody>
      </p:sp>
      <p:sp>
        <p:nvSpPr>
          <p:cNvPr id="20" name="Oval 19"/>
          <p:cNvSpPr>
            <a:spLocks noChangeArrowheads="1"/>
          </p:cNvSpPr>
          <p:nvPr/>
        </p:nvSpPr>
        <p:spPr bwMode="auto">
          <a:xfrm>
            <a:off x="8092183" y="4287413"/>
            <a:ext cx="970604" cy="975144"/>
          </a:xfrm>
          <a:prstGeom prst="ellipse">
            <a:avLst/>
          </a:prstGeom>
          <a:solidFill>
            <a:srgbClr val="FF511F"/>
          </a:solidFill>
          <a:ln w="9525">
            <a:noFill/>
            <a:round/>
            <a:headEnd/>
            <a:tailEnd/>
          </a:ln>
          <a:effectLst/>
        </p:spPr>
        <p:txBody>
          <a:bodyPr lIns="89477" tIns="44738" rIns="89477" bIns="44738" anchor="ctr"/>
          <a:lstStyle/>
          <a:p>
            <a:pPr algn="ctr">
              <a:lnSpc>
                <a:spcPct val="120000"/>
              </a:lnSpc>
              <a:defRPr/>
            </a:pPr>
            <a:r>
              <a:rPr lang="zh-CN" altLang="en-US" sz="1900" kern="0" dirty="0">
                <a:solidFill>
                  <a:schemeClr val="bg1"/>
                </a:solidFill>
                <a:latin typeface="Arial" pitchFamily="34" charset="0"/>
                <a:ea typeface="微软雅黑" pitchFamily="34" charset="-122"/>
              </a:rPr>
              <a:t>添加文本</a:t>
            </a:r>
          </a:p>
        </p:txBody>
      </p:sp>
      <p:sp>
        <p:nvSpPr>
          <p:cNvPr id="21" name="Oval 19"/>
          <p:cNvSpPr>
            <a:spLocks noChangeArrowheads="1"/>
          </p:cNvSpPr>
          <p:nvPr/>
        </p:nvSpPr>
        <p:spPr bwMode="auto">
          <a:xfrm>
            <a:off x="2867043" y="3131571"/>
            <a:ext cx="970604" cy="975144"/>
          </a:xfrm>
          <a:prstGeom prst="ellipse">
            <a:avLst/>
          </a:prstGeom>
          <a:solidFill>
            <a:srgbClr val="2A6D7D"/>
          </a:solidFill>
          <a:ln w="9525">
            <a:noFill/>
            <a:round/>
            <a:headEnd/>
            <a:tailE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itchFamily="34" charset="0"/>
                <a:ea typeface="微软雅黑" pitchFamily="34" charset="-122"/>
              </a:rPr>
              <a:t>添加文本</a:t>
            </a:r>
          </a:p>
        </p:txBody>
      </p:sp>
      <p:sp>
        <p:nvSpPr>
          <p:cNvPr id="22" name="Oval 19"/>
          <p:cNvSpPr>
            <a:spLocks noChangeArrowheads="1"/>
          </p:cNvSpPr>
          <p:nvPr/>
        </p:nvSpPr>
        <p:spPr bwMode="auto">
          <a:xfrm>
            <a:off x="3263969" y="4281181"/>
            <a:ext cx="970604" cy="975144"/>
          </a:xfrm>
          <a:prstGeom prst="ellipse">
            <a:avLst/>
          </a:prstGeom>
          <a:solidFill>
            <a:srgbClr val="F59123"/>
          </a:solidFill>
          <a:ln w="9525">
            <a:noFill/>
            <a:round/>
            <a:headEnd/>
            <a:tailE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itchFamily="34" charset="0"/>
                <a:ea typeface="微软雅黑" pitchFamily="34" charset="-122"/>
              </a:rPr>
              <a:t>添加文本</a:t>
            </a:r>
          </a:p>
        </p:txBody>
      </p:sp>
      <p:sp>
        <p:nvSpPr>
          <p:cNvPr id="23" name="TextBox 22"/>
          <p:cNvSpPr txBox="1"/>
          <p:nvPr/>
        </p:nvSpPr>
        <p:spPr>
          <a:xfrm>
            <a:off x="927951" y="2051996"/>
            <a:ext cx="2124133"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您的内容打在这里，或者通过复制您的文本后。</a:t>
            </a:r>
          </a:p>
        </p:txBody>
      </p:sp>
      <p:sp>
        <p:nvSpPr>
          <p:cNvPr id="24" name="TextBox 23"/>
          <p:cNvSpPr txBox="1"/>
          <p:nvPr/>
        </p:nvSpPr>
        <p:spPr>
          <a:xfrm>
            <a:off x="9228243" y="2051996"/>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5" name="TextBox 24"/>
          <p:cNvSpPr txBox="1"/>
          <p:nvPr/>
        </p:nvSpPr>
        <p:spPr>
          <a:xfrm>
            <a:off x="534725" y="3336400"/>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您的内容打在这里，或者通过复制您的文本后。</a:t>
            </a:r>
          </a:p>
        </p:txBody>
      </p:sp>
      <p:sp>
        <p:nvSpPr>
          <p:cNvPr id="26" name="TextBox 25"/>
          <p:cNvSpPr txBox="1"/>
          <p:nvPr/>
        </p:nvSpPr>
        <p:spPr>
          <a:xfrm>
            <a:off x="9684753" y="3336400"/>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7" name="TextBox 26"/>
          <p:cNvSpPr txBox="1"/>
          <p:nvPr/>
        </p:nvSpPr>
        <p:spPr>
          <a:xfrm>
            <a:off x="9253447" y="4454857"/>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8" name="TextBox 27"/>
          <p:cNvSpPr txBox="1"/>
          <p:nvPr/>
        </p:nvSpPr>
        <p:spPr>
          <a:xfrm>
            <a:off x="927951" y="4454857"/>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9"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1</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70915804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9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4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9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39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44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3892992" y="3789835"/>
            <a:ext cx="33522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F59123"/>
                </a:solidFill>
                <a:latin typeface="微软雅黑" pitchFamily="34" charset="-122"/>
                <a:ea typeface="微软雅黑" pitchFamily="34" charset="-122"/>
                <a:sym typeface="微软雅黑" pitchFamily="34" charset="-122"/>
              </a:rPr>
              <a:t>10</a:t>
            </a:r>
            <a:r>
              <a:rPr lang="en-US" altLang="zh-CN" sz="2400" b="1" dirty="0">
                <a:solidFill>
                  <a:srgbClr val="F59123"/>
                </a:solidFill>
                <a:latin typeface="微软雅黑" pitchFamily="34" charset="-122"/>
                <a:ea typeface="微软雅黑" pitchFamily="34" charset="-122"/>
                <a:sym typeface="微软雅黑" pitchFamily="34" charset="-122"/>
              </a:rPr>
              <a:t> </a:t>
            </a:r>
            <a:r>
              <a:rPr lang="zh-CN" altLang="en-US" sz="1600" dirty="0">
                <a:solidFill>
                  <a:srgbClr val="F59123"/>
                </a:solidFill>
                <a:latin typeface="微软雅黑" pitchFamily="34" charset="-122"/>
                <a:ea typeface="微软雅黑" pitchFamily="34" charset="-122"/>
                <a:sym typeface="微软雅黑" pitchFamily="34" charset="-122"/>
              </a:rPr>
              <a:t>条成绩，点击添加文本</a:t>
            </a:r>
            <a:endParaRPr lang="zh-CN" altLang="en-US" dirty="0">
              <a:solidFill>
                <a:srgbClr val="F59123"/>
              </a:solidFill>
            </a:endParaRPr>
          </a:p>
        </p:txBody>
      </p:sp>
      <p:sp>
        <p:nvSpPr>
          <p:cNvPr id="15" name="Freeform 7"/>
          <p:cNvSpPr>
            <a:spLocks noChangeArrowheads="1"/>
          </p:cNvSpPr>
          <p:nvPr/>
        </p:nvSpPr>
        <p:spPr bwMode="auto">
          <a:xfrm>
            <a:off x="1201849" y="1557586"/>
            <a:ext cx="5903360" cy="4115966"/>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005DA2"/>
          </a:solidFill>
          <a:ln>
            <a:noFill/>
          </a:ln>
          <a:extLst/>
        </p:spPr>
        <p:txBody>
          <a:bodyPr anchor="ctr"/>
          <a:lstStyle/>
          <a:p>
            <a:endParaRPr lang="zh-CN" altLang="en-US"/>
          </a:p>
        </p:txBody>
      </p:sp>
      <p:sp>
        <p:nvSpPr>
          <p:cNvPr id="17" name="矩形 8"/>
          <p:cNvSpPr>
            <a:spLocks noChangeArrowheads="1"/>
          </p:cNvSpPr>
          <p:nvPr/>
        </p:nvSpPr>
        <p:spPr bwMode="auto">
          <a:xfrm>
            <a:off x="1196784" y="4899571"/>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800" b="1" dirty="0">
                <a:solidFill>
                  <a:srgbClr val="FF511F"/>
                </a:solidFill>
                <a:latin typeface="微软雅黑" pitchFamily="34" charset="-122"/>
                <a:ea typeface="微软雅黑" pitchFamily="34" charset="-122"/>
                <a:sym typeface="微软雅黑" pitchFamily="34" charset="-122"/>
              </a:rPr>
              <a:t>2001</a:t>
            </a:r>
            <a:r>
              <a:rPr lang="zh-CN" altLang="en-US" sz="1800" b="1" dirty="0">
                <a:solidFill>
                  <a:srgbClr val="FF511F"/>
                </a:solidFill>
                <a:latin typeface="微软雅黑" pitchFamily="34" charset="-122"/>
                <a:ea typeface="微软雅黑" pitchFamily="34" charset="-122"/>
                <a:sym typeface="微软雅黑" pitchFamily="34" charset="-122"/>
              </a:rPr>
              <a:t>年</a:t>
            </a:r>
            <a:endParaRPr lang="zh-CN" altLang="en-US" sz="1800" b="1" dirty="0">
              <a:solidFill>
                <a:srgbClr val="FF511F"/>
              </a:solidFill>
              <a:ea typeface="微软雅黑" pitchFamily="34" charset="-122"/>
            </a:endParaRPr>
          </a:p>
        </p:txBody>
      </p:sp>
      <p:sp>
        <p:nvSpPr>
          <p:cNvPr id="20" name="矩形 9"/>
          <p:cNvSpPr>
            <a:spLocks noChangeArrowheads="1"/>
          </p:cNvSpPr>
          <p:nvPr/>
        </p:nvSpPr>
        <p:spPr bwMode="auto">
          <a:xfrm>
            <a:off x="2328105" y="3891459"/>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800" b="1" dirty="0">
                <a:solidFill>
                  <a:srgbClr val="2A6D7D"/>
                </a:solidFill>
                <a:latin typeface="微软雅黑" pitchFamily="34" charset="-122"/>
                <a:ea typeface="微软雅黑" pitchFamily="34" charset="-122"/>
                <a:sym typeface="微软雅黑" pitchFamily="34" charset="-122"/>
              </a:rPr>
              <a:t>2005</a:t>
            </a:r>
            <a:r>
              <a:rPr lang="zh-CN" altLang="en-US" sz="1800" b="1" dirty="0">
                <a:solidFill>
                  <a:srgbClr val="2A6D7D"/>
                </a:solidFill>
                <a:latin typeface="微软雅黑" pitchFamily="34" charset="-122"/>
                <a:ea typeface="微软雅黑" pitchFamily="34" charset="-122"/>
                <a:sym typeface="微软雅黑" pitchFamily="34" charset="-122"/>
              </a:rPr>
              <a:t>年</a:t>
            </a:r>
          </a:p>
        </p:txBody>
      </p:sp>
      <p:sp>
        <p:nvSpPr>
          <p:cNvPr id="23" name="矩形 10"/>
          <p:cNvSpPr>
            <a:spLocks noChangeArrowheads="1"/>
          </p:cNvSpPr>
          <p:nvPr/>
        </p:nvSpPr>
        <p:spPr bwMode="auto">
          <a:xfrm>
            <a:off x="3454575" y="2946063"/>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800" b="1" dirty="0" smtClean="0">
                <a:solidFill>
                  <a:srgbClr val="F59123"/>
                </a:solidFill>
                <a:latin typeface="微软雅黑" pitchFamily="34" charset="-122"/>
                <a:ea typeface="微软雅黑" pitchFamily="34" charset="-122"/>
                <a:sym typeface="微软雅黑" pitchFamily="34" charset="-122"/>
              </a:rPr>
              <a:t>2012</a:t>
            </a:r>
            <a:r>
              <a:rPr lang="zh-CN" altLang="en-US" sz="1800" b="1" dirty="0" smtClean="0">
                <a:solidFill>
                  <a:srgbClr val="F59123"/>
                </a:solidFill>
                <a:latin typeface="微软雅黑" pitchFamily="34" charset="-122"/>
                <a:ea typeface="微软雅黑" pitchFamily="34" charset="-122"/>
                <a:sym typeface="微软雅黑" pitchFamily="34" charset="-122"/>
              </a:rPr>
              <a:t>年</a:t>
            </a:r>
            <a:endParaRPr lang="zh-CN" altLang="en-US" sz="1800" b="1" dirty="0">
              <a:solidFill>
                <a:srgbClr val="F59123"/>
              </a:solidFill>
            </a:endParaRPr>
          </a:p>
        </p:txBody>
      </p:sp>
      <p:sp>
        <p:nvSpPr>
          <p:cNvPr id="26" name="矩形 11"/>
          <p:cNvSpPr>
            <a:spLocks noChangeArrowheads="1"/>
          </p:cNvSpPr>
          <p:nvPr/>
        </p:nvSpPr>
        <p:spPr bwMode="auto">
          <a:xfrm>
            <a:off x="4605954" y="1937951"/>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itchFamily="2" charset="2"/>
              <a:buNone/>
            </a:pPr>
            <a:r>
              <a:rPr lang="en-US" altLang="zh-CN" sz="1800" b="1" dirty="0" smtClean="0">
                <a:solidFill>
                  <a:srgbClr val="033B6D"/>
                </a:solidFill>
                <a:latin typeface="微软雅黑" pitchFamily="34" charset="-122"/>
                <a:ea typeface="微软雅黑" pitchFamily="34" charset="-122"/>
                <a:sym typeface="微软雅黑" pitchFamily="34" charset="-122"/>
              </a:rPr>
              <a:t>2015</a:t>
            </a:r>
            <a:r>
              <a:rPr lang="zh-CN" altLang="en-US" sz="1800" b="1" dirty="0" smtClean="0">
                <a:solidFill>
                  <a:srgbClr val="033B6D"/>
                </a:solidFill>
                <a:latin typeface="微软雅黑" pitchFamily="34" charset="-122"/>
                <a:ea typeface="微软雅黑" pitchFamily="34" charset="-122"/>
                <a:sym typeface="微软雅黑" pitchFamily="34" charset="-122"/>
              </a:rPr>
              <a:t>年</a:t>
            </a:r>
            <a:endParaRPr lang="zh-CN" altLang="en-US" sz="1800" b="1" dirty="0">
              <a:solidFill>
                <a:srgbClr val="033B6D"/>
              </a:solidFill>
              <a:latin typeface="微软雅黑" pitchFamily="34" charset="-122"/>
              <a:ea typeface="微软雅黑" pitchFamily="34" charset="-122"/>
              <a:sym typeface="微软雅黑" pitchFamily="34" charset="-122"/>
            </a:endParaRPr>
          </a:p>
        </p:txBody>
      </p:sp>
      <p:sp>
        <p:nvSpPr>
          <p:cNvPr id="28" name="Text Box 30"/>
          <p:cNvSpPr>
            <a:spLocks noChangeArrowheads="1"/>
          </p:cNvSpPr>
          <p:nvPr/>
        </p:nvSpPr>
        <p:spPr bwMode="auto">
          <a:xfrm>
            <a:off x="5116332" y="2811340"/>
            <a:ext cx="27779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33B6D"/>
                </a:solidFill>
                <a:latin typeface="微软雅黑" pitchFamily="34" charset="-122"/>
                <a:ea typeface="微软雅黑" pitchFamily="34" charset="-122"/>
                <a:sym typeface="微软雅黑" pitchFamily="34" charset="-122"/>
              </a:rPr>
              <a:t>10</a:t>
            </a:r>
            <a:r>
              <a:rPr lang="en-US" altLang="zh-CN" sz="2400" b="1" dirty="0">
                <a:solidFill>
                  <a:srgbClr val="033B6D"/>
                </a:solidFill>
                <a:latin typeface="微软雅黑" pitchFamily="34" charset="-122"/>
                <a:ea typeface="微软雅黑" pitchFamily="34" charset="-122"/>
                <a:sym typeface="微软雅黑" pitchFamily="34" charset="-122"/>
              </a:rPr>
              <a:t> </a:t>
            </a:r>
            <a:r>
              <a:rPr lang="zh-CN" altLang="en-US" sz="1600" dirty="0">
                <a:solidFill>
                  <a:srgbClr val="033B6D"/>
                </a:solidFill>
                <a:latin typeface="微软雅黑" pitchFamily="34" charset="-122"/>
                <a:ea typeface="微软雅黑" pitchFamily="34" charset="-122"/>
                <a:sym typeface="微软雅黑" pitchFamily="34" charset="-122"/>
              </a:rPr>
              <a:t>条成绩，点击添加文本</a:t>
            </a:r>
            <a:endParaRPr lang="zh-CN" altLang="en-US" dirty="0">
              <a:solidFill>
                <a:srgbClr val="033B6D"/>
              </a:solidFill>
            </a:endParaRPr>
          </a:p>
        </p:txBody>
      </p:sp>
      <p:sp>
        <p:nvSpPr>
          <p:cNvPr id="29" name="Text Box 30"/>
          <p:cNvSpPr>
            <a:spLocks noChangeArrowheads="1"/>
          </p:cNvSpPr>
          <p:nvPr/>
        </p:nvSpPr>
        <p:spPr bwMode="auto">
          <a:xfrm>
            <a:off x="2816549" y="4755556"/>
            <a:ext cx="3350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2A6D7D"/>
                </a:solidFill>
                <a:latin typeface="微软雅黑" pitchFamily="34" charset="-122"/>
                <a:ea typeface="微软雅黑" pitchFamily="34" charset="-122"/>
                <a:sym typeface="微软雅黑" pitchFamily="34" charset="-122"/>
              </a:rPr>
              <a:t>10</a:t>
            </a:r>
            <a:r>
              <a:rPr lang="en-US" altLang="zh-CN" sz="2400" b="1" dirty="0">
                <a:solidFill>
                  <a:srgbClr val="2A6D7D"/>
                </a:solidFill>
                <a:latin typeface="微软雅黑" pitchFamily="34" charset="-122"/>
                <a:ea typeface="微软雅黑" pitchFamily="34" charset="-122"/>
                <a:sym typeface="微软雅黑" pitchFamily="34" charset="-122"/>
              </a:rPr>
              <a:t> </a:t>
            </a:r>
            <a:r>
              <a:rPr lang="zh-CN" altLang="en-US" sz="1600" dirty="0">
                <a:solidFill>
                  <a:srgbClr val="2A6D7D"/>
                </a:solidFill>
                <a:latin typeface="微软雅黑" pitchFamily="34" charset="-122"/>
                <a:ea typeface="微软雅黑" pitchFamily="34" charset="-122"/>
                <a:sym typeface="微软雅黑" pitchFamily="34" charset="-122"/>
              </a:rPr>
              <a:t>条成绩，点击添加文本</a:t>
            </a:r>
            <a:endParaRPr lang="zh-CN" altLang="en-US" dirty="0">
              <a:solidFill>
                <a:srgbClr val="2A6D7D"/>
              </a:solidFill>
            </a:endParaRPr>
          </a:p>
        </p:txBody>
      </p:sp>
      <p:sp>
        <p:nvSpPr>
          <p:cNvPr id="30" name="Text Box 30"/>
          <p:cNvSpPr>
            <a:spLocks noChangeArrowheads="1"/>
          </p:cNvSpPr>
          <p:nvPr/>
        </p:nvSpPr>
        <p:spPr bwMode="auto">
          <a:xfrm>
            <a:off x="1201849" y="5734051"/>
            <a:ext cx="3350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FF511F"/>
                </a:solidFill>
                <a:latin typeface="微软雅黑" pitchFamily="34" charset="-122"/>
                <a:ea typeface="微软雅黑" pitchFamily="34" charset="-122"/>
                <a:sym typeface="微软雅黑" pitchFamily="34" charset="-122"/>
              </a:rPr>
              <a:t>10</a:t>
            </a:r>
            <a:r>
              <a:rPr lang="en-US" altLang="zh-CN" sz="2400" b="1" dirty="0">
                <a:solidFill>
                  <a:srgbClr val="FF511F"/>
                </a:solidFill>
                <a:latin typeface="微软雅黑" pitchFamily="34" charset="-122"/>
                <a:ea typeface="微软雅黑" pitchFamily="34" charset="-122"/>
                <a:sym typeface="微软雅黑" pitchFamily="34" charset="-122"/>
              </a:rPr>
              <a:t> </a:t>
            </a:r>
            <a:r>
              <a:rPr lang="zh-CN" altLang="en-US" sz="1600" dirty="0">
                <a:solidFill>
                  <a:srgbClr val="FF511F"/>
                </a:solidFill>
                <a:latin typeface="微软雅黑" pitchFamily="34" charset="-122"/>
                <a:ea typeface="微软雅黑" pitchFamily="34" charset="-122"/>
                <a:sym typeface="微软雅黑" pitchFamily="34" charset="-122"/>
              </a:rPr>
              <a:t>条成绩，点击添加文本</a:t>
            </a:r>
            <a:endParaRPr lang="zh-CN" altLang="en-US" dirty="0">
              <a:solidFill>
                <a:srgbClr val="FF511F"/>
              </a:solidFill>
            </a:endParaRPr>
          </a:p>
        </p:txBody>
      </p:sp>
      <p:sp>
        <p:nvSpPr>
          <p:cNvPr id="31" name="矩形 30"/>
          <p:cNvSpPr/>
          <p:nvPr/>
        </p:nvSpPr>
        <p:spPr>
          <a:xfrm>
            <a:off x="8038158" y="2163199"/>
            <a:ext cx="3022368"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a:lnSpc>
                <a:spcPct val="150000"/>
              </a:lnSpc>
            </a:pP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3"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2</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77529678"/>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950"/>
                            </p:stCondLst>
                            <p:childTnLst>
                              <p:par>
                                <p:cTn id="13" presetID="22" presetClass="entr" presetSubtype="4"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450"/>
                            </p:stCondLst>
                            <p:childTnLst>
                              <p:par>
                                <p:cTn id="17" presetID="3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 calcmode="lin" valueType="num">
                                      <p:cBhvr>
                                        <p:cTn id="21" dur="500" fill="hold"/>
                                        <p:tgtEl>
                                          <p:spTgt spid="17"/>
                                        </p:tgtEl>
                                        <p:attrNameLst>
                                          <p:attrName>style.rotation</p:attrName>
                                        </p:attrNameLst>
                                      </p:cBhvr>
                                      <p:tavLst>
                                        <p:tav tm="0">
                                          <p:val>
                                            <p:fltVal val="90"/>
                                          </p:val>
                                        </p:tav>
                                        <p:tav tm="100000">
                                          <p:val>
                                            <p:fltVal val="0"/>
                                          </p:val>
                                        </p:tav>
                                      </p:tavLst>
                                    </p:anim>
                                    <p:animEffect transition="in" filter="fade">
                                      <p:cBhvr>
                                        <p:cTn id="22" dur="500"/>
                                        <p:tgtEl>
                                          <p:spTgt spid="17"/>
                                        </p:tgtEl>
                                      </p:cBhvr>
                                    </p:animEffect>
                                  </p:childTnLst>
                                </p:cTn>
                              </p:par>
                              <p:par>
                                <p:cTn id="23" presetID="2" presetClass="entr" presetSubtype="2"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ppt_x</p:attrName>
                                        </p:attrNameLst>
                                      </p:cBhvr>
                                      <p:tavLst>
                                        <p:tav tm="0">
                                          <p:val>
                                            <p:strVal val="1+#ppt_w/2"/>
                                          </p:val>
                                        </p:tav>
                                        <p:tav tm="100000">
                                          <p:val>
                                            <p:strVal val="#ppt_x"/>
                                          </p:val>
                                        </p:tav>
                                      </p:tavLst>
                                    </p:anim>
                                    <p:anim calcmode="lin" valueType="num">
                                      <p:cBhvr>
                                        <p:cTn id="26" dur="500" fill="hold"/>
                                        <p:tgtEl>
                                          <p:spTgt spid="30"/>
                                        </p:tgtEl>
                                        <p:attrNameLst>
                                          <p:attrName>ppt_y</p:attrName>
                                        </p:attrNameLst>
                                      </p:cBhvr>
                                      <p:tavLst>
                                        <p:tav tm="0">
                                          <p:val>
                                            <p:strVal val="#ppt_y"/>
                                          </p:val>
                                        </p:tav>
                                        <p:tav tm="100000">
                                          <p:val>
                                            <p:strVal val="#ppt_y"/>
                                          </p:val>
                                        </p:tav>
                                      </p:tavLst>
                                    </p:anim>
                                  </p:childTnLst>
                                </p:cTn>
                              </p:par>
                            </p:childTnLst>
                          </p:cTn>
                        </p:par>
                        <p:par>
                          <p:cTn id="27" fill="hold">
                            <p:stCondLst>
                              <p:cond delay="195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ppt_x</p:attrName>
                                        </p:attrNameLst>
                                      </p:cBhvr>
                                      <p:tavLst>
                                        <p:tav tm="0">
                                          <p:val>
                                            <p:strVal val="1+#ppt_w/2"/>
                                          </p:val>
                                        </p:tav>
                                        <p:tav tm="100000">
                                          <p:val>
                                            <p:strVal val="#ppt_x"/>
                                          </p:val>
                                        </p:tav>
                                      </p:tavLst>
                                    </p:anim>
                                    <p:anim calcmode="lin" valueType="num">
                                      <p:cBhvr>
                                        <p:cTn id="37" dur="500" fill="hold"/>
                                        <p:tgtEl>
                                          <p:spTgt spid="29"/>
                                        </p:tgtEl>
                                        <p:attrNameLst>
                                          <p:attrName>ppt_y</p:attrName>
                                        </p:attrNameLst>
                                      </p:cBhvr>
                                      <p:tavLst>
                                        <p:tav tm="0">
                                          <p:val>
                                            <p:strVal val="#ppt_y"/>
                                          </p:val>
                                        </p:tav>
                                        <p:tav tm="100000">
                                          <p:val>
                                            <p:strVal val="#ppt_y"/>
                                          </p:val>
                                        </p:tav>
                                      </p:tavLst>
                                    </p:anim>
                                  </p:childTnLst>
                                </p:cTn>
                              </p:par>
                            </p:childTnLst>
                          </p:cTn>
                        </p:par>
                        <p:par>
                          <p:cTn id="38" fill="hold">
                            <p:stCondLst>
                              <p:cond delay="2450"/>
                            </p:stCondLst>
                            <p:childTnLst>
                              <p:par>
                                <p:cTn id="39" presetID="31"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 calcmode="lin" valueType="num">
                                      <p:cBhvr>
                                        <p:cTn id="43" dur="500" fill="hold"/>
                                        <p:tgtEl>
                                          <p:spTgt spid="23"/>
                                        </p:tgtEl>
                                        <p:attrNameLst>
                                          <p:attrName>style.rotation</p:attrName>
                                        </p:attrNameLst>
                                      </p:cBhvr>
                                      <p:tavLst>
                                        <p:tav tm="0">
                                          <p:val>
                                            <p:fltVal val="90"/>
                                          </p:val>
                                        </p:tav>
                                        <p:tav tm="100000">
                                          <p:val>
                                            <p:fltVal val="0"/>
                                          </p:val>
                                        </p:tav>
                                      </p:tavLst>
                                    </p:anim>
                                    <p:animEffect transition="in" filter="fade">
                                      <p:cBhvr>
                                        <p:cTn id="44" dur="500"/>
                                        <p:tgtEl>
                                          <p:spTgt spid="23"/>
                                        </p:tgtEl>
                                      </p:cBhvr>
                                    </p:animEffect>
                                  </p:childTnLst>
                                </p:cTn>
                              </p:par>
                              <p:par>
                                <p:cTn id="45" presetID="2" presetClass="entr" presetSubtype="2"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ppt_x</p:attrName>
                                        </p:attrNameLst>
                                      </p:cBhvr>
                                      <p:tavLst>
                                        <p:tav tm="0">
                                          <p:val>
                                            <p:strVal val="1+#ppt_w/2"/>
                                          </p:val>
                                        </p:tav>
                                        <p:tav tm="100000">
                                          <p:val>
                                            <p:strVal val="#ppt_x"/>
                                          </p:val>
                                        </p:tav>
                                      </p:tavLst>
                                    </p:anim>
                                    <p:anim calcmode="lin" valueType="num">
                                      <p:cBhvr>
                                        <p:cTn id="48" dur="5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2950"/>
                            </p:stCondLst>
                            <p:childTnLst>
                              <p:par>
                                <p:cTn id="50" presetID="31"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 calcmode="lin" valueType="num">
                                      <p:cBhvr>
                                        <p:cTn id="54" dur="500" fill="hold"/>
                                        <p:tgtEl>
                                          <p:spTgt spid="26"/>
                                        </p:tgtEl>
                                        <p:attrNameLst>
                                          <p:attrName>style.rotation</p:attrName>
                                        </p:attrNameLst>
                                      </p:cBhvr>
                                      <p:tavLst>
                                        <p:tav tm="0">
                                          <p:val>
                                            <p:fltVal val="90"/>
                                          </p:val>
                                        </p:tav>
                                        <p:tav tm="100000">
                                          <p:val>
                                            <p:fltVal val="0"/>
                                          </p:val>
                                        </p:tav>
                                      </p:tavLst>
                                    </p:anim>
                                    <p:animEffect transition="in" filter="fade">
                                      <p:cBhvr>
                                        <p:cTn id="55" dur="500"/>
                                        <p:tgtEl>
                                          <p:spTgt spid="26"/>
                                        </p:tgtEl>
                                      </p:cBhvr>
                                    </p:animEffect>
                                  </p:childTnLst>
                                </p:cTn>
                              </p:par>
                              <p:par>
                                <p:cTn id="56" presetID="2" presetClass="entr" presetSubtype="2"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ppt_x</p:attrName>
                                        </p:attrNameLst>
                                      </p:cBhvr>
                                      <p:tavLst>
                                        <p:tav tm="0">
                                          <p:val>
                                            <p:strVal val="1+#ppt_w/2"/>
                                          </p:val>
                                        </p:tav>
                                        <p:tav tm="100000">
                                          <p:val>
                                            <p:strVal val="#ppt_x"/>
                                          </p:val>
                                        </p:tav>
                                      </p:tavLst>
                                    </p:anim>
                                    <p:anim calcmode="lin" valueType="num">
                                      <p:cBhvr>
                                        <p:cTn id="59" dur="500" fill="hold"/>
                                        <p:tgtEl>
                                          <p:spTgt spid="28"/>
                                        </p:tgtEl>
                                        <p:attrNameLst>
                                          <p:attrName>ppt_y</p:attrName>
                                        </p:attrNameLst>
                                      </p:cBhvr>
                                      <p:tavLst>
                                        <p:tav tm="0">
                                          <p:val>
                                            <p:strVal val="#ppt_y"/>
                                          </p:val>
                                        </p:tav>
                                        <p:tav tm="100000">
                                          <p:val>
                                            <p:strVal val="#ppt_y"/>
                                          </p:val>
                                        </p:tav>
                                      </p:tavLst>
                                    </p:anim>
                                  </p:childTnLst>
                                </p:cTn>
                              </p:par>
                            </p:childTnLst>
                          </p:cTn>
                        </p:par>
                        <p:par>
                          <p:cTn id="60" fill="hold">
                            <p:stCondLst>
                              <p:cond delay="345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17" grpId="0"/>
      <p:bldP spid="20" grpId="0"/>
      <p:bldP spid="23" grpId="0"/>
      <p:bldP spid="26" grpId="0"/>
      <p:bldP spid="28" grpId="0" bldLvl="0" autoUpdateAnimBg="0"/>
      <p:bldP spid="29" grpId="0" bldLvl="0" autoUpdateAnimBg="0"/>
      <p:bldP spid="30" grpId="0" bldLvl="0" autoUpdateAnimBg="0"/>
      <p:bldP spid="31"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a:spLocks/>
          </p:cNvSpPr>
          <p:nvPr/>
        </p:nvSpPr>
        <p:spPr bwMode="gray">
          <a:xfrm flipV="1">
            <a:off x="2520037" y="3573810"/>
            <a:ext cx="1608305"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033B6D"/>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12" name="箭头2"/>
          <p:cNvSpPr>
            <a:spLocks/>
          </p:cNvSpPr>
          <p:nvPr/>
        </p:nvSpPr>
        <p:spPr bwMode="gray">
          <a:xfrm rot="16200000">
            <a:off x="2943919" y="2883100"/>
            <a:ext cx="477838" cy="191169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033B6D"/>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13" name="箭头1"/>
          <p:cNvSpPr>
            <a:spLocks/>
          </p:cNvSpPr>
          <p:nvPr/>
        </p:nvSpPr>
        <p:spPr bwMode="gray">
          <a:xfrm>
            <a:off x="2509694" y="2129433"/>
            <a:ext cx="1608305"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033B6D"/>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15" name="标题1"/>
          <p:cNvSpPr>
            <a:spLocks noChangeArrowheads="1"/>
          </p:cNvSpPr>
          <p:nvPr/>
        </p:nvSpPr>
        <p:spPr bwMode="gray">
          <a:xfrm>
            <a:off x="4229113" y="1773609"/>
            <a:ext cx="2657507" cy="1155600"/>
          </a:xfrm>
          <a:prstGeom prst="roundRect">
            <a:avLst>
              <a:gd name="adj" fmla="val 11921"/>
            </a:avLst>
          </a:prstGeom>
          <a:solidFill>
            <a:srgbClr val="F59123"/>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rPr>
              <a:t>          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217" name="标题2"/>
          <p:cNvSpPr>
            <a:spLocks noChangeArrowheads="1"/>
          </p:cNvSpPr>
          <p:nvPr/>
        </p:nvSpPr>
        <p:spPr bwMode="gray">
          <a:xfrm>
            <a:off x="4241805" y="3210297"/>
            <a:ext cx="2644815" cy="1155600"/>
          </a:xfrm>
          <a:prstGeom prst="roundRect">
            <a:avLst>
              <a:gd name="adj" fmla="val 11921"/>
            </a:avLst>
          </a:prstGeom>
          <a:solidFill>
            <a:srgbClr val="2A6D7D"/>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rPr>
              <a:t>点击添加文本</a:t>
            </a:r>
            <a:endParaRPr kumimoji="0" lang="zh-CN" altLang="zh-CN" sz="1600"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19" name="标题3"/>
          <p:cNvSpPr>
            <a:spLocks noChangeArrowheads="1"/>
          </p:cNvSpPr>
          <p:nvPr/>
        </p:nvSpPr>
        <p:spPr bwMode="gray">
          <a:xfrm>
            <a:off x="4222767" y="4651499"/>
            <a:ext cx="2663853" cy="1154559"/>
          </a:xfrm>
          <a:prstGeom prst="roundRect">
            <a:avLst>
              <a:gd name="adj" fmla="val 11921"/>
            </a:avLst>
          </a:prstGeom>
          <a:solidFill>
            <a:srgbClr val="FF511F"/>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220" name="Oval 19"/>
          <p:cNvSpPr>
            <a:spLocks noChangeArrowheads="1"/>
          </p:cNvSpPr>
          <p:nvPr/>
        </p:nvSpPr>
        <p:spPr bwMode="auto">
          <a:xfrm>
            <a:off x="1993421" y="3069913"/>
            <a:ext cx="1439063" cy="1440000"/>
          </a:xfrm>
          <a:prstGeom prst="roundRect">
            <a:avLst/>
          </a:prstGeom>
          <a:solidFill>
            <a:srgbClr val="033B6D"/>
          </a:solidFill>
          <a:ln w="3175" cap="flat" cmpd="sng" algn="ctr">
            <a:no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pPr>
            <a:r>
              <a:rPr lang="zh-CN" altLang="en-US" sz="2000" b="1" kern="0" dirty="0" smtClean="0">
                <a:solidFill>
                  <a:srgbClr val="F9F9F9"/>
                </a:solidFill>
                <a:latin typeface="微软雅黑" pitchFamily="34" charset="-122"/>
                <a:ea typeface="微软雅黑" pitchFamily="34" charset="-122"/>
              </a:rPr>
              <a:t>添加内容</a:t>
            </a:r>
            <a:endParaRPr lang="zh-CN" altLang="en-US" sz="2000" b="1" kern="0" dirty="0">
              <a:solidFill>
                <a:srgbClr val="F9F9F9"/>
              </a:solidFill>
              <a:latin typeface="微软雅黑" pitchFamily="34" charset="-122"/>
              <a:ea typeface="微软雅黑" pitchFamily="34" charset="-122"/>
            </a:endParaRPr>
          </a:p>
        </p:txBody>
      </p:sp>
      <p:sp>
        <p:nvSpPr>
          <p:cNvPr id="214" name="文本1"/>
          <p:cNvSpPr>
            <a:spLocks noChangeArrowheads="1"/>
          </p:cNvSpPr>
          <p:nvPr/>
        </p:nvSpPr>
        <p:spPr bwMode="gray">
          <a:xfrm>
            <a:off x="6886620" y="1773609"/>
            <a:ext cx="3379001" cy="1155600"/>
          </a:xfrm>
          <a:prstGeom prst="roundRect">
            <a:avLst>
              <a:gd name="adj" fmla="val 11505"/>
            </a:avLst>
          </a:prstGeom>
          <a:noFill/>
          <a:ln w="25400" cap="flat" cmpd="sng" algn="ctr">
            <a:solidFill>
              <a:srgbClr val="F59123"/>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chemeClr val="tx1">
                    <a:lumMod val="65000"/>
                    <a:lumOff val="35000"/>
                  </a:schemeClr>
                </a:solidFill>
                <a:latin typeface="微软雅黑" pitchFamily="34" charset="-122"/>
                <a:ea typeface="微软雅黑" pitchFamily="34" charset="-122"/>
              </a:rPr>
              <a:t>    点击添加文字，点击添加文字</a:t>
            </a:r>
            <a:endParaRPr kumimoji="0" lang="zh-CN" altLang="zh-CN" sz="160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216" name="文本2"/>
          <p:cNvSpPr>
            <a:spLocks noChangeArrowheads="1"/>
          </p:cNvSpPr>
          <p:nvPr/>
        </p:nvSpPr>
        <p:spPr bwMode="gray">
          <a:xfrm>
            <a:off x="6886620" y="3210297"/>
            <a:ext cx="3379001" cy="1155600"/>
          </a:xfrm>
          <a:prstGeom prst="roundRect">
            <a:avLst>
              <a:gd name="adj" fmla="val 11505"/>
            </a:avLst>
          </a:prstGeom>
          <a:noFill/>
          <a:ln w="25400" cap="flat" cmpd="sng" algn="ctr">
            <a:solidFill>
              <a:srgbClr val="2A6D7D"/>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chemeClr val="tx1">
                  <a:lumMod val="65000"/>
                  <a:lumOff val="35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600" dirty="0">
                <a:solidFill>
                  <a:schemeClr val="tx1">
                    <a:lumMod val="65000"/>
                    <a:lumOff val="35000"/>
                  </a:schemeClr>
                </a:solidFill>
                <a:latin typeface="微软雅黑" pitchFamily="34" charset="-122"/>
                <a:ea typeface="微软雅黑" pitchFamily="34" charset="-122"/>
              </a:rPr>
              <a:t> </a:t>
            </a:r>
            <a:r>
              <a:rPr lang="en-US" altLang="zh-CN" sz="1600" dirty="0" smtClean="0">
                <a:solidFill>
                  <a:schemeClr val="tx1">
                    <a:lumMod val="65000"/>
                    <a:lumOff val="35000"/>
                  </a:schemeClr>
                </a:solidFill>
                <a:latin typeface="微软雅黑" pitchFamily="34" charset="-122"/>
                <a:ea typeface="微软雅黑" pitchFamily="34" charset="-122"/>
              </a:rPr>
              <a:t>   </a:t>
            </a:r>
            <a:r>
              <a:rPr lang="zh-CN" altLang="en-US" sz="1600" dirty="0" smtClean="0">
                <a:solidFill>
                  <a:schemeClr val="tx1">
                    <a:lumMod val="65000"/>
                    <a:lumOff val="35000"/>
                  </a:schemeClr>
                </a:solidFill>
                <a:latin typeface="微软雅黑" pitchFamily="34" charset="-122"/>
                <a:ea typeface="微软雅黑" pitchFamily="34" charset="-122"/>
              </a:rPr>
              <a:t>点击</a:t>
            </a:r>
            <a:r>
              <a:rPr lang="zh-CN" altLang="en-US" sz="1600" dirty="0">
                <a:solidFill>
                  <a:schemeClr val="tx1">
                    <a:lumMod val="65000"/>
                    <a:lumOff val="35000"/>
                  </a:schemeClr>
                </a:solidFill>
                <a:latin typeface="微软雅黑" pitchFamily="34" charset="-122"/>
                <a:ea typeface="微软雅黑" pitchFamily="34" charset="-122"/>
              </a:rPr>
              <a:t>添加文字，点击添加文字</a:t>
            </a:r>
            <a:endParaRPr lang="zh-CN" altLang="zh-CN" sz="1600" dirty="0">
              <a:solidFill>
                <a:schemeClr val="tx1">
                  <a:lumMod val="65000"/>
                  <a:lumOff val="35000"/>
                </a:schemeClr>
              </a:solidFill>
              <a:latin typeface="微软雅黑" pitchFamily="34" charset="-122"/>
              <a:ea typeface="微软雅黑"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chemeClr val="tx1">
                  <a:lumMod val="65000"/>
                  <a:lumOff val="35000"/>
                </a:schemeClr>
              </a:solidFill>
              <a:uLnTx/>
              <a:uFillTx/>
              <a:latin typeface="微软雅黑" pitchFamily="34" charset="-122"/>
              <a:ea typeface="微软雅黑" pitchFamily="34" charset="-122"/>
            </a:endParaRPr>
          </a:p>
        </p:txBody>
      </p:sp>
      <p:sp>
        <p:nvSpPr>
          <p:cNvPr id="218" name="文本3"/>
          <p:cNvSpPr>
            <a:spLocks noChangeArrowheads="1"/>
          </p:cNvSpPr>
          <p:nvPr/>
        </p:nvSpPr>
        <p:spPr bwMode="ltGray">
          <a:xfrm>
            <a:off x="6886619" y="4661024"/>
            <a:ext cx="3382174" cy="1145034"/>
          </a:xfrm>
          <a:prstGeom prst="roundRect">
            <a:avLst>
              <a:gd name="adj" fmla="val 11505"/>
            </a:avLst>
          </a:prstGeom>
          <a:noFill/>
          <a:ln w="25400" cap="flat" cmpd="sng" algn="ctr">
            <a:solidFill>
              <a:srgbClr val="FF511F"/>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chemeClr val="tx1">
                    <a:lumMod val="65000"/>
                    <a:lumOff val="35000"/>
                  </a:schemeClr>
                </a:solidFill>
                <a:latin typeface="微软雅黑" pitchFamily="34" charset="-122"/>
                <a:ea typeface="微软雅黑" pitchFamily="34" charset="-122"/>
              </a:rPr>
              <a:t>    点击</a:t>
            </a:r>
            <a:r>
              <a:rPr lang="zh-CN" altLang="en-US" sz="1600" dirty="0">
                <a:solidFill>
                  <a:schemeClr val="tx1">
                    <a:lumMod val="65000"/>
                    <a:lumOff val="35000"/>
                  </a:schemeClr>
                </a:solidFill>
                <a:latin typeface="微软雅黑" pitchFamily="34" charset="-122"/>
                <a:ea typeface="微软雅黑" pitchFamily="34" charset="-122"/>
              </a:rPr>
              <a:t>添加文字，点击添加文字</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3"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3</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544980916"/>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9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9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4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9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4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9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4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5" grpId="0" animBg="1"/>
      <p:bldP spid="217" grpId="0" animBg="1"/>
      <p:bldP spid="219" grpId="0" animBg="1"/>
      <p:bldP spid="220" grpId="0" animBg="1"/>
      <p:bldP spid="214" grpId="0" animBg="1"/>
      <p:bldP spid="216" grpId="0" animBg="1"/>
      <p:bldP spid="218"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4021" y="2094572"/>
            <a:ext cx="4744170" cy="526115"/>
          </a:xfrm>
          <a:prstGeom prst="rightArrow">
            <a:avLst>
              <a:gd name="adj1" fmla="val 50000"/>
              <a:gd name="adj2" fmla="val 50092"/>
            </a:avLst>
          </a:prstGeom>
          <a:solidFill>
            <a:srgbClr val="FF511F"/>
          </a:solidFill>
          <a:ln>
            <a:noFill/>
          </a:ln>
          <a:effectLst>
            <a:outerShdw blurRad="50800" dist="38100" dir="2700000" algn="tl" rotWithShape="0">
              <a:prstClr val="black">
                <a:alpha val="40000"/>
              </a:prstClr>
            </a:outerShdw>
          </a:effectLst>
          <a:ex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5" name="右箭头 4"/>
          <p:cNvSpPr>
            <a:spLocks noChangeArrowheads="1"/>
          </p:cNvSpPr>
          <p:nvPr/>
        </p:nvSpPr>
        <p:spPr bwMode="auto">
          <a:xfrm flipH="1">
            <a:off x="3738991" y="2883742"/>
            <a:ext cx="4912498" cy="523867"/>
          </a:xfrm>
          <a:prstGeom prst="rightArrow">
            <a:avLst>
              <a:gd name="adj1" fmla="val 50000"/>
              <a:gd name="adj2" fmla="val 50064"/>
            </a:avLst>
          </a:prstGeom>
          <a:solidFill>
            <a:srgbClr val="2A6D7D"/>
          </a:solidFill>
          <a:ln>
            <a:noFill/>
          </a:ln>
          <a:effectLst>
            <a:outerShdw blurRad="50800" dist="38100" dir="2700000" algn="tl" rotWithShape="0">
              <a:prstClr val="black">
                <a:alpha val="40000"/>
              </a:prstClr>
            </a:outerShdw>
          </a:effectLst>
          <a:ex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6" name="椭圆 5"/>
          <p:cNvSpPr>
            <a:spLocks noChangeArrowheads="1"/>
          </p:cNvSpPr>
          <p:nvPr/>
        </p:nvSpPr>
        <p:spPr bwMode="auto">
          <a:xfrm>
            <a:off x="1238444" y="1438054"/>
            <a:ext cx="2500547" cy="2538389"/>
          </a:xfrm>
          <a:prstGeom prst="ellipse">
            <a:avLst/>
          </a:prstGeom>
          <a:solidFill>
            <a:srgbClr val="FF511F"/>
          </a:solidFill>
          <a:ln>
            <a:noFill/>
          </a:ln>
          <a:effectLst>
            <a:outerShdw blurRad="50800" dist="38100" dir="2700000" algn="tl" rotWithShape="0">
              <a:prstClr val="black">
                <a:alpha val="40000"/>
              </a:prstClr>
            </a:outerShdw>
          </a:effectLst>
          <a:extLst/>
        </p:spPr>
        <p:txBody>
          <a:bodyPr lIns="128296" tIns="64146" rIns="128296" bIns="64146" anchor="ctr"/>
          <a:lstStyle/>
          <a:p>
            <a:pPr>
              <a:lnSpc>
                <a:spcPct val="120000"/>
              </a:lnSpc>
              <a:defRPr/>
            </a:pPr>
            <a:r>
              <a:rPr lang="zh-CN" altLang="en-US" sz="2500" kern="0" dirty="0">
                <a:solidFill>
                  <a:srgbClr val="FFFFFF"/>
                </a:solidFill>
                <a:latin typeface="微软雅黑" pitchFamily="34" charset="-122"/>
                <a:ea typeface="微软雅黑" pitchFamily="34" charset="-122"/>
              </a:rPr>
              <a:t>  </a:t>
            </a:r>
            <a:r>
              <a:rPr lang="zh-CN" altLang="en-US" sz="2500" kern="0" dirty="0" smtClean="0">
                <a:solidFill>
                  <a:srgbClr val="FFFFFF"/>
                </a:solidFill>
                <a:latin typeface="微软雅黑" pitchFamily="34" charset="-122"/>
                <a:ea typeface="微软雅黑" pitchFamily="34" charset="-122"/>
              </a:rPr>
              <a:t>添加内容</a:t>
            </a:r>
            <a:endParaRPr lang="zh-CN" altLang="en-US" sz="2500" kern="0" dirty="0">
              <a:solidFill>
                <a:srgbClr val="FFFFFF"/>
              </a:solidFill>
              <a:latin typeface="微软雅黑" pitchFamily="34" charset="-122"/>
              <a:ea typeface="微软雅黑" pitchFamily="34" charset="-122"/>
            </a:endParaRPr>
          </a:p>
        </p:txBody>
      </p:sp>
      <p:sp>
        <p:nvSpPr>
          <p:cNvPr id="7" name="椭圆 6"/>
          <p:cNvSpPr>
            <a:spLocks noChangeArrowheads="1"/>
          </p:cNvSpPr>
          <p:nvPr/>
        </p:nvSpPr>
        <p:spPr bwMode="auto">
          <a:xfrm>
            <a:off x="8392355" y="1438054"/>
            <a:ext cx="2502760" cy="2538389"/>
          </a:xfrm>
          <a:prstGeom prst="ellipse">
            <a:avLst/>
          </a:prstGeom>
          <a:solidFill>
            <a:srgbClr val="2A6D7D"/>
          </a:solidFill>
          <a:ln>
            <a:noFill/>
          </a:ln>
          <a:effectLst>
            <a:outerShdw blurRad="50800" dist="38100" dir="2700000" algn="tl" rotWithShape="0">
              <a:prstClr val="black">
                <a:alpha val="40000"/>
              </a:prstClr>
            </a:outerShdw>
          </a:effectLst>
          <a:extLst/>
        </p:spPr>
        <p:txBody>
          <a:bodyPr lIns="128296" tIns="64146" rIns="128296" bIns="64146" anchor="ctr"/>
          <a:lstStyle/>
          <a:p>
            <a:pPr>
              <a:lnSpc>
                <a:spcPct val="120000"/>
              </a:lnSpc>
              <a:defRPr/>
            </a:pPr>
            <a:r>
              <a:rPr lang="zh-CN" altLang="en-US" sz="2500" kern="0" dirty="0">
                <a:solidFill>
                  <a:srgbClr val="FFFFFF"/>
                </a:solidFill>
                <a:latin typeface="微软雅黑" pitchFamily="34" charset="-122"/>
                <a:ea typeface="微软雅黑" pitchFamily="34" charset="-122"/>
              </a:rPr>
              <a:t>  </a:t>
            </a:r>
            <a:r>
              <a:rPr lang="zh-CN" altLang="en-US" sz="2500" kern="0" dirty="0" smtClean="0">
                <a:solidFill>
                  <a:srgbClr val="FFFFFF"/>
                </a:solidFill>
                <a:latin typeface="微软雅黑" pitchFamily="34" charset="-122"/>
                <a:ea typeface="微软雅黑" pitchFamily="34" charset="-122"/>
              </a:rPr>
              <a:t>添加内容</a:t>
            </a:r>
            <a:endParaRPr lang="zh-CN" altLang="en-US" sz="2500" kern="0" dirty="0">
              <a:solidFill>
                <a:srgbClr val="FFFFFF"/>
              </a:solidFill>
              <a:latin typeface="微软雅黑" pitchFamily="34" charset="-122"/>
              <a:ea typeface="微软雅黑" pitchFamily="34" charset="-122"/>
            </a:endParaRPr>
          </a:p>
        </p:txBody>
      </p:sp>
      <p:sp>
        <p:nvSpPr>
          <p:cNvPr id="8" name="矩形 7"/>
          <p:cNvSpPr/>
          <p:nvPr/>
        </p:nvSpPr>
        <p:spPr>
          <a:xfrm>
            <a:off x="4901780" y="1921449"/>
            <a:ext cx="1982275" cy="1661533"/>
          </a:xfrm>
          <a:prstGeom prst="rect">
            <a:avLst/>
          </a:prstGeom>
          <a:solidFill>
            <a:srgbClr val="F59123"/>
          </a:soli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96" tIns="64146" rIns="128296" bIns="64146" anchor="ctr"/>
          <a:lstStyle/>
          <a:p>
            <a:pPr>
              <a:lnSpc>
                <a:spcPct val="120000"/>
              </a:lnSpc>
              <a:defRPr/>
            </a:pPr>
            <a:r>
              <a:rPr lang="zh-CN" altLang="en-US" b="1" kern="0" dirty="0">
                <a:solidFill>
                  <a:srgbClr val="414455"/>
                </a:solidFill>
                <a:latin typeface="微软雅黑" pitchFamily="34" charset="-122"/>
                <a:ea typeface="微软雅黑" pitchFamily="34" charset="-122"/>
              </a:rPr>
              <a:t>   </a:t>
            </a:r>
            <a:r>
              <a:rPr lang="zh-CN" altLang="en-US" b="1" kern="0" dirty="0" smtClean="0">
                <a:solidFill>
                  <a:srgbClr val="414455"/>
                </a:solidFill>
                <a:latin typeface="微软雅黑" pitchFamily="34" charset="-122"/>
                <a:ea typeface="微软雅黑" pitchFamily="34" charset="-122"/>
              </a:rPr>
              <a:t>添加内容</a:t>
            </a:r>
            <a:endParaRPr lang="zh-CN" altLang="en-US" b="1" kern="0" dirty="0">
              <a:solidFill>
                <a:srgbClr val="414455"/>
              </a:solidFill>
              <a:latin typeface="微软雅黑" pitchFamily="34" charset="-122"/>
              <a:ea typeface="微软雅黑" pitchFamily="34" charset="-122"/>
            </a:endParaRPr>
          </a:p>
        </p:txBody>
      </p:sp>
      <p:sp>
        <p:nvSpPr>
          <p:cNvPr id="9" name="下箭头 8"/>
          <p:cNvSpPr>
            <a:spLocks noChangeArrowheads="1"/>
          </p:cNvSpPr>
          <p:nvPr/>
        </p:nvSpPr>
        <p:spPr bwMode="auto">
          <a:xfrm>
            <a:off x="5366893" y="4028154"/>
            <a:ext cx="1122922" cy="786922"/>
          </a:xfrm>
          <a:prstGeom prst="downArrow">
            <a:avLst>
              <a:gd name="adj1" fmla="val 50000"/>
              <a:gd name="adj2" fmla="val 50000"/>
            </a:avLst>
          </a:prstGeom>
          <a:solidFill>
            <a:srgbClr val="005DA2"/>
          </a:solidFill>
          <a:ln>
            <a:noFill/>
          </a:ln>
          <a:effectLst>
            <a:outerShdw blurRad="50800" dist="38100" dir="2700000" algn="tl" rotWithShape="0">
              <a:prstClr val="black">
                <a:alpha val="40000"/>
              </a:prstClr>
            </a:outerShdw>
          </a:effectLst>
          <a:ex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10" name="TextBox 9"/>
          <p:cNvSpPr txBox="1"/>
          <p:nvPr/>
        </p:nvSpPr>
        <p:spPr bwMode="auto">
          <a:xfrm>
            <a:off x="1378158" y="4243996"/>
            <a:ext cx="2068653"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bwMode="auto">
          <a:xfrm>
            <a:off x="8609587" y="4329434"/>
            <a:ext cx="2070869"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9"/>
          <p:cNvSpPr txBox="1">
            <a:spLocks noChangeArrowheads="1"/>
          </p:cNvSpPr>
          <p:nvPr/>
        </p:nvSpPr>
        <p:spPr bwMode="auto">
          <a:xfrm>
            <a:off x="5292876" y="5071389"/>
            <a:ext cx="1570316" cy="905142"/>
          </a:xfrm>
          <a:prstGeom prst="rect">
            <a:avLst/>
          </a:prstGeom>
          <a:noFill/>
          <a:ln>
            <a:noFill/>
          </a:ln>
          <a:extLst/>
        </p:spPr>
        <p:txBody>
          <a:bodyPr lIns="128296" tIns="64146" rIns="128296" bIns="6414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2100" kern="0" dirty="0">
                <a:solidFill>
                  <a:srgbClr val="4D4D4D"/>
                </a:solidFill>
                <a:latin typeface="微软雅黑" pitchFamily="34" charset="-122"/>
                <a:ea typeface="微软雅黑" pitchFamily="34" charset="-122"/>
              </a:rPr>
              <a:t>单击此处添加标题</a:t>
            </a:r>
          </a:p>
        </p:txBody>
      </p:sp>
      <p:sp>
        <p:nvSpPr>
          <p:cNvPr id="13"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4</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642945958"/>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9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14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9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24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4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3367" y="1854605"/>
            <a:ext cx="8308244" cy="4027508"/>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5" name="椭圆 4"/>
          <p:cNvSpPr/>
          <p:nvPr/>
        </p:nvSpPr>
        <p:spPr>
          <a:xfrm>
            <a:off x="1134713" y="3055793"/>
            <a:ext cx="1617570" cy="1625135"/>
          </a:xfrm>
          <a:prstGeom prst="ellipse">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itchFamily="34" charset="-122"/>
                <a:ea typeface="微软雅黑" pitchFamily="34" charset="-122"/>
              </a:rPr>
              <a:t>点击添加文本</a:t>
            </a:r>
          </a:p>
        </p:txBody>
      </p:sp>
      <p:sp>
        <p:nvSpPr>
          <p:cNvPr id="6" name="椭圆 5"/>
          <p:cNvSpPr/>
          <p:nvPr/>
        </p:nvSpPr>
        <p:spPr>
          <a:xfrm>
            <a:off x="9442956" y="3055793"/>
            <a:ext cx="1617570" cy="1625135"/>
          </a:xfrm>
          <a:prstGeom prst="ellipse">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itchFamily="34" charset="-122"/>
                <a:ea typeface="微软雅黑" pitchFamily="34" charset="-122"/>
              </a:rPr>
              <a:t>点击添加文本</a:t>
            </a:r>
          </a:p>
        </p:txBody>
      </p:sp>
      <p:sp>
        <p:nvSpPr>
          <p:cNvPr id="7" name="矩形 6"/>
          <p:cNvSpPr/>
          <p:nvPr/>
        </p:nvSpPr>
        <p:spPr>
          <a:xfrm>
            <a:off x="5344663" y="3046674"/>
            <a:ext cx="1821875"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8" name="矩形 7"/>
          <p:cNvSpPr/>
          <p:nvPr/>
        </p:nvSpPr>
        <p:spPr>
          <a:xfrm>
            <a:off x="5344663" y="4327638"/>
            <a:ext cx="1821875"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9" name="上箭头 8"/>
          <p:cNvSpPr/>
          <p:nvPr/>
        </p:nvSpPr>
        <p:spPr>
          <a:xfrm>
            <a:off x="5399032" y="2238668"/>
            <a:ext cx="1476911" cy="706581"/>
          </a:xfrm>
          <a:prstGeom prst="upArrow">
            <a:avLst/>
          </a:prstGeom>
          <a:noFill/>
          <a:ln>
            <a:solidFill>
              <a:srgbClr val="FF511F"/>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0" name="上箭头 9"/>
          <p:cNvSpPr/>
          <p:nvPr/>
        </p:nvSpPr>
        <p:spPr>
          <a:xfrm flipV="1">
            <a:off x="5399032" y="4822244"/>
            <a:ext cx="1476911" cy="706581"/>
          </a:xfrm>
          <a:prstGeom prst="upArrow">
            <a:avLst/>
          </a:prstGeom>
          <a:noFill/>
          <a:ln>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1" name="矩形 10"/>
          <p:cNvSpPr/>
          <p:nvPr/>
        </p:nvSpPr>
        <p:spPr>
          <a:xfrm>
            <a:off x="3860663" y="5670141"/>
            <a:ext cx="4430734" cy="423949"/>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a:latin typeface="微软雅黑" pitchFamily="34" charset="-122"/>
                <a:ea typeface="微软雅黑" pitchFamily="34" charset="-122"/>
              </a:rPr>
              <a:t>点击添加文本</a:t>
            </a:r>
          </a:p>
        </p:txBody>
      </p:sp>
      <p:sp>
        <p:nvSpPr>
          <p:cNvPr id="12" name="矩形 11"/>
          <p:cNvSpPr/>
          <p:nvPr/>
        </p:nvSpPr>
        <p:spPr>
          <a:xfrm>
            <a:off x="3860663" y="1642632"/>
            <a:ext cx="4430734" cy="423949"/>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dirty="0">
                <a:latin typeface="微软雅黑" pitchFamily="34" charset="-122"/>
                <a:ea typeface="微软雅黑" pitchFamily="34" charset="-122"/>
              </a:rPr>
              <a:t>点击添加文本</a:t>
            </a:r>
          </a:p>
        </p:txBody>
      </p:sp>
      <p:sp>
        <p:nvSpPr>
          <p:cNvPr id="13" name="五边形 2"/>
          <p:cNvSpPr/>
          <p:nvPr/>
        </p:nvSpPr>
        <p:spPr>
          <a:xfrm>
            <a:off x="3245205" y="3921354"/>
            <a:ext cx="5784569"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4" name="五边形 2"/>
          <p:cNvSpPr/>
          <p:nvPr/>
        </p:nvSpPr>
        <p:spPr>
          <a:xfrm flipH="1">
            <a:off x="3245205" y="3497405"/>
            <a:ext cx="5784569"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5"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5</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642945958"/>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9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4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9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9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4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9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5656824" y="1341562"/>
            <a:ext cx="1275540" cy="1294904"/>
          </a:xfrm>
          <a:prstGeom prst="ellipse">
            <a:avLst/>
          </a:prstGeom>
          <a:solidFill>
            <a:schemeClr val="bg1">
              <a:lumMod val="50000"/>
            </a:schemeClr>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5" name="Oval 4"/>
          <p:cNvSpPr>
            <a:spLocks noChangeArrowheads="1"/>
          </p:cNvSpPr>
          <p:nvPr/>
        </p:nvSpPr>
        <p:spPr bwMode="auto">
          <a:xfrm>
            <a:off x="5656824" y="1341562"/>
            <a:ext cx="1275540" cy="1294904"/>
          </a:xfrm>
          <a:prstGeom prst="ellipse">
            <a:avLst/>
          </a:pr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6" name="Oval 4"/>
          <p:cNvSpPr>
            <a:spLocks noChangeArrowheads="1"/>
          </p:cNvSpPr>
          <p:nvPr/>
        </p:nvSpPr>
        <p:spPr bwMode="auto">
          <a:xfrm>
            <a:off x="4238298" y="1926971"/>
            <a:ext cx="1745094" cy="1771589"/>
          </a:xfrm>
          <a:prstGeom prst="ellipse">
            <a:avLst/>
          </a:prstGeom>
          <a:solidFill>
            <a:srgbClr val="F59123"/>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7" name="Oval 4"/>
          <p:cNvSpPr>
            <a:spLocks noChangeArrowheads="1"/>
          </p:cNvSpPr>
          <p:nvPr/>
        </p:nvSpPr>
        <p:spPr bwMode="auto">
          <a:xfrm>
            <a:off x="4238298" y="2455971"/>
            <a:ext cx="1745094" cy="1242590"/>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8" name="Oval 4"/>
          <p:cNvSpPr>
            <a:spLocks noChangeArrowheads="1"/>
          </p:cNvSpPr>
          <p:nvPr/>
        </p:nvSpPr>
        <p:spPr bwMode="auto">
          <a:xfrm>
            <a:off x="2592165" y="2740647"/>
            <a:ext cx="2150799" cy="2183738"/>
          </a:xfrm>
          <a:prstGeom prst="ellipse">
            <a:avLst/>
          </a:prstGeom>
          <a:solidFill>
            <a:srgbClr val="2A6D7D"/>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9" name="Oval 4"/>
          <p:cNvSpPr>
            <a:spLocks noChangeArrowheads="1"/>
          </p:cNvSpPr>
          <p:nvPr/>
        </p:nvSpPr>
        <p:spPr bwMode="auto">
          <a:xfrm>
            <a:off x="2592165" y="3814186"/>
            <a:ext cx="2150799" cy="111020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10" name="Oval 4"/>
          <p:cNvSpPr>
            <a:spLocks noChangeArrowheads="1"/>
          </p:cNvSpPr>
          <p:nvPr/>
        </p:nvSpPr>
        <p:spPr bwMode="auto">
          <a:xfrm>
            <a:off x="648426" y="3785806"/>
            <a:ext cx="2639871" cy="2680302"/>
          </a:xfrm>
          <a:prstGeom prst="ellipse">
            <a:avLst/>
          </a:prstGeom>
          <a:solidFill>
            <a:srgbClr val="FF511F"/>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11" name="Oval 4"/>
          <p:cNvSpPr>
            <a:spLocks noChangeArrowheads="1"/>
          </p:cNvSpPr>
          <p:nvPr/>
        </p:nvSpPr>
        <p:spPr bwMode="auto">
          <a:xfrm>
            <a:off x="875867" y="5877984"/>
            <a:ext cx="2184991" cy="58812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12" name="TextBox 11"/>
          <p:cNvSpPr txBox="1"/>
          <p:nvPr/>
        </p:nvSpPr>
        <p:spPr>
          <a:xfrm>
            <a:off x="1120187" y="4854223"/>
            <a:ext cx="1680869" cy="543466"/>
          </a:xfrm>
          <a:prstGeom prst="rect">
            <a:avLst/>
          </a:prstGeom>
          <a:noFill/>
        </p:spPr>
        <p:txBody>
          <a:bodyPr wrap="none" lIns="96248" tIns="48125" rIns="96248" bIns="48125" rtlCol="0" anchor="ctr">
            <a:spAutoFit/>
          </a:bodyPr>
          <a:lstStyle/>
          <a:p>
            <a:r>
              <a:rPr lang="zh-CN" altLang="en-US" sz="2900" dirty="0" smtClean="0">
                <a:solidFill>
                  <a:schemeClr val="bg1"/>
                </a:solidFill>
                <a:latin typeface="微软雅黑" pitchFamily="34" charset="-122"/>
                <a:ea typeface="微软雅黑" pitchFamily="34" charset="-122"/>
              </a:rPr>
              <a:t>添加文字</a:t>
            </a:r>
            <a:endParaRPr lang="zh-CN" altLang="en-US" sz="2900" dirty="0">
              <a:solidFill>
                <a:schemeClr val="bg1"/>
              </a:solidFill>
              <a:latin typeface="微软雅黑" pitchFamily="34" charset="-122"/>
              <a:ea typeface="微软雅黑" pitchFamily="34" charset="-122"/>
            </a:endParaRPr>
          </a:p>
        </p:txBody>
      </p:sp>
      <p:sp>
        <p:nvSpPr>
          <p:cNvPr id="13" name="TextBox 12"/>
          <p:cNvSpPr txBox="1"/>
          <p:nvPr/>
        </p:nvSpPr>
        <p:spPr>
          <a:xfrm>
            <a:off x="2935407" y="3179633"/>
            <a:ext cx="1475817" cy="481911"/>
          </a:xfrm>
          <a:prstGeom prst="rect">
            <a:avLst/>
          </a:prstGeom>
          <a:noFill/>
        </p:spPr>
        <p:txBody>
          <a:bodyPr wrap="none" lIns="96248" tIns="48125" rIns="96248" bIns="48125" rtlCol="0" anchor="ctr">
            <a:spAutoFit/>
          </a:bodyPr>
          <a:lstStyle/>
          <a:p>
            <a:r>
              <a:rPr lang="zh-CN" altLang="en-US" sz="2500" dirty="0" smtClean="0">
                <a:solidFill>
                  <a:schemeClr val="bg1"/>
                </a:solidFill>
                <a:latin typeface="微软雅黑" pitchFamily="34" charset="-122"/>
                <a:ea typeface="微软雅黑" pitchFamily="34" charset="-122"/>
              </a:rPr>
              <a:t>添加文字</a:t>
            </a:r>
            <a:endParaRPr lang="zh-CN" altLang="en-US" sz="2500" dirty="0">
              <a:solidFill>
                <a:schemeClr val="bg1"/>
              </a:solidFill>
              <a:latin typeface="微软雅黑" pitchFamily="34" charset="-122"/>
              <a:ea typeface="微软雅黑" pitchFamily="34" charset="-122"/>
            </a:endParaRPr>
          </a:p>
        </p:txBody>
      </p:sp>
      <p:sp>
        <p:nvSpPr>
          <p:cNvPr id="14" name="TextBox 13"/>
          <p:cNvSpPr txBox="1"/>
          <p:nvPr/>
        </p:nvSpPr>
        <p:spPr>
          <a:xfrm>
            <a:off x="4477397" y="2598733"/>
            <a:ext cx="1424554" cy="466522"/>
          </a:xfrm>
          <a:prstGeom prst="rect">
            <a:avLst/>
          </a:prstGeom>
          <a:noFill/>
        </p:spPr>
        <p:txBody>
          <a:bodyPr wrap="none" lIns="96248" tIns="48125" rIns="96248" bIns="48125" rtlCol="0" anchor="ctr">
            <a:spAutoFit/>
          </a:bodyPr>
          <a:lstStyle/>
          <a:p>
            <a:r>
              <a:rPr lang="zh-CN" altLang="en-US" dirty="0" smtClean="0">
                <a:solidFill>
                  <a:schemeClr val="bg1"/>
                </a:solidFill>
                <a:latin typeface="微软雅黑" pitchFamily="34" charset="-122"/>
                <a:ea typeface="微软雅黑" pitchFamily="34" charset="-122"/>
              </a:rPr>
              <a:t>添加文字</a:t>
            </a:r>
            <a:endParaRPr lang="zh-CN" altLang="en-US" dirty="0">
              <a:solidFill>
                <a:schemeClr val="bg1"/>
              </a:solidFill>
              <a:latin typeface="微软雅黑" pitchFamily="34" charset="-122"/>
              <a:ea typeface="微软雅黑" pitchFamily="34" charset="-122"/>
            </a:endParaRPr>
          </a:p>
        </p:txBody>
      </p:sp>
      <p:cxnSp>
        <p:nvCxnSpPr>
          <p:cNvPr id="15" name="直接连接符 14"/>
          <p:cNvCxnSpPr/>
          <p:nvPr/>
        </p:nvCxnSpPr>
        <p:spPr>
          <a:xfrm>
            <a:off x="6296359" y="2168877"/>
            <a:ext cx="112162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5099163" y="3145017"/>
            <a:ext cx="231882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3618190" y="4257165"/>
            <a:ext cx="3799795"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968361" y="5415794"/>
            <a:ext cx="5449624"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7505945" y="5125957"/>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0" name="TextBox 19"/>
          <p:cNvSpPr txBox="1"/>
          <p:nvPr/>
        </p:nvSpPr>
        <p:spPr>
          <a:xfrm>
            <a:off x="7505945" y="3985133"/>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1" name="TextBox 20"/>
          <p:cNvSpPr txBox="1"/>
          <p:nvPr/>
        </p:nvSpPr>
        <p:spPr>
          <a:xfrm>
            <a:off x="7505945" y="2844310"/>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2" name="TextBox 21"/>
          <p:cNvSpPr txBox="1"/>
          <p:nvPr/>
        </p:nvSpPr>
        <p:spPr>
          <a:xfrm>
            <a:off x="7505945" y="1922792"/>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3" name="TextBox 22"/>
          <p:cNvSpPr txBox="1"/>
          <p:nvPr/>
        </p:nvSpPr>
        <p:spPr>
          <a:xfrm>
            <a:off x="5770278" y="1817309"/>
            <a:ext cx="1014453" cy="343411"/>
          </a:xfrm>
          <a:prstGeom prst="rect">
            <a:avLst/>
          </a:prstGeom>
          <a:noFill/>
        </p:spPr>
        <p:txBody>
          <a:bodyPr wrap="none" lIns="96248" tIns="48125" rIns="96248" bIns="48125" rtlCol="0" anchor="ctr">
            <a:spAutoFit/>
          </a:bodyPr>
          <a:lstStyle/>
          <a:p>
            <a:r>
              <a:rPr lang="zh-CN" altLang="en-US" sz="1600" dirty="0" smtClean="0">
                <a:solidFill>
                  <a:schemeClr val="bg1"/>
                </a:solidFill>
                <a:latin typeface="微软雅黑" pitchFamily="34" charset="-122"/>
                <a:ea typeface="微软雅黑" pitchFamily="34" charset="-122"/>
              </a:rPr>
              <a:t>添加文字</a:t>
            </a:r>
            <a:endParaRPr lang="zh-CN" altLang="en-US" sz="1600" dirty="0">
              <a:solidFill>
                <a:schemeClr val="bg1"/>
              </a:solidFill>
              <a:latin typeface="微软雅黑" pitchFamily="34" charset="-122"/>
              <a:ea typeface="微软雅黑" pitchFamily="34" charset="-122"/>
            </a:endParaRPr>
          </a:p>
        </p:txBody>
      </p:sp>
      <p:sp>
        <p:nvSpPr>
          <p:cNvPr id="24"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6</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22980139"/>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9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20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5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5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40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5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50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60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65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70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75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85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90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95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100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10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15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9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20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5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5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40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5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50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60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65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70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75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85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90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95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100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10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15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4"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chemeClr val="tx1">
              <a:lumMod val="75000"/>
              <a:lumOff val="25000"/>
            </a:schemeClr>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headEnd/>
              <a:tailEnd/>
            </a:ln>
          </p:spPr>
          <p:txBody>
            <a:bodyPr lIns="121898" tIns="60948" rIns="121898" bIns="60948">
              <a:spAutoFit/>
            </a:bodyPr>
            <a:lstStyle/>
            <a:p>
              <a:pPr algn="ctr"/>
              <a:r>
                <a:rPr lang="zh-CN" altLang="en-US" sz="6600" b="1" dirty="0">
                  <a:solidFill>
                    <a:schemeClr val="bg1"/>
                  </a:solidFill>
                  <a:latin typeface="微软雅黑" pitchFamily="34" charset="-122"/>
                  <a:ea typeface="微软雅黑" pitchFamily="34" charset="-122"/>
                </a:rPr>
                <a:t>目</a:t>
              </a:r>
              <a:endParaRPr lang="en-US" altLang="zh-CN" sz="6600" b="1" dirty="0">
                <a:solidFill>
                  <a:schemeClr val="bg1"/>
                </a:solidFill>
                <a:latin typeface="微软雅黑" pitchFamily="34" charset="-122"/>
                <a:ea typeface="微软雅黑" pitchFamily="34" charset="-122"/>
              </a:endParaRPr>
            </a:p>
            <a:p>
              <a:pPr algn="ctr"/>
              <a:r>
                <a:rPr lang="zh-CN" altLang="en-US" sz="6600" b="1" dirty="0">
                  <a:solidFill>
                    <a:schemeClr val="bg1"/>
                  </a:solidFill>
                  <a:latin typeface="微软雅黑" pitchFamily="34" charset="-122"/>
                  <a:ea typeface="微软雅黑" pitchFamily="34" charset="-122"/>
                </a:rPr>
                <a:t>录</a:t>
              </a:r>
            </a:p>
          </p:txBody>
        </p:sp>
      </p:grpSp>
      <p:grpSp>
        <p:nvGrpSpPr>
          <p:cNvPr id="42" name="组合 9"/>
          <p:cNvGrpSpPr>
            <a:grpSpLocks/>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5912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01</a:t>
              </a:r>
              <a:endParaRPr lang="zh-CN" altLang="en-US" sz="3200">
                <a:solidFill>
                  <a:schemeClr val="bg1"/>
                </a:solidFill>
                <a:latin typeface="Impact" pitchFamily="34" charset="0"/>
              </a:endParaRPr>
            </a:p>
          </p:txBody>
        </p:sp>
      </p:grpSp>
      <p:grpSp>
        <p:nvGrpSpPr>
          <p:cNvPr id="48" name="组合 37"/>
          <p:cNvGrpSpPr>
            <a:grpSpLocks/>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5D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05</a:t>
              </a:r>
              <a:endParaRPr lang="zh-CN" altLang="en-US" sz="3200" dirty="0">
                <a:solidFill>
                  <a:schemeClr val="bg1"/>
                </a:solidFill>
                <a:latin typeface="Impact" pitchFamily="34" charset="0"/>
              </a:endParaRPr>
            </a:p>
          </p:txBody>
        </p:sp>
      </p:grpSp>
      <p:grpSp>
        <p:nvGrpSpPr>
          <p:cNvPr id="51" name="组合 40"/>
          <p:cNvGrpSpPr>
            <a:grpSpLocks/>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FF511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04</a:t>
              </a:r>
              <a:endParaRPr lang="zh-CN" altLang="en-US" sz="3200">
                <a:solidFill>
                  <a:schemeClr val="bg1"/>
                </a:solidFill>
                <a:latin typeface="Impact" pitchFamily="34" charset="0"/>
              </a:endParaRPr>
            </a:p>
          </p:txBody>
        </p:sp>
      </p:grpSp>
      <p:grpSp>
        <p:nvGrpSpPr>
          <p:cNvPr id="54" name="组合 43"/>
          <p:cNvGrpSpPr>
            <a:grpSpLocks/>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2A6D7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headEnd/>
              <a:tailEnd/>
            </a:ln>
          </p:spPr>
          <p:txBody>
            <a:bodyPr>
              <a:spAutoFit/>
            </a:bodyPr>
            <a:lstStyle/>
            <a:p>
              <a:r>
                <a:rPr lang="en-US" altLang="zh-CN" sz="3200" dirty="0">
                  <a:solidFill>
                    <a:schemeClr val="bg1"/>
                  </a:solidFill>
                  <a:latin typeface="Impact" pitchFamily="34" charset="0"/>
                </a:rPr>
                <a:t>03</a:t>
              </a:r>
              <a:endParaRPr lang="zh-CN" altLang="en-US" sz="3200" dirty="0">
                <a:solidFill>
                  <a:schemeClr val="bg1"/>
                </a:solidFill>
                <a:latin typeface="Impact" pitchFamily="34" charset="0"/>
              </a:endParaRPr>
            </a:p>
          </p:txBody>
        </p:sp>
      </p:grpSp>
      <p:grpSp>
        <p:nvGrpSpPr>
          <p:cNvPr id="57" name="组合 46"/>
          <p:cNvGrpSpPr>
            <a:grpSpLocks/>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33B6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headEnd/>
              <a:tailEnd/>
            </a:ln>
          </p:spPr>
          <p:txBody>
            <a:bodyPr>
              <a:spAutoFit/>
            </a:bodyPr>
            <a:lstStyle/>
            <a:p>
              <a:r>
                <a:rPr lang="en-US" altLang="zh-CN" sz="3200">
                  <a:solidFill>
                    <a:schemeClr val="bg1"/>
                  </a:solidFill>
                  <a:latin typeface="Impact" pitchFamily="34" charset="0"/>
                </a:rPr>
                <a:t>02</a:t>
              </a:r>
              <a:endParaRPr lang="zh-CN" altLang="en-US" sz="3200">
                <a:solidFill>
                  <a:schemeClr val="bg1"/>
                </a:solidFill>
                <a:latin typeface="Impact" pitchFamily="34" charset="0"/>
              </a:endParaRPr>
            </a:p>
          </p:txBody>
        </p:sp>
      </p:grpSp>
      <p:grpSp>
        <p:nvGrpSpPr>
          <p:cNvPr id="77" name="组合 76"/>
          <p:cNvGrpSpPr/>
          <p:nvPr/>
        </p:nvGrpSpPr>
        <p:grpSpPr>
          <a:xfrm>
            <a:off x="6263011" y="1413570"/>
            <a:ext cx="3741980" cy="511504"/>
            <a:chOff x="6339097" y="1573726"/>
            <a:chExt cx="3744416" cy="511504"/>
          </a:xfrm>
        </p:grpSpPr>
        <p:sp>
          <p:nvSpPr>
            <p:cNvPr id="78" name="圆角矩形 77"/>
            <p:cNvSpPr/>
            <p:nvPr/>
          </p:nvSpPr>
          <p:spPr>
            <a:xfrm>
              <a:off x="6339097" y="1573726"/>
              <a:ext cx="3744416" cy="511504"/>
            </a:xfrm>
            <a:prstGeom prst="roundRect">
              <a:avLst/>
            </a:prstGeom>
            <a:solidFill>
              <a:srgbClr val="F591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近期工作概述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p:grpSpPr>
        <p:sp>
          <p:nvSpPr>
            <p:cNvPr id="82" name="圆角矩形 81"/>
            <p:cNvSpPr/>
            <p:nvPr/>
          </p:nvSpPr>
          <p:spPr>
            <a:xfrm>
              <a:off x="6315199" y="2410178"/>
              <a:ext cx="3744416" cy="511504"/>
            </a:xfrm>
            <a:prstGeom prst="roundRect">
              <a:avLst/>
            </a:prstGeom>
            <a:solidFill>
              <a:srgbClr val="033B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p:grpSpPr>
        <p:sp>
          <p:nvSpPr>
            <p:cNvPr id="86" name="圆角矩形 85"/>
            <p:cNvSpPr/>
            <p:nvPr/>
          </p:nvSpPr>
          <p:spPr>
            <a:xfrm>
              <a:off x="6339097" y="3296031"/>
              <a:ext cx="3744416" cy="511504"/>
            </a:xfrm>
            <a:prstGeom prst="roundRect">
              <a:avLst/>
            </a:prstGeom>
            <a:solidFill>
              <a:srgbClr val="2A6D7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p:grpSpPr>
        <p:sp>
          <p:nvSpPr>
            <p:cNvPr id="90" name="圆角矩形 89"/>
            <p:cNvSpPr/>
            <p:nvPr/>
          </p:nvSpPr>
          <p:spPr>
            <a:xfrm>
              <a:off x="6339097" y="4180903"/>
              <a:ext cx="3744416" cy="511504"/>
            </a:xfrm>
            <a:prstGeom prst="roundRect">
              <a:avLst/>
            </a:prstGeom>
            <a:solidFill>
              <a:srgbClr val="FF511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经验与不足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p:grpSpPr>
        <p:sp>
          <p:nvSpPr>
            <p:cNvPr id="94" name="圆角矩形 9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下一阶段计划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5178333"/>
            <a:ext cx="576064" cy="679386"/>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6203342"/>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93"/>
                                        </p:tgtEl>
                                      </p:cBhvr>
                                    </p:animEffect>
                                    <p:animScale>
                                      <p:cBhvr>
                                        <p:cTn id="12" dur="250" autoRev="1" fill="hold"/>
                                        <p:tgtEl>
                                          <p:spTgt spid="9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48"/>
                                        </p:tgtEl>
                                      </p:cBhvr>
                                    </p:animEffect>
                                    <p:animScale>
                                      <p:cBhvr>
                                        <p:cTn id="15" dur="2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198662" y="1769701"/>
            <a:ext cx="1758227" cy="1766452"/>
          </a:xfrm>
          <a:prstGeom prst="rect">
            <a:avLst/>
          </a:prstGeom>
          <a:solidFill>
            <a:srgbClr val="2A6D7D"/>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7" name="矩形 46"/>
          <p:cNvSpPr/>
          <p:nvPr/>
        </p:nvSpPr>
        <p:spPr>
          <a:xfrm>
            <a:off x="1198662" y="3536153"/>
            <a:ext cx="1758227"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48" name="矩形 47"/>
          <p:cNvSpPr/>
          <p:nvPr/>
        </p:nvSpPr>
        <p:spPr>
          <a:xfrm>
            <a:off x="3185458" y="1769701"/>
            <a:ext cx="1758227" cy="1766452"/>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9" name="矩形 48"/>
          <p:cNvSpPr/>
          <p:nvPr/>
        </p:nvSpPr>
        <p:spPr>
          <a:xfrm>
            <a:off x="3185458" y="3536153"/>
            <a:ext cx="1758227"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0" name="矩形 49"/>
          <p:cNvSpPr/>
          <p:nvPr/>
        </p:nvSpPr>
        <p:spPr>
          <a:xfrm>
            <a:off x="5172256" y="1769701"/>
            <a:ext cx="1758227" cy="1766452"/>
          </a:xfrm>
          <a:prstGeom prst="rect">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1" name="矩形 50"/>
          <p:cNvSpPr/>
          <p:nvPr/>
        </p:nvSpPr>
        <p:spPr>
          <a:xfrm>
            <a:off x="5172256" y="3536153"/>
            <a:ext cx="1758227"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2" name="矩形 51"/>
          <p:cNvSpPr/>
          <p:nvPr/>
        </p:nvSpPr>
        <p:spPr>
          <a:xfrm>
            <a:off x="7159054" y="1769701"/>
            <a:ext cx="1758227"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3" name="矩形 52"/>
          <p:cNvSpPr/>
          <p:nvPr/>
        </p:nvSpPr>
        <p:spPr>
          <a:xfrm>
            <a:off x="7159054" y="3536153"/>
            <a:ext cx="1758227"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4" name="矩形 53"/>
          <p:cNvSpPr/>
          <p:nvPr/>
        </p:nvSpPr>
        <p:spPr>
          <a:xfrm>
            <a:off x="9145850" y="1769701"/>
            <a:ext cx="1758227" cy="17664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5" name="矩形 54"/>
          <p:cNvSpPr/>
          <p:nvPr/>
        </p:nvSpPr>
        <p:spPr>
          <a:xfrm>
            <a:off x="9145850" y="3536153"/>
            <a:ext cx="1758227" cy="1059871"/>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bg1"/>
                </a:solidFill>
                <a:latin typeface="微软雅黑" pitchFamily="34" charset="-122"/>
                <a:ea typeface="微软雅黑" pitchFamily="34" charset="-122"/>
                <a:cs typeface="华文黑体" pitchFamily="2" charset="-122"/>
              </a:rPr>
              <a:t>点击添加标题</a:t>
            </a:r>
          </a:p>
          <a:p>
            <a:pPr algn="ctr"/>
            <a:r>
              <a:rPr lang="zh-CN" altLang="en-US" sz="1600" dirty="0">
                <a:solidFill>
                  <a:schemeClr val="bg1"/>
                </a:solidFill>
                <a:latin typeface="微软雅黑" pitchFamily="34" charset="-122"/>
                <a:ea typeface="微软雅黑" pitchFamily="34" charset="-122"/>
                <a:cs typeface="华文黑体" pitchFamily="2" charset="-122"/>
              </a:rPr>
              <a:t>点击添加标题</a:t>
            </a:r>
          </a:p>
        </p:txBody>
      </p:sp>
      <p:grpSp>
        <p:nvGrpSpPr>
          <p:cNvPr id="56" name="组合 55"/>
          <p:cNvGrpSpPr/>
          <p:nvPr/>
        </p:nvGrpSpPr>
        <p:grpSpPr>
          <a:xfrm>
            <a:off x="1761554" y="1981674"/>
            <a:ext cx="632445" cy="816776"/>
            <a:chOff x="3095876" y="2479873"/>
            <a:chExt cx="366231" cy="470769"/>
          </a:xfrm>
        </p:grpSpPr>
        <p:sp>
          <p:nvSpPr>
            <p:cNvPr id="5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sp>
        <p:nvSpPr>
          <p:cNvPr id="61" name="Freeform 64"/>
          <p:cNvSpPr>
            <a:spLocks noEditPoints="1"/>
          </p:cNvSpPr>
          <p:nvPr/>
        </p:nvSpPr>
        <p:spPr bwMode="auto">
          <a:xfrm flipH="1">
            <a:off x="3629251" y="2027479"/>
            <a:ext cx="870644" cy="7251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477" tIns="44738" rIns="89477" bIns="4473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nvGrpSpPr>
          <p:cNvPr id="62" name="组合 61"/>
          <p:cNvGrpSpPr/>
          <p:nvPr/>
        </p:nvGrpSpPr>
        <p:grpSpPr>
          <a:xfrm>
            <a:off x="5779616" y="1992701"/>
            <a:ext cx="543508" cy="794725"/>
            <a:chOff x="5690315" y="3674507"/>
            <a:chExt cx="314729" cy="458061"/>
          </a:xfrm>
        </p:grpSpPr>
        <p:sp>
          <p:nvSpPr>
            <p:cNvPr id="6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sp>
        <p:nvSpPr>
          <p:cNvPr id="65" name="Freeform 9"/>
          <p:cNvSpPr>
            <a:spLocks/>
          </p:cNvSpPr>
          <p:nvPr/>
        </p:nvSpPr>
        <p:spPr bwMode="auto">
          <a:xfrm flipH="1">
            <a:off x="7586403" y="2105735"/>
            <a:ext cx="903531" cy="56865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477" tIns="44738" rIns="89477" bIns="4473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nvGrpSpPr>
          <p:cNvPr id="66" name="组合 65"/>
          <p:cNvGrpSpPr/>
          <p:nvPr/>
        </p:nvGrpSpPr>
        <p:grpSpPr>
          <a:xfrm>
            <a:off x="9639840" y="2026610"/>
            <a:ext cx="770253" cy="726907"/>
            <a:chOff x="1784487" y="2486066"/>
            <a:chExt cx="446032" cy="418971"/>
          </a:xfrm>
          <a:solidFill>
            <a:schemeClr val="bg1"/>
          </a:solidFill>
        </p:grpSpPr>
        <p:sp>
          <p:nvSpPr>
            <p:cNvPr id="6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7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7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grpSp>
        <p:nvGrpSpPr>
          <p:cNvPr id="73" name="组合 72"/>
          <p:cNvGrpSpPr/>
          <p:nvPr/>
        </p:nvGrpSpPr>
        <p:grpSpPr>
          <a:xfrm>
            <a:off x="1972284" y="3041545"/>
            <a:ext cx="8158175" cy="211974"/>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1955404" y="4596022"/>
            <a:ext cx="244746"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1" name="等腰三角形 80"/>
          <p:cNvSpPr/>
          <p:nvPr/>
        </p:nvSpPr>
        <p:spPr>
          <a:xfrm flipV="1">
            <a:off x="3942201" y="4596022"/>
            <a:ext cx="244746"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2" name="等腰三角形 81"/>
          <p:cNvSpPr/>
          <p:nvPr/>
        </p:nvSpPr>
        <p:spPr>
          <a:xfrm flipV="1">
            <a:off x="5928999" y="4596022"/>
            <a:ext cx="244746"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3" name="等腰三角形 82"/>
          <p:cNvSpPr/>
          <p:nvPr/>
        </p:nvSpPr>
        <p:spPr>
          <a:xfrm flipV="1">
            <a:off x="7915795" y="4596022"/>
            <a:ext cx="244746"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4" name="等腰三角形 83"/>
          <p:cNvSpPr/>
          <p:nvPr/>
        </p:nvSpPr>
        <p:spPr>
          <a:xfrm flipV="1">
            <a:off x="9902594" y="4596022"/>
            <a:ext cx="244746" cy="211974"/>
          </a:xfrm>
          <a:prstGeom prst="triangle">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5" name="TextBox 84"/>
          <p:cNvSpPr txBox="1"/>
          <p:nvPr/>
        </p:nvSpPr>
        <p:spPr>
          <a:xfrm>
            <a:off x="1440382" y="4940195"/>
            <a:ext cx="1274790" cy="418710"/>
          </a:xfrm>
          <a:prstGeom prst="rect">
            <a:avLst/>
          </a:prstGeom>
          <a:noFill/>
        </p:spPr>
        <p:txBody>
          <a:bodyPr wrap="none" lIns="89477" tIns="44738" rIns="89477" bIns="44738" rtlCol="0">
            <a:spAutoFit/>
          </a:bodyPr>
          <a:lstStyle/>
          <a:p>
            <a:pPr algn="ctr"/>
            <a:r>
              <a:rPr lang="zh-CN" altLang="en-US" sz="2100" b="1" dirty="0">
                <a:solidFill>
                  <a:srgbClr val="2A6D7D"/>
                </a:solidFill>
                <a:latin typeface="微软雅黑" pitchFamily="34" charset="-122"/>
                <a:ea typeface="微软雅黑" pitchFamily="34" charset="-122"/>
              </a:rPr>
              <a:t>添加文字</a:t>
            </a:r>
          </a:p>
        </p:txBody>
      </p:sp>
      <p:sp>
        <p:nvSpPr>
          <p:cNvPr id="86" name="TextBox 85"/>
          <p:cNvSpPr txBox="1"/>
          <p:nvPr/>
        </p:nvSpPr>
        <p:spPr>
          <a:xfrm>
            <a:off x="3427179" y="4940195"/>
            <a:ext cx="1274790" cy="418710"/>
          </a:xfrm>
          <a:prstGeom prst="rect">
            <a:avLst/>
          </a:prstGeom>
          <a:noFill/>
        </p:spPr>
        <p:txBody>
          <a:bodyPr wrap="none" lIns="89477" tIns="44738" rIns="89477" bIns="44738" rtlCol="0">
            <a:spAutoFit/>
          </a:bodyPr>
          <a:lstStyle/>
          <a:p>
            <a:pPr algn="ctr"/>
            <a:r>
              <a:rPr lang="zh-CN" altLang="en-US" sz="2100" b="1" dirty="0">
                <a:solidFill>
                  <a:srgbClr val="FF511F"/>
                </a:solidFill>
                <a:latin typeface="微软雅黑" pitchFamily="34" charset="-122"/>
                <a:ea typeface="微软雅黑" pitchFamily="34" charset="-122"/>
              </a:rPr>
              <a:t>添加文字</a:t>
            </a:r>
          </a:p>
        </p:txBody>
      </p:sp>
      <p:sp>
        <p:nvSpPr>
          <p:cNvPr id="87" name="TextBox 86"/>
          <p:cNvSpPr txBox="1"/>
          <p:nvPr/>
        </p:nvSpPr>
        <p:spPr>
          <a:xfrm>
            <a:off x="5413978" y="4940195"/>
            <a:ext cx="1274790" cy="418710"/>
          </a:xfrm>
          <a:prstGeom prst="rect">
            <a:avLst/>
          </a:prstGeom>
          <a:noFill/>
        </p:spPr>
        <p:txBody>
          <a:bodyPr wrap="none" lIns="89477" tIns="44738" rIns="89477" bIns="44738" rtlCol="0">
            <a:spAutoFit/>
          </a:bodyPr>
          <a:lstStyle/>
          <a:p>
            <a:pPr algn="ctr"/>
            <a:r>
              <a:rPr lang="zh-CN" altLang="en-US" sz="2100" b="1" dirty="0">
                <a:solidFill>
                  <a:srgbClr val="F59123"/>
                </a:solidFill>
                <a:latin typeface="微软雅黑" pitchFamily="34" charset="-122"/>
                <a:ea typeface="微软雅黑" pitchFamily="34" charset="-122"/>
              </a:rPr>
              <a:t>添加文字</a:t>
            </a:r>
          </a:p>
        </p:txBody>
      </p:sp>
      <p:sp>
        <p:nvSpPr>
          <p:cNvPr id="88" name="TextBox 87"/>
          <p:cNvSpPr txBox="1"/>
          <p:nvPr/>
        </p:nvSpPr>
        <p:spPr>
          <a:xfrm>
            <a:off x="7400775" y="4940195"/>
            <a:ext cx="1274790" cy="418710"/>
          </a:xfrm>
          <a:prstGeom prst="rect">
            <a:avLst/>
          </a:prstGeom>
          <a:noFill/>
        </p:spPr>
        <p:txBody>
          <a:bodyPr wrap="none" lIns="89477" tIns="44738" rIns="89477" bIns="44738" rtlCol="0">
            <a:spAutoFit/>
          </a:bodyPr>
          <a:lstStyle/>
          <a:p>
            <a:pPr algn="ctr"/>
            <a:r>
              <a:rPr lang="zh-CN" altLang="en-US" sz="2100" b="1" dirty="0">
                <a:solidFill>
                  <a:srgbClr val="005DA2"/>
                </a:solidFill>
                <a:latin typeface="微软雅黑" pitchFamily="34" charset="-122"/>
                <a:ea typeface="微软雅黑" pitchFamily="34" charset="-122"/>
              </a:rPr>
              <a:t>添加文字</a:t>
            </a:r>
          </a:p>
        </p:txBody>
      </p:sp>
      <p:sp>
        <p:nvSpPr>
          <p:cNvPr id="89" name="TextBox 88"/>
          <p:cNvSpPr txBox="1"/>
          <p:nvPr/>
        </p:nvSpPr>
        <p:spPr>
          <a:xfrm>
            <a:off x="9387571" y="4940195"/>
            <a:ext cx="1274790" cy="418710"/>
          </a:xfrm>
          <a:prstGeom prst="rect">
            <a:avLst/>
          </a:prstGeom>
          <a:noFill/>
        </p:spPr>
        <p:txBody>
          <a:bodyPr wrap="none" lIns="89477" tIns="44738" rIns="89477" bIns="44738" rtlCol="0">
            <a:spAutoFit/>
          </a:bodyPr>
          <a:lstStyle/>
          <a:p>
            <a:pPr algn="ctr"/>
            <a:r>
              <a:rPr lang="zh-CN" altLang="en-US" sz="2100" b="1" dirty="0">
                <a:solidFill>
                  <a:schemeClr val="tx1">
                    <a:lumMod val="65000"/>
                    <a:lumOff val="35000"/>
                  </a:schemeClr>
                </a:solidFill>
                <a:latin typeface="微软雅黑" pitchFamily="34" charset="-122"/>
                <a:ea typeface="微软雅黑" pitchFamily="34" charset="-122"/>
              </a:rPr>
              <a:t>添加文字</a:t>
            </a:r>
          </a:p>
        </p:txBody>
      </p:sp>
      <p:sp>
        <p:nvSpPr>
          <p:cNvPr id="90" name="矩形 89"/>
          <p:cNvSpPr/>
          <p:nvPr/>
        </p:nvSpPr>
        <p:spPr>
          <a:xfrm>
            <a:off x="1198663" y="5443920"/>
            <a:ext cx="9705417" cy="578162"/>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dirty="0" smtClean="0">
                <a:latin typeface="微软雅黑" pitchFamily="34" charset="-122"/>
                <a:ea typeface="微软雅黑" pitchFamily="34" charset="-122"/>
              </a:rPr>
              <a:t>点击添加标题</a:t>
            </a:r>
            <a:endParaRPr lang="zh-CN" altLang="en-US" dirty="0">
              <a:latin typeface="微软雅黑" pitchFamily="34" charset="-122"/>
              <a:ea typeface="微软雅黑" pitchFamily="34" charset="-122"/>
            </a:endParaRPr>
          </a:p>
        </p:txBody>
      </p:sp>
      <p:sp>
        <p:nvSpPr>
          <p:cNvPr id="91"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1</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childTnLst>
                          </p:cTn>
                        </p:par>
                        <p:par>
                          <p:cTn id="12" fill="hold">
                            <p:stCondLst>
                              <p:cond delay="9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59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5286509"/>
            <a:ext cx="9551140" cy="850649"/>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endParaRPr lang="zh-CN" altLang="en-US" kern="0" dirty="0">
              <a:solidFill>
                <a:sysClr val="windowText" lastClr="000000"/>
              </a:solidFill>
              <a:ea typeface="微软雅黑" pitchFamily="34" charset="-122"/>
            </a:endParaRPr>
          </a:p>
        </p:txBody>
      </p:sp>
      <p:sp>
        <p:nvSpPr>
          <p:cNvPr id="5" name="Line 43"/>
          <p:cNvSpPr>
            <a:spLocks noChangeShapeType="1"/>
          </p:cNvSpPr>
          <p:nvPr/>
        </p:nvSpPr>
        <p:spPr bwMode="auto">
          <a:xfrm rot="5400000">
            <a:off x="4377574" y="2176393"/>
            <a:ext cx="0" cy="7358907"/>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6" name="Rectangle 6"/>
          <p:cNvSpPr>
            <a:spLocks noChangeArrowheads="1"/>
          </p:cNvSpPr>
          <p:nvPr/>
        </p:nvSpPr>
        <p:spPr bwMode="auto">
          <a:xfrm>
            <a:off x="3699506" y="3445011"/>
            <a:ext cx="5851634" cy="845185"/>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pPr>
              <a:defRPr/>
            </a:pPr>
            <a:endParaRPr lang="zh-CN" altLang="en-US" kern="0" dirty="0">
              <a:solidFill>
                <a:sysClr val="windowText" lastClr="000000"/>
              </a:solidFill>
              <a:ea typeface="微软雅黑" pitchFamily="34" charset="-122"/>
            </a:endParaRPr>
          </a:p>
        </p:txBody>
      </p:sp>
      <p:sp>
        <p:nvSpPr>
          <p:cNvPr id="7" name="Line 43"/>
          <p:cNvSpPr>
            <a:spLocks noChangeShapeType="1"/>
          </p:cNvSpPr>
          <p:nvPr/>
        </p:nvSpPr>
        <p:spPr bwMode="auto">
          <a:xfrm rot="16200000" flipH="1">
            <a:off x="6525576" y="2299372"/>
            <a:ext cx="0" cy="3368534"/>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8" name="Rectangle 5"/>
          <p:cNvSpPr>
            <a:spLocks noChangeArrowheads="1"/>
          </p:cNvSpPr>
          <p:nvPr/>
        </p:nvSpPr>
        <p:spPr bwMode="auto">
          <a:xfrm rot="5400000">
            <a:off x="7969265" y="4590464"/>
            <a:ext cx="2326033" cy="841250"/>
          </a:xfrm>
          <a:prstGeom prst="rect">
            <a:avLst/>
          </a:prstGeom>
          <a:solidFill>
            <a:srgbClr val="FFFFFF"/>
          </a:solidFill>
          <a:ln w="9525">
            <a:solidFill>
              <a:srgbClr val="EAEAEA"/>
            </a:solidFill>
            <a:miter lim="800000"/>
            <a:headEnd/>
            <a:tailEnd/>
          </a:ln>
          <a:extLst/>
        </p:spPr>
        <p:txBody>
          <a:bodyPr wrap="none" lIns="89477" tIns="44738" rIns="89477" bIns="44738" anchor="ctr"/>
          <a:lstStyle/>
          <a:p>
            <a:pPr>
              <a:defRPr/>
            </a:pPr>
            <a:endParaRPr lang="zh-CN" altLang="en-US" kern="0" dirty="0">
              <a:solidFill>
                <a:sysClr val="windowText" lastClr="000000"/>
              </a:solidFill>
              <a:ea typeface="微软雅黑" pitchFamily="34" charset="-122"/>
            </a:endParaRPr>
          </a:p>
        </p:txBody>
      </p:sp>
      <p:sp>
        <p:nvSpPr>
          <p:cNvPr id="9" name="Line 44"/>
          <p:cNvSpPr>
            <a:spLocks noChangeShapeType="1"/>
          </p:cNvSpPr>
          <p:nvPr/>
        </p:nvSpPr>
        <p:spPr bwMode="auto">
          <a:xfrm>
            <a:off x="9149954" y="4572515"/>
            <a:ext cx="0" cy="403061"/>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10" name="Rectangle 7"/>
          <p:cNvSpPr>
            <a:spLocks noChangeArrowheads="1"/>
          </p:cNvSpPr>
          <p:nvPr/>
        </p:nvSpPr>
        <p:spPr bwMode="auto">
          <a:xfrm>
            <a:off x="4180219" y="1672967"/>
            <a:ext cx="5370921" cy="850649"/>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endParaRPr lang="zh-CN" altLang="en-US" kern="0" dirty="0">
              <a:solidFill>
                <a:sysClr val="windowText" lastClr="000000"/>
              </a:solidFill>
              <a:ea typeface="微软雅黑" pitchFamily="34" charset="-122"/>
            </a:endParaRPr>
          </a:p>
        </p:txBody>
      </p:sp>
      <p:sp>
        <p:nvSpPr>
          <p:cNvPr id="11" name="Line 43"/>
          <p:cNvSpPr>
            <a:spLocks noChangeShapeType="1"/>
          </p:cNvSpPr>
          <p:nvPr/>
        </p:nvSpPr>
        <p:spPr bwMode="auto">
          <a:xfrm rot="5400000">
            <a:off x="6372760" y="499172"/>
            <a:ext cx="0" cy="3368534"/>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12" name="Rectangle 8"/>
          <p:cNvSpPr>
            <a:spLocks noChangeArrowheads="1"/>
          </p:cNvSpPr>
          <p:nvPr/>
        </p:nvSpPr>
        <p:spPr bwMode="auto">
          <a:xfrm rot="5400000">
            <a:off x="2489864" y="2560955"/>
            <a:ext cx="2617229" cy="841250"/>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pPr>
              <a:defRPr/>
            </a:pPr>
            <a:endParaRPr lang="zh-CN" altLang="en-US" kern="0" dirty="0">
              <a:solidFill>
                <a:sysClr val="windowText" lastClr="000000"/>
              </a:solidFill>
              <a:ea typeface="微软雅黑" pitchFamily="34" charset="-122"/>
            </a:endParaRPr>
          </a:p>
        </p:txBody>
      </p:sp>
      <p:sp>
        <p:nvSpPr>
          <p:cNvPr id="13" name="Line 42"/>
          <p:cNvSpPr>
            <a:spLocks noChangeShapeType="1"/>
          </p:cNvSpPr>
          <p:nvPr/>
        </p:nvSpPr>
        <p:spPr bwMode="auto">
          <a:xfrm>
            <a:off x="3779036" y="2749826"/>
            <a:ext cx="0" cy="453520"/>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14" name="Oval 38"/>
          <p:cNvSpPr>
            <a:spLocks noChangeArrowheads="1"/>
          </p:cNvSpPr>
          <p:nvPr/>
        </p:nvSpPr>
        <p:spPr bwMode="auto">
          <a:xfrm>
            <a:off x="8452225" y="1391351"/>
            <a:ext cx="1374464" cy="1358474"/>
          </a:xfrm>
          <a:prstGeom prst="ellipse">
            <a:avLst/>
          </a:prstGeom>
          <a:solidFill>
            <a:srgbClr val="FF511F"/>
          </a:solidFill>
          <a:ln w="19050">
            <a:noFill/>
            <a:round/>
            <a:headEnd/>
            <a:tailEnd/>
          </a:ln>
        </p:spPr>
        <p:txBody>
          <a:bodyPr wrap="none" lIns="89477" tIns="44738" rIns="89477" bIns="44738" anchor="ctr"/>
          <a:lstStyle/>
          <a:p>
            <a:pPr algn="ctr">
              <a:defRPr/>
            </a:pPr>
            <a:r>
              <a:rPr lang="zh-CN" altLang="en-US" sz="2000" kern="0" dirty="0">
                <a:solidFill>
                  <a:schemeClr val="bg1"/>
                </a:solidFill>
                <a:ea typeface="微软雅黑" pitchFamily="34" charset="-122"/>
              </a:rPr>
              <a:t>起点</a:t>
            </a:r>
          </a:p>
        </p:txBody>
      </p:sp>
      <p:sp>
        <p:nvSpPr>
          <p:cNvPr id="16" name="矩形 15"/>
          <p:cNvSpPr/>
          <p:nvPr/>
        </p:nvSpPr>
        <p:spPr>
          <a:xfrm>
            <a:off x="4714121" y="1723683"/>
            <a:ext cx="3550385"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itchFamily="34" charset="-122"/>
                <a:ea typeface="微软雅黑" pitchFamily="34" charset="-122"/>
                <a:cs typeface="华文黑体" pitchFamily="2" charset="-122"/>
              </a:rPr>
              <a:t>点击添加文本点击添加文本点击添加</a:t>
            </a:r>
            <a:endParaRPr lang="zh-CN" altLang="en-US" sz="1600" dirty="0">
              <a:latin typeface="微软雅黑" pitchFamily="34" charset="-122"/>
              <a:ea typeface="微软雅黑" pitchFamily="34" charset="-122"/>
            </a:endParaRPr>
          </a:p>
        </p:txBody>
      </p:sp>
      <p:sp>
        <p:nvSpPr>
          <p:cNvPr id="17" name="Oval 38"/>
          <p:cNvSpPr>
            <a:spLocks noChangeArrowheads="1"/>
          </p:cNvSpPr>
          <p:nvPr/>
        </p:nvSpPr>
        <p:spPr bwMode="auto">
          <a:xfrm>
            <a:off x="3111244" y="1391351"/>
            <a:ext cx="1374464" cy="1358474"/>
          </a:xfrm>
          <a:prstGeom prst="ellipse">
            <a:avLst/>
          </a:prstGeom>
          <a:solidFill>
            <a:srgbClr val="005DA2"/>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第一季度</a:t>
            </a:r>
            <a:endParaRPr lang="zh-CN" altLang="en-US" sz="2000" kern="0" dirty="0">
              <a:solidFill>
                <a:schemeClr val="bg1"/>
              </a:solidFill>
              <a:ea typeface="微软雅黑" pitchFamily="34" charset="-122"/>
            </a:endParaRPr>
          </a:p>
        </p:txBody>
      </p:sp>
      <p:sp>
        <p:nvSpPr>
          <p:cNvPr id="18" name="Oval 38"/>
          <p:cNvSpPr>
            <a:spLocks noChangeArrowheads="1"/>
          </p:cNvSpPr>
          <p:nvPr/>
        </p:nvSpPr>
        <p:spPr bwMode="auto">
          <a:xfrm>
            <a:off x="3111244" y="3168835"/>
            <a:ext cx="1374464" cy="1358474"/>
          </a:xfrm>
          <a:prstGeom prst="ellipse">
            <a:avLst/>
          </a:prstGeom>
          <a:solidFill>
            <a:srgbClr val="F59123"/>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第二季度</a:t>
            </a:r>
            <a:endParaRPr lang="zh-CN" altLang="en-US" sz="2000" kern="0" dirty="0">
              <a:solidFill>
                <a:schemeClr val="bg1"/>
              </a:solidFill>
              <a:ea typeface="微软雅黑" pitchFamily="34" charset="-122"/>
            </a:endParaRPr>
          </a:p>
        </p:txBody>
      </p:sp>
      <p:sp>
        <p:nvSpPr>
          <p:cNvPr id="19" name="矩形 18"/>
          <p:cNvSpPr/>
          <p:nvPr/>
        </p:nvSpPr>
        <p:spPr>
          <a:xfrm>
            <a:off x="4714121" y="3523883"/>
            <a:ext cx="3550385"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itchFamily="34" charset="-122"/>
                <a:ea typeface="微软雅黑" pitchFamily="34" charset="-122"/>
                <a:cs typeface="华文黑体" pitchFamily="2" charset="-122"/>
              </a:rPr>
              <a:t>点击添加文本点击添加文本点击添加</a:t>
            </a:r>
            <a:endParaRPr lang="zh-CN" altLang="en-US" sz="1600" dirty="0">
              <a:latin typeface="微软雅黑" pitchFamily="34" charset="-122"/>
              <a:ea typeface="微软雅黑" pitchFamily="34" charset="-122"/>
            </a:endParaRPr>
          </a:p>
        </p:txBody>
      </p:sp>
      <p:sp>
        <p:nvSpPr>
          <p:cNvPr id="20" name="Oval 38"/>
          <p:cNvSpPr>
            <a:spLocks noChangeArrowheads="1"/>
          </p:cNvSpPr>
          <p:nvPr/>
        </p:nvSpPr>
        <p:spPr bwMode="auto">
          <a:xfrm>
            <a:off x="8462723" y="3168835"/>
            <a:ext cx="1374464" cy="1358474"/>
          </a:xfrm>
          <a:prstGeom prst="ellipse">
            <a:avLst/>
          </a:prstGeom>
          <a:solidFill>
            <a:schemeClr val="tx1">
              <a:lumMod val="75000"/>
              <a:lumOff val="25000"/>
            </a:schemeClr>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第三季度</a:t>
            </a:r>
            <a:endParaRPr lang="zh-CN" altLang="en-US" sz="2000" kern="0" dirty="0">
              <a:solidFill>
                <a:schemeClr val="bg1"/>
              </a:solidFill>
              <a:ea typeface="微软雅黑" pitchFamily="34" charset="-122"/>
            </a:endParaRPr>
          </a:p>
        </p:txBody>
      </p:sp>
      <p:sp>
        <p:nvSpPr>
          <p:cNvPr id="21" name="Oval 38"/>
          <p:cNvSpPr>
            <a:spLocks noChangeArrowheads="1"/>
          </p:cNvSpPr>
          <p:nvPr/>
        </p:nvSpPr>
        <p:spPr bwMode="auto">
          <a:xfrm>
            <a:off x="8462723" y="5023648"/>
            <a:ext cx="1374464" cy="1358474"/>
          </a:xfrm>
          <a:prstGeom prst="ellipse">
            <a:avLst/>
          </a:prstGeom>
          <a:solidFill>
            <a:srgbClr val="2A6D7D"/>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第四季度</a:t>
            </a:r>
            <a:endParaRPr lang="zh-CN" altLang="en-US" sz="2000" kern="0" dirty="0">
              <a:solidFill>
                <a:schemeClr val="bg1"/>
              </a:solidFill>
              <a:ea typeface="微软雅黑" pitchFamily="34" charset="-122"/>
            </a:endParaRPr>
          </a:p>
        </p:txBody>
      </p:sp>
      <p:sp>
        <p:nvSpPr>
          <p:cNvPr id="22" name="矩形 21"/>
          <p:cNvSpPr/>
          <p:nvPr/>
        </p:nvSpPr>
        <p:spPr>
          <a:xfrm>
            <a:off x="1163733" y="5396091"/>
            <a:ext cx="6893295"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itchFamily="34" charset="-122"/>
                <a:ea typeface="微软雅黑" pitchFamily="34" charset="-122"/>
                <a:cs typeface="华文黑体" pitchFamily="2" charset="-122"/>
              </a:rPr>
              <a:t>点击添加文本点击添加文本点击添加文本点击添加文本</a:t>
            </a:r>
            <a:endParaRPr lang="zh-CN" altLang="en-US" sz="1600" dirty="0">
              <a:latin typeface="微软雅黑" pitchFamily="34" charset="-122"/>
              <a:ea typeface="微软雅黑" pitchFamily="34" charset="-122"/>
            </a:endParaRPr>
          </a:p>
        </p:txBody>
      </p:sp>
      <p:sp>
        <p:nvSpPr>
          <p:cNvPr id="23"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2</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anim calcmode="lin" valueType="num">
                                          <p:cBhvr>
                                            <p:cTn id="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
                                            </p:tgtEl>
                                          </p:cBhvr>
                                        </p:animEffect>
                                      </p:childTnLst>
                                    </p:cTn>
                                  </p:par>
                                </p:childTnLst>
                              </p:cTn>
                            </p:par>
                            <p:par>
                              <p:cTn id="12" fill="hold">
                                <p:stCondLst>
                                  <p:cond delay="9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4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9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4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5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5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5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5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6050"/>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5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70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anim calcmode="lin" valueType="num">
                                          <p:cBhvr>
                                            <p:cTn id="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
                                            </p:tgtEl>
                                          </p:cBhvr>
                                        </p:animEffect>
                                      </p:childTnLst>
                                    </p:cTn>
                                  </p:par>
                                </p:childTnLst>
                              </p:cTn>
                            </p:par>
                            <p:par>
                              <p:cTn id="12" fill="hold">
                                <p:stCondLst>
                                  <p:cond delay="9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4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9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4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5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5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5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5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6050"/>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5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70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32657" y="3060513"/>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2657" y="4566086"/>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10642" y="1629595"/>
            <a:ext cx="2632250" cy="1313009"/>
            <a:chOff x="8835092" y="1945063"/>
            <a:chExt cx="2483676" cy="1235726"/>
          </a:xfrm>
        </p:grpSpPr>
        <p:sp>
          <p:nvSpPr>
            <p:cNvPr id="7"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8"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9" name="组合 8"/>
          <p:cNvGrpSpPr/>
          <p:nvPr/>
        </p:nvGrpSpPr>
        <p:grpSpPr>
          <a:xfrm>
            <a:off x="500356" y="3136184"/>
            <a:ext cx="2632250" cy="1339862"/>
            <a:chOff x="8835092" y="2033592"/>
            <a:chExt cx="2483676" cy="1260986"/>
          </a:xfrm>
        </p:grpSpPr>
        <p:sp>
          <p:nvSpPr>
            <p:cNvPr id="10"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1"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12" name="组合 11"/>
          <p:cNvGrpSpPr/>
          <p:nvPr/>
        </p:nvGrpSpPr>
        <p:grpSpPr>
          <a:xfrm>
            <a:off x="510639" y="4629295"/>
            <a:ext cx="2645583" cy="1326454"/>
            <a:chOff x="8835092" y="2046239"/>
            <a:chExt cx="2496257" cy="1248378"/>
          </a:xfrm>
        </p:grpSpPr>
        <p:sp>
          <p:nvSpPr>
            <p:cNvPr id="13"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4"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15" name="组合 14"/>
          <p:cNvGrpSpPr/>
          <p:nvPr/>
        </p:nvGrpSpPr>
        <p:grpSpPr>
          <a:xfrm>
            <a:off x="3463908" y="3908722"/>
            <a:ext cx="2471204" cy="1862210"/>
            <a:chOff x="3474720" y="4038600"/>
            <a:chExt cx="2331720" cy="1752600"/>
          </a:xfrm>
        </p:grpSpPr>
        <p:sp>
          <p:nvSpPr>
            <p:cNvPr id="16"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7"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8"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itchFamily="34" charset="-122"/>
                <a:ea typeface="微软雅黑"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290449" y="3908722"/>
            <a:ext cx="2471204" cy="1862210"/>
            <a:chOff x="3474720" y="4038600"/>
            <a:chExt cx="2331720" cy="1752600"/>
          </a:xfrm>
        </p:grpSpPr>
        <p:sp>
          <p:nvSpPr>
            <p:cNvPr id="23"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24"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25"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itchFamily="34" charset="-122"/>
                <a:ea typeface="微软雅黑"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9137180" y="3908722"/>
            <a:ext cx="2471204" cy="1862210"/>
            <a:chOff x="3474720" y="4038600"/>
            <a:chExt cx="2331720" cy="1752600"/>
          </a:xfrm>
        </p:grpSpPr>
        <p:sp>
          <p:nvSpPr>
            <p:cNvPr id="30"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31"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32"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itchFamily="34" charset="-122"/>
                <a:ea typeface="微软雅黑"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63908" y="1868390"/>
            <a:ext cx="2471204" cy="2040335"/>
            <a:chOff x="3569970" y="1908810"/>
            <a:chExt cx="2331720" cy="1920240"/>
          </a:xfrm>
        </p:grpSpPr>
        <p:sp>
          <p:nvSpPr>
            <p:cNvPr id="37" name="矩形 36"/>
            <p:cNvSpPr/>
            <p:nvPr/>
          </p:nvSpPr>
          <p:spPr>
            <a:xfrm>
              <a:off x="3569970" y="1908810"/>
              <a:ext cx="2331720" cy="1920240"/>
            </a:xfrm>
            <a:prstGeom prst="rect">
              <a:avLst/>
            </a:prstGeom>
            <a:solidFill>
              <a:srgbClr val="F59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itchFamily="34" charset="-122"/>
                <a:ea typeface="微软雅黑"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100">
                <a:latin typeface="微软雅黑" pitchFamily="34" charset="-122"/>
                <a:ea typeface="微软雅黑" pitchFamily="34" charset="-122"/>
              </a:endParaRPr>
            </a:p>
          </p:txBody>
        </p:sp>
        <p:sp>
          <p:nvSpPr>
            <p:cNvPr id="39"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grpSp>
      <p:grpSp>
        <p:nvGrpSpPr>
          <p:cNvPr id="40" name="组合 39"/>
          <p:cNvGrpSpPr/>
          <p:nvPr/>
        </p:nvGrpSpPr>
        <p:grpSpPr>
          <a:xfrm>
            <a:off x="6306600" y="1868390"/>
            <a:ext cx="2471204" cy="2040335"/>
            <a:chOff x="6252210" y="1908810"/>
            <a:chExt cx="2331720" cy="1920240"/>
          </a:xfrm>
        </p:grpSpPr>
        <p:sp>
          <p:nvSpPr>
            <p:cNvPr id="41" name="矩形 40"/>
            <p:cNvSpPr/>
            <p:nvPr/>
          </p:nvSpPr>
          <p:spPr>
            <a:xfrm>
              <a:off x="6252210" y="1908810"/>
              <a:ext cx="2331720" cy="192024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itchFamily="34" charset="-122"/>
                <a:ea typeface="微软雅黑"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91440" tIns="45720" rIns="91440" bIns="45720" numCol="1" anchor="t" anchorCtr="0" compatLnSpc="1">
              <a:prstTxWarp prst="textNoShape">
                <a:avLst/>
              </a:prstTxWarp>
            </a:bodyPr>
            <a:lstStyle/>
            <a:p>
              <a:endParaRPr lang="zh-CN" altLang="en-US" sz="2100">
                <a:latin typeface="微软雅黑" pitchFamily="34" charset="-122"/>
                <a:ea typeface="微软雅黑" pitchFamily="34" charset="-122"/>
              </a:endParaRPr>
            </a:p>
          </p:txBody>
        </p:sp>
        <p:sp>
          <p:nvSpPr>
            <p:cNvPr id="43"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itchFamily="34" charset="-122"/>
                  <a:ea typeface="微软雅黑" pitchFamily="34" charset="-122"/>
                </a:rPr>
                <a:t>添加标题</a:t>
              </a:r>
            </a:p>
          </p:txBody>
        </p:sp>
      </p:grpSp>
      <p:grpSp>
        <p:nvGrpSpPr>
          <p:cNvPr id="44" name="组合 43"/>
          <p:cNvGrpSpPr/>
          <p:nvPr/>
        </p:nvGrpSpPr>
        <p:grpSpPr>
          <a:xfrm>
            <a:off x="9145255" y="1868390"/>
            <a:ext cx="2471204" cy="2040335"/>
            <a:chOff x="9025890" y="1908810"/>
            <a:chExt cx="2331720" cy="1920240"/>
          </a:xfrm>
        </p:grpSpPr>
        <p:sp>
          <p:nvSpPr>
            <p:cNvPr id="45" name="矩形 44"/>
            <p:cNvSpPr/>
            <p:nvPr/>
          </p:nvSpPr>
          <p:spPr>
            <a:xfrm>
              <a:off x="9025890" y="1908810"/>
              <a:ext cx="2331720" cy="1920240"/>
            </a:xfrm>
            <a:prstGeom prst="rect">
              <a:avLst/>
            </a:prstGeom>
            <a:solidFill>
              <a:srgbClr val="FF5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itchFamily="34" charset="-122"/>
                <a:ea typeface="微软雅黑"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100">
                <a:latin typeface="微软雅黑" pitchFamily="34" charset="-122"/>
                <a:ea typeface="微软雅黑" pitchFamily="34" charset="-122"/>
              </a:endParaRPr>
            </a:p>
          </p:txBody>
        </p:sp>
        <p:sp>
          <p:nvSpPr>
            <p:cNvPr id="47"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tx1"/>
                  </a:solidFill>
                  <a:latin typeface="微软雅黑" pitchFamily="34" charset="-122"/>
                  <a:ea typeface="微软雅黑" pitchFamily="34" charset="-122"/>
                </a:rPr>
                <a:t>添加标题</a:t>
              </a:r>
            </a:p>
          </p:txBody>
        </p:sp>
      </p:grpSp>
      <p:sp>
        <p:nvSpPr>
          <p:cNvPr id="48"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3</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435763306"/>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anim calcmode="lin" valueType="num">
                                      <p:cBhvr>
                                        <p:cTn id="9"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8"/>
                                        </p:tgtEl>
                                      </p:cBhvr>
                                    </p:animEffect>
                                  </p:childTnLst>
                                </p:cTn>
                              </p:par>
                              <p:par>
                                <p:cTn id="12" presetID="16" presetClass="entr" presetSubtype="21" fill="hold" nodeType="withEffect">
                                  <p:stCondLst>
                                    <p:cond delay="25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par>
                                <p:cTn id="15" presetID="16" presetClass="entr" presetSubtype="21"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par>
                                <p:cTn id="18" presetID="16" presetClass="entr" presetSubtype="21" fill="hold" nodeType="withEffect">
                                  <p:stCondLst>
                                    <p:cond delay="125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par>
                                <p:cTn id="21" presetID="16" presetClass="entr" presetSubtype="2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nodeType="withEffect">
                                  <p:stCondLst>
                                    <p:cond delay="225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nodeType="withEffect">
                                  <p:stCondLst>
                                    <p:cond delay="225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4" presetClass="entr" presetSubtype="10" fill="hold" nodeType="withEffect">
                                  <p:stCondLst>
                                    <p:cond delay="325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nodeType="withEffect">
                                  <p:stCondLst>
                                    <p:cond delay="325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nodeType="withEffect">
                                  <p:stCondLst>
                                    <p:cond delay="325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4" presetClass="entr" presetSubtype="10" fill="hold" nodeType="withEffect">
                                  <p:stCondLst>
                                    <p:cond delay="325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nodeType="withEffect">
                                  <p:stCondLst>
                                    <p:cond delay="325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367764" y="4721921"/>
            <a:ext cx="1123074"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p>
        </p:txBody>
      </p:sp>
      <p:sp>
        <p:nvSpPr>
          <p:cNvPr id="17" name="TextBox 16"/>
          <p:cNvSpPr txBox="1"/>
          <p:nvPr/>
        </p:nvSpPr>
        <p:spPr>
          <a:xfrm>
            <a:off x="2831297" y="3234306"/>
            <a:ext cx="1591019" cy="923330"/>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点击添加</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800" dirty="0" smtClean="0">
                <a:solidFill>
                  <a:schemeClr val="tx1">
                    <a:lumMod val="85000"/>
                    <a:lumOff val="15000"/>
                  </a:schemeClr>
                </a:solidFill>
                <a:latin typeface="微软雅黑" pitchFamily="34" charset="-122"/>
                <a:ea typeface="微软雅黑" pitchFamily="34" charset="-122"/>
              </a:rPr>
              <a:t>文字</a:t>
            </a:r>
            <a:r>
              <a:rPr lang="zh-CN" altLang="en-US" sz="1800" dirty="0">
                <a:solidFill>
                  <a:schemeClr val="tx1">
                    <a:lumMod val="85000"/>
                    <a:lumOff val="15000"/>
                  </a:schemeClr>
                </a:solidFill>
                <a:latin typeface="微软雅黑" pitchFamily="34" charset="-122"/>
                <a:ea typeface="微软雅黑" pitchFamily="34" charset="-122"/>
              </a:rPr>
              <a:t>点击添加</a:t>
            </a:r>
            <a:endParaRPr lang="en-US" altLang="zh-CN" sz="1800" dirty="0">
              <a:solidFill>
                <a:schemeClr val="tx1">
                  <a:lumMod val="85000"/>
                  <a:lumOff val="15000"/>
                </a:schemeClr>
              </a:solidFill>
              <a:latin typeface="微软雅黑" pitchFamily="34" charset="-122"/>
              <a:ea typeface="微软雅黑" pitchFamily="34" charset="-122"/>
            </a:endParaRPr>
          </a:p>
          <a:p>
            <a:pPr algn="ctr"/>
            <a:r>
              <a:rPr lang="zh-CN" altLang="en-US" sz="1800" dirty="0" smtClean="0">
                <a:solidFill>
                  <a:schemeClr val="tx1">
                    <a:lumMod val="85000"/>
                    <a:lumOff val="15000"/>
                  </a:schemeClr>
                </a:solidFill>
                <a:latin typeface="微软雅黑" pitchFamily="34" charset="-122"/>
                <a:ea typeface="微软雅黑" pitchFamily="34" charset="-122"/>
              </a:rPr>
              <a:t>文字</a:t>
            </a:r>
            <a:endParaRPr lang="zh-CN" altLang="en-US" sz="1800" dirty="0">
              <a:solidFill>
                <a:schemeClr val="tx1">
                  <a:lumMod val="85000"/>
                  <a:lumOff val="15000"/>
                </a:schemeClr>
              </a:solidFill>
              <a:latin typeface="微软雅黑" pitchFamily="34" charset="-122"/>
              <a:ea typeface="微软雅黑" pitchFamily="34" charset="-122"/>
            </a:endParaRPr>
          </a:p>
        </p:txBody>
      </p:sp>
      <p:sp>
        <p:nvSpPr>
          <p:cNvPr id="18" name="TextBox 17"/>
          <p:cNvSpPr txBox="1"/>
          <p:nvPr/>
        </p:nvSpPr>
        <p:spPr>
          <a:xfrm>
            <a:off x="4809925" y="4488034"/>
            <a:ext cx="1123074"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p>
        </p:txBody>
      </p:sp>
      <p:sp>
        <p:nvSpPr>
          <p:cNvPr id="19" name="TextBox 18"/>
          <p:cNvSpPr txBox="1"/>
          <p:nvPr/>
        </p:nvSpPr>
        <p:spPr>
          <a:xfrm>
            <a:off x="6251758" y="3406546"/>
            <a:ext cx="1591019" cy="646331"/>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点击添加</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800" dirty="0" smtClean="0">
                <a:solidFill>
                  <a:schemeClr val="tx1">
                    <a:lumMod val="85000"/>
                    <a:lumOff val="15000"/>
                  </a:schemeClr>
                </a:solidFill>
                <a:latin typeface="微软雅黑" pitchFamily="34" charset="-122"/>
                <a:ea typeface="微软雅黑" pitchFamily="34" charset="-122"/>
              </a:rPr>
              <a:t>文字点击</a:t>
            </a:r>
            <a:endParaRPr lang="zh-CN" altLang="en-US" sz="1800" dirty="0">
              <a:solidFill>
                <a:schemeClr val="tx1">
                  <a:lumMod val="85000"/>
                  <a:lumOff val="15000"/>
                </a:schemeClr>
              </a:solidFill>
              <a:latin typeface="微软雅黑" pitchFamily="34" charset="-122"/>
              <a:ea typeface="微软雅黑" pitchFamily="34" charset="-122"/>
            </a:endParaRPr>
          </a:p>
        </p:txBody>
      </p:sp>
      <p:sp>
        <p:nvSpPr>
          <p:cNvPr id="20" name="矩形 19"/>
          <p:cNvSpPr/>
          <p:nvPr/>
        </p:nvSpPr>
        <p:spPr>
          <a:xfrm>
            <a:off x="8604518" y="2493691"/>
            <a:ext cx="2590601" cy="3508653"/>
          </a:xfrm>
          <a:prstGeom prst="rect">
            <a:avLst/>
          </a:prstGeom>
        </p:spPr>
        <p:txBody>
          <a:bodyPr wrap="square">
            <a:spAutoFit/>
          </a:bodyPr>
          <a:lstStyle/>
          <a:p>
            <a:pPr>
              <a:lnSpc>
                <a:spcPct val="150000"/>
              </a:lnSpc>
            </a:pPr>
            <a:r>
              <a:rPr lang="zh-CN" altLang="en-US" sz="2000" b="1" dirty="0" smtClean="0">
                <a:solidFill>
                  <a:srgbClr val="005DA2"/>
                </a:solidFill>
                <a:latin typeface="微软雅黑" pitchFamily="34" charset="-122"/>
                <a:ea typeface="微软雅黑" pitchFamily="34" charset="-122"/>
              </a:rPr>
              <a:t>点击添加小标题</a:t>
            </a:r>
            <a:endParaRPr lang="en-US" altLang="zh-CN" sz="2000" b="1" dirty="0" smtClean="0">
              <a:solidFill>
                <a:srgbClr val="005DA2"/>
              </a:solidFill>
              <a:latin typeface="微软雅黑" pitchFamily="34" charset="-122"/>
              <a:ea typeface="微软雅黑" pitchFamily="34" charset="-122"/>
            </a:endParaRPr>
          </a:p>
          <a:p>
            <a:pPr>
              <a:lnSpc>
                <a:spcPct val="150000"/>
              </a:lnSpc>
            </a:pPr>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2451140" y="2542076"/>
            <a:ext cx="2328771"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2A6D7D"/>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2" name="Freeform 6"/>
          <p:cNvSpPr>
            <a:spLocks/>
          </p:cNvSpPr>
          <p:nvPr/>
        </p:nvSpPr>
        <p:spPr bwMode="auto">
          <a:xfrm>
            <a:off x="4439829" y="3812225"/>
            <a:ext cx="1840700"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5DA2"/>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414455"/>
              </a:solidFill>
              <a:effectLst/>
              <a:uLnTx/>
              <a:uFillTx/>
              <a:latin typeface="微软雅黑" pitchFamily="34" charset="-122"/>
              <a:ea typeface="微软雅黑" pitchFamily="34" charset="-122"/>
            </a:endParaRPr>
          </a:p>
        </p:txBody>
      </p:sp>
      <p:sp>
        <p:nvSpPr>
          <p:cNvPr id="23" name="Freeform 8"/>
          <p:cNvSpPr>
            <a:spLocks/>
          </p:cNvSpPr>
          <p:nvPr/>
        </p:nvSpPr>
        <p:spPr bwMode="auto">
          <a:xfrm>
            <a:off x="914004" y="3990278"/>
            <a:ext cx="2031611"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F59123"/>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4" name="Freeform 6"/>
          <p:cNvSpPr>
            <a:spLocks/>
          </p:cNvSpPr>
          <p:nvPr/>
        </p:nvSpPr>
        <p:spPr bwMode="auto">
          <a:xfrm>
            <a:off x="5924254" y="2615465"/>
            <a:ext cx="2223462"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FF511F"/>
          </a:solidFill>
          <a:ln w="3175" cap="flat" cmpd="sng" algn="ctr">
            <a:noFill/>
            <a:prstDash val="solid"/>
          </a:ln>
          <a:effectLst/>
          <a:ex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itchFamily="34" charset="-122"/>
              <a:ea typeface="微软雅黑" pitchFamily="34" charset="-122"/>
            </a:endParaRPr>
          </a:p>
        </p:txBody>
      </p:sp>
      <p:sp>
        <p:nvSpPr>
          <p:cNvPr id="12" name="矩形 11"/>
          <p:cNvSpPr/>
          <p:nvPr/>
        </p:nvSpPr>
        <p:spPr>
          <a:xfrm>
            <a:off x="4152256" y="1557586"/>
            <a:ext cx="3839901" cy="463658"/>
          </a:xfrm>
          <a:prstGeom prst="rect">
            <a:avLst/>
          </a:prstGeom>
          <a:solidFill>
            <a:srgbClr val="033B6D"/>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4"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4</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1473563180"/>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9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4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a:spLocks/>
          </p:cNvSpPr>
          <p:nvPr/>
        </p:nvSpPr>
        <p:spPr bwMode="gray">
          <a:xfrm flipH="1">
            <a:off x="1201850" y="1321088"/>
            <a:ext cx="4936569"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128014" tIns="85343" rIns="128014" bIns="170686" anchor="b" anchorCtr="0"/>
          <a:lstStyle/>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5" name="Freeform 9"/>
          <p:cNvSpPr>
            <a:spLocks/>
          </p:cNvSpPr>
          <p:nvPr/>
        </p:nvSpPr>
        <p:spPr bwMode="gray">
          <a:xfrm>
            <a:off x="1201850" y="3930871"/>
            <a:ext cx="4936569"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6" name="Freeform 10"/>
          <p:cNvSpPr>
            <a:spLocks/>
          </p:cNvSpPr>
          <p:nvPr/>
        </p:nvSpPr>
        <p:spPr bwMode="gray">
          <a:xfrm>
            <a:off x="6307701" y="3930871"/>
            <a:ext cx="4936569"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7" name="Freeform 8"/>
          <p:cNvSpPr>
            <a:spLocks/>
          </p:cNvSpPr>
          <p:nvPr/>
        </p:nvSpPr>
        <p:spPr bwMode="gray">
          <a:xfrm>
            <a:off x="6307699" y="1321088"/>
            <a:ext cx="4935470"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8" name="Rectangle 19"/>
          <p:cNvSpPr>
            <a:spLocks noChangeArrowheads="1"/>
          </p:cNvSpPr>
          <p:nvPr/>
        </p:nvSpPr>
        <p:spPr bwMode="gray">
          <a:xfrm>
            <a:off x="1201849" y="5953048"/>
            <a:ext cx="4927631" cy="429074"/>
          </a:xfrm>
          <a:prstGeom prst="rect">
            <a:avLst/>
          </a:prstGeom>
          <a:solidFill>
            <a:schemeClr val="tx1">
              <a:lumMod val="75000"/>
              <a:lumOff val="25000"/>
            </a:schemeClr>
          </a:solidFill>
          <a:ln w="12700">
            <a:noFill/>
            <a:miter lim="800000"/>
            <a:headEnd/>
            <a:tailEnd/>
          </a:ln>
          <a:effectLst/>
        </p:spPr>
        <p:txBody>
          <a:bodyPr lIns="128014" tIns="85343" rIns="128014" bIns="85343" anchor="ctr"/>
          <a:lstStyle/>
          <a:p>
            <a:pPr defTabSz="950258" eaLnBrk="0" hangingPunct="0"/>
            <a:r>
              <a:rPr lang="zh-CN" altLang="en-US" sz="1900" b="1" noProof="1">
                <a:solidFill>
                  <a:srgbClr val="FFFFFF"/>
                </a:solidFill>
                <a:latin typeface="微软雅黑" pitchFamily="34" charset="-122"/>
                <a:ea typeface="微软雅黑" pitchFamily="34" charset="-122"/>
                <a:cs typeface="Arial" charset="0"/>
              </a:rPr>
              <a:t>点击添加标题</a:t>
            </a:r>
            <a:endParaRPr lang="de-DE" altLang="zh-CN" sz="1900" b="1" noProof="1">
              <a:solidFill>
                <a:srgbClr val="FFFFFF"/>
              </a:solidFill>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6316636" y="5953048"/>
            <a:ext cx="4927631" cy="429074"/>
          </a:xfrm>
          <a:prstGeom prst="rect">
            <a:avLst/>
          </a:prstGeom>
          <a:solidFill>
            <a:srgbClr val="F59123"/>
          </a:solidFill>
          <a:ln w="12700">
            <a:noFill/>
            <a:miter lim="800000"/>
            <a:headEnd/>
            <a:tailEnd/>
          </a:ln>
          <a:effectLst/>
        </p:spPr>
        <p:txBody>
          <a:bodyPr lIns="128014" tIns="85343" rIns="128014" bIns="85343" anchor="ctr"/>
          <a:lstStyle/>
          <a:p>
            <a:pPr defTabSz="950258" eaLnBrk="0" hangingPunct="0"/>
            <a:r>
              <a:rPr lang="zh-CN" altLang="en-US" sz="1900" b="1" noProof="1">
                <a:solidFill>
                  <a:srgbClr val="FFFFFF"/>
                </a:solidFill>
                <a:latin typeface="微软雅黑" pitchFamily="34" charset="-122"/>
                <a:ea typeface="微软雅黑" pitchFamily="34" charset="-122"/>
                <a:cs typeface="Arial" charset="0"/>
              </a:rPr>
              <a:t>点击添加标题</a:t>
            </a:r>
            <a:endParaRPr lang="de-DE" altLang="zh-CN" sz="1900" b="1" noProof="1">
              <a:solidFill>
                <a:srgbClr val="FFFFFF"/>
              </a:solidFill>
              <a:latin typeface="微软雅黑" pitchFamily="34" charset="-122"/>
              <a:ea typeface="微软雅黑" pitchFamily="34" charset="-122"/>
              <a:cs typeface="Arial" charset="0"/>
            </a:endParaRPr>
          </a:p>
        </p:txBody>
      </p:sp>
      <p:sp>
        <p:nvSpPr>
          <p:cNvPr id="10" name="Rectangle 19"/>
          <p:cNvSpPr>
            <a:spLocks noChangeArrowheads="1"/>
          </p:cNvSpPr>
          <p:nvPr/>
        </p:nvSpPr>
        <p:spPr bwMode="gray">
          <a:xfrm>
            <a:off x="6316636" y="1321087"/>
            <a:ext cx="4927631" cy="429074"/>
          </a:xfrm>
          <a:prstGeom prst="rect">
            <a:avLst/>
          </a:prstGeom>
          <a:solidFill>
            <a:srgbClr val="2A6D7D"/>
          </a:solidFill>
          <a:ln w="12700">
            <a:noFill/>
            <a:miter lim="800000"/>
            <a:headEnd/>
            <a:tailEnd/>
          </a:ln>
          <a:effectLst/>
        </p:spPr>
        <p:txBody>
          <a:bodyPr lIns="128014" tIns="85343" rIns="128014" bIns="85343" anchor="ctr"/>
          <a:lstStyle/>
          <a:p>
            <a:pPr defTabSz="950258" eaLnBrk="0" hangingPunct="0"/>
            <a:r>
              <a:rPr lang="zh-CN" altLang="en-US" sz="1900" b="1" noProof="1">
                <a:solidFill>
                  <a:srgbClr val="FFFFFF"/>
                </a:solidFill>
                <a:latin typeface="微软雅黑" pitchFamily="34" charset="-122"/>
                <a:ea typeface="微软雅黑" pitchFamily="34" charset="-122"/>
                <a:cs typeface="Arial" charset="0"/>
              </a:rPr>
              <a:t>点击添加标题</a:t>
            </a:r>
          </a:p>
        </p:txBody>
      </p:sp>
      <p:sp>
        <p:nvSpPr>
          <p:cNvPr id="11" name="Rectangle 19"/>
          <p:cNvSpPr>
            <a:spLocks noChangeArrowheads="1"/>
          </p:cNvSpPr>
          <p:nvPr/>
        </p:nvSpPr>
        <p:spPr bwMode="gray">
          <a:xfrm>
            <a:off x="1201849" y="1321087"/>
            <a:ext cx="4927631" cy="429074"/>
          </a:xfrm>
          <a:prstGeom prst="rect">
            <a:avLst/>
          </a:prstGeom>
          <a:solidFill>
            <a:srgbClr val="FF511F"/>
          </a:solidFill>
          <a:ln w="12700">
            <a:noFill/>
            <a:round/>
            <a:headEnd/>
            <a:tailEnd/>
          </a:ln>
          <a:effectLst/>
        </p:spPr>
        <p:txBody>
          <a:bodyPr wrap="none" lIns="108386" tIns="54194" rIns="108386" bIns="54194" anchor="ctr"/>
          <a:lstStyle/>
          <a:p>
            <a:r>
              <a:rPr lang="zh-CN" altLang="en-US" sz="1900" b="1" noProof="1">
                <a:solidFill>
                  <a:schemeClr val="bg1"/>
                </a:solidFill>
                <a:latin typeface="微软雅黑" pitchFamily="34" charset="-122"/>
                <a:ea typeface="微软雅黑" pitchFamily="34" charset="-122"/>
              </a:rPr>
              <a:t>点击添加标题</a:t>
            </a:r>
            <a:endParaRPr lang="de-DE" sz="1900" b="1" noProof="1">
              <a:solidFill>
                <a:schemeClr val="bg1"/>
              </a:solidFill>
              <a:latin typeface="微软雅黑" pitchFamily="34" charset="-122"/>
              <a:ea typeface="微软雅黑" pitchFamily="34" charset="-122"/>
            </a:endParaRPr>
          </a:p>
        </p:txBody>
      </p:sp>
      <p:grpSp>
        <p:nvGrpSpPr>
          <p:cNvPr id="12" name="Gruppieren 43"/>
          <p:cNvGrpSpPr/>
          <p:nvPr/>
        </p:nvGrpSpPr>
        <p:grpSpPr bwMode="gray">
          <a:xfrm>
            <a:off x="5063713" y="2665454"/>
            <a:ext cx="2294711" cy="2311815"/>
            <a:chOff x="2804400" y="1911431"/>
            <a:chExt cx="3535200" cy="3535200"/>
          </a:xfrm>
          <a:solidFill>
            <a:srgbClr val="005DA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headEnd/>
              <a:tailE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6" name="文本框 2"/>
          <p:cNvSpPr txBox="1"/>
          <p:nvPr/>
        </p:nvSpPr>
        <p:spPr>
          <a:xfrm>
            <a:off x="406574" y="242278"/>
            <a:ext cx="4163908" cy="523220"/>
          </a:xfrm>
          <a:prstGeom prst="rect">
            <a:avLst/>
          </a:prstGeom>
          <a:noFill/>
        </p:spPr>
        <p:txBody>
          <a:bodyPr wrap="square" rtlCol="0">
            <a:spAutoFit/>
          </a:bodyPr>
          <a:lstStyle/>
          <a:p>
            <a:r>
              <a:rPr lang="en-US" altLang="zh-CN" sz="2800" b="1" dirty="0" smtClean="0">
                <a:solidFill>
                  <a:srgbClr val="005DA2"/>
                </a:solidFill>
                <a:latin typeface="微软雅黑" pitchFamily="34" charset="-122"/>
                <a:ea typeface="微软雅黑" pitchFamily="34" charset="-122"/>
              </a:rPr>
              <a:t>5</a:t>
            </a: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spTree>
    <p:extLst>
      <p:ext uri="{BB962C8B-B14F-4D97-AF65-F5344CB8AC3E}">
        <p14:creationId xmlns:p14="http://schemas.microsoft.com/office/powerpoint/2010/main" val="2121514970"/>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950"/>
                            </p:stCondLst>
                            <p:childTnLst>
                              <p:par>
                                <p:cTn id="13" presetID="45"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ppt_w</p:attrName>
                                        </p:attrNameLst>
                                      </p:cBhvr>
                                      <p:tavLst>
                                        <p:tav tm="0" fmla="#ppt_w*sin(2.5*pi*$)">
                                          <p:val>
                                            <p:fltVal val="0"/>
                                          </p:val>
                                        </p:tav>
                                        <p:tav tm="100000">
                                          <p:val>
                                            <p:fltVal val="1"/>
                                          </p:val>
                                        </p:tav>
                                      </p:tavLst>
                                    </p:anim>
                                    <p:anim calcmode="lin" valueType="num">
                                      <p:cBhvr>
                                        <p:cTn id="17" dur="1000" fill="hold"/>
                                        <p:tgtEl>
                                          <p:spTgt spid="12"/>
                                        </p:tgtEl>
                                        <p:attrNameLst>
                                          <p:attrName>ppt_h</p:attrName>
                                        </p:attrNameLst>
                                      </p:cBhvr>
                                      <p:tavLst>
                                        <p:tav tm="0">
                                          <p:val>
                                            <p:strVal val="#ppt_h"/>
                                          </p:val>
                                        </p:tav>
                                        <p:tav tm="100000">
                                          <p:val>
                                            <p:strVal val="#ppt_h"/>
                                          </p:val>
                                        </p:tav>
                                      </p:tavLst>
                                    </p:anim>
                                  </p:childTnLst>
                                </p:cTn>
                              </p:par>
                            </p:childTnLst>
                          </p:cTn>
                        </p:par>
                        <p:par>
                          <p:cTn id="18" fill="hold">
                            <p:stCondLst>
                              <p:cond delay="1950"/>
                            </p:stCondLst>
                            <p:childTnLst>
                              <p:par>
                                <p:cTn id="19" presetID="2" presetClass="entr" presetSubtype="9"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2450"/>
                            </p:stCondLst>
                            <p:childTnLst>
                              <p:par>
                                <p:cTn id="24" presetID="14" presetClass="entr" presetSubtype="1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childTnLst>
                          </p:cTn>
                        </p:par>
                        <p:par>
                          <p:cTn id="27" fill="hold">
                            <p:stCondLst>
                              <p:cond delay="2950"/>
                            </p:stCondLst>
                            <p:childTnLst>
                              <p:par>
                                <p:cTn id="28" presetID="2" presetClass="entr" presetSubtype="3"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par>
                          <p:cTn id="32" fill="hold">
                            <p:stCondLst>
                              <p:cond delay="3450"/>
                            </p:stCondLst>
                            <p:childTnLst>
                              <p:par>
                                <p:cTn id="33" presetID="14" presetClass="entr" presetSubtype="1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randombar(horizontal)">
                                      <p:cBhvr>
                                        <p:cTn id="35" dur="500"/>
                                        <p:tgtEl>
                                          <p:spTgt spid="10"/>
                                        </p:tgtEl>
                                      </p:cBhvr>
                                    </p:animEffect>
                                  </p:childTnLst>
                                </p:cTn>
                              </p:par>
                            </p:childTnLst>
                          </p:cTn>
                        </p:par>
                        <p:par>
                          <p:cTn id="36" fill="hold">
                            <p:stCondLst>
                              <p:cond delay="39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par>
                          <p:cTn id="41" fill="hold">
                            <p:stCondLst>
                              <p:cond delay="4450"/>
                            </p:stCondLst>
                            <p:childTnLst>
                              <p:par>
                                <p:cTn id="42" presetID="14" presetClass="entr" presetSubtype="1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randombar(horizontal)">
                                      <p:cBhvr>
                                        <p:cTn id="44" dur="500"/>
                                        <p:tgtEl>
                                          <p:spTgt spid="8"/>
                                        </p:tgtEl>
                                      </p:cBhvr>
                                    </p:animEffect>
                                  </p:childTnLst>
                                </p:cTn>
                              </p:par>
                            </p:childTnLst>
                          </p:cTn>
                        </p:par>
                        <p:par>
                          <p:cTn id="45" fill="hold">
                            <p:stCondLst>
                              <p:cond delay="4950"/>
                            </p:stCondLst>
                            <p:childTnLst>
                              <p:par>
                                <p:cTn id="46" presetID="2" presetClass="entr" presetSubtype="6"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1+#ppt_w/2"/>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par>
                                <p:cTn id="50" presetID="14" presetClass="entr" presetSubtype="10" fill="hold" grpId="0" nodeType="withEffect">
                                  <p:stCondLst>
                                    <p:cond delay="60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3" name="TextBox 22"/>
          <p:cNvSpPr txBox="1"/>
          <p:nvPr/>
        </p:nvSpPr>
        <p:spPr>
          <a:xfrm>
            <a:off x="1990750" y="2061642"/>
            <a:ext cx="4514277" cy="923362"/>
          </a:xfrm>
          <a:prstGeom prst="rect">
            <a:avLst/>
          </a:prstGeom>
          <a:noFill/>
        </p:spPr>
        <p:txBody>
          <a:bodyPr wrap="square" lIns="91472" tIns="45736" rIns="91472" bIns="45736" rtlCol="0" anchor="ctr">
            <a:spAutoFit/>
          </a:bodyPr>
          <a:lstStyle/>
          <a:p>
            <a:pPr algn="ctr"/>
            <a:r>
              <a:rPr lang="en-US" altLang="zh-CN" sz="5200" b="1" dirty="0" smtClean="0">
                <a:solidFill>
                  <a:srgbClr val="0070C0"/>
                </a:solidFill>
                <a:latin typeface="微软雅黑" panose="020B0503020204020204" pitchFamily="34" charset="-122"/>
                <a:ea typeface="微软雅黑" panose="020B0503020204020204" pitchFamily="34" charset="-122"/>
                <a:cs typeface="Arial" pitchFamily="34" charset="0"/>
              </a:rPr>
              <a:t>THANKS</a:t>
            </a:r>
            <a:r>
              <a:rPr lang="zh-CN" altLang="en-US" sz="5200" b="1" dirty="0" smtClean="0">
                <a:solidFill>
                  <a:srgbClr val="0070C0"/>
                </a:solidFill>
                <a:latin typeface="微软雅黑" panose="020B0503020204020204" pitchFamily="34" charset="-122"/>
                <a:ea typeface="微软雅黑" panose="020B0503020204020204" pitchFamily="34" charset="-122"/>
                <a:cs typeface="Arial" pitchFamily="34" charset="0"/>
              </a:rPr>
              <a:t>！</a:t>
            </a:r>
            <a:endParaRPr lang="zh-CN" altLang="en-US" sz="5200" b="1" dirty="0">
              <a:solidFill>
                <a:srgbClr val="0070C0"/>
              </a:solidFill>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1813668617"/>
      </p:ext>
    </p:extLst>
  </p:cSld>
  <p:clrMapOvr>
    <a:masterClrMapping/>
  </p:clrMapOvr>
  <mc:AlternateContent xmlns:mc="http://schemas.openxmlformats.org/markup-compatibility/2006" xmlns:p14="http://schemas.microsoft.com/office/powerpoint/2010/main">
    <mc:Choice Requires="p14">
      <p:transition spd="slow" p14:dur="175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3"/>
                                        </p:tgtEl>
                                        <p:attrNameLst>
                                          <p:attrName>style.visibility</p:attrName>
                                        </p:attrNameLst>
                                      </p:cBhvr>
                                      <p:to>
                                        <p:strVal val="visible"/>
                                      </p:to>
                                    </p:set>
                                    <p:anim calcmode="lin" valueType="num">
                                      <p:cBhvr>
                                        <p:cTn id="7" dur="250" fill="hold"/>
                                        <p:tgtEl>
                                          <p:spTgt spid="23"/>
                                        </p:tgtEl>
                                        <p:attrNameLst>
                                          <p:attrName>ppt_x</p:attrName>
                                        </p:attrNameLst>
                                      </p:cBhvr>
                                      <p:tavLst>
                                        <p:tav tm="0">
                                          <p:val>
                                            <p:strVal val="#ppt_x"/>
                                          </p:val>
                                        </p:tav>
                                        <p:tav tm="100000">
                                          <p:val>
                                            <p:strVal val="#ppt_x"/>
                                          </p:val>
                                        </p:tav>
                                      </p:tavLst>
                                    </p:anim>
                                    <p:anim calcmode="lin" valueType="num">
                                      <p:cBhvr>
                                        <p:cTn id="8" dur="250" fill="hold"/>
                                        <p:tgtEl>
                                          <p:spTgt spid="23"/>
                                        </p:tgtEl>
                                        <p:attrNameLst>
                                          <p:attrName>ppt_y</p:attrName>
                                        </p:attrNameLst>
                                      </p:cBhvr>
                                      <p:tavLst>
                                        <p:tav tm="0">
                                          <p:val>
                                            <p:strVal val="#ppt_y-#ppt_h/2"/>
                                          </p:val>
                                        </p:tav>
                                        <p:tav tm="100000">
                                          <p:val>
                                            <p:strVal val="#ppt_y"/>
                                          </p:val>
                                        </p:tav>
                                      </p:tavLst>
                                    </p:anim>
                                    <p:anim calcmode="lin" valueType="num">
                                      <p:cBhvr>
                                        <p:cTn id="9" dur="250" fill="hold"/>
                                        <p:tgtEl>
                                          <p:spTgt spid="23"/>
                                        </p:tgtEl>
                                        <p:attrNameLst>
                                          <p:attrName>ppt_w</p:attrName>
                                        </p:attrNameLst>
                                      </p:cBhvr>
                                      <p:tavLst>
                                        <p:tav tm="0">
                                          <p:val>
                                            <p:strVal val="#ppt_w"/>
                                          </p:val>
                                        </p:tav>
                                        <p:tav tm="100000">
                                          <p:val>
                                            <p:strVal val="#ppt_w"/>
                                          </p:val>
                                        </p:tav>
                                      </p:tavLst>
                                    </p:anim>
                                    <p:anim calcmode="lin" valueType="num">
                                      <p:cBhvr>
                                        <p:cTn id="10" dur="25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4"/>
  <p:tag name="ISPRING_RESOURCE_PATHS_HASH_PRESENTER" val="ffbff2b9963e9d7067e02e277e4f5a06e3d5f6"/>
  <p:tag name="ISPRING_ULTRA_SCORM_COURSE_ID" val="C3578323-A055-4345-83F5-F0B523100293"/>
  <p:tag name="ISPRING_SCORM_RATE_SLIDES" val="1"/>
  <p:tag name="ISPRINGONLINEFOLDERID" val="0"/>
  <p:tag name="ISPRINGONLINEFOLDERPATH" val="Content List"/>
  <p:tag name="ISPRINGCLOUDFOLDERID" val="0"/>
  <p:tag name="ISPRING_PLAYERS_CUSTOMIZATION" val="UEsDBBQAAgAIABidYk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GJ1iR5PqKfASAwAAYQsAACcAAAB1bml2ZXJzYWwvZmxhc2hfcHVibGlzaGluZ19zZXR0aW5ncy54bWzVVt1OGkEUvucpJtN4KasWqyULxgikpgpEaNUrM+wc2ImzM9udWRCv+jR9sD5Jz+wIQrRm1ZrUcAFz5pzv/H9MeHCTSDKFzAitGnS7ukUJqEhzoSYN+m3Y2dynxFimOJNaQYMqTclBsxKm+UgKEw/AWlQ1BGGUqae2QWNr03oQzGazqjBp5m61zC3im2qkkyDNwICykAWpZHP8svMUDG1WKoSEXnSqeS6BCI4hKOGiY7IjmYlp4NVGLLqeZDpX/EhLnZFsMmrQD7uH7rPQ8VAtkYByyZkmCp3Y1hnnwsXD5EDcAolBTGIMfK9GyUxwGzfoTs2hoHbwEKXA9jkwh3KkMRll7+ATsIwzy/zR+7NwY81C4EV8rlgioiHeEJd/g7aGV18u++2zk+Pu16thr3cyPO77IAqbYB0nDNYdhRiQzrMIln5CZi2LYowbbcZMGgiDVdFCbazVWnDuTEZaYu0LK5yHZAS8yxJY6cbgWqgOam5TMsZE5LxBDzPBJCXCMimipbHJR8YKW/S/s6pJEAvnDMjpgN6799WJYpYZWA1rcWNczaPmuc4lJ3OdEymugVhNMP88wV8xkNXmkHGmk0KK42OJkQI9TgXMgB8UNb0D/JujS3SR5GiJk5tKsN7Dj1zckhGMdYa4wKY44ygXxuNXnwWcMmPuQdkixo3ByXGrfXXcbbUvNlyCjE+Zip4Jjg2HJLVvgc8wd6XRhZQaq7kCgZWJWG6g6A8XvFArk2Zp3zGbFk13jSxAsd0C4/GYeBHhaAqVQ1nAiCmilZwTFuEKGTdCU6FzgxI/LB7avChAb0qEKkKd4Aahs4xDVgZta3vnY233097+53o1+P3z1+aTRne00pfMefO8cvQksSzJ5eHOhYHjgsepwWb5/8kM/bP29zJ17bYvhqW62R6UguuV0ep9LaN15qmsv0JjZczOWaaQiN6Fahc5c+IJGllTikRY4P9yHV4w0q/6t/P78DYj/YY5v2aN303K/rR8OK29lMLg0aecu0mEEgkWwrH38v3X3K1t4dvr0atKBdHWn8XNyh9QSwMEFAACAAgAGJ1iR9Soz0a2AgAAVQoAACEAAAB1bml2ZXJzYWwvZmxhc2hfc2tpbl9zZXR0aW5ncy54bWyVVlFP2zAQft+vqMo70Sq2UclUCgUkJDbQQLw7yTWx6tiRfSnrv5+d2I2TNjTUqoTvvu98Pn93hegtE6tvsxlJJZfqFRCZyLW1eNuMZTfzpEaU4jKVAkHgpZCqpHy+unhoPiRqkOdYcgdqKmdDUwiPuY4X6ymUwxnxYpyQyrKiYv8kc3mZ0HSbK1mL7Gxqxb4CxZnYGmT8YNcYkjONjwjlIKf7u/hqGqVSoDXYlK7u7DrL4jQB7k/6Eqc76vPbD2g7phk2tNvr5fr6+xitojn0i/wjtmscL0z0L7xKS0D4hwb6a2HXKJTTPah+8GW8XC5HX6WSVV19KRslc1vQPufnvV1nOVzSzLTfWa0cCPZC9qCzLeLKcyQM92fY98S2q5L8xdZ1MBDsoyccVqhqIJHftT5dyI/nGk1/wGpDuTaA0NSBXkzSL7TWPkzf1uH+wgcTWRjLWTrIu+R1Ces24SBc397h1+vbZlaEQQ+2IEMFO2cMUuyMHfKPqesRMjB2yFfOMngWfH+cwdDVkvwj31L3nJ/X33hBULPNnNfvvNee9GRbVwepOoPHlDKDlbbpvLES7LuRqLG1KUVHORFBdyynyKT4bXHJvrmMJtHA4bR2WlkEGXI4JbgmRzOmw3I1+74enbcvyPZnobtcu5+hmeI3c4pI06I0P0t6PnM80yamMPPoNMPOSQMH9Sg2MuA0Z4+RSqq2oN6k5FOPERJBTw0v2+Yag5MoqAGJTleZuCCnyi/qMgF1b16NgfZV7htbYMHygpsvvjP4gGzAGPG2VCxMPEHZQZeBwYkAqEoLr9p203rKmiPjsAPf/IGhufLY3Yg2Kh0TXIxPsMFQcs4ySZNuVnRa6c+QwH4C/27S6gUeeCbIHmmim5v1Ot+P4S6X3mD248yKL5xkzd5pqRfY+I8raIz238n/UEsDBBQAAgAIABidYkfpXVOd5wIAAHIKAAAmAAAAdW5pdmVyc2FsL2h0bWxfcHVibGlzaGluZ19zZXR0aW5ncy54bWzVVs1OGzEQvucpLFccyQKFQtEmCEEQETSJIC1wQpO1k7Xw2lvbmxBOfZo+WJ+k4zWBRNBoQVC1yiHxeOabb37jeO82k2TMjRVaNeh6fY0SrhLNhBo16Nf+0eoOJdaBYiC14g2qNCV7zVqcFwMpbHrOnUNVSxBG2d3cNWjqXL4bRZPJpC5sbvytloVDfFtPdBblhluuHDdRLmGKX26ac0ubtRohcRB90ayQnAiGFJTw7EAeu0zSKGgNILkZGV0odqClNsSMBg36YWvff2Y6AelQZFz52GwThV7sdoEx4emAPBd3nKRcjFLkvb1JyUQwlzboxqZHQe3oKUqJHUIAj3KgMRbl7uEz7oCBg3AM/hy/dXYmCCI2VZCJpI83xIffoIf96+OrXuvstN05ue53u6f9di+QKG2iRZw4WnQUIyFdmIQ/+InBOUhS5I02Q5CWx9G8aKY21GqBnD+TgZaY+tKKkiEyldMG3TcCJCXCgRTJw60DM+LuSEiMwduu14fK0UfAEG+SgrF83tHsxvosJs0LXUhGprogUtxw4jTBiIoMf6WczKebDI3OSqkE64iVgnEyFnzC2V6ZpXvAPzm6QhdZgZbYirnkLnj4Xog7MuBDbRCXwxibFuXCBvz6i4BzsPYRFGYcV85P24et63bnsHW54gMENgaVvBAcS8iz3L0HPmDsSqMLKTVmcw4CM5NAYXlZHyZYqVYlzMq+UxiXRfeFLEGx3AL5BEy8SLC1hCp4VcAEFNFKTgkkOBTWt9BY6MKiJDRLgLavIhhMiVAl1REuKHRmGDdV0NbWNz5ubn3a3vm8W49+/fi5utToflH0JHhvYVMcLF0VD+vi6czFkZ/Q54fdmeJvzXrvrPWtSqY6rct+pfq0zivBdatodU+qaJ2F5dSbW0xVzC7AKFwt/4VqB7fgKKxc3INSZMJx9pYN/oomXf6PFFr4jZr0HaNYOmr/bhDh9PAAWXhxxNGzT6Iayhffic3ab1BLAwQUAAIACAAYnWJHXt4YUZgBAAAfBgAAHwAAAHVuaXZlcnNhbC9odG1sX3NraW5fc2V0dGluZ3MuanONlD1vgzAQhvf8CkTXKlKjtA3daD6kShkqNVvVwZALQTE2sg0NjfLfiyFJbXOIcgt+efyefcZ3Gnn148e+9+Kdmvdm/G6PGw20pkQB97ZOe/RM676k6RY2aQY0ZeA7SHmdepPPfwRm7LPGNKo+tK00/Hyuv+wIlSaeIxYC0SQ2uUTAb0Q7YpN/buLI2Fe7J6PQUaEUZ+OYMwVMjRkXGWkY/27VPOYWHZiXIAbQHYnBMZ2Fk3kfaTqGE5uLeZYTVq15wscRiQ+J4AXb9uXfVzmI+sgPLRCudJgATaV6U5B1Ey8X4bSfzAVICZe804UOFKYkAmr4DqKWcXdDDl2mMlVX+nUWzGcPJp2TBDpVegx12BirvYar2XIKjqolnic6LIKSCkTHKgiDILCqmfO8yP+TUvBEV6SDPi11oCjlZJuypO8gb5xerLbt+yX/Nno5NesKcecK7bHrl/X1DheUCKistnTNK528a8yOYiJDcnBEw7pVifcR5fYRPf70fKIUifdZ3R7q5liXgYgDiA3ntF7919A63Vyj8y9QSwMEFAACAAgAjHSFRx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Ix0hUew7V1XbgAAAHYAAAAcAAAAdW5pdmVyc2FsL2xvY2FsX3NldHRpbmdzLnhtbA3MPQ7CMAxA4b2nsLyXn42haTc2EBLlAFZjUCTHRomF4PZ4e8OnNy3fKvDh1otpwuPugMC6WS76SvhYz+MJoTtpJjHlhGoIyzxMYhvJnd0DdngL/bitXCOcr1RD3hp3ViePM4xwieezcMb9PPwBUEsDBBQAAgAIAIOZ9U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DBBQAAgAIAIx0hUc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Ix0hUd2FxSHbAwAAEwZAAAXAAAAdW5pdmVyc2FsL3VuaXZlcnNhbC5wbmftlmtUU1cWx8PgFG1HYssoTkOI1k7pWAdQNNQASX1Sq4CKgIghVhArr4gQXiGJj1FADFSdAQKSWCkGDCRNoSBoEjECbQFTDCFAIAiUBBKSgOTm/ZiErlmz5sN8mPnMWeuue8+9v7P32fues8+/+Gh46Nq3338bBAKtPfT5/uMgkCsEBPrdrdVvOd5c+7nuhuPmknk8dC+I+dJrztFZdX5P2B4QiF32juXL3zv6ay5+HpsJArnznZdLD7Y+EQTaOHlo/54TufGq8X5GYk58z6Jlz9S2pJnLrs1HM3z6vljVcz3xs52dj4ugBypLp4uEm25cOOp5YT35yZpbq2OPbNzSCs54t+hBU+yfpvZKLgf8khGr08uId4V0UhT9UTgBoY/mIRemstNDtE3mvy9xo3BmSn+iPdPOC5wwS3MCSYs1WIyBjzJsAIGeRY+7i94VeQgJ70FIeD2r0NMR1nAM7oDmA7hNJeX9QbAaBLpYrygpGTZ0grmoYFfHGPajAGpDTzQ5fBUI9Gk0rjuAZR2BgSP+1av1cEQ99J4jS5/9bdjx+MELh811m+Eg0OXVbBcQaH/RWhBo095Ux6d3zzrsFa1bQVfQFXQFXUFX0BV0BV1BV9AVdAX9/9HFvu4+Z9vmz/4yydluF68NcLaSI6mVFEeLTTzLXyY+8IAsAxsow/5OoPnHFzecAOXAR/DfTOz4lwmoJ8Sut/bLsOlYOMmWWd2vsRuSloJQWcCgJAqL4dQAuirHwJEL8JANXtBCtCegqwgkmb+b7kJg0Q/9UB1q5QOp7fXim0n2Ig+WCufpt0wH6h49amuTpjtdx7XZTWKGmS/bpchlp0teKYLFqpO5MGD7uFwHe8xPmPYjpVneiscB2W46nQSLGT7P4uhGZXww6qmFFaGX4jVp0txp8jtYDjA0k6I6NH8NjDT8SrCrn2jiubrpMJQvjpvGKIulaWrLkB0Fqh6lWGPOGNftvnSTlzBXwOLZTC8l7flC2tWaKdJxNWdnAP4NAyalJnzVgrW/mlk7zkYIZr+X30e2+thcrJPsDPRhplTtwXIfjc+dvF7i+piQbdbxrz0Y2XpCAeDOxMUTjTMlFbrEaI355q18Gs+kYNBWhUJ/0fc8GOvApaR8PDSjOIdufSlmCEoQl1lCk+AwhFB6b0ozjON2NOGsQPtpemg5N7SFKeFUJCWNiMDZ6oI8C8Fwb1taFiXzOGzaw7ZOszC8kXNM3LUmxu087pcYP+XrtAu4+wjEukZaYgR4QdGha0fG8fJ5EeAxJd20fuMPRpe86+cIjcnri6zblSfnRPJ9E8IoN40Qvzk+f67uy++0rYRSL3POYNosSoPAjMtsBaVd3Xcfh+7M0tRRKGim+pA3wR4SeBiClo0N9pj2e0BCmbD077Feg50K7eUMyVjz4q/RsLvGHqb7zylLqxtReo77+lWE7zBuKiEg3wf9UaCpq7dLAbYz8fMTx0hMgbBuCZd1BJPzJqQYv99VH19FGZlRsC21Go78qwu1vfeqTSRFMZW3GR7NBFvKo1G7qbbEvBbEMxWNGkesLUP3dFuePbEFo86wACOeUFO75Aftw5q9Ys0583huXRtWdBBTtiYpKdsk2pf80pj3fqZz8l4ifkO4P5t9ifC6rcXYKc3CXY6lv0P2eTLQo26+RR4AxC+6Xfr65rVBcp/9ZcsZj+JJc2ZedP8MXJlgivYltNbQ99Z6f4LKb+SeiwFfr3pLqt0NAUzE+hNppnvkOYXF6v/tKRTtQbxYLJIA98ho2pYUeylB4OPYWPNsq5A/fXdAL8lsbRk493KEx8vL45dJzntCllT40fevqDwg69+TEOu+gj7TeWRKLJt+2cHQZ0Kz9D0PkRugf8T5Y2AVNzvdn5eW5Y+4zQh7B4Ej4CkliJRPMbrYsw7TtvRYoEBe3o+SSzNnEyQe7+agaRRKTfrcxIe5UX91BtP6JhB5k/wPhmsbskjSatx3Mt+60NBep2wWNknFgH/dq4wBhqsF2aQOmw2jbZJufiWvJs4j/qAAgEviKwWEsTbVMK+W2eyaRGs7F7PQKJ1VZlSbHupgFW0ZWaZWsWdAQND4kKVKYroyMKadPAl4fT13wcrKENhfzuU9VASu0+FuEae/tAcdAS4RR+/UkX2bv5WWd5CFYkAyLChskByzhxyni80sWzDpZBway+Ha7Ls5fWPbNSWtU0aIo3q9gRBCSgcDn89pdFTqkH3cL9SR1p3VsI2wZIkpX2m2tor42eVMOvHjKLreHiDTP9NijyNkxSrH3086hM1/hnHxJ6Dt99NaEBywQQnXq5oW6gFzglihYSx5MZDZoY5aGUusZfW0piwthWFKKykjJuCK8v0l5ZyriOhYdVrQ4+f3YUzh7aMSQDeY+UWy8NNHvUOlVhxn2QUrHcNLj0vVzm0hUDrG13tB45bqFXrNX5DlkVa4t7MyG8lcbwkTmKut2JKU1EqkG1SRPxivpE9IjpK8uw4ae1BGA0AAxUtwz8ZQKtqNA4X9bPv9+VcHK2J3oCdkCWdrtWa2AEWClZ9I1Yb8xe3f8yWYZmeKKJSmiVmz8ptk3NHTbpy6LQ+I72HoEeAbyjPtfQKhOGBUC3qiWTsnx2s7DZZvosynRmd3HE7GxSnTGJIY/f7UErJR1ulPsL3QUu80nEj9u6sPPHveqp+YGGvPlE/91B4JdCD6+3Rjs0q26hQNmb/7bFKSMtBky69PU+LDTGdyTXGlik1PqazthM+P8rjuVfSH+lNZ3w72EleLqjAjTxzrvnxQoVJL0G2ZcalHsOcbJLs4zDk+XaGduxCWGrxzgktvYsu3frh1a7ptSpCqtpkq4Hqu7npogb4OJhkzXKdxPi2b9Zck/GfMlkV7T32YZmTWVTHkxieAD8ByBeDGlMNufUKfcP2++qHgP6Y6ysq2BkA1K6cMksQmgtAewhn73P7EE5oslDNaiHYqAo6QuVcOV6o6r7lVQwLTT6/qWkD4hhi65cjS0kJ5U2/lSOla7g0k+99rox9sKDsmwd0PKiO/ApOq7PBHBPdKuv7rVPxXA9xyeEffnVMTpXMhHj/sO1urHmgQ5dFvi8CbUxqGZ/G3na6abGlXg3hvIqd7wYN5OVbImiTdxWusmm9sP0Vj80/Zc3he2wOahY3gy2VRTi83yXMR/WYNi+x9cBdPzQ2tbYWXL3sZ1aZRkQP53hChZHjrRwprpKbklR4JqJhHlUrf4uFZZfDFswnf4/VqdHBwcu4INN1i8QzU2yarq/sLST/vWtJjbWpZu5yaUBgTnzfz5pPErrcwgXGiwGZbsWBWm8byc5TSKpF+MoF2Bq3YlCPeQ4IGi/NkvO2P3KlKALoZkKc9rGBc0xAJsCJYynKm21JstvrCSJHSHF+M4GD5p2voUh9AbuQ/NOU/BEOVes3oQvISPsGZhkaqAS0YyJ2/hA3hjViWsIRGW3CQVU0WYNUFypHJzm0xE7Og6tAm6XxK0jFCJAN7p1aY/Vt1k3DBtCeOUpKpNuV9EDrfXEIWPH9OJdmM/VYWyTbQ+9QmLIPdH1J+JG+3V6Oe5tkYqEWD8fGGg27i4GTgI4zfMUdoo2EwmbblpGMzyBtpPpd+fdGdKECa56cr/uR1L76yRjPCKrhQgGQ+HejcVXaKMyI+fMvhmmj1p9G7HDtzd4w1+PZ6D8jdYjJdOPu6yjlP5Z8daiycZ1KFp1B5GePLZ4mItzm1y2GaX3hMlLlT5lbfLE/L3SgC4IjHsmMM/Yc2nyhSIYVyDm7FtcjTnadgrU3/WXR46pFo3vNsw6pFHn5ReE1oWprX5l81qLDEmduuJ5llv03KiIUcOmmsPO7QVMN3DfHE9csuM5/b6d7eEDGQ3hJCVBhfBmlOWxiT/F7NxSUGqiNPzuIig7+eScYv0Eg7gx/LIv24Bv/vxL4EzwK0XgvL2hHQ3Gea+NunMYDX9bomq6gjZvy2ndrdCnWY/CFZv62lOhDra1NORuKkHbcof2301lMMtBNo+RrvyOSkJPz8GI3HFixO7Z7gexgmxx3yCYr6yT23Z5xHsk+1QyaMIpoXRlznNmEY68rzpcoXF3Y4VWdEl8ItWL7Ry+ztR025KEp727KgXhiuryPupVx8ERHyibfCCGkjGXur8Rjz8wSx8SW2YHFqMhrn/Y1TtUaMM4Xs10j3kPiCUazdJcgXTr0zzsHnZCqHmkowxUFRLIZwWeWmmv+r7P2flfPvW0csKF/3qnOQq7pBhyQHHToQvp+598zVfwJQSwMEFAACAAgAjHSFR2p9wY1LAAAAagAAABsAAAB1bml2ZXJzYWwvdW5pdmVyc2FsLnBuZy54bWyzsa/IzVEoSy0qzszPs1Uy1DNQsrfj5bIpKEoty0wtV6gAigEFIUBJoRLINUJwyzNTSjJslczNkZRkpGamZ5TYKpmaW8AF9YFGAgBQSwECAAAUAAIACAAYnWJH6W7bZOQDAAB0DgAAHQAAAAAAAAABAAAAAAAAAAAAdW5pdmVyc2FsL2NvbW1vbl9tZXNzYWdlcy5sbmdQSwECAAAUAAIACAAYnWJHk+op8BIDAABhCwAAJwAAAAAAAAABAAAAAAAfBAAAdW5pdmVyc2FsL2ZsYXNoX3B1Ymxpc2hpbmdfc2V0dGluZ3MueG1sUEsBAgAAFAACAAgAGJ1iR9Soz0a2AgAAVQoAACEAAAAAAAAAAQAAAAAAdgcAAHVuaXZlcnNhbC9mbGFzaF9za2luX3NldHRpbmdzLnhtbFBLAQIAABQAAgAIABidYkfpXVOd5wIAAHIKAAAmAAAAAAAAAAEAAAAAAGsKAAB1bml2ZXJzYWwvaHRtbF9wdWJsaXNoaW5nX3NldHRpbmdzLnhtbFBLAQIAABQAAgAIABidYkde3hhRmAEAAB8GAAAfAAAAAAAAAAEAAAAAAJYNAAB1bml2ZXJzYWwvaHRtbF9za2luX3NldHRpbmdzLmpzUEsBAgAAFAACAAgAjHSFRxra6juqAAAAHwEAABoAAAAAAAAAAQAAAAAAaw8AAHVuaXZlcnNhbC9pMThuX3ByZXNldHMueG1sUEsBAgAAFAACAAgAjHSFR7DtXVduAAAAdgAAABwAAAAAAAAAAQAAAAAATRAAAHVuaXZlcnNhbC9sb2NhbF9zZXR0aW5ncy54bWxQSwECAAAUAAIACACDmfVEzoIJN+wCAACICAAAFAAAAAAAAAABAAAAAAD1EAAAdW5pdmVyc2FsL3BsYXllci54bWxQSwECAAAUAAIACACMdIVHF6nhQW8BAAD7AgAAKQAAAAAAAAABAAAAAAATFAAAdW5pdmVyc2FsL3NraW5fY3VzdG9taXphdGlvbl9zZXR0aW5ncy54bWxQSwECAAAUAAIACACMdIVHdhcUh2wMAABMGQAAFwAAAAAAAAAAAAAAAADJFQAAdW5pdmVyc2FsL3VuaXZlcnNhbC5wbmdQSwECAAAUAAIACACMdIVHan3BjUsAAABqAAAAGwAAAAAAAAABAAAAAABqIgAAdW5pdmVyc2FsL3VuaXZlcnNhbC5wbmcueG1sUEsFBgAAAAALAAsASQMAAO4iAAAAAA=="/>
  <p:tag name="ISPRING_PRESENTATION_TITLE" val="学生课外辅导教育托辅培训班PPT课件"/>
  <p:tag name="ISPRING_SCORM_PASSING_SCORE" val="11.111111"/>
  <p:tag name="ISPRINGCLOUDFOLDERPATH" val="Repository"/>
  <p:tag name="ISPRING_OUTPUT_FOLDER" val="F:\新建文件夹\254149567\FileRecv\341PPT暑假招生71套"/>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919</TotalTime>
  <Words>3415</Words>
  <Application>Microsoft Office PowerPoint</Application>
  <PresentationFormat>自定义</PresentationFormat>
  <Paragraphs>458</Paragraphs>
  <Slides>36</Slides>
  <Notes>36</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Roboto condensed</vt:lpstr>
      <vt:lpstr>Arial Unicode MS</vt:lpstr>
      <vt:lpstr>맑은 고딕</vt:lpstr>
      <vt:lpstr>Arial</vt:lpstr>
      <vt:lpstr>Gulim</vt:lpstr>
      <vt:lpstr>Gulim</vt:lpstr>
      <vt:lpstr>微软雅黑</vt:lpstr>
      <vt:lpstr>Calibri</vt:lpstr>
      <vt:lpstr>华文黑体</vt:lpstr>
      <vt:lpstr>Arial Black</vt:lpstr>
      <vt:lpstr>Impact</vt:lpstr>
      <vt:lpstr>Times New Roman</vt:lpstr>
      <vt:lpstr>宋体</vt:lpstr>
      <vt:lpstr>造字工房悦黑体验版常规体</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学生课外辅导教育托辅培训班PPT课件</dc:title>
  <dc:creator>振华宇光</dc:creator>
  <cp:lastModifiedBy>faith123</cp:lastModifiedBy>
  <cp:revision>142</cp:revision>
  <dcterms:created xsi:type="dcterms:W3CDTF">2014-08-23T07:50:08Z</dcterms:created>
  <dcterms:modified xsi:type="dcterms:W3CDTF">2018-07-27T02:32:04Z</dcterms:modified>
</cp:coreProperties>
</file>