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62" r:id="rId4"/>
    <p:sldId id="268" r:id="rId5"/>
    <p:sldId id="264" r:id="rId6"/>
    <p:sldId id="273" r:id="rId7"/>
    <p:sldId id="27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9966FF"/>
    <a:srgbClr val="678C01"/>
    <a:srgbClr val="002060"/>
    <a:srgbClr val="3CBCAD"/>
    <a:srgbClr val="201E1F"/>
    <a:srgbClr val="FDF480"/>
    <a:srgbClr val="FFF9B6"/>
    <a:srgbClr val="C4DA2F"/>
    <a:srgbClr val="FFFD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-78" y="-168"/>
      </p:cViewPr>
      <p:guideLst>
        <p:guide orient="horz" pos="2183"/>
        <p:guide orient="horz" pos="3045"/>
        <p:guide orient="horz" pos="27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797FD-308A-4105-9874-1C6B2B7C81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4DCEB-60D2-4874-932D-A43F2FB8FF4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" b="149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平行四边形 5"/>
          <p:cNvSpPr/>
          <p:nvPr/>
        </p:nvSpPr>
        <p:spPr>
          <a:xfrm rot="20748798">
            <a:off x="-657567" y="1578454"/>
            <a:ext cx="13507136" cy="3701090"/>
          </a:xfrm>
          <a:prstGeom prst="parallelogram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en-US" altLang="zh-CN"/>
          </a:p>
          <a:p>
            <a:pPr algn="ctr"/>
            <a:endParaRPr lang="zh-CN" altLang="en-US"/>
          </a:p>
        </p:txBody>
      </p:sp>
      <p:sp>
        <p:nvSpPr>
          <p:cNvPr id="7" name="直角三角形 25"/>
          <p:cNvSpPr/>
          <p:nvPr/>
        </p:nvSpPr>
        <p:spPr>
          <a:xfrm rot="9647715">
            <a:off x="-223814" y="970220"/>
            <a:ext cx="12575246" cy="1100210"/>
          </a:xfrm>
          <a:custGeom>
            <a:avLst/>
            <a:gdLst>
              <a:gd name="connsiteX0" fmla="*/ 0 w 8762886"/>
              <a:gd name="connsiteY0" fmla="*/ 690086 h 690086"/>
              <a:gd name="connsiteX1" fmla="*/ 0 w 8762886"/>
              <a:gd name="connsiteY1" fmla="*/ 0 h 690086"/>
              <a:gd name="connsiteX2" fmla="*/ 8762886 w 8762886"/>
              <a:gd name="connsiteY2" fmla="*/ 690086 h 690086"/>
              <a:gd name="connsiteX3" fmla="*/ 0 w 8762886"/>
              <a:gd name="connsiteY3" fmla="*/ 690086 h 690086"/>
              <a:gd name="connsiteX0-1" fmla="*/ 1212668 w 9975554"/>
              <a:gd name="connsiteY0-2" fmla="*/ 400961 h 400961"/>
              <a:gd name="connsiteX1-3" fmla="*/ 0 w 9975554"/>
              <a:gd name="connsiteY1-4" fmla="*/ 0 h 400961"/>
              <a:gd name="connsiteX2-5" fmla="*/ 9975554 w 9975554"/>
              <a:gd name="connsiteY2-6" fmla="*/ 400961 h 400961"/>
              <a:gd name="connsiteX3-7" fmla="*/ 1212668 w 9975554"/>
              <a:gd name="connsiteY3-8" fmla="*/ 400961 h 400961"/>
              <a:gd name="connsiteX0-9" fmla="*/ 1702658 w 10465544"/>
              <a:gd name="connsiteY0-10" fmla="*/ 301417 h 301417"/>
              <a:gd name="connsiteX1-11" fmla="*/ 0 w 10465544"/>
              <a:gd name="connsiteY1-12" fmla="*/ 0 h 301417"/>
              <a:gd name="connsiteX2-13" fmla="*/ 10465544 w 10465544"/>
              <a:gd name="connsiteY2-14" fmla="*/ 301417 h 301417"/>
              <a:gd name="connsiteX3-15" fmla="*/ 1702658 w 10465544"/>
              <a:gd name="connsiteY3-16" fmla="*/ 301417 h 301417"/>
              <a:gd name="connsiteX0-17" fmla="*/ 1702658 w 12402608"/>
              <a:gd name="connsiteY0-18" fmla="*/ 301417 h 494631"/>
              <a:gd name="connsiteX1-19" fmla="*/ 0 w 12402608"/>
              <a:gd name="connsiteY1-20" fmla="*/ 0 h 494631"/>
              <a:gd name="connsiteX2-21" fmla="*/ 12402608 w 12402608"/>
              <a:gd name="connsiteY2-22" fmla="*/ 494631 h 494631"/>
              <a:gd name="connsiteX3-23" fmla="*/ 1702658 w 12402608"/>
              <a:gd name="connsiteY3-24" fmla="*/ 301417 h 494631"/>
              <a:gd name="connsiteX0-25" fmla="*/ 1253752 w 12402608"/>
              <a:gd name="connsiteY0-26" fmla="*/ 194203 h 494631"/>
              <a:gd name="connsiteX1-27" fmla="*/ 0 w 12402608"/>
              <a:gd name="connsiteY1-28" fmla="*/ 0 h 494631"/>
              <a:gd name="connsiteX2-29" fmla="*/ 12402608 w 12402608"/>
              <a:gd name="connsiteY2-30" fmla="*/ 494631 h 494631"/>
              <a:gd name="connsiteX3-31" fmla="*/ 1253752 w 12402608"/>
              <a:gd name="connsiteY3-32" fmla="*/ 194203 h 494631"/>
              <a:gd name="connsiteX0-33" fmla="*/ 1278077 w 12426933"/>
              <a:gd name="connsiteY0-34" fmla="*/ 198017 h 498445"/>
              <a:gd name="connsiteX1-35" fmla="*/ 0 w 12426933"/>
              <a:gd name="connsiteY1-36" fmla="*/ 0 h 498445"/>
              <a:gd name="connsiteX2-37" fmla="*/ 12426933 w 12426933"/>
              <a:gd name="connsiteY2-38" fmla="*/ 498445 h 498445"/>
              <a:gd name="connsiteX3-39" fmla="*/ 1278077 w 12426933"/>
              <a:gd name="connsiteY3-40" fmla="*/ 198017 h 498445"/>
              <a:gd name="connsiteX0-41" fmla="*/ 1326726 w 12475582"/>
              <a:gd name="connsiteY0-42" fmla="*/ 205645 h 506073"/>
              <a:gd name="connsiteX1-43" fmla="*/ 0 w 12475582"/>
              <a:gd name="connsiteY1-44" fmla="*/ 0 h 506073"/>
              <a:gd name="connsiteX2-45" fmla="*/ 12475582 w 12475582"/>
              <a:gd name="connsiteY2-46" fmla="*/ 506073 h 506073"/>
              <a:gd name="connsiteX3-47" fmla="*/ 1326726 w 12475582"/>
              <a:gd name="connsiteY3-48" fmla="*/ 205645 h 506073"/>
              <a:gd name="connsiteX0-49" fmla="*/ 1326726 w 12488291"/>
              <a:gd name="connsiteY0-50" fmla="*/ 205645 h 489650"/>
              <a:gd name="connsiteX1-51" fmla="*/ 0 w 12488291"/>
              <a:gd name="connsiteY1-52" fmla="*/ 0 h 489650"/>
              <a:gd name="connsiteX2-53" fmla="*/ 12488291 w 12488291"/>
              <a:gd name="connsiteY2-54" fmla="*/ 489650 h 489650"/>
              <a:gd name="connsiteX3-55" fmla="*/ 1326726 w 12488291"/>
              <a:gd name="connsiteY3-56" fmla="*/ 205645 h 489650"/>
              <a:gd name="connsiteX0-57" fmla="*/ 1378677 w 12540242"/>
              <a:gd name="connsiteY0-58" fmla="*/ 205957 h 489962"/>
              <a:gd name="connsiteX1-59" fmla="*/ 0 w 12540242"/>
              <a:gd name="connsiteY1-60" fmla="*/ 0 h 489962"/>
              <a:gd name="connsiteX2-61" fmla="*/ 12540242 w 12540242"/>
              <a:gd name="connsiteY2-62" fmla="*/ 489962 h 489962"/>
              <a:gd name="connsiteX3-63" fmla="*/ 1378677 w 12540242"/>
              <a:gd name="connsiteY3-64" fmla="*/ 205957 h 4899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540242" h="489962">
                <a:moveTo>
                  <a:pt x="1378677" y="205957"/>
                </a:moveTo>
                <a:lnTo>
                  <a:pt x="0" y="0"/>
                </a:lnTo>
                <a:lnTo>
                  <a:pt x="12540242" y="489962"/>
                </a:lnTo>
                <a:lnTo>
                  <a:pt x="1378677" y="205957"/>
                </a:lnTo>
                <a:close/>
              </a:path>
            </a:pathLst>
          </a:custGeom>
          <a:solidFill>
            <a:srgbClr val="666699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25"/>
          <p:cNvSpPr/>
          <p:nvPr/>
        </p:nvSpPr>
        <p:spPr>
          <a:xfrm rot="20436159">
            <a:off x="-52905" y="4740530"/>
            <a:ext cx="12637075" cy="1126139"/>
          </a:xfrm>
          <a:custGeom>
            <a:avLst/>
            <a:gdLst>
              <a:gd name="connsiteX0" fmla="*/ 0 w 8762886"/>
              <a:gd name="connsiteY0" fmla="*/ 690086 h 690086"/>
              <a:gd name="connsiteX1" fmla="*/ 0 w 8762886"/>
              <a:gd name="connsiteY1" fmla="*/ 0 h 690086"/>
              <a:gd name="connsiteX2" fmla="*/ 8762886 w 8762886"/>
              <a:gd name="connsiteY2" fmla="*/ 690086 h 690086"/>
              <a:gd name="connsiteX3" fmla="*/ 0 w 8762886"/>
              <a:gd name="connsiteY3" fmla="*/ 690086 h 690086"/>
              <a:gd name="connsiteX0-1" fmla="*/ 1212668 w 9975554"/>
              <a:gd name="connsiteY0-2" fmla="*/ 400961 h 400961"/>
              <a:gd name="connsiteX1-3" fmla="*/ 0 w 9975554"/>
              <a:gd name="connsiteY1-4" fmla="*/ 0 h 400961"/>
              <a:gd name="connsiteX2-5" fmla="*/ 9975554 w 9975554"/>
              <a:gd name="connsiteY2-6" fmla="*/ 400961 h 400961"/>
              <a:gd name="connsiteX3-7" fmla="*/ 1212668 w 9975554"/>
              <a:gd name="connsiteY3-8" fmla="*/ 400961 h 400961"/>
              <a:gd name="connsiteX0-9" fmla="*/ 1702658 w 10465544"/>
              <a:gd name="connsiteY0-10" fmla="*/ 301417 h 301417"/>
              <a:gd name="connsiteX1-11" fmla="*/ 0 w 10465544"/>
              <a:gd name="connsiteY1-12" fmla="*/ 0 h 301417"/>
              <a:gd name="connsiteX2-13" fmla="*/ 10465544 w 10465544"/>
              <a:gd name="connsiteY2-14" fmla="*/ 301417 h 301417"/>
              <a:gd name="connsiteX3-15" fmla="*/ 1702658 w 10465544"/>
              <a:gd name="connsiteY3-16" fmla="*/ 301417 h 301417"/>
              <a:gd name="connsiteX0-17" fmla="*/ 1702658 w 12402608"/>
              <a:gd name="connsiteY0-18" fmla="*/ 301417 h 494631"/>
              <a:gd name="connsiteX1-19" fmla="*/ 0 w 12402608"/>
              <a:gd name="connsiteY1-20" fmla="*/ 0 h 494631"/>
              <a:gd name="connsiteX2-21" fmla="*/ 12402608 w 12402608"/>
              <a:gd name="connsiteY2-22" fmla="*/ 494631 h 494631"/>
              <a:gd name="connsiteX3-23" fmla="*/ 1702658 w 12402608"/>
              <a:gd name="connsiteY3-24" fmla="*/ 301417 h 494631"/>
              <a:gd name="connsiteX0-25" fmla="*/ 1253752 w 12402608"/>
              <a:gd name="connsiteY0-26" fmla="*/ 194203 h 494631"/>
              <a:gd name="connsiteX1-27" fmla="*/ 0 w 12402608"/>
              <a:gd name="connsiteY1-28" fmla="*/ 0 h 494631"/>
              <a:gd name="connsiteX2-29" fmla="*/ 12402608 w 12402608"/>
              <a:gd name="connsiteY2-30" fmla="*/ 494631 h 494631"/>
              <a:gd name="connsiteX3-31" fmla="*/ 1253752 w 12402608"/>
              <a:gd name="connsiteY3-32" fmla="*/ 194203 h 494631"/>
              <a:gd name="connsiteX0-33" fmla="*/ 1278077 w 12426933"/>
              <a:gd name="connsiteY0-34" fmla="*/ 198017 h 498445"/>
              <a:gd name="connsiteX1-35" fmla="*/ 0 w 12426933"/>
              <a:gd name="connsiteY1-36" fmla="*/ 0 h 498445"/>
              <a:gd name="connsiteX2-37" fmla="*/ 12426933 w 12426933"/>
              <a:gd name="connsiteY2-38" fmla="*/ 498445 h 498445"/>
              <a:gd name="connsiteX3-39" fmla="*/ 1278077 w 12426933"/>
              <a:gd name="connsiteY3-40" fmla="*/ 198017 h 498445"/>
              <a:gd name="connsiteX0-41" fmla="*/ 1326726 w 12475582"/>
              <a:gd name="connsiteY0-42" fmla="*/ 205645 h 506073"/>
              <a:gd name="connsiteX1-43" fmla="*/ 0 w 12475582"/>
              <a:gd name="connsiteY1-44" fmla="*/ 0 h 506073"/>
              <a:gd name="connsiteX2-45" fmla="*/ 12475582 w 12475582"/>
              <a:gd name="connsiteY2-46" fmla="*/ 506073 h 506073"/>
              <a:gd name="connsiteX3-47" fmla="*/ 1326726 w 12475582"/>
              <a:gd name="connsiteY3-48" fmla="*/ 205645 h 506073"/>
              <a:gd name="connsiteX0-49" fmla="*/ 1326726 w 12488291"/>
              <a:gd name="connsiteY0-50" fmla="*/ 205645 h 489650"/>
              <a:gd name="connsiteX1-51" fmla="*/ 0 w 12488291"/>
              <a:gd name="connsiteY1-52" fmla="*/ 0 h 489650"/>
              <a:gd name="connsiteX2-53" fmla="*/ 12488291 w 12488291"/>
              <a:gd name="connsiteY2-54" fmla="*/ 489650 h 489650"/>
              <a:gd name="connsiteX3-55" fmla="*/ 1326726 w 12488291"/>
              <a:gd name="connsiteY3-56" fmla="*/ 205645 h 489650"/>
              <a:gd name="connsiteX0-57" fmla="*/ 1326726 w 12654768"/>
              <a:gd name="connsiteY0-58" fmla="*/ 205645 h 503743"/>
              <a:gd name="connsiteX1-59" fmla="*/ 0 w 12654768"/>
              <a:gd name="connsiteY1-60" fmla="*/ 0 h 503743"/>
              <a:gd name="connsiteX2-61" fmla="*/ 12654768 w 12654768"/>
              <a:gd name="connsiteY2-62" fmla="*/ 503743 h 503743"/>
              <a:gd name="connsiteX3-63" fmla="*/ 1326726 w 12654768"/>
              <a:gd name="connsiteY3-64" fmla="*/ 205645 h 503743"/>
              <a:gd name="connsiteX0-65" fmla="*/ 1265302 w 12593344"/>
              <a:gd name="connsiteY0-66" fmla="*/ 214347 h 512445"/>
              <a:gd name="connsiteX1-67" fmla="*/ 0 w 12593344"/>
              <a:gd name="connsiteY1-68" fmla="*/ 0 h 512445"/>
              <a:gd name="connsiteX2-69" fmla="*/ 12593344 w 12593344"/>
              <a:gd name="connsiteY2-70" fmla="*/ 512445 h 512445"/>
              <a:gd name="connsiteX3-71" fmla="*/ 1265302 w 12593344"/>
              <a:gd name="connsiteY3-72" fmla="*/ 214347 h 512445"/>
              <a:gd name="connsiteX0-73" fmla="*/ 1273857 w 12601899"/>
              <a:gd name="connsiteY0-74" fmla="*/ 203411 h 501509"/>
              <a:gd name="connsiteX1-75" fmla="*/ 0 w 12601899"/>
              <a:gd name="connsiteY1-76" fmla="*/ 0 h 501509"/>
              <a:gd name="connsiteX2-77" fmla="*/ 12601899 w 12601899"/>
              <a:gd name="connsiteY2-78" fmla="*/ 501509 h 501509"/>
              <a:gd name="connsiteX3-79" fmla="*/ 1273857 w 12601899"/>
              <a:gd name="connsiteY3-80" fmla="*/ 203411 h 5015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601899" h="501509">
                <a:moveTo>
                  <a:pt x="1273857" y="203411"/>
                </a:moveTo>
                <a:lnTo>
                  <a:pt x="0" y="0"/>
                </a:lnTo>
                <a:lnTo>
                  <a:pt x="12601899" y="501509"/>
                </a:lnTo>
                <a:lnTo>
                  <a:pt x="1273857" y="203411"/>
                </a:lnTo>
                <a:close/>
              </a:path>
            </a:pathLst>
          </a:custGeom>
          <a:solidFill>
            <a:srgbClr val="666699"/>
          </a:solidFill>
          <a:ln>
            <a:noFill/>
          </a:ln>
          <a:effectLst>
            <a:outerShdw blurRad="50800" dist="508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25788" y="2501104"/>
            <a:ext cx="5964609" cy="1015663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zh-CN" altLang="en-US" sz="6000" b="1" dirty="0">
                <a:solidFill>
                  <a:srgbClr val="666699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新入职员工培训</a:t>
            </a:r>
            <a:endParaRPr lang="zh-CN" altLang="en-US" sz="6000" b="1" dirty="0">
              <a:solidFill>
                <a:srgbClr val="666699"/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703277" y="1293483"/>
            <a:ext cx="2438416" cy="3065756"/>
            <a:chOff x="1703277" y="1293483"/>
            <a:chExt cx="2438416" cy="3065756"/>
          </a:xfrm>
        </p:grpSpPr>
        <p:grpSp>
          <p:nvGrpSpPr>
            <p:cNvPr id="11" name="组合 10"/>
            <p:cNvGrpSpPr/>
            <p:nvPr/>
          </p:nvGrpSpPr>
          <p:grpSpPr>
            <a:xfrm>
              <a:off x="1932729" y="1885966"/>
              <a:ext cx="1953835" cy="1976999"/>
              <a:chOff x="1932729" y="1885966"/>
              <a:chExt cx="1953835" cy="1976999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2002337" y="1967156"/>
                <a:ext cx="1814618" cy="18146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932729" y="1885966"/>
                <a:ext cx="1953835" cy="1976999"/>
              </a:xfrm>
              <a:prstGeom prst="ellipse">
                <a:avLst/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1961834" y="2534700"/>
              <a:ext cx="2179859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Kozuka Gothic Pro EL" panose="020B0200000000000000" pitchFamily="34" charset="-128"/>
                  <a:ea typeface="Kozuka Gothic Pro EL" panose="020B0200000000000000" pitchFamily="34" charset="-128"/>
                  <a:cs typeface="HAKUYOCaoShu3500" panose="02000600000000000000" pitchFamily="2" charset="-122"/>
                </a:rPr>
                <a:t>20XX</a:t>
              </a:r>
              <a:endParaRPr lang="zh-CN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ozuka Gothic Pro EL" panose="020B0200000000000000" pitchFamily="34" charset="-128"/>
                <a:ea typeface="Kozuka Gothic Pro EL" panose="020B0200000000000000" pitchFamily="34" charset="-128"/>
                <a:cs typeface="HAKUYOCaoShu3500" panose="02000600000000000000" pitchFamily="2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V="1">
              <a:off x="3358055" y="1293483"/>
              <a:ext cx="598117" cy="69015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1703277" y="3669089"/>
              <a:ext cx="598117" cy="69015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9116523" y="5496314"/>
            <a:ext cx="540000" cy="540000"/>
            <a:chOff x="4883113" y="5589240"/>
            <a:chExt cx="888776" cy="88877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圆角矩形 17"/>
            <p:cNvSpPr/>
            <p:nvPr/>
          </p:nvSpPr>
          <p:spPr>
            <a:xfrm>
              <a:off x="4883113" y="5589240"/>
              <a:ext cx="888776" cy="88877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5036285" y="5711283"/>
              <a:ext cx="582433" cy="598821"/>
              <a:chOff x="7650392" y="519004"/>
              <a:chExt cx="900000" cy="925323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7884368" y="519004"/>
                <a:ext cx="432048" cy="432000"/>
              </a:xfrm>
              <a:prstGeom prst="ellipse">
                <a:avLst/>
              </a:prstGeom>
              <a:solidFill>
                <a:srgbClr val="678C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14"/>
              <p:cNvSpPr/>
              <p:nvPr/>
            </p:nvSpPr>
            <p:spPr>
              <a:xfrm>
                <a:off x="7650392" y="897884"/>
                <a:ext cx="900000" cy="546443"/>
              </a:xfrm>
              <a:custGeom>
                <a:avLst/>
                <a:gdLst/>
                <a:ahLst/>
                <a:cxnLst/>
                <a:rect l="l" t="t" r="r" b="b"/>
                <a:pathLst>
                  <a:path w="900000" h="546443">
                    <a:moveTo>
                      <a:pt x="499808" y="112604"/>
                    </a:moveTo>
                    <a:lnTo>
                      <a:pt x="451334" y="430183"/>
                    </a:lnTo>
                    <a:lnTo>
                      <a:pt x="402993" y="113473"/>
                    </a:lnTo>
                    <a:cubicBezTo>
                      <a:pt x="418076" y="117163"/>
                      <a:pt x="433831" y="118939"/>
                      <a:pt x="450000" y="118939"/>
                    </a:cubicBezTo>
                    <a:cubicBezTo>
                      <a:pt x="467188" y="118939"/>
                      <a:pt x="483907" y="116932"/>
                      <a:pt x="499808" y="112604"/>
                    </a:cubicBezTo>
                    <a:close/>
                    <a:moveTo>
                      <a:pt x="235386" y="0"/>
                    </a:moveTo>
                    <a:lnTo>
                      <a:pt x="447289" y="456689"/>
                    </a:lnTo>
                    <a:lnTo>
                      <a:pt x="441361" y="495522"/>
                    </a:lnTo>
                    <a:lnTo>
                      <a:pt x="453487" y="470047"/>
                    </a:lnTo>
                    <a:lnTo>
                      <a:pt x="459346" y="482674"/>
                    </a:lnTo>
                    <a:lnTo>
                      <a:pt x="456464" y="463792"/>
                    </a:lnTo>
                    <a:lnTo>
                      <a:pt x="674327" y="6087"/>
                    </a:lnTo>
                    <a:cubicBezTo>
                      <a:pt x="809638" y="94038"/>
                      <a:pt x="900000" y="261844"/>
                      <a:pt x="900000" y="454019"/>
                    </a:cubicBezTo>
                    <a:lnTo>
                      <a:pt x="891931" y="546443"/>
                    </a:lnTo>
                    <a:lnTo>
                      <a:pt x="8070" y="546443"/>
                    </a:lnTo>
                    <a:cubicBezTo>
                      <a:pt x="2445" y="516584"/>
                      <a:pt x="0" y="485632"/>
                      <a:pt x="0" y="454019"/>
                    </a:cubicBezTo>
                    <a:cubicBezTo>
                      <a:pt x="0" y="257268"/>
                      <a:pt x="94717" y="86059"/>
                      <a:pt x="235386" y="0"/>
                    </a:cubicBezTo>
                    <a:close/>
                  </a:path>
                </a:pathLst>
              </a:custGeom>
              <a:solidFill>
                <a:srgbClr val="678C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TextBox 86"/>
          <p:cNvSpPr txBox="1"/>
          <p:nvPr/>
        </p:nvSpPr>
        <p:spPr>
          <a:xfrm>
            <a:off x="9705974" y="5598728"/>
            <a:ext cx="24482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培训人：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家园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054315" y="554399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LOGO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" b="149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177642" y="2275367"/>
            <a:ext cx="7026233" cy="115363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118110" y="277953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LOGO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" b="149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平行四边形 3"/>
          <p:cNvSpPr/>
          <p:nvPr/>
        </p:nvSpPr>
        <p:spPr>
          <a:xfrm rot="5400000" flipV="1">
            <a:off x="4113132" y="-2237330"/>
            <a:ext cx="3964677" cy="12192000"/>
          </a:xfrm>
          <a:prstGeom prst="parallelogram">
            <a:avLst>
              <a:gd name="adj" fmla="val 0"/>
            </a:avLst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51550" y="2227297"/>
            <a:ext cx="3243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34495E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ADD YOUR TEXT HERE</a:t>
            </a:r>
            <a:endParaRPr lang="en-US" altLang="zh-CN" sz="2400">
              <a:solidFill>
                <a:srgbClr val="34495E"/>
              </a:solidFill>
              <a:latin typeface="Lao UI" panose="020B0502040204020203" pitchFamily="34" charset="0"/>
              <a:ea typeface="Tahoma" panose="020B0604030504040204" pitchFamily="34" charset="0"/>
              <a:cs typeface="Lao UI" panose="020B0502040204020203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6757" y="2089520"/>
            <a:ext cx="527539" cy="730864"/>
            <a:chOff x="8432460" y="1928464"/>
            <a:chExt cx="651773" cy="902981"/>
          </a:xfrm>
        </p:grpSpPr>
        <p:grpSp>
          <p:nvGrpSpPr>
            <p:cNvPr id="7" name="组合 6"/>
            <p:cNvGrpSpPr/>
            <p:nvPr/>
          </p:nvGrpSpPr>
          <p:grpSpPr>
            <a:xfrm>
              <a:off x="8432460" y="2003172"/>
              <a:ext cx="651773" cy="828273"/>
              <a:chOff x="1732337" y="4552254"/>
              <a:chExt cx="1001438" cy="1272627"/>
            </a:xfrm>
          </p:grpSpPr>
          <p:sp>
            <p:nvSpPr>
              <p:cNvPr id="9" name="任意多边形 8"/>
              <p:cNvSpPr/>
              <p:nvPr/>
            </p:nvSpPr>
            <p:spPr>
              <a:xfrm>
                <a:off x="1732337" y="4552254"/>
                <a:ext cx="1001438" cy="1048881"/>
              </a:xfrm>
              <a:custGeom>
                <a:avLst/>
                <a:gdLst>
                  <a:gd name="connsiteX0" fmla="*/ 525903 w 1001438"/>
                  <a:gd name="connsiteY0" fmla="*/ 0 h 1048881"/>
                  <a:gd name="connsiteX1" fmla="*/ 961990 w 1001438"/>
                  <a:gd name="connsiteY1" fmla="*/ 231866 h 1048881"/>
                  <a:gd name="connsiteX2" fmla="*/ 1001438 w 1001438"/>
                  <a:gd name="connsiteY2" fmla="*/ 304543 h 1048881"/>
                  <a:gd name="connsiteX3" fmla="*/ 496883 w 1001438"/>
                  <a:gd name="connsiteY3" fmla="*/ 1048881 h 1048881"/>
                  <a:gd name="connsiteX4" fmla="*/ 419915 w 1001438"/>
                  <a:gd name="connsiteY4" fmla="*/ 1041122 h 1048881"/>
                  <a:gd name="connsiteX5" fmla="*/ 0 w 1001438"/>
                  <a:gd name="connsiteY5" fmla="*/ 525903 h 1048881"/>
                  <a:gd name="connsiteX6" fmla="*/ 525903 w 1001438"/>
                  <a:gd name="connsiteY6" fmla="*/ 0 h 104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438" h="1048881">
                    <a:moveTo>
                      <a:pt x="525903" y="0"/>
                    </a:moveTo>
                    <a:cubicBezTo>
                      <a:pt x="707433" y="0"/>
                      <a:pt x="867482" y="91975"/>
                      <a:pt x="961990" y="231866"/>
                    </a:cubicBezTo>
                    <a:lnTo>
                      <a:pt x="1001438" y="304543"/>
                    </a:lnTo>
                    <a:lnTo>
                      <a:pt x="496883" y="1048881"/>
                    </a:lnTo>
                    <a:lnTo>
                      <a:pt x="419915" y="1041122"/>
                    </a:lnTo>
                    <a:cubicBezTo>
                      <a:pt x="180270" y="992083"/>
                      <a:pt x="0" y="780045"/>
                      <a:pt x="0" y="525903"/>
                    </a:cubicBezTo>
                    <a:cubicBezTo>
                      <a:pt x="0" y="235455"/>
                      <a:pt x="235455" y="0"/>
                      <a:pt x="525903" y="0"/>
                    </a:cubicBez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 rot="2040000">
                <a:off x="2478941" y="4600881"/>
                <a:ext cx="28800" cy="1224000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8490952" y="1928464"/>
              <a:ext cx="491320" cy="7224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GulimChe" panose="020B0609000101010101" pitchFamily="49" charset="-127"/>
                  <a:ea typeface="GulimChe" panose="020B0609000101010101" pitchFamily="49" charset="-127"/>
                  <a:cs typeface="Lao UI" panose="020B0502040204020203" pitchFamily="34" charset="0"/>
                </a:rPr>
                <a:t>1</a:t>
              </a:r>
              <a:endParaRPr lang="zh-CN" altLang="en-US" sz="320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Lao UI" panose="020B0502040204020203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rot="10319942">
            <a:off x="10798196" y="5882737"/>
            <a:ext cx="1155213" cy="725306"/>
            <a:chOff x="3422985" y="5522086"/>
            <a:chExt cx="1767919" cy="1109997"/>
          </a:xfrm>
        </p:grpSpPr>
        <p:sp>
          <p:nvSpPr>
            <p:cNvPr id="15" name="等腰三角形 14"/>
            <p:cNvSpPr/>
            <p:nvPr/>
          </p:nvSpPr>
          <p:spPr>
            <a:xfrm rot="6815832">
              <a:off x="4012640" y="5350493"/>
              <a:ext cx="588610" cy="1767919"/>
            </a:xfrm>
            <a:prstGeom prst="triangl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9405069">
              <a:off x="4423782" y="5522086"/>
              <a:ext cx="540265" cy="1109997"/>
            </a:xfrm>
            <a:prstGeom prst="triangle">
              <a:avLst>
                <a:gd name="adj" fmla="val 6722"/>
              </a:avLst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16757" y="2820622"/>
            <a:ext cx="527539" cy="730864"/>
            <a:chOff x="8432460" y="1928464"/>
            <a:chExt cx="651773" cy="902981"/>
          </a:xfrm>
        </p:grpSpPr>
        <p:grpSp>
          <p:nvGrpSpPr>
            <p:cNvPr id="18" name="组合 17"/>
            <p:cNvGrpSpPr/>
            <p:nvPr/>
          </p:nvGrpSpPr>
          <p:grpSpPr>
            <a:xfrm>
              <a:off x="8432460" y="2003172"/>
              <a:ext cx="651773" cy="828273"/>
              <a:chOff x="1732337" y="4552254"/>
              <a:chExt cx="1001438" cy="1272627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1732337" y="4552254"/>
                <a:ext cx="1001438" cy="1048881"/>
              </a:xfrm>
              <a:custGeom>
                <a:avLst/>
                <a:gdLst>
                  <a:gd name="connsiteX0" fmla="*/ 525903 w 1001438"/>
                  <a:gd name="connsiteY0" fmla="*/ 0 h 1048881"/>
                  <a:gd name="connsiteX1" fmla="*/ 961990 w 1001438"/>
                  <a:gd name="connsiteY1" fmla="*/ 231866 h 1048881"/>
                  <a:gd name="connsiteX2" fmla="*/ 1001438 w 1001438"/>
                  <a:gd name="connsiteY2" fmla="*/ 304543 h 1048881"/>
                  <a:gd name="connsiteX3" fmla="*/ 496883 w 1001438"/>
                  <a:gd name="connsiteY3" fmla="*/ 1048881 h 1048881"/>
                  <a:gd name="connsiteX4" fmla="*/ 419915 w 1001438"/>
                  <a:gd name="connsiteY4" fmla="*/ 1041122 h 1048881"/>
                  <a:gd name="connsiteX5" fmla="*/ 0 w 1001438"/>
                  <a:gd name="connsiteY5" fmla="*/ 525903 h 1048881"/>
                  <a:gd name="connsiteX6" fmla="*/ 525903 w 1001438"/>
                  <a:gd name="connsiteY6" fmla="*/ 0 h 104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438" h="1048881">
                    <a:moveTo>
                      <a:pt x="525903" y="0"/>
                    </a:moveTo>
                    <a:cubicBezTo>
                      <a:pt x="707433" y="0"/>
                      <a:pt x="867482" y="91975"/>
                      <a:pt x="961990" y="231866"/>
                    </a:cubicBezTo>
                    <a:lnTo>
                      <a:pt x="1001438" y="304543"/>
                    </a:lnTo>
                    <a:lnTo>
                      <a:pt x="496883" y="1048881"/>
                    </a:lnTo>
                    <a:lnTo>
                      <a:pt x="419915" y="1041122"/>
                    </a:lnTo>
                    <a:cubicBezTo>
                      <a:pt x="180270" y="992083"/>
                      <a:pt x="0" y="780045"/>
                      <a:pt x="0" y="525903"/>
                    </a:cubicBezTo>
                    <a:cubicBezTo>
                      <a:pt x="0" y="235455"/>
                      <a:pt x="235455" y="0"/>
                      <a:pt x="525903" y="0"/>
                    </a:cubicBez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 rot="2040000">
                <a:off x="2478941" y="4600881"/>
                <a:ext cx="28800" cy="1224000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8490952" y="1928464"/>
              <a:ext cx="491320" cy="7224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GulimChe" panose="020B0609000101010101" pitchFamily="49" charset="-127"/>
                  <a:ea typeface="GulimChe" panose="020B0609000101010101" pitchFamily="49" charset="-127"/>
                  <a:cs typeface="Lao UI" panose="020B0502040204020203" pitchFamily="34" charset="0"/>
                </a:rPr>
                <a:t>2</a:t>
              </a:r>
              <a:endParaRPr lang="zh-CN" altLang="en-US" sz="320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Lao UI" panose="020B05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9165" y="3573048"/>
            <a:ext cx="527539" cy="730864"/>
            <a:chOff x="8432460" y="1928464"/>
            <a:chExt cx="651773" cy="902981"/>
          </a:xfrm>
        </p:grpSpPr>
        <p:grpSp>
          <p:nvGrpSpPr>
            <p:cNvPr id="23" name="组合 22"/>
            <p:cNvGrpSpPr/>
            <p:nvPr/>
          </p:nvGrpSpPr>
          <p:grpSpPr>
            <a:xfrm>
              <a:off x="8432460" y="2003172"/>
              <a:ext cx="651773" cy="828273"/>
              <a:chOff x="1732337" y="4552254"/>
              <a:chExt cx="1001438" cy="1272627"/>
            </a:xfrm>
          </p:grpSpPr>
          <p:sp>
            <p:nvSpPr>
              <p:cNvPr id="25" name="任意多边形 24"/>
              <p:cNvSpPr/>
              <p:nvPr/>
            </p:nvSpPr>
            <p:spPr>
              <a:xfrm>
                <a:off x="1732337" y="4552254"/>
                <a:ext cx="1001438" cy="1048881"/>
              </a:xfrm>
              <a:custGeom>
                <a:avLst/>
                <a:gdLst>
                  <a:gd name="connsiteX0" fmla="*/ 525903 w 1001438"/>
                  <a:gd name="connsiteY0" fmla="*/ 0 h 1048881"/>
                  <a:gd name="connsiteX1" fmla="*/ 961990 w 1001438"/>
                  <a:gd name="connsiteY1" fmla="*/ 231866 h 1048881"/>
                  <a:gd name="connsiteX2" fmla="*/ 1001438 w 1001438"/>
                  <a:gd name="connsiteY2" fmla="*/ 304543 h 1048881"/>
                  <a:gd name="connsiteX3" fmla="*/ 496883 w 1001438"/>
                  <a:gd name="connsiteY3" fmla="*/ 1048881 h 1048881"/>
                  <a:gd name="connsiteX4" fmla="*/ 419915 w 1001438"/>
                  <a:gd name="connsiteY4" fmla="*/ 1041122 h 1048881"/>
                  <a:gd name="connsiteX5" fmla="*/ 0 w 1001438"/>
                  <a:gd name="connsiteY5" fmla="*/ 525903 h 1048881"/>
                  <a:gd name="connsiteX6" fmla="*/ 525903 w 1001438"/>
                  <a:gd name="connsiteY6" fmla="*/ 0 h 104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438" h="1048881">
                    <a:moveTo>
                      <a:pt x="525903" y="0"/>
                    </a:moveTo>
                    <a:cubicBezTo>
                      <a:pt x="707433" y="0"/>
                      <a:pt x="867482" y="91975"/>
                      <a:pt x="961990" y="231866"/>
                    </a:cubicBezTo>
                    <a:lnTo>
                      <a:pt x="1001438" y="304543"/>
                    </a:lnTo>
                    <a:lnTo>
                      <a:pt x="496883" y="1048881"/>
                    </a:lnTo>
                    <a:lnTo>
                      <a:pt x="419915" y="1041122"/>
                    </a:lnTo>
                    <a:cubicBezTo>
                      <a:pt x="180270" y="992083"/>
                      <a:pt x="0" y="780045"/>
                      <a:pt x="0" y="525903"/>
                    </a:cubicBezTo>
                    <a:cubicBezTo>
                      <a:pt x="0" y="235455"/>
                      <a:pt x="235455" y="0"/>
                      <a:pt x="525903" y="0"/>
                    </a:cubicBez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 rot="2040000">
                <a:off x="2478941" y="4600881"/>
                <a:ext cx="28800" cy="1224000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8490952" y="1928464"/>
              <a:ext cx="491320" cy="7224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GulimChe" panose="020B0609000101010101" pitchFamily="49" charset="-127"/>
                  <a:ea typeface="GulimChe" panose="020B0609000101010101" pitchFamily="49" charset="-127"/>
                  <a:cs typeface="Lao UI" panose="020B0502040204020203" pitchFamily="34" charset="0"/>
                </a:rPr>
                <a:t>3</a:t>
              </a:r>
              <a:endParaRPr lang="zh-CN" altLang="en-US" sz="320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Lao UI" panose="020B0502040204020203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6757" y="4277918"/>
            <a:ext cx="527539" cy="730864"/>
            <a:chOff x="8432460" y="1928464"/>
            <a:chExt cx="651773" cy="902981"/>
          </a:xfrm>
        </p:grpSpPr>
        <p:grpSp>
          <p:nvGrpSpPr>
            <p:cNvPr id="28" name="组合 27"/>
            <p:cNvGrpSpPr/>
            <p:nvPr/>
          </p:nvGrpSpPr>
          <p:grpSpPr>
            <a:xfrm>
              <a:off x="8432460" y="2003172"/>
              <a:ext cx="651773" cy="828273"/>
              <a:chOff x="1732337" y="4552254"/>
              <a:chExt cx="1001438" cy="1272627"/>
            </a:xfrm>
          </p:grpSpPr>
          <p:sp>
            <p:nvSpPr>
              <p:cNvPr id="30" name="任意多边形 29"/>
              <p:cNvSpPr/>
              <p:nvPr/>
            </p:nvSpPr>
            <p:spPr>
              <a:xfrm>
                <a:off x="1732337" y="4552254"/>
                <a:ext cx="1001438" cy="1048881"/>
              </a:xfrm>
              <a:custGeom>
                <a:avLst/>
                <a:gdLst>
                  <a:gd name="connsiteX0" fmla="*/ 525903 w 1001438"/>
                  <a:gd name="connsiteY0" fmla="*/ 0 h 1048881"/>
                  <a:gd name="connsiteX1" fmla="*/ 961990 w 1001438"/>
                  <a:gd name="connsiteY1" fmla="*/ 231866 h 1048881"/>
                  <a:gd name="connsiteX2" fmla="*/ 1001438 w 1001438"/>
                  <a:gd name="connsiteY2" fmla="*/ 304543 h 1048881"/>
                  <a:gd name="connsiteX3" fmla="*/ 496883 w 1001438"/>
                  <a:gd name="connsiteY3" fmla="*/ 1048881 h 1048881"/>
                  <a:gd name="connsiteX4" fmla="*/ 419915 w 1001438"/>
                  <a:gd name="connsiteY4" fmla="*/ 1041122 h 1048881"/>
                  <a:gd name="connsiteX5" fmla="*/ 0 w 1001438"/>
                  <a:gd name="connsiteY5" fmla="*/ 525903 h 1048881"/>
                  <a:gd name="connsiteX6" fmla="*/ 525903 w 1001438"/>
                  <a:gd name="connsiteY6" fmla="*/ 0 h 104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438" h="1048881">
                    <a:moveTo>
                      <a:pt x="525903" y="0"/>
                    </a:moveTo>
                    <a:cubicBezTo>
                      <a:pt x="707433" y="0"/>
                      <a:pt x="867482" y="91975"/>
                      <a:pt x="961990" y="231866"/>
                    </a:cubicBezTo>
                    <a:lnTo>
                      <a:pt x="1001438" y="304543"/>
                    </a:lnTo>
                    <a:lnTo>
                      <a:pt x="496883" y="1048881"/>
                    </a:lnTo>
                    <a:lnTo>
                      <a:pt x="419915" y="1041122"/>
                    </a:lnTo>
                    <a:cubicBezTo>
                      <a:pt x="180270" y="992083"/>
                      <a:pt x="0" y="780045"/>
                      <a:pt x="0" y="525903"/>
                    </a:cubicBezTo>
                    <a:cubicBezTo>
                      <a:pt x="0" y="235455"/>
                      <a:pt x="235455" y="0"/>
                      <a:pt x="525903" y="0"/>
                    </a:cubicBez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040000">
                <a:off x="2478941" y="4600881"/>
                <a:ext cx="28800" cy="1224000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8490952" y="1928464"/>
              <a:ext cx="491320" cy="7224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GulimChe" panose="020B0609000101010101" pitchFamily="49" charset="-127"/>
                  <a:ea typeface="GulimChe" panose="020B0609000101010101" pitchFamily="49" charset="-127"/>
                  <a:cs typeface="Lao UI" panose="020B0502040204020203" pitchFamily="34" charset="0"/>
                </a:rPr>
                <a:t>4</a:t>
              </a:r>
              <a:endParaRPr lang="zh-CN" altLang="en-US" sz="320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Lao UI" panose="020B0502040204020203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9165" y="5030344"/>
            <a:ext cx="527539" cy="730864"/>
            <a:chOff x="8432460" y="1928464"/>
            <a:chExt cx="651773" cy="902981"/>
          </a:xfrm>
        </p:grpSpPr>
        <p:grpSp>
          <p:nvGrpSpPr>
            <p:cNvPr id="33" name="组合 32"/>
            <p:cNvGrpSpPr/>
            <p:nvPr/>
          </p:nvGrpSpPr>
          <p:grpSpPr>
            <a:xfrm>
              <a:off x="8432460" y="2003172"/>
              <a:ext cx="651773" cy="828273"/>
              <a:chOff x="1732337" y="4552254"/>
              <a:chExt cx="1001438" cy="1272627"/>
            </a:xfrm>
          </p:grpSpPr>
          <p:sp>
            <p:nvSpPr>
              <p:cNvPr id="35" name="任意多边形 34"/>
              <p:cNvSpPr/>
              <p:nvPr/>
            </p:nvSpPr>
            <p:spPr>
              <a:xfrm>
                <a:off x="1732337" y="4552254"/>
                <a:ext cx="1001438" cy="1048881"/>
              </a:xfrm>
              <a:custGeom>
                <a:avLst/>
                <a:gdLst>
                  <a:gd name="connsiteX0" fmla="*/ 525903 w 1001438"/>
                  <a:gd name="connsiteY0" fmla="*/ 0 h 1048881"/>
                  <a:gd name="connsiteX1" fmla="*/ 961990 w 1001438"/>
                  <a:gd name="connsiteY1" fmla="*/ 231866 h 1048881"/>
                  <a:gd name="connsiteX2" fmla="*/ 1001438 w 1001438"/>
                  <a:gd name="connsiteY2" fmla="*/ 304543 h 1048881"/>
                  <a:gd name="connsiteX3" fmla="*/ 496883 w 1001438"/>
                  <a:gd name="connsiteY3" fmla="*/ 1048881 h 1048881"/>
                  <a:gd name="connsiteX4" fmla="*/ 419915 w 1001438"/>
                  <a:gd name="connsiteY4" fmla="*/ 1041122 h 1048881"/>
                  <a:gd name="connsiteX5" fmla="*/ 0 w 1001438"/>
                  <a:gd name="connsiteY5" fmla="*/ 525903 h 1048881"/>
                  <a:gd name="connsiteX6" fmla="*/ 525903 w 1001438"/>
                  <a:gd name="connsiteY6" fmla="*/ 0 h 104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438" h="1048881">
                    <a:moveTo>
                      <a:pt x="525903" y="0"/>
                    </a:moveTo>
                    <a:cubicBezTo>
                      <a:pt x="707433" y="0"/>
                      <a:pt x="867482" y="91975"/>
                      <a:pt x="961990" y="231866"/>
                    </a:cubicBezTo>
                    <a:lnTo>
                      <a:pt x="1001438" y="304543"/>
                    </a:lnTo>
                    <a:lnTo>
                      <a:pt x="496883" y="1048881"/>
                    </a:lnTo>
                    <a:lnTo>
                      <a:pt x="419915" y="1041122"/>
                    </a:lnTo>
                    <a:cubicBezTo>
                      <a:pt x="180270" y="992083"/>
                      <a:pt x="0" y="780045"/>
                      <a:pt x="0" y="525903"/>
                    </a:cubicBezTo>
                    <a:cubicBezTo>
                      <a:pt x="0" y="235455"/>
                      <a:pt x="235455" y="0"/>
                      <a:pt x="525903" y="0"/>
                    </a:cubicBez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040000">
                <a:off x="2478941" y="4600881"/>
                <a:ext cx="28800" cy="1224000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8490952" y="1928464"/>
              <a:ext cx="491320" cy="7224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GulimChe" panose="020B0609000101010101" pitchFamily="49" charset="-127"/>
                  <a:ea typeface="GulimChe" panose="020B0609000101010101" pitchFamily="49" charset="-127"/>
                  <a:cs typeface="Lao UI" panose="020B0502040204020203" pitchFamily="34" charset="0"/>
                </a:rPr>
                <a:t>5</a:t>
              </a:r>
              <a:endParaRPr lang="zh-CN" altLang="en-US" sz="320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Lao UI" panose="020B0502040204020203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363175" y="2089520"/>
            <a:ext cx="527539" cy="730864"/>
            <a:chOff x="8432460" y="1928464"/>
            <a:chExt cx="651773" cy="902981"/>
          </a:xfrm>
        </p:grpSpPr>
        <p:grpSp>
          <p:nvGrpSpPr>
            <p:cNvPr id="40" name="组合 39"/>
            <p:cNvGrpSpPr/>
            <p:nvPr/>
          </p:nvGrpSpPr>
          <p:grpSpPr>
            <a:xfrm>
              <a:off x="8432460" y="2003172"/>
              <a:ext cx="651773" cy="828273"/>
              <a:chOff x="1732337" y="4552254"/>
              <a:chExt cx="1001438" cy="1272627"/>
            </a:xfrm>
          </p:grpSpPr>
          <p:sp>
            <p:nvSpPr>
              <p:cNvPr id="42" name="任意多边形 41"/>
              <p:cNvSpPr/>
              <p:nvPr/>
            </p:nvSpPr>
            <p:spPr>
              <a:xfrm>
                <a:off x="1732337" y="4552254"/>
                <a:ext cx="1001438" cy="1048881"/>
              </a:xfrm>
              <a:custGeom>
                <a:avLst/>
                <a:gdLst>
                  <a:gd name="connsiteX0" fmla="*/ 525903 w 1001438"/>
                  <a:gd name="connsiteY0" fmla="*/ 0 h 1048881"/>
                  <a:gd name="connsiteX1" fmla="*/ 961990 w 1001438"/>
                  <a:gd name="connsiteY1" fmla="*/ 231866 h 1048881"/>
                  <a:gd name="connsiteX2" fmla="*/ 1001438 w 1001438"/>
                  <a:gd name="connsiteY2" fmla="*/ 304543 h 1048881"/>
                  <a:gd name="connsiteX3" fmla="*/ 496883 w 1001438"/>
                  <a:gd name="connsiteY3" fmla="*/ 1048881 h 1048881"/>
                  <a:gd name="connsiteX4" fmla="*/ 419915 w 1001438"/>
                  <a:gd name="connsiteY4" fmla="*/ 1041122 h 1048881"/>
                  <a:gd name="connsiteX5" fmla="*/ 0 w 1001438"/>
                  <a:gd name="connsiteY5" fmla="*/ 525903 h 1048881"/>
                  <a:gd name="connsiteX6" fmla="*/ 525903 w 1001438"/>
                  <a:gd name="connsiteY6" fmla="*/ 0 h 104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438" h="1048881">
                    <a:moveTo>
                      <a:pt x="525903" y="0"/>
                    </a:moveTo>
                    <a:cubicBezTo>
                      <a:pt x="707433" y="0"/>
                      <a:pt x="867482" y="91975"/>
                      <a:pt x="961990" y="231866"/>
                    </a:cubicBezTo>
                    <a:lnTo>
                      <a:pt x="1001438" y="304543"/>
                    </a:lnTo>
                    <a:lnTo>
                      <a:pt x="496883" y="1048881"/>
                    </a:lnTo>
                    <a:lnTo>
                      <a:pt x="419915" y="1041122"/>
                    </a:lnTo>
                    <a:cubicBezTo>
                      <a:pt x="180270" y="992083"/>
                      <a:pt x="0" y="780045"/>
                      <a:pt x="0" y="525903"/>
                    </a:cubicBezTo>
                    <a:cubicBezTo>
                      <a:pt x="0" y="235455"/>
                      <a:pt x="235455" y="0"/>
                      <a:pt x="525903" y="0"/>
                    </a:cubicBez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 rot="2040000">
                <a:off x="2478941" y="4600881"/>
                <a:ext cx="28800" cy="1224000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8490952" y="1928464"/>
              <a:ext cx="491320" cy="7224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GulimChe" panose="020B0609000101010101" pitchFamily="49" charset="-127"/>
                  <a:ea typeface="GulimChe" panose="020B0609000101010101" pitchFamily="49" charset="-127"/>
                  <a:cs typeface="Lao UI" panose="020B0502040204020203" pitchFamily="34" charset="0"/>
                </a:rPr>
                <a:t>6</a:t>
              </a:r>
              <a:endParaRPr lang="zh-CN" altLang="en-US" sz="320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Lao UI" panose="020B0502040204020203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363175" y="2820622"/>
            <a:ext cx="527539" cy="730864"/>
            <a:chOff x="8432460" y="1928464"/>
            <a:chExt cx="651773" cy="902981"/>
          </a:xfrm>
        </p:grpSpPr>
        <p:grpSp>
          <p:nvGrpSpPr>
            <p:cNvPr id="48" name="组合 47"/>
            <p:cNvGrpSpPr/>
            <p:nvPr/>
          </p:nvGrpSpPr>
          <p:grpSpPr>
            <a:xfrm>
              <a:off x="8432460" y="2003172"/>
              <a:ext cx="651773" cy="828273"/>
              <a:chOff x="1732337" y="4552254"/>
              <a:chExt cx="1001438" cy="1272627"/>
            </a:xfrm>
          </p:grpSpPr>
          <p:sp>
            <p:nvSpPr>
              <p:cNvPr id="50" name="任意多边形 49"/>
              <p:cNvSpPr/>
              <p:nvPr/>
            </p:nvSpPr>
            <p:spPr>
              <a:xfrm>
                <a:off x="1732337" y="4552254"/>
                <a:ext cx="1001438" cy="1048881"/>
              </a:xfrm>
              <a:custGeom>
                <a:avLst/>
                <a:gdLst>
                  <a:gd name="connsiteX0" fmla="*/ 525903 w 1001438"/>
                  <a:gd name="connsiteY0" fmla="*/ 0 h 1048881"/>
                  <a:gd name="connsiteX1" fmla="*/ 961990 w 1001438"/>
                  <a:gd name="connsiteY1" fmla="*/ 231866 h 1048881"/>
                  <a:gd name="connsiteX2" fmla="*/ 1001438 w 1001438"/>
                  <a:gd name="connsiteY2" fmla="*/ 304543 h 1048881"/>
                  <a:gd name="connsiteX3" fmla="*/ 496883 w 1001438"/>
                  <a:gd name="connsiteY3" fmla="*/ 1048881 h 1048881"/>
                  <a:gd name="connsiteX4" fmla="*/ 419915 w 1001438"/>
                  <a:gd name="connsiteY4" fmla="*/ 1041122 h 1048881"/>
                  <a:gd name="connsiteX5" fmla="*/ 0 w 1001438"/>
                  <a:gd name="connsiteY5" fmla="*/ 525903 h 1048881"/>
                  <a:gd name="connsiteX6" fmla="*/ 525903 w 1001438"/>
                  <a:gd name="connsiteY6" fmla="*/ 0 h 104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438" h="1048881">
                    <a:moveTo>
                      <a:pt x="525903" y="0"/>
                    </a:moveTo>
                    <a:cubicBezTo>
                      <a:pt x="707433" y="0"/>
                      <a:pt x="867482" y="91975"/>
                      <a:pt x="961990" y="231866"/>
                    </a:cubicBezTo>
                    <a:lnTo>
                      <a:pt x="1001438" y="304543"/>
                    </a:lnTo>
                    <a:lnTo>
                      <a:pt x="496883" y="1048881"/>
                    </a:lnTo>
                    <a:lnTo>
                      <a:pt x="419915" y="1041122"/>
                    </a:lnTo>
                    <a:cubicBezTo>
                      <a:pt x="180270" y="992083"/>
                      <a:pt x="0" y="780045"/>
                      <a:pt x="0" y="525903"/>
                    </a:cubicBezTo>
                    <a:cubicBezTo>
                      <a:pt x="0" y="235455"/>
                      <a:pt x="235455" y="0"/>
                      <a:pt x="525903" y="0"/>
                    </a:cubicBez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 rot="2040000">
                <a:off x="2478941" y="4600881"/>
                <a:ext cx="28800" cy="1224000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8490952" y="1928464"/>
              <a:ext cx="491320" cy="7224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GulimChe" panose="020B0609000101010101" pitchFamily="49" charset="-127"/>
                  <a:ea typeface="GulimChe" panose="020B0609000101010101" pitchFamily="49" charset="-127"/>
                  <a:cs typeface="Lao UI" panose="020B0502040204020203" pitchFamily="34" charset="0"/>
                </a:rPr>
                <a:t>7</a:t>
              </a:r>
              <a:endParaRPr lang="zh-CN" altLang="en-US" sz="320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Lao UI" panose="020B0502040204020203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345583" y="3573048"/>
            <a:ext cx="527539" cy="730864"/>
            <a:chOff x="8432460" y="1928464"/>
            <a:chExt cx="651773" cy="902981"/>
          </a:xfrm>
        </p:grpSpPr>
        <p:grpSp>
          <p:nvGrpSpPr>
            <p:cNvPr id="53" name="组合 52"/>
            <p:cNvGrpSpPr/>
            <p:nvPr/>
          </p:nvGrpSpPr>
          <p:grpSpPr>
            <a:xfrm>
              <a:off x="8432460" y="2003172"/>
              <a:ext cx="651773" cy="828273"/>
              <a:chOff x="1732337" y="4552254"/>
              <a:chExt cx="1001438" cy="1272627"/>
            </a:xfrm>
          </p:grpSpPr>
          <p:sp>
            <p:nvSpPr>
              <p:cNvPr id="55" name="任意多边形 54"/>
              <p:cNvSpPr/>
              <p:nvPr/>
            </p:nvSpPr>
            <p:spPr>
              <a:xfrm>
                <a:off x="1732337" y="4552254"/>
                <a:ext cx="1001438" cy="1048881"/>
              </a:xfrm>
              <a:custGeom>
                <a:avLst/>
                <a:gdLst>
                  <a:gd name="connsiteX0" fmla="*/ 525903 w 1001438"/>
                  <a:gd name="connsiteY0" fmla="*/ 0 h 1048881"/>
                  <a:gd name="connsiteX1" fmla="*/ 961990 w 1001438"/>
                  <a:gd name="connsiteY1" fmla="*/ 231866 h 1048881"/>
                  <a:gd name="connsiteX2" fmla="*/ 1001438 w 1001438"/>
                  <a:gd name="connsiteY2" fmla="*/ 304543 h 1048881"/>
                  <a:gd name="connsiteX3" fmla="*/ 496883 w 1001438"/>
                  <a:gd name="connsiteY3" fmla="*/ 1048881 h 1048881"/>
                  <a:gd name="connsiteX4" fmla="*/ 419915 w 1001438"/>
                  <a:gd name="connsiteY4" fmla="*/ 1041122 h 1048881"/>
                  <a:gd name="connsiteX5" fmla="*/ 0 w 1001438"/>
                  <a:gd name="connsiteY5" fmla="*/ 525903 h 1048881"/>
                  <a:gd name="connsiteX6" fmla="*/ 525903 w 1001438"/>
                  <a:gd name="connsiteY6" fmla="*/ 0 h 104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438" h="1048881">
                    <a:moveTo>
                      <a:pt x="525903" y="0"/>
                    </a:moveTo>
                    <a:cubicBezTo>
                      <a:pt x="707433" y="0"/>
                      <a:pt x="867482" y="91975"/>
                      <a:pt x="961990" y="231866"/>
                    </a:cubicBezTo>
                    <a:lnTo>
                      <a:pt x="1001438" y="304543"/>
                    </a:lnTo>
                    <a:lnTo>
                      <a:pt x="496883" y="1048881"/>
                    </a:lnTo>
                    <a:lnTo>
                      <a:pt x="419915" y="1041122"/>
                    </a:lnTo>
                    <a:cubicBezTo>
                      <a:pt x="180270" y="992083"/>
                      <a:pt x="0" y="780045"/>
                      <a:pt x="0" y="525903"/>
                    </a:cubicBezTo>
                    <a:cubicBezTo>
                      <a:pt x="0" y="235455"/>
                      <a:pt x="235455" y="0"/>
                      <a:pt x="525903" y="0"/>
                    </a:cubicBez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 rot="2040000">
                <a:off x="2478941" y="4600881"/>
                <a:ext cx="28800" cy="1224000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4" name="文本框 53"/>
            <p:cNvSpPr txBox="1"/>
            <p:nvPr/>
          </p:nvSpPr>
          <p:spPr>
            <a:xfrm>
              <a:off x="8490952" y="1928464"/>
              <a:ext cx="491320" cy="7224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GulimChe" panose="020B0609000101010101" pitchFamily="49" charset="-127"/>
                  <a:ea typeface="GulimChe" panose="020B0609000101010101" pitchFamily="49" charset="-127"/>
                  <a:cs typeface="Lao UI" panose="020B0502040204020203" pitchFamily="34" charset="0"/>
                </a:rPr>
                <a:t>8</a:t>
              </a:r>
              <a:endParaRPr lang="zh-CN" altLang="en-US" sz="320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Lao UI" panose="020B0502040204020203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363175" y="4277918"/>
            <a:ext cx="527539" cy="730864"/>
            <a:chOff x="8432460" y="1928464"/>
            <a:chExt cx="651773" cy="902981"/>
          </a:xfrm>
        </p:grpSpPr>
        <p:grpSp>
          <p:nvGrpSpPr>
            <p:cNvPr id="58" name="组合 57"/>
            <p:cNvGrpSpPr/>
            <p:nvPr/>
          </p:nvGrpSpPr>
          <p:grpSpPr>
            <a:xfrm>
              <a:off x="8432460" y="2003172"/>
              <a:ext cx="651773" cy="828273"/>
              <a:chOff x="1732337" y="4552254"/>
              <a:chExt cx="1001438" cy="1272627"/>
            </a:xfrm>
          </p:grpSpPr>
          <p:sp>
            <p:nvSpPr>
              <p:cNvPr id="60" name="任意多边形 59"/>
              <p:cNvSpPr/>
              <p:nvPr/>
            </p:nvSpPr>
            <p:spPr>
              <a:xfrm>
                <a:off x="1732337" y="4552254"/>
                <a:ext cx="1001438" cy="1048881"/>
              </a:xfrm>
              <a:custGeom>
                <a:avLst/>
                <a:gdLst>
                  <a:gd name="connsiteX0" fmla="*/ 525903 w 1001438"/>
                  <a:gd name="connsiteY0" fmla="*/ 0 h 1048881"/>
                  <a:gd name="connsiteX1" fmla="*/ 961990 w 1001438"/>
                  <a:gd name="connsiteY1" fmla="*/ 231866 h 1048881"/>
                  <a:gd name="connsiteX2" fmla="*/ 1001438 w 1001438"/>
                  <a:gd name="connsiteY2" fmla="*/ 304543 h 1048881"/>
                  <a:gd name="connsiteX3" fmla="*/ 496883 w 1001438"/>
                  <a:gd name="connsiteY3" fmla="*/ 1048881 h 1048881"/>
                  <a:gd name="connsiteX4" fmla="*/ 419915 w 1001438"/>
                  <a:gd name="connsiteY4" fmla="*/ 1041122 h 1048881"/>
                  <a:gd name="connsiteX5" fmla="*/ 0 w 1001438"/>
                  <a:gd name="connsiteY5" fmla="*/ 525903 h 1048881"/>
                  <a:gd name="connsiteX6" fmla="*/ 525903 w 1001438"/>
                  <a:gd name="connsiteY6" fmla="*/ 0 h 104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438" h="1048881">
                    <a:moveTo>
                      <a:pt x="525903" y="0"/>
                    </a:moveTo>
                    <a:cubicBezTo>
                      <a:pt x="707433" y="0"/>
                      <a:pt x="867482" y="91975"/>
                      <a:pt x="961990" y="231866"/>
                    </a:cubicBezTo>
                    <a:lnTo>
                      <a:pt x="1001438" y="304543"/>
                    </a:lnTo>
                    <a:lnTo>
                      <a:pt x="496883" y="1048881"/>
                    </a:lnTo>
                    <a:lnTo>
                      <a:pt x="419915" y="1041122"/>
                    </a:lnTo>
                    <a:cubicBezTo>
                      <a:pt x="180270" y="992083"/>
                      <a:pt x="0" y="780045"/>
                      <a:pt x="0" y="525903"/>
                    </a:cubicBezTo>
                    <a:cubicBezTo>
                      <a:pt x="0" y="235455"/>
                      <a:pt x="235455" y="0"/>
                      <a:pt x="525903" y="0"/>
                    </a:cubicBez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 rot="2040000">
                <a:off x="2478941" y="4600881"/>
                <a:ext cx="28800" cy="1224000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8490952" y="1928464"/>
              <a:ext cx="491320" cy="7224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GulimChe" panose="020B0609000101010101" pitchFamily="49" charset="-127"/>
                  <a:ea typeface="GulimChe" panose="020B0609000101010101" pitchFamily="49" charset="-127"/>
                  <a:cs typeface="Lao UI" panose="020B0502040204020203" pitchFamily="34" charset="0"/>
                </a:rPr>
                <a:t>9</a:t>
              </a:r>
              <a:endParaRPr lang="zh-CN" altLang="en-US" sz="320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Lao UI" panose="020B0502040204020203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204937" y="5061122"/>
            <a:ext cx="745857" cy="700086"/>
            <a:chOff x="8258699" y="1966490"/>
            <a:chExt cx="921505" cy="864955"/>
          </a:xfrm>
        </p:grpSpPr>
        <p:grpSp>
          <p:nvGrpSpPr>
            <p:cNvPr id="63" name="组合 62"/>
            <p:cNvGrpSpPr/>
            <p:nvPr/>
          </p:nvGrpSpPr>
          <p:grpSpPr>
            <a:xfrm>
              <a:off x="8432460" y="2003172"/>
              <a:ext cx="651773" cy="828273"/>
              <a:chOff x="1732337" y="4552254"/>
              <a:chExt cx="1001438" cy="1272627"/>
            </a:xfrm>
          </p:grpSpPr>
          <p:sp>
            <p:nvSpPr>
              <p:cNvPr id="65" name="任意多边形 64"/>
              <p:cNvSpPr/>
              <p:nvPr/>
            </p:nvSpPr>
            <p:spPr>
              <a:xfrm>
                <a:off x="1732337" y="4552254"/>
                <a:ext cx="1001438" cy="1048881"/>
              </a:xfrm>
              <a:custGeom>
                <a:avLst/>
                <a:gdLst>
                  <a:gd name="connsiteX0" fmla="*/ 525903 w 1001438"/>
                  <a:gd name="connsiteY0" fmla="*/ 0 h 1048881"/>
                  <a:gd name="connsiteX1" fmla="*/ 961990 w 1001438"/>
                  <a:gd name="connsiteY1" fmla="*/ 231866 h 1048881"/>
                  <a:gd name="connsiteX2" fmla="*/ 1001438 w 1001438"/>
                  <a:gd name="connsiteY2" fmla="*/ 304543 h 1048881"/>
                  <a:gd name="connsiteX3" fmla="*/ 496883 w 1001438"/>
                  <a:gd name="connsiteY3" fmla="*/ 1048881 h 1048881"/>
                  <a:gd name="connsiteX4" fmla="*/ 419915 w 1001438"/>
                  <a:gd name="connsiteY4" fmla="*/ 1041122 h 1048881"/>
                  <a:gd name="connsiteX5" fmla="*/ 0 w 1001438"/>
                  <a:gd name="connsiteY5" fmla="*/ 525903 h 1048881"/>
                  <a:gd name="connsiteX6" fmla="*/ 525903 w 1001438"/>
                  <a:gd name="connsiteY6" fmla="*/ 0 h 104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438" h="1048881">
                    <a:moveTo>
                      <a:pt x="525903" y="0"/>
                    </a:moveTo>
                    <a:cubicBezTo>
                      <a:pt x="707433" y="0"/>
                      <a:pt x="867482" y="91975"/>
                      <a:pt x="961990" y="231866"/>
                    </a:cubicBezTo>
                    <a:lnTo>
                      <a:pt x="1001438" y="304543"/>
                    </a:lnTo>
                    <a:lnTo>
                      <a:pt x="496883" y="1048881"/>
                    </a:lnTo>
                    <a:lnTo>
                      <a:pt x="419915" y="1041122"/>
                    </a:lnTo>
                    <a:cubicBezTo>
                      <a:pt x="180270" y="992083"/>
                      <a:pt x="0" y="780045"/>
                      <a:pt x="0" y="525903"/>
                    </a:cubicBezTo>
                    <a:cubicBezTo>
                      <a:pt x="0" y="235455"/>
                      <a:pt x="235455" y="0"/>
                      <a:pt x="525903" y="0"/>
                    </a:cubicBezTo>
                    <a:close/>
                  </a:path>
                </a:pathLst>
              </a:cu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 rot="2040000">
                <a:off x="2478941" y="4600881"/>
                <a:ext cx="28800" cy="1224000"/>
              </a:xfrm>
              <a:prstGeom prst="rect">
                <a:avLst/>
              </a:prstGeom>
              <a:solidFill>
                <a:srgbClr val="34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8258699" y="1966490"/>
              <a:ext cx="921505" cy="6464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GulimChe" panose="020B0609000101010101" pitchFamily="49" charset="-127"/>
                  <a:ea typeface="GulimChe" panose="020B0609000101010101" pitchFamily="49" charset="-127"/>
                  <a:cs typeface="Lao UI" panose="020B0502040204020203" pitchFamily="34" charset="0"/>
                </a:rPr>
                <a:t>10</a:t>
              </a:r>
              <a:endParaRPr lang="zh-CN" altLang="en-US" sz="280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Lao UI" panose="020B0502040204020203" pitchFamily="34" charset="0"/>
              </a:endParaRPr>
            </a:p>
          </p:txBody>
        </p:sp>
      </p:grpSp>
      <p:sp>
        <p:nvSpPr>
          <p:cNvPr id="68" name="矩形 67"/>
          <p:cNvSpPr/>
          <p:nvPr/>
        </p:nvSpPr>
        <p:spPr>
          <a:xfrm>
            <a:off x="796115" y="593439"/>
            <a:ext cx="48808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>
                <a:solidFill>
                  <a:schemeClr val="bg1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目录</a:t>
            </a:r>
            <a:r>
              <a:rPr lang="zh-CN" altLang="en-US" sz="4400">
                <a:solidFill>
                  <a:srgbClr val="CC4353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 </a:t>
            </a:r>
            <a:r>
              <a:rPr lang="en-US" altLang="zh-CN" sz="2400">
                <a:solidFill>
                  <a:schemeClr val="bg1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CONTENTS</a:t>
            </a:r>
            <a:endParaRPr lang="zh-CN" altLang="en-US" sz="2400">
              <a:solidFill>
                <a:schemeClr val="bg1"/>
              </a:solidFill>
              <a:latin typeface="Lao UI" panose="020B0502040204020203" pitchFamily="34" charset="0"/>
              <a:ea typeface="Tahoma" panose="020B0604030504040204" pitchFamily="34" charset="0"/>
              <a:cs typeface="Lao UI" panose="020B0502040204020203" pitchFamily="34" charset="0"/>
            </a:endParaRPr>
          </a:p>
        </p:txBody>
      </p:sp>
      <p:sp>
        <p:nvSpPr>
          <p:cNvPr id="69" name="KSO_Shape"/>
          <p:cNvSpPr/>
          <p:nvPr/>
        </p:nvSpPr>
        <p:spPr bwMode="auto">
          <a:xfrm>
            <a:off x="232082" y="669625"/>
            <a:ext cx="569349" cy="637331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151550" y="2901896"/>
            <a:ext cx="3243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34495E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ADD YOUR TEXT HERE</a:t>
            </a:r>
            <a:endParaRPr lang="en-US" altLang="zh-CN" sz="2400">
              <a:solidFill>
                <a:srgbClr val="34495E"/>
              </a:solidFill>
              <a:latin typeface="Lao UI" panose="020B0502040204020203" pitchFamily="34" charset="0"/>
              <a:ea typeface="Tahoma" panose="020B0604030504040204" pitchFamily="34" charset="0"/>
              <a:cs typeface="Lao UI" panose="020B0502040204020203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151550" y="3725583"/>
            <a:ext cx="3243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34495E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ADD YOUR TEXT HERE</a:t>
            </a:r>
            <a:endParaRPr lang="en-US" altLang="zh-CN" sz="2400">
              <a:solidFill>
                <a:srgbClr val="34495E"/>
              </a:solidFill>
              <a:latin typeface="Lao UI" panose="020B0502040204020203" pitchFamily="34" charset="0"/>
              <a:ea typeface="Tahoma" panose="020B0604030504040204" pitchFamily="34" charset="0"/>
              <a:cs typeface="Lao UI" panose="020B0502040204020203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151550" y="4430477"/>
            <a:ext cx="3243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34495E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ADD YOUR TEXT HERE</a:t>
            </a:r>
            <a:endParaRPr lang="en-US" altLang="zh-CN" sz="2400">
              <a:solidFill>
                <a:srgbClr val="34495E"/>
              </a:solidFill>
              <a:latin typeface="Lao UI" panose="020B0502040204020203" pitchFamily="34" charset="0"/>
              <a:ea typeface="Tahoma" panose="020B0604030504040204" pitchFamily="34" charset="0"/>
              <a:cs typeface="Lao UI" panose="020B0502040204020203" pitchFamily="34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151550" y="5167302"/>
            <a:ext cx="3243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34495E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ADD YOUR TEXT HERE</a:t>
            </a:r>
            <a:endParaRPr lang="en-US" altLang="zh-CN" sz="2400">
              <a:solidFill>
                <a:srgbClr val="34495E"/>
              </a:solidFill>
              <a:latin typeface="Lao UI" panose="020B0502040204020203" pitchFamily="34" charset="0"/>
              <a:ea typeface="Tahoma" panose="020B0604030504040204" pitchFamily="34" charset="0"/>
              <a:cs typeface="Lao UI" panose="020B0502040204020203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7164940" y="2227297"/>
            <a:ext cx="3243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34495E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ADD YOUR TEXT HERE</a:t>
            </a:r>
            <a:endParaRPr lang="en-US" altLang="zh-CN" sz="2400">
              <a:solidFill>
                <a:srgbClr val="34495E"/>
              </a:solidFill>
              <a:latin typeface="Lao UI" panose="020B0502040204020203" pitchFamily="34" charset="0"/>
              <a:ea typeface="Tahoma" panose="020B0604030504040204" pitchFamily="34" charset="0"/>
              <a:cs typeface="Lao UI" panose="020B0502040204020203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164940" y="2901896"/>
            <a:ext cx="3243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34495E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ADD YOUR TEXT HERE</a:t>
            </a:r>
            <a:endParaRPr lang="en-US" altLang="zh-CN" sz="2400">
              <a:solidFill>
                <a:srgbClr val="34495E"/>
              </a:solidFill>
              <a:latin typeface="Lao UI" panose="020B0502040204020203" pitchFamily="34" charset="0"/>
              <a:ea typeface="Tahoma" panose="020B0604030504040204" pitchFamily="34" charset="0"/>
              <a:cs typeface="Lao UI" panose="020B0502040204020203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164940" y="3725583"/>
            <a:ext cx="3243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34495E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ADD YOUR TEXT HERE</a:t>
            </a:r>
            <a:endParaRPr lang="en-US" altLang="zh-CN" sz="2400">
              <a:solidFill>
                <a:srgbClr val="34495E"/>
              </a:solidFill>
              <a:latin typeface="Lao UI" panose="020B0502040204020203" pitchFamily="34" charset="0"/>
              <a:ea typeface="Tahoma" panose="020B0604030504040204" pitchFamily="34" charset="0"/>
              <a:cs typeface="Lao UI" panose="020B0502040204020203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164940" y="4430477"/>
            <a:ext cx="3243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34495E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ADD YOUR TEXT HERE</a:t>
            </a:r>
            <a:endParaRPr lang="en-US" altLang="zh-CN" sz="2400">
              <a:solidFill>
                <a:srgbClr val="34495E"/>
              </a:solidFill>
              <a:latin typeface="Lao UI" panose="020B0502040204020203" pitchFamily="34" charset="0"/>
              <a:ea typeface="Tahoma" panose="020B0604030504040204" pitchFamily="34" charset="0"/>
              <a:cs typeface="Lao UI" panose="020B0502040204020203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7164940" y="5167302"/>
            <a:ext cx="3243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34495E"/>
                </a:solidFill>
                <a:latin typeface="Lao UI" panose="020B0502040204020203" pitchFamily="34" charset="0"/>
                <a:ea typeface="Tahoma" panose="020B0604030504040204" pitchFamily="34" charset="0"/>
                <a:cs typeface="Lao UI" panose="020B0502040204020203" pitchFamily="34" charset="0"/>
              </a:rPr>
              <a:t>ADD YOUR TEXT HERE</a:t>
            </a:r>
            <a:endParaRPr lang="en-US" altLang="zh-CN" sz="2400">
              <a:solidFill>
                <a:srgbClr val="34495E"/>
              </a:solidFill>
              <a:latin typeface="Lao UI" panose="020B0502040204020203" pitchFamily="34" charset="0"/>
              <a:ea typeface="Tahoma" panose="020B0604030504040204" pitchFamily="34" charset="0"/>
              <a:cs typeface="Lao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" b="149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75013" y="1470025"/>
            <a:ext cx="59880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spc="300" dirty="0">
                <a:ln w="317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商业肌理</a:t>
            </a:r>
            <a:endParaRPr lang="zh-CN" altLang="en-US" sz="4800" b="1" spc="300" dirty="0">
              <a:ln w="3175"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823513" y="3592513"/>
            <a:ext cx="1452563" cy="1903412"/>
          </a:xfrm>
          <a:prstGeom prst="round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869551" y="4056063"/>
            <a:ext cx="1360487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AA805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4000" kern="5000">
                <a:solidFill>
                  <a:srgbClr val="002060"/>
                </a:solidFill>
                <a:effectLst>
                  <a:outerShdw blurRad="50800" dist="381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盈利模式</a:t>
            </a:r>
            <a:endParaRPr lang="en-US" altLang="zh-CN" sz="4000" kern="5000">
              <a:solidFill>
                <a:srgbClr val="002060"/>
              </a:solidFill>
              <a:effectLst>
                <a:outerShdw blurRad="50800" dist="381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960038" y="4184650"/>
            <a:ext cx="117951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960038" y="5419725"/>
            <a:ext cx="117951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KSO_Shape"/>
          <p:cNvSpPr/>
          <p:nvPr/>
        </p:nvSpPr>
        <p:spPr bwMode="auto">
          <a:xfrm>
            <a:off x="4129088" y="1617663"/>
            <a:ext cx="671512" cy="536575"/>
          </a:xfrm>
          <a:custGeom>
            <a:avLst/>
            <a:gdLst>
              <a:gd name="T0" fmla="*/ 2911524 w 2965450"/>
              <a:gd name="T1" fmla="*/ 1176430 h 2371725"/>
              <a:gd name="T2" fmla="*/ 2844910 w 2965450"/>
              <a:gd name="T3" fmla="*/ 1344914 h 2371725"/>
              <a:gd name="T4" fmla="*/ 2700182 w 2965450"/>
              <a:gd name="T5" fmla="*/ 1530484 h 2371725"/>
              <a:gd name="T6" fmla="*/ 2505493 w 2965450"/>
              <a:gd name="T7" fmla="*/ 1695392 h 2371725"/>
              <a:gd name="T8" fmla="*/ 2169249 w 2965450"/>
              <a:gd name="T9" fmla="*/ 1741487 h 2371725"/>
              <a:gd name="T10" fmla="*/ 2397918 w 2965450"/>
              <a:gd name="T11" fmla="*/ 1682545 h 2371725"/>
              <a:gd name="T12" fmla="*/ 2183396 w 2965450"/>
              <a:gd name="T13" fmla="*/ 1677899 h 2371725"/>
              <a:gd name="T14" fmla="*/ 2373611 w 2965450"/>
              <a:gd name="T15" fmla="*/ 1414368 h 2371725"/>
              <a:gd name="T16" fmla="*/ 2721080 w 2965450"/>
              <a:gd name="T17" fmla="*/ 1383353 h 2371725"/>
              <a:gd name="T18" fmla="*/ 2440569 w 2965450"/>
              <a:gd name="T19" fmla="*/ 1405507 h 2371725"/>
              <a:gd name="T20" fmla="*/ 2455069 w 2965450"/>
              <a:gd name="T21" fmla="*/ 1215232 h 2371725"/>
              <a:gd name="T22" fmla="*/ 2696586 w 2965450"/>
              <a:gd name="T23" fmla="*/ 1129193 h 2371725"/>
              <a:gd name="T24" fmla="*/ 2758194 w 2965450"/>
              <a:gd name="T25" fmla="*/ 1109896 h 2371725"/>
              <a:gd name="T26" fmla="*/ 2763441 w 2965450"/>
              <a:gd name="T27" fmla="*/ 1002109 h 2371725"/>
              <a:gd name="T28" fmla="*/ 2520156 w 2965450"/>
              <a:gd name="T29" fmla="*/ 1140619 h 2371725"/>
              <a:gd name="T30" fmla="*/ 2435225 w 2965450"/>
              <a:gd name="T31" fmla="*/ 1138127 h 2371725"/>
              <a:gd name="T32" fmla="*/ 2273366 w 2965450"/>
              <a:gd name="T33" fmla="*/ 1398873 h 2371725"/>
              <a:gd name="T34" fmla="*/ 2248535 w 2965450"/>
              <a:gd name="T35" fmla="*/ 1342760 h 2371725"/>
              <a:gd name="T36" fmla="*/ 2140347 w 2965450"/>
              <a:gd name="T37" fmla="*/ 1706960 h 2371725"/>
              <a:gd name="T38" fmla="*/ 2156319 w 2965450"/>
              <a:gd name="T39" fmla="*/ 1989138 h 2371725"/>
              <a:gd name="T40" fmla="*/ 2108394 w 2965450"/>
              <a:gd name="T41" fmla="*/ 2305487 h 2371725"/>
              <a:gd name="T42" fmla="*/ 2061097 w 2965450"/>
              <a:gd name="T43" fmla="*/ 2135726 h 2371725"/>
              <a:gd name="T44" fmla="*/ 2000687 w 2965450"/>
              <a:gd name="T45" fmla="*/ 1772047 h 2371725"/>
              <a:gd name="T46" fmla="*/ 2089714 w 2965450"/>
              <a:gd name="T47" fmla="*/ 2246313 h 2371725"/>
              <a:gd name="T48" fmla="*/ 2094704 w 2965450"/>
              <a:gd name="T49" fmla="*/ 1581347 h 2371725"/>
              <a:gd name="T50" fmla="*/ 2137131 w 2965450"/>
              <a:gd name="T51" fmla="*/ 1287295 h 2371725"/>
              <a:gd name="T52" fmla="*/ 2250138 w 2965450"/>
              <a:gd name="T53" fmla="*/ 1082253 h 2371725"/>
              <a:gd name="T54" fmla="*/ 2491615 w 2965450"/>
              <a:gd name="T55" fmla="*/ 949135 h 2371725"/>
              <a:gd name="T56" fmla="*/ 2867511 w 2965450"/>
              <a:gd name="T57" fmla="*/ 858138 h 2371725"/>
              <a:gd name="T58" fmla="*/ 54801 w 2965450"/>
              <a:gd name="T59" fmla="*/ 42863 h 2371725"/>
              <a:gd name="T60" fmla="*/ 445550 w 2965450"/>
              <a:gd name="T61" fmla="*/ 177403 h 2371725"/>
              <a:gd name="T62" fmla="*/ 1146040 w 2965450"/>
              <a:gd name="T63" fmla="*/ 211931 h 2371725"/>
              <a:gd name="T64" fmla="*/ 1476430 w 2965450"/>
              <a:gd name="T65" fmla="*/ 317500 h 2371725"/>
              <a:gd name="T66" fmla="*/ 1681733 w 2965450"/>
              <a:gd name="T67" fmla="*/ 431800 h 2371725"/>
              <a:gd name="T68" fmla="*/ 1896566 w 2965450"/>
              <a:gd name="T69" fmla="*/ 822325 h 2371725"/>
              <a:gd name="T70" fmla="*/ 2062158 w 2965450"/>
              <a:gd name="T71" fmla="*/ 1324769 h 2371725"/>
              <a:gd name="T72" fmla="*/ 2045082 w 2965450"/>
              <a:gd name="T73" fmla="*/ 1670050 h 2371725"/>
              <a:gd name="T74" fmla="*/ 1928813 w 2965450"/>
              <a:gd name="T75" fmla="*/ 1036638 h 2371725"/>
              <a:gd name="T76" fmla="*/ 1674012 w 2965450"/>
              <a:gd name="T77" fmla="*/ 718227 h 2371725"/>
              <a:gd name="T78" fmla="*/ 1652012 w 2965450"/>
              <a:gd name="T79" fmla="*/ 960562 h 2371725"/>
              <a:gd name="T80" fmla="*/ 1286636 w 2965450"/>
              <a:gd name="T81" fmla="*/ 759967 h 2371725"/>
              <a:gd name="T82" fmla="*/ 1217106 w 2965450"/>
              <a:gd name="T83" fmla="*/ 633824 h 2371725"/>
              <a:gd name="T84" fmla="*/ 1017290 w 2965450"/>
              <a:gd name="T85" fmla="*/ 600686 h 2371725"/>
              <a:gd name="T86" fmla="*/ 413939 w 2965450"/>
              <a:gd name="T87" fmla="*/ 350444 h 2371725"/>
              <a:gd name="T88" fmla="*/ 875769 w 2965450"/>
              <a:gd name="T89" fmla="*/ 603018 h 2371725"/>
              <a:gd name="T90" fmla="*/ 446145 w 2965450"/>
              <a:gd name="T91" fmla="*/ 604954 h 2371725"/>
              <a:gd name="T92" fmla="*/ 690963 w 2965450"/>
              <a:gd name="T93" fmla="*/ 640576 h 2371725"/>
              <a:gd name="T94" fmla="*/ 1151765 w 2965450"/>
              <a:gd name="T95" fmla="*/ 708727 h 2371725"/>
              <a:gd name="T96" fmla="*/ 1509729 w 2965450"/>
              <a:gd name="T97" fmla="*/ 1046212 h 2371725"/>
              <a:gd name="T98" fmla="*/ 1193150 w 2965450"/>
              <a:gd name="T99" fmla="*/ 1156311 h 2371725"/>
              <a:gd name="T100" fmla="*/ 561975 w 2965450"/>
              <a:gd name="T101" fmla="*/ 1164688 h 2371725"/>
              <a:gd name="T102" fmla="*/ 1203068 w 2965450"/>
              <a:gd name="T103" fmla="*/ 1180645 h 2371725"/>
              <a:gd name="T104" fmla="*/ 1549400 w 2965450"/>
              <a:gd name="T105" fmla="*/ 1084507 h 2371725"/>
              <a:gd name="T106" fmla="*/ 1912343 w 2965450"/>
              <a:gd name="T107" fmla="*/ 1625032 h 2371725"/>
              <a:gd name="T108" fmla="*/ 1486345 w 2965450"/>
              <a:gd name="T109" fmla="*/ 1701422 h 2371725"/>
              <a:gd name="T110" fmla="*/ 1810040 w 2965450"/>
              <a:gd name="T111" fmla="*/ 1689234 h 2371725"/>
              <a:gd name="T112" fmla="*/ 1744475 w 2965450"/>
              <a:gd name="T113" fmla="*/ 1785938 h 2371725"/>
              <a:gd name="T114" fmla="*/ 1260803 w 2965450"/>
              <a:gd name="T115" fmla="*/ 1730772 h 2371725"/>
              <a:gd name="T116" fmla="*/ 791427 w 2965450"/>
              <a:gd name="T117" fmla="*/ 1547019 h 2371725"/>
              <a:gd name="T118" fmla="*/ 594464 w 2965450"/>
              <a:gd name="T119" fmla="*/ 1349375 h 2371725"/>
              <a:gd name="T120" fmla="*/ 459846 w 2965450"/>
              <a:gd name="T121" fmla="*/ 1043384 h 2371725"/>
              <a:gd name="T122" fmla="*/ 240645 w 2965450"/>
              <a:gd name="T123" fmla="*/ 821928 h 2371725"/>
              <a:gd name="T124" fmla="*/ 65522 w 2965450"/>
              <a:gd name="T125" fmla="*/ 402431 h 2371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965450" h="2371725">
                <a:moveTo>
                  <a:pt x="2962674" y="782638"/>
                </a:moveTo>
                <a:lnTo>
                  <a:pt x="2963467" y="802904"/>
                </a:lnTo>
                <a:lnTo>
                  <a:pt x="2964657" y="822375"/>
                </a:lnTo>
                <a:lnTo>
                  <a:pt x="2965450" y="841051"/>
                </a:lnTo>
                <a:lnTo>
                  <a:pt x="2965450" y="859727"/>
                </a:lnTo>
                <a:lnTo>
                  <a:pt x="2965450" y="877609"/>
                </a:lnTo>
                <a:lnTo>
                  <a:pt x="2965450" y="895093"/>
                </a:lnTo>
                <a:lnTo>
                  <a:pt x="2964260" y="928869"/>
                </a:lnTo>
                <a:lnTo>
                  <a:pt x="2961881" y="960261"/>
                </a:lnTo>
                <a:lnTo>
                  <a:pt x="2958709" y="990859"/>
                </a:lnTo>
                <a:lnTo>
                  <a:pt x="2954744" y="1019072"/>
                </a:lnTo>
                <a:lnTo>
                  <a:pt x="2949986" y="1046490"/>
                </a:lnTo>
                <a:lnTo>
                  <a:pt x="2945228" y="1071922"/>
                </a:lnTo>
                <a:lnTo>
                  <a:pt x="2939280" y="1095764"/>
                </a:lnTo>
                <a:lnTo>
                  <a:pt x="2932936" y="1118017"/>
                </a:lnTo>
                <a:lnTo>
                  <a:pt x="2925799" y="1138680"/>
                </a:lnTo>
                <a:lnTo>
                  <a:pt x="2919058" y="1158151"/>
                </a:lnTo>
                <a:lnTo>
                  <a:pt x="2911524" y="1176430"/>
                </a:lnTo>
                <a:lnTo>
                  <a:pt x="2903990" y="1193119"/>
                </a:lnTo>
                <a:lnTo>
                  <a:pt x="2896060" y="1208219"/>
                </a:lnTo>
                <a:lnTo>
                  <a:pt x="2888526" y="1222524"/>
                </a:lnTo>
                <a:lnTo>
                  <a:pt x="2880596" y="1235637"/>
                </a:lnTo>
                <a:lnTo>
                  <a:pt x="2872666" y="1246764"/>
                </a:lnTo>
                <a:lnTo>
                  <a:pt x="2865132" y="1257890"/>
                </a:lnTo>
                <a:lnTo>
                  <a:pt x="2857598" y="1267030"/>
                </a:lnTo>
                <a:lnTo>
                  <a:pt x="2850858" y="1275772"/>
                </a:lnTo>
                <a:lnTo>
                  <a:pt x="2843720" y="1283322"/>
                </a:lnTo>
                <a:lnTo>
                  <a:pt x="2836980" y="1290077"/>
                </a:lnTo>
                <a:lnTo>
                  <a:pt x="2831428" y="1295243"/>
                </a:lnTo>
                <a:lnTo>
                  <a:pt x="2825877" y="1300011"/>
                </a:lnTo>
                <a:lnTo>
                  <a:pt x="2817154" y="1307164"/>
                </a:lnTo>
                <a:lnTo>
                  <a:pt x="2811206" y="1311137"/>
                </a:lnTo>
                <a:lnTo>
                  <a:pt x="2809620" y="1312329"/>
                </a:lnTo>
                <a:lnTo>
                  <a:pt x="2811603" y="1328622"/>
                </a:lnTo>
                <a:lnTo>
                  <a:pt x="2850064" y="1330608"/>
                </a:lnTo>
                <a:lnTo>
                  <a:pt x="2844910" y="1344914"/>
                </a:lnTo>
                <a:lnTo>
                  <a:pt x="2839359" y="1358424"/>
                </a:lnTo>
                <a:lnTo>
                  <a:pt x="2833807" y="1371537"/>
                </a:lnTo>
                <a:lnTo>
                  <a:pt x="2827067" y="1383856"/>
                </a:lnTo>
                <a:lnTo>
                  <a:pt x="2820722" y="1395777"/>
                </a:lnTo>
                <a:lnTo>
                  <a:pt x="2814378" y="1407300"/>
                </a:lnTo>
                <a:lnTo>
                  <a:pt x="2807637" y="1418029"/>
                </a:lnTo>
                <a:lnTo>
                  <a:pt x="2800897" y="1428758"/>
                </a:lnTo>
                <a:lnTo>
                  <a:pt x="2793759" y="1438295"/>
                </a:lnTo>
                <a:lnTo>
                  <a:pt x="2786622" y="1447832"/>
                </a:lnTo>
                <a:lnTo>
                  <a:pt x="2779881" y="1456574"/>
                </a:lnTo>
                <a:lnTo>
                  <a:pt x="2772744" y="1464919"/>
                </a:lnTo>
                <a:lnTo>
                  <a:pt x="2765607" y="1472866"/>
                </a:lnTo>
                <a:lnTo>
                  <a:pt x="2758866" y="1480416"/>
                </a:lnTo>
                <a:lnTo>
                  <a:pt x="2744988" y="1493927"/>
                </a:lnTo>
                <a:lnTo>
                  <a:pt x="2732300" y="1505450"/>
                </a:lnTo>
                <a:lnTo>
                  <a:pt x="2720801" y="1515384"/>
                </a:lnTo>
                <a:lnTo>
                  <a:pt x="2709698" y="1523729"/>
                </a:lnTo>
                <a:lnTo>
                  <a:pt x="2700182" y="1530484"/>
                </a:lnTo>
                <a:lnTo>
                  <a:pt x="2692648" y="1535253"/>
                </a:lnTo>
                <a:lnTo>
                  <a:pt x="2686304" y="1538829"/>
                </a:lnTo>
                <a:lnTo>
                  <a:pt x="2681546" y="1541611"/>
                </a:lnTo>
                <a:lnTo>
                  <a:pt x="2723180" y="1546379"/>
                </a:lnTo>
                <a:lnTo>
                  <a:pt x="2701768" y="1563466"/>
                </a:lnTo>
                <a:lnTo>
                  <a:pt x="2680356" y="1578963"/>
                </a:lnTo>
                <a:lnTo>
                  <a:pt x="2658944" y="1594063"/>
                </a:lnTo>
                <a:lnTo>
                  <a:pt x="2637929" y="1607176"/>
                </a:lnTo>
                <a:lnTo>
                  <a:pt x="2618103" y="1619892"/>
                </a:lnTo>
                <a:lnTo>
                  <a:pt x="2598674" y="1631416"/>
                </a:lnTo>
                <a:lnTo>
                  <a:pt x="2580435" y="1641350"/>
                </a:lnTo>
                <a:lnTo>
                  <a:pt x="2563384" y="1650092"/>
                </a:lnTo>
                <a:lnTo>
                  <a:pt x="2547524" y="1658437"/>
                </a:lnTo>
                <a:lnTo>
                  <a:pt x="2533249" y="1665192"/>
                </a:lnTo>
                <a:lnTo>
                  <a:pt x="2509855" y="1675524"/>
                </a:lnTo>
                <a:lnTo>
                  <a:pt x="2495184" y="1681882"/>
                </a:lnTo>
                <a:lnTo>
                  <a:pt x="2490029" y="1683868"/>
                </a:lnTo>
                <a:lnTo>
                  <a:pt x="2505493" y="1695392"/>
                </a:lnTo>
                <a:lnTo>
                  <a:pt x="2489633" y="1700955"/>
                </a:lnTo>
                <a:lnTo>
                  <a:pt x="2473772" y="1706518"/>
                </a:lnTo>
                <a:lnTo>
                  <a:pt x="2457515" y="1711287"/>
                </a:lnTo>
                <a:lnTo>
                  <a:pt x="2441655" y="1715658"/>
                </a:lnTo>
                <a:lnTo>
                  <a:pt x="2426587" y="1719631"/>
                </a:lnTo>
                <a:lnTo>
                  <a:pt x="2411123" y="1723208"/>
                </a:lnTo>
                <a:lnTo>
                  <a:pt x="2395659" y="1725989"/>
                </a:lnTo>
                <a:lnTo>
                  <a:pt x="2380988" y="1729168"/>
                </a:lnTo>
                <a:lnTo>
                  <a:pt x="2351646" y="1733937"/>
                </a:lnTo>
                <a:lnTo>
                  <a:pt x="2323890" y="1737513"/>
                </a:lnTo>
                <a:lnTo>
                  <a:pt x="2297720" y="1740295"/>
                </a:lnTo>
                <a:lnTo>
                  <a:pt x="2273136" y="1741884"/>
                </a:lnTo>
                <a:lnTo>
                  <a:pt x="2250931" y="1742679"/>
                </a:lnTo>
                <a:lnTo>
                  <a:pt x="2230709" y="1743076"/>
                </a:lnTo>
                <a:lnTo>
                  <a:pt x="2212866" y="1743076"/>
                </a:lnTo>
                <a:lnTo>
                  <a:pt x="2197798" y="1742679"/>
                </a:lnTo>
                <a:lnTo>
                  <a:pt x="2176783" y="1741884"/>
                </a:lnTo>
                <a:lnTo>
                  <a:pt x="2169249" y="1741487"/>
                </a:lnTo>
                <a:lnTo>
                  <a:pt x="2162614" y="1738582"/>
                </a:lnTo>
                <a:lnTo>
                  <a:pt x="2166540" y="1726804"/>
                </a:lnTo>
                <a:lnTo>
                  <a:pt x="2173287" y="1706166"/>
                </a:lnTo>
                <a:lnTo>
                  <a:pt x="2176615" y="1696849"/>
                </a:lnTo>
                <a:lnTo>
                  <a:pt x="2185193" y="1698293"/>
                </a:lnTo>
                <a:lnTo>
                  <a:pt x="2195115" y="1699061"/>
                </a:lnTo>
                <a:lnTo>
                  <a:pt x="2205037" y="1699829"/>
                </a:lnTo>
                <a:lnTo>
                  <a:pt x="2225278" y="1700213"/>
                </a:lnTo>
                <a:lnTo>
                  <a:pt x="2246312" y="1699829"/>
                </a:lnTo>
                <a:lnTo>
                  <a:pt x="2266950" y="1699061"/>
                </a:lnTo>
                <a:lnTo>
                  <a:pt x="2287984" y="1697525"/>
                </a:lnTo>
                <a:lnTo>
                  <a:pt x="2307828" y="1695604"/>
                </a:lnTo>
                <a:lnTo>
                  <a:pt x="2327672" y="1693684"/>
                </a:lnTo>
                <a:lnTo>
                  <a:pt x="2346325" y="1690995"/>
                </a:lnTo>
                <a:lnTo>
                  <a:pt x="2363390" y="1688307"/>
                </a:lnTo>
                <a:lnTo>
                  <a:pt x="2391568" y="1683314"/>
                </a:lnTo>
                <a:lnTo>
                  <a:pt x="2392416" y="1683160"/>
                </a:lnTo>
                <a:lnTo>
                  <a:pt x="2397918" y="1682545"/>
                </a:lnTo>
                <a:lnTo>
                  <a:pt x="2405477" y="1680790"/>
                </a:lnTo>
                <a:lnTo>
                  <a:pt x="2410618" y="1679857"/>
                </a:lnTo>
                <a:lnTo>
                  <a:pt x="2417762" y="1678705"/>
                </a:lnTo>
                <a:lnTo>
                  <a:pt x="2407840" y="1680241"/>
                </a:lnTo>
                <a:lnTo>
                  <a:pt x="2405477" y="1680790"/>
                </a:lnTo>
                <a:lnTo>
                  <a:pt x="2392416" y="1683160"/>
                </a:lnTo>
                <a:lnTo>
                  <a:pt x="2387600" y="1683698"/>
                </a:lnTo>
                <a:lnTo>
                  <a:pt x="2377678" y="1685234"/>
                </a:lnTo>
                <a:lnTo>
                  <a:pt x="2356643" y="1687154"/>
                </a:lnTo>
                <a:lnTo>
                  <a:pt x="2336006" y="1687923"/>
                </a:lnTo>
                <a:lnTo>
                  <a:pt x="2315368" y="1688307"/>
                </a:lnTo>
                <a:lnTo>
                  <a:pt x="2295128" y="1687923"/>
                </a:lnTo>
                <a:lnTo>
                  <a:pt x="2276078" y="1687538"/>
                </a:lnTo>
                <a:lnTo>
                  <a:pt x="2257425" y="1686386"/>
                </a:lnTo>
                <a:lnTo>
                  <a:pt x="2239962" y="1685234"/>
                </a:lnTo>
                <a:lnTo>
                  <a:pt x="2224484" y="1683314"/>
                </a:lnTo>
                <a:lnTo>
                  <a:pt x="2197893" y="1679857"/>
                </a:lnTo>
                <a:lnTo>
                  <a:pt x="2183396" y="1677899"/>
                </a:lnTo>
                <a:lnTo>
                  <a:pt x="2195909" y="1645444"/>
                </a:lnTo>
                <a:lnTo>
                  <a:pt x="2210990" y="1607344"/>
                </a:lnTo>
                <a:lnTo>
                  <a:pt x="2219722" y="1586707"/>
                </a:lnTo>
                <a:lnTo>
                  <a:pt x="2229644" y="1565276"/>
                </a:lnTo>
                <a:lnTo>
                  <a:pt x="2239565" y="1543051"/>
                </a:lnTo>
                <a:lnTo>
                  <a:pt x="2250678" y="1520032"/>
                </a:lnTo>
                <a:lnTo>
                  <a:pt x="2261790" y="1496616"/>
                </a:lnTo>
                <a:lnTo>
                  <a:pt x="2274094" y="1472804"/>
                </a:lnTo>
                <a:lnTo>
                  <a:pt x="2287190" y="1448991"/>
                </a:lnTo>
                <a:lnTo>
                  <a:pt x="2301081" y="1424385"/>
                </a:lnTo>
                <a:lnTo>
                  <a:pt x="2315369" y="1399779"/>
                </a:lnTo>
                <a:lnTo>
                  <a:pt x="2316953" y="1397235"/>
                </a:lnTo>
                <a:lnTo>
                  <a:pt x="2316162" y="1399465"/>
                </a:lnTo>
                <a:lnTo>
                  <a:pt x="2321709" y="1401479"/>
                </a:lnTo>
                <a:lnTo>
                  <a:pt x="2329633" y="1404701"/>
                </a:lnTo>
                <a:lnTo>
                  <a:pt x="2340727" y="1407924"/>
                </a:lnTo>
                <a:lnTo>
                  <a:pt x="2354990" y="1411549"/>
                </a:lnTo>
                <a:lnTo>
                  <a:pt x="2373611" y="1414368"/>
                </a:lnTo>
                <a:lnTo>
                  <a:pt x="2383516" y="1416382"/>
                </a:lnTo>
                <a:lnTo>
                  <a:pt x="2395402" y="1417591"/>
                </a:lnTo>
                <a:lnTo>
                  <a:pt x="2407685" y="1418396"/>
                </a:lnTo>
                <a:lnTo>
                  <a:pt x="2420759" y="1419202"/>
                </a:lnTo>
                <a:lnTo>
                  <a:pt x="2435023" y="1420410"/>
                </a:lnTo>
                <a:lnTo>
                  <a:pt x="2450474" y="1420813"/>
                </a:lnTo>
                <a:lnTo>
                  <a:pt x="2467115" y="1420410"/>
                </a:lnTo>
                <a:lnTo>
                  <a:pt x="2484548" y="1420008"/>
                </a:lnTo>
                <a:lnTo>
                  <a:pt x="2503169" y="1418799"/>
                </a:lnTo>
                <a:lnTo>
                  <a:pt x="2522583" y="1417591"/>
                </a:lnTo>
                <a:lnTo>
                  <a:pt x="2543186" y="1415174"/>
                </a:lnTo>
                <a:lnTo>
                  <a:pt x="2564977" y="1413160"/>
                </a:lnTo>
                <a:lnTo>
                  <a:pt x="2588352" y="1409938"/>
                </a:lnTo>
                <a:lnTo>
                  <a:pt x="2612521" y="1405910"/>
                </a:lnTo>
                <a:lnTo>
                  <a:pt x="2637878" y="1401479"/>
                </a:lnTo>
                <a:lnTo>
                  <a:pt x="2664423" y="1396242"/>
                </a:lnTo>
                <a:lnTo>
                  <a:pt x="2692157" y="1390200"/>
                </a:lnTo>
                <a:lnTo>
                  <a:pt x="2721080" y="1383353"/>
                </a:lnTo>
                <a:lnTo>
                  <a:pt x="2751587" y="1375297"/>
                </a:lnTo>
                <a:lnTo>
                  <a:pt x="2782887" y="1366838"/>
                </a:lnTo>
                <a:lnTo>
                  <a:pt x="2769416" y="1370463"/>
                </a:lnTo>
                <a:lnTo>
                  <a:pt x="2753172" y="1374491"/>
                </a:lnTo>
                <a:lnTo>
                  <a:pt x="2732173" y="1378922"/>
                </a:lnTo>
                <a:lnTo>
                  <a:pt x="2706420" y="1384561"/>
                </a:lnTo>
                <a:lnTo>
                  <a:pt x="2677102" y="1390200"/>
                </a:lnTo>
                <a:lnTo>
                  <a:pt x="2644217" y="1395437"/>
                </a:lnTo>
                <a:lnTo>
                  <a:pt x="2609351" y="1400270"/>
                </a:lnTo>
                <a:lnTo>
                  <a:pt x="2591522" y="1402284"/>
                </a:lnTo>
                <a:lnTo>
                  <a:pt x="2572901" y="1404298"/>
                </a:lnTo>
                <a:lnTo>
                  <a:pt x="2554279" y="1405910"/>
                </a:lnTo>
                <a:lnTo>
                  <a:pt x="2534865" y="1407118"/>
                </a:lnTo>
                <a:lnTo>
                  <a:pt x="2516244" y="1407924"/>
                </a:lnTo>
                <a:lnTo>
                  <a:pt x="2496830" y="1407924"/>
                </a:lnTo>
                <a:lnTo>
                  <a:pt x="2478209" y="1407924"/>
                </a:lnTo>
                <a:lnTo>
                  <a:pt x="2459191" y="1407118"/>
                </a:lnTo>
                <a:lnTo>
                  <a:pt x="2440569" y="1405507"/>
                </a:lnTo>
                <a:lnTo>
                  <a:pt x="2422344" y="1403493"/>
                </a:lnTo>
                <a:lnTo>
                  <a:pt x="2404515" y="1400673"/>
                </a:lnTo>
                <a:lnTo>
                  <a:pt x="2387082" y="1397048"/>
                </a:lnTo>
                <a:lnTo>
                  <a:pt x="2370442" y="1392617"/>
                </a:lnTo>
                <a:lnTo>
                  <a:pt x="2354594" y="1387784"/>
                </a:lnTo>
                <a:lnTo>
                  <a:pt x="2346670" y="1384561"/>
                </a:lnTo>
                <a:lnTo>
                  <a:pt x="2339538" y="1381742"/>
                </a:lnTo>
                <a:lnTo>
                  <a:pt x="2332010" y="1378519"/>
                </a:lnTo>
                <a:lnTo>
                  <a:pt x="2329429" y="1377207"/>
                </a:lnTo>
                <a:lnTo>
                  <a:pt x="2330450" y="1375569"/>
                </a:lnTo>
                <a:lnTo>
                  <a:pt x="2345928" y="1350963"/>
                </a:lnTo>
                <a:lnTo>
                  <a:pt x="2362200" y="1327150"/>
                </a:lnTo>
                <a:lnTo>
                  <a:pt x="2379662" y="1303735"/>
                </a:lnTo>
                <a:lnTo>
                  <a:pt x="2397522" y="1280716"/>
                </a:lnTo>
                <a:lnTo>
                  <a:pt x="2416175" y="1257697"/>
                </a:lnTo>
                <a:lnTo>
                  <a:pt x="2434828" y="1236266"/>
                </a:lnTo>
                <a:lnTo>
                  <a:pt x="2445147" y="1225550"/>
                </a:lnTo>
                <a:lnTo>
                  <a:pt x="2455069" y="1215232"/>
                </a:lnTo>
                <a:lnTo>
                  <a:pt x="2465387" y="1205310"/>
                </a:lnTo>
                <a:lnTo>
                  <a:pt x="2475706" y="1194991"/>
                </a:lnTo>
                <a:lnTo>
                  <a:pt x="2486422" y="1185466"/>
                </a:lnTo>
                <a:lnTo>
                  <a:pt x="2497138" y="1176338"/>
                </a:lnTo>
                <a:lnTo>
                  <a:pt x="2508250" y="1167210"/>
                </a:lnTo>
                <a:lnTo>
                  <a:pt x="2518966" y="1158875"/>
                </a:lnTo>
                <a:lnTo>
                  <a:pt x="2553515" y="1137536"/>
                </a:lnTo>
                <a:lnTo>
                  <a:pt x="2565817" y="1138644"/>
                </a:lnTo>
                <a:lnTo>
                  <a:pt x="2578536" y="1139431"/>
                </a:lnTo>
                <a:lnTo>
                  <a:pt x="2591255" y="1139825"/>
                </a:lnTo>
                <a:lnTo>
                  <a:pt x="2603577" y="1139825"/>
                </a:lnTo>
                <a:lnTo>
                  <a:pt x="2615899" y="1139431"/>
                </a:lnTo>
                <a:lnTo>
                  <a:pt x="2628220" y="1138644"/>
                </a:lnTo>
                <a:lnTo>
                  <a:pt x="2640144" y="1137856"/>
                </a:lnTo>
                <a:lnTo>
                  <a:pt x="2652069" y="1136281"/>
                </a:lnTo>
                <a:lnTo>
                  <a:pt x="2663595" y="1134706"/>
                </a:lnTo>
                <a:lnTo>
                  <a:pt x="2675122" y="1133131"/>
                </a:lnTo>
                <a:lnTo>
                  <a:pt x="2696586" y="1129193"/>
                </a:lnTo>
                <a:lnTo>
                  <a:pt x="2717254" y="1124073"/>
                </a:lnTo>
                <a:lnTo>
                  <a:pt x="2736333" y="1118954"/>
                </a:lnTo>
                <a:lnTo>
                  <a:pt x="2753424" y="1113834"/>
                </a:lnTo>
                <a:lnTo>
                  <a:pt x="2769323" y="1108715"/>
                </a:lnTo>
                <a:lnTo>
                  <a:pt x="2782837" y="1103202"/>
                </a:lnTo>
                <a:lnTo>
                  <a:pt x="2790519" y="1100052"/>
                </a:lnTo>
                <a:lnTo>
                  <a:pt x="2797941" y="1097295"/>
                </a:lnTo>
                <a:lnTo>
                  <a:pt x="2807481" y="1093357"/>
                </a:lnTo>
                <a:lnTo>
                  <a:pt x="2810659" y="1091782"/>
                </a:lnTo>
                <a:lnTo>
                  <a:pt x="2810661" y="1091782"/>
                </a:lnTo>
                <a:lnTo>
                  <a:pt x="2816225" y="1089025"/>
                </a:lnTo>
                <a:lnTo>
                  <a:pt x="2810659" y="1091782"/>
                </a:lnTo>
                <a:lnTo>
                  <a:pt x="2794364" y="1098476"/>
                </a:lnTo>
                <a:lnTo>
                  <a:pt x="2790519" y="1100052"/>
                </a:lnTo>
                <a:lnTo>
                  <a:pt x="2788402" y="1100839"/>
                </a:lnTo>
                <a:lnTo>
                  <a:pt x="2778465" y="1103989"/>
                </a:lnTo>
                <a:lnTo>
                  <a:pt x="2768528" y="1106746"/>
                </a:lnTo>
                <a:lnTo>
                  <a:pt x="2758194" y="1109896"/>
                </a:lnTo>
                <a:lnTo>
                  <a:pt x="2748257" y="1112259"/>
                </a:lnTo>
                <a:lnTo>
                  <a:pt x="2738320" y="1114228"/>
                </a:lnTo>
                <a:lnTo>
                  <a:pt x="2717652" y="1118166"/>
                </a:lnTo>
                <a:lnTo>
                  <a:pt x="2697381" y="1121317"/>
                </a:lnTo>
                <a:lnTo>
                  <a:pt x="2677507" y="1123286"/>
                </a:lnTo>
                <a:lnTo>
                  <a:pt x="2658826" y="1124861"/>
                </a:lnTo>
                <a:lnTo>
                  <a:pt x="2640939" y="1125648"/>
                </a:lnTo>
                <a:lnTo>
                  <a:pt x="2624643" y="1126042"/>
                </a:lnTo>
                <a:lnTo>
                  <a:pt x="2609539" y="1126436"/>
                </a:lnTo>
                <a:lnTo>
                  <a:pt x="2596820" y="1126436"/>
                </a:lnTo>
                <a:lnTo>
                  <a:pt x="2578934" y="1125648"/>
                </a:lnTo>
                <a:lnTo>
                  <a:pt x="2573192" y="1125314"/>
                </a:lnTo>
                <a:lnTo>
                  <a:pt x="2601516" y="1107678"/>
                </a:lnTo>
                <a:lnTo>
                  <a:pt x="2650331" y="1077119"/>
                </a:lnTo>
                <a:lnTo>
                  <a:pt x="2699544" y="1045766"/>
                </a:lnTo>
                <a:lnTo>
                  <a:pt x="2722960" y="1029891"/>
                </a:lnTo>
                <a:lnTo>
                  <a:pt x="2744391" y="1015603"/>
                </a:lnTo>
                <a:lnTo>
                  <a:pt x="2763441" y="1002109"/>
                </a:lnTo>
                <a:lnTo>
                  <a:pt x="2778919" y="990997"/>
                </a:lnTo>
                <a:lnTo>
                  <a:pt x="2790428" y="981075"/>
                </a:lnTo>
                <a:lnTo>
                  <a:pt x="2794397" y="977900"/>
                </a:lnTo>
                <a:lnTo>
                  <a:pt x="2797175" y="974725"/>
                </a:lnTo>
                <a:lnTo>
                  <a:pt x="2770188" y="992584"/>
                </a:lnTo>
                <a:lnTo>
                  <a:pt x="2740025" y="1012428"/>
                </a:lnTo>
                <a:lnTo>
                  <a:pt x="2702322" y="1036638"/>
                </a:lnTo>
                <a:lnTo>
                  <a:pt x="2676635" y="1052427"/>
                </a:lnTo>
                <a:lnTo>
                  <a:pt x="2677429" y="1051322"/>
                </a:lnTo>
                <a:lnTo>
                  <a:pt x="2700337" y="987425"/>
                </a:lnTo>
                <a:lnTo>
                  <a:pt x="2672089" y="1055221"/>
                </a:lnTo>
                <a:lnTo>
                  <a:pt x="2659063" y="1063228"/>
                </a:lnTo>
                <a:lnTo>
                  <a:pt x="2636044" y="1077119"/>
                </a:lnTo>
                <a:lnTo>
                  <a:pt x="2612628" y="1090613"/>
                </a:lnTo>
                <a:lnTo>
                  <a:pt x="2588816" y="1104503"/>
                </a:lnTo>
                <a:lnTo>
                  <a:pt x="2565003" y="1117600"/>
                </a:lnTo>
                <a:lnTo>
                  <a:pt x="2542381" y="1129903"/>
                </a:lnTo>
                <a:lnTo>
                  <a:pt x="2520156" y="1140619"/>
                </a:lnTo>
                <a:lnTo>
                  <a:pt x="2514203" y="1143794"/>
                </a:lnTo>
                <a:lnTo>
                  <a:pt x="2508647" y="1147366"/>
                </a:lnTo>
                <a:lnTo>
                  <a:pt x="2496344" y="1154906"/>
                </a:lnTo>
                <a:lnTo>
                  <a:pt x="2484041" y="1164035"/>
                </a:lnTo>
                <a:lnTo>
                  <a:pt x="2470944" y="1174353"/>
                </a:lnTo>
                <a:lnTo>
                  <a:pt x="2457847" y="1186260"/>
                </a:lnTo>
                <a:lnTo>
                  <a:pt x="2444859" y="1198866"/>
                </a:lnTo>
                <a:lnTo>
                  <a:pt x="2444354" y="1197054"/>
                </a:lnTo>
                <a:lnTo>
                  <a:pt x="2442766" y="1189144"/>
                </a:lnTo>
                <a:lnTo>
                  <a:pt x="2441179" y="1180839"/>
                </a:lnTo>
                <a:lnTo>
                  <a:pt x="2440385" y="1172929"/>
                </a:lnTo>
                <a:lnTo>
                  <a:pt x="2438400" y="1156319"/>
                </a:lnTo>
                <a:lnTo>
                  <a:pt x="2437607" y="1140895"/>
                </a:lnTo>
                <a:lnTo>
                  <a:pt x="2437210" y="1127449"/>
                </a:lnTo>
                <a:lnTo>
                  <a:pt x="2436813" y="1116771"/>
                </a:lnTo>
                <a:lnTo>
                  <a:pt x="2437210" y="1106488"/>
                </a:lnTo>
                <a:lnTo>
                  <a:pt x="2436019" y="1121121"/>
                </a:lnTo>
                <a:lnTo>
                  <a:pt x="2435225" y="1138127"/>
                </a:lnTo>
                <a:lnTo>
                  <a:pt x="2435225" y="1156715"/>
                </a:lnTo>
                <a:lnTo>
                  <a:pt x="2435225" y="1175302"/>
                </a:lnTo>
                <a:lnTo>
                  <a:pt x="2435622" y="1206150"/>
                </a:lnTo>
                <a:lnTo>
                  <a:pt x="2435679" y="1208030"/>
                </a:lnTo>
                <a:lnTo>
                  <a:pt x="2430066" y="1213644"/>
                </a:lnTo>
                <a:lnTo>
                  <a:pt x="2416175" y="1228725"/>
                </a:lnTo>
                <a:lnTo>
                  <a:pt x="2401887" y="1244997"/>
                </a:lnTo>
                <a:lnTo>
                  <a:pt x="2387203" y="1262063"/>
                </a:lnTo>
                <a:lnTo>
                  <a:pt x="2372916" y="1279922"/>
                </a:lnTo>
                <a:lnTo>
                  <a:pt x="2358231" y="1298972"/>
                </a:lnTo>
                <a:lnTo>
                  <a:pt x="2343944" y="1318022"/>
                </a:lnTo>
                <a:lnTo>
                  <a:pt x="2329259" y="1338263"/>
                </a:lnTo>
                <a:lnTo>
                  <a:pt x="2314972" y="1359297"/>
                </a:lnTo>
                <a:lnTo>
                  <a:pt x="2300287" y="1380332"/>
                </a:lnTo>
                <a:lnTo>
                  <a:pt x="2286794" y="1401763"/>
                </a:lnTo>
                <a:lnTo>
                  <a:pt x="2279164" y="1413970"/>
                </a:lnTo>
                <a:lnTo>
                  <a:pt x="2276519" y="1407628"/>
                </a:lnTo>
                <a:lnTo>
                  <a:pt x="2273366" y="1398873"/>
                </a:lnTo>
                <a:lnTo>
                  <a:pt x="2270213" y="1389322"/>
                </a:lnTo>
                <a:lnTo>
                  <a:pt x="2264301" y="1369822"/>
                </a:lnTo>
                <a:lnTo>
                  <a:pt x="2259177" y="1348730"/>
                </a:lnTo>
                <a:lnTo>
                  <a:pt x="2253659" y="1326046"/>
                </a:lnTo>
                <a:lnTo>
                  <a:pt x="2248929" y="1303760"/>
                </a:lnTo>
                <a:lnTo>
                  <a:pt x="2244594" y="1281076"/>
                </a:lnTo>
                <a:lnTo>
                  <a:pt x="2240652" y="1257994"/>
                </a:lnTo>
                <a:lnTo>
                  <a:pt x="2234346" y="1216208"/>
                </a:lnTo>
                <a:lnTo>
                  <a:pt x="2229617" y="1181585"/>
                </a:lnTo>
                <a:lnTo>
                  <a:pt x="2225675" y="1149350"/>
                </a:lnTo>
                <a:lnTo>
                  <a:pt x="2226464" y="1174024"/>
                </a:lnTo>
                <a:lnTo>
                  <a:pt x="2228040" y="1198698"/>
                </a:lnTo>
                <a:lnTo>
                  <a:pt x="2230405" y="1223769"/>
                </a:lnTo>
                <a:lnTo>
                  <a:pt x="2233558" y="1248841"/>
                </a:lnTo>
                <a:lnTo>
                  <a:pt x="2236711" y="1273515"/>
                </a:lnTo>
                <a:lnTo>
                  <a:pt x="2240652" y="1297790"/>
                </a:lnTo>
                <a:lnTo>
                  <a:pt x="2244594" y="1320872"/>
                </a:lnTo>
                <a:lnTo>
                  <a:pt x="2248535" y="1342760"/>
                </a:lnTo>
                <a:lnTo>
                  <a:pt x="2256812" y="1381363"/>
                </a:lnTo>
                <a:lnTo>
                  <a:pt x="2263907" y="1412404"/>
                </a:lnTo>
                <a:lnTo>
                  <a:pt x="2268391" y="1431645"/>
                </a:lnTo>
                <a:lnTo>
                  <a:pt x="2259806" y="1446213"/>
                </a:lnTo>
                <a:lnTo>
                  <a:pt x="2246709" y="1468438"/>
                </a:lnTo>
                <a:lnTo>
                  <a:pt x="2234009" y="1491060"/>
                </a:lnTo>
                <a:lnTo>
                  <a:pt x="2221706" y="1513285"/>
                </a:lnTo>
                <a:lnTo>
                  <a:pt x="2209800" y="1535907"/>
                </a:lnTo>
                <a:lnTo>
                  <a:pt x="2198687" y="1558529"/>
                </a:lnTo>
                <a:lnTo>
                  <a:pt x="2191857" y="1573239"/>
                </a:lnTo>
                <a:lnTo>
                  <a:pt x="2135187" y="1403350"/>
                </a:lnTo>
                <a:lnTo>
                  <a:pt x="2179944" y="1598574"/>
                </a:lnTo>
                <a:lnTo>
                  <a:pt x="2178050" y="1602582"/>
                </a:lnTo>
                <a:lnTo>
                  <a:pt x="2168922" y="1624410"/>
                </a:lnTo>
                <a:lnTo>
                  <a:pt x="2160587" y="1645444"/>
                </a:lnTo>
                <a:lnTo>
                  <a:pt x="2153047" y="1666479"/>
                </a:lnTo>
                <a:lnTo>
                  <a:pt x="2146300" y="1686719"/>
                </a:lnTo>
                <a:lnTo>
                  <a:pt x="2140347" y="1706960"/>
                </a:lnTo>
                <a:lnTo>
                  <a:pt x="2135187" y="1725613"/>
                </a:lnTo>
                <a:lnTo>
                  <a:pt x="2135900" y="1726148"/>
                </a:lnTo>
                <a:lnTo>
                  <a:pt x="2162225" y="1737519"/>
                </a:lnTo>
                <a:lnTo>
                  <a:pt x="2160650" y="1745457"/>
                </a:lnTo>
                <a:lnTo>
                  <a:pt x="2157500" y="1767285"/>
                </a:lnTo>
                <a:lnTo>
                  <a:pt x="2155531" y="1782763"/>
                </a:lnTo>
                <a:lnTo>
                  <a:pt x="2153563" y="1800226"/>
                </a:lnTo>
                <a:lnTo>
                  <a:pt x="2151594" y="1820466"/>
                </a:lnTo>
                <a:lnTo>
                  <a:pt x="2150019" y="1841898"/>
                </a:lnTo>
                <a:lnTo>
                  <a:pt x="2149231" y="1864916"/>
                </a:lnTo>
                <a:lnTo>
                  <a:pt x="2148838" y="1889126"/>
                </a:lnTo>
                <a:lnTo>
                  <a:pt x="2149231" y="1913732"/>
                </a:lnTo>
                <a:lnTo>
                  <a:pt x="2149625" y="1926432"/>
                </a:lnTo>
                <a:lnTo>
                  <a:pt x="2150413" y="1939132"/>
                </a:lnTo>
                <a:lnTo>
                  <a:pt x="2151200" y="1951832"/>
                </a:lnTo>
                <a:lnTo>
                  <a:pt x="2153169" y="1964135"/>
                </a:lnTo>
                <a:lnTo>
                  <a:pt x="2154744" y="1976835"/>
                </a:lnTo>
                <a:lnTo>
                  <a:pt x="2156319" y="1989138"/>
                </a:lnTo>
                <a:lnTo>
                  <a:pt x="2159075" y="2001441"/>
                </a:lnTo>
                <a:lnTo>
                  <a:pt x="2161831" y="2013744"/>
                </a:lnTo>
                <a:lnTo>
                  <a:pt x="2164981" y="2024857"/>
                </a:lnTo>
                <a:lnTo>
                  <a:pt x="2166838" y="2031096"/>
                </a:lnTo>
                <a:lnTo>
                  <a:pt x="2247900" y="2219020"/>
                </a:lnTo>
                <a:lnTo>
                  <a:pt x="2234387" y="2224573"/>
                </a:lnTo>
                <a:lnTo>
                  <a:pt x="2221271" y="2230126"/>
                </a:lnTo>
                <a:lnTo>
                  <a:pt x="2208950" y="2236472"/>
                </a:lnTo>
                <a:lnTo>
                  <a:pt x="2197026" y="2242422"/>
                </a:lnTo>
                <a:lnTo>
                  <a:pt x="2185898" y="2248768"/>
                </a:lnTo>
                <a:lnTo>
                  <a:pt x="2175166" y="2255114"/>
                </a:lnTo>
                <a:lnTo>
                  <a:pt x="2164833" y="2261460"/>
                </a:lnTo>
                <a:lnTo>
                  <a:pt x="2155294" y="2267806"/>
                </a:lnTo>
                <a:lnTo>
                  <a:pt x="2146550" y="2274549"/>
                </a:lnTo>
                <a:lnTo>
                  <a:pt x="2137806" y="2280499"/>
                </a:lnTo>
                <a:lnTo>
                  <a:pt x="2129857" y="2287242"/>
                </a:lnTo>
                <a:lnTo>
                  <a:pt x="2121908" y="2293191"/>
                </a:lnTo>
                <a:lnTo>
                  <a:pt x="2108394" y="2305487"/>
                </a:lnTo>
                <a:lnTo>
                  <a:pt x="2096073" y="2317783"/>
                </a:lnTo>
                <a:lnTo>
                  <a:pt x="2086137" y="2328888"/>
                </a:lnTo>
                <a:lnTo>
                  <a:pt x="2076996" y="2338804"/>
                </a:lnTo>
                <a:lnTo>
                  <a:pt x="2070239" y="2347927"/>
                </a:lnTo>
                <a:lnTo>
                  <a:pt x="2065072" y="2356256"/>
                </a:lnTo>
                <a:lnTo>
                  <a:pt x="2060303" y="2362603"/>
                </a:lnTo>
                <a:lnTo>
                  <a:pt x="2057520" y="2367759"/>
                </a:lnTo>
                <a:lnTo>
                  <a:pt x="2055136" y="2371725"/>
                </a:lnTo>
                <a:lnTo>
                  <a:pt x="2057520" y="2359033"/>
                </a:lnTo>
                <a:lnTo>
                  <a:pt x="2059508" y="2346737"/>
                </a:lnTo>
                <a:lnTo>
                  <a:pt x="2062687" y="2320956"/>
                </a:lnTo>
                <a:lnTo>
                  <a:pt x="2064277" y="2295174"/>
                </a:lnTo>
                <a:lnTo>
                  <a:pt x="2065867" y="2268600"/>
                </a:lnTo>
                <a:lnTo>
                  <a:pt x="2066264" y="2242025"/>
                </a:lnTo>
                <a:lnTo>
                  <a:pt x="2066264" y="2215450"/>
                </a:lnTo>
                <a:lnTo>
                  <a:pt x="2065072" y="2188479"/>
                </a:lnTo>
                <a:lnTo>
                  <a:pt x="2063085" y="2161904"/>
                </a:lnTo>
                <a:lnTo>
                  <a:pt x="2061097" y="2135726"/>
                </a:lnTo>
                <a:lnTo>
                  <a:pt x="2058315" y="2108755"/>
                </a:lnTo>
                <a:lnTo>
                  <a:pt x="2054738" y="2082577"/>
                </a:lnTo>
                <a:lnTo>
                  <a:pt x="2051161" y="2056796"/>
                </a:lnTo>
                <a:lnTo>
                  <a:pt x="2047187" y="2031411"/>
                </a:lnTo>
                <a:lnTo>
                  <a:pt x="2042815" y="2006819"/>
                </a:lnTo>
                <a:lnTo>
                  <a:pt x="2038045" y="1982228"/>
                </a:lnTo>
                <a:lnTo>
                  <a:pt x="2033276" y="1959223"/>
                </a:lnTo>
                <a:lnTo>
                  <a:pt x="2028506" y="1936218"/>
                </a:lnTo>
                <a:lnTo>
                  <a:pt x="2023339" y="1914006"/>
                </a:lnTo>
                <a:lnTo>
                  <a:pt x="2013006" y="1873153"/>
                </a:lnTo>
                <a:lnTo>
                  <a:pt x="2003467" y="1837059"/>
                </a:lnTo>
                <a:lnTo>
                  <a:pt x="1994325" y="1805328"/>
                </a:lnTo>
                <a:lnTo>
                  <a:pt x="1986376" y="1779943"/>
                </a:lnTo>
                <a:lnTo>
                  <a:pt x="1980017" y="1760905"/>
                </a:lnTo>
                <a:lnTo>
                  <a:pt x="1974850" y="1744643"/>
                </a:lnTo>
                <a:lnTo>
                  <a:pt x="1994510" y="1732525"/>
                </a:lnTo>
                <a:lnTo>
                  <a:pt x="1995497" y="1756569"/>
                </a:lnTo>
                <a:lnTo>
                  <a:pt x="2000687" y="1772047"/>
                </a:lnTo>
                <a:lnTo>
                  <a:pt x="2014261" y="1814513"/>
                </a:lnTo>
                <a:lnTo>
                  <a:pt x="2022644" y="1844278"/>
                </a:lnTo>
                <a:lnTo>
                  <a:pt x="2031827" y="1878013"/>
                </a:lnTo>
                <a:lnTo>
                  <a:pt x="2041807" y="1915716"/>
                </a:lnTo>
                <a:lnTo>
                  <a:pt x="2051389" y="1956197"/>
                </a:lnTo>
                <a:lnTo>
                  <a:pt x="2061369" y="1998266"/>
                </a:lnTo>
                <a:lnTo>
                  <a:pt x="2065761" y="2019697"/>
                </a:lnTo>
                <a:lnTo>
                  <a:pt x="2070152" y="2041128"/>
                </a:lnTo>
                <a:lnTo>
                  <a:pt x="2074144" y="2062956"/>
                </a:lnTo>
                <a:lnTo>
                  <a:pt x="2078137" y="2085181"/>
                </a:lnTo>
                <a:lnTo>
                  <a:pt x="2080931" y="2106613"/>
                </a:lnTo>
                <a:lnTo>
                  <a:pt x="2084125" y="2128044"/>
                </a:lnTo>
                <a:lnTo>
                  <a:pt x="2086520" y="2149078"/>
                </a:lnTo>
                <a:lnTo>
                  <a:pt x="2088117" y="2170113"/>
                </a:lnTo>
                <a:lnTo>
                  <a:pt x="2089714" y="2190353"/>
                </a:lnTo>
                <a:lnTo>
                  <a:pt x="2090513" y="2209403"/>
                </a:lnTo>
                <a:lnTo>
                  <a:pt x="2090513" y="2228453"/>
                </a:lnTo>
                <a:lnTo>
                  <a:pt x="2089714" y="2246313"/>
                </a:lnTo>
                <a:lnTo>
                  <a:pt x="2088117" y="2263378"/>
                </a:lnTo>
                <a:lnTo>
                  <a:pt x="2086121" y="2279650"/>
                </a:lnTo>
                <a:lnTo>
                  <a:pt x="2128838" y="2218135"/>
                </a:lnTo>
                <a:lnTo>
                  <a:pt x="1997420" y="1730731"/>
                </a:lnTo>
                <a:lnTo>
                  <a:pt x="2028904" y="1711325"/>
                </a:lnTo>
                <a:lnTo>
                  <a:pt x="2097058" y="1869327"/>
                </a:lnTo>
                <a:lnTo>
                  <a:pt x="2134545" y="1726064"/>
                </a:lnTo>
                <a:lnTo>
                  <a:pt x="2131184" y="1720824"/>
                </a:lnTo>
                <a:lnTo>
                  <a:pt x="2128012" y="1714863"/>
                </a:lnTo>
                <a:lnTo>
                  <a:pt x="2121667" y="1702545"/>
                </a:lnTo>
                <a:lnTo>
                  <a:pt x="2116116" y="1688637"/>
                </a:lnTo>
                <a:lnTo>
                  <a:pt x="2111358" y="1675126"/>
                </a:lnTo>
                <a:lnTo>
                  <a:pt x="2107393" y="1660424"/>
                </a:lnTo>
                <a:lnTo>
                  <a:pt x="2103428" y="1645324"/>
                </a:lnTo>
                <a:lnTo>
                  <a:pt x="2100256" y="1629429"/>
                </a:lnTo>
                <a:lnTo>
                  <a:pt x="2097876" y="1613932"/>
                </a:lnTo>
                <a:lnTo>
                  <a:pt x="2095894" y="1597640"/>
                </a:lnTo>
                <a:lnTo>
                  <a:pt x="2094704" y="1581347"/>
                </a:lnTo>
                <a:lnTo>
                  <a:pt x="2093118" y="1564658"/>
                </a:lnTo>
                <a:lnTo>
                  <a:pt x="2092722" y="1548366"/>
                </a:lnTo>
                <a:lnTo>
                  <a:pt x="2092325" y="1531676"/>
                </a:lnTo>
                <a:lnTo>
                  <a:pt x="2092325" y="1514987"/>
                </a:lnTo>
                <a:lnTo>
                  <a:pt x="2092722" y="1498695"/>
                </a:lnTo>
                <a:lnTo>
                  <a:pt x="2093118" y="1483198"/>
                </a:lnTo>
                <a:lnTo>
                  <a:pt x="2095101" y="1452203"/>
                </a:lnTo>
                <a:lnTo>
                  <a:pt x="2097480" y="1423592"/>
                </a:lnTo>
                <a:lnTo>
                  <a:pt x="2100652" y="1397366"/>
                </a:lnTo>
                <a:lnTo>
                  <a:pt x="2103824" y="1374716"/>
                </a:lnTo>
                <a:lnTo>
                  <a:pt x="2106203" y="1356040"/>
                </a:lnTo>
                <a:lnTo>
                  <a:pt x="2108582" y="1341735"/>
                </a:lnTo>
                <a:lnTo>
                  <a:pt x="2110565" y="1329814"/>
                </a:lnTo>
                <a:lnTo>
                  <a:pt x="2129994" y="1343324"/>
                </a:lnTo>
                <a:lnTo>
                  <a:pt x="2131184" y="1329416"/>
                </a:lnTo>
                <a:lnTo>
                  <a:pt x="2132770" y="1315111"/>
                </a:lnTo>
                <a:lnTo>
                  <a:pt x="2134752" y="1300806"/>
                </a:lnTo>
                <a:lnTo>
                  <a:pt x="2137131" y="1287295"/>
                </a:lnTo>
                <a:lnTo>
                  <a:pt x="2139907" y="1274182"/>
                </a:lnTo>
                <a:lnTo>
                  <a:pt x="2142683" y="1261069"/>
                </a:lnTo>
                <a:lnTo>
                  <a:pt x="2146251" y="1248353"/>
                </a:lnTo>
                <a:lnTo>
                  <a:pt x="2149820" y="1235637"/>
                </a:lnTo>
                <a:lnTo>
                  <a:pt x="2153785" y="1223716"/>
                </a:lnTo>
                <a:lnTo>
                  <a:pt x="2157750" y="1211795"/>
                </a:lnTo>
                <a:lnTo>
                  <a:pt x="2166077" y="1189543"/>
                </a:lnTo>
                <a:lnTo>
                  <a:pt x="2174404" y="1168482"/>
                </a:lnTo>
                <a:lnTo>
                  <a:pt x="2183127" y="1149011"/>
                </a:lnTo>
                <a:lnTo>
                  <a:pt x="2191850" y="1131924"/>
                </a:lnTo>
                <a:lnTo>
                  <a:pt x="2200177" y="1116824"/>
                </a:lnTo>
                <a:lnTo>
                  <a:pt x="2208107" y="1102917"/>
                </a:lnTo>
                <a:lnTo>
                  <a:pt x="2214452" y="1092188"/>
                </a:lnTo>
                <a:lnTo>
                  <a:pt x="2224761" y="1076293"/>
                </a:lnTo>
                <a:lnTo>
                  <a:pt x="2228330" y="1071127"/>
                </a:lnTo>
                <a:lnTo>
                  <a:pt x="2233881" y="1106890"/>
                </a:lnTo>
                <a:lnTo>
                  <a:pt x="2241811" y="1094174"/>
                </a:lnTo>
                <a:lnTo>
                  <a:pt x="2250138" y="1082253"/>
                </a:lnTo>
                <a:lnTo>
                  <a:pt x="2259258" y="1071127"/>
                </a:lnTo>
                <a:lnTo>
                  <a:pt x="2268774" y="1060001"/>
                </a:lnTo>
                <a:lnTo>
                  <a:pt x="2279480" y="1049669"/>
                </a:lnTo>
                <a:lnTo>
                  <a:pt x="2290186" y="1039735"/>
                </a:lnTo>
                <a:lnTo>
                  <a:pt x="2301685" y="1030596"/>
                </a:lnTo>
                <a:lnTo>
                  <a:pt x="2313977" y="1021853"/>
                </a:lnTo>
                <a:lnTo>
                  <a:pt x="2326269" y="1013509"/>
                </a:lnTo>
                <a:lnTo>
                  <a:pt x="2339354" y="1005561"/>
                </a:lnTo>
                <a:lnTo>
                  <a:pt x="2352835" y="998011"/>
                </a:lnTo>
                <a:lnTo>
                  <a:pt x="2366713" y="991654"/>
                </a:lnTo>
                <a:lnTo>
                  <a:pt x="2381384" y="984898"/>
                </a:lnTo>
                <a:lnTo>
                  <a:pt x="2396055" y="978938"/>
                </a:lnTo>
                <a:lnTo>
                  <a:pt x="2411123" y="973375"/>
                </a:lnTo>
                <a:lnTo>
                  <a:pt x="2426983" y="967414"/>
                </a:lnTo>
                <a:lnTo>
                  <a:pt x="2442448" y="962248"/>
                </a:lnTo>
                <a:lnTo>
                  <a:pt x="2458705" y="957877"/>
                </a:lnTo>
                <a:lnTo>
                  <a:pt x="2474962" y="953109"/>
                </a:lnTo>
                <a:lnTo>
                  <a:pt x="2491615" y="949135"/>
                </a:lnTo>
                <a:lnTo>
                  <a:pt x="2508665" y="944764"/>
                </a:lnTo>
                <a:lnTo>
                  <a:pt x="2525716" y="941188"/>
                </a:lnTo>
                <a:lnTo>
                  <a:pt x="2560212" y="934035"/>
                </a:lnTo>
                <a:lnTo>
                  <a:pt x="2595502" y="927677"/>
                </a:lnTo>
                <a:lnTo>
                  <a:pt x="2630792" y="921717"/>
                </a:lnTo>
                <a:lnTo>
                  <a:pt x="2702165" y="910988"/>
                </a:lnTo>
                <a:lnTo>
                  <a:pt x="2719215" y="908206"/>
                </a:lnTo>
                <a:lnTo>
                  <a:pt x="2735868" y="904630"/>
                </a:lnTo>
                <a:lnTo>
                  <a:pt x="2752125" y="901054"/>
                </a:lnTo>
                <a:lnTo>
                  <a:pt x="2767589" y="897080"/>
                </a:lnTo>
                <a:lnTo>
                  <a:pt x="2781864" y="893504"/>
                </a:lnTo>
                <a:lnTo>
                  <a:pt x="2796139" y="888338"/>
                </a:lnTo>
                <a:lnTo>
                  <a:pt x="2809620" y="883967"/>
                </a:lnTo>
                <a:lnTo>
                  <a:pt x="2822308" y="878801"/>
                </a:lnTo>
                <a:lnTo>
                  <a:pt x="2834600" y="874033"/>
                </a:lnTo>
                <a:lnTo>
                  <a:pt x="2845703" y="868867"/>
                </a:lnTo>
                <a:lnTo>
                  <a:pt x="2856805" y="863304"/>
                </a:lnTo>
                <a:lnTo>
                  <a:pt x="2867511" y="858138"/>
                </a:lnTo>
                <a:lnTo>
                  <a:pt x="2877027" y="852575"/>
                </a:lnTo>
                <a:lnTo>
                  <a:pt x="2886147" y="847409"/>
                </a:lnTo>
                <a:lnTo>
                  <a:pt x="2894871" y="841449"/>
                </a:lnTo>
                <a:lnTo>
                  <a:pt x="2903197" y="836283"/>
                </a:lnTo>
                <a:lnTo>
                  <a:pt x="2917868" y="825951"/>
                </a:lnTo>
                <a:lnTo>
                  <a:pt x="2929764" y="816017"/>
                </a:lnTo>
                <a:lnTo>
                  <a:pt x="2940470" y="806877"/>
                </a:lnTo>
                <a:lnTo>
                  <a:pt x="2948400" y="798930"/>
                </a:lnTo>
                <a:lnTo>
                  <a:pt x="2954744" y="792572"/>
                </a:lnTo>
                <a:lnTo>
                  <a:pt x="2959106" y="787009"/>
                </a:lnTo>
                <a:lnTo>
                  <a:pt x="2962674" y="782638"/>
                </a:lnTo>
                <a:close/>
                <a:moveTo>
                  <a:pt x="0" y="0"/>
                </a:moveTo>
                <a:lnTo>
                  <a:pt x="1986" y="1984"/>
                </a:lnTo>
                <a:lnTo>
                  <a:pt x="8737" y="7938"/>
                </a:lnTo>
                <a:lnTo>
                  <a:pt x="19458" y="17066"/>
                </a:lnTo>
                <a:lnTo>
                  <a:pt x="34945" y="28972"/>
                </a:lnTo>
                <a:lnTo>
                  <a:pt x="44079" y="35719"/>
                </a:lnTo>
                <a:lnTo>
                  <a:pt x="54801" y="42863"/>
                </a:lnTo>
                <a:lnTo>
                  <a:pt x="66714" y="50403"/>
                </a:lnTo>
                <a:lnTo>
                  <a:pt x="79421" y="58738"/>
                </a:lnTo>
                <a:lnTo>
                  <a:pt x="93320" y="67072"/>
                </a:lnTo>
                <a:lnTo>
                  <a:pt x="108012" y="75406"/>
                </a:lnTo>
                <a:lnTo>
                  <a:pt x="124294" y="84138"/>
                </a:lnTo>
                <a:lnTo>
                  <a:pt x="141766" y="92869"/>
                </a:lnTo>
                <a:lnTo>
                  <a:pt x="160430" y="101203"/>
                </a:lnTo>
                <a:lnTo>
                  <a:pt x="180285" y="109934"/>
                </a:lnTo>
                <a:lnTo>
                  <a:pt x="201332" y="119063"/>
                </a:lnTo>
                <a:lnTo>
                  <a:pt x="223569" y="126603"/>
                </a:lnTo>
                <a:lnTo>
                  <a:pt x="246601" y="134938"/>
                </a:lnTo>
                <a:lnTo>
                  <a:pt x="271619" y="142478"/>
                </a:lnTo>
                <a:lnTo>
                  <a:pt x="297431" y="150019"/>
                </a:lnTo>
                <a:lnTo>
                  <a:pt x="324434" y="156369"/>
                </a:lnTo>
                <a:lnTo>
                  <a:pt x="353025" y="163116"/>
                </a:lnTo>
                <a:lnTo>
                  <a:pt x="382808" y="168275"/>
                </a:lnTo>
                <a:lnTo>
                  <a:pt x="413385" y="173831"/>
                </a:lnTo>
                <a:lnTo>
                  <a:pt x="445550" y="177403"/>
                </a:lnTo>
                <a:lnTo>
                  <a:pt x="478510" y="180975"/>
                </a:lnTo>
                <a:lnTo>
                  <a:pt x="513455" y="183753"/>
                </a:lnTo>
                <a:lnTo>
                  <a:pt x="531324" y="184547"/>
                </a:lnTo>
                <a:lnTo>
                  <a:pt x="549194" y="184944"/>
                </a:lnTo>
                <a:lnTo>
                  <a:pt x="567858" y="185341"/>
                </a:lnTo>
                <a:lnTo>
                  <a:pt x="586522" y="185738"/>
                </a:lnTo>
                <a:lnTo>
                  <a:pt x="662369" y="185738"/>
                </a:lnTo>
                <a:lnTo>
                  <a:pt x="738612" y="185738"/>
                </a:lnTo>
                <a:lnTo>
                  <a:pt x="814856" y="187325"/>
                </a:lnTo>
                <a:lnTo>
                  <a:pt x="852581" y="188119"/>
                </a:lnTo>
                <a:lnTo>
                  <a:pt x="890306" y="189309"/>
                </a:lnTo>
                <a:lnTo>
                  <a:pt x="928031" y="191294"/>
                </a:lnTo>
                <a:lnTo>
                  <a:pt x="965358" y="192881"/>
                </a:lnTo>
                <a:lnTo>
                  <a:pt x="1002289" y="195659"/>
                </a:lnTo>
                <a:lnTo>
                  <a:pt x="1038822" y="198438"/>
                </a:lnTo>
                <a:lnTo>
                  <a:pt x="1074959" y="202406"/>
                </a:lnTo>
                <a:lnTo>
                  <a:pt x="1110698" y="206375"/>
                </a:lnTo>
                <a:lnTo>
                  <a:pt x="1146040" y="211931"/>
                </a:lnTo>
                <a:lnTo>
                  <a:pt x="1180588" y="217488"/>
                </a:lnTo>
                <a:lnTo>
                  <a:pt x="1214739" y="224234"/>
                </a:lnTo>
                <a:lnTo>
                  <a:pt x="1248493" y="230981"/>
                </a:lnTo>
                <a:lnTo>
                  <a:pt x="1264774" y="234950"/>
                </a:lnTo>
                <a:lnTo>
                  <a:pt x="1281453" y="239316"/>
                </a:lnTo>
                <a:lnTo>
                  <a:pt x="1297734" y="243681"/>
                </a:lnTo>
                <a:lnTo>
                  <a:pt x="1313618" y="248444"/>
                </a:lnTo>
                <a:lnTo>
                  <a:pt x="1329502" y="253206"/>
                </a:lnTo>
                <a:lnTo>
                  <a:pt x="1344989" y="258763"/>
                </a:lnTo>
                <a:lnTo>
                  <a:pt x="1360476" y="263922"/>
                </a:lnTo>
                <a:lnTo>
                  <a:pt x="1375963" y="269478"/>
                </a:lnTo>
                <a:lnTo>
                  <a:pt x="1390656" y="275828"/>
                </a:lnTo>
                <a:lnTo>
                  <a:pt x="1405746" y="281781"/>
                </a:lnTo>
                <a:lnTo>
                  <a:pt x="1420042" y="288528"/>
                </a:lnTo>
                <a:lnTo>
                  <a:pt x="1434734" y="294878"/>
                </a:lnTo>
                <a:lnTo>
                  <a:pt x="1448633" y="302419"/>
                </a:lnTo>
                <a:lnTo>
                  <a:pt x="1462532" y="309959"/>
                </a:lnTo>
                <a:lnTo>
                  <a:pt x="1476430" y="317500"/>
                </a:lnTo>
                <a:lnTo>
                  <a:pt x="1489535" y="325438"/>
                </a:lnTo>
                <a:lnTo>
                  <a:pt x="1502639" y="334169"/>
                </a:lnTo>
                <a:lnTo>
                  <a:pt x="1515346" y="342503"/>
                </a:lnTo>
                <a:lnTo>
                  <a:pt x="1528054" y="351631"/>
                </a:lnTo>
                <a:lnTo>
                  <a:pt x="1540364" y="360759"/>
                </a:lnTo>
                <a:lnTo>
                  <a:pt x="1552674" y="370284"/>
                </a:lnTo>
                <a:lnTo>
                  <a:pt x="1563793" y="380603"/>
                </a:lnTo>
                <a:lnTo>
                  <a:pt x="1575706" y="390922"/>
                </a:lnTo>
                <a:lnTo>
                  <a:pt x="1586825" y="401638"/>
                </a:lnTo>
                <a:lnTo>
                  <a:pt x="1597547" y="412750"/>
                </a:lnTo>
                <a:lnTo>
                  <a:pt x="1608269" y="424259"/>
                </a:lnTo>
                <a:lnTo>
                  <a:pt x="1618196" y="436166"/>
                </a:lnTo>
                <a:lnTo>
                  <a:pt x="1628521" y="448469"/>
                </a:lnTo>
                <a:lnTo>
                  <a:pt x="1628521" y="371872"/>
                </a:lnTo>
                <a:lnTo>
                  <a:pt x="1638051" y="381397"/>
                </a:lnTo>
                <a:lnTo>
                  <a:pt x="1649567" y="393700"/>
                </a:lnTo>
                <a:lnTo>
                  <a:pt x="1663863" y="410766"/>
                </a:lnTo>
                <a:lnTo>
                  <a:pt x="1681733" y="431800"/>
                </a:lnTo>
                <a:lnTo>
                  <a:pt x="1701985" y="457200"/>
                </a:lnTo>
                <a:lnTo>
                  <a:pt x="1713104" y="471488"/>
                </a:lnTo>
                <a:lnTo>
                  <a:pt x="1724620" y="486966"/>
                </a:lnTo>
                <a:lnTo>
                  <a:pt x="1735739" y="503238"/>
                </a:lnTo>
                <a:lnTo>
                  <a:pt x="1747652" y="520303"/>
                </a:lnTo>
                <a:lnTo>
                  <a:pt x="1759962" y="538559"/>
                </a:lnTo>
                <a:lnTo>
                  <a:pt x="1772272" y="558006"/>
                </a:lnTo>
                <a:lnTo>
                  <a:pt x="1784582" y="577850"/>
                </a:lnTo>
                <a:lnTo>
                  <a:pt x="1796893" y="598884"/>
                </a:lnTo>
                <a:lnTo>
                  <a:pt x="1809203" y="620316"/>
                </a:lnTo>
                <a:lnTo>
                  <a:pt x="1821513" y="642938"/>
                </a:lnTo>
                <a:lnTo>
                  <a:pt x="1833029" y="666353"/>
                </a:lnTo>
                <a:lnTo>
                  <a:pt x="1844545" y="690166"/>
                </a:lnTo>
                <a:lnTo>
                  <a:pt x="1856061" y="715169"/>
                </a:lnTo>
                <a:lnTo>
                  <a:pt x="1866783" y="740966"/>
                </a:lnTo>
                <a:lnTo>
                  <a:pt x="1877505" y="767556"/>
                </a:lnTo>
                <a:lnTo>
                  <a:pt x="1887035" y="794544"/>
                </a:lnTo>
                <a:lnTo>
                  <a:pt x="1896566" y="822325"/>
                </a:lnTo>
                <a:lnTo>
                  <a:pt x="1904905" y="850503"/>
                </a:lnTo>
                <a:lnTo>
                  <a:pt x="1912847" y="879872"/>
                </a:lnTo>
                <a:lnTo>
                  <a:pt x="1919995" y="910034"/>
                </a:lnTo>
                <a:lnTo>
                  <a:pt x="1955337" y="874316"/>
                </a:lnTo>
                <a:lnTo>
                  <a:pt x="1963676" y="898922"/>
                </a:lnTo>
                <a:lnTo>
                  <a:pt x="1973207" y="927894"/>
                </a:lnTo>
                <a:lnTo>
                  <a:pt x="1984723" y="966391"/>
                </a:lnTo>
                <a:lnTo>
                  <a:pt x="1998621" y="1012825"/>
                </a:lnTo>
                <a:lnTo>
                  <a:pt x="2005372" y="1038622"/>
                </a:lnTo>
                <a:lnTo>
                  <a:pt x="2012520" y="1066403"/>
                </a:lnTo>
                <a:lnTo>
                  <a:pt x="2019668" y="1095375"/>
                </a:lnTo>
                <a:lnTo>
                  <a:pt x="2026816" y="1125538"/>
                </a:lnTo>
                <a:lnTo>
                  <a:pt x="2033566" y="1156891"/>
                </a:lnTo>
                <a:lnTo>
                  <a:pt x="2040317" y="1189435"/>
                </a:lnTo>
                <a:lnTo>
                  <a:pt x="2046671" y="1222375"/>
                </a:lnTo>
                <a:lnTo>
                  <a:pt x="2052230" y="1256110"/>
                </a:lnTo>
                <a:lnTo>
                  <a:pt x="2057790" y="1290241"/>
                </a:lnTo>
                <a:lnTo>
                  <a:pt x="2062158" y="1324769"/>
                </a:lnTo>
                <a:lnTo>
                  <a:pt x="2066129" y="1359694"/>
                </a:lnTo>
                <a:lnTo>
                  <a:pt x="2068511" y="1394619"/>
                </a:lnTo>
                <a:lnTo>
                  <a:pt x="2070894" y="1429147"/>
                </a:lnTo>
                <a:lnTo>
                  <a:pt x="2071291" y="1446610"/>
                </a:lnTo>
                <a:lnTo>
                  <a:pt x="2071688" y="1463675"/>
                </a:lnTo>
                <a:lnTo>
                  <a:pt x="2071688" y="1480741"/>
                </a:lnTo>
                <a:lnTo>
                  <a:pt x="2071291" y="1497806"/>
                </a:lnTo>
                <a:lnTo>
                  <a:pt x="2070894" y="1514475"/>
                </a:lnTo>
                <a:lnTo>
                  <a:pt x="2070100" y="1531144"/>
                </a:lnTo>
                <a:lnTo>
                  <a:pt x="2068511" y="1547416"/>
                </a:lnTo>
                <a:lnTo>
                  <a:pt x="2066923" y="1563688"/>
                </a:lnTo>
                <a:lnTo>
                  <a:pt x="2065335" y="1579960"/>
                </a:lnTo>
                <a:lnTo>
                  <a:pt x="2062555" y="1595835"/>
                </a:lnTo>
                <a:lnTo>
                  <a:pt x="2059775" y="1610916"/>
                </a:lnTo>
                <a:lnTo>
                  <a:pt x="2056995" y="1626394"/>
                </a:lnTo>
                <a:lnTo>
                  <a:pt x="2053421" y="1641078"/>
                </a:lnTo>
                <a:lnTo>
                  <a:pt x="2049450" y="1655763"/>
                </a:lnTo>
                <a:lnTo>
                  <a:pt x="2045082" y="1670050"/>
                </a:lnTo>
                <a:lnTo>
                  <a:pt x="2040317" y="1684338"/>
                </a:lnTo>
                <a:lnTo>
                  <a:pt x="2034758" y="1697435"/>
                </a:lnTo>
                <a:lnTo>
                  <a:pt x="2029198" y="1710531"/>
                </a:lnTo>
                <a:lnTo>
                  <a:pt x="2028520" y="1710950"/>
                </a:lnTo>
                <a:lnTo>
                  <a:pt x="2020892" y="1692617"/>
                </a:lnTo>
                <a:lnTo>
                  <a:pt x="2012561" y="1673551"/>
                </a:lnTo>
                <a:lnTo>
                  <a:pt x="2003438" y="1653690"/>
                </a:lnTo>
                <a:lnTo>
                  <a:pt x="1993917" y="1633830"/>
                </a:lnTo>
                <a:lnTo>
                  <a:pt x="1983604" y="1613969"/>
                </a:lnTo>
                <a:lnTo>
                  <a:pt x="1973290" y="1593712"/>
                </a:lnTo>
                <a:lnTo>
                  <a:pt x="1962183" y="1573057"/>
                </a:lnTo>
                <a:lnTo>
                  <a:pt x="1950679" y="1552402"/>
                </a:lnTo>
                <a:lnTo>
                  <a:pt x="1939175" y="1531350"/>
                </a:lnTo>
                <a:lnTo>
                  <a:pt x="1926878" y="1510298"/>
                </a:lnTo>
                <a:lnTo>
                  <a:pt x="1914185" y="1488848"/>
                </a:lnTo>
                <a:lnTo>
                  <a:pt x="1900301" y="1467796"/>
                </a:lnTo>
                <a:lnTo>
                  <a:pt x="1894260" y="1458189"/>
                </a:lnTo>
                <a:lnTo>
                  <a:pt x="1928813" y="1036638"/>
                </a:lnTo>
                <a:lnTo>
                  <a:pt x="1862051" y="1408114"/>
                </a:lnTo>
                <a:lnTo>
                  <a:pt x="1843972" y="1381204"/>
                </a:lnTo>
                <a:lnTo>
                  <a:pt x="1813824" y="1337908"/>
                </a:lnTo>
                <a:lnTo>
                  <a:pt x="1782090" y="1294612"/>
                </a:lnTo>
                <a:lnTo>
                  <a:pt x="1749959" y="1250919"/>
                </a:lnTo>
                <a:lnTo>
                  <a:pt x="1716638" y="1208021"/>
                </a:lnTo>
                <a:lnTo>
                  <a:pt x="1681730" y="1165122"/>
                </a:lnTo>
                <a:lnTo>
                  <a:pt x="1658188" y="1136727"/>
                </a:lnTo>
                <a:lnTo>
                  <a:pt x="1662012" y="1095017"/>
                </a:lnTo>
                <a:lnTo>
                  <a:pt x="1664012" y="1064080"/>
                </a:lnTo>
                <a:lnTo>
                  <a:pt x="1666812" y="1028781"/>
                </a:lnTo>
                <a:lnTo>
                  <a:pt x="1669612" y="988722"/>
                </a:lnTo>
                <a:lnTo>
                  <a:pt x="1671612" y="945094"/>
                </a:lnTo>
                <a:lnTo>
                  <a:pt x="1673212" y="897896"/>
                </a:lnTo>
                <a:lnTo>
                  <a:pt x="1674412" y="848715"/>
                </a:lnTo>
                <a:lnTo>
                  <a:pt x="1674812" y="797154"/>
                </a:lnTo>
                <a:lnTo>
                  <a:pt x="1674412" y="744800"/>
                </a:lnTo>
                <a:lnTo>
                  <a:pt x="1674012" y="718227"/>
                </a:lnTo>
                <a:lnTo>
                  <a:pt x="1672812" y="691653"/>
                </a:lnTo>
                <a:lnTo>
                  <a:pt x="1671612" y="665080"/>
                </a:lnTo>
                <a:lnTo>
                  <a:pt x="1670012" y="638506"/>
                </a:lnTo>
                <a:lnTo>
                  <a:pt x="1668012" y="612329"/>
                </a:lnTo>
                <a:lnTo>
                  <a:pt x="1666012" y="586549"/>
                </a:lnTo>
                <a:lnTo>
                  <a:pt x="1663212" y="560372"/>
                </a:lnTo>
                <a:lnTo>
                  <a:pt x="1659612" y="534988"/>
                </a:lnTo>
                <a:lnTo>
                  <a:pt x="1660412" y="553629"/>
                </a:lnTo>
                <a:lnTo>
                  <a:pt x="1662012" y="603603"/>
                </a:lnTo>
                <a:lnTo>
                  <a:pt x="1662412" y="638109"/>
                </a:lnTo>
                <a:lnTo>
                  <a:pt x="1662412" y="676978"/>
                </a:lnTo>
                <a:lnTo>
                  <a:pt x="1662412" y="720607"/>
                </a:lnTo>
                <a:lnTo>
                  <a:pt x="1662012" y="766218"/>
                </a:lnTo>
                <a:lnTo>
                  <a:pt x="1660412" y="814606"/>
                </a:lnTo>
                <a:lnTo>
                  <a:pt x="1658812" y="863787"/>
                </a:lnTo>
                <a:lnTo>
                  <a:pt x="1655612" y="912174"/>
                </a:lnTo>
                <a:lnTo>
                  <a:pt x="1654012" y="936765"/>
                </a:lnTo>
                <a:lnTo>
                  <a:pt x="1652012" y="960562"/>
                </a:lnTo>
                <a:lnTo>
                  <a:pt x="1649612" y="983566"/>
                </a:lnTo>
                <a:lnTo>
                  <a:pt x="1646812" y="1006570"/>
                </a:lnTo>
                <a:lnTo>
                  <a:pt x="1644412" y="1028384"/>
                </a:lnTo>
                <a:lnTo>
                  <a:pt x="1640812" y="1049405"/>
                </a:lnTo>
                <a:lnTo>
                  <a:pt x="1637212" y="1069633"/>
                </a:lnTo>
                <a:lnTo>
                  <a:pt x="1633212" y="1088274"/>
                </a:lnTo>
                <a:lnTo>
                  <a:pt x="1629548" y="1102806"/>
                </a:lnTo>
                <a:lnTo>
                  <a:pt x="1611517" y="1081708"/>
                </a:lnTo>
                <a:lnTo>
                  <a:pt x="1575419" y="1041192"/>
                </a:lnTo>
                <a:lnTo>
                  <a:pt x="1538925" y="1001074"/>
                </a:lnTo>
                <a:lnTo>
                  <a:pt x="1502827" y="962545"/>
                </a:lnTo>
                <a:lnTo>
                  <a:pt x="1465936" y="924810"/>
                </a:lnTo>
                <a:lnTo>
                  <a:pt x="1429441" y="888663"/>
                </a:lnTo>
                <a:lnTo>
                  <a:pt x="1393343" y="853709"/>
                </a:lnTo>
                <a:lnTo>
                  <a:pt x="1357245" y="820740"/>
                </a:lnTo>
                <a:lnTo>
                  <a:pt x="1321941" y="789758"/>
                </a:lnTo>
                <a:lnTo>
                  <a:pt x="1304487" y="774267"/>
                </a:lnTo>
                <a:lnTo>
                  <a:pt x="1286636" y="759967"/>
                </a:lnTo>
                <a:lnTo>
                  <a:pt x="1269579" y="745668"/>
                </a:lnTo>
                <a:lnTo>
                  <a:pt x="1252522" y="732560"/>
                </a:lnTo>
                <a:lnTo>
                  <a:pt x="1238401" y="721708"/>
                </a:lnTo>
                <a:lnTo>
                  <a:pt x="1238183" y="719838"/>
                </a:lnTo>
                <a:lnTo>
                  <a:pt x="1234535" y="690371"/>
                </a:lnTo>
                <a:lnTo>
                  <a:pt x="1229671" y="654531"/>
                </a:lnTo>
                <a:lnTo>
                  <a:pt x="1223997" y="615108"/>
                </a:lnTo>
                <a:lnTo>
                  <a:pt x="1217106" y="576482"/>
                </a:lnTo>
                <a:lnTo>
                  <a:pt x="1213864" y="557766"/>
                </a:lnTo>
                <a:lnTo>
                  <a:pt x="1210216" y="540643"/>
                </a:lnTo>
                <a:lnTo>
                  <a:pt x="1206973" y="524714"/>
                </a:lnTo>
                <a:lnTo>
                  <a:pt x="1203325" y="511175"/>
                </a:lnTo>
                <a:lnTo>
                  <a:pt x="1206973" y="531882"/>
                </a:lnTo>
                <a:lnTo>
                  <a:pt x="1209810" y="554580"/>
                </a:lnTo>
                <a:lnTo>
                  <a:pt x="1213053" y="583650"/>
                </a:lnTo>
                <a:lnTo>
                  <a:pt x="1214674" y="599578"/>
                </a:lnTo>
                <a:lnTo>
                  <a:pt x="1216295" y="616303"/>
                </a:lnTo>
                <a:lnTo>
                  <a:pt x="1217106" y="633824"/>
                </a:lnTo>
                <a:lnTo>
                  <a:pt x="1217511" y="650948"/>
                </a:lnTo>
                <a:lnTo>
                  <a:pt x="1217917" y="668469"/>
                </a:lnTo>
                <a:lnTo>
                  <a:pt x="1217511" y="685990"/>
                </a:lnTo>
                <a:lnTo>
                  <a:pt x="1216295" y="703113"/>
                </a:lnTo>
                <a:lnTo>
                  <a:pt x="1216046" y="705118"/>
                </a:lnTo>
                <a:lnTo>
                  <a:pt x="1202540" y="695222"/>
                </a:lnTo>
                <a:lnTo>
                  <a:pt x="1186673" y="684497"/>
                </a:lnTo>
                <a:lnTo>
                  <a:pt x="1170805" y="673773"/>
                </a:lnTo>
                <a:lnTo>
                  <a:pt x="1154938" y="663842"/>
                </a:lnTo>
                <a:lnTo>
                  <a:pt x="1139468" y="654707"/>
                </a:lnTo>
                <a:lnTo>
                  <a:pt x="1124790" y="645968"/>
                </a:lnTo>
                <a:lnTo>
                  <a:pt x="1110113" y="638024"/>
                </a:lnTo>
                <a:lnTo>
                  <a:pt x="1095833" y="630477"/>
                </a:lnTo>
                <a:lnTo>
                  <a:pt x="1081949" y="623724"/>
                </a:lnTo>
                <a:lnTo>
                  <a:pt x="1068065" y="618163"/>
                </a:lnTo>
                <a:lnTo>
                  <a:pt x="1054975" y="613000"/>
                </a:lnTo>
                <a:lnTo>
                  <a:pt x="1042281" y="608630"/>
                </a:lnTo>
                <a:lnTo>
                  <a:pt x="1017290" y="600686"/>
                </a:lnTo>
                <a:lnTo>
                  <a:pt x="991902" y="592345"/>
                </a:lnTo>
                <a:lnTo>
                  <a:pt x="966118" y="583209"/>
                </a:lnTo>
                <a:lnTo>
                  <a:pt x="939937" y="574073"/>
                </a:lnTo>
                <a:lnTo>
                  <a:pt x="886782" y="553815"/>
                </a:lnTo>
                <a:lnTo>
                  <a:pt x="833627" y="533160"/>
                </a:lnTo>
                <a:lnTo>
                  <a:pt x="780075" y="511711"/>
                </a:lnTo>
                <a:lnTo>
                  <a:pt x="727317" y="489864"/>
                </a:lnTo>
                <a:lnTo>
                  <a:pt x="694143" y="475740"/>
                </a:lnTo>
                <a:lnTo>
                  <a:pt x="615950" y="344488"/>
                </a:lnTo>
                <a:lnTo>
                  <a:pt x="682265" y="470683"/>
                </a:lnTo>
                <a:lnTo>
                  <a:pt x="676938" y="468415"/>
                </a:lnTo>
                <a:lnTo>
                  <a:pt x="628543" y="447363"/>
                </a:lnTo>
                <a:lnTo>
                  <a:pt x="583322" y="427105"/>
                </a:lnTo>
                <a:lnTo>
                  <a:pt x="541670" y="408436"/>
                </a:lnTo>
                <a:lnTo>
                  <a:pt x="473044" y="376659"/>
                </a:lnTo>
                <a:lnTo>
                  <a:pt x="427426" y="355607"/>
                </a:lnTo>
                <a:lnTo>
                  <a:pt x="411162" y="347663"/>
                </a:lnTo>
                <a:lnTo>
                  <a:pt x="413939" y="350444"/>
                </a:lnTo>
                <a:lnTo>
                  <a:pt x="417906" y="352827"/>
                </a:lnTo>
                <a:lnTo>
                  <a:pt x="427029" y="359977"/>
                </a:lnTo>
                <a:lnTo>
                  <a:pt x="439327" y="367524"/>
                </a:lnTo>
                <a:lnTo>
                  <a:pt x="453607" y="375865"/>
                </a:lnTo>
                <a:lnTo>
                  <a:pt x="470664" y="385001"/>
                </a:lnTo>
                <a:lnTo>
                  <a:pt x="490102" y="394931"/>
                </a:lnTo>
                <a:lnTo>
                  <a:pt x="533340" y="416380"/>
                </a:lnTo>
                <a:lnTo>
                  <a:pt x="582925" y="440213"/>
                </a:lnTo>
                <a:lnTo>
                  <a:pt x="636873" y="465237"/>
                </a:lnTo>
                <a:lnTo>
                  <a:pt x="692805" y="491056"/>
                </a:lnTo>
                <a:lnTo>
                  <a:pt x="750721" y="516477"/>
                </a:lnTo>
                <a:lnTo>
                  <a:pt x="807049" y="541502"/>
                </a:lnTo>
                <a:lnTo>
                  <a:pt x="861791" y="565334"/>
                </a:lnTo>
                <a:lnTo>
                  <a:pt x="928558" y="593908"/>
                </a:lnTo>
                <a:lnTo>
                  <a:pt x="927038" y="593725"/>
                </a:lnTo>
                <a:lnTo>
                  <a:pt x="913525" y="596435"/>
                </a:lnTo>
                <a:lnTo>
                  <a:pt x="897230" y="599533"/>
                </a:lnTo>
                <a:lnTo>
                  <a:pt x="875769" y="603018"/>
                </a:lnTo>
                <a:lnTo>
                  <a:pt x="848744" y="607664"/>
                </a:lnTo>
                <a:lnTo>
                  <a:pt x="818141" y="611149"/>
                </a:lnTo>
                <a:lnTo>
                  <a:pt x="783565" y="615795"/>
                </a:lnTo>
                <a:lnTo>
                  <a:pt x="746206" y="618893"/>
                </a:lnTo>
                <a:lnTo>
                  <a:pt x="725937" y="620442"/>
                </a:lnTo>
                <a:lnTo>
                  <a:pt x="705668" y="621603"/>
                </a:lnTo>
                <a:lnTo>
                  <a:pt x="685002" y="622765"/>
                </a:lnTo>
                <a:lnTo>
                  <a:pt x="663540" y="623152"/>
                </a:lnTo>
                <a:lnTo>
                  <a:pt x="642079" y="623539"/>
                </a:lnTo>
                <a:lnTo>
                  <a:pt x="620618" y="623539"/>
                </a:lnTo>
                <a:lnTo>
                  <a:pt x="598759" y="623152"/>
                </a:lnTo>
                <a:lnTo>
                  <a:pt x="576503" y="621990"/>
                </a:lnTo>
                <a:lnTo>
                  <a:pt x="554247" y="620829"/>
                </a:lnTo>
                <a:lnTo>
                  <a:pt x="532388" y="618506"/>
                </a:lnTo>
                <a:lnTo>
                  <a:pt x="510132" y="616182"/>
                </a:lnTo>
                <a:lnTo>
                  <a:pt x="488670" y="613085"/>
                </a:lnTo>
                <a:lnTo>
                  <a:pt x="467209" y="609213"/>
                </a:lnTo>
                <a:lnTo>
                  <a:pt x="446145" y="604954"/>
                </a:lnTo>
                <a:lnTo>
                  <a:pt x="429576" y="600994"/>
                </a:lnTo>
                <a:lnTo>
                  <a:pt x="417530" y="597597"/>
                </a:lnTo>
                <a:lnTo>
                  <a:pt x="404812" y="593725"/>
                </a:lnTo>
                <a:lnTo>
                  <a:pt x="425081" y="599920"/>
                </a:lnTo>
                <a:lnTo>
                  <a:pt x="429576" y="600994"/>
                </a:lnTo>
                <a:lnTo>
                  <a:pt x="432632" y="601856"/>
                </a:lnTo>
                <a:lnTo>
                  <a:pt x="453299" y="606890"/>
                </a:lnTo>
                <a:lnTo>
                  <a:pt x="479132" y="613085"/>
                </a:lnTo>
                <a:lnTo>
                  <a:pt x="509734" y="619280"/>
                </a:lnTo>
                <a:lnTo>
                  <a:pt x="526426" y="622378"/>
                </a:lnTo>
                <a:lnTo>
                  <a:pt x="543913" y="625475"/>
                </a:lnTo>
                <a:lnTo>
                  <a:pt x="562195" y="628573"/>
                </a:lnTo>
                <a:lnTo>
                  <a:pt x="582067" y="630896"/>
                </a:lnTo>
                <a:lnTo>
                  <a:pt x="602336" y="633606"/>
                </a:lnTo>
                <a:lnTo>
                  <a:pt x="623400" y="636317"/>
                </a:lnTo>
                <a:lnTo>
                  <a:pt x="645259" y="637865"/>
                </a:lnTo>
                <a:lnTo>
                  <a:pt x="667515" y="639414"/>
                </a:lnTo>
                <a:lnTo>
                  <a:pt x="690963" y="640576"/>
                </a:lnTo>
                <a:lnTo>
                  <a:pt x="714412" y="641350"/>
                </a:lnTo>
                <a:lnTo>
                  <a:pt x="739053" y="641350"/>
                </a:lnTo>
                <a:lnTo>
                  <a:pt x="763693" y="641350"/>
                </a:lnTo>
                <a:lnTo>
                  <a:pt x="788732" y="639801"/>
                </a:lnTo>
                <a:lnTo>
                  <a:pt x="814167" y="638640"/>
                </a:lnTo>
                <a:lnTo>
                  <a:pt x="840000" y="636317"/>
                </a:lnTo>
                <a:lnTo>
                  <a:pt x="865833" y="633219"/>
                </a:lnTo>
                <a:lnTo>
                  <a:pt x="892461" y="629347"/>
                </a:lnTo>
                <a:lnTo>
                  <a:pt x="918692" y="624701"/>
                </a:lnTo>
                <a:lnTo>
                  <a:pt x="945320" y="618893"/>
                </a:lnTo>
                <a:lnTo>
                  <a:pt x="971550" y="612310"/>
                </a:lnTo>
                <a:lnTo>
                  <a:pt x="971357" y="612122"/>
                </a:lnTo>
                <a:lnTo>
                  <a:pt x="1024430" y="634449"/>
                </a:lnTo>
                <a:lnTo>
                  <a:pt x="1049818" y="645571"/>
                </a:lnTo>
                <a:lnTo>
                  <a:pt x="1075602" y="659870"/>
                </a:lnTo>
                <a:lnTo>
                  <a:pt x="1100990" y="675759"/>
                </a:lnTo>
                <a:lnTo>
                  <a:pt x="1126377" y="691647"/>
                </a:lnTo>
                <a:lnTo>
                  <a:pt x="1151765" y="708727"/>
                </a:lnTo>
                <a:lnTo>
                  <a:pt x="1176359" y="725807"/>
                </a:lnTo>
                <a:lnTo>
                  <a:pt x="1200953" y="743682"/>
                </a:lnTo>
                <a:lnTo>
                  <a:pt x="1225547" y="762351"/>
                </a:lnTo>
                <a:lnTo>
                  <a:pt x="1248951" y="781417"/>
                </a:lnTo>
                <a:lnTo>
                  <a:pt x="1272752" y="801277"/>
                </a:lnTo>
                <a:lnTo>
                  <a:pt x="1296553" y="820740"/>
                </a:lnTo>
                <a:lnTo>
                  <a:pt x="1319164" y="841395"/>
                </a:lnTo>
                <a:lnTo>
                  <a:pt x="1342171" y="862050"/>
                </a:lnTo>
                <a:lnTo>
                  <a:pt x="1364385" y="883500"/>
                </a:lnTo>
                <a:lnTo>
                  <a:pt x="1386600" y="904949"/>
                </a:lnTo>
                <a:lnTo>
                  <a:pt x="1408020" y="926796"/>
                </a:lnTo>
                <a:lnTo>
                  <a:pt x="1429441" y="949039"/>
                </a:lnTo>
                <a:lnTo>
                  <a:pt x="1450465" y="971283"/>
                </a:lnTo>
                <a:lnTo>
                  <a:pt x="1471489" y="993924"/>
                </a:lnTo>
                <a:lnTo>
                  <a:pt x="1491720" y="1016962"/>
                </a:lnTo>
                <a:lnTo>
                  <a:pt x="1511951" y="1039603"/>
                </a:lnTo>
                <a:lnTo>
                  <a:pt x="1514611" y="1042747"/>
                </a:lnTo>
                <a:lnTo>
                  <a:pt x="1509729" y="1046212"/>
                </a:lnTo>
                <a:lnTo>
                  <a:pt x="1495050" y="1055387"/>
                </a:lnTo>
                <a:lnTo>
                  <a:pt x="1480372" y="1064163"/>
                </a:lnTo>
                <a:lnTo>
                  <a:pt x="1465297" y="1072540"/>
                </a:lnTo>
                <a:lnTo>
                  <a:pt x="1449428" y="1080917"/>
                </a:lnTo>
                <a:lnTo>
                  <a:pt x="1433163" y="1088496"/>
                </a:lnTo>
                <a:lnTo>
                  <a:pt x="1416501" y="1095677"/>
                </a:lnTo>
                <a:lnTo>
                  <a:pt x="1399442" y="1102458"/>
                </a:lnTo>
                <a:lnTo>
                  <a:pt x="1381986" y="1109240"/>
                </a:lnTo>
                <a:lnTo>
                  <a:pt x="1364531" y="1115223"/>
                </a:lnTo>
                <a:lnTo>
                  <a:pt x="1346679" y="1121207"/>
                </a:lnTo>
                <a:lnTo>
                  <a:pt x="1328033" y="1126792"/>
                </a:lnTo>
                <a:lnTo>
                  <a:pt x="1309387" y="1131579"/>
                </a:lnTo>
                <a:lnTo>
                  <a:pt x="1290345" y="1136366"/>
                </a:lnTo>
                <a:lnTo>
                  <a:pt x="1271699" y="1141153"/>
                </a:lnTo>
                <a:lnTo>
                  <a:pt x="1251864" y="1145142"/>
                </a:lnTo>
                <a:lnTo>
                  <a:pt x="1232821" y="1149131"/>
                </a:lnTo>
                <a:lnTo>
                  <a:pt x="1212985" y="1153120"/>
                </a:lnTo>
                <a:lnTo>
                  <a:pt x="1193150" y="1156311"/>
                </a:lnTo>
                <a:lnTo>
                  <a:pt x="1173711" y="1159502"/>
                </a:lnTo>
                <a:lnTo>
                  <a:pt x="1133246" y="1165087"/>
                </a:lnTo>
                <a:lnTo>
                  <a:pt x="1093574" y="1169475"/>
                </a:lnTo>
                <a:lnTo>
                  <a:pt x="1053109" y="1173065"/>
                </a:lnTo>
                <a:lnTo>
                  <a:pt x="1013438" y="1176257"/>
                </a:lnTo>
                <a:lnTo>
                  <a:pt x="973766" y="1178251"/>
                </a:lnTo>
                <a:lnTo>
                  <a:pt x="935285" y="1179448"/>
                </a:lnTo>
                <a:lnTo>
                  <a:pt x="897200" y="1180246"/>
                </a:lnTo>
                <a:lnTo>
                  <a:pt x="860305" y="1180645"/>
                </a:lnTo>
                <a:lnTo>
                  <a:pt x="824998" y="1180246"/>
                </a:lnTo>
                <a:lnTo>
                  <a:pt x="790880" y="1179448"/>
                </a:lnTo>
                <a:lnTo>
                  <a:pt x="757953" y="1178251"/>
                </a:lnTo>
                <a:lnTo>
                  <a:pt x="727009" y="1177453"/>
                </a:lnTo>
                <a:lnTo>
                  <a:pt x="698445" y="1175858"/>
                </a:lnTo>
                <a:lnTo>
                  <a:pt x="671865" y="1173863"/>
                </a:lnTo>
                <a:lnTo>
                  <a:pt x="625846" y="1170672"/>
                </a:lnTo>
                <a:lnTo>
                  <a:pt x="591332" y="1167880"/>
                </a:lnTo>
                <a:lnTo>
                  <a:pt x="561975" y="1164688"/>
                </a:lnTo>
                <a:lnTo>
                  <a:pt x="596490" y="1168677"/>
                </a:lnTo>
                <a:lnTo>
                  <a:pt x="630210" y="1172667"/>
                </a:lnTo>
                <a:lnTo>
                  <a:pt x="663534" y="1176257"/>
                </a:lnTo>
                <a:lnTo>
                  <a:pt x="696065" y="1179049"/>
                </a:lnTo>
                <a:lnTo>
                  <a:pt x="728199" y="1181841"/>
                </a:lnTo>
                <a:lnTo>
                  <a:pt x="759143" y="1183836"/>
                </a:lnTo>
                <a:lnTo>
                  <a:pt x="789293" y="1186229"/>
                </a:lnTo>
                <a:lnTo>
                  <a:pt x="819047" y="1187825"/>
                </a:lnTo>
                <a:lnTo>
                  <a:pt x="848007" y="1189421"/>
                </a:lnTo>
                <a:lnTo>
                  <a:pt x="876174" y="1190617"/>
                </a:lnTo>
                <a:lnTo>
                  <a:pt x="903547" y="1191415"/>
                </a:lnTo>
                <a:lnTo>
                  <a:pt x="930921" y="1191814"/>
                </a:lnTo>
                <a:lnTo>
                  <a:pt x="982494" y="1192213"/>
                </a:lnTo>
                <a:lnTo>
                  <a:pt x="1031686" y="1191415"/>
                </a:lnTo>
                <a:lnTo>
                  <a:pt x="1078499" y="1190219"/>
                </a:lnTo>
                <a:lnTo>
                  <a:pt x="1122138" y="1187426"/>
                </a:lnTo>
                <a:lnTo>
                  <a:pt x="1163793" y="1184634"/>
                </a:lnTo>
                <a:lnTo>
                  <a:pt x="1203068" y="1180645"/>
                </a:lnTo>
                <a:lnTo>
                  <a:pt x="1239565" y="1176257"/>
                </a:lnTo>
                <a:lnTo>
                  <a:pt x="1274476" y="1170672"/>
                </a:lnTo>
                <a:lnTo>
                  <a:pt x="1306214" y="1165486"/>
                </a:lnTo>
                <a:lnTo>
                  <a:pt x="1335967" y="1159901"/>
                </a:lnTo>
                <a:lnTo>
                  <a:pt x="1363737" y="1153519"/>
                </a:lnTo>
                <a:lnTo>
                  <a:pt x="1389524" y="1147535"/>
                </a:lnTo>
                <a:lnTo>
                  <a:pt x="1412930" y="1140754"/>
                </a:lnTo>
                <a:lnTo>
                  <a:pt x="1434353" y="1134770"/>
                </a:lnTo>
                <a:lnTo>
                  <a:pt x="1453395" y="1127989"/>
                </a:lnTo>
                <a:lnTo>
                  <a:pt x="1470851" y="1122005"/>
                </a:lnTo>
                <a:lnTo>
                  <a:pt x="1486719" y="1115622"/>
                </a:lnTo>
                <a:lnTo>
                  <a:pt x="1500207" y="1110038"/>
                </a:lnTo>
                <a:lnTo>
                  <a:pt x="1512109" y="1104852"/>
                </a:lnTo>
                <a:lnTo>
                  <a:pt x="1522424" y="1100065"/>
                </a:lnTo>
                <a:lnTo>
                  <a:pt x="1531151" y="1095677"/>
                </a:lnTo>
                <a:lnTo>
                  <a:pt x="1537499" y="1091688"/>
                </a:lnTo>
                <a:lnTo>
                  <a:pt x="1546226" y="1086103"/>
                </a:lnTo>
                <a:lnTo>
                  <a:pt x="1549400" y="1084507"/>
                </a:lnTo>
                <a:lnTo>
                  <a:pt x="1549151" y="1084051"/>
                </a:lnTo>
                <a:lnTo>
                  <a:pt x="1550825" y="1086077"/>
                </a:lnTo>
                <a:lnTo>
                  <a:pt x="1570263" y="1109512"/>
                </a:lnTo>
                <a:lnTo>
                  <a:pt x="1588510" y="1132551"/>
                </a:lnTo>
                <a:lnTo>
                  <a:pt x="1607154" y="1155986"/>
                </a:lnTo>
                <a:lnTo>
                  <a:pt x="1625004" y="1179421"/>
                </a:lnTo>
                <a:lnTo>
                  <a:pt x="1642458" y="1202857"/>
                </a:lnTo>
                <a:lnTo>
                  <a:pt x="1659516" y="1225895"/>
                </a:lnTo>
                <a:lnTo>
                  <a:pt x="1692440" y="1271971"/>
                </a:lnTo>
                <a:lnTo>
                  <a:pt x="1723778" y="1317253"/>
                </a:lnTo>
                <a:lnTo>
                  <a:pt x="1753926" y="1362138"/>
                </a:lnTo>
                <a:lnTo>
                  <a:pt x="1782090" y="1405037"/>
                </a:lnTo>
                <a:lnTo>
                  <a:pt x="1808668" y="1447141"/>
                </a:lnTo>
                <a:lnTo>
                  <a:pt x="1833262" y="1487657"/>
                </a:lnTo>
                <a:lnTo>
                  <a:pt x="1856269" y="1526186"/>
                </a:lnTo>
                <a:lnTo>
                  <a:pt x="1877293" y="1562332"/>
                </a:lnTo>
                <a:lnTo>
                  <a:pt x="1896334" y="1596889"/>
                </a:lnTo>
                <a:lnTo>
                  <a:pt x="1912343" y="1625032"/>
                </a:lnTo>
                <a:lnTo>
                  <a:pt x="1902184" y="1628293"/>
                </a:lnTo>
                <a:lnTo>
                  <a:pt x="1881929" y="1634584"/>
                </a:lnTo>
                <a:lnTo>
                  <a:pt x="1856907" y="1641268"/>
                </a:lnTo>
                <a:lnTo>
                  <a:pt x="1827913" y="1649131"/>
                </a:lnTo>
                <a:lnTo>
                  <a:pt x="1795345" y="1657387"/>
                </a:lnTo>
                <a:lnTo>
                  <a:pt x="1759600" y="1666037"/>
                </a:lnTo>
                <a:lnTo>
                  <a:pt x="1721471" y="1674294"/>
                </a:lnTo>
                <a:lnTo>
                  <a:pt x="1701215" y="1678225"/>
                </a:lnTo>
                <a:lnTo>
                  <a:pt x="1680959" y="1681764"/>
                </a:lnTo>
                <a:lnTo>
                  <a:pt x="1659909" y="1685302"/>
                </a:lnTo>
                <a:lnTo>
                  <a:pt x="1638859" y="1688841"/>
                </a:lnTo>
                <a:lnTo>
                  <a:pt x="1617412" y="1691593"/>
                </a:lnTo>
                <a:lnTo>
                  <a:pt x="1595965" y="1694345"/>
                </a:lnTo>
                <a:lnTo>
                  <a:pt x="1574120" y="1696311"/>
                </a:lnTo>
                <a:lnTo>
                  <a:pt x="1552276" y="1698277"/>
                </a:lnTo>
                <a:lnTo>
                  <a:pt x="1530034" y="1699850"/>
                </a:lnTo>
                <a:lnTo>
                  <a:pt x="1508189" y="1701029"/>
                </a:lnTo>
                <a:lnTo>
                  <a:pt x="1486345" y="1701422"/>
                </a:lnTo>
                <a:lnTo>
                  <a:pt x="1469825" y="1701422"/>
                </a:lnTo>
                <a:lnTo>
                  <a:pt x="1437096" y="1699850"/>
                </a:lnTo>
                <a:lnTo>
                  <a:pt x="1422400" y="1699063"/>
                </a:lnTo>
                <a:lnTo>
                  <a:pt x="1443450" y="1700243"/>
                </a:lnTo>
                <a:lnTo>
                  <a:pt x="1464898" y="1701422"/>
                </a:lnTo>
                <a:lnTo>
                  <a:pt x="1469825" y="1701422"/>
                </a:lnTo>
                <a:lnTo>
                  <a:pt x="1478004" y="1701815"/>
                </a:lnTo>
                <a:lnTo>
                  <a:pt x="1506601" y="1702602"/>
                </a:lnTo>
                <a:lnTo>
                  <a:pt x="1539566" y="1702995"/>
                </a:lnTo>
                <a:lnTo>
                  <a:pt x="1575709" y="1703388"/>
                </a:lnTo>
                <a:lnTo>
                  <a:pt x="1615426" y="1702995"/>
                </a:lnTo>
                <a:lnTo>
                  <a:pt x="1656732" y="1701815"/>
                </a:lnTo>
                <a:lnTo>
                  <a:pt x="1700024" y="1699456"/>
                </a:lnTo>
                <a:lnTo>
                  <a:pt x="1721868" y="1698277"/>
                </a:lnTo>
                <a:lnTo>
                  <a:pt x="1743713" y="1696311"/>
                </a:lnTo>
                <a:lnTo>
                  <a:pt x="1765954" y="1694345"/>
                </a:lnTo>
                <a:lnTo>
                  <a:pt x="1788196" y="1691593"/>
                </a:lnTo>
                <a:lnTo>
                  <a:pt x="1810040" y="1689234"/>
                </a:lnTo>
                <a:lnTo>
                  <a:pt x="1831885" y="1686089"/>
                </a:lnTo>
                <a:lnTo>
                  <a:pt x="1853332" y="1682550"/>
                </a:lnTo>
                <a:lnTo>
                  <a:pt x="1873985" y="1678619"/>
                </a:lnTo>
                <a:lnTo>
                  <a:pt x="1894638" y="1673901"/>
                </a:lnTo>
                <a:lnTo>
                  <a:pt x="1914497" y="1669182"/>
                </a:lnTo>
                <a:lnTo>
                  <a:pt x="1933533" y="1664079"/>
                </a:lnTo>
                <a:lnTo>
                  <a:pt x="1943539" y="1682687"/>
                </a:lnTo>
                <a:lnTo>
                  <a:pt x="1964563" y="1723997"/>
                </a:lnTo>
                <a:lnTo>
                  <a:pt x="1974533" y="1744276"/>
                </a:lnTo>
                <a:lnTo>
                  <a:pt x="1961691" y="1752203"/>
                </a:lnTo>
                <a:lnTo>
                  <a:pt x="1946204" y="1755775"/>
                </a:lnTo>
                <a:lnTo>
                  <a:pt x="1927937" y="1759347"/>
                </a:lnTo>
                <a:lnTo>
                  <a:pt x="1902919" y="1764506"/>
                </a:lnTo>
                <a:lnTo>
                  <a:pt x="1871151" y="1770063"/>
                </a:lnTo>
                <a:lnTo>
                  <a:pt x="1834618" y="1775619"/>
                </a:lnTo>
                <a:lnTo>
                  <a:pt x="1792127" y="1781175"/>
                </a:lnTo>
                <a:lnTo>
                  <a:pt x="1768698" y="1783556"/>
                </a:lnTo>
                <a:lnTo>
                  <a:pt x="1744475" y="1785938"/>
                </a:lnTo>
                <a:lnTo>
                  <a:pt x="1719060" y="1787922"/>
                </a:lnTo>
                <a:lnTo>
                  <a:pt x="1692852" y="1789906"/>
                </a:lnTo>
                <a:lnTo>
                  <a:pt x="1665849" y="1791494"/>
                </a:lnTo>
                <a:lnTo>
                  <a:pt x="1637257" y="1792288"/>
                </a:lnTo>
                <a:lnTo>
                  <a:pt x="1607872" y="1793081"/>
                </a:lnTo>
                <a:lnTo>
                  <a:pt x="1578089" y="1793875"/>
                </a:lnTo>
                <a:lnTo>
                  <a:pt x="1546718" y="1793081"/>
                </a:lnTo>
                <a:lnTo>
                  <a:pt x="1515346" y="1792685"/>
                </a:lnTo>
                <a:lnTo>
                  <a:pt x="1483181" y="1791494"/>
                </a:lnTo>
                <a:lnTo>
                  <a:pt x="1450221" y="1789510"/>
                </a:lnTo>
                <a:lnTo>
                  <a:pt x="1416865" y="1786731"/>
                </a:lnTo>
                <a:lnTo>
                  <a:pt x="1383111" y="1783556"/>
                </a:lnTo>
                <a:lnTo>
                  <a:pt x="1348563" y="1779191"/>
                </a:lnTo>
                <a:lnTo>
                  <a:pt x="1314015" y="1774428"/>
                </a:lnTo>
                <a:lnTo>
                  <a:pt x="1279070" y="1768872"/>
                </a:lnTo>
                <a:lnTo>
                  <a:pt x="1243728" y="1761728"/>
                </a:lnTo>
                <a:lnTo>
                  <a:pt x="1272319" y="1733153"/>
                </a:lnTo>
                <a:lnTo>
                  <a:pt x="1260803" y="1730772"/>
                </a:lnTo>
                <a:lnTo>
                  <a:pt x="1246905" y="1727200"/>
                </a:lnTo>
                <a:lnTo>
                  <a:pt x="1227447" y="1722041"/>
                </a:lnTo>
                <a:lnTo>
                  <a:pt x="1204017" y="1715691"/>
                </a:lnTo>
                <a:lnTo>
                  <a:pt x="1175823" y="1707356"/>
                </a:lnTo>
                <a:lnTo>
                  <a:pt x="1144452" y="1697435"/>
                </a:lnTo>
                <a:lnTo>
                  <a:pt x="1108713" y="1685925"/>
                </a:lnTo>
                <a:lnTo>
                  <a:pt x="1070194" y="1672431"/>
                </a:lnTo>
                <a:lnTo>
                  <a:pt x="1028498" y="1656556"/>
                </a:lnTo>
                <a:lnTo>
                  <a:pt x="1007054" y="1648222"/>
                </a:lnTo>
                <a:lnTo>
                  <a:pt x="984816" y="1639094"/>
                </a:lnTo>
                <a:lnTo>
                  <a:pt x="961784" y="1629966"/>
                </a:lnTo>
                <a:lnTo>
                  <a:pt x="938752" y="1619250"/>
                </a:lnTo>
                <a:lnTo>
                  <a:pt x="914926" y="1608931"/>
                </a:lnTo>
                <a:lnTo>
                  <a:pt x="890703" y="1597819"/>
                </a:lnTo>
                <a:lnTo>
                  <a:pt x="866480" y="1585913"/>
                </a:lnTo>
                <a:lnTo>
                  <a:pt x="841859" y="1573610"/>
                </a:lnTo>
                <a:lnTo>
                  <a:pt x="816842" y="1560513"/>
                </a:lnTo>
                <a:lnTo>
                  <a:pt x="791427" y="1547019"/>
                </a:lnTo>
                <a:lnTo>
                  <a:pt x="766013" y="1533128"/>
                </a:lnTo>
                <a:lnTo>
                  <a:pt x="740598" y="1518444"/>
                </a:lnTo>
                <a:lnTo>
                  <a:pt x="826769" y="1496219"/>
                </a:lnTo>
                <a:lnTo>
                  <a:pt x="815650" y="1491853"/>
                </a:lnTo>
                <a:lnTo>
                  <a:pt x="802149" y="1485900"/>
                </a:lnTo>
                <a:lnTo>
                  <a:pt x="784279" y="1478360"/>
                </a:lnTo>
                <a:lnTo>
                  <a:pt x="762439" y="1467247"/>
                </a:lnTo>
                <a:lnTo>
                  <a:pt x="750128" y="1460500"/>
                </a:lnTo>
                <a:lnTo>
                  <a:pt x="737421" y="1453753"/>
                </a:lnTo>
                <a:lnTo>
                  <a:pt x="723522" y="1445419"/>
                </a:lnTo>
                <a:lnTo>
                  <a:pt x="708830" y="1436688"/>
                </a:lnTo>
                <a:lnTo>
                  <a:pt x="694137" y="1426766"/>
                </a:lnTo>
                <a:lnTo>
                  <a:pt x="678253" y="1416447"/>
                </a:lnTo>
                <a:lnTo>
                  <a:pt x="662369" y="1404541"/>
                </a:lnTo>
                <a:lnTo>
                  <a:pt x="645690" y="1392238"/>
                </a:lnTo>
                <a:lnTo>
                  <a:pt x="629012" y="1379141"/>
                </a:lnTo>
                <a:lnTo>
                  <a:pt x="611936" y="1364853"/>
                </a:lnTo>
                <a:lnTo>
                  <a:pt x="594464" y="1349375"/>
                </a:lnTo>
                <a:lnTo>
                  <a:pt x="576991" y="1333103"/>
                </a:lnTo>
                <a:lnTo>
                  <a:pt x="559519" y="1315641"/>
                </a:lnTo>
                <a:lnTo>
                  <a:pt x="541649" y="1297385"/>
                </a:lnTo>
                <a:lnTo>
                  <a:pt x="523780" y="1277938"/>
                </a:lnTo>
                <a:lnTo>
                  <a:pt x="506704" y="1257300"/>
                </a:lnTo>
                <a:lnTo>
                  <a:pt x="489232" y="1235472"/>
                </a:lnTo>
                <a:lnTo>
                  <a:pt x="472156" y="1212056"/>
                </a:lnTo>
                <a:lnTo>
                  <a:pt x="455081" y="1188244"/>
                </a:lnTo>
                <a:lnTo>
                  <a:pt x="438799" y="1162844"/>
                </a:lnTo>
                <a:lnTo>
                  <a:pt x="422518" y="1136253"/>
                </a:lnTo>
                <a:lnTo>
                  <a:pt x="414576" y="1122363"/>
                </a:lnTo>
                <a:lnTo>
                  <a:pt x="407428" y="1108472"/>
                </a:lnTo>
                <a:lnTo>
                  <a:pt x="486849" y="1092200"/>
                </a:lnTo>
                <a:lnTo>
                  <a:pt x="486849" y="1057275"/>
                </a:lnTo>
                <a:lnTo>
                  <a:pt x="482481" y="1055291"/>
                </a:lnTo>
                <a:lnTo>
                  <a:pt x="476921" y="1052513"/>
                </a:lnTo>
                <a:lnTo>
                  <a:pt x="469376" y="1048941"/>
                </a:lnTo>
                <a:lnTo>
                  <a:pt x="459846" y="1043384"/>
                </a:lnTo>
                <a:lnTo>
                  <a:pt x="448727" y="1037034"/>
                </a:lnTo>
                <a:lnTo>
                  <a:pt x="436020" y="1028700"/>
                </a:lnTo>
                <a:lnTo>
                  <a:pt x="422121" y="1018778"/>
                </a:lnTo>
                <a:lnTo>
                  <a:pt x="406237" y="1007269"/>
                </a:lnTo>
                <a:lnTo>
                  <a:pt x="389559" y="994172"/>
                </a:lnTo>
                <a:lnTo>
                  <a:pt x="372086" y="978297"/>
                </a:lnTo>
                <a:lnTo>
                  <a:pt x="353422" y="960834"/>
                </a:lnTo>
                <a:lnTo>
                  <a:pt x="343495" y="950913"/>
                </a:lnTo>
                <a:lnTo>
                  <a:pt x="333964" y="940991"/>
                </a:lnTo>
                <a:lnTo>
                  <a:pt x="324037" y="930275"/>
                </a:lnTo>
                <a:lnTo>
                  <a:pt x="313712" y="919163"/>
                </a:lnTo>
                <a:lnTo>
                  <a:pt x="303784" y="906859"/>
                </a:lnTo>
                <a:lnTo>
                  <a:pt x="293062" y="894556"/>
                </a:lnTo>
                <a:lnTo>
                  <a:pt x="283135" y="881063"/>
                </a:lnTo>
                <a:lnTo>
                  <a:pt x="272810" y="867172"/>
                </a:lnTo>
                <a:lnTo>
                  <a:pt x="262088" y="852884"/>
                </a:lnTo>
                <a:lnTo>
                  <a:pt x="251764" y="837406"/>
                </a:lnTo>
                <a:lnTo>
                  <a:pt x="240645" y="821928"/>
                </a:lnTo>
                <a:lnTo>
                  <a:pt x="229923" y="805259"/>
                </a:lnTo>
                <a:lnTo>
                  <a:pt x="219598" y="787400"/>
                </a:lnTo>
                <a:lnTo>
                  <a:pt x="208877" y="769541"/>
                </a:lnTo>
                <a:lnTo>
                  <a:pt x="198552" y="750888"/>
                </a:lnTo>
                <a:lnTo>
                  <a:pt x="187830" y="731441"/>
                </a:lnTo>
                <a:lnTo>
                  <a:pt x="177505" y="710803"/>
                </a:lnTo>
                <a:lnTo>
                  <a:pt x="167181" y="689769"/>
                </a:lnTo>
                <a:lnTo>
                  <a:pt x="157253" y="667941"/>
                </a:lnTo>
                <a:lnTo>
                  <a:pt x="147326" y="645716"/>
                </a:lnTo>
                <a:lnTo>
                  <a:pt x="137001" y="621903"/>
                </a:lnTo>
                <a:lnTo>
                  <a:pt x="127470" y="597297"/>
                </a:lnTo>
                <a:lnTo>
                  <a:pt x="117940" y="572294"/>
                </a:lnTo>
                <a:lnTo>
                  <a:pt x="108807" y="546100"/>
                </a:lnTo>
                <a:lnTo>
                  <a:pt x="99276" y="519509"/>
                </a:lnTo>
                <a:lnTo>
                  <a:pt x="90540" y="491331"/>
                </a:lnTo>
                <a:lnTo>
                  <a:pt x="81804" y="462359"/>
                </a:lnTo>
                <a:lnTo>
                  <a:pt x="73464" y="432991"/>
                </a:lnTo>
                <a:lnTo>
                  <a:pt x="65522" y="402431"/>
                </a:lnTo>
                <a:lnTo>
                  <a:pt x="57580" y="370681"/>
                </a:lnTo>
                <a:lnTo>
                  <a:pt x="50432" y="338534"/>
                </a:lnTo>
                <a:lnTo>
                  <a:pt x="42887" y="304800"/>
                </a:lnTo>
                <a:lnTo>
                  <a:pt x="36137" y="269875"/>
                </a:lnTo>
                <a:lnTo>
                  <a:pt x="29783" y="234553"/>
                </a:lnTo>
                <a:lnTo>
                  <a:pt x="23826" y="198041"/>
                </a:lnTo>
                <a:lnTo>
                  <a:pt x="18267" y="160338"/>
                </a:lnTo>
                <a:lnTo>
                  <a:pt x="13105" y="121841"/>
                </a:lnTo>
                <a:lnTo>
                  <a:pt x="8339" y="82550"/>
                </a:lnTo>
                <a:lnTo>
                  <a:pt x="3971" y="416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87671" y="2248640"/>
            <a:ext cx="4416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Tourism business two big system building</a:t>
            </a:r>
            <a:endParaRPr lang="zh-CN" altLang="en-US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280463" y="3592513"/>
            <a:ext cx="1452563" cy="1903412"/>
          </a:xfrm>
          <a:prstGeom prst="round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326501" y="4056063"/>
            <a:ext cx="1360487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AA805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4000" kern="5000">
                <a:solidFill>
                  <a:srgbClr val="002060"/>
                </a:solidFill>
                <a:effectLst>
                  <a:outerShdw blurRad="50800" dist="381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品牌故事</a:t>
            </a:r>
            <a:endParaRPr lang="en-US" altLang="zh-CN" sz="4000" kern="5000">
              <a:solidFill>
                <a:srgbClr val="002060"/>
              </a:solidFill>
              <a:effectLst>
                <a:outerShdw blurRad="50800" dist="381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416988" y="4184650"/>
            <a:ext cx="117951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416988" y="5419725"/>
            <a:ext cx="117951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4"/>
          <p:cNvSpPr/>
          <p:nvPr/>
        </p:nvSpPr>
        <p:spPr>
          <a:xfrm>
            <a:off x="5366563" y="3592513"/>
            <a:ext cx="1452563" cy="1903412"/>
          </a:xfrm>
          <a:prstGeom prst="round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5412601" y="4056063"/>
            <a:ext cx="1358900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AA805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4000" kern="5000">
                <a:solidFill>
                  <a:srgbClr val="002060"/>
                </a:solidFill>
                <a:effectLst>
                  <a:outerShdw blurRad="50800" dist="381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产品开发</a:t>
            </a:r>
            <a:endParaRPr lang="en-US" altLang="zh-CN" sz="4000" kern="5000">
              <a:solidFill>
                <a:srgbClr val="002060"/>
              </a:solidFill>
              <a:effectLst>
                <a:outerShdw blurRad="50800" dist="381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503088" y="4184650"/>
            <a:ext cx="117951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503088" y="5419725"/>
            <a:ext cx="117951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6909613" y="3592513"/>
            <a:ext cx="1452563" cy="1903412"/>
          </a:xfrm>
          <a:prstGeom prst="round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6955651" y="4056063"/>
            <a:ext cx="1358900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AA805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4000" kern="5000">
                <a:solidFill>
                  <a:srgbClr val="002060"/>
                </a:solidFill>
                <a:effectLst>
                  <a:outerShdw blurRad="50800" dist="381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经营特色</a:t>
            </a:r>
            <a:endParaRPr lang="en-US" altLang="zh-CN" sz="4000" kern="5000">
              <a:solidFill>
                <a:srgbClr val="002060"/>
              </a:solidFill>
              <a:effectLst>
                <a:outerShdw blurRad="50800" dist="381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046138" y="4184650"/>
            <a:ext cx="117951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046138" y="5419725"/>
            <a:ext cx="117951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圆角矩形 22"/>
          <p:cNvSpPr/>
          <p:nvPr/>
        </p:nvSpPr>
        <p:spPr>
          <a:xfrm>
            <a:off x="8451076" y="3592513"/>
            <a:ext cx="1454150" cy="1903412"/>
          </a:xfrm>
          <a:prstGeom prst="round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8498701" y="4056063"/>
            <a:ext cx="1358900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AA805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AA8056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4000" kern="5000">
                <a:solidFill>
                  <a:srgbClr val="002060"/>
                </a:solidFill>
                <a:effectLst>
                  <a:outerShdw blurRad="50800" dist="38100" dir="2700000" algn="tl" rotWithShape="0">
                    <a:schemeClr val="tx1">
                      <a:lumMod val="85000"/>
                      <a:lumOff val="15000"/>
                      <a:alpha val="40000"/>
                    </a:scheme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游客体验</a:t>
            </a:r>
            <a:endParaRPr lang="en-US" altLang="zh-CN" sz="4000" kern="5000">
              <a:solidFill>
                <a:srgbClr val="002060"/>
              </a:solidFill>
              <a:effectLst>
                <a:outerShdw blurRad="50800" dist="38100" dir="2700000" algn="tl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8589188" y="4184650"/>
            <a:ext cx="117792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8589188" y="5419725"/>
            <a:ext cx="117792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KSO_Shape"/>
          <p:cNvSpPr/>
          <p:nvPr/>
        </p:nvSpPr>
        <p:spPr bwMode="auto">
          <a:xfrm>
            <a:off x="2861488" y="3651250"/>
            <a:ext cx="317500" cy="404813"/>
          </a:xfrm>
          <a:custGeom>
            <a:avLst/>
            <a:gdLst>
              <a:gd name="T0" fmla="*/ 2147483646 w 4201"/>
              <a:gd name="T1" fmla="*/ 269861724 h 5357"/>
              <a:gd name="T2" fmla="*/ 2147483646 w 4201"/>
              <a:gd name="T3" fmla="*/ 2147483646 h 5357"/>
              <a:gd name="T4" fmla="*/ 2147483646 w 4201"/>
              <a:gd name="T5" fmla="*/ 2147483646 h 5357"/>
              <a:gd name="T6" fmla="*/ 2147483646 w 4201"/>
              <a:gd name="T7" fmla="*/ 2147483646 h 5357"/>
              <a:gd name="T8" fmla="*/ 2147483646 w 4201"/>
              <a:gd name="T9" fmla="*/ 2147483646 h 5357"/>
              <a:gd name="T10" fmla="*/ 2147483646 w 4201"/>
              <a:gd name="T11" fmla="*/ 2147483646 h 5357"/>
              <a:gd name="T12" fmla="*/ 0 w 4201"/>
              <a:gd name="T13" fmla="*/ 2147483646 h 5357"/>
              <a:gd name="T14" fmla="*/ 2147483646 w 4201"/>
              <a:gd name="T15" fmla="*/ 2147483646 h 5357"/>
              <a:gd name="T16" fmla="*/ 2147483646 w 4201"/>
              <a:gd name="T17" fmla="*/ 2147483646 h 5357"/>
              <a:gd name="T18" fmla="*/ 2147483646 w 4201"/>
              <a:gd name="T19" fmla="*/ 2147483646 h 5357"/>
              <a:gd name="T20" fmla="*/ 2147483646 w 4201"/>
              <a:gd name="T21" fmla="*/ 2147483646 h 5357"/>
              <a:gd name="T22" fmla="*/ 2147483646 w 4201"/>
              <a:gd name="T23" fmla="*/ 2147483646 h 5357"/>
              <a:gd name="T24" fmla="*/ 2147483646 w 4201"/>
              <a:gd name="T25" fmla="*/ 269861724 h 5357"/>
              <a:gd name="T26" fmla="*/ 2147483646 w 4201"/>
              <a:gd name="T27" fmla="*/ 2147483646 h 5357"/>
              <a:gd name="T28" fmla="*/ 2147483646 w 4201"/>
              <a:gd name="T29" fmla="*/ 2147483646 h 5357"/>
              <a:gd name="T30" fmla="*/ 2147483646 w 4201"/>
              <a:gd name="T31" fmla="*/ 2147483646 h 5357"/>
              <a:gd name="T32" fmla="*/ 2147483646 w 4201"/>
              <a:gd name="T33" fmla="*/ 2147483646 h 5357"/>
              <a:gd name="T34" fmla="*/ 2147483646 w 4201"/>
              <a:gd name="T35" fmla="*/ 2147483646 h 5357"/>
              <a:gd name="T36" fmla="*/ 2147483646 w 4201"/>
              <a:gd name="T37" fmla="*/ 2147483646 h 5357"/>
              <a:gd name="T38" fmla="*/ 2147483646 w 4201"/>
              <a:gd name="T39" fmla="*/ 2147483646 h 5357"/>
              <a:gd name="T40" fmla="*/ 2147483646 w 4201"/>
              <a:gd name="T41" fmla="*/ 2147483646 h 5357"/>
              <a:gd name="T42" fmla="*/ 2147483646 w 4201"/>
              <a:gd name="T43" fmla="*/ 2147483646 h 5357"/>
              <a:gd name="T44" fmla="*/ 2147483646 w 4201"/>
              <a:gd name="T45" fmla="*/ 2147483646 h 5357"/>
              <a:gd name="T46" fmla="*/ 2147483646 w 4201"/>
              <a:gd name="T47" fmla="*/ 2147483646 h 5357"/>
              <a:gd name="T48" fmla="*/ 2147483646 w 4201"/>
              <a:gd name="T49" fmla="*/ 2147483646 h 5357"/>
              <a:gd name="T50" fmla="*/ 2147483646 w 4201"/>
              <a:gd name="T51" fmla="*/ 2147483646 h 5357"/>
              <a:gd name="T52" fmla="*/ 2147483646 w 4201"/>
              <a:gd name="T53" fmla="*/ 2147483646 h 5357"/>
              <a:gd name="T54" fmla="*/ 2147483646 w 4201"/>
              <a:gd name="T55" fmla="*/ 2147483646 h 5357"/>
              <a:gd name="T56" fmla="*/ 2147483646 w 4201"/>
              <a:gd name="T57" fmla="*/ 2147483646 h 5357"/>
              <a:gd name="T58" fmla="*/ 2147483646 w 4201"/>
              <a:gd name="T59" fmla="*/ 2147483646 h 5357"/>
              <a:gd name="T60" fmla="*/ 2147483646 w 4201"/>
              <a:gd name="T61" fmla="*/ 2147483646 h 5357"/>
              <a:gd name="T62" fmla="*/ 2147483646 w 4201"/>
              <a:gd name="T63" fmla="*/ 2147483646 h 5357"/>
              <a:gd name="T64" fmla="*/ 2147483646 w 4201"/>
              <a:gd name="T65" fmla="*/ 2147483646 h 5357"/>
              <a:gd name="T66" fmla="*/ 2147483646 w 4201"/>
              <a:gd name="T67" fmla="*/ 2147483646 h 5357"/>
              <a:gd name="T68" fmla="*/ 2147483646 w 4201"/>
              <a:gd name="T69" fmla="*/ 2147483646 h 5357"/>
              <a:gd name="T70" fmla="*/ 2147483646 w 4201"/>
              <a:gd name="T71" fmla="*/ 2147483646 h 5357"/>
              <a:gd name="T72" fmla="*/ 2147483646 w 4201"/>
              <a:gd name="T73" fmla="*/ 2147483646 h 5357"/>
              <a:gd name="T74" fmla="*/ 2147483646 w 4201"/>
              <a:gd name="T75" fmla="*/ 2147483646 h 5357"/>
              <a:gd name="T76" fmla="*/ 2147483646 w 4201"/>
              <a:gd name="T77" fmla="*/ 2147483646 h 5357"/>
              <a:gd name="T78" fmla="*/ 2147483646 w 4201"/>
              <a:gd name="T79" fmla="*/ 2147483646 h 5357"/>
              <a:gd name="T80" fmla="*/ 2147483646 w 4201"/>
              <a:gd name="T81" fmla="*/ 2147483646 h 5357"/>
              <a:gd name="T82" fmla="*/ 2147483646 w 4201"/>
              <a:gd name="T83" fmla="*/ 2147483646 h 5357"/>
              <a:gd name="T84" fmla="*/ 2147483646 w 4201"/>
              <a:gd name="T85" fmla="*/ 2147483646 h 5357"/>
              <a:gd name="T86" fmla="*/ 2147483646 w 4201"/>
              <a:gd name="T87" fmla="*/ 2147483646 h 5357"/>
              <a:gd name="T88" fmla="*/ 2147483646 w 4201"/>
              <a:gd name="T89" fmla="*/ 2147483646 h 5357"/>
              <a:gd name="T90" fmla="*/ 2147483646 w 4201"/>
              <a:gd name="T91" fmla="*/ 2147483646 h 5357"/>
              <a:gd name="T92" fmla="*/ 2147483646 w 4201"/>
              <a:gd name="T93" fmla="*/ 2147483646 h 5357"/>
              <a:gd name="T94" fmla="*/ 2147483646 w 4201"/>
              <a:gd name="T95" fmla="*/ 2147483646 h 5357"/>
              <a:gd name="T96" fmla="*/ 2147483646 w 4201"/>
              <a:gd name="T97" fmla="*/ 2147483646 h 5357"/>
              <a:gd name="T98" fmla="*/ 2147483646 w 4201"/>
              <a:gd name="T99" fmla="*/ 2147483646 h 5357"/>
              <a:gd name="T100" fmla="*/ 2147483646 w 4201"/>
              <a:gd name="T101" fmla="*/ 2147483646 h 5357"/>
              <a:gd name="T102" fmla="*/ 2147483646 w 4201"/>
              <a:gd name="T103" fmla="*/ 2147483646 h 5357"/>
              <a:gd name="T104" fmla="*/ 2147483646 w 4201"/>
              <a:gd name="T105" fmla="*/ 2147483646 h 5357"/>
              <a:gd name="T106" fmla="*/ 2147483646 w 4201"/>
              <a:gd name="T107" fmla="*/ 2147483646 h 5357"/>
              <a:gd name="T108" fmla="*/ 2147483646 w 4201"/>
              <a:gd name="T109" fmla="*/ 2147483646 h 5357"/>
              <a:gd name="T110" fmla="*/ 2147483646 w 4201"/>
              <a:gd name="T111" fmla="*/ 2147483646 h 535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201" h="5357">
                <a:moveTo>
                  <a:pt x="2100" y="0"/>
                </a:moveTo>
                <a:lnTo>
                  <a:pt x="2100" y="0"/>
                </a:lnTo>
                <a:lnTo>
                  <a:pt x="2125" y="0"/>
                </a:lnTo>
                <a:lnTo>
                  <a:pt x="2149" y="1"/>
                </a:lnTo>
                <a:lnTo>
                  <a:pt x="2174" y="2"/>
                </a:lnTo>
                <a:lnTo>
                  <a:pt x="2197" y="6"/>
                </a:lnTo>
                <a:lnTo>
                  <a:pt x="2221" y="8"/>
                </a:lnTo>
                <a:lnTo>
                  <a:pt x="2245" y="13"/>
                </a:lnTo>
                <a:lnTo>
                  <a:pt x="2269" y="18"/>
                </a:lnTo>
                <a:lnTo>
                  <a:pt x="2293" y="23"/>
                </a:lnTo>
                <a:lnTo>
                  <a:pt x="2339" y="36"/>
                </a:lnTo>
                <a:lnTo>
                  <a:pt x="2384" y="51"/>
                </a:lnTo>
                <a:lnTo>
                  <a:pt x="2428" y="69"/>
                </a:lnTo>
                <a:lnTo>
                  <a:pt x="2471" y="91"/>
                </a:lnTo>
                <a:lnTo>
                  <a:pt x="2514" y="113"/>
                </a:lnTo>
                <a:lnTo>
                  <a:pt x="2555" y="138"/>
                </a:lnTo>
                <a:lnTo>
                  <a:pt x="2595" y="166"/>
                </a:lnTo>
                <a:lnTo>
                  <a:pt x="2634" y="197"/>
                </a:lnTo>
                <a:lnTo>
                  <a:pt x="2671" y="229"/>
                </a:lnTo>
                <a:lnTo>
                  <a:pt x="2707" y="262"/>
                </a:lnTo>
                <a:lnTo>
                  <a:pt x="2741" y="299"/>
                </a:lnTo>
                <a:lnTo>
                  <a:pt x="2775" y="337"/>
                </a:lnTo>
                <a:lnTo>
                  <a:pt x="2807" y="376"/>
                </a:lnTo>
                <a:lnTo>
                  <a:pt x="2837" y="418"/>
                </a:lnTo>
                <a:lnTo>
                  <a:pt x="2865" y="462"/>
                </a:lnTo>
                <a:lnTo>
                  <a:pt x="2891" y="507"/>
                </a:lnTo>
                <a:lnTo>
                  <a:pt x="2917" y="554"/>
                </a:lnTo>
                <a:lnTo>
                  <a:pt x="2939" y="601"/>
                </a:lnTo>
                <a:lnTo>
                  <a:pt x="2961" y="651"/>
                </a:lnTo>
                <a:lnTo>
                  <a:pt x="2980" y="703"/>
                </a:lnTo>
                <a:lnTo>
                  <a:pt x="2996" y="754"/>
                </a:lnTo>
                <a:lnTo>
                  <a:pt x="3012" y="807"/>
                </a:lnTo>
                <a:lnTo>
                  <a:pt x="3025" y="862"/>
                </a:lnTo>
                <a:lnTo>
                  <a:pt x="3036" y="918"/>
                </a:lnTo>
                <a:lnTo>
                  <a:pt x="3044" y="974"/>
                </a:lnTo>
                <a:lnTo>
                  <a:pt x="3050" y="1033"/>
                </a:lnTo>
                <a:lnTo>
                  <a:pt x="3053" y="1091"/>
                </a:lnTo>
                <a:lnTo>
                  <a:pt x="3055" y="1150"/>
                </a:lnTo>
                <a:lnTo>
                  <a:pt x="3055" y="1154"/>
                </a:lnTo>
                <a:lnTo>
                  <a:pt x="3819" y="1154"/>
                </a:lnTo>
                <a:lnTo>
                  <a:pt x="4201" y="5357"/>
                </a:lnTo>
                <a:lnTo>
                  <a:pt x="0" y="5357"/>
                </a:lnTo>
                <a:lnTo>
                  <a:pt x="381" y="1154"/>
                </a:lnTo>
                <a:lnTo>
                  <a:pt x="1145" y="1154"/>
                </a:lnTo>
                <a:lnTo>
                  <a:pt x="1145" y="1150"/>
                </a:lnTo>
                <a:lnTo>
                  <a:pt x="1146" y="1091"/>
                </a:lnTo>
                <a:lnTo>
                  <a:pt x="1150" y="1033"/>
                </a:lnTo>
                <a:lnTo>
                  <a:pt x="1156" y="974"/>
                </a:lnTo>
                <a:lnTo>
                  <a:pt x="1164" y="918"/>
                </a:lnTo>
                <a:lnTo>
                  <a:pt x="1175" y="862"/>
                </a:lnTo>
                <a:lnTo>
                  <a:pt x="1188" y="807"/>
                </a:lnTo>
                <a:lnTo>
                  <a:pt x="1203" y="754"/>
                </a:lnTo>
                <a:lnTo>
                  <a:pt x="1220" y="703"/>
                </a:lnTo>
                <a:lnTo>
                  <a:pt x="1239" y="651"/>
                </a:lnTo>
                <a:lnTo>
                  <a:pt x="1260" y="601"/>
                </a:lnTo>
                <a:lnTo>
                  <a:pt x="1283" y="554"/>
                </a:lnTo>
                <a:lnTo>
                  <a:pt x="1308" y="507"/>
                </a:lnTo>
                <a:lnTo>
                  <a:pt x="1334" y="462"/>
                </a:lnTo>
                <a:lnTo>
                  <a:pt x="1363" y="418"/>
                </a:lnTo>
                <a:lnTo>
                  <a:pt x="1393" y="376"/>
                </a:lnTo>
                <a:lnTo>
                  <a:pt x="1425" y="337"/>
                </a:lnTo>
                <a:lnTo>
                  <a:pt x="1458" y="299"/>
                </a:lnTo>
                <a:lnTo>
                  <a:pt x="1493" y="262"/>
                </a:lnTo>
                <a:lnTo>
                  <a:pt x="1528" y="229"/>
                </a:lnTo>
                <a:lnTo>
                  <a:pt x="1566" y="197"/>
                </a:lnTo>
                <a:lnTo>
                  <a:pt x="1604" y="166"/>
                </a:lnTo>
                <a:lnTo>
                  <a:pt x="1645" y="138"/>
                </a:lnTo>
                <a:lnTo>
                  <a:pt x="1685" y="113"/>
                </a:lnTo>
                <a:lnTo>
                  <a:pt x="1728" y="91"/>
                </a:lnTo>
                <a:lnTo>
                  <a:pt x="1771" y="69"/>
                </a:lnTo>
                <a:lnTo>
                  <a:pt x="1816" y="51"/>
                </a:lnTo>
                <a:lnTo>
                  <a:pt x="1862" y="36"/>
                </a:lnTo>
                <a:lnTo>
                  <a:pt x="1907" y="23"/>
                </a:lnTo>
                <a:lnTo>
                  <a:pt x="1931" y="18"/>
                </a:lnTo>
                <a:lnTo>
                  <a:pt x="1955" y="13"/>
                </a:lnTo>
                <a:lnTo>
                  <a:pt x="1978" y="8"/>
                </a:lnTo>
                <a:lnTo>
                  <a:pt x="2002" y="6"/>
                </a:lnTo>
                <a:lnTo>
                  <a:pt x="2026" y="2"/>
                </a:lnTo>
                <a:lnTo>
                  <a:pt x="2051" y="1"/>
                </a:lnTo>
                <a:lnTo>
                  <a:pt x="2075" y="0"/>
                </a:lnTo>
                <a:lnTo>
                  <a:pt x="2100" y="0"/>
                </a:lnTo>
                <a:close/>
                <a:moveTo>
                  <a:pt x="2124" y="2656"/>
                </a:moveTo>
                <a:lnTo>
                  <a:pt x="1829" y="3281"/>
                </a:lnTo>
                <a:lnTo>
                  <a:pt x="1145" y="3368"/>
                </a:lnTo>
                <a:lnTo>
                  <a:pt x="1649" y="3841"/>
                </a:lnTo>
                <a:lnTo>
                  <a:pt x="1519" y="4519"/>
                </a:lnTo>
                <a:lnTo>
                  <a:pt x="2124" y="4186"/>
                </a:lnTo>
                <a:lnTo>
                  <a:pt x="2728" y="4519"/>
                </a:lnTo>
                <a:lnTo>
                  <a:pt x="2599" y="3841"/>
                </a:lnTo>
                <a:lnTo>
                  <a:pt x="3103" y="3368"/>
                </a:lnTo>
                <a:lnTo>
                  <a:pt x="2418" y="3281"/>
                </a:lnTo>
                <a:lnTo>
                  <a:pt x="2124" y="2656"/>
                </a:lnTo>
                <a:close/>
                <a:moveTo>
                  <a:pt x="2990" y="1566"/>
                </a:moveTo>
                <a:lnTo>
                  <a:pt x="2990" y="1566"/>
                </a:lnTo>
                <a:lnTo>
                  <a:pt x="2975" y="1612"/>
                </a:lnTo>
                <a:lnTo>
                  <a:pt x="2957" y="1658"/>
                </a:lnTo>
                <a:lnTo>
                  <a:pt x="2938" y="1702"/>
                </a:lnTo>
                <a:lnTo>
                  <a:pt x="2917" y="1746"/>
                </a:lnTo>
                <a:lnTo>
                  <a:pt x="2895" y="1788"/>
                </a:lnTo>
                <a:lnTo>
                  <a:pt x="2871" y="1828"/>
                </a:lnTo>
                <a:lnTo>
                  <a:pt x="2846" y="1867"/>
                </a:lnTo>
                <a:lnTo>
                  <a:pt x="2820" y="1905"/>
                </a:lnTo>
                <a:lnTo>
                  <a:pt x="2836" y="1911"/>
                </a:lnTo>
                <a:lnTo>
                  <a:pt x="2853" y="1915"/>
                </a:lnTo>
                <a:lnTo>
                  <a:pt x="2870" y="1917"/>
                </a:lnTo>
                <a:lnTo>
                  <a:pt x="2888" y="1919"/>
                </a:lnTo>
                <a:lnTo>
                  <a:pt x="2908" y="1917"/>
                </a:lnTo>
                <a:lnTo>
                  <a:pt x="2927" y="1915"/>
                </a:lnTo>
                <a:lnTo>
                  <a:pt x="2945" y="1910"/>
                </a:lnTo>
                <a:lnTo>
                  <a:pt x="2963" y="1903"/>
                </a:lnTo>
                <a:lnTo>
                  <a:pt x="2980" y="1896"/>
                </a:lnTo>
                <a:lnTo>
                  <a:pt x="2995" y="1885"/>
                </a:lnTo>
                <a:lnTo>
                  <a:pt x="3009" y="1874"/>
                </a:lnTo>
                <a:lnTo>
                  <a:pt x="3024" y="1863"/>
                </a:lnTo>
                <a:lnTo>
                  <a:pt x="3036" y="1848"/>
                </a:lnTo>
                <a:lnTo>
                  <a:pt x="3046" y="1834"/>
                </a:lnTo>
                <a:lnTo>
                  <a:pt x="3056" y="1819"/>
                </a:lnTo>
                <a:lnTo>
                  <a:pt x="3064" y="1802"/>
                </a:lnTo>
                <a:lnTo>
                  <a:pt x="3070" y="1784"/>
                </a:lnTo>
                <a:lnTo>
                  <a:pt x="3075" y="1766"/>
                </a:lnTo>
                <a:lnTo>
                  <a:pt x="3078" y="1747"/>
                </a:lnTo>
                <a:lnTo>
                  <a:pt x="3080" y="1727"/>
                </a:lnTo>
                <a:lnTo>
                  <a:pt x="3078" y="1715"/>
                </a:lnTo>
                <a:lnTo>
                  <a:pt x="3077" y="1702"/>
                </a:lnTo>
                <a:lnTo>
                  <a:pt x="3076" y="1690"/>
                </a:lnTo>
                <a:lnTo>
                  <a:pt x="3072" y="1678"/>
                </a:lnTo>
                <a:lnTo>
                  <a:pt x="3069" y="1666"/>
                </a:lnTo>
                <a:lnTo>
                  <a:pt x="3065" y="1655"/>
                </a:lnTo>
                <a:lnTo>
                  <a:pt x="3061" y="1645"/>
                </a:lnTo>
                <a:lnTo>
                  <a:pt x="3055" y="1634"/>
                </a:lnTo>
                <a:lnTo>
                  <a:pt x="3049" y="1623"/>
                </a:lnTo>
                <a:lnTo>
                  <a:pt x="3042" y="1614"/>
                </a:lnTo>
                <a:lnTo>
                  <a:pt x="3034" y="1604"/>
                </a:lnTo>
                <a:lnTo>
                  <a:pt x="3027" y="1596"/>
                </a:lnTo>
                <a:lnTo>
                  <a:pt x="3019" y="1587"/>
                </a:lnTo>
                <a:lnTo>
                  <a:pt x="3009" y="1580"/>
                </a:lnTo>
                <a:lnTo>
                  <a:pt x="3000" y="1573"/>
                </a:lnTo>
                <a:lnTo>
                  <a:pt x="2990" y="1566"/>
                </a:lnTo>
                <a:close/>
                <a:moveTo>
                  <a:pt x="1384" y="1913"/>
                </a:moveTo>
                <a:lnTo>
                  <a:pt x="1384" y="1913"/>
                </a:lnTo>
                <a:lnTo>
                  <a:pt x="1358" y="1874"/>
                </a:lnTo>
                <a:lnTo>
                  <a:pt x="1334" y="1836"/>
                </a:lnTo>
                <a:lnTo>
                  <a:pt x="1310" y="1797"/>
                </a:lnTo>
                <a:lnTo>
                  <a:pt x="1288" y="1755"/>
                </a:lnTo>
                <a:lnTo>
                  <a:pt x="1268" y="1714"/>
                </a:lnTo>
                <a:lnTo>
                  <a:pt x="1248" y="1670"/>
                </a:lnTo>
                <a:lnTo>
                  <a:pt x="1231" y="1626"/>
                </a:lnTo>
                <a:lnTo>
                  <a:pt x="1214" y="1580"/>
                </a:lnTo>
                <a:lnTo>
                  <a:pt x="1200" y="1595"/>
                </a:lnTo>
                <a:lnTo>
                  <a:pt x="1185" y="1610"/>
                </a:lnTo>
                <a:lnTo>
                  <a:pt x="1173" y="1627"/>
                </a:lnTo>
                <a:lnTo>
                  <a:pt x="1164" y="1645"/>
                </a:lnTo>
                <a:lnTo>
                  <a:pt x="1156" y="1664"/>
                </a:lnTo>
                <a:lnTo>
                  <a:pt x="1150" y="1684"/>
                </a:lnTo>
                <a:lnTo>
                  <a:pt x="1146" y="1705"/>
                </a:lnTo>
                <a:lnTo>
                  <a:pt x="1145" y="1727"/>
                </a:lnTo>
                <a:lnTo>
                  <a:pt x="1146" y="1747"/>
                </a:lnTo>
                <a:lnTo>
                  <a:pt x="1148" y="1766"/>
                </a:lnTo>
                <a:lnTo>
                  <a:pt x="1153" y="1784"/>
                </a:lnTo>
                <a:lnTo>
                  <a:pt x="1160" y="1802"/>
                </a:lnTo>
                <a:lnTo>
                  <a:pt x="1168" y="1819"/>
                </a:lnTo>
                <a:lnTo>
                  <a:pt x="1178" y="1834"/>
                </a:lnTo>
                <a:lnTo>
                  <a:pt x="1189" y="1848"/>
                </a:lnTo>
                <a:lnTo>
                  <a:pt x="1201" y="1863"/>
                </a:lnTo>
                <a:lnTo>
                  <a:pt x="1215" y="1874"/>
                </a:lnTo>
                <a:lnTo>
                  <a:pt x="1229" y="1885"/>
                </a:lnTo>
                <a:lnTo>
                  <a:pt x="1245" y="1896"/>
                </a:lnTo>
                <a:lnTo>
                  <a:pt x="1262" y="1903"/>
                </a:lnTo>
                <a:lnTo>
                  <a:pt x="1279" y="1910"/>
                </a:lnTo>
                <a:lnTo>
                  <a:pt x="1297" y="1915"/>
                </a:lnTo>
                <a:lnTo>
                  <a:pt x="1316" y="1917"/>
                </a:lnTo>
                <a:lnTo>
                  <a:pt x="1335" y="1919"/>
                </a:lnTo>
                <a:lnTo>
                  <a:pt x="1348" y="1919"/>
                </a:lnTo>
                <a:lnTo>
                  <a:pt x="1360" y="1917"/>
                </a:lnTo>
                <a:lnTo>
                  <a:pt x="1374" y="1915"/>
                </a:lnTo>
                <a:lnTo>
                  <a:pt x="1384" y="1913"/>
                </a:lnTo>
                <a:close/>
                <a:moveTo>
                  <a:pt x="1241" y="1154"/>
                </a:moveTo>
                <a:lnTo>
                  <a:pt x="2996" y="1154"/>
                </a:lnTo>
                <a:lnTo>
                  <a:pt x="2994" y="1099"/>
                </a:lnTo>
                <a:lnTo>
                  <a:pt x="2990" y="1046"/>
                </a:lnTo>
                <a:lnTo>
                  <a:pt x="2984" y="992"/>
                </a:lnTo>
                <a:lnTo>
                  <a:pt x="2977" y="940"/>
                </a:lnTo>
                <a:lnTo>
                  <a:pt x="2967" y="887"/>
                </a:lnTo>
                <a:lnTo>
                  <a:pt x="2955" y="837"/>
                </a:lnTo>
                <a:lnTo>
                  <a:pt x="2940" y="787"/>
                </a:lnTo>
                <a:lnTo>
                  <a:pt x="2925" y="738"/>
                </a:lnTo>
                <a:lnTo>
                  <a:pt x="2907" y="692"/>
                </a:lnTo>
                <a:lnTo>
                  <a:pt x="2888" y="645"/>
                </a:lnTo>
                <a:lnTo>
                  <a:pt x="2866" y="600"/>
                </a:lnTo>
                <a:lnTo>
                  <a:pt x="2844" y="557"/>
                </a:lnTo>
                <a:lnTo>
                  <a:pt x="2819" y="516"/>
                </a:lnTo>
                <a:lnTo>
                  <a:pt x="2793" y="475"/>
                </a:lnTo>
                <a:lnTo>
                  <a:pt x="2765" y="437"/>
                </a:lnTo>
                <a:lnTo>
                  <a:pt x="2737" y="399"/>
                </a:lnTo>
                <a:lnTo>
                  <a:pt x="2706" y="364"/>
                </a:lnTo>
                <a:lnTo>
                  <a:pt x="2675" y="331"/>
                </a:lnTo>
                <a:lnTo>
                  <a:pt x="2641" y="299"/>
                </a:lnTo>
                <a:lnTo>
                  <a:pt x="2607" y="269"/>
                </a:lnTo>
                <a:lnTo>
                  <a:pt x="2571" y="242"/>
                </a:lnTo>
                <a:lnTo>
                  <a:pt x="2534" y="216"/>
                </a:lnTo>
                <a:lnTo>
                  <a:pt x="2497" y="192"/>
                </a:lnTo>
                <a:lnTo>
                  <a:pt x="2458" y="172"/>
                </a:lnTo>
                <a:lnTo>
                  <a:pt x="2419" y="151"/>
                </a:lnTo>
                <a:lnTo>
                  <a:pt x="2378" y="135"/>
                </a:lnTo>
                <a:lnTo>
                  <a:pt x="2337" y="120"/>
                </a:lnTo>
                <a:lnTo>
                  <a:pt x="2294" y="108"/>
                </a:lnTo>
                <a:lnTo>
                  <a:pt x="2251" y="99"/>
                </a:lnTo>
                <a:lnTo>
                  <a:pt x="2208" y="93"/>
                </a:lnTo>
                <a:lnTo>
                  <a:pt x="2163" y="88"/>
                </a:lnTo>
                <a:lnTo>
                  <a:pt x="2119" y="87"/>
                </a:lnTo>
                <a:lnTo>
                  <a:pt x="2074" y="88"/>
                </a:lnTo>
                <a:lnTo>
                  <a:pt x="2030" y="93"/>
                </a:lnTo>
                <a:lnTo>
                  <a:pt x="1985" y="99"/>
                </a:lnTo>
                <a:lnTo>
                  <a:pt x="1943" y="108"/>
                </a:lnTo>
                <a:lnTo>
                  <a:pt x="1900" y="120"/>
                </a:lnTo>
                <a:lnTo>
                  <a:pt x="1858" y="135"/>
                </a:lnTo>
                <a:lnTo>
                  <a:pt x="1818" y="151"/>
                </a:lnTo>
                <a:lnTo>
                  <a:pt x="1778" y="172"/>
                </a:lnTo>
                <a:lnTo>
                  <a:pt x="1739" y="192"/>
                </a:lnTo>
                <a:lnTo>
                  <a:pt x="1702" y="216"/>
                </a:lnTo>
                <a:lnTo>
                  <a:pt x="1665" y="242"/>
                </a:lnTo>
                <a:lnTo>
                  <a:pt x="1629" y="269"/>
                </a:lnTo>
                <a:lnTo>
                  <a:pt x="1595" y="299"/>
                </a:lnTo>
                <a:lnTo>
                  <a:pt x="1562" y="331"/>
                </a:lnTo>
                <a:lnTo>
                  <a:pt x="1531" y="364"/>
                </a:lnTo>
                <a:lnTo>
                  <a:pt x="1500" y="399"/>
                </a:lnTo>
                <a:lnTo>
                  <a:pt x="1471" y="437"/>
                </a:lnTo>
                <a:lnTo>
                  <a:pt x="1444" y="475"/>
                </a:lnTo>
                <a:lnTo>
                  <a:pt x="1418" y="516"/>
                </a:lnTo>
                <a:lnTo>
                  <a:pt x="1393" y="557"/>
                </a:lnTo>
                <a:lnTo>
                  <a:pt x="1370" y="600"/>
                </a:lnTo>
                <a:lnTo>
                  <a:pt x="1348" y="645"/>
                </a:lnTo>
                <a:lnTo>
                  <a:pt x="1329" y="692"/>
                </a:lnTo>
                <a:lnTo>
                  <a:pt x="1312" y="738"/>
                </a:lnTo>
                <a:lnTo>
                  <a:pt x="1296" y="787"/>
                </a:lnTo>
                <a:lnTo>
                  <a:pt x="1282" y="837"/>
                </a:lnTo>
                <a:lnTo>
                  <a:pt x="1270" y="887"/>
                </a:lnTo>
                <a:lnTo>
                  <a:pt x="1259" y="940"/>
                </a:lnTo>
                <a:lnTo>
                  <a:pt x="1252" y="992"/>
                </a:lnTo>
                <a:lnTo>
                  <a:pt x="1246" y="1046"/>
                </a:lnTo>
                <a:lnTo>
                  <a:pt x="1243" y="1099"/>
                </a:lnTo>
                <a:lnTo>
                  <a:pt x="1241" y="1154"/>
                </a:lnTo>
                <a:close/>
                <a:moveTo>
                  <a:pt x="1335" y="1536"/>
                </a:moveTo>
                <a:lnTo>
                  <a:pt x="1335" y="1536"/>
                </a:lnTo>
                <a:lnTo>
                  <a:pt x="1316" y="1537"/>
                </a:lnTo>
                <a:lnTo>
                  <a:pt x="1296" y="1540"/>
                </a:lnTo>
                <a:lnTo>
                  <a:pt x="1312" y="1586"/>
                </a:lnTo>
                <a:lnTo>
                  <a:pt x="1328" y="1630"/>
                </a:lnTo>
                <a:lnTo>
                  <a:pt x="1346" y="1674"/>
                </a:lnTo>
                <a:lnTo>
                  <a:pt x="1366" y="1716"/>
                </a:lnTo>
                <a:lnTo>
                  <a:pt x="1388" y="1758"/>
                </a:lnTo>
                <a:lnTo>
                  <a:pt x="1410" y="1797"/>
                </a:lnTo>
                <a:lnTo>
                  <a:pt x="1434" y="1835"/>
                </a:lnTo>
                <a:lnTo>
                  <a:pt x="1459" y="1873"/>
                </a:lnTo>
                <a:lnTo>
                  <a:pt x="1475" y="1859"/>
                </a:lnTo>
                <a:lnTo>
                  <a:pt x="1488" y="1844"/>
                </a:lnTo>
                <a:lnTo>
                  <a:pt x="1499" y="1827"/>
                </a:lnTo>
                <a:lnTo>
                  <a:pt x="1509" y="1809"/>
                </a:lnTo>
                <a:lnTo>
                  <a:pt x="1516" y="1790"/>
                </a:lnTo>
                <a:lnTo>
                  <a:pt x="1522" y="1770"/>
                </a:lnTo>
                <a:lnTo>
                  <a:pt x="1526" y="1749"/>
                </a:lnTo>
                <a:lnTo>
                  <a:pt x="1527" y="1727"/>
                </a:lnTo>
                <a:lnTo>
                  <a:pt x="1526" y="1708"/>
                </a:lnTo>
                <a:lnTo>
                  <a:pt x="1524" y="1689"/>
                </a:lnTo>
                <a:lnTo>
                  <a:pt x="1519" y="1671"/>
                </a:lnTo>
                <a:lnTo>
                  <a:pt x="1512" y="1653"/>
                </a:lnTo>
                <a:lnTo>
                  <a:pt x="1504" y="1636"/>
                </a:lnTo>
                <a:lnTo>
                  <a:pt x="1495" y="1621"/>
                </a:lnTo>
                <a:lnTo>
                  <a:pt x="1483" y="1605"/>
                </a:lnTo>
                <a:lnTo>
                  <a:pt x="1471" y="1592"/>
                </a:lnTo>
                <a:lnTo>
                  <a:pt x="1458" y="1580"/>
                </a:lnTo>
                <a:lnTo>
                  <a:pt x="1443" y="1568"/>
                </a:lnTo>
                <a:lnTo>
                  <a:pt x="1427" y="1559"/>
                </a:lnTo>
                <a:lnTo>
                  <a:pt x="1410" y="1552"/>
                </a:lnTo>
                <a:lnTo>
                  <a:pt x="1393" y="1545"/>
                </a:lnTo>
                <a:lnTo>
                  <a:pt x="1375" y="1540"/>
                </a:lnTo>
                <a:lnTo>
                  <a:pt x="1356" y="1537"/>
                </a:lnTo>
                <a:lnTo>
                  <a:pt x="1335" y="1536"/>
                </a:lnTo>
                <a:close/>
                <a:moveTo>
                  <a:pt x="2888" y="1536"/>
                </a:moveTo>
                <a:lnTo>
                  <a:pt x="2888" y="1536"/>
                </a:lnTo>
                <a:lnTo>
                  <a:pt x="2869" y="1537"/>
                </a:lnTo>
                <a:lnTo>
                  <a:pt x="2850" y="1540"/>
                </a:lnTo>
                <a:lnTo>
                  <a:pt x="2832" y="1545"/>
                </a:lnTo>
                <a:lnTo>
                  <a:pt x="2814" y="1552"/>
                </a:lnTo>
                <a:lnTo>
                  <a:pt x="2797" y="1559"/>
                </a:lnTo>
                <a:lnTo>
                  <a:pt x="2782" y="1568"/>
                </a:lnTo>
                <a:lnTo>
                  <a:pt x="2766" y="1580"/>
                </a:lnTo>
                <a:lnTo>
                  <a:pt x="2753" y="1592"/>
                </a:lnTo>
                <a:lnTo>
                  <a:pt x="2740" y="1605"/>
                </a:lnTo>
                <a:lnTo>
                  <a:pt x="2730" y="1621"/>
                </a:lnTo>
                <a:lnTo>
                  <a:pt x="2720" y="1636"/>
                </a:lnTo>
                <a:lnTo>
                  <a:pt x="2712" y="1653"/>
                </a:lnTo>
                <a:lnTo>
                  <a:pt x="2706" y="1671"/>
                </a:lnTo>
                <a:lnTo>
                  <a:pt x="2701" y="1689"/>
                </a:lnTo>
                <a:lnTo>
                  <a:pt x="2699" y="1708"/>
                </a:lnTo>
                <a:lnTo>
                  <a:pt x="2697" y="1727"/>
                </a:lnTo>
                <a:lnTo>
                  <a:pt x="2699" y="1751"/>
                </a:lnTo>
                <a:lnTo>
                  <a:pt x="2702" y="1772"/>
                </a:lnTo>
                <a:lnTo>
                  <a:pt x="2709" y="1794"/>
                </a:lnTo>
                <a:lnTo>
                  <a:pt x="2718" y="1814"/>
                </a:lnTo>
                <a:lnTo>
                  <a:pt x="2728" y="1832"/>
                </a:lnTo>
                <a:lnTo>
                  <a:pt x="2741" y="1849"/>
                </a:lnTo>
                <a:lnTo>
                  <a:pt x="2756" y="1865"/>
                </a:lnTo>
                <a:lnTo>
                  <a:pt x="2772" y="1879"/>
                </a:lnTo>
                <a:lnTo>
                  <a:pt x="2799" y="1842"/>
                </a:lnTo>
                <a:lnTo>
                  <a:pt x="2822" y="1803"/>
                </a:lnTo>
                <a:lnTo>
                  <a:pt x="2846" y="1763"/>
                </a:lnTo>
                <a:lnTo>
                  <a:pt x="2868" y="1721"/>
                </a:lnTo>
                <a:lnTo>
                  <a:pt x="2888" y="1678"/>
                </a:lnTo>
                <a:lnTo>
                  <a:pt x="2907" y="1635"/>
                </a:lnTo>
                <a:lnTo>
                  <a:pt x="2924" y="1590"/>
                </a:lnTo>
                <a:lnTo>
                  <a:pt x="2939" y="1543"/>
                </a:lnTo>
                <a:lnTo>
                  <a:pt x="2927" y="1540"/>
                </a:lnTo>
                <a:lnTo>
                  <a:pt x="2914" y="1537"/>
                </a:lnTo>
                <a:lnTo>
                  <a:pt x="2901" y="1536"/>
                </a:lnTo>
                <a:lnTo>
                  <a:pt x="2888" y="153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4399776" y="3627438"/>
            <a:ext cx="327025" cy="439737"/>
          </a:xfrm>
          <a:custGeom>
            <a:avLst/>
            <a:gdLst>
              <a:gd name="T0" fmla="*/ 1114659 w 1125538"/>
              <a:gd name="T1" fmla="*/ 1446451 h 1516063"/>
              <a:gd name="T2" fmla="*/ 1124632 w 1125538"/>
              <a:gd name="T3" fmla="*/ 1455581 h 1516063"/>
              <a:gd name="T4" fmla="*/ 1123952 w 1125538"/>
              <a:gd name="T5" fmla="*/ 1506706 h 1516063"/>
              <a:gd name="T6" fmla="*/ 1112619 w 1125538"/>
              <a:gd name="T7" fmla="*/ 1514922 h 1516063"/>
              <a:gd name="T8" fmla="*/ 14959 w 1125538"/>
              <a:gd name="T9" fmla="*/ 1515379 h 1516063"/>
              <a:gd name="T10" fmla="*/ 2720 w 1125538"/>
              <a:gd name="T11" fmla="*/ 1508075 h 1516063"/>
              <a:gd name="T12" fmla="*/ 453 w 1125538"/>
              <a:gd name="T13" fmla="*/ 1456950 h 1516063"/>
              <a:gd name="T14" fmla="*/ 9292 w 1125538"/>
              <a:gd name="T15" fmla="*/ 1447136 h 1516063"/>
              <a:gd name="T16" fmla="*/ 202628 w 1125538"/>
              <a:gd name="T17" fmla="*/ 1074964 h 1516063"/>
              <a:gd name="T18" fmla="*/ 218423 w 1125538"/>
              <a:gd name="T19" fmla="*/ 1080869 h 1516063"/>
              <a:gd name="T20" fmla="*/ 223838 w 1125538"/>
              <a:gd name="T21" fmla="*/ 1377473 h 1516063"/>
              <a:gd name="T22" fmla="*/ 216843 w 1125538"/>
              <a:gd name="T23" fmla="*/ 1389056 h 1516063"/>
              <a:gd name="T24" fmla="*/ 200146 w 1125538"/>
              <a:gd name="T25" fmla="*/ 1393825 h 1516063"/>
              <a:gd name="T26" fmla="*/ 8574 w 1125538"/>
              <a:gd name="T27" fmla="*/ 1390191 h 1516063"/>
              <a:gd name="T28" fmla="*/ 225 w 1125538"/>
              <a:gd name="T29" fmla="*/ 1379063 h 1516063"/>
              <a:gd name="T30" fmla="*/ 4287 w 1125538"/>
              <a:gd name="T31" fmla="*/ 1082005 h 1516063"/>
              <a:gd name="T32" fmla="*/ 18954 w 1125538"/>
              <a:gd name="T33" fmla="*/ 1075191 h 1516063"/>
              <a:gd name="T34" fmla="*/ 494553 w 1125538"/>
              <a:gd name="T35" fmla="*/ 906007 h 1516063"/>
              <a:gd name="T36" fmla="*/ 508443 w 1125538"/>
              <a:gd name="T37" fmla="*/ 918225 h 1516063"/>
              <a:gd name="T38" fmla="*/ 510720 w 1125538"/>
              <a:gd name="T39" fmla="*/ 1373688 h 1516063"/>
              <a:gd name="T40" fmla="*/ 500929 w 1125538"/>
              <a:gd name="T41" fmla="*/ 1389526 h 1516063"/>
              <a:gd name="T42" fmla="*/ 307154 w 1125538"/>
              <a:gd name="T43" fmla="*/ 1393599 h 1516063"/>
              <a:gd name="T44" fmla="*/ 291215 w 1125538"/>
              <a:gd name="T45" fmla="*/ 1384549 h 1516063"/>
              <a:gd name="T46" fmla="*/ 285750 w 1125538"/>
              <a:gd name="T47" fmla="*/ 930216 h 1516063"/>
              <a:gd name="T48" fmla="*/ 292581 w 1125538"/>
              <a:gd name="T49" fmla="*/ 912342 h 1516063"/>
              <a:gd name="T50" fmla="*/ 614065 w 1125538"/>
              <a:gd name="T51" fmla="*/ 754062 h 1516063"/>
              <a:gd name="T52" fmla="*/ 807605 w 1125538"/>
              <a:gd name="T53" fmla="*/ 758598 h 1516063"/>
              <a:gd name="T54" fmla="*/ 814388 w 1125538"/>
              <a:gd name="T55" fmla="*/ 776968 h 1516063"/>
              <a:gd name="T56" fmla="*/ 808962 w 1125538"/>
              <a:gd name="T57" fmla="*/ 1387929 h 1516063"/>
              <a:gd name="T58" fmla="*/ 790874 w 1125538"/>
              <a:gd name="T59" fmla="*/ 1393825 h 1516063"/>
              <a:gd name="T60" fmla="*/ 597559 w 1125538"/>
              <a:gd name="T61" fmla="*/ 1389290 h 1516063"/>
              <a:gd name="T62" fmla="*/ 590550 w 1125538"/>
              <a:gd name="T63" fmla="*/ 1370920 h 1516063"/>
              <a:gd name="T64" fmla="*/ 595977 w 1125538"/>
              <a:gd name="T65" fmla="*/ 759959 h 1516063"/>
              <a:gd name="T66" fmla="*/ 614065 w 1125538"/>
              <a:gd name="T67" fmla="*/ 754062 h 1516063"/>
              <a:gd name="T68" fmla="*/ 1117173 w 1125538"/>
              <a:gd name="T69" fmla="*/ 374198 h 1516063"/>
              <a:gd name="T70" fmla="*/ 1125538 w 1125538"/>
              <a:gd name="T71" fmla="*/ 395525 h 1516063"/>
              <a:gd name="T72" fmla="*/ 1121695 w 1125538"/>
              <a:gd name="T73" fmla="*/ 1383617 h 1516063"/>
              <a:gd name="T74" fmla="*/ 1106998 w 1125538"/>
              <a:gd name="T75" fmla="*/ 1390650 h 1516063"/>
              <a:gd name="T76" fmla="*/ 910292 w 1125538"/>
              <a:gd name="T77" fmla="*/ 1388381 h 1516063"/>
              <a:gd name="T78" fmla="*/ 901926 w 1125538"/>
              <a:gd name="T79" fmla="*/ 1366827 h 1516063"/>
              <a:gd name="T80" fmla="*/ 905544 w 1125538"/>
              <a:gd name="T81" fmla="*/ 378509 h 1516063"/>
              <a:gd name="T82" fmla="*/ 920466 w 1125538"/>
              <a:gd name="T83" fmla="*/ 371702 h 1516063"/>
              <a:gd name="T84" fmla="*/ 871862 w 1125538"/>
              <a:gd name="T85" fmla="*/ 250077 h 1516063"/>
              <a:gd name="T86" fmla="*/ 834181 w 1125538"/>
              <a:gd name="T87" fmla="*/ 369107 h 1516063"/>
              <a:gd name="T88" fmla="*/ 785151 w 1125538"/>
              <a:gd name="T89" fmla="*/ 471133 h 1516063"/>
              <a:gd name="T90" fmla="*/ 726588 w 1125538"/>
              <a:gd name="T91" fmla="*/ 557062 h 1516063"/>
              <a:gd name="T92" fmla="*/ 660533 w 1125538"/>
              <a:gd name="T93" fmla="*/ 628934 h 1516063"/>
              <a:gd name="T94" fmla="*/ 589258 w 1125538"/>
              <a:gd name="T95" fmla="*/ 687429 h 1516063"/>
              <a:gd name="T96" fmla="*/ 514351 w 1125538"/>
              <a:gd name="T97" fmla="*/ 733907 h 1516063"/>
              <a:gd name="T98" fmla="*/ 419015 w 1125538"/>
              <a:gd name="T99" fmla="*/ 777438 h 1516063"/>
              <a:gd name="T100" fmla="*/ 271244 w 1125538"/>
              <a:gd name="T101" fmla="*/ 819382 h 1516063"/>
              <a:gd name="T102" fmla="*/ 143448 w 1125538"/>
              <a:gd name="T103" fmla="*/ 835933 h 1516063"/>
              <a:gd name="T104" fmla="*/ 29499 w 1125538"/>
              <a:gd name="T105" fmla="*/ 836840 h 1516063"/>
              <a:gd name="T106" fmla="*/ 97823 w 1125538"/>
              <a:gd name="T107" fmla="*/ 823690 h 1516063"/>
              <a:gd name="T108" fmla="*/ 204055 w 1125538"/>
              <a:gd name="T109" fmla="*/ 801017 h 1516063"/>
              <a:gd name="T110" fmla="*/ 299618 w 1125538"/>
              <a:gd name="T111" fmla="*/ 770863 h 1516063"/>
              <a:gd name="T112" fmla="*/ 404715 w 1125538"/>
              <a:gd name="T113" fmla="*/ 724838 h 1516063"/>
              <a:gd name="T114" fmla="*/ 542725 w 1125538"/>
              <a:gd name="T115" fmla="*/ 635962 h 1516063"/>
              <a:gd name="T116" fmla="*/ 647822 w 1125538"/>
              <a:gd name="T117" fmla="*/ 535296 h 1516063"/>
              <a:gd name="T118" fmla="*/ 724091 w 1125538"/>
              <a:gd name="T119" fmla="*/ 431683 h 1516063"/>
              <a:gd name="T120" fmla="*/ 776299 w 1125538"/>
              <a:gd name="T121" fmla="*/ 333285 h 1516063"/>
              <a:gd name="T122" fmla="*/ 814206 w 1125538"/>
              <a:gd name="T123" fmla="*/ 229445 h 1516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9" name="KSO_Shape"/>
          <p:cNvSpPr/>
          <p:nvPr/>
        </p:nvSpPr>
        <p:spPr>
          <a:xfrm>
            <a:off x="5852338" y="3714750"/>
            <a:ext cx="384175" cy="381000"/>
          </a:xfrm>
          <a:custGeom>
            <a:avLst/>
            <a:gdLst>
              <a:gd name="connsiteX0" fmla="*/ 347114 w 393729"/>
              <a:gd name="connsiteY0" fmla="*/ 112 h 390624"/>
              <a:gd name="connsiteX1" fmla="*/ 366249 w 393729"/>
              <a:gd name="connsiteY1" fmla="*/ 5364 h 390624"/>
              <a:gd name="connsiteX2" fmla="*/ 388366 w 393729"/>
              <a:gd name="connsiteY2" fmla="*/ 72481 h 390624"/>
              <a:gd name="connsiteX3" fmla="*/ 321248 w 393729"/>
              <a:gd name="connsiteY3" fmla="*/ 94598 h 390624"/>
              <a:gd name="connsiteX4" fmla="*/ 304750 w 393729"/>
              <a:gd name="connsiteY4" fmla="*/ 80728 h 390624"/>
              <a:gd name="connsiteX5" fmla="*/ 98330 w 393729"/>
              <a:gd name="connsiteY5" fmla="*/ 148748 h 390624"/>
              <a:gd name="connsiteX6" fmla="*/ 94598 w 393729"/>
              <a:gd name="connsiteY6" fmla="*/ 162346 h 390624"/>
              <a:gd name="connsiteX7" fmla="*/ 91507 w 393729"/>
              <a:gd name="connsiteY7" fmla="*/ 166277 h 390624"/>
              <a:gd name="connsiteX8" fmla="*/ 229420 w 393729"/>
              <a:gd name="connsiteY8" fmla="*/ 293815 h 390624"/>
              <a:gd name="connsiteX9" fmla="*/ 268686 w 393729"/>
              <a:gd name="connsiteY9" fmla="*/ 296027 h 390624"/>
              <a:gd name="connsiteX10" fmla="*/ 290802 w 393729"/>
              <a:gd name="connsiteY10" fmla="*/ 363144 h 390624"/>
              <a:gd name="connsiteX11" fmla="*/ 223685 w 393729"/>
              <a:gd name="connsiteY11" fmla="*/ 385261 h 390624"/>
              <a:gd name="connsiteX12" fmla="*/ 200613 w 393729"/>
              <a:gd name="connsiteY12" fmla="*/ 321625 h 390624"/>
              <a:gd name="connsiteX13" fmla="*/ 56603 w 393729"/>
              <a:gd name="connsiteY13" fmla="*/ 188448 h 390624"/>
              <a:gd name="connsiteX14" fmla="*/ 27481 w 393729"/>
              <a:gd name="connsiteY14" fmla="*/ 184462 h 390624"/>
              <a:gd name="connsiteX15" fmla="*/ 5364 w 393729"/>
              <a:gd name="connsiteY15" fmla="*/ 117345 h 390624"/>
              <a:gd name="connsiteX16" fmla="*/ 72481 w 393729"/>
              <a:gd name="connsiteY16" fmla="*/ 95228 h 390624"/>
              <a:gd name="connsiteX17" fmla="*/ 89283 w 393729"/>
              <a:gd name="connsiteY17" fmla="*/ 109639 h 390624"/>
              <a:gd name="connsiteX18" fmla="*/ 295206 w 393729"/>
              <a:gd name="connsiteY18" fmla="*/ 41783 h 390624"/>
              <a:gd name="connsiteX19" fmla="*/ 299132 w 393729"/>
              <a:gd name="connsiteY19" fmla="*/ 27480 h 390624"/>
              <a:gd name="connsiteX20" fmla="*/ 347114 w 393729"/>
              <a:gd name="connsiteY20" fmla="*/ 112 h 3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7468413" y="3616325"/>
            <a:ext cx="333375" cy="536575"/>
          </a:xfrm>
          <a:custGeom>
            <a:avLst/>
            <a:gdLst>
              <a:gd name="T0" fmla="*/ 32636 w 1593850"/>
              <a:gd name="T1" fmla="*/ 1073736 h 2554287"/>
              <a:gd name="T2" fmla="*/ 442950 w 1593850"/>
              <a:gd name="T3" fmla="*/ 1315872 h 2554287"/>
              <a:gd name="T4" fmla="*/ 853263 w 1593850"/>
              <a:gd name="T5" fmla="*/ 1073736 h 2554287"/>
              <a:gd name="T6" fmla="*/ 885606 w 1593850"/>
              <a:gd name="T7" fmla="*/ 1140228 h 2554287"/>
              <a:gd name="T8" fmla="*/ 442950 w 1593850"/>
              <a:gd name="T9" fmla="*/ 1420759 h 2554287"/>
              <a:gd name="T10" fmla="*/ 0 w 1593850"/>
              <a:gd name="T11" fmla="*/ 1140228 h 2554287"/>
              <a:gd name="T12" fmla="*/ 65419 w 1593850"/>
              <a:gd name="T13" fmla="*/ 1005745 h 2554287"/>
              <a:gd name="T14" fmla="*/ 442876 w 1593850"/>
              <a:gd name="T15" fmla="*/ 1228263 h 2554287"/>
              <a:gd name="T16" fmla="*/ 820040 w 1593850"/>
              <a:gd name="T17" fmla="*/ 1005745 h 2554287"/>
              <a:gd name="T18" fmla="*/ 827389 w 1593850"/>
              <a:gd name="T19" fmla="*/ 1020756 h 2554287"/>
              <a:gd name="T20" fmla="*/ 442876 w 1593850"/>
              <a:gd name="T21" fmla="*/ 1247688 h 2554287"/>
              <a:gd name="T22" fmla="*/ 58217 w 1593850"/>
              <a:gd name="T23" fmla="*/ 1020756 h 2554287"/>
              <a:gd name="T24" fmla="*/ 123053 w 1593850"/>
              <a:gd name="T25" fmla="*/ 887421 h 2554287"/>
              <a:gd name="T26" fmla="*/ 442509 w 1593850"/>
              <a:gd name="T27" fmla="*/ 1074821 h 2554287"/>
              <a:gd name="T28" fmla="*/ 761965 w 1593850"/>
              <a:gd name="T29" fmla="*/ 887421 h 2554287"/>
              <a:gd name="T30" fmla="*/ 769172 w 1593850"/>
              <a:gd name="T31" fmla="*/ 902390 h 2554287"/>
              <a:gd name="T32" fmla="*/ 442509 w 1593850"/>
              <a:gd name="T33" fmla="*/ 1094045 h 2554287"/>
              <a:gd name="T34" fmla="*/ 115552 w 1593850"/>
              <a:gd name="T35" fmla="*/ 902244 h 2554287"/>
              <a:gd name="T36" fmla="*/ 156425 w 1593850"/>
              <a:gd name="T37" fmla="*/ 819430 h 2554287"/>
              <a:gd name="T38" fmla="*/ 442949 w 1593850"/>
              <a:gd name="T39" fmla="*/ 988039 h 2554287"/>
              <a:gd name="T40" fmla="*/ 729328 w 1593850"/>
              <a:gd name="T41" fmla="*/ 819430 h 2554287"/>
              <a:gd name="T42" fmla="*/ 736535 w 1593850"/>
              <a:gd name="T43" fmla="*/ 834329 h 2554287"/>
              <a:gd name="T44" fmla="*/ 442949 w 1593850"/>
              <a:gd name="T45" fmla="*/ 1007511 h 2554287"/>
              <a:gd name="T46" fmla="*/ 149071 w 1593850"/>
              <a:gd name="T47" fmla="*/ 834329 h 2554287"/>
              <a:gd name="T48" fmla="*/ 442803 w 1593850"/>
              <a:gd name="T49" fmla="*/ 0 h 2554287"/>
              <a:gd name="T50" fmla="*/ 442949 w 1593850"/>
              <a:gd name="T51" fmla="*/ 0 h 2554287"/>
              <a:gd name="T52" fmla="*/ 443097 w 1593850"/>
              <a:gd name="T53" fmla="*/ 0 h 2554287"/>
              <a:gd name="T54" fmla="*/ 575555 w 1593850"/>
              <a:gd name="T55" fmla="*/ 147122 h 2554287"/>
              <a:gd name="T56" fmla="*/ 637154 w 1593850"/>
              <a:gd name="T57" fmla="*/ 212510 h 2554287"/>
              <a:gd name="T58" fmla="*/ 592315 w 1593850"/>
              <a:gd name="T59" fmla="*/ 287028 h 2554287"/>
              <a:gd name="T60" fmla="*/ 524248 w 1593850"/>
              <a:gd name="T61" fmla="*/ 399984 h 2554287"/>
              <a:gd name="T62" fmla="*/ 678318 w 1593850"/>
              <a:gd name="T63" fmla="*/ 715730 h 2554287"/>
              <a:gd name="T64" fmla="*/ 442949 w 1593850"/>
              <a:gd name="T65" fmla="*/ 853868 h 2554287"/>
              <a:gd name="T66" fmla="*/ 207288 w 1593850"/>
              <a:gd name="T67" fmla="*/ 715730 h 2554287"/>
              <a:gd name="T68" fmla="*/ 361348 w 1593850"/>
              <a:gd name="T69" fmla="*/ 400002 h 2554287"/>
              <a:gd name="T70" fmla="*/ 361357 w 1593850"/>
              <a:gd name="T71" fmla="*/ 399984 h 2554287"/>
              <a:gd name="T72" fmla="*/ 293437 w 1593850"/>
              <a:gd name="T73" fmla="*/ 287028 h 2554287"/>
              <a:gd name="T74" fmla="*/ 248599 w 1593850"/>
              <a:gd name="T75" fmla="*/ 212510 h 2554287"/>
              <a:gd name="T76" fmla="*/ 310196 w 1593850"/>
              <a:gd name="T77" fmla="*/ 147122 h 255428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593850" h="2554287">
                <a:moveTo>
                  <a:pt x="58737" y="1930399"/>
                </a:moveTo>
                <a:lnTo>
                  <a:pt x="797190" y="2365719"/>
                </a:lnTo>
                <a:lnTo>
                  <a:pt x="1535642" y="1930399"/>
                </a:lnTo>
                <a:lnTo>
                  <a:pt x="1593850" y="2049940"/>
                </a:lnTo>
                <a:lnTo>
                  <a:pt x="797190" y="2554287"/>
                </a:lnTo>
                <a:lnTo>
                  <a:pt x="0" y="2049940"/>
                </a:lnTo>
                <a:lnTo>
                  <a:pt x="58737" y="1930399"/>
                </a:lnTo>
                <a:close/>
                <a:moveTo>
                  <a:pt x="117737" y="1808161"/>
                </a:moveTo>
                <a:lnTo>
                  <a:pt x="797057" y="2208211"/>
                </a:lnTo>
                <a:lnTo>
                  <a:pt x="1475848" y="1808161"/>
                </a:lnTo>
                <a:lnTo>
                  <a:pt x="1489075" y="1835149"/>
                </a:lnTo>
                <a:lnTo>
                  <a:pt x="797057" y="2243136"/>
                </a:lnTo>
                <a:lnTo>
                  <a:pt x="104775" y="1835149"/>
                </a:lnTo>
                <a:lnTo>
                  <a:pt x="117737" y="1808161"/>
                </a:lnTo>
                <a:close/>
                <a:moveTo>
                  <a:pt x="221462" y="1595436"/>
                </a:moveTo>
                <a:lnTo>
                  <a:pt x="796396" y="1932349"/>
                </a:lnTo>
                <a:lnTo>
                  <a:pt x="1371330" y="1595436"/>
                </a:lnTo>
                <a:lnTo>
                  <a:pt x="1384300" y="1622347"/>
                </a:lnTo>
                <a:lnTo>
                  <a:pt x="796396" y="1966911"/>
                </a:lnTo>
                <a:lnTo>
                  <a:pt x="207962" y="1622083"/>
                </a:lnTo>
                <a:lnTo>
                  <a:pt x="221462" y="1595436"/>
                </a:lnTo>
                <a:close/>
                <a:moveTo>
                  <a:pt x="281523" y="1473199"/>
                </a:moveTo>
                <a:lnTo>
                  <a:pt x="797189" y="1776330"/>
                </a:lnTo>
                <a:lnTo>
                  <a:pt x="1312591" y="1473199"/>
                </a:lnTo>
                <a:lnTo>
                  <a:pt x="1325562" y="1499985"/>
                </a:lnTo>
                <a:lnTo>
                  <a:pt x="797189" y="1811337"/>
                </a:lnTo>
                <a:lnTo>
                  <a:pt x="268287" y="1499985"/>
                </a:lnTo>
                <a:lnTo>
                  <a:pt x="281523" y="1473199"/>
                </a:lnTo>
                <a:close/>
                <a:moveTo>
                  <a:pt x="796925" y="0"/>
                </a:moveTo>
                <a:lnTo>
                  <a:pt x="797189" y="0"/>
                </a:lnTo>
                <a:lnTo>
                  <a:pt x="797454" y="0"/>
                </a:lnTo>
                <a:lnTo>
                  <a:pt x="1035843" y="264501"/>
                </a:lnTo>
                <a:lnTo>
                  <a:pt x="1146704" y="382058"/>
                </a:lnTo>
                <a:lnTo>
                  <a:pt x="1066006" y="516029"/>
                </a:lnTo>
                <a:lnTo>
                  <a:pt x="943504" y="719105"/>
                </a:lnTo>
                <a:lnTo>
                  <a:pt x="1220787" y="1286763"/>
                </a:lnTo>
                <a:lnTo>
                  <a:pt x="797189" y="1535113"/>
                </a:lnTo>
                <a:lnTo>
                  <a:pt x="373062" y="1286763"/>
                </a:lnTo>
                <a:lnTo>
                  <a:pt x="650329" y="719137"/>
                </a:lnTo>
                <a:lnTo>
                  <a:pt x="650345" y="719105"/>
                </a:lnTo>
                <a:lnTo>
                  <a:pt x="528108" y="516029"/>
                </a:lnTo>
                <a:lnTo>
                  <a:pt x="447410" y="382058"/>
                </a:lnTo>
                <a:lnTo>
                  <a:pt x="558270" y="264501"/>
                </a:lnTo>
                <a:lnTo>
                  <a:pt x="796925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1" name="KSO_Shape"/>
          <p:cNvSpPr/>
          <p:nvPr/>
        </p:nvSpPr>
        <p:spPr bwMode="auto">
          <a:xfrm>
            <a:off x="8962251" y="3621088"/>
            <a:ext cx="431800" cy="520700"/>
          </a:xfrm>
          <a:custGeom>
            <a:avLst/>
            <a:gdLst>
              <a:gd name="T0" fmla="*/ 331508 w 2789238"/>
              <a:gd name="T1" fmla="*/ 2017550 h 3357562"/>
              <a:gd name="T2" fmla="*/ 181631 w 2789238"/>
              <a:gd name="T3" fmla="*/ 2232892 h 3357562"/>
              <a:gd name="T4" fmla="*/ 106692 w 2789238"/>
              <a:gd name="T5" fmla="*/ 2733769 h 3357562"/>
              <a:gd name="T6" fmla="*/ 550290 w 2789238"/>
              <a:gd name="T7" fmla="*/ 2596878 h 3357562"/>
              <a:gd name="T8" fmla="*/ 597286 w 2789238"/>
              <a:gd name="T9" fmla="*/ 2503817 h 3357562"/>
              <a:gd name="T10" fmla="*/ 1234898 w 2789238"/>
              <a:gd name="T11" fmla="*/ 2133162 h 3357562"/>
              <a:gd name="T12" fmla="*/ 1089149 w 2789238"/>
              <a:gd name="T13" fmla="*/ 2339611 h 3357562"/>
              <a:gd name="T14" fmla="*/ 921490 w 2789238"/>
              <a:gd name="T15" fmla="*/ 2098542 h 3357562"/>
              <a:gd name="T16" fmla="*/ 1959198 w 2789238"/>
              <a:gd name="T17" fmla="*/ 1818089 h 3357562"/>
              <a:gd name="T18" fmla="*/ 1826151 w 2789238"/>
              <a:gd name="T19" fmla="*/ 2146184 h 3357562"/>
              <a:gd name="T20" fmla="*/ 1678814 w 2789238"/>
              <a:gd name="T21" fmla="*/ 2334211 h 3357562"/>
              <a:gd name="T22" fmla="*/ 1477814 w 2789238"/>
              <a:gd name="T23" fmla="*/ 2242738 h 3357562"/>
              <a:gd name="T24" fmla="*/ 2150990 w 2789238"/>
              <a:gd name="T25" fmla="*/ 2817937 h 3357562"/>
              <a:gd name="T26" fmla="*/ 2201161 w 2789238"/>
              <a:gd name="T27" fmla="*/ 2503182 h 3357562"/>
              <a:gd name="T28" fmla="*/ 2516157 w 2789238"/>
              <a:gd name="T29" fmla="*/ 3210507 h 3357562"/>
              <a:gd name="T30" fmla="*/ 2641266 w 2789238"/>
              <a:gd name="T31" fmla="*/ 2341834 h 3357562"/>
              <a:gd name="T32" fmla="*/ 2519332 w 2789238"/>
              <a:gd name="T33" fmla="*/ 2076309 h 3357562"/>
              <a:gd name="T34" fmla="*/ 1782331 w 2789238"/>
              <a:gd name="T35" fmla="*/ 1695490 h 3357562"/>
              <a:gd name="T36" fmla="*/ 1612131 w 2789238"/>
              <a:gd name="T37" fmla="*/ 1899716 h 3357562"/>
              <a:gd name="T38" fmla="*/ 1707392 w 2789238"/>
              <a:gd name="T39" fmla="*/ 2184615 h 3357562"/>
              <a:gd name="T40" fmla="*/ 1859810 w 2789238"/>
              <a:gd name="T41" fmla="*/ 1880976 h 3357562"/>
              <a:gd name="T42" fmla="*/ 944353 w 2789238"/>
              <a:gd name="T43" fmla="*/ 1922584 h 3357562"/>
              <a:gd name="T44" fmla="*/ 1109154 w 2789238"/>
              <a:gd name="T45" fmla="*/ 2222411 h 3357562"/>
              <a:gd name="T46" fmla="*/ 1176789 w 2789238"/>
              <a:gd name="T47" fmla="*/ 1899716 h 3357562"/>
              <a:gd name="T48" fmla="*/ 1006907 w 2789238"/>
              <a:gd name="T49" fmla="*/ 1695490 h 3357562"/>
              <a:gd name="T50" fmla="*/ 1060889 w 2789238"/>
              <a:gd name="T51" fmla="*/ 1664046 h 3357562"/>
              <a:gd name="T52" fmla="*/ 1278718 w 2789238"/>
              <a:gd name="T53" fmla="*/ 1877165 h 3357562"/>
              <a:gd name="T54" fmla="*/ 1578155 w 2789238"/>
              <a:gd name="T55" fmla="*/ 1833652 h 3357562"/>
              <a:gd name="T56" fmla="*/ 1751847 w 2789238"/>
              <a:gd name="T57" fmla="*/ 1614499 h 3357562"/>
              <a:gd name="T58" fmla="*/ 1802018 w 2789238"/>
              <a:gd name="T59" fmla="*/ 1588137 h 3357562"/>
              <a:gd name="T60" fmla="*/ 2504726 w 2789238"/>
              <a:gd name="T61" fmla="*/ 1940370 h 3357562"/>
              <a:gd name="T62" fmla="*/ 2686039 w 2789238"/>
              <a:gd name="T63" fmla="*/ 2163335 h 3357562"/>
              <a:gd name="T64" fmla="*/ 2781617 w 2789238"/>
              <a:gd name="T65" fmla="*/ 2597830 h 3357562"/>
              <a:gd name="T66" fmla="*/ 2775584 w 2789238"/>
              <a:gd name="T67" fmla="*/ 3264501 h 3357562"/>
              <a:gd name="T68" fmla="*/ 1967137 w 2789238"/>
              <a:gd name="T69" fmla="*/ 3344858 h 3357562"/>
              <a:gd name="T70" fmla="*/ 745893 w 2789238"/>
              <a:gd name="T71" fmla="*/ 3342634 h 3357562"/>
              <a:gd name="T72" fmla="*/ 9209 w 2789238"/>
              <a:gd name="T73" fmla="*/ 3261008 h 3357562"/>
              <a:gd name="T74" fmla="*/ 15877 w 2789238"/>
              <a:gd name="T75" fmla="*/ 2510804 h 3357562"/>
              <a:gd name="T76" fmla="*/ 137493 w 2789238"/>
              <a:gd name="T77" fmla="*/ 2096318 h 3357562"/>
              <a:gd name="T78" fmla="*/ 426134 w 2789238"/>
              <a:gd name="T79" fmla="*/ 1872401 h 3357562"/>
              <a:gd name="T80" fmla="*/ 1002462 w 2789238"/>
              <a:gd name="T81" fmla="*/ 1582737 h 3357562"/>
              <a:gd name="T82" fmla="*/ 1636927 w 2789238"/>
              <a:gd name="T83" fmla="*/ 52060 h 3357562"/>
              <a:gd name="T84" fmla="*/ 1829059 w 2789238"/>
              <a:gd name="T85" fmla="*/ 205700 h 3357562"/>
              <a:gd name="T86" fmla="*/ 1951960 w 2789238"/>
              <a:gd name="T87" fmla="*/ 437112 h 3357562"/>
              <a:gd name="T88" fmla="*/ 2016745 w 2789238"/>
              <a:gd name="T89" fmla="*/ 679317 h 3357562"/>
              <a:gd name="T90" fmla="*/ 2078037 w 2789238"/>
              <a:gd name="T91" fmla="*/ 818672 h 3357562"/>
              <a:gd name="T92" fmla="*/ 2026273 w 2789238"/>
              <a:gd name="T93" fmla="*/ 978343 h 3357562"/>
              <a:gd name="T94" fmla="*/ 1899243 w 2789238"/>
              <a:gd name="T95" fmla="*/ 1210073 h 3357562"/>
              <a:gd name="T96" fmla="*/ 1742044 w 2789238"/>
              <a:gd name="T97" fmla="*/ 1466563 h 3357562"/>
              <a:gd name="T98" fmla="*/ 1567061 w 2789238"/>
              <a:gd name="T99" fmla="*/ 1590047 h 3357562"/>
              <a:gd name="T100" fmla="*/ 1348253 w 2789238"/>
              <a:gd name="T101" fmla="*/ 1619251 h 3357562"/>
              <a:gd name="T102" fmla="*/ 1149452 w 2789238"/>
              <a:gd name="T103" fmla="*/ 1543065 h 3357562"/>
              <a:gd name="T104" fmla="*/ 996699 w 2789238"/>
              <a:gd name="T105" fmla="*/ 1385616 h 3357562"/>
              <a:gd name="T106" fmla="*/ 834736 w 2789238"/>
              <a:gd name="T107" fmla="*/ 1043101 h 3357562"/>
              <a:gd name="T108" fmla="*/ 729937 w 2789238"/>
              <a:gd name="T109" fmla="*/ 914538 h 3357562"/>
              <a:gd name="T110" fmla="*/ 722633 w 2789238"/>
              <a:gd name="T111" fmla="*/ 735186 h 3357562"/>
              <a:gd name="T112" fmla="*/ 819175 w 2789238"/>
              <a:gd name="T113" fmla="*/ 578372 h 3357562"/>
              <a:gd name="T114" fmla="*/ 901109 w 2789238"/>
              <a:gd name="T115" fmla="*/ 317438 h 3357562"/>
              <a:gd name="T116" fmla="*/ 1057991 w 2789238"/>
              <a:gd name="T117" fmla="*/ 121261 h 3357562"/>
              <a:gd name="T118" fmla="*/ 1278704 w 2789238"/>
              <a:gd name="T119" fmla="*/ 13332 h 3357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89238" h="3357562">
                <a:moveTo>
                  <a:pt x="823371" y="1838416"/>
                </a:moveTo>
                <a:lnTo>
                  <a:pt x="786220" y="1851756"/>
                </a:lnTo>
                <a:lnTo>
                  <a:pt x="750338" y="1864461"/>
                </a:lnTo>
                <a:lnTo>
                  <a:pt x="715409" y="1875895"/>
                </a:lnTo>
                <a:lnTo>
                  <a:pt x="681433" y="1886693"/>
                </a:lnTo>
                <a:lnTo>
                  <a:pt x="616338" y="1907338"/>
                </a:lnTo>
                <a:lnTo>
                  <a:pt x="554736" y="1927030"/>
                </a:lnTo>
                <a:lnTo>
                  <a:pt x="524570" y="1936876"/>
                </a:lnTo>
                <a:lnTo>
                  <a:pt x="494721" y="1947040"/>
                </a:lnTo>
                <a:lnTo>
                  <a:pt x="465191" y="1957839"/>
                </a:lnTo>
                <a:lnTo>
                  <a:pt x="435660" y="1969273"/>
                </a:lnTo>
                <a:lnTo>
                  <a:pt x="406129" y="1981660"/>
                </a:lnTo>
                <a:lnTo>
                  <a:pt x="391205" y="1988330"/>
                </a:lnTo>
                <a:lnTo>
                  <a:pt x="376598" y="1995000"/>
                </a:lnTo>
                <a:lnTo>
                  <a:pt x="361674" y="2002305"/>
                </a:lnTo>
                <a:lnTo>
                  <a:pt x="346750" y="2009928"/>
                </a:lnTo>
                <a:lnTo>
                  <a:pt x="331508" y="2017550"/>
                </a:lnTo>
                <a:lnTo>
                  <a:pt x="316266" y="2025808"/>
                </a:lnTo>
                <a:lnTo>
                  <a:pt x="303882" y="2038513"/>
                </a:lnTo>
                <a:lnTo>
                  <a:pt x="290546" y="2052488"/>
                </a:lnTo>
                <a:lnTo>
                  <a:pt x="276892" y="2068051"/>
                </a:lnTo>
                <a:lnTo>
                  <a:pt x="269906" y="2076309"/>
                </a:lnTo>
                <a:lnTo>
                  <a:pt x="262602" y="2085202"/>
                </a:lnTo>
                <a:lnTo>
                  <a:pt x="255617" y="2095048"/>
                </a:lnTo>
                <a:lnTo>
                  <a:pt x="248313" y="2104894"/>
                </a:lnTo>
                <a:lnTo>
                  <a:pt x="240692" y="2115693"/>
                </a:lnTo>
                <a:lnTo>
                  <a:pt x="233707" y="2127445"/>
                </a:lnTo>
                <a:lnTo>
                  <a:pt x="226403" y="2139514"/>
                </a:lnTo>
                <a:lnTo>
                  <a:pt x="218782" y="2152536"/>
                </a:lnTo>
                <a:lnTo>
                  <a:pt x="211479" y="2166829"/>
                </a:lnTo>
                <a:lnTo>
                  <a:pt x="204176" y="2181121"/>
                </a:lnTo>
                <a:lnTo>
                  <a:pt x="196555" y="2197637"/>
                </a:lnTo>
                <a:lnTo>
                  <a:pt x="189252" y="2214788"/>
                </a:lnTo>
                <a:lnTo>
                  <a:pt x="181631" y="2232892"/>
                </a:lnTo>
                <a:lnTo>
                  <a:pt x="174645" y="2252267"/>
                </a:lnTo>
                <a:lnTo>
                  <a:pt x="167659" y="2272594"/>
                </a:lnTo>
                <a:lnTo>
                  <a:pt x="160991" y="2294509"/>
                </a:lnTo>
                <a:lnTo>
                  <a:pt x="154323" y="2317695"/>
                </a:lnTo>
                <a:lnTo>
                  <a:pt x="147972" y="2341834"/>
                </a:lnTo>
                <a:lnTo>
                  <a:pt x="141939" y="2367561"/>
                </a:lnTo>
                <a:lnTo>
                  <a:pt x="135906" y="2394558"/>
                </a:lnTo>
                <a:lnTo>
                  <a:pt x="130825" y="2422825"/>
                </a:lnTo>
                <a:lnTo>
                  <a:pt x="125744" y="2452999"/>
                </a:lnTo>
                <a:lnTo>
                  <a:pt x="121299" y="2484125"/>
                </a:lnTo>
                <a:lnTo>
                  <a:pt x="116853" y="2517157"/>
                </a:lnTo>
                <a:lnTo>
                  <a:pt x="113043" y="2551776"/>
                </a:lnTo>
                <a:lnTo>
                  <a:pt x="109550" y="2588302"/>
                </a:lnTo>
                <a:lnTo>
                  <a:pt x="109232" y="2597195"/>
                </a:lnTo>
                <a:lnTo>
                  <a:pt x="108597" y="2613393"/>
                </a:lnTo>
                <a:lnTo>
                  <a:pt x="107645" y="2663576"/>
                </a:lnTo>
                <a:lnTo>
                  <a:pt x="106692" y="2733769"/>
                </a:lnTo>
                <a:lnTo>
                  <a:pt x="105422" y="2818572"/>
                </a:lnTo>
                <a:lnTo>
                  <a:pt x="103834" y="3000882"/>
                </a:lnTo>
                <a:lnTo>
                  <a:pt x="101929" y="3189862"/>
                </a:lnTo>
                <a:lnTo>
                  <a:pt x="154005" y="3196850"/>
                </a:lnTo>
                <a:lnTo>
                  <a:pt x="207351" y="3203837"/>
                </a:lnTo>
                <a:lnTo>
                  <a:pt x="261332" y="3210507"/>
                </a:lnTo>
                <a:lnTo>
                  <a:pt x="316266" y="3216542"/>
                </a:lnTo>
                <a:lnTo>
                  <a:pt x="371835" y="3222259"/>
                </a:lnTo>
                <a:lnTo>
                  <a:pt x="428039" y="3227976"/>
                </a:lnTo>
                <a:lnTo>
                  <a:pt x="484560" y="3233375"/>
                </a:lnTo>
                <a:lnTo>
                  <a:pt x="541082" y="3238139"/>
                </a:lnTo>
                <a:lnTo>
                  <a:pt x="542669" y="3047254"/>
                </a:lnTo>
                <a:lnTo>
                  <a:pt x="543940" y="2927831"/>
                </a:lnTo>
                <a:lnTo>
                  <a:pt x="545527" y="2805867"/>
                </a:lnTo>
                <a:lnTo>
                  <a:pt x="547750" y="2691844"/>
                </a:lnTo>
                <a:lnTo>
                  <a:pt x="548703" y="2641343"/>
                </a:lnTo>
                <a:lnTo>
                  <a:pt x="550290" y="2596878"/>
                </a:lnTo>
                <a:lnTo>
                  <a:pt x="552196" y="2559082"/>
                </a:lnTo>
                <a:lnTo>
                  <a:pt x="554101" y="2530179"/>
                </a:lnTo>
                <a:lnTo>
                  <a:pt x="554736" y="2519380"/>
                </a:lnTo>
                <a:lnTo>
                  <a:pt x="556006" y="2511122"/>
                </a:lnTo>
                <a:lnTo>
                  <a:pt x="556959" y="2505722"/>
                </a:lnTo>
                <a:lnTo>
                  <a:pt x="557276" y="2504134"/>
                </a:lnTo>
                <a:lnTo>
                  <a:pt x="558229" y="2503182"/>
                </a:lnTo>
                <a:lnTo>
                  <a:pt x="561404" y="2500958"/>
                </a:lnTo>
                <a:lnTo>
                  <a:pt x="565532" y="2498735"/>
                </a:lnTo>
                <a:lnTo>
                  <a:pt x="569342" y="2497464"/>
                </a:lnTo>
                <a:lnTo>
                  <a:pt x="573470" y="2496512"/>
                </a:lnTo>
                <a:lnTo>
                  <a:pt x="577916" y="2496512"/>
                </a:lnTo>
                <a:lnTo>
                  <a:pt x="582044" y="2496829"/>
                </a:lnTo>
                <a:lnTo>
                  <a:pt x="585854" y="2497464"/>
                </a:lnTo>
                <a:lnTo>
                  <a:pt x="589982" y="2499370"/>
                </a:lnTo>
                <a:lnTo>
                  <a:pt x="593793" y="2501276"/>
                </a:lnTo>
                <a:lnTo>
                  <a:pt x="597286" y="2503817"/>
                </a:lnTo>
                <a:lnTo>
                  <a:pt x="600144" y="2506675"/>
                </a:lnTo>
                <a:lnTo>
                  <a:pt x="602684" y="2510169"/>
                </a:lnTo>
                <a:lnTo>
                  <a:pt x="604589" y="2513980"/>
                </a:lnTo>
                <a:lnTo>
                  <a:pt x="606177" y="2517792"/>
                </a:lnTo>
                <a:lnTo>
                  <a:pt x="606812" y="2521921"/>
                </a:lnTo>
                <a:lnTo>
                  <a:pt x="607129" y="2526367"/>
                </a:lnTo>
                <a:lnTo>
                  <a:pt x="607129" y="3247985"/>
                </a:lnTo>
                <a:lnTo>
                  <a:pt x="668096" y="3251479"/>
                </a:lnTo>
                <a:lnTo>
                  <a:pt x="732874" y="3254973"/>
                </a:lnTo>
                <a:lnTo>
                  <a:pt x="800509" y="3257832"/>
                </a:lnTo>
                <a:lnTo>
                  <a:pt x="870367" y="3260690"/>
                </a:lnTo>
                <a:lnTo>
                  <a:pt x="940860" y="3263231"/>
                </a:lnTo>
                <a:lnTo>
                  <a:pt x="1011670" y="3265454"/>
                </a:lnTo>
                <a:lnTo>
                  <a:pt x="1081211" y="3267360"/>
                </a:lnTo>
                <a:lnTo>
                  <a:pt x="1148846" y="3268630"/>
                </a:lnTo>
                <a:lnTo>
                  <a:pt x="1313012" y="2233210"/>
                </a:lnTo>
                <a:lnTo>
                  <a:pt x="1234898" y="2133162"/>
                </a:lnTo>
                <a:lnTo>
                  <a:pt x="1232676" y="2135385"/>
                </a:lnTo>
                <a:lnTo>
                  <a:pt x="1229818" y="2138879"/>
                </a:lnTo>
                <a:lnTo>
                  <a:pt x="1223150" y="2148089"/>
                </a:lnTo>
                <a:lnTo>
                  <a:pt x="1215529" y="2160159"/>
                </a:lnTo>
                <a:lnTo>
                  <a:pt x="1206638" y="2174451"/>
                </a:lnTo>
                <a:lnTo>
                  <a:pt x="1185998" y="2207801"/>
                </a:lnTo>
                <a:lnTo>
                  <a:pt x="1164088" y="2244326"/>
                </a:lnTo>
                <a:lnTo>
                  <a:pt x="1143130" y="2280534"/>
                </a:lnTo>
                <a:lnTo>
                  <a:pt x="1124078" y="2311025"/>
                </a:lnTo>
                <a:lnTo>
                  <a:pt x="1116140" y="2323095"/>
                </a:lnTo>
                <a:lnTo>
                  <a:pt x="1109789" y="2332623"/>
                </a:lnTo>
                <a:lnTo>
                  <a:pt x="1105026" y="2338658"/>
                </a:lnTo>
                <a:lnTo>
                  <a:pt x="1103121" y="2340563"/>
                </a:lnTo>
                <a:lnTo>
                  <a:pt x="1102168" y="2340881"/>
                </a:lnTo>
                <a:lnTo>
                  <a:pt x="1097723" y="2341516"/>
                </a:lnTo>
                <a:lnTo>
                  <a:pt x="1093595" y="2340563"/>
                </a:lnTo>
                <a:lnTo>
                  <a:pt x="1089149" y="2339611"/>
                </a:lnTo>
                <a:lnTo>
                  <a:pt x="1084704" y="2337705"/>
                </a:lnTo>
                <a:lnTo>
                  <a:pt x="1080576" y="2335164"/>
                </a:lnTo>
                <a:lnTo>
                  <a:pt x="1076448" y="2332623"/>
                </a:lnTo>
                <a:lnTo>
                  <a:pt x="1073273" y="2329447"/>
                </a:lnTo>
                <a:lnTo>
                  <a:pt x="1070097" y="2326588"/>
                </a:lnTo>
                <a:lnTo>
                  <a:pt x="1054855" y="2307214"/>
                </a:lnTo>
                <a:lnTo>
                  <a:pt x="1040566" y="2287839"/>
                </a:lnTo>
                <a:lnTo>
                  <a:pt x="1025960" y="2268465"/>
                </a:lnTo>
                <a:lnTo>
                  <a:pt x="1012623" y="2249091"/>
                </a:lnTo>
                <a:lnTo>
                  <a:pt x="999287" y="2230034"/>
                </a:lnTo>
                <a:lnTo>
                  <a:pt x="986585" y="2210659"/>
                </a:lnTo>
                <a:lnTo>
                  <a:pt x="974519" y="2191603"/>
                </a:lnTo>
                <a:lnTo>
                  <a:pt x="963087" y="2172546"/>
                </a:lnTo>
                <a:lnTo>
                  <a:pt x="951974" y="2153807"/>
                </a:lnTo>
                <a:lnTo>
                  <a:pt x="941177" y="2135067"/>
                </a:lnTo>
                <a:lnTo>
                  <a:pt x="931334" y="2116963"/>
                </a:lnTo>
                <a:lnTo>
                  <a:pt x="921490" y="2098542"/>
                </a:lnTo>
                <a:lnTo>
                  <a:pt x="912599" y="2080755"/>
                </a:lnTo>
                <a:lnTo>
                  <a:pt x="904026" y="2063287"/>
                </a:lnTo>
                <a:lnTo>
                  <a:pt x="895770" y="2046136"/>
                </a:lnTo>
                <a:lnTo>
                  <a:pt x="888149" y="2029620"/>
                </a:lnTo>
                <a:lnTo>
                  <a:pt x="880528" y="2013104"/>
                </a:lnTo>
                <a:lnTo>
                  <a:pt x="873860" y="1997223"/>
                </a:lnTo>
                <a:lnTo>
                  <a:pt x="867509" y="1981978"/>
                </a:lnTo>
                <a:lnTo>
                  <a:pt x="861793" y="1967050"/>
                </a:lnTo>
                <a:lnTo>
                  <a:pt x="851315" y="1938782"/>
                </a:lnTo>
                <a:lnTo>
                  <a:pt x="842741" y="1913373"/>
                </a:lnTo>
                <a:lnTo>
                  <a:pt x="835438" y="1889870"/>
                </a:lnTo>
                <a:lnTo>
                  <a:pt x="830040" y="1869860"/>
                </a:lnTo>
                <a:lnTo>
                  <a:pt x="825912" y="1852391"/>
                </a:lnTo>
                <a:lnTo>
                  <a:pt x="824642" y="1844768"/>
                </a:lnTo>
                <a:lnTo>
                  <a:pt x="823371" y="1838416"/>
                </a:lnTo>
                <a:close/>
                <a:moveTo>
                  <a:pt x="1960151" y="1811419"/>
                </a:moveTo>
                <a:lnTo>
                  <a:pt x="1959198" y="1818089"/>
                </a:lnTo>
                <a:lnTo>
                  <a:pt x="1957928" y="1825394"/>
                </a:lnTo>
                <a:lnTo>
                  <a:pt x="1953483" y="1843498"/>
                </a:lnTo>
                <a:lnTo>
                  <a:pt x="1947767" y="1864778"/>
                </a:lnTo>
                <a:lnTo>
                  <a:pt x="1940146" y="1889870"/>
                </a:lnTo>
                <a:lnTo>
                  <a:pt x="1930620" y="1917184"/>
                </a:lnTo>
                <a:lnTo>
                  <a:pt x="1919506" y="1947358"/>
                </a:lnTo>
                <a:lnTo>
                  <a:pt x="1913473" y="1963238"/>
                </a:lnTo>
                <a:lnTo>
                  <a:pt x="1906805" y="1980072"/>
                </a:lnTo>
                <a:lnTo>
                  <a:pt x="1899819" y="1997223"/>
                </a:lnTo>
                <a:lnTo>
                  <a:pt x="1892198" y="2014692"/>
                </a:lnTo>
                <a:lnTo>
                  <a:pt x="1884260" y="2032478"/>
                </a:lnTo>
                <a:lnTo>
                  <a:pt x="1875686" y="2050582"/>
                </a:lnTo>
                <a:lnTo>
                  <a:pt x="1866795" y="2069321"/>
                </a:lnTo>
                <a:lnTo>
                  <a:pt x="1857587" y="2088061"/>
                </a:lnTo>
                <a:lnTo>
                  <a:pt x="1847426" y="2107117"/>
                </a:lnTo>
                <a:lnTo>
                  <a:pt x="1836947" y="2126492"/>
                </a:lnTo>
                <a:lnTo>
                  <a:pt x="1826151" y="2146184"/>
                </a:lnTo>
                <a:lnTo>
                  <a:pt x="1814719" y="2165558"/>
                </a:lnTo>
                <a:lnTo>
                  <a:pt x="1803288" y="2185568"/>
                </a:lnTo>
                <a:lnTo>
                  <a:pt x="1790587" y="2205260"/>
                </a:lnTo>
                <a:lnTo>
                  <a:pt x="1777885" y="2224952"/>
                </a:lnTo>
                <a:lnTo>
                  <a:pt x="1764549" y="2245279"/>
                </a:lnTo>
                <a:lnTo>
                  <a:pt x="1750895" y="2264971"/>
                </a:lnTo>
                <a:lnTo>
                  <a:pt x="1736606" y="2284663"/>
                </a:lnTo>
                <a:lnTo>
                  <a:pt x="1721999" y="2304355"/>
                </a:lnTo>
                <a:lnTo>
                  <a:pt x="1706757" y="2323412"/>
                </a:lnTo>
                <a:lnTo>
                  <a:pt x="1703899" y="2326588"/>
                </a:lnTo>
                <a:lnTo>
                  <a:pt x="1700724" y="2328812"/>
                </a:lnTo>
                <a:lnTo>
                  <a:pt x="1697866" y="2331035"/>
                </a:lnTo>
                <a:lnTo>
                  <a:pt x="1694056" y="2332623"/>
                </a:lnTo>
                <a:lnTo>
                  <a:pt x="1690245" y="2333576"/>
                </a:lnTo>
                <a:lnTo>
                  <a:pt x="1686435" y="2334211"/>
                </a:lnTo>
                <a:lnTo>
                  <a:pt x="1682624" y="2334846"/>
                </a:lnTo>
                <a:lnTo>
                  <a:pt x="1678814" y="2334211"/>
                </a:lnTo>
                <a:lnTo>
                  <a:pt x="1677544" y="2333576"/>
                </a:lnTo>
                <a:lnTo>
                  <a:pt x="1675956" y="2331988"/>
                </a:lnTo>
                <a:lnTo>
                  <a:pt x="1670876" y="2326906"/>
                </a:lnTo>
                <a:lnTo>
                  <a:pt x="1664525" y="2318330"/>
                </a:lnTo>
                <a:lnTo>
                  <a:pt x="1657222" y="2307532"/>
                </a:lnTo>
                <a:lnTo>
                  <a:pt x="1638804" y="2280534"/>
                </a:lnTo>
                <a:lnTo>
                  <a:pt x="1618165" y="2248773"/>
                </a:lnTo>
                <a:lnTo>
                  <a:pt x="1596572" y="2216059"/>
                </a:lnTo>
                <a:lnTo>
                  <a:pt x="1576885" y="2185886"/>
                </a:lnTo>
                <a:lnTo>
                  <a:pt x="1568311" y="2173499"/>
                </a:lnTo>
                <a:lnTo>
                  <a:pt x="1560690" y="2162700"/>
                </a:lnTo>
                <a:lnTo>
                  <a:pt x="1554340" y="2154124"/>
                </a:lnTo>
                <a:lnTo>
                  <a:pt x="1549577" y="2148407"/>
                </a:lnTo>
                <a:lnTo>
                  <a:pt x="1537828" y="2161429"/>
                </a:lnTo>
                <a:lnTo>
                  <a:pt x="1512743" y="2190967"/>
                </a:lnTo>
                <a:lnTo>
                  <a:pt x="1475908" y="2233210"/>
                </a:lnTo>
                <a:lnTo>
                  <a:pt x="1477814" y="2242738"/>
                </a:lnTo>
                <a:lnTo>
                  <a:pt x="1482259" y="2270053"/>
                </a:lnTo>
                <a:lnTo>
                  <a:pt x="1498136" y="2368831"/>
                </a:lnTo>
                <a:lnTo>
                  <a:pt x="1546719" y="2680410"/>
                </a:lnTo>
                <a:lnTo>
                  <a:pt x="1601653" y="3027244"/>
                </a:lnTo>
                <a:lnTo>
                  <a:pt x="1624198" y="3169853"/>
                </a:lnTo>
                <a:lnTo>
                  <a:pt x="1640075" y="3268630"/>
                </a:lnTo>
                <a:lnTo>
                  <a:pt x="1706122" y="3267360"/>
                </a:lnTo>
                <a:lnTo>
                  <a:pt x="1772805" y="3265454"/>
                </a:lnTo>
                <a:lnTo>
                  <a:pt x="1838535" y="3263231"/>
                </a:lnTo>
                <a:lnTo>
                  <a:pt x="1903630" y="3261008"/>
                </a:lnTo>
                <a:lnTo>
                  <a:pt x="1967772" y="3257832"/>
                </a:lnTo>
                <a:lnTo>
                  <a:pt x="2030644" y="3254973"/>
                </a:lnTo>
                <a:lnTo>
                  <a:pt x="2091929" y="3251479"/>
                </a:lnTo>
                <a:lnTo>
                  <a:pt x="2151308" y="3247985"/>
                </a:lnTo>
                <a:lnTo>
                  <a:pt x="2150990" y="3163818"/>
                </a:lnTo>
                <a:lnTo>
                  <a:pt x="2150673" y="3057100"/>
                </a:lnTo>
                <a:lnTo>
                  <a:pt x="2150990" y="2817937"/>
                </a:lnTo>
                <a:lnTo>
                  <a:pt x="2152261" y="2526367"/>
                </a:lnTo>
                <a:lnTo>
                  <a:pt x="2152261" y="2521921"/>
                </a:lnTo>
                <a:lnTo>
                  <a:pt x="2153213" y="2517792"/>
                </a:lnTo>
                <a:lnTo>
                  <a:pt x="2154801" y="2513980"/>
                </a:lnTo>
                <a:lnTo>
                  <a:pt x="2156706" y="2510169"/>
                </a:lnTo>
                <a:lnTo>
                  <a:pt x="2159246" y="2506675"/>
                </a:lnTo>
                <a:lnTo>
                  <a:pt x="2162104" y="2503817"/>
                </a:lnTo>
                <a:lnTo>
                  <a:pt x="2165597" y="2501276"/>
                </a:lnTo>
                <a:lnTo>
                  <a:pt x="2169090" y="2499370"/>
                </a:lnTo>
                <a:lnTo>
                  <a:pt x="2173218" y="2497464"/>
                </a:lnTo>
                <a:lnTo>
                  <a:pt x="2177346" y="2496829"/>
                </a:lnTo>
                <a:lnTo>
                  <a:pt x="2181474" y="2496512"/>
                </a:lnTo>
                <a:lnTo>
                  <a:pt x="2185602" y="2496829"/>
                </a:lnTo>
                <a:lnTo>
                  <a:pt x="2189730" y="2497464"/>
                </a:lnTo>
                <a:lnTo>
                  <a:pt x="2193858" y="2498735"/>
                </a:lnTo>
                <a:lnTo>
                  <a:pt x="2197351" y="2500958"/>
                </a:lnTo>
                <a:lnTo>
                  <a:pt x="2201161" y="2503182"/>
                </a:lnTo>
                <a:lnTo>
                  <a:pt x="2201479" y="2504134"/>
                </a:lnTo>
                <a:lnTo>
                  <a:pt x="2201796" y="2506040"/>
                </a:lnTo>
                <a:lnTo>
                  <a:pt x="2202749" y="2512710"/>
                </a:lnTo>
                <a:lnTo>
                  <a:pt x="2203384" y="2523191"/>
                </a:lnTo>
                <a:lnTo>
                  <a:pt x="2204019" y="2537166"/>
                </a:lnTo>
                <a:lnTo>
                  <a:pt x="2205607" y="2574009"/>
                </a:lnTo>
                <a:lnTo>
                  <a:pt x="2206877" y="2621334"/>
                </a:lnTo>
                <a:lnTo>
                  <a:pt x="2207829" y="2676916"/>
                </a:lnTo>
                <a:lnTo>
                  <a:pt x="2208782" y="2739168"/>
                </a:lnTo>
                <a:lnTo>
                  <a:pt x="2210052" y="2873519"/>
                </a:lnTo>
                <a:lnTo>
                  <a:pt x="2211005" y="3007870"/>
                </a:lnTo>
                <a:lnTo>
                  <a:pt x="2211640" y="3124434"/>
                </a:lnTo>
                <a:lnTo>
                  <a:pt x="2211957" y="3238139"/>
                </a:lnTo>
                <a:lnTo>
                  <a:pt x="2330398" y="3227976"/>
                </a:lnTo>
                <a:lnTo>
                  <a:pt x="2392635" y="3222259"/>
                </a:lnTo>
                <a:lnTo>
                  <a:pt x="2454555" y="3216542"/>
                </a:lnTo>
                <a:lnTo>
                  <a:pt x="2516157" y="3210507"/>
                </a:lnTo>
                <a:lnTo>
                  <a:pt x="2576489" y="3203837"/>
                </a:lnTo>
                <a:lnTo>
                  <a:pt x="2633645" y="3196850"/>
                </a:lnTo>
                <a:lnTo>
                  <a:pt x="2687309" y="3189862"/>
                </a:lnTo>
                <a:lnTo>
                  <a:pt x="2684134" y="2851921"/>
                </a:lnTo>
                <a:lnTo>
                  <a:pt x="2682228" y="2709630"/>
                </a:lnTo>
                <a:lnTo>
                  <a:pt x="2681276" y="2654366"/>
                </a:lnTo>
                <a:lnTo>
                  <a:pt x="2680641" y="2613393"/>
                </a:lnTo>
                <a:lnTo>
                  <a:pt x="2680006" y="2597195"/>
                </a:lnTo>
                <a:lnTo>
                  <a:pt x="2679371" y="2588302"/>
                </a:lnTo>
                <a:lnTo>
                  <a:pt x="2676195" y="2551776"/>
                </a:lnTo>
                <a:lnTo>
                  <a:pt x="2672385" y="2517157"/>
                </a:lnTo>
                <a:lnTo>
                  <a:pt x="2668257" y="2484125"/>
                </a:lnTo>
                <a:lnTo>
                  <a:pt x="2663494" y="2452999"/>
                </a:lnTo>
                <a:lnTo>
                  <a:pt x="2658731" y="2422825"/>
                </a:lnTo>
                <a:lnTo>
                  <a:pt x="2653015" y="2394558"/>
                </a:lnTo>
                <a:lnTo>
                  <a:pt x="2647299" y="2367561"/>
                </a:lnTo>
                <a:lnTo>
                  <a:pt x="2641266" y="2341834"/>
                </a:lnTo>
                <a:lnTo>
                  <a:pt x="2634916" y="2317695"/>
                </a:lnTo>
                <a:lnTo>
                  <a:pt x="2628565" y="2294509"/>
                </a:lnTo>
                <a:lnTo>
                  <a:pt x="2621579" y="2272594"/>
                </a:lnTo>
                <a:lnTo>
                  <a:pt x="2614593" y="2252267"/>
                </a:lnTo>
                <a:lnTo>
                  <a:pt x="2607290" y="2232892"/>
                </a:lnTo>
                <a:lnTo>
                  <a:pt x="2600304" y="2214788"/>
                </a:lnTo>
                <a:lnTo>
                  <a:pt x="2592683" y="2197637"/>
                </a:lnTo>
                <a:lnTo>
                  <a:pt x="2585062" y="2181121"/>
                </a:lnTo>
                <a:lnTo>
                  <a:pt x="2578077" y="2166829"/>
                </a:lnTo>
                <a:lnTo>
                  <a:pt x="2570456" y="2152536"/>
                </a:lnTo>
                <a:lnTo>
                  <a:pt x="2563152" y="2139514"/>
                </a:lnTo>
                <a:lnTo>
                  <a:pt x="2555531" y="2127445"/>
                </a:lnTo>
                <a:lnTo>
                  <a:pt x="2548228" y="2115693"/>
                </a:lnTo>
                <a:lnTo>
                  <a:pt x="2540925" y="2104894"/>
                </a:lnTo>
                <a:lnTo>
                  <a:pt x="2533621" y="2095048"/>
                </a:lnTo>
                <a:lnTo>
                  <a:pt x="2526318" y="2085520"/>
                </a:lnTo>
                <a:lnTo>
                  <a:pt x="2519332" y="2076309"/>
                </a:lnTo>
                <a:lnTo>
                  <a:pt x="2512347" y="2068051"/>
                </a:lnTo>
                <a:lnTo>
                  <a:pt x="2498375" y="2052488"/>
                </a:lnTo>
                <a:lnTo>
                  <a:pt x="2485356" y="2038513"/>
                </a:lnTo>
                <a:lnTo>
                  <a:pt x="2472972" y="2025808"/>
                </a:lnTo>
                <a:lnTo>
                  <a:pt x="2442806" y="2009610"/>
                </a:lnTo>
                <a:lnTo>
                  <a:pt x="2412640" y="1993729"/>
                </a:lnTo>
                <a:lnTo>
                  <a:pt x="2382474" y="1979437"/>
                </a:lnTo>
                <a:lnTo>
                  <a:pt x="2352943" y="1965144"/>
                </a:lnTo>
                <a:lnTo>
                  <a:pt x="2322777" y="1951487"/>
                </a:lnTo>
                <a:lnTo>
                  <a:pt x="2292612" y="1938465"/>
                </a:lnTo>
                <a:lnTo>
                  <a:pt x="2262446" y="1925760"/>
                </a:lnTo>
                <a:lnTo>
                  <a:pt x="2231645" y="1913373"/>
                </a:lnTo>
                <a:lnTo>
                  <a:pt x="2200526" y="1900986"/>
                </a:lnTo>
                <a:lnTo>
                  <a:pt x="2168772" y="1888599"/>
                </a:lnTo>
                <a:lnTo>
                  <a:pt x="2103042" y="1864143"/>
                </a:lnTo>
                <a:lnTo>
                  <a:pt x="1960151" y="1811419"/>
                </a:lnTo>
                <a:close/>
                <a:moveTo>
                  <a:pt x="1782331" y="1695490"/>
                </a:moveTo>
                <a:lnTo>
                  <a:pt x="1773122" y="1713594"/>
                </a:lnTo>
                <a:lnTo>
                  <a:pt x="1767724" y="1723440"/>
                </a:lnTo>
                <a:lnTo>
                  <a:pt x="1761691" y="1733286"/>
                </a:lnTo>
                <a:lnTo>
                  <a:pt x="1755340" y="1744085"/>
                </a:lnTo>
                <a:lnTo>
                  <a:pt x="1748037" y="1755201"/>
                </a:lnTo>
                <a:lnTo>
                  <a:pt x="1740416" y="1766636"/>
                </a:lnTo>
                <a:lnTo>
                  <a:pt x="1731843" y="1778705"/>
                </a:lnTo>
                <a:lnTo>
                  <a:pt x="1722951" y="1790139"/>
                </a:lnTo>
                <a:lnTo>
                  <a:pt x="1713425" y="1802526"/>
                </a:lnTo>
                <a:lnTo>
                  <a:pt x="1703264" y="1814278"/>
                </a:lnTo>
                <a:lnTo>
                  <a:pt x="1692468" y="1826665"/>
                </a:lnTo>
                <a:lnTo>
                  <a:pt x="1681037" y="1838734"/>
                </a:lnTo>
                <a:lnTo>
                  <a:pt x="1668653" y="1851121"/>
                </a:lnTo>
                <a:lnTo>
                  <a:pt x="1655634" y="1863508"/>
                </a:lnTo>
                <a:lnTo>
                  <a:pt x="1641980" y="1875577"/>
                </a:lnTo>
                <a:lnTo>
                  <a:pt x="1627373" y="1887964"/>
                </a:lnTo>
                <a:lnTo>
                  <a:pt x="1612131" y="1899716"/>
                </a:lnTo>
                <a:lnTo>
                  <a:pt x="1596255" y="1911467"/>
                </a:lnTo>
                <a:lnTo>
                  <a:pt x="1579425" y="1922901"/>
                </a:lnTo>
                <a:lnTo>
                  <a:pt x="1561643" y="1933700"/>
                </a:lnTo>
                <a:lnTo>
                  <a:pt x="1543544" y="1944499"/>
                </a:lnTo>
                <a:lnTo>
                  <a:pt x="1524174" y="1954980"/>
                </a:lnTo>
                <a:lnTo>
                  <a:pt x="1504169" y="1964509"/>
                </a:lnTo>
                <a:lnTo>
                  <a:pt x="1506392" y="1967050"/>
                </a:lnTo>
                <a:lnTo>
                  <a:pt x="1509250" y="1970543"/>
                </a:lnTo>
                <a:lnTo>
                  <a:pt x="1517188" y="1980707"/>
                </a:lnTo>
                <a:lnTo>
                  <a:pt x="1527032" y="1995000"/>
                </a:lnTo>
                <a:lnTo>
                  <a:pt x="1539416" y="2011833"/>
                </a:lnTo>
                <a:lnTo>
                  <a:pt x="1567041" y="2052488"/>
                </a:lnTo>
                <a:lnTo>
                  <a:pt x="1597525" y="2097589"/>
                </a:lnTo>
                <a:lnTo>
                  <a:pt x="1652776" y="2181439"/>
                </a:lnTo>
                <a:lnTo>
                  <a:pt x="1679767" y="2222411"/>
                </a:lnTo>
                <a:lnTo>
                  <a:pt x="1694056" y="2203354"/>
                </a:lnTo>
                <a:lnTo>
                  <a:pt x="1707392" y="2184615"/>
                </a:lnTo>
                <a:lnTo>
                  <a:pt x="1720411" y="2165558"/>
                </a:lnTo>
                <a:lnTo>
                  <a:pt x="1732795" y="2146501"/>
                </a:lnTo>
                <a:lnTo>
                  <a:pt x="1744544" y="2128080"/>
                </a:lnTo>
                <a:lnTo>
                  <a:pt x="1755658" y="2109341"/>
                </a:lnTo>
                <a:lnTo>
                  <a:pt x="1766136" y="2090919"/>
                </a:lnTo>
                <a:lnTo>
                  <a:pt x="1776615" y="2072815"/>
                </a:lnTo>
                <a:lnTo>
                  <a:pt x="1785824" y="2054393"/>
                </a:lnTo>
                <a:lnTo>
                  <a:pt x="1795032" y="2036925"/>
                </a:lnTo>
                <a:lnTo>
                  <a:pt x="1803606" y="2019456"/>
                </a:lnTo>
                <a:lnTo>
                  <a:pt x="1811862" y="2002305"/>
                </a:lnTo>
                <a:lnTo>
                  <a:pt x="1819165" y="1985471"/>
                </a:lnTo>
                <a:lnTo>
                  <a:pt x="1826151" y="1968955"/>
                </a:lnTo>
                <a:lnTo>
                  <a:pt x="1833137" y="1953075"/>
                </a:lnTo>
                <a:lnTo>
                  <a:pt x="1839170" y="1937829"/>
                </a:lnTo>
                <a:lnTo>
                  <a:pt x="1844885" y="1922584"/>
                </a:lnTo>
                <a:lnTo>
                  <a:pt x="1850601" y="1907974"/>
                </a:lnTo>
                <a:lnTo>
                  <a:pt x="1859810" y="1880976"/>
                </a:lnTo>
                <a:lnTo>
                  <a:pt x="1867430" y="1855885"/>
                </a:lnTo>
                <a:lnTo>
                  <a:pt x="1873781" y="1833970"/>
                </a:lnTo>
                <a:lnTo>
                  <a:pt x="1878544" y="1815230"/>
                </a:lnTo>
                <a:lnTo>
                  <a:pt x="1882037" y="1799032"/>
                </a:lnTo>
                <a:lnTo>
                  <a:pt x="1884260" y="1786963"/>
                </a:lnTo>
                <a:lnTo>
                  <a:pt x="1885212" y="1778387"/>
                </a:lnTo>
                <a:lnTo>
                  <a:pt x="1782331" y="1695490"/>
                </a:lnTo>
                <a:close/>
                <a:moveTo>
                  <a:pt x="1006907" y="1695490"/>
                </a:moveTo>
                <a:lnTo>
                  <a:pt x="903708" y="1778387"/>
                </a:lnTo>
                <a:lnTo>
                  <a:pt x="904661" y="1786963"/>
                </a:lnTo>
                <a:lnTo>
                  <a:pt x="906883" y="1799032"/>
                </a:lnTo>
                <a:lnTo>
                  <a:pt x="910376" y="1815230"/>
                </a:lnTo>
                <a:lnTo>
                  <a:pt x="915139" y="1833970"/>
                </a:lnTo>
                <a:lnTo>
                  <a:pt x="921490" y="1855885"/>
                </a:lnTo>
                <a:lnTo>
                  <a:pt x="929428" y="1880976"/>
                </a:lnTo>
                <a:lnTo>
                  <a:pt x="938955" y="1907974"/>
                </a:lnTo>
                <a:lnTo>
                  <a:pt x="944353" y="1922584"/>
                </a:lnTo>
                <a:lnTo>
                  <a:pt x="949751" y="1937829"/>
                </a:lnTo>
                <a:lnTo>
                  <a:pt x="956102" y="1953075"/>
                </a:lnTo>
                <a:lnTo>
                  <a:pt x="962770" y="1968955"/>
                </a:lnTo>
                <a:lnTo>
                  <a:pt x="969756" y="1985471"/>
                </a:lnTo>
                <a:lnTo>
                  <a:pt x="977694" y="2002305"/>
                </a:lnTo>
                <a:lnTo>
                  <a:pt x="985315" y="2019456"/>
                </a:lnTo>
                <a:lnTo>
                  <a:pt x="993888" y="2036925"/>
                </a:lnTo>
                <a:lnTo>
                  <a:pt x="1003414" y="2054393"/>
                </a:lnTo>
                <a:lnTo>
                  <a:pt x="1012941" y="2072815"/>
                </a:lnTo>
                <a:lnTo>
                  <a:pt x="1023102" y="2090919"/>
                </a:lnTo>
                <a:lnTo>
                  <a:pt x="1033898" y="2109341"/>
                </a:lnTo>
                <a:lnTo>
                  <a:pt x="1045012" y="2128080"/>
                </a:lnTo>
                <a:lnTo>
                  <a:pt x="1056443" y="2146501"/>
                </a:lnTo>
                <a:lnTo>
                  <a:pt x="1068827" y="2165558"/>
                </a:lnTo>
                <a:lnTo>
                  <a:pt x="1081528" y="2184615"/>
                </a:lnTo>
                <a:lnTo>
                  <a:pt x="1095182" y="2203354"/>
                </a:lnTo>
                <a:lnTo>
                  <a:pt x="1109154" y="2222411"/>
                </a:lnTo>
                <a:lnTo>
                  <a:pt x="1134874" y="2183027"/>
                </a:lnTo>
                <a:lnTo>
                  <a:pt x="1159325" y="2145231"/>
                </a:lnTo>
                <a:lnTo>
                  <a:pt x="1187903" y="2101400"/>
                </a:lnTo>
                <a:lnTo>
                  <a:pt x="1217751" y="2056934"/>
                </a:lnTo>
                <a:lnTo>
                  <a:pt x="1231723" y="2035972"/>
                </a:lnTo>
                <a:lnTo>
                  <a:pt x="1245377" y="2016280"/>
                </a:lnTo>
                <a:lnTo>
                  <a:pt x="1258078" y="1998811"/>
                </a:lnTo>
                <a:lnTo>
                  <a:pt x="1268875" y="1983883"/>
                </a:lnTo>
                <a:lnTo>
                  <a:pt x="1278083" y="1972449"/>
                </a:lnTo>
                <a:lnTo>
                  <a:pt x="1281894" y="1968003"/>
                </a:lnTo>
                <a:lnTo>
                  <a:pt x="1285387" y="1964509"/>
                </a:lnTo>
                <a:lnTo>
                  <a:pt x="1264747" y="1954980"/>
                </a:lnTo>
                <a:lnTo>
                  <a:pt x="1246012" y="1944499"/>
                </a:lnTo>
                <a:lnTo>
                  <a:pt x="1227277" y="1933700"/>
                </a:lnTo>
                <a:lnTo>
                  <a:pt x="1209813" y="1922901"/>
                </a:lnTo>
                <a:lnTo>
                  <a:pt x="1192666" y="1911467"/>
                </a:lnTo>
                <a:lnTo>
                  <a:pt x="1176789" y="1899716"/>
                </a:lnTo>
                <a:lnTo>
                  <a:pt x="1161547" y="1887964"/>
                </a:lnTo>
                <a:lnTo>
                  <a:pt x="1146941" y="1875577"/>
                </a:lnTo>
                <a:lnTo>
                  <a:pt x="1133604" y="1863508"/>
                </a:lnTo>
                <a:lnTo>
                  <a:pt x="1120585" y="1851121"/>
                </a:lnTo>
                <a:lnTo>
                  <a:pt x="1108519" y="1838734"/>
                </a:lnTo>
                <a:lnTo>
                  <a:pt x="1096453" y="1826665"/>
                </a:lnTo>
                <a:lnTo>
                  <a:pt x="1085656" y="1814278"/>
                </a:lnTo>
                <a:lnTo>
                  <a:pt x="1075813" y="1802526"/>
                </a:lnTo>
                <a:lnTo>
                  <a:pt x="1065969" y="1790139"/>
                </a:lnTo>
                <a:lnTo>
                  <a:pt x="1057078" y="1778705"/>
                </a:lnTo>
                <a:lnTo>
                  <a:pt x="1048822" y="1766636"/>
                </a:lnTo>
                <a:lnTo>
                  <a:pt x="1041201" y="1755201"/>
                </a:lnTo>
                <a:lnTo>
                  <a:pt x="1034216" y="1744085"/>
                </a:lnTo>
                <a:lnTo>
                  <a:pt x="1027547" y="1733286"/>
                </a:lnTo>
                <a:lnTo>
                  <a:pt x="1021514" y="1723440"/>
                </a:lnTo>
                <a:lnTo>
                  <a:pt x="1016433" y="1713594"/>
                </a:lnTo>
                <a:lnTo>
                  <a:pt x="1006907" y="1695490"/>
                </a:lnTo>
                <a:close/>
                <a:moveTo>
                  <a:pt x="1002462" y="1582737"/>
                </a:moveTo>
                <a:lnTo>
                  <a:pt x="1006590" y="1582737"/>
                </a:lnTo>
                <a:lnTo>
                  <a:pt x="1010718" y="1583690"/>
                </a:lnTo>
                <a:lnTo>
                  <a:pt x="1014528" y="1584643"/>
                </a:lnTo>
                <a:lnTo>
                  <a:pt x="1018656" y="1586231"/>
                </a:lnTo>
                <a:lnTo>
                  <a:pt x="1021832" y="1588454"/>
                </a:lnTo>
                <a:lnTo>
                  <a:pt x="1024689" y="1590995"/>
                </a:lnTo>
                <a:lnTo>
                  <a:pt x="1027865" y="1593854"/>
                </a:lnTo>
                <a:lnTo>
                  <a:pt x="1030088" y="1597347"/>
                </a:lnTo>
                <a:lnTo>
                  <a:pt x="1032310" y="1600524"/>
                </a:lnTo>
                <a:lnTo>
                  <a:pt x="1033898" y="1604653"/>
                </a:lnTo>
                <a:lnTo>
                  <a:pt x="1034216" y="1606241"/>
                </a:lnTo>
                <a:lnTo>
                  <a:pt x="1036756" y="1612593"/>
                </a:lnTo>
                <a:lnTo>
                  <a:pt x="1040884" y="1623074"/>
                </a:lnTo>
                <a:lnTo>
                  <a:pt x="1047234" y="1637049"/>
                </a:lnTo>
                <a:lnTo>
                  <a:pt x="1055808" y="1654518"/>
                </a:lnTo>
                <a:lnTo>
                  <a:pt x="1060889" y="1664046"/>
                </a:lnTo>
                <a:lnTo>
                  <a:pt x="1066922" y="1674528"/>
                </a:lnTo>
                <a:lnTo>
                  <a:pt x="1073273" y="1685326"/>
                </a:lnTo>
                <a:lnTo>
                  <a:pt x="1080258" y="1696443"/>
                </a:lnTo>
                <a:lnTo>
                  <a:pt x="1088514" y="1708195"/>
                </a:lnTo>
                <a:lnTo>
                  <a:pt x="1096770" y="1720264"/>
                </a:lnTo>
                <a:lnTo>
                  <a:pt x="1106296" y="1732651"/>
                </a:lnTo>
                <a:lnTo>
                  <a:pt x="1117092" y="1745355"/>
                </a:lnTo>
                <a:lnTo>
                  <a:pt x="1128841" y="1758695"/>
                </a:lnTo>
                <a:lnTo>
                  <a:pt x="1141860" y="1771717"/>
                </a:lnTo>
                <a:lnTo>
                  <a:pt x="1155832" y="1785057"/>
                </a:lnTo>
                <a:lnTo>
                  <a:pt x="1171074" y="1798715"/>
                </a:lnTo>
                <a:lnTo>
                  <a:pt x="1187268" y="1812054"/>
                </a:lnTo>
                <a:lnTo>
                  <a:pt x="1203780" y="1825394"/>
                </a:lnTo>
                <a:lnTo>
                  <a:pt x="1221244" y="1838734"/>
                </a:lnTo>
                <a:lnTo>
                  <a:pt x="1239979" y="1851756"/>
                </a:lnTo>
                <a:lnTo>
                  <a:pt x="1259031" y="1864778"/>
                </a:lnTo>
                <a:lnTo>
                  <a:pt x="1278718" y="1877165"/>
                </a:lnTo>
                <a:lnTo>
                  <a:pt x="1299041" y="1889552"/>
                </a:lnTo>
                <a:lnTo>
                  <a:pt x="1319998" y="1900986"/>
                </a:lnTo>
                <a:lnTo>
                  <a:pt x="1340955" y="1911785"/>
                </a:lnTo>
                <a:lnTo>
                  <a:pt x="1362548" y="1922266"/>
                </a:lnTo>
                <a:lnTo>
                  <a:pt x="1427008" y="1922266"/>
                </a:lnTo>
                <a:lnTo>
                  <a:pt x="1436216" y="1918772"/>
                </a:lnTo>
                <a:lnTo>
                  <a:pt x="1445742" y="1914643"/>
                </a:lnTo>
                <a:lnTo>
                  <a:pt x="1454951" y="1910515"/>
                </a:lnTo>
                <a:lnTo>
                  <a:pt x="1464795" y="1906068"/>
                </a:lnTo>
                <a:lnTo>
                  <a:pt x="1474321" y="1901304"/>
                </a:lnTo>
                <a:lnTo>
                  <a:pt x="1484164" y="1896222"/>
                </a:lnTo>
                <a:lnTo>
                  <a:pt x="1493690" y="1890822"/>
                </a:lnTo>
                <a:lnTo>
                  <a:pt x="1503534" y="1885423"/>
                </a:lnTo>
                <a:lnTo>
                  <a:pt x="1522586" y="1873354"/>
                </a:lnTo>
                <a:lnTo>
                  <a:pt x="1541638" y="1860967"/>
                </a:lnTo>
                <a:lnTo>
                  <a:pt x="1560373" y="1847309"/>
                </a:lnTo>
                <a:lnTo>
                  <a:pt x="1578155" y="1833652"/>
                </a:lnTo>
                <a:lnTo>
                  <a:pt x="1595619" y="1819677"/>
                </a:lnTo>
                <a:lnTo>
                  <a:pt x="1612131" y="1805067"/>
                </a:lnTo>
                <a:lnTo>
                  <a:pt x="1628326" y="1791092"/>
                </a:lnTo>
                <a:lnTo>
                  <a:pt x="1643250" y="1776482"/>
                </a:lnTo>
                <a:lnTo>
                  <a:pt x="1656904" y="1762189"/>
                </a:lnTo>
                <a:lnTo>
                  <a:pt x="1668970" y="1748849"/>
                </a:lnTo>
                <a:lnTo>
                  <a:pt x="1680719" y="1735509"/>
                </a:lnTo>
                <a:lnTo>
                  <a:pt x="1690245" y="1723440"/>
                </a:lnTo>
                <a:lnTo>
                  <a:pt x="1698819" y="1711371"/>
                </a:lnTo>
                <a:lnTo>
                  <a:pt x="1706757" y="1699937"/>
                </a:lnTo>
                <a:lnTo>
                  <a:pt x="1714060" y="1688820"/>
                </a:lnTo>
                <a:lnTo>
                  <a:pt x="1720411" y="1678021"/>
                </a:lnTo>
                <a:lnTo>
                  <a:pt x="1726444" y="1667540"/>
                </a:lnTo>
                <a:lnTo>
                  <a:pt x="1731843" y="1658012"/>
                </a:lnTo>
                <a:lnTo>
                  <a:pt x="1740734" y="1640543"/>
                </a:lnTo>
                <a:lnTo>
                  <a:pt x="1747084" y="1625615"/>
                </a:lnTo>
                <a:lnTo>
                  <a:pt x="1751847" y="1614499"/>
                </a:lnTo>
                <a:lnTo>
                  <a:pt x="1754705" y="1607193"/>
                </a:lnTo>
                <a:lnTo>
                  <a:pt x="1755340" y="1604335"/>
                </a:lnTo>
                <a:lnTo>
                  <a:pt x="1755658" y="1604335"/>
                </a:lnTo>
                <a:lnTo>
                  <a:pt x="1757245" y="1600524"/>
                </a:lnTo>
                <a:lnTo>
                  <a:pt x="1759151" y="1597347"/>
                </a:lnTo>
                <a:lnTo>
                  <a:pt x="1761373" y="1593854"/>
                </a:lnTo>
                <a:lnTo>
                  <a:pt x="1764231" y="1590995"/>
                </a:lnTo>
                <a:lnTo>
                  <a:pt x="1767089" y="1588454"/>
                </a:lnTo>
                <a:lnTo>
                  <a:pt x="1770899" y="1586231"/>
                </a:lnTo>
                <a:lnTo>
                  <a:pt x="1774710" y="1584643"/>
                </a:lnTo>
                <a:lnTo>
                  <a:pt x="1778838" y="1583690"/>
                </a:lnTo>
                <a:lnTo>
                  <a:pt x="1782966" y="1582737"/>
                </a:lnTo>
                <a:lnTo>
                  <a:pt x="1786776" y="1582737"/>
                </a:lnTo>
                <a:lnTo>
                  <a:pt x="1790904" y="1583690"/>
                </a:lnTo>
                <a:lnTo>
                  <a:pt x="1794715" y="1584325"/>
                </a:lnTo>
                <a:lnTo>
                  <a:pt x="1798525" y="1585913"/>
                </a:lnTo>
                <a:lnTo>
                  <a:pt x="1802018" y="1588137"/>
                </a:lnTo>
                <a:lnTo>
                  <a:pt x="1805511" y="1590360"/>
                </a:lnTo>
                <a:lnTo>
                  <a:pt x="1808051" y="1593218"/>
                </a:lnTo>
                <a:lnTo>
                  <a:pt x="1940781" y="1708195"/>
                </a:lnTo>
                <a:lnTo>
                  <a:pt x="1941734" y="1708512"/>
                </a:lnTo>
                <a:lnTo>
                  <a:pt x="1943004" y="1708512"/>
                </a:lnTo>
                <a:lnTo>
                  <a:pt x="2024611" y="1739321"/>
                </a:lnTo>
                <a:lnTo>
                  <a:pt x="2103995" y="1768859"/>
                </a:lnTo>
                <a:lnTo>
                  <a:pt x="2179886" y="1798079"/>
                </a:lnTo>
                <a:lnTo>
                  <a:pt x="2217673" y="1812372"/>
                </a:lnTo>
                <a:lnTo>
                  <a:pt x="2254190" y="1826982"/>
                </a:lnTo>
                <a:lnTo>
                  <a:pt x="2291024" y="1841910"/>
                </a:lnTo>
                <a:lnTo>
                  <a:pt x="2327223" y="1857155"/>
                </a:lnTo>
                <a:lnTo>
                  <a:pt x="2363105" y="1872401"/>
                </a:lnTo>
                <a:lnTo>
                  <a:pt x="2398351" y="1888282"/>
                </a:lnTo>
                <a:lnTo>
                  <a:pt x="2434233" y="1905115"/>
                </a:lnTo>
                <a:lnTo>
                  <a:pt x="2469479" y="1922584"/>
                </a:lnTo>
                <a:lnTo>
                  <a:pt x="2504726" y="1940370"/>
                </a:lnTo>
                <a:lnTo>
                  <a:pt x="2539655" y="1959427"/>
                </a:lnTo>
                <a:lnTo>
                  <a:pt x="2547276" y="1964826"/>
                </a:lnTo>
                <a:lnTo>
                  <a:pt x="2560612" y="1978484"/>
                </a:lnTo>
                <a:lnTo>
                  <a:pt x="2575219" y="1994365"/>
                </a:lnTo>
                <a:lnTo>
                  <a:pt x="2583157" y="2002940"/>
                </a:lnTo>
                <a:lnTo>
                  <a:pt x="2591413" y="2012151"/>
                </a:lnTo>
                <a:lnTo>
                  <a:pt x="2599669" y="2021679"/>
                </a:lnTo>
                <a:lnTo>
                  <a:pt x="2607925" y="2032478"/>
                </a:lnTo>
                <a:lnTo>
                  <a:pt x="2616498" y="2043595"/>
                </a:lnTo>
                <a:lnTo>
                  <a:pt x="2625072" y="2055664"/>
                </a:lnTo>
                <a:lnTo>
                  <a:pt x="2633963" y="2068051"/>
                </a:lnTo>
                <a:lnTo>
                  <a:pt x="2642854" y="2082026"/>
                </a:lnTo>
                <a:lnTo>
                  <a:pt x="2651427" y="2096318"/>
                </a:lnTo>
                <a:lnTo>
                  <a:pt x="2660318" y="2111564"/>
                </a:lnTo>
                <a:lnTo>
                  <a:pt x="2668892" y="2128080"/>
                </a:lnTo>
                <a:lnTo>
                  <a:pt x="2677465" y="2145231"/>
                </a:lnTo>
                <a:lnTo>
                  <a:pt x="2686039" y="2163335"/>
                </a:lnTo>
                <a:lnTo>
                  <a:pt x="2694612" y="2182709"/>
                </a:lnTo>
                <a:lnTo>
                  <a:pt x="2702868" y="2203037"/>
                </a:lnTo>
                <a:lnTo>
                  <a:pt x="2710489" y="2224317"/>
                </a:lnTo>
                <a:lnTo>
                  <a:pt x="2718428" y="2246867"/>
                </a:lnTo>
                <a:lnTo>
                  <a:pt x="2725731" y="2271006"/>
                </a:lnTo>
                <a:lnTo>
                  <a:pt x="2733034" y="2296097"/>
                </a:lnTo>
                <a:lnTo>
                  <a:pt x="2740020" y="2322459"/>
                </a:lnTo>
                <a:lnTo>
                  <a:pt x="2746371" y="2350409"/>
                </a:lnTo>
                <a:lnTo>
                  <a:pt x="2752721" y="2379630"/>
                </a:lnTo>
                <a:lnTo>
                  <a:pt x="2758437" y="2410121"/>
                </a:lnTo>
                <a:lnTo>
                  <a:pt x="2763835" y="2442200"/>
                </a:lnTo>
                <a:lnTo>
                  <a:pt x="2768598" y="2475867"/>
                </a:lnTo>
                <a:lnTo>
                  <a:pt x="2773361" y="2510804"/>
                </a:lnTo>
                <a:lnTo>
                  <a:pt x="2777172" y="2547647"/>
                </a:lnTo>
                <a:lnTo>
                  <a:pt x="2780982" y="2586396"/>
                </a:lnTo>
                <a:lnTo>
                  <a:pt x="2780982" y="2586079"/>
                </a:lnTo>
                <a:lnTo>
                  <a:pt x="2781617" y="2597830"/>
                </a:lnTo>
                <a:lnTo>
                  <a:pt x="2781935" y="2615617"/>
                </a:lnTo>
                <a:lnTo>
                  <a:pt x="2783522" y="2668023"/>
                </a:lnTo>
                <a:lnTo>
                  <a:pt x="2784158" y="2740439"/>
                </a:lnTo>
                <a:lnTo>
                  <a:pt x="2785428" y="2828418"/>
                </a:lnTo>
                <a:lnTo>
                  <a:pt x="2787650" y="3030738"/>
                </a:lnTo>
                <a:lnTo>
                  <a:pt x="2789238" y="3238775"/>
                </a:lnTo>
                <a:lnTo>
                  <a:pt x="2789238" y="3241633"/>
                </a:lnTo>
                <a:lnTo>
                  <a:pt x="2788921" y="3244174"/>
                </a:lnTo>
                <a:lnTo>
                  <a:pt x="2788286" y="3247033"/>
                </a:lnTo>
                <a:lnTo>
                  <a:pt x="2787650" y="3249891"/>
                </a:lnTo>
                <a:lnTo>
                  <a:pt x="2786380" y="3252114"/>
                </a:lnTo>
                <a:lnTo>
                  <a:pt x="2784793" y="3254655"/>
                </a:lnTo>
                <a:lnTo>
                  <a:pt x="2783522" y="3256879"/>
                </a:lnTo>
                <a:lnTo>
                  <a:pt x="2781935" y="3259102"/>
                </a:lnTo>
                <a:lnTo>
                  <a:pt x="2780030" y="3261008"/>
                </a:lnTo>
                <a:lnTo>
                  <a:pt x="2777807" y="3262913"/>
                </a:lnTo>
                <a:lnTo>
                  <a:pt x="2775584" y="3264501"/>
                </a:lnTo>
                <a:lnTo>
                  <a:pt x="2773361" y="3265772"/>
                </a:lnTo>
                <a:lnTo>
                  <a:pt x="2770821" y="3267360"/>
                </a:lnTo>
                <a:lnTo>
                  <a:pt x="2768281" y="3267995"/>
                </a:lnTo>
                <a:lnTo>
                  <a:pt x="2765740" y="3268948"/>
                </a:lnTo>
                <a:lnTo>
                  <a:pt x="2762565" y="3269583"/>
                </a:lnTo>
                <a:lnTo>
                  <a:pt x="2730176" y="3274030"/>
                </a:lnTo>
                <a:lnTo>
                  <a:pt x="2693660" y="3278476"/>
                </a:lnTo>
                <a:lnTo>
                  <a:pt x="2609830" y="3288322"/>
                </a:lnTo>
                <a:lnTo>
                  <a:pt x="2519332" y="3298486"/>
                </a:lnTo>
                <a:lnTo>
                  <a:pt x="2428199" y="3308650"/>
                </a:lnTo>
                <a:lnTo>
                  <a:pt x="2275465" y="3324530"/>
                </a:lnTo>
                <a:lnTo>
                  <a:pt x="2208782" y="3331200"/>
                </a:lnTo>
                <a:lnTo>
                  <a:pt x="2162422" y="3334376"/>
                </a:lnTo>
                <a:lnTo>
                  <a:pt x="2115109" y="3337235"/>
                </a:lnTo>
                <a:lnTo>
                  <a:pt x="2066843" y="3340093"/>
                </a:lnTo>
                <a:lnTo>
                  <a:pt x="2017308" y="3342634"/>
                </a:lnTo>
                <a:lnTo>
                  <a:pt x="1967137" y="3344858"/>
                </a:lnTo>
                <a:lnTo>
                  <a:pt x="1915696" y="3347081"/>
                </a:lnTo>
                <a:lnTo>
                  <a:pt x="1812497" y="3350575"/>
                </a:lnTo>
                <a:lnTo>
                  <a:pt x="1708027" y="3353433"/>
                </a:lnTo>
                <a:lnTo>
                  <a:pt x="1603875" y="3355657"/>
                </a:lnTo>
                <a:lnTo>
                  <a:pt x="1500359" y="3356927"/>
                </a:lnTo>
                <a:lnTo>
                  <a:pt x="1399382" y="3357562"/>
                </a:lnTo>
                <a:lnTo>
                  <a:pt x="1397159" y="3357245"/>
                </a:lnTo>
                <a:lnTo>
                  <a:pt x="1394619" y="3356292"/>
                </a:lnTo>
                <a:lnTo>
                  <a:pt x="1392396" y="3357245"/>
                </a:lnTo>
                <a:lnTo>
                  <a:pt x="1389856" y="3357562"/>
                </a:lnTo>
                <a:lnTo>
                  <a:pt x="1287609" y="3356927"/>
                </a:lnTo>
                <a:lnTo>
                  <a:pt x="1180917" y="3355657"/>
                </a:lnTo>
                <a:lnTo>
                  <a:pt x="1071367" y="3353433"/>
                </a:lnTo>
                <a:lnTo>
                  <a:pt x="961182" y="3350575"/>
                </a:lnTo>
                <a:lnTo>
                  <a:pt x="851950" y="3347081"/>
                </a:lnTo>
                <a:lnTo>
                  <a:pt x="798604" y="3344858"/>
                </a:lnTo>
                <a:lnTo>
                  <a:pt x="745893" y="3342634"/>
                </a:lnTo>
                <a:lnTo>
                  <a:pt x="694452" y="3340093"/>
                </a:lnTo>
                <a:lnTo>
                  <a:pt x="644281" y="3337235"/>
                </a:lnTo>
                <a:lnTo>
                  <a:pt x="596016" y="3334376"/>
                </a:lnTo>
                <a:lnTo>
                  <a:pt x="549973" y="3331200"/>
                </a:lnTo>
                <a:lnTo>
                  <a:pt x="488371" y="3324530"/>
                </a:lnTo>
                <a:lnTo>
                  <a:pt x="346432" y="3308650"/>
                </a:lnTo>
                <a:lnTo>
                  <a:pt x="261332" y="3298804"/>
                </a:lnTo>
                <a:lnTo>
                  <a:pt x="175280" y="3288322"/>
                </a:lnTo>
                <a:lnTo>
                  <a:pt x="95261" y="3278476"/>
                </a:lnTo>
                <a:lnTo>
                  <a:pt x="26356" y="3269583"/>
                </a:lnTo>
                <a:lnTo>
                  <a:pt x="23815" y="3268948"/>
                </a:lnTo>
                <a:lnTo>
                  <a:pt x="20957" y="3267995"/>
                </a:lnTo>
                <a:lnTo>
                  <a:pt x="18100" y="3267360"/>
                </a:lnTo>
                <a:lnTo>
                  <a:pt x="15877" y="3265772"/>
                </a:lnTo>
                <a:lnTo>
                  <a:pt x="13337" y="3264501"/>
                </a:lnTo>
                <a:lnTo>
                  <a:pt x="11114" y="3262913"/>
                </a:lnTo>
                <a:lnTo>
                  <a:pt x="9209" y="3261008"/>
                </a:lnTo>
                <a:lnTo>
                  <a:pt x="7621" y="3259102"/>
                </a:lnTo>
                <a:lnTo>
                  <a:pt x="5716" y="3256879"/>
                </a:lnTo>
                <a:lnTo>
                  <a:pt x="4128" y="3254655"/>
                </a:lnTo>
                <a:lnTo>
                  <a:pt x="3175" y="3252114"/>
                </a:lnTo>
                <a:lnTo>
                  <a:pt x="1905" y="3249891"/>
                </a:lnTo>
                <a:lnTo>
                  <a:pt x="635" y="3247033"/>
                </a:lnTo>
                <a:lnTo>
                  <a:pt x="318" y="3244174"/>
                </a:lnTo>
                <a:lnTo>
                  <a:pt x="0" y="3241633"/>
                </a:lnTo>
                <a:lnTo>
                  <a:pt x="0" y="3238775"/>
                </a:lnTo>
                <a:lnTo>
                  <a:pt x="3493" y="2876378"/>
                </a:lnTo>
                <a:lnTo>
                  <a:pt x="5398" y="2720747"/>
                </a:lnTo>
                <a:lnTo>
                  <a:pt x="6033" y="2660718"/>
                </a:lnTo>
                <a:lnTo>
                  <a:pt x="6986" y="2615617"/>
                </a:lnTo>
                <a:lnTo>
                  <a:pt x="7938" y="2597830"/>
                </a:lnTo>
                <a:lnTo>
                  <a:pt x="8256" y="2586396"/>
                </a:lnTo>
                <a:lnTo>
                  <a:pt x="12066" y="2547647"/>
                </a:lnTo>
                <a:lnTo>
                  <a:pt x="15877" y="2510804"/>
                </a:lnTo>
                <a:lnTo>
                  <a:pt x="20640" y="2475867"/>
                </a:lnTo>
                <a:lnTo>
                  <a:pt x="25403" y="2442200"/>
                </a:lnTo>
                <a:lnTo>
                  <a:pt x="30801" y="2410121"/>
                </a:lnTo>
                <a:lnTo>
                  <a:pt x="36517" y="2379630"/>
                </a:lnTo>
                <a:lnTo>
                  <a:pt x="42867" y="2350409"/>
                </a:lnTo>
                <a:lnTo>
                  <a:pt x="49536" y="2322459"/>
                </a:lnTo>
                <a:lnTo>
                  <a:pt x="56204" y="2296097"/>
                </a:lnTo>
                <a:lnTo>
                  <a:pt x="63507" y="2271006"/>
                </a:lnTo>
                <a:lnTo>
                  <a:pt x="71128" y="2246867"/>
                </a:lnTo>
                <a:lnTo>
                  <a:pt x="78431" y="2224317"/>
                </a:lnTo>
                <a:lnTo>
                  <a:pt x="86687" y="2203037"/>
                </a:lnTo>
                <a:lnTo>
                  <a:pt x="94943" y="2182709"/>
                </a:lnTo>
                <a:lnTo>
                  <a:pt x="102882" y="2163335"/>
                </a:lnTo>
                <a:lnTo>
                  <a:pt x="111455" y="2145231"/>
                </a:lnTo>
                <a:lnTo>
                  <a:pt x="120029" y="2128080"/>
                </a:lnTo>
                <a:lnTo>
                  <a:pt x="128602" y="2111564"/>
                </a:lnTo>
                <a:lnTo>
                  <a:pt x="137493" y="2096318"/>
                </a:lnTo>
                <a:lnTo>
                  <a:pt x="146384" y="2082026"/>
                </a:lnTo>
                <a:lnTo>
                  <a:pt x="154958" y="2068051"/>
                </a:lnTo>
                <a:lnTo>
                  <a:pt x="163849" y="2055664"/>
                </a:lnTo>
                <a:lnTo>
                  <a:pt x="172740" y="2043595"/>
                </a:lnTo>
                <a:lnTo>
                  <a:pt x="181313" y="2032478"/>
                </a:lnTo>
                <a:lnTo>
                  <a:pt x="189887" y="2021679"/>
                </a:lnTo>
                <a:lnTo>
                  <a:pt x="198143" y="2012151"/>
                </a:lnTo>
                <a:lnTo>
                  <a:pt x="206399" y="2002940"/>
                </a:lnTo>
                <a:lnTo>
                  <a:pt x="214019" y="1994365"/>
                </a:lnTo>
                <a:lnTo>
                  <a:pt x="228944" y="1978484"/>
                </a:lnTo>
                <a:lnTo>
                  <a:pt x="242280" y="1964826"/>
                </a:lnTo>
                <a:lnTo>
                  <a:pt x="249266" y="1959427"/>
                </a:lnTo>
                <a:lnTo>
                  <a:pt x="284512" y="1940370"/>
                </a:lnTo>
                <a:lnTo>
                  <a:pt x="320077" y="1922584"/>
                </a:lnTo>
                <a:lnTo>
                  <a:pt x="355323" y="1905115"/>
                </a:lnTo>
                <a:lnTo>
                  <a:pt x="390570" y="1888282"/>
                </a:lnTo>
                <a:lnTo>
                  <a:pt x="426134" y="1872401"/>
                </a:lnTo>
                <a:lnTo>
                  <a:pt x="462015" y="1857155"/>
                </a:lnTo>
                <a:lnTo>
                  <a:pt x="498214" y="1841910"/>
                </a:lnTo>
                <a:lnTo>
                  <a:pt x="534731" y="1826982"/>
                </a:lnTo>
                <a:lnTo>
                  <a:pt x="571565" y="1812372"/>
                </a:lnTo>
                <a:lnTo>
                  <a:pt x="609035" y="1798079"/>
                </a:lnTo>
                <a:lnTo>
                  <a:pt x="685561" y="1768859"/>
                </a:lnTo>
                <a:lnTo>
                  <a:pt x="764310" y="1739321"/>
                </a:lnTo>
                <a:lnTo>
                  <a:pt x="846234" y="1708512"/>
                </a:lnTo>
                <a:lnTo>
                  <a:pt x="847504" y="1708512"/>
                </a:lnTo>
                <a:lnTo>
                  <a:pt x="848774" y="1708195"/>
                </a:lnTo>
                <a:lnTo>
                  <a:pt x="980869" y="1593218"/>
                </a:lnTo>
                <a:lnTo>
                  <a:pt x="984045" y="1590360"/>
                </a:lnTo>
                <a:lnTo>
                  <a:pt x="987220" y="1588137"/>
                </a:lnTo>
                <a:lnTo>
                  <a:pt x="990713" y="1585913"/>
                </a:lnTo>
                <a:lnTo>
                  <a:pt x="994206" y="1584325"/>
                </a:lnTo>
                <a:lnTo>
                  <a:pt x="998334" y="1583690"/>
                </a:lnTo>
                <a:lnTo>
                  <a:pt x="1002462" y="1582737"/>
                </a:lnTo>
                <a:close/>
                <a:moveTo>
                  <a:pt x="1401605" y="0"/>
                </a:moveTo>
                <a:lnTo>
                  <a:pt x="1417801" y="317"/>
                </a:lnTo>
                <a:lnTo>
                  <a:pt x="1433680" y="952"/>
                </a:lnTo>
                <a:lnTo>
                  <a:pt x="1449241" y="2222"/>
                </a:lnTo>
                <a:lnTo>
                  <a:pt x="1464802" y="3492"/>
                </a:lnTo>
                <a:lnTo>
                  <a:pt x="1480046" y="5396"/>
                </a:lnTo>
                <a:lnTo>
                  <a:pt x="1495289" y="7618"/>
                </a:lnTo>
                <a:lnTo>
                  <a:pt x="1510215" y="10158"/>
                </a:lnTo>
                <a:lnTo>
                  <a:pt x="1525141" y="13332"/>
                </a:lnTo>
                <a:lnTo>
                  <a:pt x="1540067" y="17142"/>
                </a:lnTo>
                <a:lnTo>
                  <a:pt x="1554358" y="20633"/>
                </a:lnTo>
                <a:lnTo>
                  <a:pt x="1568649" y="25077"/>
                </a:lnTo>
                <a:lnTo>
                  <a:pt x="1582622" y="29522"/>
                </a:lnTo>
                <a:lnTo>
                  <a:pt x="1596278" y="34918"/>
                </a:lnTo>
                <a:lnTo>
                  <a:pt x="1610251" y="39997"/>
                </a:lnTo>
                <a:lnTo>
                  <a:pt x="1623589" y="46028"/>
                </a:lnTo>
                <a:lnTo>
                  <a:pt x="1636927" y="52060"/>
                </a:lnTo>
                <a:lnTo>
                  <a:pt x="1649948" y="58726"/>
                </a:lnTo>
                <a:lnTo>
                  <a:pt x="1662651" y="65392"/>
                </a:lnTo>
                <a:lnTo>
                  <a:pt x="1675354" y="72376"/>
                </a:lnTo>
                <a:lnTo>
                  <a:pt x="1687739" y="79677"/>
                </a:lnTo>
                <a:lnTo>
                  <a:pt x="1700124" y="87613"/>
                </a:lnTo>
                <a:lnTo>
                  <a:pt x="1711875" y="95866"/>
                </a:lnTo>
                <a:lnTo>
                  <a:pt x="1723942" y="104437"/>
                </a:lnTo>
                <a:lnTo>
                  <a:pt x="1735375" y="113325"/>
                </a:lnTo>
                <a:lnTo>
                  <a:pt x="1746490" y="122213"/>
                </a:lnTo>
                <a:lnTo>
                  <a:pt x="1757605" y="131737"/>
                </a:lnTo>
                <a:lnTo>
                  <a:pt x="1768720" y="141577"/>
                </a:lnTo>
                <a:lnTo>
                  <a:pt x="1779200" y="151418"/>
                </a:lnTo>
                <a:lnTo>
                  <a:pt x="1789680" y="161893"/>
                </a:lnTo>
                <a:lnTo>
                  <a:pt x="1800160" y="172369"/>
                </a:lnTo>
                <a:lnTo>
                  <a:pt x="1810005" y="183162"/>
                </a:lnTo>
                <a:lnTo>
                  <a:pt x="1819850" y="194272"/>
                </a:lnTo>
                <a:lnTo>
                  <a:pt x="1829059" y="205700"/>
                </a:lnTo>
                <a:lnTo>
                  <a:pt x="1838269" y="217445"/>
                </a:lnTo>
                <a:lnTo>
                  <a:pt x="1847479" y="229507"/>
                </a:lnTo>
                <a:lnTo>
                  <a:pt x="1856053" y="241570"/>
                </a:lnTo>
                <a:lnTo>
                  <a:pt x="1864628" y="253950"/>
                </a:lnTo>
                <a:lnTo>
                  <a:pt x="1872884" y="266965"/>
                </a:lnTo>
                <a:lnTo>
                  <a:pt x="1881141" y="279980"/>
                </a:lnTo>
                <a:lnTo>
                  <a:pt x="1888763" y="292995"/>
                </a:lnTo>
                <a:lnTo>
                  <a:pt x="1896385" y="306327"/>
                </a:lnTo>
                <a:lnTo>
                  <a:pt x="1903372" y="319977"/>
                </a:lnTo>
                <a:lnTo>
                  <a:pt x="1910358" y="334262"/>
                </a:lnTo>
                <a:lnTo>
                  <a:pt x="1917027" y="347912"/>
                </a:lnTo>
                <a:lnTo>
                  <a:pt x="1923696" y="362514"/>
                </a:lnTo>
                <a:lnTo>
                  <a:pt x="1929730" y="376799"/>
                </a:lnTo>
                <a:lnTo>
                  <a:pt x="1935764" y="391718"/>
                </a:lnTo>
                <a:lnTo>
                  <a:pt x="1941163" y="406638"/>
                </a:lnTo>
                <a:lnTo>
                  <a:pt x="1946879" y="421875"/>
                </a:lnTo>
                <a:lnTo>
                  <a:pt x="1951960" y="437112"/>
                </a:lnTo>
                <a:lnTo>
                  <a:pt x="1956406" y="452666"/>
                </a:lnTo>
                <a:lnTo>
                  <a:pt x="1961488" y="468221"/>
                </a:lnTo>
                <a:lnTo>
                  <a:pt x="1965298" y="484410"/>
                </a:lnTo>
                <a:lnTo>
                  <a:pt x="1969427" y="500282"/>
                </a:lnTo>
                <a:lnTo>
                  <a:pt x="1973238" y="516154"/>
                </a:lnTo>
                <a:lnTo>
                  <a:pt x="1976731" y="532661"/>
                </a:lnTo>
                <a:lnTo>
                  <a:pt x="1979589" y="549167"/>
                </a:lnTo>
                <a:lnTo>
                  <a:pt x="1982447" y="565992"/>
                </a:lnTo>
                <a:lnTo>
                  <a:pt x="1984670" y="582816"/>
                </a:lnTo>
                <a:lnTo>
                  <a:pt x="1986893" y="599323"/>
                </a:lnTo>
                <a:lnTo>
                  <a:pt x="1989116" y="616464"/>
                </a:lnTo>
                <a:lnTo>
                  <a:pt x="1990704" y="633923"/>
                </a:lnTo>
                <a:lnTo>
                  <a:pt x="1991657" y="651065"/>
                </a:lnTo>
                <a:lnTo>
                  <a:pt x="1992927" y="668524"/>
                </a:lnTo>
                <a:lnTo>
                  <a:pt x="2001184" y="672016"/>
                </a:lnTo>
                <a:lnTo>
                  <a:pt x="2009124" y="675190"/>
                </a:lnTo>
                <a:lnTo>
                  <a:pt x="2016745" y="679317"/>
                </a:lnTo>
                <a:lnTo>
                  <a:pt x="2024050" y="684078"/>
                </a:lnTo>
                <a:lnTo>
                  <a:pt x="2030719" y="688840"/>
                </a:lnTo>
                <a:lnTo>
                  <a:pt x="2037070" y="694554"/>
                </a:lnTo>
                <a:lnTo>
                  <a:pt x="2043422" y="700903"/>
                </a:lnTo>
                <a:lnTo>
                  <a:pt x="2049138" y="707251"/>
                </a:lnTo>
                <a:lnTo>
                  <a:pt x="2054219" y="714552"/>
                </a:lnTo>
                <a:lnTo>
                  <a:pt x="2058983" y="722171"/>
                </a:lnTo>
                <a:lnTo>
                  <a:pt x="2063111" y="730742"/>
                </a:lnTo>
                <a:lnTo>
                  <a:pt x="2066922" y="739630"/>
                </a:lnTo>
                <a:lnTo>
                  <a:pt x="2070098" y="748836"/>
                </a:lnTo>
                <a:lnTo>
                  <a:pt x="2072956" y="758676"/>
                </a:lnTo>
                <a:lnTo>
                  <a:pt x="2075179" y="769469"/>
                </a:lnTo>
                <a:lnTo>
                  <a:pt x="2076767" y="781214"/>
                </a:lnTo>
                <a:lnTo>
                  <a:pt x="2077719" y="790420"/>
                </a:lnTo>
                <a:lnTo>
                  <a:pt x="2078037" y="799626"/>
                </a:lnTo>
                <a:lnTo>
                  <a:pt x="2078037" y="808831"/>
                </a:lnTo>
                <a:lnTo>
                  <a:pt x="2078037" y="818672"/>
                </a:lnTo>
                <a:lnTo>
                  <a:pt x="2077402" y="828195"/>
                </a:lnTo>
                <a:lnTo>
                  <a:pt x="2076449" y="838353"/>
                </a:lnTo>
                <a:lnTo>
                  <a:pt x="2075179" y="847876"/>
                </a:lnTo>
                <a:lnTo>
                  <a:pt x="2073591" y="858034"/>
                </a:lnTo>
                <a:lnTo>
                  <a:pt x="2071686" y="867558"/>
                </a:lnTo>
                <a:lnTo>
                  <a:pt x="2069463" y="877716"/>
                </a:lnTo>
                <a:lnTo>
                  <a:pt x="2066922" y="887239"/>
                </a:lnTo>
                <a:lnTo>
                  <a:pt x="2064381" y="897079"/>
                </a:lnTo>
                <a:lnTo>
                  <a:pt x="2061206" y="906602"/>
                </a:lnTo>
                <a:lnTo>
                  <a:pt x="2057712" y="916443"/>
                </a:lnTo>
                <a:lnTo>
                  <a:pt x="2054219" y="925966"/>
                </a:lnTo>
                <a:lnTo>
                  <a:pt x="2050091" y="935172"/>
                </a:lnTo>
                <a:lnTo>
                  <a:pt x="2045645" y="944060"/>
                </a:lnTo>
                <a:lnTo>
                  <a:pt x="2041199" y="952948"/>
                </a:lnTo>
                <a:lnTo>
                  <a:pt x="2036435" y="962154"/>
                </a:lnTo>
                <a:lnTo>
                  <a:pt x="2031671" y="970090"/>
                </a:lnTo>
                <a:lnTo>
                  <a:pt x="2026273" y="978343"/>
                </a:lnTo>
                <a:lnTo>
                  <a:pt x="2020874" y="986597"/>
                </a:lnTo>
                <a:lnTo>
                  <a:pt x="2014840" y="993898"/>
                </a:lnTo>
                <a:lnTo>
                  <a:pt x="2008806" y="1001516"/>
                </a:lnTo>
                <a:lnTo>
                  <a:pt x="2002455" y="1008182"/>
                </a:lnTo>
                <a:lnTo>
                  <a:pt x="1996421" y="1014849"/>
                </a:lnTo>
                <a:lnTo>
                  <a:pt x="1989434" y="1020563"/>
                </a:lnTo>
                <a:lnTo>
                  <a:pt x="1982765" y="1026276"/>
                </a:lnTo>
                <a:lnTo>
                  <a:pt x="1975778" y="1031355"/>
                </a:lnTo>
                <a:lnTo>
                  <a:pt x="1968474" y="1036434"/>
                </a:lnTo>
                <a:lnTo>
                  <a:pt x="1960852" y="1040244"/>
                </a:lnTo>
                <a:lnTo>
                  <a:pt x="1953231" y="1044053"/>
                </a:lnTo>
                <a:lnTo>
                  <a:pt x="1945609" y="1072622"/>
                </a:lnTo>
                <a:lnTo>
                  <a:pt x="1937987" y="1100557"/>
                </a:lnTo>
                <a:lnTo>
                  <a:pt x="1929095" y="1128491"/>
                </a:lnTo>
                <a:lnTo>
                  <a:pt x="1919568" y="1155791"/>
                </a:lnTo>
                <a:lnTo>
                  <a:pt x="1910041" y="1183408"/>
                </a:lnTo>
                <a:lnTo>
                  <a:pt x="1899243" y="1210073"/>
                </a:lnTo>
                <a:lnTo>
                  <a:pt x="1888128" y="1236420"/>
                </a:lnTo>
                <a:lnTo>
                  <a:pt x="1876695" y="1262133"/>
                </a:lnTo>
                <a:lnTo>
                  <a:pt x="1863992" y="1287845"/>
                </a:lnTo>
                <a:lnTo>
                  <a:pt x="1850972" y="1312288"/>
                </a:lnTo>
                <a:lnTo>
                  <a:pt x="1837316" y="1336731"/>
                </a:lnTo>
                <a:lnTo>
                  <a:pt x="1830012" y="1348793"/>
                </a:lnTo>
                <a:lnTo>
                  <a:pt x="1823025" y="1360221"/>
                </a:lnTo>
                <a:lnTo>
                  <a:pt x="1815721" y="1371649"/>
                </a:lnTo>
                <a:lnTo>
                  <a:pt x="1808099" y="1382759"/>
                </a:lnTo>
                <a:lnTo>
                  <a:pt x="1800478" y="1394187"/>
                </a:lnTo>
                <a:lnTo>
                  <a:pt x="1792538" y="1405297"/>
                </a:lnTo>
                <a:lnTo>
                  <a:pt x="1784599" y="1416090"/>
                </a:lnTo>
                <a:lnTo>
                  <a:pt x="1776342" y="1426248"/>
                </a:lnTo>
                <a:lnTo>
                  <a:pt x="1768085" y="1436724"/>
                </a:lnTo>
                <a:lnTo>
                  <a:pt x="1759511" y="1446882"/>
                </a:lnTo>
                <a:lnTo>
                  <a:pt x="1750619" y="1456722"/>
                </a:lnTo>
                <a:lnTo>
                  <a:pt x="1742044" y="1466563"/>
                </a:lnTo>
                <a:lnTo>
                  <a:pt x="1733152" y="1475769"/>
                </a:lnTo>
                <a:lnTo>
                  <a:pt x="1723942" y="1484974"/>
                </a:lnTo>
                <a:lnTo>
                  <a:pt x="1714733" y="1493862"/>
                </a:lnTo>
                <a:lnTo>
                  <a:pt x="1704888" y="1502433"/>
                </a:lnTo>
                <a:lnTo>
                  <a:pt x="1695361" y="1511004"/>
                </a:lnTo>
                <a:lnTo>
                  <a:pt x="1685516" y="1519258"/>
                </a:lnTo>
                <a:lnTo>
                  <a:pt x="1675671" y="1526876"/>
                </a:lnTo>
                <a:lnTo>
                  <a:pt x="1665509" y="1534812"/>
                </a:lnTo>
                <a:lnTo>
                  <a:pt x="1655029" y="1542113"/>
                </a:lnTo>
                <a:lnTo>
                  <a:pt x="1644867" y="1549414"/>
                </a:lnTo>
                <a:lnTo>
                  <a:pt x="1634387" y="1556080"/>
                </a:lnTo>
                <a:lnTo>
                  <a:pt x="1623589" y="1562746"/>
                </a:lnTo>
                <a:lnTo>
                  <a:pt x="1612474" y="1568778"/>
                </a:lnTo>
                <a:lnTo>
                  <a:pt x="1601677" y="1574492"/>
                </a:lnTo>
                <a:lnTo>
                  <a:pt x="1590244" y="1580206"/>
                </a:lnTo>
                <a:lnTo>
                  <a:pt x="1578811" y="1585285"/>
                </a:lnTo>
                <a:lnTo>
                  <a:pt x="1567061" y="1590047"/>
                </a:lnTo>
                <a:lnTo>
                  <a:pt x="1555628" y="1595126"/>
                </a:lnTo>
                <a:lnTo>
                  <a:pt x="1543561" y="1598935"/>
                </a:lnTo>
                <a:lnTo>
                  <a:pt x="1531493" y="1603061"/>
                </a:lnTo>
                <a:lnTo>
                  <a:pt x="1519107" y="1606553"/>
                </a:lnTo>
                <a:lnTo>
                  <a:pt x="1506722" y="1609728"/>
                </a:lnTo>
                <a:lnTo>
                  <a:pt x="1494337" y="1612902"/>
                </a:lnTo>
                <a:lnTo>
                  <a:pt x="1481634" y="1615442"/>
                </a:lnTo>
                <a:lnTo>
                  <a:pt x="1468613" y="1617346"/>
                </a:lnTo>
                <a:lnTo>
                  <a:pt x="1455593" y="1619251"/>
                </a:lnTo>
                <a:lnTo>
                  <a:pt x="1442255" y="1620521"/>
                </a:lnTo>
                <a:lnTo>
                  <a:pt x="1428916" y="1621473"/>
                </a:lnTo>
                <a:lnTo>
                  <a:pt x="1415578" y="1622108"/>
                </a:lnTo>
                <a:lnTo>
                  <a:pt x="1401605" y="1622425"/>
                </a:lnTo>
                <a:lnTo>
                  <a:pt x="1387949" y="1622108"/>
                </a:lnTo>
                <a:lnTo>
                  <a:pt x="1374611" y="1621473"/>
                </a:lnTo>
                <a:lnTo>
                  <a:pt x="1361273" y="1620521"/>
                </a:lnTo>
                <a:lnTo>
                  <a:pt x="1348253" y="1619251"/>
                </a:lnTo>
                <a:lnTo>
                  <a:pt x="1335232" y="1617664"/>
                </a:lnTo>
                <a:lnTo>
                  <a:pt x="1322212" y="1615442"/>
                </a:lnTo>
                <a:lnTo>
                  <a:pt x="1309509" y="1612902"/>
                </a:lnTo>
                <a:lnTo>
                  <a:pt x="1296806" y="1610363"/>
                </a:lnTo>
                <a:lnTo>
                  <a:pt x="1284738" y="1606871"/>
                </a:lnTo>
                <a:lnTo>
                  <a:pt x="1272353" y="1603061"/>
                </a:lnTo>
                <a:lnTo>
                  <a:pt x="1260602" y="1599570"/>
                </a:lnTo>
                <a:lnTo>
                  <a:pt x="1248535" y="1595443"/>
                </a:lnTo>
                <a:lnTo>
                  <a:pt x="1237102" y="1590681"/>
                </a:lnTo>
                <a:lnTo>
                  <a:pt x="1225669" y="1585602"/>
                </a:lnTo>
                <a:lnTo>
                  <a:pt x="1213919" y="1580523"/>
                </a:lnTo>
                <a:lnTo>
                  <a:pt x="1202804" y="1574809"/>
                </a:lnTo>
                <a:lnTo>
                  <a:pt x="1191689" y="1569413"/>
                </a:lnTo>
                <a:lnTo>
                  <a:pt x="1180891" y="1563064"/>
                </a:lnTo>
                <a:lnTo>
                  <a:pt x="1170094" y="1556715"/>
                </a:lnTo>
                <a:lnTo>
                  <a:pt x="1159932" y="1550049"/>
                </a:lnTo>
                <a:lnTo>
                  <a:pt x="1149452" y="1543065"/>
                </a:lnTo>
                <a:lnTo>
                  <a:pt x="1138972" y="1535447"/>
                </a:lnTo>
                <a:lnTo>
                  <a:pt x="1128809" y="1528146"/>
                </a:lnTo>
                <a:lnTo>
                  <a:pt x="1118965" y="1520210"/>
                </a:lnTo>
                <a:lnTo>
                  <a:pt x="1109120" y="1512274"/>
                </a:lnTo>
                <a:lnTo>
                  <a:pt x="1099593" y="1504020"/>
                </a:lnTo>
                <a:lnTo>
                  <a:pt x="1090383" y="1495450"/>
                </a:lnTo>
                <a:lnTo>
                  <a:pt x="1080856" y="1486561"/>
                </a:lnTo>
                <a:lnTo>
                  <a:pt x="1071646" y="1477356"/>
                </a:lnTo>
                <a:lnTo>
                  <a:pt x="1062754" y="1467833"/>
                </a:lnTo>
                <a:lnTo>
                  <a:pt x="1053862" y="1458309"/>
                </a:lnTo>
                <a:lnTo>
                  <a:pt x="1045287" y="1448786"/>
                </a:lnTo>
                <a:lnTo>
                  <a:pt x="1036713" y="1438628"/>
                </a:lnTo>
                <a:lnTo>
                  <a:pt x="1028456" y="1428153"/>
                </a:lnTo>
                <a:lnTo>
                  <a:pt x="1020517" y="1417677"/>
                </a:lnTo>
                <a:lnTo>
                  <a:pt x="1012260" y="1407519"/>
                </a:lnTo>
                <a:lnTo>
                  <a:pt x="1004320" y="1396409"/>
                </a:lnTo>
                <a:lnTo>
                  <a:pt x="996699" y="1385616"/>
                </a:lnTo>
                <a:lnTo>
                  <a:pt x="989077" y="1374506"/>
                </a:lnTo>
                <a:lnTo>
                  <a:pt x="981773" y="1362761"/>
                </a:lnTo>
                <a:lnTo>
                  <a:pt x="974786" y="1351333"/>
                </a:lnTo>
                <a:lnTo>
                  <a:pt x="967799" y="1339588"/>
                </a:lnTo>
                <a:lnTo>
                  <a:pt x="953826" y="1315145"/>
                </a:lnTo>
                <a:lnTo>
                  <a:pt x="940806" y="1290702"/>
                </a:lnTo>
                <a:lnTo>
                  <a:pt x="928738" y="1265942"/>
                </a:lnTo>
                <a:lnTo>
                  <a:pt x="916670" y="1239912"/>
                </a:lnTo>
                <a:lnTo>
                  <a:pt x="905555" y="1213882"/>
                </a:lnTo>
                <a:lnTo>
                  <a:pt x="894758" y="1187217"/>
                </a:lnTo>
                <a:lnTo>
                  <a:pt x="885230" y="1160235"/>
                </a:lnTo>
                <a:lnTo>
                  <a:pt x="876021" y="1132936"/>
                </a:lnTo>
                <a:lnTo>
                  <a:pt x="866811" y="1105319"/>
                </a:lnTo>
                <a:lnTo>
                  <a:pt x="858872" y="1077701"/>
                </a:lnTo>
                <a:lnTo>
                  <a:pt x="851250" y="1049449"/>
                </a:lnTo>
                <a:lnTo>
                  <a:pt x="842675" y="1046592"/>
                </a:lnTo>
                <a:lnTo>
                  <a:pt x="834736" y="1043101"/>
                </a:lnTo>
                <a:lnTo>
                  <a:pt x="826479" y="1039291"/>
                </a:lnTo>
                <a:lnTo>
                  <a:pt x="818222" y="1034530"/>
                </a:lnTo>
                <a:lnTo>
                  <a:pt x="810918" y="1029768"/>
                </a:lnTo>
                <a:lnTo>
                  <a:pt x="802979" y="1023737"/>
                </a:lnTo>
                <a:lnTo>
                  <a:pt x="795992" y="1017706"/>
                </a:lnTo>
                <a:lnTo>
                  <a:pt x="789006" y="1011039"/>
                </a:lnTo>
                <a:lnTo>
                  <a:pt x="782336" y="1004056"/>
                </a:lnTo>
                <a:lnTo>
                  <a:pt x="775667" y="996437"/>
                </a:lnTo>
                <a:lnTo>
                  <a:pt x="769316" y="988501"/>
                </a:lnTo>
                <a:lnTo>
                  <a:pt x="763282" y="980248"/>
                </a:lnTo>
                <a:lnTo>
                  <a:pt x="757566" y="971677"/>
                </a:lnTo>
                <a:lnTo>
                  <a:pt x="752167" y="962789"/>
                </a:lnTo>
                <a:lnTo>
                  <a:pt x="747403" y="953583"/>
                </a:lnTo>
                <a:lnTo>
                  <a:pt x="742322" y="944060"/>
                </a:lnTo>
                <a:lnTo>
                  <a:pt x="737876" y="934537"/>
                </a:lnTo>
                <a:lnTo>
                  <a:pt x="733430" y="924379"/>
                </a:lnTo>
                <a:lnTo>
                  <a:pt x="729937" y="914538"/>
                </a:lnTo>
                <a:lnTo>
                  <a:pt x="726126" y="904380"/>
                </a:lnTo>
                <a:lnTo>
                  <a:pt x="722633" y="893905"/>
                </a:lnTo>
                <a:lnTo>
                  <a:pt x="720092" y="883747"/>
                </a:lnTo>
                <a:lnTo>
                  <a:pt x="717551" y="873271"/>
                </a:lnTo>
                <a:lnTo>
                  <a:pt x="715328" y="862796"/>
                </a:lnTo>
                <a:lnTo>
                  <a:pt x="713423" y="852320"/>
                </a:lnTo>
                <a:lnTo>
                  <a:pt x="712153" y="842162"/>
                </a:lnTo>
                <a:lnTo>
                  <a:pt x="710882" y="831687"/>
                </a:lnTo>
                <a:lnTo>
                  <a:pt x="710247" y="821212"/>
                </a:lnTo>
                <a:lnTo>
                  <a:pt x="709612" y="810736"/>
                </a:lnTo>
                <a:lnTo>
                  <a:pt x="709612" y="800896"/>
                </a:lnTo>
                <a:lnTo>
                  <a:pt x="710565" y="790738"/>
                </a:lnTo>
                <a:lnTo>
                  <a:pt x="711200" y="781214"/>
                </a:lnTo>
                <a:lnTo>
                  <a:pt x="713105" y="768517"/>
                </a:lnTo>
                <a:lnTo>
                  <a:pt x="715646" y="756454"/>
                </a:lnTo>
                <a:lnTo>
                  <a:pt x="718822" y="745344"/>
                </a:lnTo>
                <a:lnTo>
                  <a:pt x="722633" y="735186"/>
                </a:lnTo>
                <a:lnTo>
                  <a:pt x="727079" y="725663"/>
                </a:lnTo>
                <a:lnTo>
                  <a:pt x="732160" y="716775"/>
                </a:lnTo>
                <a:lnTo>
                  <a:pt x="737559" y="708521"/>
                </a:lnTo>
                <a:lnTo>
                  <a:pt x="743910" y="701220"/>
                </a:lnTo>
                <a:lnTo>
                  <a:pt x="750579" y="694236"/>
                </a:lnTo>
                <a:lnTo>
                  <a:pt x="757566" y="688205"/>
                </a:lnTo>
                <a:lnTo>
                  <a:pt x="765505" y="682809"/>
                </a:lnTo>
                <a:lnTo>
                  <a:pt x="773762" y="677412"/>
                </a:lnTo>
                <a:lnTo>
                  <a:pt x="782336" y="673286"/>
                </a:lnTo>
                <a:lnTo>
                  <a:pt x="791546" y="669159"/>
                </a:lnTo>
                <a:lnTo>
                  <a:pt x="800756" y="666302"/>
                </a:lnTo>
                <a:lnTo>
                  <a:pt x="810600" y="663762"/>
                </a:lnTo>
                <a:lnTo>
                  <a:pt x="811553" y="646303"/>
                </a:lnTo>
                <a:lnTo>
                  <a:pt x="813141" y="629162"/>
                </a:lnTo>
                <a:lnTo>
                  <a:pt x="814411" y="612020"/>
                </a:lnTo>
                <a:lnTo>
                  <a:pt x="816634" y="594878"/>
                </a:lnTo>
                <a:lnTo>
                  <a:pt x="819175" y="578372"/>
                </a:lnTo>
                <a:lnTo>
                  <a:pt x="821716" y="561547"/>
                </a:lnTo>
                <a:lnTo>
                  <a:pt x="824574" y="544723"/>
                </a:lnTo>
                <a:lnTo>
                  <a:pt x="827432" y="528534"/>
                </a:lnTo>
                <a:lnTo>
                  <a:pt x="830925" y="512662"/>
                </a:lnTo>
                <a:lnTo>
                  <a:pt x="834736" y="496155"/>
                </a:lnTo>
                <a:lnTo>
                  <a:pt x="838865" y="480283"/>
                </a:lnTo>
                <a:lnTo>
                  <a:pt x="843311" y="464729"/>
                </a:lnTo>
                <a:lnTo>
                  <a:pt x="847757" y="448857"/>
                </a:lnTo>
                <a:lnTo>
                  <a:pt x="852520" y="433937"/>
                </a:lnTo>
                <a:lnTo>
                  <a:pt x="857601" y="418700"/>
                </a:lnTo>
                <a:lnTo>
                  <a:pt x="863318" y="403463"/>
                </a:lnTo>
                <a:lnTo>
                  <a:pt x="868717" y="388544"/>
                </a:lnTo>
                <a:lnTo>
                  <a:pt x="874750" y="373942"/>
                </a:lnTo>
                <a:lnTo>
                  <a:pt x="881102" y="359340"/>
                </a:lnTo>
                <a:lnTo>
                  <a:pt x="887453" y="345372"/>
                </a:lnTo>
                <a:lnTo>
                  <a:pt x="894122" y="331405"/>
                </a:lnTo>
                <a:lnTo>
                  <a:pt x="901109" y="317438"/>
                </a:lnTo>
                <a:lnTo>
                  <a:pt x="908731" y="304105"/>
                </a:lnTo>
                <a:lnTo>
                  <a:pt x="916035" y="290773"/>
                </a:lnTo>
                <a:lnTo>
                  <a:pt x="923657" y="277441"/>
                </a:lnTo>
                <a:lnTo>
                  <a:pt x="931596" y="264743"/>
                </a:lnTo>
                <a:lnTo>
                  <a:pt x="940171" y="252046"/>
                </a:lnTo>
                <a:lnTo>
                  <a:pt x="948427" y="239348"/>
                </a:lnTo>
                <a:lnTo>
                  <a:pt x="957320" y="227603"/>
                </a:lnTo>
                <a:lnTo>
                  <a:pt x="966212" y="215858"/>
                </a:lnTo>
                <a:lnTo>
                  <a:pt x="975421" y="204112"/>
                </a:lnTo>
                <a:lnTo>
                  <a:pt x="985266" y="192685"/>
                </a:lnTo>
                <a:lnTo>
                  <a:pt x="994793" y="181574"/>
                </a:lnTo>
                <a:lnTo>
                  <a:pt x="1004956" y="170781"/>
                </a:lnTo>
                <a:lnTo>
                  <a:pt x="1014800" y="160306"/>
                </a:lnTo>
                <a:lnTo>
                  <a:pt x="1025280" y="149831"/>
                </a:lnTo>
                <a:lnTo>
                  <a:pt x="1036078" y="140307"/>
                </a:lnTo>
                <a:lnTo>
                  <a:pt x="1046875" y="130784"/>
                </a:lnTo>
                <a:lnTo>
                  <a:pt x="1057991" y="121261"/>
                </a:lnTo>
                <a:lnTo>
                  <a:pt x="1069105" y="112055"/>
                </a:lnTo>
                <a:lnTo>
                  <a:pt x="1080538" y="103485"/>
                </a:lnTo>
                <a:lnTo>
                  <a:pt x="1092606" y="94914"/>
                </a:lnTo>
                <a:lnTo>
                  <a:pt x="1104356" y="86978"/>
                </a:lnTo>
                <a:lnTo>
                  <a:pt x="1116742" y="79359"/>
                </a:lnTo>
                <a:lnTo>
                  <a:pt x="1128809" y="72058"/>
                </a:lnTo>
                <a:lnTo>
                  <a:pt x="1141512" y="64440"/>
                </a:lnTo>
                <a:lnTo>
                  <a:pt x="1154533" y="57774"/>
                </a:lnTo>
                <a:lnTo>
                  <a:pt x="1167553" y="51425"/>
                </a:lnTo>
                <a:lnTo>
                  <a:pt x="1180574" y="45711"/>
                </a:lnTo>
                <a:lnTo>
                  <a:pt x="1193912" y="39680"/>
                </a:lnTo>
                <a:lnTo>
                  <a:pt x="1207568" y="34601"/>
                </a:lnTo>
                <a:lnTo>
                  <a:pt x="1221541" y="29522"/>
                </a:lnTo>
                <a:lnTo>
                  <a:pt x="1235514" y="24760"/>
                </a:lnTo>
                <a:lnTo>
                  <a:pt x="1249805" y="20633"/>
                </a:lnTo>
                <a:lnTo>
                  <a:pt x="1264096" y="16507"/>
                </a:lnTo>
                <a:lnTo>
                  <a:pt x="1278704" y="13332"/>
                </a:lnTo>
                <a:lnTo>
                  <a:pt x="1293630" y="10158"/>
                </a:lnTo>
                <a:lnTo>
                  <a:pt x="1308556" y="7618"/>
                </a:lnTo>
                <a:lnTo>
                  <a:pt x="1323164" y="5396"/>
                </a:lnTo>
                <a:lnTo>
                  <a:pt x="1339043" y="3174"/>
                </a:lnTo>
                <a:lnTo>
                  <a:pt x="1354287" y="1905"/>
                </a:lnTo>
                <a:lnTo>
                  <a:pt x="1369848" y="952"/>
                </a:lnTo>
                <a:lnTo>
                  <a:pt x="1385726" y="317"/>
                </a:lnTo>
                <a:lnTo>
                  <a:pt x="1401605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角三角形 4"/>
          <p:cNvSpPr/>
          <p:nvPr/>
        </p:nvSpPr>
        <p:spPr>
          <a:xfrm flipH="1">
            <a:off x="1905000" y="0"/>
            <a:ext cx="10287000" cy="6858000"/>
          </a:xfrm>
          <a:prstGeom prst="rtTriangle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" b="149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-5415310"/>
            <a:ext cx="6400800" cy="639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2"/>
          <p:cNvSpPr txBox="1"/>
          <p:nvPr/>
        </p:nvSpPr>
        <p:spPr>
          <a:xfrm>
            <a:off x="4169200" y="2708921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11155" y="3933056"/>
            <a:ext cx="387157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Thanks for viewing</a:t>
            </a:r>
            <a:endParaRPr lang="en-US" altLang="zh-CN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4169200" y="2708921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4169200" y="2708921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4169200" y="2732728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775520" y="3933057"/>
            <a:ext cx="90730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6019525" y="3860560"/>
            <a:ext cx="148483" cy="1484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-870188" y="3464516"/>
            <a:ext cx="792088" cy="792088"/>
            <a:chOff x="3575720" y="5013176"/>
            <a:chExt cx="792088" cy="792088"/>
          </a:xfrm>
        </p:grpSpPr>
        <p:sp>
          <p:nvSpPr>
            <p:cNvPr id="13" name="燕尾形 12"/>
            <p:cNvSpPr/>
            <p:nvPr/>
          </p:nvSpPr>
          <p:spPr>
            <a:xfrm>
              <a:off x="3760680" y="5138094"/>
              <a:ext cx="504056" cy="504056"/>
            </a:xfrm>
            <a:prstGeom prst="chevron">
              <a:avLst>
                <a:gd name="adj" fmla="val 581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575720" y="5013176"/>
              <a:ext cx="792088" cy="7920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xit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6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xit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6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.01042 L 0.92864 0.01042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32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86400000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2864 0.01042 L 0.53255 0.01042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05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4800000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256 0.01042 L 0.53256 0.26042 " pathEditMode="relative" rAng="0" ptsTypes="AA">
                                      <p:cBhvr>
                                        <p:cTn id="4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9" grpId="0"/>
      <p:bldP spid="9" grpId="1"/>
      <p:bldP spid="11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WPS 演示</Application>
  <PresentationFormat>自定义</PresentationFormat>
  <Paragraphs>228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4" baseType="lpstr">
      <vt:lpstr>Arial</vt:lpstr>
      <vt:lpstr>宋体</vt:lpstr>
      <vt:lpstr>Wingdings</vt:lpstr>
      <vt:lpstr>方正品尚黑简体</vt:lpstr>
      <vt:lpstr>黑体</vt:lpstr>
      <vt:lpstr>Kozuka Gothic Pro EL</vt:lpstr>
      <vt:lpstr>HAKUYOCaoShu3500</vt:lpstr>
      <vt:lpstr>微软雅黑</vt:lpstr>
      <vt:lpstr>Lao UI</vt:lpstr>
      <vt:lpstr>Tahoma</vt:lpstr>
      <vt:lpstr>GulimChe</vt:lpstr>
      <vt:lpstr>方正清刻本悦宋简体</vt:lpstr>
      <vt:lpstr>幼圆</vt:lpstr>
      <vt:lpstr>Calibri</vt:lpstr>
      <vt:lpstr>MS UI Gothic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E微尘</dc:creator>
  <cp:lastModifiedBy>♛</cp:lastModifiedBy>
  <cp:revision>25</cp:revision>
  <dcterms:created xsi:type="dcterms:W3CDTF">2015-04-04T09:45:00Z</dcterms:created>
  <dcterms:modified xsi:type="dcterms:W3CDTF">2019-11-06T07:24:06Z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