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7" r:id="rId1"/>
  </p:sldMasterIdLst>
  <p:notesMasterIdLst>
    <p:notesMasterId r:id="rId44"/>
  </p:notesMasterIdLst>
  <p:sldIdLst>
    <p:sldId id="337" r:id="rId2"/>
    <p:sldId id="339" r:id="rId3"/>
    <p:sldId id="362" r:id="rId4"/>
    <p:sldId id="291" r:id="rId5"/>
    <p:sldId id="343" r:id="rId6"/>
    <p:sldId id="347" r:id="rId7"/>
    <p:sldId id="349" r:id="rId8"/>
    <p:sldId id="289" r:id="rId9"/>
    <p:sldId id="350" r:id="rId10"/>
    <p:sldId id="351" r:id="rId11"/>
    <p:sldId id="335" r:id="rId12"/>
    <p:sldId id="363" r:id="rId13"/>
    <p:sldId id="358" r:id="rId14"/>
    <p:sldId id="338" r:id="rId15"/>
    <p:sldId id="352" r:id="rId16"/>
    <p:sldId id="276" r:id="rId17"/>
    <p:sldId id="320" r:id="rId18"/>
    <p:sldId id="355" r:id="rId19"/>
    <p:sldId id="290" r:id="rId20"/>
    <p:sldId id="361" r:id="rId21"/>
    <p:sldId id="340" r:id="rId22"/>
    <p:sldId id="364" r:id="rId23"/>
    <p:sldId id="353" r:id="rId24"/>
    <p:sldId id="342" r:id="rId25"/>
    <p:sldId id="357" r:id="rId26"/>
    <p:sldId id="356" r:id="rId27"/>
    <p:sldId id="346" r:id="rId28"/>
    <p:sldId id="299" r:id="rId29"/>
    <p:sldId id="341" r:id="rId30"/>
    <p:sldId id="319" r:id="rId31"/>
    <p:sldId id="354" r:id="rId32"/>
    <p:sldId id="365" r:id="rId33"/>
    <p:sldId id="332" r:id="rId34"/>
    <p:sldId id="284" r:id="rId35"/>
    <p:sldId id="321" r:id="rId36"/>
    <p:sldId id="359" r:id="rId37"/>
    <p:sldId id="360" r:id="rId38"/>
    <p:sldId id="277" r:id="rId39"/>
    <p:sldId id="334" r:id="rId40"/>
    <p:sldId id="295" r:id="rId41"/>
    <p:sldId id="293" r:id="rId42"/>
    <p:sldId id="331" r:id="rId43"/>
  </p:sldIdLst>
  <p:sldSz cx="9144000" cy="5143500" type="screen16x9"/>
  <p:notesSz cx="6858000" cy="9144000"/>
  <p:custDataLst>
    <p:tags r:id="rId45"/>
  </p:custDataLst>
  <p:defaultTex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23182" indent="-60455" algn="l" rtl="0" fontAlgn="base">
      <a:spcBef>
        <a:spcPct val="0"/>
      </a:spcBef>
      <a:spcAft>
        <a:spcPct val="0"/>
      </a:spcAft>
      <a:defRPr b="1" kern="1200">
        <a:solidFill>
          <a:schemeClr val="tx1"/>
        </a:solidFill>
        <a:latin typeface="Arial" charset="0"/>
        <a:ea typeface="华文细黑" pitchFamily="2" charset="-122"/>
        <a:cs typeface="+mn-cs"/>
      </a:defRPr>
    </a:lvl2pPr>
    <a:lvl3pPr marL="847625" indent="-122169" algn="l" rtl="0" fontAlgn="base">
      <a:spcBef>
        <a:spcPct val="0"/>
      </a:spcBef>
      <a:spcAft>
        <a:spcPct val="0"/>
      </a:spcAft>
      <a:defRPr b="1" kern="1200">
        <a:solidFill>
          <a:schemeClr val="tx1"/>
        </a:solidFill>
        <a:latin typeface="Arial" charset="0"/>
        <a:ea typeface="华文细黑" pitchFamily="2" charset="-122"/>
        <a:cs typeface="+mn-cs"/>
      </a:defRPr>
    </a:lvl3pPr>
    <a:lvl4pPr marL="1272066" indent="-183883" algn="l" rtl="0" fontAlgn="base">
      <a:spcBef>
        <a:spcPct val="0"/>
      </a:spcBef>
      <a:spcAft>
        <a:spcPct val="0"/>
      </a:spcAft>
      <a:defRPr b="1" kern="1200">
        <a:solidFill>
          <a:schemeClr val="tx1"/>
        </a:solidFill>
        <a:latin typeface="Arial" charset="0"/>
        <a:ea typeface="华文细黑" pitchFamily="2" charset="-122"/>
        <a:cs typeface="+mn-cs"/>
      </a:defRPr>
    </a:lvl4pPr>
    <a:lvl5pPr marL="1695248" indent="-244338" algn="l" rtl="0" fontAlgn="base">
      <a:spcBef>
        <a:spcPct val="0"/>
      </a:spcBef>
      <a:spcAft>
        <a:spcPct val="0"/>
      </a:spcAft>
      <a:defRPr b="1" kern="1200">
        <a:solidFill>
          <a:schemeClr val="tx1"/>
        </a:solidFill>
        <a:latin typeface="Arial" charset="0"/>
        <a:ea typeface="华文细黑" pitchFamily="2" charset="-122"/>
        <a:cs typeface="+mn-cs"/>
      </a:defRPr>
    </a:lvl5pPr>
    <a:lvl6pPr marL="1813638" algn="l" defTabSz="725454" rtl="0" eaLnBrk="1" latinLnBrk="0" hangingPunct="1">
      <a:defRPr b="1" kern="1200">
        <a:solidFill>
          <a:schemeClr val="tx1"/>
        </a:solidFill>
        <a:latin typeface="Arial" charset="0"/>
        <a:ea typeface="华文细黑" pitchFamily="2" charset="-122"/>
        <a:cs typeface="+mn-cs"/>
      </a:defRPr>
    </a:lvl6pPr>
    <a:lvl7pPr marL="2176367" algn="l" defTabSz="725454" rtl="0" eaLnBrk="1" latinLnBrk="0" hangingPunct="1">
      <a:defRPr b="1" kern="1200">
        <a:solidFill>
          <a:schemeClr val="tx1"/>
        </a:solidFill>
        <a:latin typeface="Arial" charset="0"/>
        <a:ea typeface="华文细黑" pitchFamily="2" charset="-122"/>
        <a:cs typeface="+mn-cs"/>
      </a:defRPr>
    </a:lvl7pPr>
    <a:lvl8pPr marL="2539094" algn="l" defTabSz="725454" rtl="0" eaLnBrk="1" latinLnBrk="0" hangingPunct="1">
      <a:defRPr b="1" kern="1200">
        <a:solidFill>
          <a:schemeClr val="tx1"/>
        </a:solidFill>
        <a:latin typeface="Arial" charset="0"/>
        <a:ea typeface="华文细黑" pitchFamily="2" charset="-122"/>
        <a:cs typeface="+mn-cs"/>
      </a:defRPr>
    </a:lvl8pPr>
    <a:lvl9pPr marL="2901821" algn="l" defTabSz="725454" rtl="0" eaLnBrk="1" latinLnBrk="0" hangingPunct="1">
      <a:defRPr b="1" kern="1200">
        <a:solidFill>
          <a:schemeClr val="tx1"/>
        </a:solidFill>
        <a:latin typeface="Arial" charset="0"/>
        <a:ea typeface="华文细黑" pitchFamily="2" charset="-122"/>
        <a:cs typeface="+mn-cs"/>
      </a:defRPr>
    </a:lvl9pPr>
  </p:defaultTextStyle>
  <p:extLst>
    <p:ext uri="{EFAFB233-063F-42B5-8137-9DF3F51BA10A}">
      <p15:sldGuideLst xmlns:p15="http://schemas.microsoft.com/office/powerpoint/2012/main">
        <p15:guide id="1" orient="horz" pos="1416">
          <p15:clr>
            <a:srgbClr val="A4A3A4"/>
          </p15:clr>
        </p15:guide>
        <p15:guide id="2" orient="horz" pos="327">
          <p15:clr>
            <a:srgbClr val="A4A3A4"/>
          </p15:clr>
        </p15:guide>
        <p15:guide id="3" orient="horz" pos="2402">
          <p15:clr>
            <a:srgbClr val="A4A3A4"/>
          </p15:clr>
        </p15:guide>
        <p15:guide id="4" orient="horz" pos="2674">
          <p15:clr>
            <a:srgbClr val="A4A3A4"/>
          </p15:clr>
        </p15:guide>
        <p15:guide id="5" orient="horz" pos="3083">
          <p15:clr>
            <a:srgbClr val="A4A3A4"/>
          </p15:clr>
        </p15:guide>
        <p15:guide id="6" pos="295">
          <p15:clr>
            <a:srgbClr val="A4A3A4"/>
          </p15:clr>
        </p15:guide>
        <p15:guide id="7" pos="2880">
          <p15:clr>
            <a:srgbClr val="A4A3A4"/>
          </p15:clr>
        </p15:guide>
        <p15:guide id="8" pos="546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319D"/>
    <a:srgbClr val="133FCB"/>
    <a:srgbClr val="067C0C"/>
    <a:srgbClr val="08A810"/>
    <a:srgbClr val="FF9900"/>
    <a:srgbClr val="045408"/>
    <a:srgbClr val="FF0000"/>
    <a:srgbClr val="DE0000"/>
    <a:srgbClr val="AC0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7" autoAdjust="0"/>
    <p:restoredTop sz="94651" autoAdjust="0"/>
  </p:normalViewPr>
  <p:slideViewPr>
    <p:cSldViewPr>
      <p:cViewPr varScale="1">
        <p:scale>
          <a:sx n="115" d="100"/>
          <a:sy n="115" d="100"/>
        </p:scale>
        <p:origin x="864" y="102"/>
      </p:cViewPr>
      <p:guideLst>
        <p:guide orient="horz" pos="1416"/>
        <p:guide orient="horz" pos="327"/>
        <p:guide orient="horz" pos="2402"/>
        <p:guide orient="horz" pos="2674"/>
        <p:guide orient="horz" pos="3083"/>
        <p:guide pos="295"/>
        <p:guide pos="2880"/>
        <p:guide pos="5465"/>
      </p:guideLst>
    </p:cSldViewPr>
  </p:slideViewPr>
  <p:notesTextViewPr>
    <p:cViewPr>
      <p:scale>
        <a:sx n="100" d="100"/>
        <a:sy n="100" d="100"/>
      </p:scale>
      <p:origin x="0" y="0"/>
    </p:cViewPr>
  </p:notesTextViewPr>
  <p:sorterViewPr>
    <p:cViewPr>
      <p:scale>
        <a:sx n="124" d="100"/>
        <a:sy n="124" d="100"/>
      </p:scale>
      <p:origin x="0" y="0"/>
    </p:cViewPr>
  </p:sorterViewPr>
  <p:notesViewPr>
    <p:cSldViewPr>
      <p:cViewPr varScale="1">
        <p:scale>
          <a:sx n="63" d="100"/>
          <a:sy n="63" d="100"/>
        </p:scale>
        <p:origin x="-214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0070C0"/>
              </a:solidFill>
              <a:ln w="19050">
                <a:solidFill>
                  <a:schemeClr val="lt1"/>
                </a:solidFill>
              </a:ln>
              <a:effectLst/>
            </c:spPr>
          </c:dPt>
          <c:dPt>
            <c:idx val="1"/>
            <c:bubble3D val="0"/>
            <c:spPr>
              <a:solidFill>
                <a:schemeClr val="bg2"/>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rgbClr val="0070C0"/>
              </a:solidFill>
              <a:ln w="19050">
                <a:solidFill>
                  <a:schemeClr val="lt1"/>
                </a:solidFill>
              </a:ln>
              <a:effectLst/>
            </c:spPr>
          </c:dPt>
          <c:dPt>
            <c:idx val="1"/>
            <c:bubble3D val="0"/>
            <c:spPr>
              <a:solidFill>
                <a:schemeClr val="bg2"/>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rgbClr val="0070C0"/>
              </a:solidFill>
              <a:ln w="19050">
                <a:solidFill>
                  <a:schemeClr val="lt1"/>
                </a:solidFill>
              </a:ln>
              <a:effectLst/>
            </c:spPr>
          </c:dPt>
          <c:dPt>
            <c:idx val="1"/>
            <c:bubble3D val="0"/>
            <c:spPr>
              <a:solidFill>
                <a:schemeClr val="bg2"/>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ltLang="zh-CN"/>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ltLang="zh-CN"/>
          </a:p>
        </p:txBody>
      </p:sp>
      <p:sp>
        <p:nvSpPr>
          <p:cNvPr id="604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ltLang="zh-CN"/>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CA5E8DB0-55DC-4221-A99C-988BCD133BF3}" type="slidenum">
              <a:rPr lang="en-US" altLang="zh-CN"/>
              <a:pPr>
                <a:defRPr/>
              </a:pPr>
              <a:t>‹#›</a:t>
            </a:fld>
            <a:endParaRPr lang="en-US" altLang="zh-CN"/>
          </a:p>
        </p:txBody>
      </p:sp>
    </p:spTree>
    <p:extLst>
      <p:ext uri="{BB962C8B-B14F-4D97-AF65-F5344CB8AC3E}">
        <p14:creationId xmlns:p14="http://schemas.microsoft.com/office/powerpoint/2010/main" val="40729373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Arial" charset="0"/>
        <a:ea typeface="宋体" pitchFamily="2" charset="-122"/>
        <a:cs typeface="+mn-cs"/>
      </a:defRPr>
    </a:lvl1pPr>
    <a:lvl2pPr marL="423182" algn="l" rtl="0" eaLnBrk="0" fontAlgn="base" hangingPunct="0">
      <a:spcBef>
        <a:spcPct val="30000"/>
      </a:spcBef>
      <a:spcAft>
        <a:spcPct val="0"/>
      </a:spcAft>
      <a:defRPr sz="1100" kern="1200">
        <a:solidFill>
          <a:schemeClr val="tx1"/>
        </a:solidFill>
        <a:latin typeface="Arial" charset="0"/>
        <a:ea typeface="宋体" pitchFamily="2" charset="-122"/>
        <a:cs typeface="+mn-cs"/>
      </a:defRPr>
    </a:lvl2pPr>
    <a:lvl3pPr marL="847625" algn="l" rtl="0" eaLnBrk="0" fontAlgn="base" hangingPunct="0">
      <a:spcBef>
        <a:spcPct val="30000"/>
      </a:spcBef>
      <a:spcAft>
        <a:spcPct val="0"/>
      </a:spcAft>
      <a:defRPr sz="1100" kern="1200">
        <a:solidFill>
          <a:schemeClr val="tx1"/>
        </a:solidFill>
        <a:latin typeface="Arial" charset="0"/>
        <a:ea typeface="宋体" pitchFamily="2" charset="-122"/>
        <a:cs typeface="+mn-cs"/>
      </a:defRPr>
    </a:lvl3pPr>
    <a:lvl4pPr marL="1272066" algn="l" rtl="0" eaLnBrk="0" fontAlgn="base" hangingPunct="0">
      <a:spcBef>
        <a:spcPct val="30000"/>
      </a:spcBef>
      <a:spcAft>
        <a:spcPct val="0"/>
      </a:spcAft>
      <a:defRPr sz="1100" kern="1200">
        <a:solidFill>
          <a:schemeClr val="tx1"/>
        </a:solidFill>
        <a:latin typeface="Arial" charset="0"/>
        <a:ea typeface="宋体" pitchFamily="2" charset="-122"/>
        <a:cs typeface="+mn-cs"/>
      </a:defRPr>
    </a:lvl4pPr>
    <a:lvl5pPr marL="1695248" algn="l" rtl="0" eaLnBrk="0" fontAlgn="base" hangingPunct="0">
      <a:spcBef>
        <a:spcPct val="30000"/>
      </a:spcBef>
      <a:spcAft>
        <a:spcPct val="0"/>
      </a:spcAft>
      <a:defRPr sz="1100" kern="1200">
        <a:solidFill>
          <a:schemeClr val="tx1"/>
        </a:solidFill>
        <a:latin typeface="Arial" charset="0"/>
        <a:ea typeface="宋体" pitchFamily="2" charset="-122"/>
        <a:cs typeface="+mn-cs"/>
      </a:defRPr>
    </a:lvl5pPr>
    <a:lvl6pPr marL="2120204" algn="l" defTabSz="848081" rtl="0" eaLnBrk="1" latinLnBrk="0" hangingPunct="1">
      <a:defRPr sz="1100" kern="1200">
        <a:solidFill>
          <a:schemeClr val="tx1"/>
        </a:solidFill>
        <a:latin typeface="+mn-lt"/>
        <a:ea typeface="+mn-ea"/>
        <a:cs typeface="+mn-cs"/>
      </a:defRPr>
    </a:lvl6pPr>
    <a:lvl7pPr marL="2544247" algn="l" defTabSz="848081" rtl="0" eaLnBrk="1" latinLnBrk="0" hangingPunct="1">
      <a:defRPr sz="1100" kern="1200">
        <a:solidFill>
          <a:schemeClr val="tx1"/>
        </a:solidFill>
        <a:latin typeface="+mn-lt"/>
        <a:ea typeface="+mn-ea"/>
        <a:cs typeface="+mn-cs"/>
      </a:defRPr>
    </a:lvl7pPr>
    <a:lvl8pPr marL="2968288" algn="l" defTabSz="848081" rtl="0" eaLnBrk="1" latinLnBrk="0" hangingPunct="1">
      <a:defRPr sz="1100" kern="1200">
        <a:solidFill>
          <a:schemeClr val="tx1"/>
        </a:solidFill>
        <a:latin typeface="+mn-lt"/>
        <a:ea typeface="+mn-ea"/>
        <a:cs typeface="+mn-cs"/>
      </a:defRPr>
    </a:lvl8pPr>
    <a:lvl9pPr marL="3392328" algn="l" defTabSz="848081"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0</a:t>
            </a:fld>
            <a:endParaRPr lang="en-US" altLang="zh-CN"/>
          </a:p>
        </p:txBody>
      </p:sp>
    </p:spTree>
    <p:extLst>
      <p:ext uri="{BB962C8B-B14F-4D97-AF65-F5344CB8AC3E}">
        <p14:creationId xmlns:p14="http://schemas.microsoft.com/office/powerpoint/2010/main" val="2811660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a:t>
            </a:fld>
            <a:endParaRPr lang="en-US" altLang="zh-CN"/>
          </a:p>
        </p:txBody>
      </p:sp>
    </p:spTree>
    <p:extLst>
      <p:ext uri="{BB962C8B-B14F-4D97-AF65-F5344CB8AC3E}">
        <p14:creationId xmlns:p14="http://schemas.microsoft.com/office/powerpoint/2010/main" val="3944525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a:t>
            </a:fld>
            <a:endParaRPr lang="en-US" altLang="zh-CN" dirty="0"/>
          </a:p>
        </p:txBody>
      </p:sp>
    </p:spTree>
    <p:extLst>
      <p:ext uri="{BB962C8B-B14F-4D97-AF65-F5344CB8AC3E}">
        <p14:creationId xmlns:p14="http://schemas.microsoft.com/office/powerpoint/2010/main" val="376258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a:t>
            </a:fld>
            <a:endParaRPr lang="en-US" altLang="zh-CN"/>
          </a:p>
        </p:txBody>
      </p:sp>
    </p:spTree>
    <p:extLst>
      <p:ext uri="{BB962C8B-B14F-4D97-AF65-F5344CB8AC3E}">
        <p14:creationId xmlns:p14="http://schemas.microsoft.com/office/powerpoint/2010/main" val="2332744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a:t>
            </a:fld>
            <a:endParaRPr lang="en-US" altLang="zh-CN"/>
          </a:p>
        </p:txBody>
      </p:sp>
    </p:spTree>
    <p:extLst>
      <p:ext uri="{BB962C8B-B14F-4D97-AF65-F5344CB8AC3E}">
        <p14:creationId xmlns:p14="http://schemas.microsoft.com/office/powerpoint/2010/main" val="3415932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5</a:t>
            </a:fld>
            <a:endParaRPr lang="en-US" altLang="zh-CN"/>
          </a:p>
        </p:txBody>
      </p:sp>
    </p:spTree>
    <p:extLst>
      <p:ext uri="{BB962C8B-B14F-4D97-AF65-F5344CB8AC3E}">
        <p14:creationId xmlns:p14="http://schemas.microsoft.com/office/powerpoint/2010/main" val="4135504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6</a:t>
            </a:fld>
            <a:endParaRPr lang="en-US" altLang="zh-CN"/>
          </a:p>
        </p:txBody>
      </p:sp>
    </p:spTree>
    <p:extLst>
      <p:ext uri="{BB962C8B-B14F-4D97-AF65-F5344CB8AC3E}">
        <p14:creationId xmlns:p14="http://schemas.microsoft.com/office/powerpoint/2010/main" val="1549372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7</a:t>
            </a:fld>
            <a:endParaRPr lang="en-US" altLang="zh-CN"/>
          </a:p>
        </p:txBody>
      </p:sp>
    </p:spTree>
    <p:extLst>
      <p:ext uri="{BB962C8B-B14F-4D97-AF65-F5344CB8AC3E}">
        <p14:creationId xmlns:p14="http://schemas.microsoft.com/office/powerpoint/2010/main" val="419534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8</a:t>
            </a:fld>
            <a:endParaRPr lang="en-US" altLang="zh-CN"/>
          </a:p>
        </p:txBody>
      </p:sp>
    </p:spTree>
    <p:extLst>
      <p:ext uri="{BB962C8B-B14F-4D97-AF65-F5344CB8AC3E}">
        <p14:creationId xmlns:p14="http://schemas.microsoft.com/office/powerpoint/2010/main" val="2788855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9</a:t>
            </a:fld>
            <a:endParaRPr lang="en-US" altLang="zh-CN"/>
          </a:p>
        </p:txBody>
      </p:sp>
    </p:spTree>
    <p:extLst>
      <p:ext uri="{BB962C8B-B14F-4D97-AF65-F5344CB8AC3E}">
        <p14:creationId xmlns:p14="http://schemas.microsoft.com/office/powerpoint/2010/main" val="1284067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10</a:t>
            </a:fld>
            <a:endParaRPr lang="en-US" altLang="zh-CN"/>
          </a:p>
        </p:txBody>
      </p:sp>
    </p:spTree>
    <p:extLst>
      <p:ext uri="{BB962C8B-B14F-4D97-AF65-F5344CB8AC3E}">
        <p14:creationId xmlns:p14="http://schemas.microsoft.com/office/powerpoint/2010/main" val="2315893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11</a:t>
            </a:fld>
            <a:endParaRPr lang="en-US" altLang="zh-CN" dirty="0"/>
          </a:p>
        </p:txBody>
      </p:sp>
    </p:spTree>
    <p:extLst>
      <p:ext uri="{BB962C8B-B14F-4D97-AF65-F5344CB8AC3E}">
        <p14:creationId xmlns:p14="http://schemas.microsoft.com/office/powerpoint/2010/main" val="2380310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12</a:t>
            </a:fld>
            <a:endParaRPr lang="en-US" altLang="zh-CN"/>
          </a:p>
        </p:txBody>
      </p:sp>
    </p:spTree>
    <p:extLst>
      <p:ext uri="{BB962C8B-B14F-4D97-AF65-F5344CB8AC3E}">
        <p14:creationId xmlns:p14="http://schemas.microsoft.com/office/powerpoint/2010/main" val="92557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13</a:t>
            </a:fld>
            <a:endParaRPr lang="en-US" altLang="zh-CN"/>
          </a:p>
        </p:txBody>
      </p:sp>
    </p:spTree>
    <p:extLst>
      <p:ext uri="{BB962C8B-B14F-4D97-AF65-F5344CB8AC3E}">
        <p14:creationId xmlns:p14="http://schemas.microsoft.com/office/powerpoint/2010/main" val="2522766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14</a:t>
            </a:fld>
            <a:endParaRPr lang="en-US" altLang="zh-CN"/>
          </a:p>
        </p:txBody>
      </p:sp>
    </p:spTree>
    <p:extLst>
      <p:ext uri="{BB962C8B-B14F-4D97-AF65-F5344CB8AC3E}">
        <p14:creationId xmlns:p14="http://schemas.microsoft.com/office/powerpoint/2010/main" val="1418478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15</a:t>
            </a:fld>
            <a:endParaRPr lang="en-US" altLang="zh-CN"/>
          </a:p>
        </p:txBody>
      </p:sp>
    </p:spTree>
    <p:extLst>
      <p:ext uri="{BB962C8B-B14F-4D97-AF65-F5344CB8AC3E}">
        <p14:creationId xmlns:p14="http://schemas.microsoft.com/office/powerpoint/2010/main" val="1450354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16</a:t>
            </a:fld>
            <a:endParaRPr lang="en-US" altLang="zh-CN"/>
          </a:p>
        </p:txBody>
      </p:sp>
    </p:spTree>
    <p:extLst>
      <p:ext uri="{BB962C8B-B14F-4D97-AF65-F5344CB8AC3E}">
        <p14:creationId xmlns:p14="http://schemas.microsoft.com/office/powerpoint/2010/main" val="824531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a:p>
        </p:txBody>
      </p:sp>
    </p:spTree>
    <p:extLst>
      <p:ext uri="{BB962C8B-B14F-4D97-AF65-F5344CB8AC3E}">
        <p14:creationId xmlns:p14="http://schemas.microsoft.com/office/powerpoint/2010/main" val="3943982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18</a:t>
            </a:fld>
            <a:endParaRPr lang="en-US" altLang="zh-CN"/>
          </a:p>
        </p:txBody>
      </p:sp>
    </p:spTree>
    <p:extLst>
      <p:ext uri="{BB962C8B-B14F-4D97-AF65-F5344CB8AC3E}">
        <p14:creationId xmlns:p14="http://schemas.microsoft.com/office/powerpoint/2010/main" val="3020502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19</a:t>
            </a:fld>
            <a:endParaRPr lang="en-US" altLang="zh-CN"/>
          </a:p>
        </p:txBody>
      </p:sp>
    </p:spTree>
    <p:extLst>
      <p:ext uri="{BB962C8B-B14F-4D97-AF65-F5344CB8AC3E}">
        <p14:creationId xmlns:p14="http://schemas.microsoft.com/office/powerpoint/2010/main" val="3380924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20</a:t>
            </a:fld>
            <a:endParaRPr lang="en-US" altLang="zh-CN"/>
          </a:p>
        </p:txBody>
      </p:sp>
    </p:spTree>
    <p:extLst>
      <p:ext uri="{BB962C8B-B14F-4D97-AF65-F5344CB8AC3E}">
        <p14:creationId xmlns:p14="http://schemas.microsoft.com/office/powerpoint/2010/main" val="2289400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21</a:t>
            </a:fld>
            <a:endParaRPr lang="en-US" altLang="zh-CN" dirty="0"/>
          </a:p>
        </p:txBody>
      </p:sp>
    </p:spTree>
    <p:extLst>
      <p:ext uri="{BB962C8B-B14F-4D97-AF65-F5344CB8AC3E}">
        <p14:creationId xmlns:p14="http://schemas.microsoft.com/office/powerpoint/2010/main" val="606473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22</a:t>
            </a:fld>
            <a:endParaRPr lang="en-US" altLang="zh-CN"/>
          </a:p>
        </p:txBody>
      </p:sp>
    </p:spTree>
    <p:extLst>
      <p:ext uri="{BB962C8B-B14F-4D97-AF65-F5344CB8AC3E}">
        <p14:creationId xmlns:p14="http://schemas.microsoft.com/office/powerpoint/2010/main" val="2012102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23</a:t>
            </a:fld>
            <a:endParaRPr lang="en-US" altLang="zh-CN"/>
          </a:p>
        </p:txBody>
      </p:sp>
    </p:spTree>
    <p:extLst>
      <p:ext uri="{BB962C8B-B14F-4D97-AF65-F5344CB8AC3E}">
        <p14:creationId xmlns:p14="http://schemas.microsoft.com/office/powerpoint/2010/main" val="2306169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24</a:t>
            </a:fld>
            <a:endParaRPr lang="en-US" altLang="zh-CN"/>
          </a:p>
        </p:txBody>
      </p:sp>
    </p:spTree>
    <p:extLst>
      <p:ext uri="{BB962C8B-B14F-4D97-AF65-F5344CB8AC3E}">
        <p14:creationId xmlns:p14="http://schemas.microsoft.com/office/powerpoint/2010/main" val="370628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25</a:t>
            </a:fld>
            <a:endParaRPr lang="en-US" altLang="zh-CN"/>
          </a:p>
        </p:txBody>
      </p:sp>
    </p:spTree>
    <p:extLst>
      <p:ext uri="{BB962C8B-B14F-4D97-AF65-F5344CB8AC3E}">
        <p14:creationId xmlns:p14="http://schemas.microsoft.com/office/powerpoint/2010/main" val="2498466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26</a:t>
            </a:fld>
            <a:endParaRPr lang="en-US" altLang="zh-CN"/>
          </a:p>
        </p:txBody>
      </p:sp>
    </p:spTree>
    <p:extLst>
      <p:ext uri="{BB962C8B-B14F-4D97-AF65-F5344CB8AC3E}">
        <p14:creationId xmlns:p14="http://schemas.microsoft.com/office/powerpoint/2010/main" val="1728173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27</a:t>
            </a:fld>
            <a:endParaRPr lang="en-US" altLang="zh-CN"/>
          </a:p>
        </p:txBody>
      </p:sp>
    </p:spTree>
    <p:extLst>
      <p:ext uri="{BB962C8B-B14F-4D97-AF65-F5344CB8AC3E}">
        <p14:creationId xmlns:p14="http://schemas.microsoft.com/office/powerpoint/2010/main" val="3926931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28</a:t>
            </a:fld>
            <a:endParaRPr lang="en-US" altLang="zh-CN"/>
          </a:p>
        </p:txBody>
      </p:sp>
    </p:spTree>
    <p:extLst>
      <p:ext uri="{BB962C8B-B14F-4D97-AF65-F5344CB8AC3E}">
        <p14:creationId xmlns:p14="http://schemas.microsoft.com/office/powerpoint/2010/main" val="4191421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29</a:t>
            </a:fld>
            <a:endParaRPr lang="en-US" altLang="zh-CN"/>
          </a:p>
        </p:txBody>
      </p:sp>
    </p:spTree>
    <p:extLst>
      <p:ext uri="{BB962C8B-B14F-4D97-AF65-F5344CB8AC3E}">
        <p14:creationId xmlns:p14="http://schemas.microsoft.com/office/powerpoint/2010/main" val="1202478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30</a:t>
            </a:fld>
            <a:endParaRPr lang="en-US" altLang="zh-CN"/>
          </a:p>
        </p:txBody>
      </p:sp>
    </p:spTree>
    <p:extLst>
      <p:ext uri="{BB962C8B-B14F-4D97-AF65-F5344CB8AC3E}">
        <p14:creationId xmlns:p14="http://schemas.microsoft.com/office/powerpoint/2010/main" val="33392243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31</a:t>
            </a:fld>
            <a:endParaRPr lang="en-US" altLang="zh-CN" dirty="0"/>
          </a:p>
        </p:txBody>
      </p:sp>
    </p:spTree>
    <p:extLst>
      <p:ext uri="{BB962C8B-B14F-4D97-AF65-F5344CB8AC3E}">
        <p14:creationId xmlns:p14="http://schemas.microsoft.com/office/powerpoint/2010/main" val="31233123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32</a:t>
            </a:fld>
            <a:endParaRPr lang="en-US" altLang="zh-CN"/>
          </a:p>
        </p:txBody>
      </p:sp>
    </p:spTree>
    <p:extLst>
      <p:ext uri="{BB962C8B-B14F-4D97-AF65-F5344CB8AC3E}">
        <p14:creationId xmlns:p14="http://schemas.microsoft.com/office/powerpoint/2010/main" val="2649872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33</a:t>
            </a:fld>
            <a:endParaRPr lang="en-US" altLang="zh-CN"/>
          </a:p>
        </p:txBody>
      </p:sp>
    </p:spTree>
    <p:extLst>
      <p:ext uri="{BB962C8B-B14F-4D97-AF65-F5344CB8AC3E}">
        <p14:creationId xmlns:p14="http://schemas.microsoft.com/office/powerpoint/2010/main" val="3008643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34</a:t>
            </a:fld>
            <a:endParaRPr lang="en-US" altLang="zh-CN"/>
          </a:p>
        </p:txBody>
      </p:sp>
    </p:spTree>
    <p:extLst>
      <p:ext uri="{BB962C8B-B14F-4D97-AF65-F5344CB8AC3E}">
        <p14:creationId xmlns:p14="http://schemas.microsoft.com/office/powerpoint/2010/main" val="39142697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35</a:t>
            </a:fld>
            <a:endParaRPr lang="en-US" altLang="zh-CN"/>
          </a:p>
        </p:txBody>
      </p:sp>
    </p:spTree>
    <p:extLst>
      <p:ext uri="{BB962C8B-B14F-4D97-AF65-F5344CB8AC3E}">
        <p14:creationId xmlns:p14="http://schemas.microsoft.com/office/powerpoint/2010/main" val="1232803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36</a:t>
            </a:fld>
            <a:endParaRPr lang="en-US" altLang="zh-CN"/>
          </a:p>
        </p:txBody>
      </p:sp>
    </p:spTree>
    <p:extLst>
      <p:ext uri="{BB962C8B-B14F-4D97-AF65-F5344CB8AC3E}">
        <p14:creationId xmlns:p14="http://schemas.microsoft.com/office/powerpoint/2010/main" val="1844674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37</a:t>
            </a:fld>
            <a:endParaRPr lang="en-US" altLang="zh-CN"/>
          </a:p>
        </p:txBody>
      </p:sp>
    </p:spTree>
    <p:extLst>
      <p:ext uri="{BB962C8B-B14F-4D97-AF65-F5344CB8AC3E}">
        <p14:creationId xmlns:p14="http://schemas.microsoft.com/office/powerpoint/2010/main" val="31528881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38</a:t>
            </a:fld>
            <a:endParaRPr lang="en-US" altLang="zh-CN"/>
          </a:p>
        </p:txBody>
      </p:sp>
    </p:spTree>
    <p:extLst>
      <p:ext uri="{BB962C8B-B14F-4D97-AF65-F5344CB8AC3E}">
        <p14:creationId xmlns:p14="http://schemas.microsoft.com/office/powerpoint/2010/main" val="6820162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39</a:t>
            </a:fld>
            <a:endParaRPr lang="en-US" altLang="zh-CN"/>
          </a:p>
        </p:txBody>
      </p:sp>
    </p:spTree>
    <p:extLst>
      <p:ext uri="{BB962C8B-B14F-4D97-AF65-F5344CB8AC3E}">
        <p14:creationId xmlns:p14="http://schemas.microsoft.com/office/powerpoint/2010/main" val="21988459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40</a:t>
            </a:fld>
            <a:endParaRPr lang="en-US" altLang="zh-CN"/>
          </a:p>
        </p:txBody>
      </p:sp>
    </p:spTree>
    <p:extLst>
      <p:ext uri="{BB962C8B-B14F-4D97-AF65-F5344CB8AC3E}">
        <p14:creationId xmlns:p14="http://schemas.microsoft.com/office/powerpoint/2010/main" val="2287589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41</a:t>
            </a:fld>
            <a:endParaRPr lang="en-US" altLang="zh-CN"/>
          </a:p>
        </p:txBody>
      </p:sp>
    </p:spTree>
    <p:extLst>
      <p:ext uri="{BB962C8B-B14F-4D97-AF65-F5344CB8AC3E}">
        <p14:creationId xmlns:p14="http://schemas.microsoft.com/office/powerpoint/2010/main" val="2958318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35389064"/>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1279014"/>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240475"/>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519377"/>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5"/>
          </a:xfrm>
          <a:prstGeom prst="rect">
            <a:avLst/>
          </a:prstGeom>
        </p:spPr>
        <p:txBody>
          <a:bodyPr lIns="72545" tIns="36273" rIns="72545" bIns="36273" anchor="b"/>
          <a:lstStyle>
            <a:lvl1pPr algn="l">
              <a:defRPr sz="19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72545" tIns="36273" rIns="72545" bIns="36273"/>
          <a:lstStyle>
            <a:lvl1pPr marL="0" indent="0">
              <a:buNone/>
              <a:defRPr sz="2900"/>
            </a:lvl1pPr>
            <a:lvl2pPr marL="424041" indent="0">
              <a:buNone/>
              <a:defRPr sz="2600"/>
            </a:lvl2pPr>
            <a:lvl3pPr marL="848081" indent="0">
              <a:buNone/>
              <a:defRPr sz="2200"/>
            </a:lvl3pPr>
            <a:lvl4pPr marL="1272122" indent="0">
              <a:buNone/>
              <a:defRPr sz="1900"/>
            </a:lvl4pPr>
            <a:lvl5pPr marL="1696164" indent="0">
              <a:buNone/>
              <a:defRPr sz="1900"/>
            </a:lvl5pPr>
            <a:lvl6pPr marL="2120204" indent="0">
              <a:buNone/>
              <a:defRPr sz="1900"/>
            </a:lvl6pPr>
            <a:lvl7pPr marL="2544247" indent="0">
              <a:buNone/>
              <a:defRPr sz="1900"/>
            </a:lvl7pPr>
            <a:lvl8pPr marL="2968288" indent="0">
              <a:buNone/>
              <a:defRPr sz="1900"/>
            </a:lvl8pPr>
            <a:lvl9pPr marL="3392328" indent="0">
              <a:buNone/>
              <a:defRPr sz="1900"/>
            </a:lvl9pPr>
          </a:lstStyle>
          <a:p>
            <a:pPr lvl="0"/>
            <a:endParaRPr lang="zh-CN" altLang="en-US" noProof="0" smtClean="0"/>
          </a:p>
        </p:txBody>
      </p:sp>
      <p:sp>
        <p:nvSpPr>
          <p:cNvPr id="4" name="文本占位符 3"/>
          <p:cNvSpPr>
            <a:spLocks noGrp="1"/>
          </p:cNvSpPr>
          <p:nvPr>
            <p:ph type="body" sz="half" idx="2"/>
          </p:nvPr>
        </p:nvSpPr>
        <p:spPr>
          <a:xfrm>
            <a:off x="1792288" y="4025509"/>
            <a:ext cx="5486400" cy="603645"/>
          </a:xfrm>
          <a:prstGeom prst="rect">
            <a:avLst/>
          </a:prstGeom>
        </p:spPr>
        <p:txBody>
          <a:bodyPr lIns="72545" tIns="36273" rIns="72545" bIns="36273"/>
          <a:lstStyle>
            <a:lvl1pPr marL="0" indent="0">
              <a:buNone/>
              <a:defRPr sz="1300"/>
            </a:lvl1pPr>
            <a:lvl2pPr marL="424041" indent="0">
              <a:buNone/>
              <a:defRPr sz="1100"/>
            </a:lvl2pPr>
            <a:lvl3pPr marL="848081" indent="0">
              <a:buNone/>
              <a:defRPr sz="1000"/>
            </a:lvl3pPr>
            <a:lvl4pPr marL="1272122" indent="0">
              <a:buNone/>
              <a:defRPr sz="800"/>
            </a:lvl4pPr>
            <a:lvl5pPr marL="1696164" indent="0">
              <a:buNone/>
              <a:defRPr sz="800"/>
            </a:lvl5pPr>
            <a:lvl6pPr marL="2120204" indent="0">
              <a:buNone/>
              <a:defRPr sz="800"/>
            </a:lvl6pPr>
            <a:lvl7pPr marL="2544247" indent="0">
              <a:buNone/>
              <a:defRPr sz="800"/>
            </a:lvl7pPr>
            <a:lvl8pPr marL="2968288" indent="0">
              <a:buNone/>
              <a:defRPr sz="800"/>
            </a:lvl8pPr>
            <a:lvl9pPr marL="3392328" indent="0">
              <a:buNone/>
              <a:defRPr sz="800"/>
            </a:lvl9pPr>
          </a:lstStyle>
          <a:p>
            <a:pPr lvl="0"/>
            <a:r>
              <a:rPr lang="zh-CN" altLang="en-US" smtClean="0"/>
              <a:t>单击此处编辑母版文本样式</a:t>
            </a:r>
          </a:p>
        </p:txBody>
      </p:sp>
    </p:spTree>
    <p:extLst>
      <p:ext uri="{BB962C8B-B14F-4D97-AF65-F5344CB8AC3E}">
        <p14:creationId xmlns:p14="http://schemas.microsoft.com/office/powerpoint/2010/main" val="1837777649"/>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68671" y="87314"/>
            <a:ext cx="8206671" cy="486455"/>
          </a:xfrm>
          <a:prstGeom prst="rect">
            <a:avLst/>
          </a:prstGeom>
        </p:spPr>
        <p:txBody>
          <a:bodyPr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671" y="735920"/>
            <a:ext cx="8206671" cy="4029982"/>
          </a:xfrm>
          <a:prstGeom prst="rect">
            <a:avLst/>
          </a:prstGeom>
        </p:spPr>
        <p:txBody>
          <a:bodyPr vert="eaVert" lIns="72545" tIns="36273" rIns="72545" bIns="36273"/>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55917167"/>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86922"/>
            <a:ext cx="2051050" cy="4679156"/>
          </a:xfrm>
          <a:prstGeom prst="rect">
            <a:avLst/>
          </a:prstGeom>
        </p:spPr>
        <p:txBody>
          <a:bodyPr vert="eaVert"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8" y="86922"/>
            <a:ext cx="6003925" cy="4679156"/>
          </a:xfrm>
          <a:prstGeom prst="rect">
            <a:avLst/>
          </a:prstGeom>
        </p:spPr>
        <p:txBody>
          <a:bodyPr vert="eaVert" lIns="72545" tIns="36273" rIns="72545" bIns="36273"/>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8417875"/>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a:off x="175320" y="152053"/>
            <a:ext cx="372660" cy="3726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userDrawn="1"/>
        </p:nvSpPr>
        <p:spPr>
          <a:xfrm>
            <a:off x="358928" y="351869"/>
            <a:ext cx="248440" cy="2484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8" name="直接连接符 46"/>
          <p:cNvCxnSpPr>
            <a:cxnSpLocks noChangeShapeType="1"/>
          </p:cNvCxnSpPr>
          <p:nvPr userDrawn="1"/>
        </p:nvCxnSpPr>
        <p:spPr bwMode="auto">
          <a:xfrm flipH="1">
            <a:off x="641352" y="654051"/>
            <a:ext cx="8351711" cy="0"/>
          </a:xfrm>
          <a:prstGeom prst="line">
            <a:avLst/>
          </a:prstGeom>
          <a:noFill/>
          <a:ln w="9525" cmpd="sng">
            <a:solidFill>
              <a:srgbClr val="4D494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775"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Lst>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2pPr>
      <a:lvl3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3pPr>
      <a:lvl4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4pPr>
      <a:lvl5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5pPr>
      <a:lvl6pPr marL="424041" algn="l" rtl="0" fontAlgn="base">
        <a:spcBef>
          <a:spcPct val="0"/>
        </a:spcBef>
        <a:spcAft>
          <a:spcPct val="0"/>
        </a:spcAft>
        <a:defRPr sz="2600" b="1">
          <a:solidFill>
            <a:schemeClr val="tx1"/>
          </a:solidFill>
          <a:latin typeface="Arial" charset="0"/>
          <a:ea typeface="微软雅黑" pitchFamily="34" charset="-122"/>
          <a:cs typeface="宋体" pitchFamily="2" charset="-122"/>
        </a:defRPr>
      </a:lvl6pPr>
      <a:lvl7pPr marL="848081" algn="l" rtl="0" fontAlgn="base">
        <a:spcBef>
          <a:spcPct val="0"/>
        </a:spcBef>
        <a:spcAft>
          <a:spcPct val="0"/>
        </a:spcAft>
        <a:defRPr sz="2600" b="1">
          <a:solidFill>
            <a:schemeClr val="tx1"/>
          </a:solidFill>
          <a:latin typeface="Arial" charset="0"/>
          <a:ea typeface="微软雅黑" pitchFamily="34" charset="-122"/>
          <a:cs typeface="宋体" pitchFamily="2" charset="-122"/>
        </a:defRPr>
      </a:lvl7pPr>
      <a:lvl8pPr marL="1272122" algn="l" rtl="0" fontAlgn="base">
        <a:spcBef>
          <a:spcPct val="0"/>
        </a:spcBef>
        <a:spcAft>
          <a:spcPct val="0"/>
        </a:spcAft>
        <a:defRPr sz="2600" b="1">
          <a:solidFill>
            <a:schemeClr val="tx1"/>
          </a:solidFill>
          <a:latin typeface="Arial" charset="0"/>
          <a:ea typeface="微软雅黑" pitchFamily="34" charset="-122"/>
          <a:cs typeface="宋体" pitchFamily="2" charset="-122"/>
        </a:defRPr>
      </a:lvl8pPr>
      <a:lvl9pPr marL="1696164" algn="l" rtl="0" fontAlgn="base">
        <a:spcBef>
          <a:spcPct val="0"/>
        </a:spcBef>
        <a:spcAft>
          <a:spcPct val="0"/>
        </a:spcAft>
        <a:defRPr sz="2600" b="1">
          <a:solidFill>
            <a:schemeClr val="tx1"/>
          </a:solidFill>
          <a:latin typeface="Arial" charset="0"/>
          <a:ea typeface="微软雅黑" pitchFamily="34" charset="-122"/>
          <a:cs typeface="宋体" pitchFamily="2" charset="-122"/>
        </a:defRPr>
      </a:lvl9pPr>
    </p:titleStyle>
    <p:bodyStyle>
      <a:lvl1pPr marL="167509" indent="-167509" algn="l" rtl="0" eaLnBrk="0" fontAlgn="ctr" hangingPunct="0">
        <a:lnSpc>
          <a:spcPct val="120000"/>
        </a:lnSpc>
        <a:spcBef>
          <a:spcPct val="20000"/>
        </a:spcBef>
        <a:spcAft>
          <a:spcPct val="0"/>
        </a:spcAft>
        <a:buClr>
          <a:schemeClr val="accent1"/>
        </a:buClr>
        <a:buSzPct val="60000"/>
        <a:buFont typeface="Wingdings" pitchFamily="2" charset="2"/>
        <a:buChar char="l"/>
        <a:defRPr sz="1900" b="1">
          <a:solidFill>
            <a:schemeClr val="tx1"/>
          </a:solidFill>
          <a:latin typeface="+mn-lt"/>
          <a:ea typeface="+mn-ea"/>
          <a:cs typeface="+mn-cs"/>
        </a:defRPr>
      </a:lvl1pPr>
      <a:lvl2pPr marL="501269" indent="-167509" algn="l" rtl="0" eaLnBrk="0" fontAlgn="ctr" hangingPunct="0">
        <a:lnSpc>
          <a:spcPct val="120000"/>
        </a:lnSpc>
        <a:spcBef>
          <a:spcPct val="20000"/>
        </a:spcBef>
        <a:spcAft>
          <a:spcPct val="0"/>
        </a:spcAft>
        <a:buClr>
          <a:schemeClr val="accent1"/>
        </a:buClr>
        <a:buSzPct val="60000"/>
        <a:buFont typeface="Wingdings" pitchFamily="2" charset="2"/>
        <a:buChar char="l"/>
        <a:defRPr>
          <a:solidFill>
            <a:schemeClr val="tx1"/>
          </a:solidFill>
          <a:latin typeface="+mn-lt"/>
          <a:ea typeface="+mn-ea"/>
          <a:cs typeface="+mn-cs"/>
        </a:defRPr>
      </a:lvl2pPr>
      <a:lvl3pPr marL="829991" indent="-161213" algn="l" rtl="0" eaLnBrk="0" fontAlgn="ctr" hangingPunct="0">
        <a:lnSpc>
          <a:spcPct val="120000"/>
        </a:lnSpc>
        <a:spcBef>
          <a:spcPct val="20000"/>
        </a:spcBef>
        <a:spcAft>
          <a:spcPct val="0"/>
        </a:spcAft>
        <a:buClr>
          <a:schemeClr val="accent1"/>
        </a:buClr>
        <a:buSzPct val="60000"/>
        <a:buFont typeface="Wingdings" pitchFamily="2" charset="2"/>
        <a:buChar char="l"/>
        <a:defRPr sz="1400">
          <a:solidFill>
            <a:schemeClr val="tx1"/>
          </a:solidFill>
          <a:latin typeface="+mn-lt"/>
          <a:ea typeface="+mn-ea"/>
          <a:cs typeface="+mn-cs"/>
        </a:defRPr>
      </a:lvl3pPr>
      <a:lvl4pPr marL="1163752" indent="-167509" algn="l" rtl="0" eaLnBrk="0" fontAlgn="ctr" hangingPunct="0">
        <a:lnSpc>
          <a:spcPct val="120000"/>
        </a:lnSpc>
        <a:spcBef>
          <a:spcPct val="20000"/>
        </a:spcBef>
        <a:spcAft>
          <a:spcPct val="0"/>
        </a:spcAft>
        <a:buClr>
          <a:schemeClr val="accent1"/>
        </a:buClr>
        <a:buSzPct val="60000"/>
        <a:buFont typeface="Wingdings" pitchFamily="2" charset="2"/>
        <a:buChar char="l"/>
        <a:defRPr sz="1300">
          <a:solidFill>
            <a:schemeClr val="tx1"/>
          </a:solidFill>
          <a:latin typeface="+mn-lt"/>
          <a:ea typeface="+mn-ea"/>
          <a:cs typeface="+mn-cs"/>
        </a:defRPr>
      </a:lvl4pPr>
      <a:lvl5pPr marL="1501290" indent="-170029" algn="l" rtl="0" eaLnBrk="0" fontAlgn="ctr" hangingPunct="0">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5pPr>
      <a:lvl6pPr marL="1925853"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6pPr>
      <a:lvl7pPr marL="2349895"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7pPr>
      <a:lvl8pPr marL="2773937"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8pPr>
      <a:lvl9pPr marL="3197976"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9pPr>
    </p:bodyStyle>
    <p:otherStyle>
      <a:defPPr>
        <a:defRPr lang="zh-CN"/>
      </a:defPPr>
      <a:lvl1pPr marL="0" algn="l" defTabSz="848081" rtl="0" eaLnBrk="1" latinLnBrk="0" hangingPunct="1">
        <a:defRPr sz="1700" kern="1200">
          <a:solidFill>
            <a:schemeClr val="tx1"/>
          </a:solidFill>
          <a:latin typeface="+mn-lt"/>
          <a:ea typeface="+mn-ea"/>
          <a:cs typeface="+mn-cs"/>
        </a:defRPr>
      </a:lvl1pPr>
      <a:lvl2pPr marL="424041" algn="l" defTabSz="848081" rtl="0" eaLnBrk="1" latinLnBrk="0" hangingPunct="1">
        <a:defRPr sz="1700" kern="1200">
          <a:solidFill>
            <a:schemeClr val="tx1"/>
          </a:solidFill>
          <a:latin typeface="+mn-lt"/>
          <a:ea typeface="+mn-ea"/>
          <a:cs typeface="+mn-cs"/>
        </a:defRPr>
      </a:lvl2pPr>
      <a:lvl3pPr marL="848081" algn="l" defTabSz="848081" rtl="0" eaLnBrk="1" latinLnBrk="0" hangingPunct="1">
        <a:defRPr sz="1700" kern="1200">
          <a:solidFill>
            <a:schemeClr val="tx1"/>
          </a:solidFill>
          <a:latin typeface="+mn-lt"/>
          <a:ea typeface="+mn-ea"/>
          <a:cs typeface="+mn-cs"/>
        </a:defRPr>
      </a:lvl3pPr>
      <a:lvl4pPr marL="1272122" algn="l" defTabSz="848081" rtl="0" eaLnBrk="1" latinLnBrk="0" hangingPunct="1">
        <a:defRPr sz="1700" kern="1200">
          <a:solidFill>
            <a:schemeClr val="tx1"/>
          </a:solidFill>
          <a:latin typeface="+mn-lt"/>
          <a:ea typeface="+mn-ea"/>
          <a:cs typeface="+mn-cs"/>
        </a:defRPr>
      </a:lvl4pPr>
      <a:lvl5pPr marL="1696164" algn="l" defTabSz="848081" rtl="0" eaLnBrk="1" latinLnBrk="0" hangingPunct="1">
        <a:defRPr sz="1700" kern="1200">
          <a:solidFill>
            <a:schemeClr val="tx1"/>
          </a:solidFill>
          <a:latin typeface="+mn-lt"/>
          <a:ea typeface="+mn-ea"/>
          <a:cs typeface="+mn-cs"/>
        </a:defRPr>
      </a:lvl5pPr>
      <a:lvl6pPr marL="2120204" algn="l" defTabSz="848081" rtl="0" eaLnBrk="1" latinLnBrk="0" hangingPunct="1">
        <a:defRPr sz="1700" kern="1200">
          <a:solidFill>
            <a:schemeClr val="tx1"/>
          </a:solidFill>
          <a:latin typeface="+mn-lt"/>
          <a:ea typeface="+mn-ea"/>
          <a:cs typeface="+mn-cs"/>
        </a:defRPr>
      </a:lvl6pPr>
      <a:lvl7pPr marL="2544247" algn="l" defTabSz="848081" rtl="0" eaLnBrk="1" latinLnBrk="0" hangingPunct="1">
        <a:defRPr sz="1700" kern="1200">
          <a:solidFill>
            <a:schemeClr val="tx1"/>
          </a:solidFill>
          <a:latin typeface="+mn-lt"/>
          <a:ea typeface="+mn-ea"/>
          <a:cs typeface="+mn-cs"/>
        </a:defRPr>
      </a:lvl7pPr>
      <a:lvl8pPr marL="2968288" algn="l" defTabSz="848081" rtl="0" eaLnBrk="1" latinLnBrk="0" hangingPunct="1">
        <a:defRPr sz="1700" kern="1200">
          <a:solidFill>
            <a:schemeClr val="tx1"/>
          </a:solidFill>
          <a:latin typeface="+mn-lt"/>
          <a:ea typeface="+mn-ea"/>
          <a:cs typeface="+mn-cs"/>
        </a:defRPr>
      </a:lvl8pPr>
      <a:lvl9pPr marL="3392328" algn="l" defTabSz="848081"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2512" y="1572745"/>
            <a:ext cx="7741936" cy="2295149"/>
          </a:xfrm>
          <a:prstGeom prst="rect">
            <a:avLst/>
          </a:prstGeom>
        </p:spPr>
      </p:pic>
      <p:sp>
        <p:nvSpPr>
          <p:cNvPr id="47" name="Rectangle 13"/>
          <p:cNvSpPr txBox="1">
            <a:spLocks noChangeArrowheads="1"/>
          </p:cNvSpPr>
          <p:nvPr/>
        </p:nvSpPr>
        <p:spPr bwMode="auto">
          <a:xfrm>
            <a:off x="1521699" y="373643"/>
            <a:ext cx="6002629" cy="576066"/>
          </a:xfrm>
          <a:prstGeom prst="rect">
            <a:avLst/>
          </a:prstGeom>
          <a:noFill/>
          <a:ln w="9525">
            <a:noFill/>
            <a:miter lim="800000"/>
            <a:headEnd/>
            <a:tailEnd/>
          </a:ln>
          <a:effectLst/>
          <a:extLst/>
        </p:spPr>
        <p:txBody>
          <a:bodyPr lIns="91419" tIns="45709" rIns="91419" bIns="45709"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lnSpc>
                <a:spcPts val="4200"/>
              </a:lnSpc>
              <a:spcBef>
                <a:spcPct val="20000"/>
              </a:spcBef>
            </a:pPr>
            <a:r>
              <a:rPr lang="zh-CN" altLang="en-US" sz="3600" b="0" i="0" dirty="0">
                <a:latin typeface="方正正粗黑简体" panose="02000000000000000000" pitchFamily="2" charset="-122"/>
                <a:ea typeface="方正正粗黑简体" panose="02000000000000000000" pitchFamily="2" charset="-122"/>
              </a:rPr>
              <a:t>工程师技术培训</a:t>
            </a:r>
            <a:r>
              <a:rPr lang="en-US" altLang="zh-CN" sz="3600" b="0" i="0" dirty="0" err="1">
                <a:latin typeface="方正正粗黑简体" panose="02000000000000000000" pitchFamily="2" charset="-122"/>
                <a:ea typeface="方正正粗黑简体" panose="02000000000000000000" pitchFamily="2" charset="-122"/>
              </a:rPr>
              <a:t>ppt</a:t>
            </a:r>
            <a:r>
              <a:rPr lang="zh-CN" altLang="en-US" sz="3600" b="0" i="0" dirty="0">
                <a:latin typeface="方正正粗黑简体" panose="02000000000000000000" pitchFamily="2" charset="-122"/>
                <a:ea typeface="方正正粗黑简体" panose="02000000000000000000" pitchFamily="2" charset="-122"/>
              </a:rPr>
              <a:t>模板</a:t>
            </a:r>
          </a:p>
        </p:txBody>
      </p:sp>
      <p:pic>
        <p:nvPicPr>
          <p:cNvPr id="45" name="背景音乐 - 轻快.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5695" y="0"/>
            <a:ext cx="360040" cy="360040"/>
          </a:xfrm>
          <a:prstGeom prst="rect">
            <a:avLst/>
          </a:pr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2951989"/>
            <a:ext cx="9144000" cy="2191511"/>
          </a:xfrm>
          <a:prstGeom prst="rect">
            <a:avLst/>
          </a:prstGeom>
        </p:spPr>
      </p:pic>
    </p:spTree>
    <p:extLst>
      <p:ext uri="{BB962C8B-B14F-4D97-AF65-F5344CB8AC3E}">
        <p14:creationId xmlns:p14="http://schemas.microsoft.com/office/powerpoint/2010/main" val="3370229548"/>
      </p:ext>
    </p:extLst>
  </p:cSld>
  <p:clrMapOvr>
    <a:masterClrMapping/>
  </p:clrMapOvr>
  <mc:AlternateContent xmlns:mc="http://schemas.openxmlformats.org/markup-compatibility/2006" xmlns:p14="http://schemas.microsoft.com/office/powerpoint/2010/main">
    <mc:Choice Requires="p14">
      <p:transition spd="slow" p14:dur="4000" advClick="0" advTm="8000">
        <p14:vortex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3" presetClass="entr" presetSubtype="36" fill="hold" grpId="4" nodeType="afterEffect">
                                  <p:stCondLst>
                                    <p:cond delay="0"/>
                                  </p:stCondLst>
                                  <p:iterate type="lt">
                                    <p:tmPct val="10000"/>
                                  </p:iterate>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strVal val="(6*min(max(#ppt_w*#ppt_h,.3),1)-7.4)/-.7*#ppt_w"/>
                                          </p:val>
                                        </p:tav>
                                        <p:tav tm="100000">
                                          <p:val>
                                            <p:strVal val="#ppt_w"/>
                                          </p:val>
                                        </p:tav>
                                      </p:tavLst>
                                    </p:anim>
                                    <p:anim calcmode="lin" valueType="num">
                                      <p:cBhvr>
                                        <p:cTn id="21" dur="500" fill="hold"/>
                                        <p:tgtEl>
                                          <p:spTgt spid="47"/>
                                        </p:tgtEl>
                                        <p:attrNameLst>
                                          <p:attrName>ppt_h</p:attrName>
                                        </p:attrNameLst>
                                      </p:cBhvr>
                                      <p:tavLst>
                                        <p:tav tm="0">
                                          <p:val>
                                            <p:strVal val="(6*min(max(#ppt_w*#ppt_h,.3),1)-7.4)/-.7*#ppt_h"/>
                                          </p:val>
                                        </p:tav>
                                        <p:tav tm="100000">
                                          <p:val>
                                            <p:strVal val="#ppt_h"/>
                                          </p:val>
                                        </p:tav>
                                      </p:tavLst>
                                    </p:anim>
                                    <p:anim calcmode="lin" valueType="num">
                                      <p:cBhvr>
                                        <p:cTn id="22" dur="500" fill="hold"/>
                                        <p:tgtEl>
                                          <p:spTgt spid="47"/>
                                        </p:tgtEl>
                                        <p:attrNameLst>
                                          <p:attrName>ppt_x</p:attrName>
                                        </p:attrNameLst>
                                      </p:cBhvr>
                                      <p:tavLst>
                                        <p:tav tm="0">
                                          <p:val>
                                            <p:fltVal val="0.5"/>
                                          </p:val>
                                        </p:tav>
                                        <p:tav tm="100000">
                                          <p:val>
                                            <p:strVal val="#ppt_x"/>
                                          </p:val>
                                        </p:tav>
                                      </p:tavLst>
                                    </p:anim>
                                    <p:anim calcmode="lin" valueType="num">
                                      <p:cBhvr>
                                        <p:cTn id="23" dur="500" fill="hold"/>
                                        <p:tgtEl>
                                          <p:spTgt spid="47"/>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550"/>
                            </p:stCondLst>
                            <p:childTnLst>
                              <p:par>
                                <p:cTn id="25" presetID="27" presetClass="emph" presetSubtype="0" fill="remove" grpId="5" nodeType="afterEffect">
                                  <p:stCondLst>
                                    <p:cond delay="0"/>
                                  </p:stCondLst>
                                  <p:iterate type="lt">
                                    <p:tmPct val="10000"/>
                                  </p:iterate>
                                  <p:childTnLst>
                                    <p:animClr clrSpc="rgb" dir="cw">
                                      <p:cBhvr override="childStyle">
                                        <p:cTn id="26" dur="250" autoRev="1" fill="remove"/>
                                        <p:tgtEl>
                                          <p:spTgt spid="47"/>
                                        </p:tgtEl>
                                        <p:attrNameLst>
                                          <p:attrName>style.color</p:attrName>
                                        </p:attrNameLst>
                                      </p:cBhvr>
                                      <p:to>
                                        <a:srgbClr val="CC0099"/>
                                      </p:to>
                                    </p:animClr>
                                    <p:animClr clrSpc="rgb" dir="cw">
                                      <p:cBhvr>
                                        <p:cTn id="27" dur="250" autoRev="1" fill="remove"/>
                                        <p:tgtEl>
                                          <p:spTgt spid="47"/>
                                        </p:tgtEl>
                                        <p:attrNameLst>
                                          <p:attrName>fillcolor</p:attrName>
                                        </p:attrNameLst>
                                      </p:cBhvr>
                                      <p:to>
                                        <a:srgbClr val="CC0099"/>
                                      </p:to>
                                    </p:animClr>
                                    <p:set>
                                      <p:cBhvr>
                                        <p:cTn id="28" dur="250" autoRev="1" fill="remove"/>
                                        <p:tgtEl>
                                          <p:spTgt spid="47"/>
                                        </p:tgtEl>
                                        <p:attrNameLst>
                                          <p:attrName>fill.type</p:attrName>
                                        </p:attrNameLst>
                                      </p:cBhvr>
                                      <p:to>
                                        <p:strVal val="solid"/>
                                      </p:to>
                                    </p:set>
                                    <p:set>
                                      <p:cBhvr>
                                        <p:cTn id="29" dur="250" autoRev="1" fill="remove"/>
                                        <p:tgtEl>
                                          <p:spTgt spid="4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45"/>
                </p:tgtEl>
              </p:cMediaNode>
            </p:audio>
          </p:childTnLst>
        </p:cTn>
      </p:par>
    </p:tnLst>
    <p:bldLst>
      <p:bldP spid="47" grpId="0" bldLvl="0" autoUpdateAnimBg="0"/>
      <p:bldP spid="47" grpId="1" bldLvl="0" autoUpdateAnimBg="0"/>
      <p:bldP spid="47" grpId="2" bldLvl="0" autoUpdateAnimBg="0"/>
      <p:bldP spid="47" grpId="3" bldLvl="0" autoUpdateAnimBg="0"/>
      <p:bldP spid="47" grpId="4"/>
      <p:bldP spid="47" grpId="5"/>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43"/>
          <p:cNvSpPr>
            <a:spLocks noChangeArrowheads="1"/>
          </p:cNvSpPr>
          <p:nvPr/>
        </p:nvSpPr>
        <p:spPr bwMode="auto">
          <a:xfrm>
            <a:off x="1245567" y="1217141"/>
            <a:ext cx="6854825" cy="3048000"/>
          </a:xfrm>
          <a:prstGeom prst="rect">
            <a:avLst/>
          </a:prstGeom>
          <a:solidFill>
            <a:srgbClr val="0070C0"/>
          </a:solidFill>
          <a:ln>
            <a:noFill/>
          </a:ln>
          <a:effectLst>
            <a:outerShdw blurRad="139700" dist="38100" dir="2700000" algn="tl" rotWithShape="0">
              <a:prstClr val="black">
                <a:alpha val="40000"/>
              </a:prstClr>
            </a:outerShdw>
          </a:effectLst>
        </p:spPr>
        <p:txBody>
          <a:bodyPr wrap="none" anchor="ctr"/>
          <a:lstStyle/>
          <a:p>
            <a:endParaRPr lang="zh-CN" altLang="en-US"/>
          </a:p>
        </p:txBody>
      </p:sp>
      <p:sp>
        <p:nvSpPr>
          <p:cNvPr id="11" name="Rectangle 44"/>
          <p:cNvSpPr>
            <a:spLocks noChangeArrowheads="1"/>
          </p:cNvSpPr>
          <p:nvPr/>
        </p:nvSpPr>
        <p:spPr bwMode="auto">
          <a:xfrm>
            <a:off x="1321767" y="1293341"/>
            <a:ext cx="6692900" cy="2874962"/>
          </a:xfrm>
          <a:prstGeom prst="rect">
            <a:avLst/>
          </a:prstGeom>
          <a:solidFill>
            <a:schemeClr val="bg1"/>
          </a:solidFill>
          <a:ln w="9525" algn="ctr">
            <a:solidFill>
              <a:schemeClr val="tx1"/>
            </a:solidFill>
            <a:prstDash val="dash"/>
            <a:miter lim="800000"/>
            <a:headEnd/>
            <a:tailEnd/>
          </a:ln>
          <a:effectLst/>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nchor="ctr"/>
          <a:lstStyle/>
          <a:p>
            <a:endParaRPr lang="zh-CN" altLang="en-US"/>
          </a:p>
        </p:txBody>
      </p:sp>
      <p:sp>
        <p:nvSpPr>
          <p:cNvPr id="12" name="Rectangle 30"/>
          <p:cNvSpPr>
            <a:spLocks noChangeArrowheads="1"/>
          </p:cNvSpPr>
          <p:nvPr/>
        </p:nvSpPr>
        <p:spPr bwMode="auto">
          <a:xfrm>
            <a:off x="1966292" y="1952153"/>
            <a:ext cx="5472113"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500"/>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p>
          <a:p>
            <a:pPr eaLnBrk="1" hangingPunct="1">
              <a:lnSpc>
                <a:spcPct val="120000"/>
              </a:lnSpc>
            </a:pPr>
            <a:endParaRPr lang="zh-CN" altLang="en-US" sz="1500"/>
          </a:p>
          <a:p>
            <a:pPr eaLnBrk="1" hangingPunct="1">
              <a:lnSpc>
                <a:spcPct val="120000"/>
              </a:lnSpc>
            </a:pPr>
            <a:endParaRPr lang="zh-CN" altLang="en-US" sz="1500"/>
          </a:p>
        </p:txBody>
      </p:sp>
      <p:pic>
        <p:nvPicPr>
          <p:cNvPr id="15" name="Picture 36" descr="1201941_094030072844_2"/>
          <p:cNvPicPr>
            <a:picLocks noChangeAspect="1" noChangeArrowheads="1"/>
          </p:cNvPicPr>
          <p:nvPr/>
        </p:nvPicPr>
        <p:blipFill>
          <a:blip r:embed="rId3" cstate="print">
            <a:lum bright="14000" contrast="32000"/>
            <a:extLst>
              <a:ext uri="{28A0092B-C50C-407E-A947-70E740481C1C}">
                <a14:useLocalDpi xmlns:a14="http://schemas.microsoft.com/office/drawing/2010/main" val="0"/>
              </a:ext>
            </a:extLst>
          </a:blip>
          <a:srcRect b="7735"/>
          <a:stretch>
            <a:fillRect/>
          </a:stretch>
        </p:blipFill>
        <p:spPr bwMode="auto">
          <a:xfrm>
            <a:off x="5277817" y="898053"/>
            <a:ext cx="1150938" cy="822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37" descr="b7fd5266d01609244a046bf5d50735fae6cd343f"/>
          <p:cNvPicPr>
            <a:picLocks noChangeAspect="1" noChangeArrowheads="1"/>
          </p:cNvPicPr>
          <p:nvPr/>
        </p:nvPicPr>
        <p:blipFill>
          <a:blip r:embed="rId4" cstate="print">
            <a:lum bright="14000" contrast="32000"/>
            <a:extLst>
              <a:ext uri="{28A0092B-C50C-407E-A947-70E740481C1C}">
                <a14:useLocalDpi xmlns:a14="http://schemas.microsoft.com/office/drawing/2010/main" val="0"/>
              </a:ext>
            </a:extLst>
          </a:blip>
          <a:srcRect/>
          <a:stretch>
            <a:fillRect/>
          </a:stretch>
        </p:blipFill>
        <p:spPr bwMode="auto">
          <a:xfrm>
            <a:off x="6574805" y="898053"/>
            <a:ext cx="1223962" cy="81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0"/>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1105" y="1348903"/>
            <a:ext cx="1957387" cy="6604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pic>
      <p:sp>
        <p:nvSpPr>
          <p:cNvPr id="20" name="Text Box 5"/>
          <p:cNvSpPr txBox="1">
            <a:spLocks noChangeArrowheads="1"/>
          </p:cNvSpPr>
          <p:nvPr/>
        </p:nvSpPr>
        <p:spPr bwMode="auto">
          <a:xfrm>
            <a:off x="1258267" y="1340966"/>
            <a:ext cx="1944688" cy="65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700">
                <a:solidFill>
                  <a:schemeClr val="bg1"/>
                </a:solidFill>
                <a:latin typeface="方正隶二简体" pitchFamily="65" charset="-122"/>
                <a:ea typeface="方正隶二简体" pitchFamily="65" charset="-122"/>
              </a:rPr>
              <a:t>前 言</a:t>
            </a:r>
          </a:p>
        </p:txBody>
      </p:sp>
    </p:spTree>
    <p:extLst>
      <p:ext uri="{BB962C8B-B14F-4D97-AF65-F5344CB8AC3E}">
        <p14:creationId xmlns:p14="http://schemas.microsoft.com/office/powerpoint/2010/main" val="775289356"/>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30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childTnLst>
                          </p:cTn>
                        </p:par>
                        <p:par>
                          <p:cTn id="13" fill="hold">
                            <p:stCondLst>
                              <p:cond delay="800"/>
                            </p:stCondLst>
                            <p:childTnLst>
                              <p:par>
                                <p:cTn id="14" presetID="12" presetClass="entr" presetSubtype="8"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slide(fromLeft)">
                                      <p:cBhvr>
                                        <p:cTn id="16" dur="500"/>
                                        <p:tgtEl>
                                          <p:spTgt spid="17"/>
                                        </p:tgtEl>
                                      </p:cBhvr>
                                    </p:animEffect>
                                  </p:childTnLst>
                                </p:cTn>
                              </p:par>
                            </p:childTnLst>
                          </p:cTn>
                        </p:par>
                        <p:par>
                          <p:cTn id="17" fill="hold">
                            <p:stCondLst>
                              <p:cond delay="1300"/>
                            </p:stCondLst>
                            <p:childTnLst>
                              <p:par>
                                <p:cTn id="18" presetID="47" presetClass="entr" presetSubtype="0" fill="hold" grpId="0" nodeType="afterEffect">
                                  <p:stCondLst>
                                    <p:cond delay="0"/>
                                  </p:stCondLst>
                                  <p:iterate type="lt">
                                    <p:tmPct val="0"/>
                                  </p:iterate>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12" presetClass="entr" presetSubtype="8" fill="hold" grpId="0" nodeType="withEffect">
                                  <p:stCondLst>
                                    <p:cond delay="700"/>
                                  </p:stCondLst>
                                  <p:childTnLst>
                                    <p:set>
                                      <p:cBhvr>
                                        <p:cTn id="24" dur="1" fill="hold">
                                          <p:stCondLst>
                                            <p:cond delay="0"/>
                                          </p:stCondLst>
                                        </p:cTn>
                                        <p:tgtEl>
                                          <p:spTgt spid="12"/>
                                        </p:tgtEl>
                                        <p:attrNameLst>
                                          <p:attrName>style.visibility</p:attrName>
                                        </p:attrNameLst>
                                      </p:cBhvr>
                                      <p:to>
                                        <p:strVal val="visible"/>
                                      </p:to>
                                    </p:set>
                                    <p:animEffect transition="in" filter="slide(fromLeft)">
                                      <p:cBhvr>
                                        <p:cTn id="25" dur="500"/>
                                        <p:tgtEl>
                                          <p:spTgt spid="12"/>
                                        </p:tgtEl>
                                      </p:cBhvr>
                                    </p:animEffect>
                                  </p:childTnLst>
                                </p:cTn>
                              </p:par>
                            </p:childTnLst>
                          </p:cTn>
                        </p:par>
                        <p:par>
                          <p:cTn id="26" fill="hold">
                            <p:stCondLst>
                              <p:cond delay="2500"/>
                            </p:stCondLst>
                            <p:childTnLst>
                              <p:par>
                                <p:cTn id="27" presetID="5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Scale>
                                      <p:cBhvr>
                                        <p:cTn id="2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5"/>
                                        </p:tgtEl>
                                        <p:attrNameLst>
                                          <p:attrName>ppt_x</p:attrName>
                                          <p:attrName>ppt_y</p:attrName>
                                        </p:attrNameLst>
                                      </p:cBhvr>
                                    </p:animMotion>
                                    <p:animEffect transition="in" filter="fade">
                                      <p:cBhvr>
                                        <p:cTn id="31" dur="1000"/>
                                        <p:tgtEl>
                                          <p:spTgt spid="15"/>
                                        </p:tgtEl>
                                      </p:cBhvr>
                                    </p:animEffect>
                                  </p:childTnLst>
                                </p:cTn>
                              </p:par>
                              <p:par>
                                <p:cTn id="32" presetID="52" presetClass="entr" presetSubtype="0" fill="hold" nodeType="withEffect">
                                  <p:stCondLst>
                                    <p:cond delay="600"/>
                                  </p:stCondLst>
                                  <p:childTnLst>
                                    <p:set>
                                      <p:cBhvr>
                                        <p:cTn id="33" dur="1" fill="hold">
                                          <p:stCondLst>
                                            <p:cond delay="0"/>
                                          </p:stCondLst>
                                        </p:cTn>
                                        <p:tgtEl>
                                          <p:spTgt spid="16"/>
                                        </p:tgtEl>
                                        <p:attrNameLst>
                                          <p:attrName>style.visibility</p:attrName>
                                        </p:attrNameLst>
                                      </p:cBhvr>
                                      <p:to>
                                        <p:strVal val="visible"/>
                                      </p:to>
                                    </p:set>
                                    <p:animScale>
                                      <p:cBhvr>
                                        <p:cTn id="3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6"/>
                                        </p:tgtEl>
                                        <p:attrNameLst>
                                          <p:attrName>ppt_x</p:attrName>
                                          <p:attrName>ppt_y</p:attrName>
                                        </p:attrNameLst>
                                      </p:cBhvr>
                                    </p:animMotion>
                                    <p:animEffect transition="in" filter="fade">
                                      <p:cBhvr>
                                        <p:cTn id="3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55"/>
          <p:cNvSpPr txBox="1">
            <a:spLocks noChangeArrowheads="1"/>
          </p:cNvSpPr>
          <p:nvPr/>
        </p:nvSpPr>
        <p:spPr bwMode="auto">
          <a:xfrm>
            <a:off x="952843" y="139511"/>
            <a:ext cx="112979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smtClean="0">
                <a:latin typeface="方正毡笔黑简体" panose="03000509000000000000" pitchFamily="65" charset="-122"/>
                <a:ea typeface="方正毡笔黑简体" panose="03000509000000000000" pitchFamily="65" charset="-122"/>
              </a:rPr>
              <a:t>目  录</a:t>
            </a:r>
            <a:endParaRPr lang="zh-CN" altLang="en-US" sz="2800" b="0" i="0" dirty="0">
              <a:latin typeface="方正毡笔黑简体" panose="03000509000000000000" pitchFamily="65" charset="-122"/>
              <a:ea typeface="方正毡笔黑简体" panose="03000509000000000000" pitchFamily="65" charset="-122"/>
            </a:endParaRPr>
          </a:p>
        </p:txBody>
      </p:sp>
      <p:grpSp>
        <p:nvGrpSpPr>
          <p:cNvPr id="21" name="组合 20"/>
          <p:cNvGrpSpPr>
            <a:grpSpLocks/>
          </p:cNvGrpSpPr>
          <p:nvPr/>
        </p:nvGrpSpPr>
        <p:grpSpPr bwMode="auto">
          <a:xfrm>
            <a:off x="958850" y="889794"/>
            <a:ext cx="2768600" cy="1570037"/>
            <a:chOff x="958486" y="1157048"/>
            <a:chExt cx="2768506" cy="1569660"/>
          </a:xfrm>
        </p:grpSpPr>
        <p:grpSp>
          <p:nvGrpSpPr>
            <p:cNvPr id="22" name="组合 39"/>
            <p:cNvGrpSpPr>
              <a:grpSpLocks/>
            </p:cNvGrpSpPr>
            <p:nvPr/>
          </p:nvGrpSpPr>
          <p:grpSpPr bwMode="auto">
            <a:xfrm>
              <a:off x="1010221" y="1358009"/>
              <a:ext cx="2716771" cy="1162022"/>
              <a:chOff x="1067371" y="1358009"/>
              <a:chExt cx="2716771" cy="1162022"/>
            </a:xfrm>
          </p:grpSpPr>
          <p:sp>
            <p:nvSpPr>
              <p:cNvPr id="34" name="矩形 33"/>
              <p:cNvSpPr/>
              <p:nvPr/>
            </p:nvSpPr>
            <p:spPr>
              <a:xfrm>
                <a:off x="1068022" y="1493517"/>
                <a:ext cx="1022315" cy="923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4"/>
              <p:cNvSpPr/>
              <p:nvPr/>
            </p:nvSpPr>
            <p:spPr>
              <a:xfrm>
                <a:off x="2003027" y="1358612"/>
                <a:ext cx="1781115" cy="830064"/>
              </a:xfrm>
              <a:prstGeom prst="rect">
                <a:avLst/>
              </a:prstGeom>
            </p:spPr>
            <p:txBody>
              <a:bodyPr wrap="none">
                <a:spAutoFit/>
              </a:bodyPr>
              <a:lstStyle/>
              <a:p>
                <a:pPr fontAlgn="auto">
                  <a:spcBef>
                    <a:spcPts val="0"/>
                  </a:spcBef>
                  <a:spcAft>
                    <a:spcPts val="0"/>
                  </a:spcAft>
                  <a:defRPr/>
                </a:pPr>
                <a:r>
                  <a:rPr lang="zh-CN" altLang="en-US" sz="4800" dirty="0">
                    <a:solidFill>
                      <a:schemeClr val="tx1">
                        <a:lumMod val="75000"/>
                        <a:lumOff val="25000"/>
                      </a:schemeClr>
                    </a:solidFill>
                    <a:latin typeface="微软雅黑" pitchFamily="34" charset="-122"/>
                    <a:ea typeface="微软雅黑" pitchFamily="34" charset="-122"/>
                  </a:rPr>
                  <a:t>目  录</a:t>
                </a:r>
              </a:p>
            </p:txBody>
          </p:sp>
          <p:sp>
            <p:nvSpPr>
              <p:cNvPr id="36" name="TextBox 5"/>
              <p:cNvSpPr txBox="1">
                <a:spLocks noChangeArrowheads="1"/>
              </p:cNvSpPr>
              <p:nvPr/>
            </p:nvSpPr>
            <p:spPr bwMode="auto">
              <a:xfrm>
                <a:off x="2005563" y="2027588"/>
                <a:ext cx="17780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500" b="1" dirty="0">
                    <a:solidFill>
                      <a:srgbClr val="C00000"/>
                    </a:solidFill>
                    <a:latin typeface="Arial" charset="0"/>
                    <a:cs typeface="Arial" charset="0"/>
                  </a:rPr>
                  <a:t>ONTENTS</a:t>
                </a:r>
                <a:endParaRPr lang="zh-CN" altLang="en-US" sz="2500" b="1" dirty="0">
                  <a:solidFill>
                    <a:srgbClr val="C00000"/>
                  </a:solidFill>
                  <a:latin typeface="Arial" charset="0"/>
                  <a:cs typeface="Arial" charset="0"/>
                </a:endParaRPr>
              </a:p>
            </p:txBody>
          </p:sp>
        </p:grpSp>
        <p:sp>
          <p:nvSpPr>
            <p:cNvPr id="24" name="矩形 23"/>
            <p:cNvSpPr/>
            <p:nvPr/>
          </p:nvSpPr>
          <p:spPr>
            <a:xfrm>
              <a:off x="958486" y="1157048"/>
              <a:ext cx="1074333" cy="1569660"/>
            </a:xfrm>
            <a:prstGeom prst="rect">
              <a:avLst/>
            </a:prstGeom>
          </p:spPr>
          <p:txBody>
            <a:bodyPr wrap="none">
              <a:spAutoFit/>
            </a:bodyPr>
            <a:lstStyle/>
            <a:p>
              <a:pPr fontAlgn="auto">
                <a:spcBef>
                  <a:spcPts val="0"/>
                </a:spcBef>
                <a:spcAft>
                  <a:spcPts val="0"/>
                </a:spcAft>
                <a:defRPr/>
              </a:pPr>
              <a:r>
                <a:rPr lang="en-US" altLang="zh-CN"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rPr>
                <a:t>C</a:t>
              </a:r>
              <a:endParaRPr lang="zh-CN" altLang="en-US"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endParaRPr>
            </a:p>
          </p:txBody>
        </p:sp>
      </p:grpSp>
      <p:grpSp>
        <p:nvGrpSpPr>
          <p:cNvPr id="37" name="组合 8"/>
          <p:cNvGrpSpPr>
            <a:grpSpLocks/>
          </p:cNvGrpSpPr>
          <p:nvPr/>
        </p:nvGrpSpPr>
        <p:grpSpPr bwMode="auto">
          <a:xfrm>
            <a:off x="4124325" y="1212056"/>
            <a:ext cx="4073525" cy="500063"/>
            <a:chOff x="4181203" y="1479950"/>
            <a:chExt cx="4074491" cy="499624"/>
          </a:xfrm>
        </p:grpSpPr>
        <p:sp>
          <p:nvSpPr>
            <p:cNvPr id="38" name="矩形 37"/>
            <p:cNvSpPr/>
            <p:nvPr/>
          </p:nvSpPr>
          <p:spPr bwMode="auto">
            <a:xfrm>
              <a:off x="4181203" y="1522775"/>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39" name="椭圆 38"/>
            <p:cNvSpPr/>
            <p:nvPr/>
          </p:nvSpPr>
          <p:spPr bwMode="auto">
            <a:xfrm>
              <a:off x="4305301" y="1565376"/>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0" name="矩形 11"/>
            <p:cNvSpPr>
              <a:spLocks noChangeArrowheads="1"/>
            </p:cNvSpPr>
            <p:nvPr/>
          </p:nvSpPr>
          <p:spPr bwMode="auto">
            <a:xfrm>
              <a:off x="4216136" y="1479950"/>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1</a:t>
              </a:r>
            </a:p>
          </p:txBody>
        </p:sp>
        <p:sp>
          <p:nvSpPr>
            <p:cNvPr id="41" name="TextBox 40"/>
            <p:cNvSpPr txBox="1"/>
            <p:nvPr/>
          </p:nvSpPr>
          <p:spPr bwMode="auto">
            <a:xfrm>
              <a:off x="5318123" y="1565600"/>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2" name="组合 13"/>
          <p:cNvGrpSpPr>
            <a:grpSpLocks/>
          </p:cNvGrpSpPr>
          <p:nvPr/>
        </p:nvGrpSpPr>
        <p:grpSpPr bwMode="auto">
          <a:xfrm>
            <a:off x="4124325" y="1793081"/>
            <a:ext cx="4073525" cy="500063"/>
            <a:chOff x="4181203" y="2060522"/>
            <a:chExt cx="4074491" cy="499624"/>
          </a:xfrm>
        </p:grpSpPr>
        <p:sp>
          <p:nvSpPr>
            <p:cNvPr id="43" name="矩形 42"/>
            <p:cNvSpPr/>
            <p:nvPr/>
          </p:nvSpPr>
          <p:spPr bwMode="auto">
            <a:xfrm>
              <a:off x="4181203" y="2103347"/>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4" name="椭圆 43"/>
            <p:cNvSpPr/>
            <p:nvPr/>
          </p:nvSpPr>
          <p:spPr bwMode="auto">
            <a:xfrm>
              <a:off x="4305301" y="2145948"/>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5" name="矩形 16"/>
            <p:cNvSpPr>
              <a:spLocks noChangeArrowheads="1"/>
            </p:cNvSpPr>
            <p:nvPr/>
          </p:nvSpPr>
          <p:spPr bwMode="auto">
            <a:xfrm>
              <a:off x="4216136" y="2060522"/>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2</a:t>
              </a:r>
            </a:p>
          </p:txBody>
        </p:sp>
        <p:sp>
          <p:nvSpPr>
            <p:cNvPr id="46" name="TextBox 45"/>
            <p:cNvSpPr txBox="1"/>
            <p:nvPr/>
          </p:nvSpPr>
          <p:spPr bwMode="auto">
            <a:xfrm>
              <a:off x="5318123" y="2131897"/>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7" name="组合 18"/>
          <p:cNvGrpSpPr>
            <a:grpSpLocks/>
          </p:cNvGrpSpPr>
          <p:nvPr/>
        </p:nvGrpSpPr>
        <p:grpSpPr bwMode="auto">
          <a:xfrm>
            <a:off x="4124325" y="2359819"/>
            <a:ext cx="4073525" cy="498475"/>
            <a:chOff x="4181203" y="2626579"/>
            <a:chExt cx="4074491" cy="499624"/>
          </a:xfrm>
        </p:grpSpPr>
        <p:sp>
          <p:nvSpPr>
            <p:cNvPr id="48" name="矩形 47"/>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9" name="椭圆 48"/>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50"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3</a:t>
              </a:r>
            </a:p>
          </p:txBody>
        </p:sp>
        <p:sp>
          <p:nvSpPr>
            <p:cNvPr id="51" name="TextBox 50"/>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52" name="组合 23"/>
          <p:cNvGrpSpPr>
            <a:grpSpLocks/>
          </p:cNvGrpSpPr>
          <p:nvPr/>
        </p:nvGrpSpPr>
        <p:grpSpPr bwMode="auto">
          <a:xfrm>
            <a:off x="3835400" y="1243806"/>
            <a:ext cx="68176" cy="3899694"/>
            <a:chOff x="6966170" y="1570075"/>
            <a:chExt cx="63500" cy="2204256"/>
          </a:xfrm>
        </p:grpSpPr>
        <p:cxnSp>
          <p:nvCxnSpPr>
            <p:cNvPr id="53" name="直接连接符 52"/>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4" name="直接连接符 53"/>
            <p:cNvCxnSpPr/>
            <p:nvPr/>
          </p:nvCxnSpPr>
          <p:spPr bwMode="auto">
            <a:xfrm>
              <a:off x="7029670" y="1570075"/>
              <a:ext cx="0" cy="2196549"/>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5" name="组合 26"/>
          <p:cNvGrpSpPr>
            <a:grpSpLocks/>
          </p:cNvGrpSpPr>
          <p:nvPr/>
        </p:nvGrpSpPr>
        <p:grpSpPr bwMode="auto">
          <a:xfrm>
            <a:off x="3835400" y="1248048"/>
            <a:ext cx="69850" cy="2140432"/>
            <a:chOff x="6966170" y="1570075"/>
            <a:chExt cx="63500" cy="2204256"/>
          </a:xfrm>
        </p:grpSpPr>
        <p:cxnSp>
          <p:nvCxnSpPr>
            <p:cNvPr id="56" name="直接连接符 55"/>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7" name="直接连接符 56"/>
            <p:cNvCxnSpPr/>
            <p:nvPr/>
          </p:nvCxnSpPr>
          <p:spPr bwMode="auto">
            <a:xfrm>
              <a:off x="7029670" y="1570075"/>
              <a:ext cx="0" cy="2195552"/>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8" name="组合 18"/>
          <p:cNvGrpSpPr>
            <a:grpSpLocks/>
          </p:cNvGrpSpPr>
          <p:nvPr/>
        </p:nvGrpSpPr>
        <p:grpSpPr bwMode="auto">
          <a:xfrm>
            <a:off x="4124325" y="2938363"/>
            <a:ext cx="4073525" cy="498475"/>
            <a:chOff x="4181203" y="2626579"/>
            <a:chExt cx="4074491" cy="499624"/>
          </a:xfrm>
        </p:grpSpPr>
        <p:sp>
          <p:nvSpPr>
            <p:cNvPr id="59" name="矩形 58"/>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0" name="椭圆 59"/>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1"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dirty="0" smtClean="0">
                  <a:solidFill>
                    <a:srgbClr val="262626"/>
                  </a:solidFill>
                  <a:latin typeface="微软雅黑" pitchFamily="34" charset="-122"/>
                  <a:ea typeface="微软雅黑" pitchFamily="34" charset="-122"/>
                </a:rPr>
                <a:t>4</a:t>
              </a:r>
              <a:endParaRPr lang="en-US" altLang="zh-CN" sz="2000" dirty="0">
                <a:solidFill>
                  <a:srgbClr val="262626"/>
                </a:solidFill>
                <a:latin typeface="微软雅黑" pitchFamily="34" charset="-122"/>
                <a:ea typeface="微软雅黑" pitchFamily="34" charset="-122"/>
              </a:endParaRPr>
            </a:p>
          </p:txBody>
        </p:sp>
        <p:sp>
          <p:nvSpPr>
            <p:cNvPr id="62" name="TextBox 61"/>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spTree>
    <p:extLst>
      <p:ext uri="{BB962C8B-B14F-4D97-AF65-F5344CB8AC3E}">
        <p14:creationId xmlns:p14="http://schemas.microsoft.com/office/powerpoint/2010/main" val="1939302431"/>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1000"/>
                                        <p:tgtEl>
                                          <p:spTgt spid="20"/>
                                        </p:tgtEl>
                                      </p:cBhvr>
                                    </p:animEffect>
                                  </p:childTnLst>
                                </p:cTn>
                              </p:par>
                              <p:par>
                                <p:cTn id="8" presetID="2" presetClass="entr" presetSubtype="4" fill="hold" nodeType="withEffect">
                                  <p:stCondLst>
                                    <p:cond delay="400"/>
                                  </p:stCondLst>
                                  <p:childTnLst>
                                    <p:set>
                                      <p:cBhvr>
                                        <p:cTn id="9" dur="1" fill="hold">
                                          <p:stCondLst>
                                            <p:cond delay="0"/>
                                          </p:stCondLst>
                                        </p:cTn>
                                        <p:tgtEl>
                                          <p:spTgt spid="52"/>
                                        </p:tgtEl>
                                        <p:attrNameLst>
                                          <p:attrName>style.visibility</p:attrName>
                                        </p:attrNameLst>
                                      </p:cBhvr>
                                      <p:to>
                                        <p:strVal val="visible"/>
                                      </p:to>
                                    </p:set>
                                    <p:anim calcmode="lin" valueType="num">
                                      <p:cBhvr additive="base">
                                        <p:cTn id="10" dur="400" fill="hold"/>
                                        <p:tgtEl>
                                          <p:spTgt spid="52"/>
                                        </p:tgtEl>
                                        <p:attrNameLst>
                                          <p:attrName>ppt_x</p:attrName>
                                        </p:attrNameLst>
                                      </p:cBhvr>
                                      <p:tavLst>
                                        <p:tav tm="0">
                                          <p:val>
                                            <p:strVal val="#ppt_x"/>
                                          </p:val>
                                        </p:tav>
                                        <p:tav tm="100000">
                                          <p:val>
                                            <p:strVal val="#ppt_x"/>
                                          </p:val>
                                        </p:tav>
                                      </p:tavLst>
                                    </p:anim>
                                    <p:anim calcmode="lin" valueType="num">
                                      <p:cBhvr additive="base">
                                        <p:cTn id="11" dur="400" fill="hold"/>
                                        <p:tgtEl>
                                          <p:spTgt spid="52"/>
                                        </p:tgtEl>
                                        <p:attrNameLst>
                                          <p:attrName>ppt_y</p:attrName>
                                        </p:attrNameLst>
                                      </p:cBhvr>
                                      <p:tavLst>
                                        <p:tav tm="0">
                                          <p:val>
                                            <p:strVal val="1+#ppt_h/2"/>
                                          </p:val>
                                        </p:tav>
                                        <p:tav tm="100000">
                                          <p:val>
                                            <p:strVal val="#ppt_y"/>
                                          </p:val>
                                        </p:tav>
                                      </p:tavLst>
                                    </p:anim>
                                  </p:childTnLst>
                                </p:cTn>
                              </p:par>
                              <p:par>
                                <p:cTn id="12" presetID="22" presetClass="exit" presetSubtype="4" fill="hold" nodeType="withEffect">
                                  <p:stCondLst>
                                    <p:cond delay="800"/>
                                  </p:stCondLst>
                                  <p:childTnLst>
                                    <p:animEffect transition="out" filter="wipe(down)">
                                      <p:cBhvr>
                                        <p:cTn id="13" dur="200"/>
                                        <p:tgtEl>
                                          <p:spTgt spid="52"/>
                                        </p:tgtEl>
                                      </p:cBhvr>
                                    </p:animEffect>
                                    <p:set>
                                      <p:cBhvr>
                                        <p:cTn id="14" dur="1" fill="hold">
                                          <p:stCondLst>
                                            <p:cond delay="199"/>
                                          </p:stCondLst>
                                        </p:cTn>
                                        <p:tgtEl>
                                          <p:spTgt spid="52"/>
                                        </p:tgtEl>
                                        <p:attrNameLst>
                                          <p:attrName>style.visibility</p:attrName>
                                        </p:attrNameLst>
                                      </p:cBhvr>
                                      <p:to>
                                        <p:strVal val="hidden"/>
                                      </p:to>
                                    </p:set>
                                  </p:childTnLst>
                                </p:cTn>
                              </p:par>
                              <p:par>
                                <p:cTn id="15" presetID="1" presetClass="entr" presetSubtype="0" fill="hold" nodeType="withEffect">
                                  <p:stCondLst>
                                    <p:cond delay="800"/>
                                  </p:stCondLst>
                                  <p:childTnLst>
                                    <p:set>
                                      <p:cBhvr>
                                        <p:cTn id="16" dur="1" fill="hold">
                                          <p:stCondLst>
                                            <p:cond delay="0"/>
                                          </p:stCondLst>
                                        </p:cTn>
                                        <p:tgtEl>
                                          <p:spTgt spid="55"/>
                                        </p:tgtEl>
                                        <p:attrNameLst>
                                          <p:attrName>style.visibility</p:attrName>
                                        </p:attrNameLst>
                                      </p:cBhvr>
                                      <p:to>
                                        <p:strVal val="visible"/>
                                      </p:to>
                                    </p:set>
                                  </p:childTnLst>
                                </p:cTn>
                              </p:par>
                              <p:par>
                                <p:cTn id="17" presetID="12" presetClass="entr" presetSubtype="2" fill="hold" nodeType="withEffect">
                                  <p:stCondLst>
                                    <p:cond delay="10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300"/>
                                        <p:tgtEl>
                                          <p:spTgt spid="21"/>
                                        </p:tgtEl>
                                        <p:attrNameLst>
                                          <p:attrName>ppt_x</p:attrName>
                                        </p:attrNameLst>
                                      </p:cBhvr>
                                      <p:tavLst>
                                        <p:tav tm="0">
                                          <p:val>
                                            <p:strVal val="#ppt_x+#ppt_w*1.125000"/>
                                          </p:val>
                                        </p:tav>
                                        <p:tav tm="100000">
                                          <p:val>
                                            <p:strVal val="#ppt_x"/>
                                          </p:val>
                                        </p:tav>
                                      </p:tavLst>
                                    </p:anim>
                                    <p:animEffect transition="in" filter="wipe(left)">
                                      <p:cBhvr>
                                        <p:cTn id="20" dur="300"/>
                                        <p:tgtEl>
                                          <p:spTgt spid="21"/>
                                        </p:tgtEl>
                                      </p:cBhvr>
                                    </p:animEffect>
                                  </p:childTnLst>
                                </p:cTn>
                              </p:par>
                              <p:par>
                                <p:cTn id="21" presetID="2" presetClass="entr" presetSubtype="2" fill="hold" nodeType="withEffect">
                                  <p:stCondLst>
                                    <p:cond delay="120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300" fill="hold"/>
                                        <p:tgtEl>
                                          <p:spTgt spid="37"/>
                                        </p:tgtEl>
                                        <p:attrNameLst>
                                          <p:attrName>ppt_x</p:attrName>
                                        </p:attrNameLst>
                                      </p:cBhvr>
                                      <p:tavLst>
                                        <p:tav tm="0">
                                          <p:val>
                                            <p:strVal val="1+#ppt_w/2"/>
                                          </p:val>
                                        </p:tav>
                                        <p:tav tm="100000">
                                          <p:val>
                                            <p:strVal val="#ppt_x"/>
                                          </p:val>
                                        </p:tav>
                                      </p:tavLst>
                                    </p:anim>
                                    <p:anim calcmode="lin" valueType="num">
                                      <p:cBhvr additive="base">
                                        <p:cTn id="24" dur="3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3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300" fill="hold"/>
                                        <p:tgtEl>
                                          <p:spTgt spid="42"/>
                                        </p:tgtEl>
                                        <p:attrNameLst>
                                          <p:attrName>ppt_x</p:attrName>
                                        </p:attrNameLst>
                                      </p:cBhvr>
                                      <p:tavLst>
                                        <p:tav tm="0">
                                          <p:val>
                                            <p:strVal val="1+#ppt_w/2"/>
                                          </p:val>
                                        </p:tav>
                                        <p:tav tm="100000">
                                          <p:val>
                                            <p:strVal val="#ppt_x"/>
                                          </p:val>
                                        </p:tav>
                                      </p:tavLst>
                                    </p:anim>
                                    <p:anim calcmode="lin" valueType="num">
                                      <p:cBhvr additive="base">
                                        <p:cTn id="28" dur="3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4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300" fill="hold"/>
                                        <p:tgtEl>
                                          <p:spTgt spid="47"/>
                                        </p:tgtEl>
                                        <p:attrNameLst>
                                          <p:attrName>ppt_x</p:attrName>
                                        </p:attrNameLst>
                                      </p:cBhvr>
                                      <p:tavLst>
                                        <p:tav tm="0">
                                          <p:val>
                                            <p:strVal val="1+#ppt_w/2"/>
                                          </p:val>
                                        </p:tav>
                                        <p:tav tm="100000">
                                          <p:val>
                                            <p:strVal val="#ppt_x"/>
                                          </p:val>
                                        </p:tav>
                                      </p:tavLst>
                                    </p:anim>
                                    <p:anim calcmode="lin" valueType="num">
                                      <p:cBhvr additive="base">
                                        <p:cTn id="32" dur="3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500"/>
                                  </p:stCondLst>
                                  <p:childTnLst>
                                    <p:set>
                                      <p:cBhvr>
                                        <p:cTn id="34" dur="1" fill="hold">
                                          <p:stCondLst>
                                            <p:cond delay="0"/>
                                          </p:stCondLst>
                                        </p:cTn>
                                        <p:tgtEl>
                                          <p:spTgt spid="58"/>
                                        </p:tgtEl>
                                        <p:attrNameLst>
                                          <p:attrName>style.visibility</p:attrName>
                                        </p:attrNameLst>
                                      </p:cBhvr>
                                      <p:to>
                                        <p:strVal val="visible"/>
                                      </p:to>
                                    </p:set>
                                    <p:anim calcmode="lin" valueType="num">
                                      <p:cBhvr additive="base">
                                        <p:cTn id="35" dur="300" fill="hold"/>
                                        <p:tgtEl>
                                          <p:spTgt spid="58"/>
                                        </p:tgtEl>
                                        <p:attrNameLst>
                                          <p:attrName>ppt_x</p:attrName>
                                        </p:attrNameLst>
                                      </p:cBhvr>
                                      <p:tavLst>
                                        <p:tav tm="0">
                                          <p:val>
                                            <p:strVal val="1+#ppt_w/2"/>
                                          </p:val>
                                        </p:tav>
                                        <p:tav tm="100000">
                                          <p:val>
                                            <p:strVal val="#ppt_x"/>
                                          </p:val>
                                        </p:tav>
                                      </p:tavLst>
                                    </p:anim>
                                    <p:anim calcmode="lin" valueType="num">
                                      <p:cBhvr additive="base">
                                        <p:cTn id="36" dur="3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mph" presetSubtype="0" fill="hold" nodeType="clickEffect">
                                  <p:stCondLst>
                                    <p:cond delay="0"/>
                                  </p:stCondLst>
                                  <p:childTnLst>
                                    <p:animEffect transition="out" filter="fade">
                                      <p:cBhvr>
                                        <p:cTn id="40" dur="500" tmFilter="0, 0; .2, .5; .8, .5; 1, 0"/>
                                        <p:tgtEl>
                                          <p:spTgt spid="37"/>
                                        </p:tgtEl>
                                      </p:cBhvr>
                                    </p:animEffect>
                                    <p:animScale>
                                      <p:cBhvr>
                                        <p:cTn id="41"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55"/>
          <p:cNvSpPr txBox="1">
            <a:spLocks noChangeArrowheads="1"/>
          </p:cNvSpPr>
          <p:nvPr/>
        </p:nvSpPr>
        <p:spPr bwMode="auto">
          <a:xfrm>
            <a:off x="952842" y="139511"/>
            <a:ext cx="3741139"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7" name="TextBox 36"/>
          <p:cNvSpPr txBox="1"/>
          <p:nvPr/>
        </p:nvSpPr>
        <p:spPr>
          <a:xfrm>
            <a:off x="2461048" y="1025896"/>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38" name="组合 37"/>
          <p:cNvGrpSpPr/>
          <p:nvPr/>
        </p:nvGrpSpPr>
        <p:grpSpPr>
          <a:xfrm>
            <a:off x="1270483" y="1107811"/>
            <a:ext cx="1048470" cy="1048470"/>
            <a:chOff x="2280387" y="2060848"/>
            <a:chExt cx="1894500" cy="1894500"/>
          </a:xfrm>
          <a:solidFill>
            <a:srgbClr val="0070C0"/>
          </a:solidFill>
        </p:grpSpPr>
        <p:sp>
          <p:nvSpPr>
            <p:cNvPr id="72" name="椭圆 71"/>
            <p:cNvSpPr/>
            <p:nvPr/>
          </p:nvSpPr>
          <p:spPr>
            <a:xfrm>
              <a:off x="2446695" y="2227156"/>
              <a:ext cx="1561885" cy="15618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3" name="椭圆 72"/>
            <p:cNvSpPr/>
            <p:nvPr/>
          </p:nvSpPr>
          <p:spPr>
            <a:xfrm>
              <a:off x="2280387" y="2060848"/>
              <a:ext cx="1894500" cy="18945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4" name="TextBox 73"/>
          <p:cNvSpPr txBox="1"/>
          <p:nvPr/>
        </p:nvSpPr>
        <p:spPr>
          <a:xfrm>
            <a:off x="2461048" y="2211710"/>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5" name="组合 74"/>
          <p:cNvGrpSpPr/>
          <p:nvPr/>
        </p:nvGrpSpPr>
        <p:grpSpPr>
          <a:xfrm>
            <a:off x="1270483" y="2293625"/>
            <a:ext cx="1048470" cy="1048470"/>
            <a:chOff x="1331640" y="2365633"/>
            <a:chExt cx="1048470" cy="1048470"/>
          </a:xfrm>
        </p:grpSpPr>
        <p:sp>
          <p:nvSpPr>
            <p:cNvPr id="76" name="椭圆 75"/>
            <p:cNvSpPr/>
            <p:nvPr/>
          </p:nvSpPr>
          <p:spPr>
            <a:xfrm>
              <a:off x="1423680" y="2457673"/>
              <a:ext cx="864391" cy="86439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7" name="椭圆 76"/>
            <p:cNvSpPr/>
            <p:nvPr/>
          </p:nvSpPr>
          <p:spPr>
            <a:xfrm>
              <a:off x="1331640" y="2365633"/>
              <a:ext cx="1048470" cy="104847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8" name="TextBox 77"/>
          <p:cNvSpPr txBox="1"/>
          <p:nvPr/>
        </p:nvSpPr>
        <p:spPr>
          <a:xfrm>
            <a:off x="2461048" y="3419003"/>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9" name="组合 78"/>
          <p:cNvGrpSpPr/>
          <p:nvPr/>
        </p:nvGrpSpPr>
        <p:grpSpPr>
          <a:xfrm>
            <a:off x="1270483" y="3500918"/>
            <a:ext cx="1048470" cy="1048470"/>
            <a:chOff x="2280387" y="2060848"/>
            <a:chExt cx="1894500" cy="1894500"/>
          </a:xfrm>
        </p:grpSpPr>
        <p:sp>
          <p:nvSpPr>
            <p:cNvPr id="80" name="椭圆 79"/>
            <p:cNvSpPr/>
            <p:nvPr/>
          </p:nvSpPr>
          <p:spPr>
            <a:xfrm>
              <a:off x="2446695" y="2227156"/>
              <a:ext cx="1561885" cy="15618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81" name="椭圆 80"/>
            <p:cNvSpPr/>
            <p:nvPr/>
          </p:nvSpPr>
          <p:spPr>
            <a:xfrm>
              <a:off x="2280387" y="2060848"/>
              <a:ext cx="1894500" cy="18945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4)">
                                      <p:cBhvr>
                                        <p:cTn id="7" dur="1000"/>
                                        <p:tgtEl>
                                          <p:spTgt spid="3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heel(1)">
                                      <p:cBhvr>
                                        <p:cTn id="11" dur="500"/>
                                        <p:tgtEl>
                                          <p:spTgt spid="38"/>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2000"/>
                            </p:stCondLst>
                            <p:childTnLst>
                              <p:par>
                                <p:cTn id="17" presetID="21" presetClass="entr" presetSubtype="1"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heel(1)">
                                      <p:cBhvr>
                                        <p:cTn id="19" dur="500"/>
                                        <p:tgtEl>
                                          <p:spTgt spid="75"/>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par>
                          <p:cTn id="24" fill="hold">
                            <p:stCondLst>
                              <p:cond delay="3000"/>
                            </p:stCondLst>
                            <p:childTnLst>
                              <p:par>
                                <p:cTn id="25" presetID="21" presetClass="entr" presetSubtype="1"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wheel(1)">
                                      <p:cBhvr>
                                        <p:cTn id="27" dur="500"/>
                                        <p:tgtEl>
                                          <p:spTgt spid="79"/>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74" grpId="0"/>
      <p:bldP spid="7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4" name="椭圆 13"/>
          <p:cNvSpPr/>
          <p:nvPr/>
        </p:nvSpPr>
        <p:spPr>
          <a:xfrm>
            <a:off x="2657587" y="3549105"/>
            <a:ext cx="1400312" cy="1398909"/>
          </a:xfrm>
          <a:prstGeom prst="ellipse">
            <a:avLst/>
          </a:prstGeom>
          <a:noFill/>
          <a:ln w="127000" cap="flat" cmpd="thinThick" algn="ctr">
            <a:solidFill>
              <a:srgbClr val="0070C0"/>
            </a:solidFill>
            <a:prstDash val="solid"/>
            <a:miter lim="800000"/>
          </a:ln>
          <a:effectLst/>
        </p:spPr>
        <p:txBody>
          <a:bodyPr lIns="0" tIns="0" rIns="0" bIns="0" anchor="ctr"/>
          <a:lstStyle/>
          <a:p>
            <a:pPr algn="ctr">
              <a:defRPr/>
            </a:pPr>
            <a:r>
              <a:rPr lang="zh-CN" altLang="en-US" sz="1800" b="0" kern="0" dirty="0">
                <a:latin typeface="微软雅黑" panose="020B0503020204020204" pitchFamily="34" charset="-122"/>
                <a:ea typeface="微软雅黑" panose="020B0503020204020204" pitchFamily="34" charset="-122"/>
              </a:rPr>
              <a:t>输入标题</a:t>
            </a:r>
          </a:p>
        </p:txBody>
      </p:sp>
      <p:sp>
        <p:nvSpPr>
          <p:cNvPr id="15" name="KSO_GT2.1.1"/>
          <p:cNvSpPr txBox="1"/>
          <p:nvPr/>
        </p:nvSpPr>
        <p:spPr>
          <a:xfrm>
            <a:off x="5824185" y="3393424"/>
            <a:ext cx="2852271" cy="1174287"/>
          </a:xfrm>
          <a:prstGeom prst="rect">
            <a:avLst/>
          </a:prstGeom>
          <a:noFill/>
        </p:spPr>
        <p:txBody>
          <a:bodyPr lIns="100790" tIns="50396" rIns="100790" bIns="50396" anchor="ctr"/>
          <a:lstStyle/>
          <a:p>
            <a:pPr algn="just">
              <a:lnSpc>
                <a:spcPct val="130000"/>
              </a:lnSpc>
              <a:defRPr/>
            </a:pPr>
            <a:r>
              <a:rPr lang="zh-CN" altLang="en-US" sz="1400" b="0" kern="0" dirty="0">
                <a:solidFill>
                  <a:schemeClr val="tx1">
                    <a:lumMod val="85000"/>
                    <a:lumOff val="15000"/>
                  </a:schemeClr>
                </a:solidFill>
                <a:latin typeface="微软雅黑" pitchFamily="34" charset="-122"/>
                <a:ea typeface="微软雅黑" pitchFamily="34" charset="-122"/>
              </a:rPr>
              <a:t>请在此处输入您的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在此处输入您的文本</a:t>
            </a:r>
          </a:p>
        </p:txBody>
      </p:sp>
      <p:sp>
        <p:nvSpPr>
          <p:cNvPr id="16" name="椭圆 15"/>
          <p:cNvSpPr/>
          <p:nvPr/>
        </p:nvSpPr>
        <p:spPr>
          <a:xfrm>
            <a:off x="1165782" y="2165705"/>
            <a:ext cx="2110548" cy="2110770"/>
          </a:xfrm>
          <a:prstGeom prst="ellipse">
            <a:avLst/>
          </a:prstGeom>
          <a:noFill/>
          <a:ln w="127000" cap="flat" cmpd="thinThick" algn="ctr">
            <a:solidFill>
              <a:srgbClr val="0070C0"/>
            </a:solidFill>
            <a:prstDash val="solid"/>
            <a:miter lim="800000"/>
          </a:ln>
          <a:effectLst/>
        </p:spPr>
        <p:txBody>
          <a:bodyPr lIns="0" tIns="0" rIns="0" bIns="0" anchor="ctr"/>
          <a:lstStyle/>
          <a:p>
            <a:pPr algn="ctr">
              <a:defRPr/>
            </a:pPr>
            <a:r>
              <a:rPr lang="zh-CN" altLang="en-US" sz="2800" b="0" kern="0" dirty="0">
                <a:latin typeface="微软雅黑" panose="020B0503020204020204" pitchFamily="34" charset="-122"/>
                <a:ea typeface="微软雅黑" panose="020B0503020204020204" pitchFamily="34" charset="-122"/>
              </a:rPr>
              <a:t>输入标题</a:t>
            </a:r>
          </a:p>
        </p:txBody>
      </p:sp>
      <p:cxnSp>
        <p:nvCxnSpPr>
          <p:cNvPr id="17" name="肘形连接符 27"/>
          <p:cNvCxnSpPr>
            <a:cxnSpLocks noChangeShapeType="1"/>
          </p:cNvCxnSpPr>
          <p:nvPr/>
        </p:nvCxnSpPr>
        <p:spPr bwMode="auto">
          <a:xfrm flipV="1">
            <a:off x="3335257" y="2668197"/>
            <a:ext cx="1725967" cy="549017"/>
          </a:xfrm>
          <a:prstGeom prst="bentConnector3">
            <a:avLst>
              <a:gd name="adj1" fmla="val 29667"/>
            </a:avLst>
          </a:prstGeom>
          <a:noFill/>
          <a:ln w="38100" algn="ctr">
            <a:solidFill>
              <a:srgbClr val="0070C0"/>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18" name="KSO_GT1.1.1"/>
          <p:cNvSpPr txBox="1"/>
          <p:nvPr/>
        </p:nvSpPr>
        <p:spPr>
          <a:xfrm>
            <a:off x="5081383" y="2030769"/>
            <a:ext cx="2802985" cy="1334997"/>
          </a:xfrm>
          <a:prstGeom prst="rect">
            <a:avLst/>
          </a:prstGeom>
          <a:noFill/>
        </p:spPr>
        <p:txBody>
          <a:bodyPr lIns="100790" tIns="50396" rIns="100790" bIns="50396" anchor="ctr"/>
          <a:lstStyle/>
          <a:p>
            <a:pPr algn="just">
              <a:lnSpc>
                <a:spcPct val="130000"/>
              </a:lnSpc>
              <a:defRPr/>
            </a:pPr>
            <a:r>
              <a:rPr lang="zh-CN" altLang="en-US" sz="1400" b="0" kern="0" dirty="0">
                <a:solidFill>
                  <a:schemeClr val="tx1">
                    <a:lumMod val="85000"/>
                    <a:lumOff val="15000"/>
                  </a:schemeClr>
                </a:solidFill>
                <a:latin typeface="微软雅黑" pitchFamily="34" charset="-122"/>
                <a:ea typeface="微软雅黑" pitchFamily="34" charset="-122"/>
              </a:rPr>
              <a:t>请在此处输入您的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在此处输入您的文本</a:t>
            </a:r>
          </a:p>
        </p:txBody>
      </p:sp>
      <p:cxnSp>
        <p:nvCxnSpPr>
          <p:cNvPr id="19" name="肘形连接符 8"/>
          <p:cNvCxnSpPr>
            <a:cxnSpLocks noChangeShapeType="1"/>
          </p:cNvCxnSpPr>
          <p:nvPr/>
        </p:nvCxnSpPr>
        <p:spPr bwMode="auto">
          <a:xfrm flipV="1">
            <a:off x="4078060" y="3943034"/>
            <a:ext cx="1725966" cy="549017"/>
          </a:xfrm>
          <a:prstGeom prst="bentConnector3">
            <a:avLst>
              <a:gd name="adj1" fmla="val 29667"/>
            </a:avLst>
          </a:prstGeom>
          <a:noFill/>
          <a:ln w="38100" algn="ctr">
            <a:solidFill>
              <a:srgbClr val="0070C0"/>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20" name="椭圆 19"/>
          <p:cNvSpPr/>
          <p:nvPr/>
        </p:nvSpPr>
        <p:spPr>
          <a:xfrm>
            <a:off x="1052577" y="1038204"/>
            <a:ext cx="1400314" cy="1398909"/>
          </a:xfrm>
          <a:prstGeom prst="ellipse">
            <a:avLst/>
          </a:prstGeom>
          <a:noFill/>
          <a:ln w="127000" cap="flat" cmpd="thinThick" algn="ctr">
            <a:solidFill>
              <a:srgbClr val="0070C0"/>
            </a:solidFill>
            <a:prstDash val="solid"/>
            <a:miter lim="800000"/>
          </a:ln>
          <a:effectLst/>
        </p:spPr>
        <p:txBody>
          <a:bodyPr lIns="0" tIns="0" rIns="0" bIns="0" anchor="ctr"/>
          <a:lstStyle/>
          <a:p>
            <a:pPr algn="ctr">
              <a:defRPr/>
            </a:pPr>
            <a:r>
              <a:rPr lang="zh-CN" altLang="en-US" sz="1800" b="0" kern="0" dirty="0">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4217624" y="915566"/>
            <a:ext cx="3090680" cy="955135"/>
          </a:xfrm>
          <a:prstGeom prst="rect">
            <a:avLst/>
          </a:prstGeom>
          <a:noFill/>
        </p:spPr>
        <p:txBody>
          <a:bodyPr lIns="100790" tIns="50396" rIns="100790" bIns="50396" anchor="ctr"/>
          <a:lstStyle/>
          <a:p>
            <a:pPr algn="just">
              <a:lnSpc>
                <a:spcPct val="130000"/>
              </a:lnSpc>
              <a:defRPr/>
            </a:pPr>
            <a:r>
              <a:rPr lang="zh-CN" altLang="en-US" sz="1400" b="0" kern="0" dirty="0">
                <a:solidFill>
                  <a:schemeClr val="tx1">
                    <a:lumMod val="85000"/>
                    <a:lumOff val="15000"/>
                  </a:schemeClr>
                </a:solidFill>
                <a:latin typeface="微软雅黑" pitchFamily="34" charset="-122"/>
                <a:ea typeface="微软雅黑" pitchFamily="34" charset="-122"/>
              </a:rPr>
              <a:t>请在此处输入您的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在此处输入您的文本</a:t>
            </a:r>
          </a:p>
        </p:txBody>
      </p:sp>
      <p:cxnSp>
        <p:nvCxnSpPr>
          <p:cNvPr id="22" name="肘形连接符 11"/>
          <p:cNvCxnSpPr>
            <a:cxnSpLocks noChangeShapeType="1"/>
          </p:cNvCxnSpPr>
          <p:nvPr/>
        </p:nvCxnSpPr>
        <p:spPr bwMode="auto">
          <a:xfrm flipV="1">
            <a:off x="2473048" y="1432133"/>
            <a:ext cx="1724416" cy="549017"/>
          </a:xfrm>
          <a:prstGeom prst="bentConnector3">
            <a:avLst>
              <a:gd name="adj1" fmla="val 29667"/>
            </a:avLst>
          </a:prstGeom>
          <a:noFill/>
          <a:ln w="38100" algn="ctr">
            <a:solidFill>
              <a:srgbClr val="0070C0"/>
            </a:solidFill>
            <a:miter lim="800000"/>
            <a:headEnd type="oval"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54808551"/>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heel(4)">
                                      <p:cBhvr>
                                        <p:cTn id="7" dur="1000"/>
                                        <p:tgtEl>
                                          <p:spTgt spid="78"/>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750"/>
                                        <p:tgtEl>
                                          <p:spTgt spid="2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750"/>
                                        <p:tgtEl>
                                          <p:spTgt spid="1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750"/>
                                        <p:tgtEl>
                                          <p:spTgt spid="1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750"/>
                                        <p:tgtEl>
                                          <p:spTgt spid="22"/>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750"/>
                                        <p:tgtEl>
                                          <p:spTgt spid="21"/>
                                        </p:tgtEl>
                                      </p:cBhvr>
                                    </p:animEffect>
                                  </p:childTnLst>
                                </p:cTn>
                              </p:par>
                            </p:childTnLst>
                          </p:cTn>
                        </p:par>
                        <p:par>
                          <p:cTn id="26" fill="hold">
                            <p:stCondLst>
                              <p:cond delay="325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750"/>
                                        <p:tgtEl>
                                          <p:spTgt spid="17"/>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childTnLst>
                          </p:cTn>
                        </p:par>
                        <p:par>
                          <p:cTn id="34" fill="hold">
                            <p:stCondLst>
                              <p:cond delay="4750"/>
                            </p:stCondLst>
                            <p:childTnLst>
                              <p:par>
                                <p:cTn id="35" presetID="2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750"/>
                                        <p:tgtEl>
                                          <p:spTgt spid="19"/>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4" grpId="0" animBg="1"/>
      <p:bldP spid="15" grpId="0"/>
      <p:bldP spid="16" grpId="0" animBg="1"/>
      <p:bldP spid="18"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12" name="组合 11"/>
          <p:cNvGrpSpPr>
            <a:grpSpLocks/>
          </p:cNvGrpSpPr>
          <p:nvPr/>
        </p:nvGrpSpPr>
        <p:grpSpPr bwMode="auto">
          <a:xfrm>
            <a:off x="3977208" y="1347614"/>
            <a:ext cx="3305175" cy="846534"/>
            <a:chOff x="5233607" y="1431798"/>
            <a:chExt cx="4406900" cy="1128713"/>
          </a:xfrm>
        </p:grpSpPr>
        <p:sp>
          <p:nvSpPr>
            <p:cNvPr id="13" name="圆角矩形 12"/>
            <p:cNvSpPr/>
            <p:nvPr/>
          </p:nvSpPr>
          <p:spPr>
            <a:xfrm>
              <a:off x="5233607" y="1431798"/>
              <a:ext cx="4406900" cy="1128713"/>
            </a:xfrm>
            <a:prstGeom prst="roundRect">
              <a:avLst/>
            </a:prstGeom>
            <a:solidFill>
              <a:srgbClr val="00A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矩形 35"/>
            <p:cNvSpPr>
              <a:spLocks noChangeArrowheads="1"/>
            </p:cNvSpPr>
            <p:nvPr/>
          </p:nvSpPr>
          <p:spPr bwMode="auto">
            <a:xfrm>
              <a:off x="5776532" y="1677740"/>
              <a:ext cx="3740579" cy="67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a:solidFill>
                    <a:srgbClr val="FFFFFF"/>
                  </a:solidFill>
                  <a:latin typeface="微软雅黑" pitchFamily="34" charset="-122"/>
                  <a:ea typeface="微软雅黑" pitchFamily="34" charset="-122"/>
                </a:rPr>
                <a:t>我们工作室致力于专业</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模板的发布，课件及汇报</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的美化，并为您提供专业的</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个性定制服务。</a:t>
              </a:r>
              <a:endParaRPr lang="zh-CN" altLang="en-US" sz="900">
                <a:solidFill>
                  <a:srgbClr val="FFFFFF"/>
                </a:solidFill>
              </a:endParaRPr>
            </a:p>
          </p:txBody>
        </p:sp>
      </p:grpSp>
      <p:grpSp>
        <p:nvGrpSpPr>
          <p:cNvPr id="15" name="组合 14"/>
          <p:cNvGrpSpPr>
            <a:grpSpLocks/>
          </p:cNvGrpSpPr>
          <p:nvPr/>
        </p:nvGrpSpPr>
        <p:grpSpPr bwMode="auto">
          <a:xfrm>
            <a:off x="3977208" y="2429892"/>
            <a:ext cx="3305175" cy="846535"/>
            <a:chOff x="5233607" y="2874455"/>
            <a:chExt cx="4406900" cy="1128713"/>
          </a:xfrm>
        </p:grpSpPr>
        <p:sp>
          <p:nvSpPr>
            <p:cNvPr id="16" name="圆角矩形 15"/>
            <p:cNvSpPr/>
            <p:nvPr/>
          </p:nvSpPr>
          <p:spPr>
            <a:xfrm>
              <a:off x="5233607" y="2874455"/>
              <a:ext cx="4406900" cy="1128713"/>
            </a:xfrm>
            <a:prstGeom prst="roundRect">
              <a:avLst/>
            </a:prstGeom>
            <a:solidFill>
              <a:srgbClr val="00A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7" name="矩形 35"/>
            <p:cNvSpPr>
              <a:spLocks noChangeArrowheads="1"/>
            </p:cNvSpPr>
            <p:nvPr/>
          </p:nvSpPr>
          <p:spPr bwMode="auto">
            <a:xfrm>
              <a:off x="5786058" y="3077150"/>
              <a:ext cx="37405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a:solidFill>
                    <a:srgbClr val="FFFFFF"/>
                  </a:solidFill>
                  <a:latin typeface="微软雅黑" pitchFamily="34" charset="-122"/>
                  <a:ea typeface="微软雅黑" pitchFamily="34" charset="-122"/>
                </a:rPr>
                <a:t>我们工作室致力于专业</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模板的发布，课件及汇报</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的美化，并为您提供专业的</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个性定制服务。</a:t>
              </a:r>
              <a:endParaRPr lang="zh-CN" altLang="en-US" sz="900">
                <a:solidFill>
                  <a:srgbClr val="FFFFFF"/>
                </a:solidFill>
              </a:endParaRPr>
            </a:p>
          </p:txBody>
        </p:sp>
      </p:grpSp>
      <p:grpSp>
        <p:nvGrpSpPr>
          <p:cNvPr id="18" name="组合 17"/>
          <p:cNvGrpSpPr>
            <a:grpSpLocks/>
          </p:cNvGrpSpPr>
          <p:nvPr/>
        </p:nvGrpSpPr>
        <p:grpSpPr bwMode="auto">
          <a:xfrm>
            <a:off x="3977208" y="3512170"/>
            <a:ext cx="3305175" cy="846534"/>
            <a:chOff x="5233607" y="4317112"/>
            <a:chExt cx="4406900" cy="1128713"/>
          </a:xfrm>
        </p:grpSpPr>
        <p:sp>
          <p:nvSpPr>
            <p:cNvPr id="19" name="圆角矩形 18"/>
            <p:cNvSpPr/>
            <p:nvPr/>
          </p:nvSpPr>
          <p:spPr>
            <a:xfrm>
              <a:off x="5233607" y="4317112"/>
              <a:ext cx="4406900" cy="1128713"/>
            </a:xfrm>
            <a:prstGeom prst="roundRect">
              <a:avLst/>
            </a:prstGeom>
            <a:solidFill>
              <a:srgbClr val="00A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0" name="矩形 35"/>
            <p:cNvSpPr>
              <a:spLocks noChangeArrowheads="1"/>
            </p:cNvSpPr>
            <p:nvPr/>
          </p:nvSpPr>
          <p:spPr bwMode="auto">
            <a:xfrm>
              <a:off x="5786058" y="4498848"/>
              <a:ext cx="3740579" cy="67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a:solidFill>
                    <a:srgbClr val="FFFFFF"/>
                  </a:solidFill>
                  <a:latin typeface="微软雅黑" pitchFamily="34" charset="-122"/>
                  <a:ea typeface="微软雅黑" pitchFamily="34" charset="-122"/>
                </a:rPr>
                <a:t>我们工作室致力于专业</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模板的发布，课件及汇报</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的美化，并为您提供专业的</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个性定制服务。</a:t>
              </a:r>
              <a:endParaRPr lang="zh-CN" altLang="en-US" sz="900">
                <a:solidFill>
                  <a:srgbClr val="FFFFFF"/>
                </a:solidFill>
              </a:endParaRPr>
            </a:p>
          </p:txBody>
        </p:sp>
      </p:grpSp>
      <p:sp>
        <p:nvSpPr>
          <p:cNvPr id="21" name="五边形 20"/>
          <p:cNvSpPr/>
          <p:nvPr/>
        </p:nvSpPr>
        <p:spPr>
          <a:xfrm>
            <a:off x="3000896" y="1557164"/>
            <a:ext cx="1390650" cy="427434"/>
          </a:xfrm>
          <a:prstGeom prst="homePlate">
            <a:avLst/>
          </a:prstGeom>
          <a:solidFill>
            <a:srgbClr val="006FB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分标题一</a:t>
            </a:r>
          </a:p>
        </p:txBody>
      </p:sp>
      <p:sp>
        <p:nvSpPr>
          <p:cNvPr id="22" name="五边形 21"/>
          <p:cNvSpPr/>
          <p:nvPr/>
        </p:nvSpPr>
        <p:spPr>
          <a:xfrm>
            <a:off x="3000896" y="2585864"/>
            <a:ext cx="1390650" cy="426244"/>
          </a:xfrm>
          <a:prstGeom prst="homePlate">
            <a:avLst/>
          </a:prstGeom>
          <a:solidFill>
            <a:srgbClr val="006FB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分标题二</a:t>
            </a:r>
          </a:p>
        </p:txBody>
      </p:sp>
      <p:sp>
        <p:nvSpPr>
          <p:cNvPr id="23" name="五边形 22"/>
          <p:cNvSpPr/>
          <p:nvPr/>
        </p:nvSpPr>
        <p:spPr>
          <a:xfrm>
            <a:off x="2993752" y="3657426"/>
            <a:ext cx="1390650" cy="426244"/>
          </a:xfrm>
          <a:prstGeom prst="homePlate">
            <a:avLst/>
          </a:prstGeom>
          <a:solidFill>
            <a:srgbClr val="006FB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分标题三</a:t>
            </a:r>
          </a:p>
        </p:txBody>
      </p:sp>
      <p:sp>
        <p:nvSpPr>
          <p:cNvPr id="24" name="任意多边形 58"/>
          <p:cNvSpPr>
            <a:spLocks/>
          </p:cNvSpPr>
          <p:nvPr/>
        </p:nvSpPr>
        <p:spPr bwMode="auto">
          <a:xfrm>
            <a:off x="2230562" y="1844104"/>
            <a:ext cx="756047" cy="959644"/>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5" name="任意多边形 59"/>
          <p:cNvSpPr>
            <a:spLocks/>
          </p:cNvSpPr>
          <p:nvPr/>
        </p:nvSpPr>
        <p:spPr bwMode="auto">
          <a:xfrm>
            <a:off x="2144837" y="2806129"/>
            <a:ext cx="841772" cy="38100"/>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6" name="任意多边形 60"/>
          <p:cNvSpPr>
            <a:spLocks/>
          </p:cNvSpPr>
          <p:nvPr/>
        </p:nvSpPr>
        <p:spPr bwMode="auto">
          <a:xfrm flipV="1">
            <a:off x="2230562" y="2807320"/>
            <a:ext cx="756047" cy="1047750"/>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7" name="椭圆 61"/>
          <p:cNvSpPr>
            <a:spLocks noChangeArrowheads="1"/>
          </p:cNvSpPr>
          <p:nvPr/>
        </p:nvSpPr>
        <p:spPr bwMode="auto">
          <a:xfrm>
            <a:off x="1331640" y="2329879"/>
            <a:ext cx="1041797" cy="1039416"/>
          </a:xfrm>
          <a:prstGeom prst="ellipse">
            <a:avLst/>
          </a:prstGeom>
          <a:solidFill>
            <a:srgbClr val="154190"/>
          </a:solidFill>
          <a:ln>
            <a:noFill/>
          </a:ln>
          <a:ex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b="1" kern="0" dirty="0">
                <a:solidFill>
                  <a:srgbClr val="F8F8F8"/>
                </a:solidFill>
                <a:ea typeface="微软雅黑" panose="020B0503020204020204" pitchFamily="34" charset="-122"/>
              </a:rPr>
              <a:t>添加</a:t>
            </a:r>
            <a:endParaRPr lang="en-US" altLang="zh-CN" b="1" kern="0" dirty="0">
              <a:solidFill>
                <a:srgbClr val="F8F8F8"/>
              </a:solidFill>
              <a:ea typeface="微软雅黑" panose="020B0503020204020204" pitchFamily="34" charset="-122"/>
            </a:endParaRPr>
          </a:p>
          <a:p>
            <a:pPr algn="ctr" eaLnBrk="1" hangingPunct="1">
              <a:buFont typeface="Arial" panose="020B0604020202020204" pitchFamily="34" charset="0"/>
              <a:buNone/>
              <a:defRPr/>
            </a:pPr>
            <a:r>
              <a:rPr lang="zh-CN" altLang="en-US" b="1" kern="0" dirty="0">
                <a:solidFill>
                  <a:srgbClr val="F8F8F8"/>
                </a:solidFill>
                <a:ea typeface="微软雅黑" panose="020B0503020204020204" pitchFamily="34" charset="-122"/>
              </a:rPr>
              <a:t>标题</a:t>
            </a:r>
          </a:p>
        </p:txBody>
      </p:sp>
    </p:spTree>
    <p:extLst>
      <p:ext uri="{BB962C8B-B14F-4D97-AF65-F5344CB8AC3E}">
        <p14:creationId xmlns:p14="http://schemas.microsoft.com/office/powerpoint/2010/main" val="4127647123"/>
      </p:ext>
    </p:extLst>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heel(1)">
                                      <p:cBhvr>
                                        <p:cTn id="11" dur="500"/>
                                        <p:tgtEl>
                                          <p:spTgt spid="27"/>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P spid="23" grpId="0" animBg="1"/>
      <p:bldP spid="27"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2" name="右箭头 11"/>
          <p:cNvSpPr>
            <a:spLocks noChangeArrowheads="1"/>
          </p:cNvSpPr>
          <p:nvPr/>
        </p:nvSpPr>
        <p:spPr bwMode="auto">
          <a:xfrm>
            <a:off x="2854499" y="1741488"/>
            <a:ext cx="3400425" cy="371475"/>
          </a:xfrm>
          <a:prstGeom prst="rightArrow">
            <a:avLst>
              <a:gd name="adj1" fmla="val 50000"/>
              <a:gd name="adj2" fmla="val 50092"/>
            </a:avLst>
          </a:prstGeom>
          <a:gradFill rotWithShape="1">
            <a:gsLst>
              <a:gs pos="0">
                <a:srgbClr val="0846AC"/>
              </a:gs>
              <a:gs pos="100000">
                <a:srgbClr val="0846AC">
                  <a:gamma/>
                  <a:shade val="46275"/>
                  <a:invGamma/>
                </a:srgbClr>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ysClr val="window" lastClr="FFFFFF"/>
              </a:solidFill>
              <a:latin typeface="Impact" pitchFamily="34" charset="0"/>
            </a:endParaRPr>
          </a:p>
        </p:txBody>
      </p:sp>
      <p:sp>
        <p:nvSpPr>
          <p:cNvPr id="13" name="右箭头 12"/>
          <p:cNvSpPr>
            <a:spLocks noChangeArrowheads="1"/>
          </p:cNvSpPr>
          <p:nvPr/>
        </p:nvSpPr>
        <p:spPr bwMode="auto">
          <a:xfrm flipH="1">
            <a:off x="2979912" y="2298700"/>
            <a:ext cx="3521075" cy="369888"/>
          </a:xfrm>
          <a:prstGeom prst="rightArrow">
            <a:avLst>
              <a:gd name="adj1" fmla="val 50000"/>
              <a:gd name="adj2" fmla="val 50064"/>
            </a:avLst>
          </a:prstGeom>
          <a:gradFill rotWithShape="1">
            <a:gsLst>
              <a:gs pos="0">
                <a:srgbClr val="0846AC"/>
              </a:gs>
              <a:gs pos="100000">
                <a:srgbClr val="0846AC">
                  <a:gamma/>
                  <a:shade val="46275"/>
                  <a:invGamma/>
                </a:srgbClr>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ysClr val="window" lastClr="FFFFFF"/>
              </a:solidFill>
              <a:latin typeface="Impact" pitchFamily="34" charset="0"/>
            </a:endParaRPr>
          </a:p>
        </p:txBody>
      </p:sp>
      <p:sp>
        <p:nvSpPr>
          <p:cNvPr id="14" name="椭圆 13"/>
          <p:cNvSpPr>
            <a:spLocks noChangeArrowheads="1"/>
          </p:cNvSpPr>
          <p:nvPr/>
        </p:nvSpPr>
        <p:spPr bwMode="auto">
          <a:xfrm>
            <a:off x="1187624" y="1277938"/>
            <a:ext cx="1792288" cy="1792287"/>
          </a:xfrm>
          <a:prstGeom prst="ellipse">
            <a:avLst/>
          </a:prstGeom>
          <a:gradFill rotWithShape="1">
            <a:gsLst>
              <a:gs pos="0">
                <a:srgbClr val="2180C1"/>
              </a:gs>
              <a:gs pos="100000">
                <a:srgbClr val="0846AC"/>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round/>
                <a:headEnd/>
                <a:tailEnd/>
              </a14:hiddenLine>
            </a:ext>
          </a:extLst>
        </p:spPr>
        <p:txBody>
          <a:bodyPr anchor="ctr"/>
          <a:lstStyle/>
          <a:p>
            <a:pPr eaLnBrk="1" fontAlgn="auto" hangingPunct="1">
              <a:lnSpc>
                <a:spcPct val="120000"/>
              </a:lnSpc>
              <a:spcBef>
                <a:spcPts val="0"/>
              </a:spcBef>
              <a:spcAft>
                <a:spcPts val="0"/>
              </a:spcAft>
              <a:buClrTx/>
              <a:buSzTx/>
              <a:defRPr/>
            </a:pPr>
            <a:r>
              <a:rPr lang="zh-CN" altLang="en-US" sz="1800" b="1" kern="0" dirty="0">
                <a:solidFill>
                  <a:srgbClr val="FFFFFF"/>
                </a:solidFill>
              </a:rPr>
              <a:t>单击此处添加标题</a:t>
            </a:r>
          </a:p>
        </p:txBody>
      </p:sp>
      <p:sp>
        <p:nvSpPr>
          <p:cNvPr id="15" name="椭圆 14"/>
          <p:cNvSpPr>
            <a:spLocks noChangeArrowheads="1"/>
          </p:cNvSpPr>
          <p:nvPr/>
        </p:nvSpPr>
        <p:spPr bwMode="auto">
          <a:xfrm>
            <a:off x="6315249" y="1277938"/>
            <a:ext cx="1793875" cy="1792287"/>
          </a:xfrm>
          <a:prstGeom prst="ellipse">
            <a:avLst/>
          </a:prstGeom>
          <a:gradFill rotWithShape="1">
            <a:gsLst>
              <a:gs pos="0">
                <a:srgbClr val="2180C1"/>
              </a:gs>
              <a:gs pos="100000">
                <a:srgbClr val="0846AC"/>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round/>
                <a:headEnd/>
                <a:tailEnd/>
              </a14:hiddenLine>
            </a:ext>
          </a:extLst>
        </p:spPr>
        <p:txBody>
          <a:bodyPr anchor="ctr"/>
          <a:lstStyle/>
          <a:p>
            <a:pPr eaLnBrk="1" fontAlgn="auto" hangingPunct="1">
              <a:lnSpc>
                <a:spcPct val="120000"/>
              </a:lnSpc>
              <a:spcBef>
                <a:spcPts val="0"/>
              </a:spcBef>
              <a:spcAft>
                <a:spcPts val="0"/>
              </a:spcAft>
              <a:buClrTx/>
              <a:buSzTx/>
              <a:defRPr/>
            </a:pPr>
            <a:r>
              <a:rPr lang="zh-CN" altLang="en-US" sz="1800" b="1" kern="0" dirty="0">
                <a:solidFill>
                  <a:srgbClr val="FFFFFF"/>
                </a:solidFill>
              </a:rPr>
              <a:t>单击此处添加标题</a:t>
            </a:r>
          </a:p>
        </p:txBody>
      </p:sp>
      <p:sp>
        <p:nvSpPr>
          <p:cNvPr id="16" name="矩形 15"/>
          <p:cNvSpPr/>
          <p:nvPr/>
        </p:nvSpPr>
        <p:spPr>
          <a:xfrm>
            <a:off x="3851920" y="1619250"/>
            <a:ext cx="1420813" cy="11731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eaLnBrk="1" fontAlgn="auto" hangingPunct="1">
              <a:lnSpc>
                <a:spcPct val="120000"/>
              </a:lnSpc>
              <a:spcBef>
                <a:spcPts val="0"/>
              </a:spcBef>
              <a:spcAft>
                <a:spcPts val="0"/>
              </a:spcAft>
              <a:buClrTx/>
              <a:buSzTx/>
              <a:defRPr/>
            </a:pPr>
            <a:r>
              <a:rPr lang="zh-CN" altLang="en-US" sz="2000" b="1" kern="0" dirty="0">
                <a:solidFill>
                  <a:srgbClr val="7D7D7D"/>
                </a:solidFill>
              </a:rPr>
              <a:t>单击此处添加标题</a:t>
            </a:r>
          </a:p>
        </p:txBody>
      </p:sp>
      <p:sp>
        <p:nvSpPr>
          <p:cNvPr id="17" name="下箭头 16"/>
          <p:cNvSpPr>
            <a:spLocks noChangeArrowheads="1"/>
          </p:cNvSpPr>
          <p:nvPr/>
        </p:nvSpPr>
        <p:spPr bwMode="auto">
          <a:xfrm>
            <a:off x="4146724" y="3106738"/>
            <a:ext cx="804863" cy="555625"/>
          </a:xfrm>
          <a:prstGeom prst="downArrow">
            <a:avLst>
              <a:gd name="adj1" fmla="val 50000"/>
              <a:gd name="adj2" fmla="val 50000"/>
            </a:avLst>
          </a:prstGeom>
          <a:gradFill rotWithShape="1">
            <a:gsLst>
              <a:gs pos="0">
                <a:srgbClr val="0846AC"/>
              </a:gs>
              <a:gs pos="100000">
                <a:srgbClr val="0846AC">
                  <a:gamma/>
                  <a:shade val="46275"/>
                  <a:invGamma/>
                </a:srgbClr>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ysClr val="window" lastClr="FFFFFF"/>
              </a:solidFill>
              <a:latin typeface="Impact" pitchFamily="34" charset="0"/>
            </a:endParaRPr>
          </a:p>
        </p:txBody>
      </p:sp>
      <p:sp>
        <p:nvSpPr>
          <p:cNvPr id="18" name="TextBox 17"/>
          <p:cNvSpPr txBox="1"/>
          <p:nvPr/>
        </p:nvSpPr>
        <p:spPr bwMode="auto">
          <a:xfrm>
            <a:off x="1249537" y="3259138"/>
            <a:ext cx="1604962" cy="1061829"/>
          </a:xfrm>
          <a:prstGeom prst="rect">
            <a:avLst/>
          </a:prstGeom>
          <a:noFill/>
        </p:spPr>
        <p:txBody>
          <a:bodyPr wrap="square">
            <a:spAutoFit/>
          </a:bodyPr>
          <a:lstStyle/>
          <a:p>
            <a:pPr eaLnBrk="1" fontAlgn="auto" hangingPunct="1">
              <a:lnSpc>
                <a:spcPct val="150000"/>
              </a:lnSpc>
              <a:spcBef>
                <a:spcPts val="0"/>
              </a:spcBef>
              <a:spcAft>
                <a:spcPts val="0"/>
              </a:spcAft>
              <a:buClrTx/>
              <a:buSzTx/>
              <a:defRPr/>
            </a:pPr>
            <a:r>
              <a:rPr lang="zh-CN" altLang="en-US" sz="1050" kern="0" dirty="0">
                <a:solidFill>
                  <a:srgbClr val="4D4D4D"/>
                </a:solidFill>
              </a:rPr>
              <a:t>单击此处添加段落文本单击此处添加段落文本单击此处添加段落文本单击此处添加段落文本</a:t>
            </a:r>
          </a:p>
        </p:txBody>
      </p:sp>
      <p:sp>
        <p:nvSpPr>
          <p:cNvPr id="19" name="TextBox 18"/>
          <p:cNvSpPr txBox="1"/>
          <p:nvPr/>
        </p:nvSpPr>
        <p:spPr bwMode="auto">
          <a:xfrm>
            <a:off x="6432724" y="3319463"/>
            <a:ext cx="1595660" cy="1061829"/>
          </a:xfrm>
          <a:prstGeom prst="rect">
            <a:avLst/>
          </a:prstGeom>
          <a:noFill/>
        </p:spPr>
        <p:txBody>
          <a:bodyPr wrap="square">
            <a:spAutoFit/>
          </a:bodyPr>
          <a:lstStyle/>
          <a:p>
            <a:pPr eaLnBrk="1" fontAlgn="auto" hangingPunct="1">
              <a:lnSpc>
                <a:spcPct val="150000"/>
              </a:lnSpc>
              <a:spcBef>
                <a:spcPts val="0"/>
              </a:spcBef>
              <a:spcAft>
                <a:spcPts val="0"/>
              </a:spcAft>
              <a:buClrTx/>
              <a:buSzTx/>
              <a:defRPr/>
            </a:pPr>
            <a:r>
              <a:rPr lang="zh-CN" altLang="en-US" sz="1050" kern="0" dirty="0">
                <a:solidFill>
                  <a:srgbClr val="4D4D4D"/>
                </a:solidFill>
              </a:rPr>
              <a:t>单击此处添加段落文本单击此处添加段落文本单击此处添加段落文本单击此处添加段落文本</a:t>
            </a:r>
          </a:p>
        </p:txBody>
      </p:sp>
      <p:sp>
        <p:nvSpPr>
          <p:cNvPr id="20" name="TextBox 19"/>
          <p:cNvSpPr txBox="1">
            <a:spLocks noChangeArrowheads="1"/>
          </p:cNvSpPr>
          <p:nvPr/>
        </p:nvSpPr>
        <p:spPr bwMode="auto">
          <a:xfrm>
            <a:off x="4011787" y="3843338"/>
            <a:ext cx="1125537" cy="6032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20000"/>
              </a:lnSpc>
              <a:spcBef>
                <a:spcPts val="0"/>
              </a:spcBef>
              <a:spcAft>
                <a:spcPts val="0"/>
              </a:spcAft>
              <a:buClrTx/>
              <a:buSzTx/>
              <a:defRPr/>
            </a:pPr>
            <a:r>
              <a:rPr lang="zh-CN" altLang="en-US" b="1" kern="0" dirty="0">
                <a:solidFill>
                  <a:srgbClr val="4D4D4D"/>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3080648530"/>
      </p:ext>
    </p:extLst>
  </p:cSld>
  <p:clrMapOvr>
    <a:masterClrMapping/>
  </p:clrMapOvr>
  <mc:AlternateContent xmlns:mc="http://schemas.openxmlformats.org/markup-compatibility/2006" xmlns:p14="http://schemas.microsoft.com/office/powerpoint/2010/main">
    <mc:Choice Requires="p14">
      <p:transition spd="slow" p14:dur="1750" advClick="0" advTm="7000">
        <p14:gallery dir="l"/>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49" presetClass="entr" presetSubtype="0"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 calcmode="lin" valueType="num">
                                      <p:cBhvr>
                                        <p:cTn id="19" dur="500" fill="hold"/>
                                        <p:tgtEl>
                                          <p:spTgt spid="15"/>
                                        </p:tgtEl>
                                        <p:attrNameLst>
                                          <p:attrName>style.rotation</p:attrName>
                                        </p:attrNameLst>
                                      </p:cBhvr>
                                      <p:tavLst>
                                        <p:tav tm="0">
                                          <p:val>
                                            <p:fltVal val="360"/>
                                          </p:val>
                                        </p:tav>
                                        <p:tav tm="100000">
                                          <p:val>
                                            <p:fltVal val="0"/>
                                          </p:val>
                                        </p:tav>
                                      </p:tavLst>
                                    </p:anim>
                                    <p:animEffect transition="in" filter="fade">
                                      <p:cBhvr>
                                        <p:cTn id="20" dur="500"/>
                                        <p:tgtEl>
                                          <p:spTgt spid="15"/>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lide(fromLeft)">
                                      <p:cBhvr>
                                        <p:cTn id="24" dur="500"/>
                                        <p:tgtEl>
                                          <p:spTgt spid="12"/>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Right)">
                                      <p:cBhvr>
                                        <p:cTn id="27" dur="500"/>
                                        <p:tgtEl>
                                          <p:spTgt spid="13"/>
                                        </p:tgtEl>
                                      </p:cBhvr>
                                    </p:animEffect>
                                  </p:childTnLst>
                                </p:cTn>
                              </p:par>
                            </p:childTnLst>
                          </p:cTn>
                        </p:par>
                        <p:par>
                          <p:cTn id="28" fill="hold">
                            <p:stCondLst>
                              <p:cond delay="2000"/>
                            </p:stCondLst>
                            <p:childTnLst>
                              <p:par>
                                <p:cTn id="29" presetID="17" presetClass="entr" presetSubtype="1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8"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diamond(in)">
                                      <p:cBhvr>
                                        <p:cTn id="42" dur="500"/>
                                        <p:tgtEl>
                                          <p:spTgt spid="20"/>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amond(in)">
                                      <p:cBhvr>
                                        <p:cTn id="45" dur="500"/>
                                        <p:tgtEl>
                                          <p:spTgt spid="18"/>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diamond(in)">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aphicFrame>
        <p:nvGraphicFramePr>
          <p:cNvPr id="31" name="图表 30"/>
          <p:cNvGraphicFramePr/>
          <p:nvPr>
            <p:extLst>
              <p:ext uri="{D42A27DB-BD31-4B8C-83A1-F6EECF244321}">
                <p14:modId xmlns:p14="http://schemas.microsoft.com/office/powerpoint/2010/main" val="467771546"/>
              </p:ext>
            </p:extLst>
          </p:nvPr>
        </p:nvGraphicFramePr>
        <p:xfrm>
          <a:off x="683568" y="1840116"/>
          <a:ext cx="2628292" cy="1944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图表 31"/>
          <p:cNvGraphicFramePr/>
          <p:nvPr>
            <p:extLst>
              <p:ext uri="{D42A27DB-BD31-4B8C-83A1-F6EECF244321}">
                <p14:modId xmlns:p14="http://schemas.microsoft.com/office/powerpoint/2010/main" val="1509110153"/>
              </p:ext>
            </p:extLst>
          </p:nvPr>
        </p:nvGraphicFramePr>
        <p:xfrm>
          <a:off x="5832140" y="1840116"/>
          <a:ext cx="2628292" cy="19442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2" name="图表 61"/>
          <p:cNvGraphicFramePr/>
          <p:nvPr>
            <p:extLst>
              <p:ext uri="{D42A27DB-BD31-4B8C-83A1-F6EECF244321}">
                <p14:modId xmlns:p14="http://schemas.microsoft.com/office/powerpoint/2010/main" val="2363356448"/>
              </p:ext>
            </p:extLst>
          </p:nvPr>
        </p:nvGraphicFramePr>
        <p:xfrm>
          <a:off x="3275856" y="1840116"/>
          <a:ext cx="2628292" cy="1944216"/>
        </p:xfrm>
        <a:graphic>
          <a:graphicData uri="http://schemas.openxmlformats.org/drawingml/2006/chart">
            <c:chart xmlns:c="http://schemas.openxmlformats.org/drawingml/2006/chart" xmlns:r="http://schemas.openxmlformats.org/officeDocument/2006/relationships" r:id="rId5"/>
          </a:graphicData>
        </a:graphic>
      </p:graphicFrame>
      <p:sp>
        <p:nvSpPr>
          <p:cNvPr id="63" name="文本框 13"/>
          <p:cNvSpPr txBox="1"/>
          <p:nvPr/>
        </p:nvSpPr>
        <p:spPr>
          <a:xfrm>
            <a:off x="1151620" y="2553881"/>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75%</a:t>
            </a:r>
            <a:endParaRPr lang="zh-CN" altLang="en-US" sz="3200" b="0" dirty="0">
              <a:latin typeface="Calibri Light" panose="020F0302020204030204" pitchFamily="34" charset="0"/>
            </a:endParaRPr>
          </a:p>
        </p:txBody>
      </p:sp>
      <p:sp>
        <p:nvSpPr>
          <p:cNvPr id="64" name="文本框 14"/>
          <p:cNvSpPr txBox="1"/>
          <p:nvPr/>
        </p:nvSpPr>
        <p:spPr>
          <a:xfrm>
            <a:off x="3797914"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50%</a:t>
            </a:r>
            <a:endParaRPr lang="zh-CN" altLang="en-US" sz="3200" b="0" dirty="0">
              <a:latin typeface="Calibri Light" panose="020F0302020204030204" pitchFamily="34" charset="0"/>
            </a:endParaRPr>
          </a:p>
        </p:txBody>
      </p:sp>
      <p:sp>
        <p:nvSpPr>
          <p:cNvPr id="65" name="文本框 15"/>
          <p:cNvSpPr txBox="1"/>
          <p:nvPr/>
        </p:nvSpPr>
        <p:spPr>
          <a:xfrm>
            <a:off x="6300192"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25%</a:t>
            </a:r>
            <a:endParaRPr lang="zh-CN" altLang="en-US" sz="3200" b="0" dirty="0">
              <a:latin typeface="Calibri Light" panose="020F0302020204030204" pitchFamily="34" charset="0"/>
            </a:endParaRPr>
          </a:p>
        </p:txBody>
      </p:sp>
      <p:sp>
        <p:nvSpPr>
          <p:cNvPr id="66" name="文本框 7"/>
          <p:cNvSpPr txBox="1">
            <a:spLocks noChangeArrowheads="1"/>
          </p:cNvSpPr>
          <p:nvPr/>
        </p:nvSpPr>
        <p:spPr bwMode="auto">
          <a:xfrm>
            <a:off x="1115616"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a:t>
            </a:r>
            <a:r>
              <a:rPr lang="zh-CN" altLang="en-US" sz="1200" b="0" dirty="0" smtClean="0">
                <a:solidFill>
                  <a:schemeClr val="tx1">
                    <a:lumMod val="85000"/>
                    <a:lumOff val="15000"/>
                  </a:schemeClr>
                </a:solidFill>
                <a:latin typeface="微软雅黑" pitchFamily="34" charset="-122"/>
              </a:rPr>
              <a:t>添加说明文字添加</a:t>
            </a:r>
            <a:r>
              <a:rPr lang="zh-CN" altLang="en-US" sz="1200" b="0" dirty="0">
                <a:solidFill>
                  <a:schemeClr val="tx1">
                    <a:lumMod val="85000"/>
                    <a:lumOff val="15000"/>
                  </a:schemeClr>
                </a:solidFill>
                <a:latin typeface="微软雅黑" pitchFamily="34" charset="-122"/>
              </a:rPr>
              <a:t>说明文字添加说明</a:t>
            </a:r>
            <a:r>
              <a:rPr lang="zh-CN" altLang="en-US" sz="1200" b="0" dirty="0" smtClean="0">
                <a:solidFill>
                  <a:schemeClr val="tx1">
                    <a:lumMod val="85000"/>
                    <a:lumOff val="15000"/>
                  </a:schemeClr>
                </a:solidFill>
                <a:latin typeface="微软雅黑" pitchFamily="34" charset="-122"/>
              </a:rPr>
              <a:t>文字</a:t>
            </a:r>
            <a:endParaRPr lang="zh-CN" altLang="en-US" sz="1200" b="0" dirty="0">
              <a:solidFill>
                <a:schemeClr val="tx1">
                  <a:lumMod val="85000"/>
                  <a:lumOff val="15000"/>
                </a:schemeClr>
              </a:solidFill>
              <a:latin typeface="微软雅黑" pitchFamily="34" charset="-122"/>
            </a:endParaRPr>
          </a:p>
        </p:txBody>
      </p:sp>
      <p:sp>
        <p:nvSpPr>
          <p:cNvPr id="67" name="文本框 7"/>
          <p:cNvSpPr txBox="1">
            <a:spLocks noChangeArrowheads="1"/>
          </p:cNvSpPr>
          <p:nvPr/>
        </p:nvSpPr>
        <p:spPr bwMode="auto">
          <a:xfrm>
            <a:off x="3684261"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8" name="文本框 7"/>
          <p:cNvSpPr txBox="1">
            <a:spLocks noChangeArrowheads="1"/>
          </p:cNvSpPr>
          <p:nvPr/>
        </p:nvSpPr>
        <p:spPr bwMode="auto">
          <a:xfrm>
            <a:off x="6240545"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9" name="文本框 7"/>
          <p:cNvSpPr txBox="1">
            <a:spLocks noChangeArrowheads="1"/>
          </p:cNvSpPr>
          <p:nvPr/>
        </p:nvSpPr>
        <p:spPr bwMode="auto">
          <a:xfrm>
            <a:off x="1187624" y="843558"/>
            <a:ext cx="6905528" cy="101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b="0" dirty="0" smtClean="0">
                <a:solidFill>
                  <a:schemeClr val="tx1">
                    <a:lumMod val="85000"/>
                    <a:lumOff val="15000"/>
                  </a:schemeClr>
                </a:solidFill>
                <a:latin typeface="微软雅黑" pitchFamily="34" charset="-122"/>
              </a:rPr>
              <a:t>添加文本信息</a:t>
            </a:r>
            <a:endParaRPr lang="en-US" altLang="zh-CN" sz="1800" b="0" dirty="0" smtClean="0">
              <a:solidFill>
                <a:schemeClr val="tx1">
                  <a:lumMod val="85000"/>
                  <a:lumOff val="15000"/>
                </a:schemeClr>
              </a:solidFill>
              <a:latin typeface="微软雅黑" pitchFamily="34" charset="-122"/>
            </a:endParaRPr>
          </a:p>
          <a:p>
            <a:pPr>
              <a:lnSpc>
                <a:spcPct val="150000"/>
              </a:lnSpc>
              <a:spcBef>
                <a:spcPts val="300"/>
              </a:spcBef>
            </a:pPr>
            <a:r>
              <a:rPr lang="zh-CN" altLang="en-US" sz="1400" b="0" dirty="0">
                <a:solidFill>
                  <a:schemeClr val="tx1">
                    <a:lumMod val="85000"/>
                    <a:lumOff val="15000"/>
                  </a:schemeClr>
                </a:solidFill>
                <a:latin typeface="微软雅黑" pitchFamily="34" charset="-122"/>
              </a:rPr>
              <a:t>单击此处添加说明文字单击此处添加说明文字单击此处添加说明文字单击此处添加说明文字单击此处单击此处添加说明</a:t>
            </a:r>
            <a:r>
              <a:rPr lang="zh-CN" altLang="en-US" sz="1400" b="0" dirty="0" smtClean="0">
                <a:solidFill>
                  <a:schemeClr val="tx1">
                    <a:lumMod val="85000"/>
                    <a:lumOff val="15000"/>
                  </a:schemeClr>
                </a:solidFill>
                <a:latin typeface="微软雅黑" pitchFamily="34" charset="-122"/>
              </a:rPr>
              <a:t>文字。</a:t>
            </a:r>
            <a:endParaRPr lang="zh-CN" altLang="en-US" sz="1400" b="0" dirty="0">
              <a:solidFill>
                <a:schemeClr val="tx1">
                  <a:lumMod val="85000"/>
                  <a:lumOff val="15000"/>
                </a:schemeClr>
              </a:solidFill>
              <a:latin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8000">
        <p14:prism isInverted="1"/>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4)">
                                      <p:cBhvr>
                                        <p:cTn id="7" dur="1000"/>
                                        <p:tgtEl>
                                          <p:spTgt spid="3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750"/>
                                        <p:tgtEl>
                                          <p:spTgt spid="69"/>
                                        </p:tgtEl>
                                      </p:cBhvr>
                                    </p:animEffect>
                                  </p:childTnLst>
                                </p:cTn>
                              </p:par>
                            </p:childTnLst>
                          </p:cTn>
                        </p:par>
                        <p:par>
                          <p:cTn id="12" fill="hold">
                            <p:stCondLst>
                              <p:cond delay="1750"/>
                            </p:stCondLst>
                            <p:childTnLst>
                              <p:par>
                                <p:cTn id="13" presetID="53" presetClass="entr" presetSubtype="16"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2250"/>
                            </p:stCondLst>
                            <p:childTnLst>
                              <p:par>
                                <p:cTn id="19" presetID="45" presetClass="entr" presetSubtype="0" fill="hold" grpId="0" nodeType="after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anim calcmode="lin" valueType="num">
                                      <p:cBhvr>
                                        <p:cTn id="22" dur="500" fill="hold"/>
                                        <p:tgtEl>
                                          <p:spTgt spid="63"/>
                                        </p:tgtEl>
                                        <p:attrNameLst>
                                          <p:attrName>ppt_w</p:attrName>
                                        </p:attrNameLst>
                                      </p:cBhvr>
                                      <p:tavLst>
                                        <p:tav tm="0" fmla="#ppt_w*sin(2.5*pi*$)">
                                          <p:val>
                                            <p:fltVal val="0"/>
                                          </p:val>
                                        </p:tav>
                                        <p:tav tm="100000">
                                          <p:val>
                                            <p:fltVal val="1"/>
                                          </p:val>
                                        </p:tav>
                                      </p:tavLst>
                                    </p:anim>
                                    <p:anim calcmode="lin" valueType="num">
                                      <p:cBhvr>
                                        <p:cTn id="23" dur="500" fill="hold"/>
                                        <p:tgtEl>
                                          <p:spTgt spid="6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wipe(up)">
                                      <p:cBhvr>
                                        <p:cTn id="27" dur="500"/>
                                        <p:tgtEl>
                                          <p:spTgt spid="6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ppt_w</p:attrName>
                                        </p:attrNameLst>
                                      </p:cBhvr>
                                      <p:tavLst>
                                        <p:tav tm="0">
                                          <p:val>
                                            <p:fltVal val="0"/>
                                          </p:val>
                                        </p:tav>
                                        <p:tav tm="100000">
                                          <p:val>
                                            <p:strVal val="#ppt_w"/>
                                          </p:val>
                                        </p:tav>
                                      </p:tavLst>
                                    </p:anim>
                                    <p:anim calcmode="lin" valueType="num">
                                      <p:cBhvr>
                                        <p:cTn id="31" dur="500" fill="hold"/>
                                        <p:tgtEl>
                                          <p:spTgt spid="62"/>
                                        </p:tgtEl>
                                        <p:attrNameLst>
                                          <p:attrName>ppt_h</p:attrName>
                                        </p:attrNameLst>
                                      </p:cBhvr>
                                      <p:tavLst>
                                        <p:tav tm="0">
                                          <p:val>
                                            <p:fltVal val="0"/>
                                          </p:val>
                                        </p:tav>
                                        <p:tav tm="100000">
                                          <p:val>
                                            <p:strVal val="#ppt_h"/>
                                          </p:val>
                                        </p:tav>
                                      </p:tavLst>
                                    </p:anim>
                                    <p:animEffect transition="in" filter="fade">
                                      <p:cBhvr>
                                        <p:cTn id="32" dur="500"/>
                                        <p:tgtEl>
                                          <p:spTgt spid="62"/>
                                        </p:tgtEl>
                                      </p:cBhvr>
                                    </p:animEffect>
                                  </p:childTnLst>
                                </p:cTn>
                              </p:par>
                            </p:childTnLst>
                          </p:cTn>
                        </p:par>
                        <p:par>
                          <p:cTn id="33" fill="hold">
                            <p:stCondLst>
                              <p:cond delay="3250"/>
                            </p:stCondLst>
                            <p:childTnLst>
                              <p:par>
                                <p:cTn id="34" presetID="45"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anim calcmode="lin" valueType="num">
                                      <p:cBhvr>
                                        <p:cTn id="37" dur="500" fill="hold"/>
                                        <p:tgtEl>
                                          <p:spTgt spid="64"/>
                                        </p:tgtEl>
                                        <p:attrNameLst>
                                          <p:attrName>ppt_w</p:attrName>
                                        </p:attrNameLst>
                                      </p:cBhvr>
                                      <p:tavLst>
                                        <p:tav tm="0" fmla="#ppt_w*sin(2.5*pi*$)">
                                          <p:val>
                                            <p:fltVal val="0"/>
                                          </p:val>
                                        </p:tav>
                                        <p:tav tm="100000">
                                          <p:val>
                                            <p:fltVal val="1"/>
                                          </p:val>
                                        </p:tav>
                                      </p:tavLst>
                                    </p:anim>
                                    <p:anim calcmode="lin" valueType="num">
                                      <p:cBhvr>
                                        <p:cTn id="38" dur="500" fill="hold"/>
                                        <p:tgtEl>
                                          <p:spTgt spid="64"/>
                                        </p:tgtEl>
                                        <p:attrNameLst>
                                          <p:attrName>ppt_h</p:attrName>
                                        </p:attrNameLst>
                                      </p:cBhvr>
                                      <p:tavLst>
                                        <p:tav tm="0">
                                          <p:val>
                                            <p:strVal val="#ppt_h"/>
                                          </p:val>
                                        </p:tav>
                                        <p:tav tm="100000">
                                          <p:val>
                                            <p:strVal val="#ppt_h"/>
                                          </p:val>
                                        </p:tav>
                                      </p:tavLst>
                                    </p:anim>
                                  </p:childTnLst>
                                </p:cTn>
                              </p:par>
                            </p:childTnLst>
                          </p:cTn>
                        </p:par>
                        <p:par>
                          <p:cTn id="39" fill="hold">
                            <p:stCondLst>
                              <p:cond delay="3750"/>
                            </p:stCondLst>
                            <p:childTnLst>
                              <p:par>
                                <p:cTn id="40" presetID="22" presetClass="entr" presetSubtype="1"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wipe(up)">
                                      <p:cBhvr>
                                        <p:cTn id="42" dur="500"/>
                                        <p:tgtEl>
                                          <p:spTgt spid="6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fltVal val="0"/>
                                          </p:val>
                                        </p:tav>
                                        <p:tav tm="100000">
                                          <p:val>
                                            <p:strVal val="#ppt_w"/>
                                          </p:val>
                                        </p:tav>
                                      </p:tavLst>
                                    </p:anim>
                                    <p:anim calcmode="lin" valueType="num">
                                      <p:cBhvr>
                                        <p:cTn id="46" dur="500" fill="hold"/>
                                        <p:tgtEl>
                                          <p:spTgt spid="32"/>
                                        </p:tgtEl>
                                        <p:attrNameLst>
                                          <p:attrName>ppt_h</p:attrName>
                                        </p:attrNameLst>
                                      </p:cBhvr>
                                      <p:tavLst>
                                        <p:tav tm="0">
                                          <p:val>
                                            <p:fltVal val="0"/>
                                          </p:val>
                                        </p:tav>
                                        <p:tav tm="100000">
                                          <p:val>
                                            <p:strVal val="#ppt_h"/>
                                          </p:val>
                                        </p:tav>
                                      </p:tavLst>
                                    </p:anim>
                                    <p:animEffect transition="in" filter="fade">
                                      <p:cBhvr>
                                        <p:cTn id="47" dur="500"/>
                                        <p:tgtEl>
                                          <p:spTgt spid="32"/>
                                        </p:tgtEl>
                                      </p:cBhvr>
                                    </p:animEffect>
                                  </p:childTnLst>
                                </p:cTn>
                              </p:par>
                            </p:childTnLst>
                          </p:cTn>
                        </p:par>
                        <p:par>
                          <p:cTn id="48" fill="hold">
                            <p:stCondLst>
                              <p:cond delay="4250"/>
                            </p:stCondLst>
                            <p:childTnLst>
                              <p:par>
                                <p:cTn id="49" presetID="45" presetClass="entr" presetSubtype="0" fill="hold" grpId="0"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anim calcmode="lin" valueType="num">
                                      <p:cBhvr>
                                        <p:cTn id="52" dur="500" fill="hold"/>
                                        <p:tgtEl>
                                          <p:spTgt spid="65"/>
                                        </p:tgtEl>
                                        <p:attrNameLst>
                                          <p:attrName>ppt_w</p:attrName>
                                        </p:attrNameLst>
                                      </p:cBhvr>
                                      <p:tavLst>
                                        <p:tav tm="0" fmla="#ppt_w*sin(2.5*pi*$)">
                                          <p:val>
                                            <p:fltVal val="0"/>
                                          </p:val>
                                        </p:tav>
                                        <p:tav tm="100000">
                                          <p:val>
                                            <p:fltVal val="1"/>
                                          </p:val>
                                        </p:tav>
                                      </p:tavLst>
                                    </p:anim>
                                    <p:anim calcmode="lin" valueType="num">
                                      <p:cBhvr>
                                        <p:cTn id="53" dur="500" fill="hold"/>
                                        <p:tgtEl>
                                          <p:spTgt spid="65"/>
                                        </p:tgtEl>
                                        <p:attrNameLst>
                                          <p:attrName>ppt_h</p:attrName>
                                        </p:attrNameLst>
                                      </p:cBhvr>
                                      <p:tavLst>
                                        <p:tav tm="0">
                                          <p:val>
                                            <p:strVal val="#ppt_h"/>
                                          </p:val>
                                        </p:tav>
                                        <p:tav tm="100000">
                                          <p:val>
                                            <p:strVal val="#ppt_h"/>
                                          </p:val>
                                        </p:tav>
                                      </p:tavLst>
                                    </p:anim>
                                  </p:childTnLst>
                                </p:cTn>
                              </p:par>
                            </p:childTnLst>
                          </p:cTn>
                        </p:par>
                        <p:par>
                          <p:cTn id="54" fill="hold">
                            <p:stCondLst>
                              <p:cond delay="4750"/>
                            </p:stCondLst>
                            <p:childTnLst>
                              <p:par>
                                <p:cTn id="55" presetID="22" presetClass="entr" presetSubtype="1"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up)">
                                      <p:cBhvr>
                                        <p:cTn id="5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31" grpId="0">
        <p:bldAsOne/>
      </p:bldGraphic>
      <p:bldGraphic spid="32" grpId="0">
        <p:bldAsOne/>
      </p:bldGraphic>
      <p:bldGraphic spid="62" grpId="0">
        <p:bldAsOne/>
      </p:bldGraphic>
      <p:bldP spid="63" grpId="0"/>
      <p:bldP spid="64" grpId="0"/>
      <p:bldP spid="65" grpId="0"/>
      <p:bldP spid="66" grpId="0"/>
      <p:bldP spid="67" grpId="0"/>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19200" y="1414463"/>
            <a:ext cx="2536825" cy="1270000"/>
          </a:xfrm>
          <a:custGeom>
            <a:avLst/>
            <a:gdLst/>
            <a:ahLst/>
            <a:cxnLst/>
            <a:rect l="l" t="t" r="r" b="b"/>
            <a:pathLst>
              <a:path w="3168352" h="1584176">
                <a:moveTo>
                  <a:pt x="0" y="0"/>
                </a:moveTo>
                <a:lnTo>
                  <a:pt x="3168352" y="0"/>
                </a:lnTo>
                <a:lnTo>
                  <a:pt x="3168352" y="3841"/>
                </a:lnTo>
                <a:cubicBezTo>
                  <a:pt x="2588276" y="310525"/>
                  <a:pt x="2179467" y="897330"/>
                  <a:pt x="2122331" y="1584176"/>
                </a:cubicBezTo>
                <a:lnTo>
                  <a:pt x="0" y="1584176"/>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a:solidFill>
                <a:srgbClr val="4D4D4D"/>
              </a:solidFill>
              <a:latin typeface="方正黑体简体" panose="02010601030101010101" pitchFamily="2" charset="-122"/>
              <a:ea typeface="方正黑体简体" panose="02010601030101010101" pitchFamily="2" charset="-122"/>
            </a:endParaRPr>
          </a:p>
        </p:txBody>
      </p:sp>
      <p:sp>
        <p:nvSpPr>
          <p:cNvPr id="3" name="矩形 7"/>
          <p:cNvSpPr/>
          <p:nvPr/>
        </p:nvSpPr>
        <p:spPr>
          <a:xfrm>
            <a:off x="5235575" y="1414463"/>
            <a:ext cx="2536825" cy="1270000"/>
          </a:xfrm>
          <a:custGeom>
            <a:avLst/>
            <a:gdLst/>
            <a:ahLst/>
            <a:cxnLst/>
            <a:rect l="l" t="t" r="r" b="b"/>
            <a:pathLst>
              <a:path w="3166201" h="1584176">
                <a:moveTo>
                  <a:pt x="0" y="0"/>
                </a:moveTo>
                <a:lnTo>
                  <a:pt x="3166201" y="0"/>
                </a:lnTo>
                <a:lnTo>
                  <a:pt x="3166201" y="1584176"/>
                </a:lnTo>
                <a:lnTo>
                  <a:pt x="1053993" y="1584176"/>
                </a:lnTo>
                <a:cubicBezTo>
                  <a:pt x="996594" y="894244"/>
                  <a:pt x="584367" y="305252"/>
                  <a:pt x="0" y="0"/>
                </a:cubicBez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b="0">
              <a:solidFill>
                <a:srgbClr val="4D4D4D"/>
              </a:solidFill>
              <a:latin typeface="方正黑体简体" panose="02010601030101010101" pitchFamily="2" charset="-122"/>
              <a:ea typeface="方正黑体简体" panose="02010601030101010101" pitchFamily="2" charset="-122"/>
            </a:endParaRPr>
          </a:p>
        </p:txBody>
      </p:sp>
      <p:sp>
        <p:nvSpPr>
          <p:cNvPr id="4" name="矩形 8"/>
          <p:cNvSpPr/>
          <p:nvPr/>
        </p:nvSpPr>
        <p:spPr>
          <a:xfrm>
            <a:off x="1219200" y="2946400"/>
            <a:ext cx="2524125" cy="1270000"/>
          </a:xfrm>
          <a:custGeom>
            <a:avLst/>
            <a:gdLst/>
            <a:ahLst/>
            <a:cxnLst/>
            <a:rect l="l" t="t" r="r" b="b"/>
            <a:pathLst>
              <a:path w="3149815" h="1584176">
                <a:moveTo>
                  <a:pt x="0" y="0"/>
                </a:moveTo>
                <a:lnTo>
                  <a:pt x="2121681" y="0"/>
                </a:lnTo>
                <a:cubicBezTo>
                  <a:pt x="2173814" y="685187"/>
                  <a:pt x="2576164" y="1272266"/>
                  <a:pt x="3149815" y="1584176"/>
                </a:cubicBezTo>
                <a:lnTo>
                  <a:pt x="0" y="1584176"/>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a:solidFill>
                <a:srgbClr val="4D4D4D"/>
              </a:solidFill>
              <a:latin typeface="方正黑体简体" panose="02010601030101010101" pitchFamily="2" charset="-122"/>
              <a:ea typeface="方正黑体简体" panose="02010601030101010101" pitchFamily="2" charset="-122"/>
            </a:endParaRPr>
          </a:p>
        </p:txBody>
      </p:sp>
      <p:sp>
        <p:nvSpPr>
          <p:cNvPr id="5" name="矩形 9"/>
          <p:cNvSpPr/>
          <p:nvPr/>
        </p:nvSpPr>
        <p:spPr>
          <a:xfrm>
            <a:off x="5256213" y="2946400"/>
            <a:ext cx="2516187" cy="1270000"/>
          </a:xfrm>
          <a:custGeom>
            <a:avLst/>
            <a:gdLst/>
            <a:ahLst/>
            <a:cxnLst/>
            <a:rect l="l" t="t" r="r" b="b"/>
            <a:pathLst>
              <a:path w="3139691" h="1584176">
                <a:moveTo>
                  <a:pt x="1028133" y="0"/>
                </a:moveTo>
                <a:lnTo>
                  <a:pt x="3139691" y="0"/>
                </a:lnTo>
                <a:lnTo>
                  <a:pt x="3139691" y="1584176"/>
                </a:lnTo>
                <a:lnTo>
                  <a:pt x="0" y="1584176"/>
                </a:lnTo>
                <a:cubicBezTo>
                  <a:pt x="573650" y="1272266"/>
                  <a:pt x="976000" y="685187"/>
                  <a:pt x="1028133" y="0"/>
                </a:cubicBez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b="0">
              <a:solidFill>
                <a:srgbClr val="4D4D4D"/>
              </a:solidFill>
              <a:latin typeface="方正黑体简体" panose="02010601030101010101" pitchFamily="2" charset="-122"/>
              <a:ea typeface="方正黑体简体" panose="02010601030101010101" pitchFamily="2" charset="-122"/>
            </a:endParaRPr>
          </a:p>
        </p:txBody>
      </p:sp>
      <p:sp>
        <p:nvSpPr>
          <p:cNvPr id="6" name="椭圆 5"/>
          <p:cNvSpPr>
            <a:spLocks noChangeArrowheads="1"/>
          </p:cNvSpPr>
          <p:nvPr/>
        </p:nvSpPr>
        <p:spPr bwMode="auto">
          <a:xfrm>
            <a:off x="3124200" y="1430338"/>
            <a:ext cx="2792413" cy="2794000"/>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w="3175" algn="ctr">
            <a:solidFill>
              <a:srgbClr val="0070C0"/>
            </a:solidFill>
            <a:round/>
            <a:headEnd/>
            <a:tailEnd/>
          </a:ln>
          <a:effectLst>
            <a:outerShdw dist="38100" dir="2700000" algn="tl" rotWithShape="0">
              <a:srgbClr val="000000">
                <a:alpha val="39999"/>
              </a:srgb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2700" b="1">
                <a:solidFill>
                  <a:srgbClr val="F2F2F2"/>
                </a:solidFill>
                <a:latin typeface="方正黑体简体" panose="02010601030101010101" pitchFamily="2" charset="-122"/>
                <a:ea typeface="方正黑体简体" panose="02010601030101010101" pitchFamily="2" charset="-122"/>
              </a:rPr>
              <a:t>单击此处添加文本</a:t>
            </a:r>
          </a:p>
        </p:txBody>
      </p:sp>
      <p:sp>
        <p:nvSpPr>
          <p:cNvPr id="7" name="TextBox 1"/>
          <p:cNvSpPr txBox="1"/>
          <p:nvPr/>
        </p:nvSpPr>
        <p:spPr>
          <a:xfrm>
            <a:off x="1295400" y="1582738"/>
            <a:ext cx="1600200" cy="915987"/>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lnSpc>
                <a:spcPct val="150000"/>
              </a:lnSpc>
              <a:buClrTx/>
              <a:buSzTx/>
            </a:pPr>
            <a:r>
              <a:rPr lang="zh-CN" altLang="en-US" sz="1200" b="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8" name="TextBox 1"/>
          <p:cNvSpPr txBox="1"/>
          <p:nvPr/>
        </p:nvSpPr>
        <p:spPr>
          <a:xfrm>
            <a:off x="1295400" y="3106738"/>
            <a:ext cx="1600200" cy="915987"/>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lnSpc>
                <a:spcPct val="150000"/>
              </a:lnSpc>
              <a:buClrTx/>
              <a:buSzTx/>
            </a:pPr>
            <a:r>
              <a:rPr lang="zh-CN" altLang="en-US" sz="1200" b="0" dirty="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9" name="TextBox 1"/>
          <p:cNvSpPr txBox="1"/>
          <p:nvPr/>
        </p:nvSpPr>
        <p:spPr>
          <a:xfrm>
            <a:off x="6096000" y="1581150"/>
            <a:ext cx="1600200" cy="915988"/>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eaLnBrk="1" hangingPunct="1">
              <a:lnSpc>
                <a:spcPct val="150000"/>
              </a:lnSpc>
              <a:buClrTx/>
              <a:buSzTx/>
            </a:pPr>
            <a:r>
              <a:rPr lang="zh-CN" altLang="en-US" sz="1200" b="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10" name="TextBox 1"/>
          <p:cNvSpPr txBox="1"/>
          <p:nvPr/>
        </p:nvSpPr>
        <p:spPr>
          <a:xfrm>
            <a:off x="6096000" y="3105150"/>
            <a:ext cx="1600200" cy="915988"/>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eaLnBrk="1" hangingPunct="1">
              <a:lnSpc>
                <a:spcPct val="150000"/>
              </a:lnSpc>
              <a:buClrTx/>
              <a:buSzTx/>
            </a:pPr>
            <a:r>
              <a:rPr lang="zh-CN" altLang="en-US" sz="1200" b="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2019806763"/>
      </p:ext>
    </p:extLst>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par>
                          <p:cTn id="15" fill="hold">
                            <p:stCondLst>
                              <p:cond delay="2700"/>
                            </p:stCondLst>
                            <p:childTnLst>
                              <p:par>
                                <p:cTn id="16" presetID="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par>
                          <p:cTn id="32" fill="hold">
                            <p:stCondLst>
                              <p:cond delay="32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7"/>
                                        </p:tgtEl>
                                      </p:cBhvr>
                                    </p:animEffect>
                                  </p:childTnLst>
                                </p:cTn>
                              </p:par>
                              <p:par>
                                <p:cTn id="40" presetID="41" presetClass="entr" presetSubtype="0" fill="hold" grpId="0" nodeType="withEffect">
                                  <p:stCondLst>
                                    <p:cond delay="400"/>
                                  </p:stCondLst>
                                  <p:iterate type="lt">
                                    <p:tmPct val="10000"/>
                                  </p:iterate>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8"/>
                                        </p:tgtEl>
                                        <p:attrNameLst>
                                          <p:attrName>ppt_y</p:attrName>
                                        </p:attrNameLst>
                                      </p:cBhvr>
                                      <p:tavLst>
                                        <p:tav tm="0">
                                          <p:val>
                                            <p:strVal val="#ppt_y"/>
                                          </p:val>
                                        </p:tav>
                                        <p:tav tm="100000">
                                          <p:val>
                                            <p:strVal val="#ppt_y"/>
                                          </p:val>
                                        </p:tav>
                                      </p:tavLst>
                                    </p:anim>
                                    <p:anim calcmode="lin" valueType="num">
                                      <p:cBhvr>
                                        <p:cTn id="4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8"/>
                                        </p:tgtEl>
                                      </p:cBhvr>
                                    </p:animEffect>
                                  </p:childTnLst>
                                </p:cTn>
                              </p:par>
                              <p:par>
                                <p:cTn id="47" presetID="41" presetClass="entr" presetSubtype="0" fill="hold" grpId="0" nodeType="withEffect">
                                  <p:stCondLst>
                                    <p:cond delay="1000"/>
                                  </p:stCondLst>
                                  <p:iterate type="lt">
                                    <p:tmPct val="10000"/>
                                  </p:iterate>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9"/>
                                        </p:tgtEl>
                                        <p:attrNameLst>
                                          <p:attrName>ppt_y</p:attrName>
                                        </p:attrNameLst>
                                      </p:cBhvr>
                                      <p:tavLst>
                                        <p:tav tm="0">
                                          <p:val>
                                            <p:strVal val="#ppt_y"/>
                                          </p:val>
                                        </p:tav>
                                        <p:tav tm="100000">
                                          <p:val>
                                            <p:strVal val="#ppt_y"/>
                                          </p:val>
                                        </p:tav>
                                      </p:tavLst>
                                    </p:anim>
                                    <p:anim calcmode="lin" valueType="num">
                                      <p:cBhvr>
                                        <p:cTn id="5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9"/>
                                        </p:tgtEl>
                                      </p:cBhvr>
                                    </p:animEffect>
                                  </p:childTnLst>
                                </p:cTn>
                              </p:par>
                              <p:par>
                                <p:cTn id="54" presetID="41" presetClass="entr" presetSubtype="0" fill="hold" grpId="0" nodeType="withEffect">
                                  <p:stCondLst>
                                    <p:cond delay="1500"/>
                                  </p:stCondLst>
                                  <p:iterate type="lt">
                                    <p:tmPct val="10000"/>
                                  </p:iterate>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8"/>
          <p:cNvSpPr>
            <a:spLocks noChangeShapeType="1"/>
          </p:cNvSpPr>
          <p:nvPr/>
        </p:nvSpPr>
        <p:spPr bwMode="auto">
          <a:xfrm>
            <a:off x="1447874" y="3391693"/>
            <a:ext cx="0" cy="681038"/>
          </a:xfrm>
          <a:prstGeom prst="line">
            <a:avLst/>
          </a:prstGeom>
          <a:noFill/>
          <a:ln w="19050">
            <a:solidFill>
              <a:srgbClr val="000000"/>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Line 9"/>
          <p:cNvSpPr>
            <a:spLocks noChangeShapeType="1"/>
          </p:cNvSpPr>
          <p:nvPr/>
        </p:nvSpPr>
        <p:spPr bwMode="auto">
          <a:xfrm>
            <a:off x="1439937" y="4041775"/>
            <a:ext cx="1081087" cy="0"/>
          </a:xfrm>
          <a:prstGeom prst="line">
            <a:avLst/>
          </a:prstGeom>
          <a:noFill/>
          <a:ln w="19050">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 name="Line 11"/>
          <p:cNvSpPr>
            <a:spLocks noChangeShapeType="1"/>
          </p:cNvSpPr>
          <p:nvPr/>
        </p:nvSpPr>
        <p:spPr bwMode="auto">
          <a:xfrm flipV="1">
            <a:off x="1447874" y="1747996"/>
            <a:ext cx="0" cy="660083"/>
          </a:xfrm>
          <a:prstGeom prst="line">
            <a:avLst/>
          </a:prstGeom>
          <a:noFill/>
          <a:ln w="19050">
            <a:solidFill>
              <a:srgbClr val="000000"/>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Line 12"/>
          <p:cNvSpPr>
            <a:spLocks noChangeShapeType="1"/>
          </p:cNvSpPr>
          <p:nvPr/>
        </p:nvSpPr>
        <p:spPr bwMode="auto">
          <a:xfrm flipV="1">
            <a:off x="1439937" y="1778000"/>
            <a:ext cx="1081087" cy="0"/>
          </a:xfrm>
          <a:prstGeom prst="line">
            <a:avLst/>
          </a:prstGeom>
          <a:noFill/>
          <a:ln w="19050">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13"/>
          <p:cNvSpPr>
            <a:spLocks noChangeArrowheads="1"/>
          </p:cNvSpPr>
          <p:nvPr/>
        </p:nvSpPr>
        <p:spPr bwMode="auto">
          <a:xfrm>
            <a:off x="2568649" y="1446292"/>
            <a:ext cx="4171950" cy="661829"/>
          </a:xfrm>
          <a:prstGeom prst="roundRect">
            <a:avLst>
              <a:gd name="adj" fmla="val 8111"/>
            </a:avLst>
          </a:prstGeom>
          <a:gradFill rotWithShape="1">
            <a:gsLst>
              <a:gs pos="0">
                <a:srgbClr val="FFFFFF"/>
              </a:gs>
              <a:gs pos="100000">
                <a:srgbClr val="E5E5E5"/>
              </a:gs>
            </a:gsLst>
            <a:lin ang="5400000" scaled="1"/>
          </a:gradFill>
          <a:ln w="9525" algn="ctr">
            <a:solidFill>
              <a:srgbClr val="B2B2B2"/>
            </a:solidFill>
            <a:round/>
            <a:headEnd/>
            <a:tailEnd/>
          </a:ln>
        </p:spPr>
        <p:txBody>
          <a:bodyPr wrap="none"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
                <a:schemeClr val="accent1"/>
              </a:buClr>
              <a:buSzTx/>
            </a:pPr>
            <a:r>
              <a:rPr lang="zh-CN" altLang="en-US" sz="1400" b="0" dirty="0">
                <a:solidFill>
                  <a:srgbClr val="000000"/>
                </a:solidFill>
                <a:latin typeface="微软雅黑" pitchFamily="34" charset="-122"/>
              </a:rPr>
              <a:t>单击此处添加文字内容  单击此处添加文字内容</a:t>
            </a:r>
          </a:p>
          <a:p>
            <a:pPr algn="ctr" eaLnBrk="1" hangingPunct="1">
              <a:buClr>
                <a:schemeClr val="accent1"/>
              </a:buClr>
              <a:buSzTx/>
            </a:pPr>
            <a:r>
              <a:rPr lang="zh-CN" altLang="en-US" sz="1400" b="0" dirty="0">
                <a:solidFill>
                  <a:srgbClr val="000000"/>
                </a:solidFill>
                <a:latin typeface="微软雅黑" pitchFamily="34" charset="-122"/>
              </a:rPr>
              <a:t>单击此处添加文字内容  单击此处添加文字内容</a:t>
            </a:r>
          </a:p>
        </p:txBody>
      </p:sp>
      <p:sp>
        <p:nvSpPr>
          <p:cNvPr id="28" name="AutoShape 14"/>
          <p:cNvSpPr>
            <a:spLocks noChangeArrowheads="1"/>
          </p:cNvSpPr>
          <p:nvPr/>
        </p:nvSpPr>
        <p:spPr bwMode="auto">
          <a:xfrm>
            <a:off x="2568649" y="3713242"/>
            <a:ext cx="4171950" cy="661829"/>
          </a:xfrm>
          <a:prstGeom prst="roundRect">
            <a:avLst>
              <a:gd name="adj" fmla="val 7037"/>
            </a:avLst>
          </a:prstGeom>
          <a:gradFill rotWithShape="1">
            <a:gsLst>
              <a:gs pos="0">
                <a:srgbClr val="FFFFFF"/>
              </a:gs>
              <a:gs pos="100000">
                <a:srgbClr val="E5E5E5"/>
              </a:gs>
            </a:gsLst>
            <a:lin ang="5400000" scaled="1"/>
          </a:gradFill>
          <a:ln w="9525" algn="ctr">
            <a:solidFill>
              <a:srgbClr val="B2B2B2"/>
            </a:solidFill>
            <a:round/>
            <a:headEnd/>
            <a:tailEnd/>
          </a:ln>
        </p:spPr>
        <p:txBody>
          <a:bodyPr wrap="none"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
                <a:schemeClr val="accent1"/>
              </a:buClr>
              <a:buSzTx/>
            </a:pPr>
            <a:r>
              <a:rPr lang="zh-CN" altLang="en-US" sz="1400" b="0" dirty="0">
                <a:solidFill>
                  <a:srgbClr val="000000"/>
                </a:solidFill>
                <a:latin typeface="微软雅黑" pitchFamily="34" charset="-122"/>
              </a:rPr>
              <a:t>单击此处添加文字内容  单击此处添加文字内容</a:t>
            </a:r>
          </a:p>
          <a:p>
            <a:pPr algn="ctr" eaLnBrk="1" hangingPunct="1">
              <a:buClr>
                <a:schemeClr val="accent1"/>
              </a:buClr>
              <a:buSzTx/>
            </a:pPr>
            <a:r>
              <a:rPr lang="zh-CN" altLang="en-US" sz="1400" b="0" dirty="0">
                <a:solidFill>
                  <a:srgbClr val="000000"/>
                </a:solidFill>
                <a:latin typeface="微软雅黑" pitchFamily="34" charset="-122"/>
              </a:rPr>
              <a:t>单击此处添加文字内容  单击此处添加文字内容</a:t>
            </a:r>
          </a:p>
        </p:txBody>
      </p:sp>
      <p:sp>
        <p:nvSpPr>
          <p:cNvPr id="29" name="Line 21"/>
          <p:cNvSpPr>
            <a:spLocks noChangeShapeType="1"/>
          </p:cNvSpPr>
          <p:nvPr/>
        </p:nvSpPr>
        <p:spPr bwMode="auto">
          <a:xfrm flipH="1">
            <a:off x="7859787" y="3391693"/>
            <a:ext cx="0" cy="681038"/>
          </a:xfrm>
          <a:prstGeom prst="line">
            <a:avLst/>
          </a:prstGeom>
          <a:noFill/>
          <a:ln w="19050">
            <a:solidFill>
              <a:srgbClr val="000000"/>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 name="Line 22"/>
          <p:cNvSpPr>
            <a:spLocks noChangeShapeType="1"/>
          </p:cNvSpPr>
          <p:nvPr/>
        </p:nvSpPr>
        <p:spPr bwMode="auto">
          <a:xfrm flipH="1">
            <a:off x="6786637" y="4041775"/>
            <a:ext cx="1079500" cy="0"/>
          </a:xfrm>
          <a:prstGeom prst="line">
            <a:avLst/>
          </a:prstGeom>
          <a:noFill/>
          <a:ln w="19050">
            <a:solidFill>
              <a:srgbClr val="00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 name="Line 24"/>
          <p:cNvSpPr>
            <a:spLocks noChangeShapeType="1"/>
          </p:cNvSpPr>
          <p:nvPr/>
        </p:nvSpPr>
        <p:spPr bwMode="auto">
          <a:xfrm flipH="1" flipV="1">
            <a:off x="7859787" y="1747996"/>
            <a:ext cx="0" cy="660083"/>
          </a:xfrm>
          <a:prstGeom prst="line">
            <a:avLst/>
          </a:prstGeom>
          <a:noFill/>
          <a:ln w="19050">
            <a:solidFill>
              <a:srgbClr val="000000"/>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Line 25"/>
          <p:cNvSpPr>
            <a:spLocks noChangeShapeType="1"/>
          </p:cNvSpPr>
          <p:nvPr/>
        </p:nvSpPr>
        <p:spPr bwMode="auto">
          <a:xfrm flipH="1" flipV="1">
            <a:off x="6786637" y="1778000"/>
            <a:ext cx="1079500" cy="0"/>
          </a:xfrm>
          <a:prstGeom prst="line">
            <a:avLst/>
          </a:prstGeom>
          <a:noFill/>
          <a:ln w="19050">
            <a:solidFill>
              <a:srgbClr val="00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3" name="Group 266"/>
          <p:cNvGrpSpPr>
            <a:grpSpLocks/>
          </p:cNvGrpSpPr>
          <p:nvPr/>
        </p:nvGrpSpPr>
        <p:grpSpPr bwMode="auto">
          <a:xfrm>
            <a:off x="768424" y="2343071"/>
            <a:ext cx="1350963" cy="1119347"/>
            <a:chOff x="384" y="1508"/>
            <a:chExt cx="851" cy="641"/>
          </a:xfrm>
        </p:grpSpPr>
        <p:sp>
          <p:nvSpPr>
            <p:cNvPr id="34" name="Oval 3"/>
            <p:cNvSpPr>
              <a:spLocks noChangeArrowheads="1"/>
            </p:cNvSpPr>
            <p:nvPr/>
          </p:nvSpPr>
          <p:spPr bwMode="auto">
            <a:xfrm>
              <a:off x="432" y="1508"/>
              <a:ext cx="720" cy="641"/>
            </a:xfrm>
            <a:prstGeom prst="ellipse">
              <a:avLst/>
            </a:prstGeom>
            <a:solidFill>
              <a:srgbClr val="007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Tx/>
                <a:buSzTx/>
              </a:pPr>
              <a:endParaRPr lang="zh-CN" altLang="en-US" sz="2000" b="1">
                <a:solidFill>
                  <a:schemeClr val="bg1"/>
                </a:solidFill>
                <a:cs typeface="Arial" charset="0"/>
              </a:endParaRPr>
            </a:p>
          </p:txBody>
        </p:sp>
        <p:grpSp>
          <p:nvGrpSpPr>
            <p:cNvPr id="35" name="Group 4"/>
            <p:cNvGrpSpPr>
              <a:grpSpLocks/>
            </p:cNvGrpSpPr>
            <p:nvPr/>
          </p:nvGrpSpPr>
          <p:grpSpPr bwMode="auto">
            <a:xfrm>
              <a:off x="485" y="1514"/>
              <a:ext cx="615" cy="180"/>
              <a:chOff x="1431" y="1843"/>
              <a:chExt cx="907" cy="295"/>
            </a:xfrm>
          </p:grpSpPr>
          <p:sp>
            <p:nvSpPr>
              <p:cNvPr id="37" name="Freeform 5"/>
              <p:cNvSpPr>
                <a:spLocks/>
              </p:cNvSpPr>
              <p:nvPr/>
            </p:nvSpPr>
            <p:spPr bwMode="auto">
              <a:xfrm>
                <a:off x="1431" y="1843"/>
                <a:ext cx="907" cy="295"/>
              </a:xfrm>
              <a:custGeom>
                <a:avLst/>
                <a:gdLst>
                  <a:gd name="T0" fmla="*/ 0 w 4756"/>
                  <a:gd name="T1" fmla="*/ 295 h 1576"/>
                  <a:gd name="T2" fmla="*/ 10 w 4756"/>
                  <a:gd name="T3" fmla="*/ 274 h 1576"/>
                  <a:gd name="T4" fmla="*/ 21 w 4756"/>
                  <a:gd name="T5" fmla="*/ 253 h 1576"/>
                  <a:gd name="T6" fmla="*/ 32 w 4756"/>
                  <a:gd name="T7" fmla="*/ 232 h 1576"/>
                  <a:gd name="T8" fmla="*/ 45 w 4756"/>
                  <a:gd name="T9" fmla="*/ 213 h 1576"/>
                  <a:gd name="T10" fmla="*/ 59 w 4756"/>
                  <a:gd name="T11" fmla="*/ 194 h 1576"/>
                  <a:gd name="T12" fmla="*/ 74 w 4756"/>
                  <a:gd name="T13" fmla="*/ 176 h 1576"/>
                  <a:gd name="T14" fmla="*/ 89 w 4756"/>
                  <a:gd name="T15" fmla="*/ 158 h 1576"/>
                  <a:gd name="T16" fmla="*/ 105 w 4756"/>
                  <a:gd name="T17" fmla="*/ 142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8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2 h 1576"/>
                  <a:gd name="T86" fmla="*/ 810 w 4756"/>
                  <a:gd name="T87" fmla="*/ 150 h 1576"/>
                  <a:gd name="T88" fmla="*/ 826 w 4756"/>
                  <a:gd name="T89" fmla="*/ 167 h 1576"/>
                  <a:gd name="T90" fmla="*/ 841 w 4756"/>
                  <a:gd name="T91" fmla="*/ 185 h 1576"/>
                  <a:gd name="T92" fmla="*/ 855 w 4756"/>
                  <a:gd name="T93" fmla="*/ 203 h 1576"/>
                  <a:gd name="T94" fmla="*/ 868 w 4756"/>
                  <a:gd name="T95" fmla="*/ 223 h 1576"/>
                  <a:gd name="T96" fmla="*/ 881 w 4756"/>
                  <a:gd name="T97" fmla="*/ 243 h 1576"/>
                  <a:gd name="T98" fmla="*/ 892 w 4756"/>
                  <a:gd name="T99" fmla="*/ 263 h 1576"/>
                  <a:gd name="T100" fmla="*/ 902 w 4756"/>
                  <a:gd name="T101" fmla="*/ 284 h 1576"/>
                  <a:gd name="T102" fmla="*/ 0 w 4756"/>
                  <a:gd name="T103" fmla="*/ 295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endParaRPr lang="zh-CN" altLang="en-US" sz="1800">
                  <a:cs typeface="Arial" charset="0"/>
                </a:endParaRPr>
              </a:p>
            </p:txBody>
          </p:sp>
        </p:grpSp>
        <p:sp>
          <p:nvSpPr>
            <p:cNvPr id="36" name="Rectangle 28"/>
            <p:cNvSpPr>
              <a:spLocks noChangeArrowheads="1"/>
            </p:cNvSpPr>
            <p:nvPr/>
          </p:nvSpPr>
          <p:spPr bwMode="auto">
            <a:xfrm>
              <a:off x="384" y="1639"/>
              <a:ext cx="851" cy="366"/>
            </a:xfrm>
            <a:prstGeom prst="rect">
              <a:avLst/>
            </a:prstGeom>
            <a:noFill/>
            <a:ln>
              <a:noFill/>
            </a:ln>
            <a:effectLst/>
            <a:extLst>
              <a:ext uri="{909E8E84-426E-40DD-AFC4-6F175D3DCCD1}">
                <a14:hiddenFill xmlns:a14="http://schemas.microsoft.com/office/drawing/2010/main">
                  <a:gradFill rotWithShape="1">
                    <a:gsLst>
                      <a:gs pos="0">
                        <a:srgbClr val="DDDDDD"/>
                      </a:gs>
                      <a:gs pos="100000">
                        <a:srgbClr val="FFFFFF"/>
                      </a:gs>
                    </a:gsLst>
                    <a:lin ang="5400000" scaled="1"/>
                  </a:gradFill>
                </a14:hiddenFill>
              </a:ext>
              <a:ext uri="{91240B29-F687-4F45-9708-019B960494DF}">
                <a14:hiddenLine xmlns:a14="http://schemas.microsoft.com/office/drawing/2010/main" w="9525" algn="ctr">
                  <a:solidFill>
                    <a:srgbClr val="007E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1600">
                  <a:solidFill>
                    <a:srgbClr val="FFFFFF"/>
                  </a:solidFill>
                  <a:cs typeface="Arial" charset="0"/>
                </a:rPr>
                <a:t>单击此处</a:t>
              </a:r>
            </a:p>
            <a:p>
              <a:pPr algn="ctr" eaLnBrk="1" hangingPunct="1">
                <a:buClrTx/>
                <a:buSzTx/>
              </a:pPr>
              <a:r>
                <a:rPr lang="zh-CN" altLang="en-US" sz="1600">
                  <a:solidFill>
                    <a:srgbClr val="FFFFFF"/>
                  </a:solidFill>
                  <a:cs typeface="Arial" charset="0"/>
                </a:rPr>
                <a:t>添加文字</a:t>
              </a:r>
            </a:p>
          </p:txBody>
        </p:sp>
      </p:grpSp>
      <p:sp>
        <p:nvSpPr>
          <p:cNvPr id="39" name="矩形 38"/>
          <p:cNvSpPr/>
          <p:nvPr/>
        </p:nvSpPr>
        <p:spPr>
          <a:xfrm>
            <a:off x="2938537" y="2498328"/>
            <a:ext cx="3435350" cy="637382"/>
          </a:xfrm>
          <a:prstGeom prst="rect">
            <a:avLst/>
          </a:prstGeom>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3200" b="1">
                <a:solidFill>
                  <a:srgbClr val="000000"/>
                </a:solidFill>
                <a:latin typeface="微软雅黑" pitchFamily="34" charset="-122"/>
              </a:rPr>
              <a:t>此处添加文字内容</a:t>
            </a:r>
          </a:p>
        </p:txBody>
      </p:sp>
      <p:grpSp>
        <p:nvGrpSpPr>
          <p:cNvPr id="40" name="Group 261"/>
          <p:cNvGrpSpPr>
            <a:grpSpLocks/>
          </p:cNvGrpSpPr>
          <p:nvPr/>
        </p:nvGrpSpPr>
        <p:grpSpPr bwMode="auto">
          <a:xfrm>
            <a:off x="7332737" y="2368550"/>
            <a:ext cx="1066800" cy="1047750"/>
            <a:chOff x="0" y="0"/>
            <a:chExt cx="1089" cy="1089"/>
          </a:xfrm>
        </p:grpSpPr>
        <p:sp>
          <p:nvSpPr>
            <p:cNvPr id="41" name="Oval 21"/>
            <p:cNvSpPr>
              <a:spLocks noChangeArrowheads="1"/>
            </p:cNvSpPr>
            <p:nvPr/>
          </p:nvSpPr>
          <p:spPr bwMode="auto">
            <a:xfrm>
              <a:off x="0" y="0"/>
              <a:ext cx="1089" cy="1089"/>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1600">
                  <a:solidFill>
                    <a:srgbClr val="FFFFFF"/>
                  </a:solidFill>
                </a:rPr>
                <a:t>单击此处</a:t>
              </a:r>
            </a:p>
            <a:p>
              <a:pPr algn="ctr" eaLnBrk="1" hangingPunct="1">
                <a:buClrTx/>
                <a:buSzTx/>
              </a:pPr>
              <a:r>
                <a:rPr lang="zh-CN" altLang="en-US" sz="1600">
                  <a:solidFill>
                    <a:srgbClr val="FFFFFF"/>
                  </a:solidFill>
                </a:rPr>
                <a:t>添加文字</a:t>
              </a:r>
            </a:p>
          </p:txBody>
        </p:sp>
        <p:sp>
          <p:nvSpPr>
            <p:cNvPr id="42" name="Freeform 22"/>
            <p:cNvSpPr>
              <a:spLocks/>
            </p:cNvSpPr>
            <p:nvPr/>
          </p:nvSpPr>
          <p:spPr bwMode="auto">
            <a:xfrm>
              <a:off x="91" y="25"/>
              <a:ext cx="908" cy="29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43" name="Oval 23"/>
            <p:cNvSpPr>
              <a:spLocks noChangeArrowheads="1"/>
            </p:cNvSpPr>
            <p:nvPr/>
          </p:nvSpPr>
          <p:spPr bwMode="auto">
            <a:xfrm>
              <a:off x="227" y="91"/>
              <a:ext cx="228" cy="20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endParaRPr lang="zh-CN" altLang="en-US" sz="1800"/>
            </a:p>
          </p:txBody>
        </p:sp>
      </p:grpSp>
      <p:sp>
        <p:nvSpPr>
          <p:cNvPr id="4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1962821349"/>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heel(4)">
                                      <p:cBhvr>
                                        <p:cTn id="7" dur="1000"/>
                                        <p:tgtEl>
                                          <p:spTgt spid="44"/>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00"/>
                                        <p:tgtEl>
                                          <p:spTgt spid="25"/>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up)">
                                      <p:cBhvr>
                                        <p:cTn id="46" dur="500"/>
                                        <p:tgtEl>
                                          <p:spTgt spid="3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down)">
                                      <p:cBhvr>
                                        <p:cTn id="49" dur="500"/>
                                        <p:tgtEl>
                                          <p:spTgt spid="29"/>
                                        </p:tgtEl>
                                      </p:cBhvr>
                                    </p:animEffect>
                                  </p:childTnLst>
                                </p:cTn>
                              </p:par>
                            </p:childTnLst>
                          </p:cTn>
                        </p:par>
                        <p:par>
                          <p:cTn id="50" fill="hold">
                            <p:stCondLst>
                              <p:cond delay="4000"/>
                            </p:stCondLst>
                            <p:childTnLst>
                              <p:par>
                                <p:cTn id="51" presetID="49" presetClass="entr" presetSubtype="0" decel="10000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 calcmode="lin" valueType="num">
                                      <p:cBhvr>
                                        <p:cTn id="55" dur="500" fill="hold"/>
                                        <p:tgtEl>
                                          <p:spTgt spid="40"/>
                                        </p:tgtEl>
                                        <p:attrNameLst>
                                          <p:attrName>style.rotation</p:attrName>
                                        </p:attrNameLst>
                                      </p:cBhvr>
                                      <p:tavLst>
                                        <p:tav tm="0">
                                          <p:val>
                                            <p:fltVal val="360"/>
                                          </p:val>
                                        </p:tav>
                                        <p:tav tm="100000">
                                          <p:val>
                                            <p:fltVal val="0"/>
                                          </p:val>
                                        </p:tav>
                                      </p:tavLst>
                                    </p:anim>
                                    <p:animEffect transition="in" filter="fade">
                                      <p:cBhvr>
                                        <p:cTn id="56" dur="500"/>
                                        <p:tgtEl>
                                          <p:spTgt spid="40"/>
                                        </p:tgtEl>
                                      </p:cBhvr>
                                    </p:animEffect>
                                  </p:childTnLst>
                                </p:cTn>
                              </p:par>
                            </p:childTnLst>
                          </p:cTn>
                        </p:par>
                        <p:par>
                          <p:cTn id="57" fill="hold">
                            <p:stCondLst>
                              <p:cond delay="4500"/>
                            </p:stCondLst>
                            <p:childTnLst>
                              <p:par>
                                <p:cTn id="58" presetID="16" presetClass="entr" presetSubtype="21"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barn(inVertical)">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9"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2" name="Oval 2"/>
          <p:cNvSpPr>
            <a:spLocks noChangeArrowheads="1"/>
          </p:cNvSpPr>
          <p:nvPr/>
        </p:nvSpPr>
        <p:spPr bwMode="auto">
          <a:xfrm>
            <a:off x="2829817" y="4336132"/>
            <a:ext cx="3352800" cy="323850"/>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sz="1800">
              <a:ea typeface="微软雅黑" pitchFamily="34" charset="-122"/>
            </a:endParaRPr>
          </a:p>
        </p:txBody>
      </p:sp>
      <p:sp>
        <p:nvSpPr>
          <p:cNvPr id="33" name="Freeform 4"/>
          <p:cNvSpPr>
            <a:spLocks noEditPoints="1"/>
          </p:cNvSpPr>
          <p:nvPr/>
        </p:nvSpPr>
        <p:spPr bwMode="auto">
          <a:xfrm>
            <a:off x="3333055" y="2178719"/>
            <a:ext cx="2311400" cy="2138363"/>
          </a:xfrm>
          <a:custGeom>
            <a:avLst/>
            <a:gdLst>
              <a:gd name="T0" fmla="*/ 1505 w 369"/>
              <a:gd name="T1" fmla="*/ 762 h 395"/>
              <a:gd name="T2" fmla="*/ 1346 w 369"/>
              <a:gd name="T3" fmla="*/ 648 h 395"/>
              <a:gd name="T4" fmla="*/ 1472 w 369"/>
              <a:gd name="T5" fmla="*/ 477 h 395"/>
              <a:gd name="T6" fmla="*/ 1285 w 369"/>
              <a:gd name="T7" fmla="*/ 428 h 395"/>
              <a:gd name="T8" fmla="*/ 1350 w 369"/>
              <a:gd name="T9" fmla="*/ 236 h 395"/>
              <a:gd name="T10" fmla="*/ 1158 w 369"/>
              <a:gd name="T11" fmla="*/ 261 h 395"/>
              <a:gd name="T12" fmla="*/ 1154 w 369"/>
              <a:gd name="T13" fmla="*/ 73 h 395"/>
              <a:gd name="T14" fmla="*/ 983 w 369"/>
              <a:gd name="T15" fmla="*/ 159 h 395"/>
              <a:gd name="T16" fmla="*/ 918 w 369"/>
              <a:gd name="T17" fmla="*/ 0 h 395"/>
              <a:gd name="T18" fmla="*/ 779 w 369"/>
              <a:gd name="T19" fmla="*/ 135 h 395"/>
              <a:gd name="T20" fmla="*/ 669 w 369"/>
              <a:gd name="T21" fmla="*/ 16 h 395"/>
              <a:gd name="T22" fmla="*/ 579 w 369"/>
              <a:gd name="T23" fmla="*/ 183 h 395"/>
              <a:gd name="T24" fmla="*/ 436 w 369"/>
              <a:gd name="T25" fmla="*/ 118 h 395"/>
              <a:gd name="T26" fmla="*/ 396 w 369"/>
              <a:gd name="T27" fmla="*/ 293 h 395"/>
              <a:gd name="T28" fmla="*/ 237 w 369"/>
              <a:gd name="T29" fmla="*/ 289 h 395"/>
              <a:gd name="T30" fmla="*/ 253 w 369"/>
              <a:gd name="T31" fmla="*/ 457 h 395"/>
              <a:gd name="T32" fmla="*/ 90 w 369"/>
              <a:gd name="T33" fmla="*/ 514 h 395"/>
              <a:gd name="T34" fmla="*/ 159 w 369"/>
              <a:gd name="T35" fmla="*/ 656 h 395"/>
              <a:gd name="T36" fmla="*/ 8 w 369"/>
              <a:gd name="T37" fmla="*/ 766 h 395"/>
              <a:gd name="T38" fmla="*/ 126 w 369"/>
              <a:gd name="T39" fmla="*/ 872 h 395"/>
              <a:gd name="T40" fmla="*/ 8 w 369"/>
              <a:gd name="T41" fmla="*/ 1031 h 395"/>
              <a:gd name="T42" fmla="*/ 159 w 369"/>
              <a:gd name="T43" fmla="*/ 1084 h 395"/>
              <a:gd name="T44" fmla="*/ 94 w 369"/>
              <a:gd name="T45" fmla="*/ 1272 h 395"/>
              <a:gd name="T46" fmla="*/ 261 w 369"/>
              <a:gd name="T47" fmla="*/ 1264 h 395"/>
              <a:gd name="T48" fmla="*/ 253 w 369"/>
              <a:gd name="T49" fmla="*/ 1467 h 395"/>
              <a:gd name="T50" fmla="*/ 424 w 369"/>
              <a:gd name="T51" fmla="*/ 1390 h 395"/>
              <a:gd name="T52" fmla="*/ 481 w 369"/>
              <a:gd name="T53" fmla="*/ 1586 h 395"/>
              <a:gd name="T54" fmla="*/ 628 w 369"/>
              <a:gd name="T55" fmla="*/ 1447 h 395"/>
              <a:gd name="T56" fmla="*/ 750 w 369"/>
              <a:gd name="T57" fmla="*/ 1606 h 395"/>
              <a:gd name="T58" fmla="*/ 852 w 369"/>
              <a:gd name="T59" fmla="*/ 1418 h 395"/>
              <a:gd name="T60" fmla="*/ 1024 w 369"/>
              <a:gd name="T61" fmla="*/ 1516 h 395"/>
              <a:gd name="T62" fmla="*/ 1060 w 369"/>
              <a:gd name="T63" fmla="*/ 1300 h 395"/>
              <a:gd name="T64" fmla="*/ 1264 w 369"/>
              <a:gd name="T65" fmla="*/ 1325 h 395"/>
              <a:gd name="T66" fmla="*/ 1228 w 369"/>
              <a:gd name="T67" fmla="*/ 1117 h 395"/>
              <a:gd name="T68" fmla="*/ 1432 w 369"/>
              <a:gd name="T69" fmla="*/ 1060 h 395"/>
              <a:gd name="T70" fmla="*/ 1330 w 369"/>
              <a:gd name="T71" fmla="*/ 889 h 395"/>
              <a:gd name="T72" fmla="*/ 865 w 369"/>
              <a:gd name="T73" fmla="*/ 868 h 395"/>
              <a:gd name="T74" fmla="*/ 587 w 369"/>
              <a:gd name="T75" fmla="*/ 697 h 395"/>
              <a:gd name="T76" fmla="*/ 865 w 369"/>
              <a:gd name="T77" fmla="*/ 868 h 3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9" h="395">
                <a:moveTo>
                  <a:pt x="365" y="216"/>
                </a:moveTo>
                <a:cubicBezTo>
                  <a:pt x="369" y="187"/>
                  <a:pt x="369" y="187"/>
                  <a:pt x="369" y="187"/>
                </a:cubicBezTo>
                <a:cubicBezTo>
                  <a:pt x="331" y="180"/>
                  <a:pt x="331" y="180"/>
                  <a:pt x="331" y="180"/>
                </a:cubicBezTo>
                <a:cubicBezTo>
                  <a:pt x="330" y="159"/>
                  <a:pt x="330" y="159"/>
                  <a:pt x="330" y="159"/>
                </a:cubicBezTo>
                <a:cubicBezTo>
                  <a:pt x="367" y="143"/>
                  <a:pt x="367" y="143"/>
                  <a:pt x="367" y="143"/>
                </a:cubicBezTo>
                <a:cubicBezTo>
                  <a:pt x="361" y="117"/>
                  <a:pt x="361" y="117"/>
                  <a:pt x="361" y="117"/>
                </a:cubicBezTo>
                <a:cubicBezTo>
                  <a:pt x="323" y="124"/>
                  <a:pt x="323" y="124"/>
                  <a:pt x="323" y="124"/>
                </a:cubicBezTo>
                <a:cubicBezTo>
                  <a:pt x="315" y="105"/>
                  <a:pt x="315" y="105"/>
                  <a:pt x="315" y="105"/>
                </a:cubicBezTo>
                <a:cubicBezTo>
                  <a:pt x="345" y="79"/>
                  <a:pt x="345" y="79"/>
                  <a:pt x="345" y="79"/>
                </a:cubicBezTo>
                <a:cubicBezTo>
                  <a:pt x="331" y="58"/>
                  <a:pt x="331" y="58"/>
                  <a:pt x="331" y="58"/>
                </a:cubicBezTo>
                <a:cubicBezTo>
                  <a:pt x="297" y="77"/>
                  <a:pt x="297" y="77"/>
                  <a:pt x="297" y="77"/>
                </a:cubicBezTo>
                <a:cubicBezTo>
                  <a:pt x="284" y="64"/>
                  <a:pt x="284" y="64"/>
                  <a:pt x="284" y="64"/>
                </a:cubicBezTo>
                <a:cubicBezTo>
                  <a:pt x="303" y="31"/>
                  <a:pt x="303" y="31"/>
                  <a:pt x="303" y="31"/>
                </a:cubicBezTo>
                <a:cubicBezTo>
                  <a:pt x="283" y="18"/>
                  <a:pt x="283" y="18"/>
                  <a:pt x="283" y="18"/>
                </a:cubicBezTo>
                <a:cubicBezTo>
                  <a:pt x="257" y="46"/>
                  <a:pt x="257" y="46"/>
                  <a:pt x="257" y="46"/>
                </a:cubicBezTo>
                <a:cubicBezTo>
                  <a:pt x="241" y="39"/>
                  <a:pt x="241" y="39"/>
                  <a:pt x="241" y="39"/>
                </a:cubicBezTo>
                <a:cubicBezTo>
                  <a:pt x="248" y="4"/>
                  <a:pt x="248" y="4"/>
                  <a:pt x="248" y="4"/>
                </a:cubicBezTo>
                <a:cubicBezTo>
                  <a:pt x="225" y="0"/>
                  <a:pt x="225" y="0"/>
                  <a:pt x="225" y="0"/>
                </a:cubicBezTo>
                <a:cubicBezTo>
                  <a:pt x="210" y="33"/>
                  <a:pt x="210" y="33"/>
                  <a:pt x="210" y="33"/>
                </a:cubicBezTo>
                <a:cubicBezTo>
                  <a:pt x="191" y="33"/>
                  <a:pt x="191" y="33"/>
                  <a:pt x="191" y="33"/>
                </a:cubicBezTo>
                <a:cubicBezTo>
                  <a:pt x="188" y="0"/>
                  <a:pt x="188" y="0"/>
                  <a:pt x="188" y="0"/>
                </a:cubicBezTo>
                <a:cubicBezTo>
                  <a:pt x="164" y="4"/>
                  <a:pt x="164" y="4"/>
                  <a:pt x="164" y="4"/>
                </a:cubicBezTo>
                <a:cubicBezTo>
                  <a:pt x="160" y="38"/>
                  <a:pt x="160" y="38"/>
                  <a:pt x="160" y="38"/>
                </a:cubicBezTo>
                <a:cubicBezTo>
                  <a:pt x="142" y="45"/>
                  <a:pt x="142" y="45"/>
                  <a:pt x="142" y="45"/>
                </a:cubicBezTo>
                <a:cubicBezTo>
                  <a:pt x="128" y="17"/>
                  <a:pt x="128" y="17"/>
                  <a:pt x="128" y="17"/>
                </a:cubicBezTo>
                <a:cubicBezTo>
                  <a:pt x="107" y="29"/>
                  <a:pt x="107" y="29"/>
                  <a:pt x="107" y="29"/>
                </a:cubicBezTo>
                <a:cubicBezTo>
                  <a:pt x="113" y="60"/>
                  <a:pt x="113" y="60"/>
                  <a:pt x="113" y="60"/>
                </a:cubicBezTo>
                <a:cubicBezTo>
                  <a:pt x="97" y="72"/>
                  <a:pt x="97" y="72"/>
                  <a:pt x="97" y="72"/>
                </a:cubicBezTo>
                <a:cubicBezTo>
                  <a:pt x="75" y="53"/>
                  <a:pt x="75" y="53"/>
                  <a:pt x="75" y="53"/>
                </a:cubicBezTo>
                <a:cubicBezTo>
                  <a:pt x="58" y="71"/>
                  <a:pt x="58" y="71"/>
                  <a:pt x="58" y="71"/>
                </a:cubicBezTo>
                <a:cubicBezTo>
                  <a:pt x="73" y="96"/>
                  <a:pt x="73" y="96"/>
                  <a:pt x="73" y="96"/>
                </a:cubicBezTo>
                <a:cubicBezTo>
                  <a:pt x="62" y="112"/>
                  <a:pt x="62" y="112"/>
                  <a:pt x="62" y="112"/>
                </a:cubicBezTo>
                <a:cubicBezTo>
                  <a:pt x="34" y="103"/>
                  <a:pt x="34" y="103"/>
                  <a:pt x="34" y="103"/>
                </a:cubicBezTo>
                <a:cubicBezTo>
                  <a:pt x="22" y="126"/>
                  <a:pt x="22" y="126"/>
                  <a:pt x="22" y="126"/>
                </a:cubicBezTo>
                <a:cubicBezTo>
                  <a:pt x="45" y="143"/>
                  <a:pt x="45" y="143"/>
                  <a:pt x="45" y="143"/>
                </a:cubicBezTo>
                <a:cubicBezTo>
                  <a:pt x="39" y="161"/>
                  <a:pt x="39" y="161"/>
                  <a:pt x="39" y="161"/>
                </a:cubicBezTo>
                <a:cubicBezTo>
                  <a:pt x="8" y="164"/>
                  <a:pt x="8" y="164"/>
                  <a:pt x="8" y="164"/>
                </a:cubicBezTo>
                <a:cubicBezTo>
                  <a:pt x="2" y="188"/>
                  <a:pt x="2" y="188"/>
                  <a:pt x="2" y="188"/>
                </a:cubicBezTo>
                <a:cubicBezTo>
                  <a:pt x="32" y="195"/>
                  <a:pt x="32" y="195"/>
                  <a:pt x="32" y="195"/>
                </a:cubicBezTo>
                <a:cubicBezTo>
                  <a:pt x="31" y="214"/>
                  <a:pt x="31" y="214"/>
                  <a:pt x="31" y="214"/>
                </a:cubicBezTo>
                <a:cubicBezTo>
                  <a:pt x="0" y="228"/>
                  <a:pt x="0" y="228"/>
                  <a:pt x="0" y="228"/>
                </a:cubicBezTo>
                <a:cubicBezTo>
                  <a:pt x="2" y="253"/>
                  <a:pt x="2" y="253"/>
                  <a:pt x="2" y="253"/>
                </a:cubicBezTo>
                <a:cubicBezTo>
                  <a:pt x="34" y="248"/>
                  <a:pt x="34" y="248"/>
                  <a:pt x="34" y="248"/>
                </a:cubicBezTo>
                <a:cubicBezTo>
                  <a:pt x="39" y="266"/>
                  <a:pt x="39" y="266"/>
                  <a:pt x="39" y="266"/>
                </a:cubicBezTo>
                <a:cubicBezTo>
                  <a:pt x="12" y="290"/>
                  <a:pt x="12" y="290"/>
                  <a:pt x="12" y="290"/>
                </a:cubicBezTo>
                <a:cubicBezTo>
                  <a:pt x="23" y="312"/>
                  <a:pt x="23" y="312"/>
                  <a:pt x="23" y="312"/>
                </a:cubicBezTo>
                <a:cubicBezTo>
                  <a:pt x="53" y="295"/>
                  <a:pt x="53" y="295"/>
                  <a:pt x="53" y="295"/>
                </a:cubicBezTo>
                <a:cubicBezTo>
                  <a:pt x="64" y="310"/>
                  <a:pt x="64" y="310"/>
                  <a:pt x="64" y="310"/>
                </a:cubicBezTo>
                <a:cubicBezTo>
                  <a:pt x="45" y="344"/>
                  <a:pt x="45" y="344"/>
                  <a:pt x="45" y="344"/>
                </a:cubicBezTo>
                <a:cubicBezTo>
                  <a:pt x="62" y="360"/>
                  <a:pt x="62" y="360"/>
                  <a:pt x="62" y="360"/>
                </a:cubicBezTo>
                <a:cubicBezTo>
                  <a:pt x="88" y="332"/>
                  <a:pt x="88" y="332"/>
                  <a:pt x="88" y="332"/>
                </a:cubicBezTo>
                <a:cubicBezTo>
                  <a:pt x="104" y="341"/>
                  <a:pt x="104" y="341"/>
                  <a:pt x="104" y="341"/>
                </a:cubicBezTo>
                <a:cubicBezTo>
                  <a:pt x="95" y="381"/>
                  <a:pt x="95" y="381"/>
                  <a:pt x="95" y="381"/>
                </a:cubicBezTo>
                <a:cubicBezTo>
                  <a:pt x="118" y="389"/>
                  <a:pt x="118" y="389"/>
                  <a:pt x="118" y="389"/>
                </a:cubicBezTo>
                <a:cubicBezTo>
                  <a:pt x="135" y="352"/>
                  <a:pt x="135" y="352"/>
                  <a:pt x="135" y="352"/>
                </a:cubicBezTo>
                <a:cubicBezTo>
                  <a:pt x="154" y="355"/>
                  <a:pt x="154" y="355"/>
                  <a:pt x="154" y="355"/>
                </a:cubicBezTo>
                <a:cubicBezTo>
                  <a:pt x="158" y="395"/>
                  <a:pt x="158" y="395"/>
                  <a:pt x="158" y="395"/>
                </a:cubicBezTo>
                <a:cubicBezTo>
                  <a:pt x="184" y="394"/>
                  <a:pt x="184" y="394"/>
                  <a:pt x="184" y="394"/>
                </a:cubicBezTo>
                <a:cubicBezTo>
                  <a:pt x="189" y="353"/>
                  <a:pt x="189" y="353"/>
                  <a:pt x="189" y="353"/>
                </a:cubicBezTo>
                <a:cubicBezTo>
                  <a:pt x="209" y="348"/>
                  <a:pt x="209" y="348"/>
                  <a:pt x="209" y="348"/>
                </a:cubicBezTo>
                <a:cubicBezTo>
                  <a:pt x="226" y="383"/>
                  <a:pt x="226" y="383"/>
                  <a:pt x="226" y="383"/>
                </a:cubicBezTo>
                <a:cubicBezTo>
                  <a:pt x="251" y="372"/>
                  <a:pt x="251" y="372"/>
                  <a:pt x="251" y="372"/>
                </a:cubicBezTo>
                <a:cubicBezTo>
                  <a:pt x="242" y="332"/>
                  <a:pt x="242" y="332"/>
                  <a:pt x="242" y="332"/>
                </a:cubicBezTo>
                <a:cubicBezTo>
                  <a:pt x="260" y="319"/>
                  <a:pt x="260" y="319"/>
                  <a:pt x="260" y="319"/>
                </a:cubicBezTo>
                <a:cubicBezTo>
                  <a:pt x="289" y="346"/>
                  <a:pt x="289" y="346"/>
                  <a:pt x="289" y="346"/>
                </a:cubicBezTo>
                <a:cubicBezTo>
                  <a:pt x="310" y="325"/>
                  <a:pt x="310" y="325"/>
                  <a:pt x="310" y="325"/>
                </a:cubicBezTo>
                <a:cubicBezTo>
                  <a:pt x="288" y="292"/>
                  <a:pt x="288" y="292"/>
                  <a:pt x="288" y="292"/>
                </a:cubicBezTo>
                <a:cubicBezTo>
                  <a:pt x="301" y="274"/>
                  <a:pt x="301" y="274"/>
                  <a:pt x="301" y="274"/>
                </a:cubicBezTo>
                <a:cubicBezTo>
                  <a:pt x="338" y="287"/>
                  <a:pt x="338" y="287"/>
                  <a:pt x="338" y="287"/>
                </a:cubicBezTo>
                <a:cubicBezTo>
                  <a:pt x="351" y="260"/>
                  <a:pt x="351" y="260"/>
                  <a:pt x="351" y="260"/>
                </a:cubicBezTo>
                <a:cubicBezTo>
                  <a:pt x="319" y="239"/>
                  <a:pt x="319" y="239"/>
                  <a:pt x="319" y="239"/>
                </a:cubicBezTo>
                <a:cubicBezTo>
                  <a:pt x="326" y="218"/>
                  <a:pt x="326" y="218"/>
                  <a:pt x="326" y="218"/>
                </a:cubicBezTo>
                <a:lnTo>
                  <a:pt x="365" y="216"/>
                </a:lnTo>
                <a:close/>
                <a:moveTo>
                  <a:pt x="212" y="213"/>
                </a:moveTo>
                <a:cubicBezTo>
                  <a:pt x="199" y="234"/>
                  <a:pt x="173" y="243"/>
                  <a:pt x="154" y="231"/>
                </a:cubicBezTo>
                <a:cubicBezTo>
                  <a:pt x="135" y="220"/>
                  <a:pt x="131" y="193"/>
                  <a:pt x="144" y="171"/>
                </a:cubicBezTo>
                <a:cubicBezTo>
                  <a:pt x="157" y="149"/>
                  <a:pt x="183" y="141"/>
                  <a:pt x="202" y="153"/>
                </a:cubicBezTo>
                <a:cubicBezTo>
                  <a:pt x="221" y="164"/>
                  <a:pt x="225" y="191"/>
                  <a:pt x="212" y="213"/>
                </a:cubicBezTo>
                <a:close/>
              </a:path>
            </a:pathLst>
          </a:custGeom>
          <a:solidFill>
            <a:srgbClr val="0070C0"/>
          </a:solidFill>
          <a:ln w="9525">
            <a:noFill/>
            <a:round/>
            <a:headEnd/>
            <a:tailEnd/>
          </a:ln>
          <a:effectLst/>
          <a:scene3d>
            <a:camera prst="legacyObliqueBottomRight"/>
            <a:lightRig rig="legacyFlat3" dir="t"/>
          </a:scene3d>
          <a:sp3d extrusionH="227000" prstMaterial="legacyMatte">
            <a:bevelT w="13500" h="13500" prst="angle"/>
            <a:bevelB w="13500" h="13500" prst="angle"/>
            <a:extrusionClr>
              <a:schemeClr val="accent2">
                <a:lumMod val="50000"/>
              </a:schemeClr>
            </a:extrusionClr>
          </a:sp3d>
        </p:spPr>
        <p:txBody>
          <a:bodyPr>
            <a:flatTx/>
          </a:bodyPr>
          <a:lstStyle/>
          <a:p>
            <a:endParaRPr lang="zh-CN" altLang="en-US"/>
          </a:p>
        </p:txBody>
      </p:sp>
      <p:sp>
        <p:nvSpPr>
          <p:cNvPr id="34" name="Freeform 5"/>
          <p:cNvSpPr>
            <a:spLocks noEditPoints="1"/>
          </p:cNvSpPr>
          <p:nvPr/>
        </p:nvSpPr>
        <p:spPr bwMode="auto">
          <a:xfrm>
            <a:off x="2525017" y="1915194"/>
            <a:ext cx="1068388" cy="1003300"/>
          </a:xfrm>
          <a:custGeom>
            <a:avLst/>
            <a:gdLst>
              <a:gd name="T0" fmla="*/ 595 w 171"/>
              <a:gd name="T1" fmla="*/ 338 h 185"/>
              <a:gd name="T2" fmla="*/ 697 w 171"/>
              <a:gd name="T3" fmla="*/ 285 h 185"/>
              <a:gd name="T4" fmla="*/ 685 w 171"/>
              <a:gd name="T5" fmla="*/ 196 h 185"/>
              <a:gd name="T6" fmla="*/ 579 w 171"/>
              <a:gd name="T7" fmla="*/ 220 h 185"/>
              <a:gd name="T8" fmla="*/ 550 w 171"/>
              <a:gd name="T9" fmla="*/ 171 h 185"/>
              <a:gd name="T10" fmla="*/ 607 w 171"/>
              <a:gd name="T11" fmla="*/ 69 h 185"/>
              <a:gd name="T12" fmla="*/ 542 w 171"/>
              <a:gd name="T13" fmla="*/ 24 h 185"/>
              <a:gd name="T14" fmla="*/ 465 w 171"/>
              <a:gd name="T15" fmla="*/ 110 h 185"/>
              <a:gd name="T16" fmla="*/ 408 w 171"/>
              <a:gd name="T17" fmla="*/ 102 h 185"/>
              <a:gd name="T18" fmla="*/ 399 w 171"/>
              <a:gd name="T19" fmla="*/ 0 h 185"/>
              <a:gd name="T20" fmla="*/ 314 w 171"/>
              <a:gd name="T21" fmla="*/ 20 h 185"/>
              <a:gd name="T22" fmla="*/ 293 w 171"/>
              <a:gd name="T23" fmla="*/ 122 h 185"/>
              <a:gd name="T24" fmla="*/ 236 w 171"/>
              <a:gd name="T25" fmla="*/ 159 h 185"/>
              <a:gd name="T26" fmla="*/ 171 w 171"/>
              <a:gd name="T27" fmla="*/ 102 h 185"/>
              <a:gd name="T28" fmla="*/ 106 w 171"/>
              <a:gd name="T29" fmla="*/ 171 h 185"/>
              <a:gd name="T30" fmla="*/ 147 w 171"/>
              <a:gd name="T31" fmla="*/ 249 h 185"/>
              <a:gd name="T32" fmla="*/ 114 w 171"/>
              <a:gd name="T33" fmla="*/ 310 h 185"/>
              <a:gd name="T34" fmla="*/ 20 w 171"/>
              <a:gd name="T35" fmla="*/ 326 h 185"/>
              <a:gd name="T36" fmla="*/ 0 w 171"/>
              <a:gd name="T37" fmla="*/ 416 h 185"/>
              <a:gd name="T38" fmla="*/ 86 w 171"/>
              <a:gd name="T39" fmla="*/ 432 h 185"/>
              <a:gd name="T40" fmla="*/ 94 w 171"/>
              <a:gd name="T41" fmla="*/ 493 h 185"/>
              <a:gd name="T42" fmla="*/ 12 w 171"/>
              <a:gd name="T43" fmla="*/ 571 h 185"/>
              <a:gd name="T44" fmla="*/ 45 w 171"/>
              <a:gd name="T45" fmla="*/ 644 h 185"/>
              <a:gd name="T46" fmla="*/ 143 w 171"/>
              <a:gd name="T47" fmla="*/ 587 h 185"/>
              <a:gd name="T48" fmla="*/ 183 w 171"/>
              <a:gd name="T49" fmla="*/ 624 h 185"/>
              <a:gd name="T50" fmla="*/ 155 w 171"/>
              <a:gd name="T51" fmla="*/ 738 h 185"/>
              <a:gd name="T52" fmla="*/ 236 w 171"/>
              <a:gd name="T53" fmla="*/ 754 h 185"/>
              <a:gd name="T54" fmla="*/ 289 w 171"/>
              <a:gd name="T55" fmla="*/ 648 h 185"/>
              <a:gd name="T56" fmla="*/ 351 w 171"/>
              <a:gd name="T57" fmla="*/ 640 h 185"/>
              <a:gd name="T58" fmla="*/ 395 w 171"/>
              <a:gd name="T59" fmla="*/ 730 h 185"/>
              <a:gd name="T60" fmla="*/ 481 w 171"/>
              <a:gd name="T61" fmla="*/ 685 h 185"/>
              <a:gd name="T62" fmla="*/ 465 w 171"/>
              <a:gd name="T63" fmla="*/ 579 h 185"/>
              <a:gd name="T64" fmla="*/ 518 w 171"/>
              <a:gd name="T65" fmla="*/ 526 h 185"/>
              <a:gd name="T66" fmla="*/ 611 w 171"/>
              <a:gd name="T67" fmla="*/ 550 h 185"/>
              <a:gd name="T68" fmla="*/ 660 w 171"/>
              <a:gd name="T69" fmla="*/ 461 h 185"/>
              <a:gd name="T70" fmla="*/ 579 w 171"/>
              <a:gd name="T71" fmla="*/ 408 h 185"/>
              <a:gd name="T72" fmla="*/ 595 w 171"/>
              <a:gd name="T73" fmla="*/ 338 h 185"/>
              <a:gd name="T74" fmla="*/ 391 w 171"/>
              <a:gd name="T75" fmla="*/ 408 h 185"/>
              <a:gd name="T76" fmla="*/ 281 w 171"/>
              <a:gd name="T77" fmla="*/ 440 h 185"/>
              <a:gd name="T78" fmla="*/ 261 w 171"/>
              <a:gd name="T79" fmla="*/ 326 h 185"/>
              <a:gd name="T80" fmla="*/ 375 w 171"/>
              <a:gd name="T81" fmla="*/ 289 h 185"/>
              <a:gd name="T82" fmla="*/ 391 w 171"/>
              <a:gd name="T83" fmla="*/ 408 h 1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1" h="185">
                <a:moveTo>
                  <a:pt x="146" y="83"/>
                </a:moveTo>
                <a:cubicBezTo>
                  <a:pt x="171" y="70"/>
                  <a:pt x="171" y="70"/>
                  <a:pt x="171" y="70"/>
                </a:cubicBezTo>
                <a:cubicBezTo>
                  <a:pt x="168" y="48"/>
                  <a:pt x="168" y="48"/>
                  <a:pt x="168" y="48"/>
                </a:cubicBezTo>
                <a:cubicBezTo>
                  <a:pt x="142" y="54"/>
                  <a:pt x="142" y="54"/>
                  <a:pt x="142" y="54"/>
                </a:cubicBezTo>
                <a:cubicBezTo>
                  <a:pt x="135" y="42"/>
                  <a:pt x="135" y="42"/>
                  <a:pt x="135" y="42"/>
                </a:cubicBezTo>
                <a:cubicBezTo>
                  <a:pt x="149" y="17"/>
                  <a:pt x="149" y="17"/>
                  <a:pt x="149" y="17"/>
                </a:cubicBezTo>
                <a:cubicBezTo>
                  <a:pt x="133" y="6"/>
                  <a:pt x="133" y="6"/>
                  <a:pt x="133" y="6"/>
                </a:cubicBezTo>
                <a:cubicBezTo>
                  <a:pt x="114" y="27"/>
                  <a:pt x="114" y="27"/>
                  <a:pt x="114" y="27"/>
                </a:cubicBezTo>
                <a:cubicBezTo>
                  <a:pt x="100" y="25"/>
                  <a:pt x="100" y="25"/>
                  <a:pt x="100" y="25"/>
                </a:cubicBezTo>
                <a:cubicBezTo>
                  <a:pt x="98" y="0"/>
                  <a:pt x="98" y="0"/>
                  <a:pt x="98" y="0"/>
                </a:cubicBezTo>
                <a:cubicBezTo>
                  <a:pt x="77" y="5"/>
                  <a:pt x="77" y="5"/>
                  <a:pt x="77" y="5"/>
                </a:cubicBezTo>
                <a:cubicBezTo>
                  <a:pt x="72" y="30"/>
                  <a:pt x="72" y="30"/>
                  <a:pt x="72" y="30"/>
                </a:cubicBezTo>
                <a:cubicBezTo>
                  <a:pt x="58" y="39"/>
                  <a:pt x="58" y="39"/>
                  <a:pt x="58" y="39"/>
                </a:cubicBezTo>
                <a:cubicBezTo>
                  <a:pt x="42" y="25"/>
                  <a:pt x="42" y="25"/>
                  <a:pt x="42" y="25"/>
                </a:cubicBezTo>
                <a:cubicBezTo>
                  <a:pt x="26" y="42"/>
                  <a:pt x="26" y="42"/>
                  <a:pt x="26" y="42"/>
                </a:cubicBezTo>
                <a:cubicBezTo>
                  <a:pt x="36" y="61"/>
                  <a:pt x="36" y="61"/>
                  <a:pt x="36" y="61"/>
                </a:cubicBezTo>
                <a:cubicBezTo>
                  <a:pt x="28" y="76"/>
                  <a:pt x="28" y="76"/>
                  <a:pt x="28" y="76"/>
                </a:cubicBezTo>
                <a:cubicBezTo>
                  <a:pt x="5" y="80"/>
                  <a:pt x="5" y="80"/>
                  <a:pt x="5" y="80"/>
                </a:cubicBezTo>
                <a:cubicBezTo>
                  <a:pt x="0" y="102"/>
                  <a:pt x="0" y="102"/>
                  <a:pt x="0" y="102"/>
                </a:cubicBezTo>
                <a:cubicBezTo>
                  <a:pt x="21" y="106"/>
                  <a:pt x="21" y="106"/>
                  <a:pt x="21" y="106"/>
                </a:cubicBezTo>
                <a:cubicBezTo>
                  <a:pt x="23" y="121"/>
                  <a:pt x="23" y="121"/>
                  <a:pt x="23" y="121"/>
                </a:cubicBezTo>
                <a:cubicBezTo>
                  <a:pt x="3" y="140"/>
                  <a:pt x="3" y="140"/>
                  <a:pt x="3" y="140"/>
                </a:cubicBezTo>
                <a:cubicBezTo>
                  <a:pt x="11" y="158"/>
                  <a:pt x="11" y="158"/>
                  <a:pt x="11" y="158"/>
                </a:cubicBezTo>
                <a:cubicBezTo>
                  <a:pt x="35" y="144"/>
                  <a:pt x="35" y="144"/>
                  <a:pt x="35" y="144"/>
                </a:cubicBezTo>
                <a:cubicBezTo>
                  <a:pt x="45" y="153"/>
                  <a:pt x="45" y="153"/>
                  <a:pt x="45" y="153"/>
                </a:cubicBezTo>
                <a:cubicBezTo>
                  <a:pt x="38" y="181"/>
                  <a:pt x="38" y="181"/>
                  <a:pt x="38" y="181"/>
                </a:cubicBezTo>
                <a:cubicBezTo>
                  <a:pt x="58" y="185"/>
                  <a:pt x="58" y="185"/>
                  <a:pt x="58" y="185"/>
                </a:cubicBezTo>
                <a:cubicBezTo>
                  <a:pt x="71" y="159"/>
                  <a:pt x="71" y="159"/>
                  <a:pt x="71" y="159"/>
                </a:cubicBezTo>
                <a:cubicBezTo>
                  <a:pt x="86" y="157"/>
                  <a:pt x="86" y="157"/>
                  <a:pt x="86" y="157"/>
                </a:cubicBezTo>
                <a:cubicBezTo>
                  <a:pt x="97" y="179"/>
                  <a:pt x="97" y="179"/>
                  <a:pt x="97" y="179"/>
                </a:cubicBezTo>
                <a:cubicBezTo>
                  <a:pt x="118" y="168"/>
                  <a:pt x="118" y="168"/>
                  <a:pt x="118" y="168"/>
                </a:cubicBezTo>
                <a:cubicBezTo>
                  <a:pt x="114" y="142"/>
                  <a:pt x="114" y="142"/>
                  <a:pt x="114" y="142"/>
                </a:cubicBezTo>
                <a:cubicBezTo>
                  <a:pt x="127" y="129"/>
                  <a:pt x="127" y="129"/>
                  <a:pt x="127" y="129"/>
                </a:cubicBezTo>
                <a:cubicBezTo>
                  <a:pt x="150" y="135"/>
                  <a:pt x="150" y="135"/>
                  <a:pt x="150" y="135"/>
                </a:cubicBezTo>
                <a:cubicBezTo>
                  <a:pt x="162" y="113"/>
                  <a:pt x="162" y="113"/>
                  <a:pt x="162" y="113"/>
                </a:cubicBezTo>
                <a:cubicBezTo>
                  <a:pt x="142" y="100"/>
                  <a:pt x="142" y="100"/>
                  <a:pt x="142" y="100"/>
                </a:cubicBezTo>
                <a:lnTo>
                  <a:pt x="146" y="83"/>
                </a:lnTo>
                <a:close/>
                <a:moveTo>
                  <a:pt x="96" y="100"/>
                </a:moveTo>
                <a:cubicBezTo>
                  <a:pt x="90" y="110"/>
                  <a:pt x="78" y="114"/>
                  <a:pt x="69" y="108"/>
                </a:cubicBezTo>
                <a:cubicBezTo>
                  <a:pt x="60" y="103"/>
                  <a:pt x="58" y="90"/>
                  <a:pt x="64" y="80"/>
                </a:cubicBezTo>
                <a:cubicBezTo>
                  <a:pt x="70" y="70"/>
                  <a:pt x="83" y="66"/>
                  <a:pt x="92" y="71"/>
                </a:cubicBezTo>
                <a:cubicBezTo>
                  <a:pt x="101" y="77"/>
                  <a:pt x="103" y="89"/>
                  <a:pt x="96" y="100"/>
                </a:cubicBezTo>
                <a:close/>
              </a:path>
            </a:pathLst>
          </a:custGeom>
          <a:gradFill rotWithShape="1">
            <a:gsLst>
              <a:gs pos="0">
                <a:srgbClr val="808080"/>
              </a:gs>
              <a:gs pos="100000">
                <a:srgbClr val="C0C0C0"/>
              </a:gs>
            </a:gsLst>
            <a:lin ang="18900000" scaled="1"/>
          </a:gradFill>
          <a:ln w="9525">
            <a:round/>
            <a:headEnd/>
            <a:tailEnd/>
          </a:ln>
          <a:effectLst/>
          <a:scene3d>
            <a:camera prst="legacyObliqueBottomRight"/>
            <a:lightRig rig="legacyFlat4" dir="b"/>
          </a:scene3d>
          <a:sp3d extrusionH="201600" prstMaterial="legacyMatte">
            <a:bevelT w="13500" h="13500" prst="angle"/>
            <a:bevelB w="13500" h="13500" prst="angle"/>
            <a:extrusionClr>
              <a:schemeClr val="bg2"/>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5" name="Freeform 6"/>
          <p:cNvSpPr>
            <a:spLocks noEditPoints="1"/>
          </p:cNvSpPr>
          <p:nvPr/>
        </p:nvSpPr>
        <p:spPr bwMode="auto">
          <a:xfrm>
            <a:off x="5344417" y="1115094"/>
            <a:ext cx="1676400" cy="1544638"/>
          </a:xfrm>
          <a:custGeom>
            <a:avLst/>
            <a:gdLst>
              <a:gd name="T0" fmla="*/ 1217 w 304"/>
              <a:gd name="T1" fmla="*/ 673 h 285"/>
              <a:gd name="T2" fmla="*/ 1241 w 304"/>
              <a:gd name="T3" fmla="*/ 550 h 285"/>
              <a:gd name="T4" fmla="*/ 1094 w 304"/>
              <a:gd name="T5" fmla="*/ 522 h 285"/>
              <a:gd name="T6" fmla="*/ 1082 w 304"/>
              <a:gd name="T7" fmla="*/ 432 h 285"/>
              <a:gd name="T8" fmla="*/ 1217 w 304"/>
              <a:gd name="T9" fmla="*/ 359 h 285"/>
              <a:gd name="T10" fmla="*/ 1172 w 304"/>
              <a:gd name="T11" fmla="*/ 253 h 285"/>
              <a:gd name="T12" fmla="*/ 1025 w 304"/>
              <a:gd name="T13" fmla="*/ 298 h 285"/>
              <a:gd name="T14" fmla="*/ 967 w 304"/>
              <a:gd name="T15" fmla="*/ 232 h 285"/>
              <a:gd name="T16" fmla="*/ 1045 w 304"/>
              <a:gd name="T17" fmla="*/ 114 h 285"/>
              <a:gd name="T18" fmla="*/ 951 w 304"/>
              <a:gd name="T19" fmla="*/ 53 h 285"/>
              <a:gd name="T20" fmla="*/ 845 w 304"/>
              <a:gd name="T21" fmla="*/ 151 h 285"/>
              <a:gd name="T22" fmla="*/ 759 w 304"/>
              <a:gd name="T23" fmla="*/ 126 h 285"/>
              <a:gd name="T24" fmla="*/ 767 w 304"/>
              <a:gd name="T25" fmla="*/ 0 h 285"/>
              <a:gd name="T26" fmla="*/ 649 w 304"/>
              <a:gd name="T27" fmla="*/ 0 h 285"/>
              <a:gd name="T28" fmla="*/ 604 w 304"/>
              <a:gd name="T29" fmla="*/ 122 h 285"/>
              <a:gd name="T30" fmla="*/ 514 w 304"/>
              <a:gd name="T31" fmla="*/ 139 h 285"/>
              <a:gd name="T32" fmla="*/ 457 w 304"/>
              <a:gd name="T33" fmla="*/ 41 h 285"/>
              <a:gd name="T34" fmla="*/ 347 w 304"/>
              <a:gd name="T35" fmla="*/ 90 h 285"/>
              <a:gd name="T36" fmla="*/ 367 w 304"/>
              <a:gd name="T37" fmla="*/ 204 h 285"/>
              <a:gd name="T38" fmla="*/ 298 w 304"/>
              <a:gd name="T39" fmla="*/ 261 h 285"/>
              <a:gd name="T40" fmla="*/ 192 w 304"/>
              <a:gd name="T41" fmla="*/ 208 h 285"/>
              <a:gd name="T42" fmla="*/ 114 w 304"/>
              <a:gd name="T43" fmla="*/ 298 h 285"/>
              <a:gd name="T44" fmla="*/ 196 w 304"/>
              <a:gd name="T45" fmla="*/ 379 h 285"/>
              <a:gd name="T46" fmla="*/ 155 w 304"/>
              <a:gd name="T47" fmla="*/ 457 h 285"/>
              <a:gd name="T48" fmla="*/ 29 w 304"/>
              <a:gd name="T49" fmla="*/ 465 h 285"/>
              <a:gd name="T50" fmla="*/ 0 w 304"/>
              <a:gd name="T51" fmla="*/ 571 h 285"/>
              <a:gd name="T52" fmla="*/ 122 w 304"/>
              <a:gd name="T53" fmla="*/ 599 h 285"/>
              <a:gd name="T54" fmla="*/ 122 w 304"/>
              <a:gd name="T55" fmla="*/ 681 h 285"/>
              <a:gd name="T56" fmla="*/ 4 w 304"/>
              <a:gd name="T57" fmla="*/ 750 h 285"/>
              <a:gd name="T58" fmla="*/ 37 w 304"/>
              <a:gd name="T59" fmla="*/ 852 h 285"/>
              <a:gd name="T60" fmla="*/ 167 w 304"/>
              <a:gd name="T61" fmla="*/ 815 h 285"/>
              <a:gd name="T62" fmla="*/ 216 w 304"/>
              <a:gd name="T63" fmla="*/ 885 h 285"/>
              <a:gd name="T64" fmla="*/ 139 w 304"/>
              <a:gd name="T65" fmla="*/ 1003 h 285"/>
              <a:gd name="T66" fmla="*/ 225 w 304"/>
              <a:gd name="T67" fmla="*/ 1072 h 285"/>
              <a:gd name="T68" fmla="*/ 331 w 304"/>
              <a:gd name="T69" fmla="*/ 974 h 285"/>
              <a:gd name="T70" fmla="*/ 412 w 304"/>
              <a:gd name="T71" fmla="*/ 1011 h 285"/>
              <a:gd name="T72" fmla="*/ 400 w 304"/>
              <a:gd name="T73" fmla="*/ 1150 h 285"/>
              <a:gd name="T74" fmla="*/ 523 w 304"/>
              <a:gd name="T75" fmla="*/ 1162 h 285"/>
              <a:gd name="T76" fmla="*/ 572 w 304"/>
              <a:gd name="T77" fmla="*/ 1027 h 285"/>
              <a:gd name="T78" fmla="*/ 665 w 304"/>
              <a:gd name="T79" fmla="*/ 1015 h 285"/>
              <a:gd name="T80" fmla="*/ 735 w 304"/>
              <a:gd name="T81" fmla="*/ 1138 h 285"/>
              <a:gd name="T82" fmla="*/ 857 w 304"/>
              <a:gd name="T83" fmla="*/ 1089 h 285"/>
              <a:gd name="T84" fmla="*/ 825 w 304"/>
              <a:gd name="T85" fmla="*/ 954 h 285"/>
              <a:gd name="T86" fmla="*/ 906 w 304"/>
              <a:gd name="T87" fmla="*/ 897 h 285"/>
              <a:gd name="T88" fmla="*/ 1037 w 304"/>
              <a:gd name="T89" fmla="*/ 962 h 285"/>
              <a:gd name="T90" fmla="*/ 1123 w 304"/>
              <a:gd name="T91" fmla="*/ 864 h 285"/>
              <a:gd name="T92" fmla="*/ 1021 w 304"/>
              <a:gd name="T93" fmla="*/ 767 h 285"/>
              <a:gd name="T94" fmla="*/ 1061 w 304"/>
              <a:gd name="T95" fmla="*/ 681 h 285"/>
              <a:gd name="T96" fmla="*/ 1217 w 304"/>
              <a:gd name="T97" fmla="*/ 673 h 285"/>
              <a:gd name="T98" fmla="*/ 714 w 304"/>
              <a:gd name="T99" fmla="*/ 762 h 285"/>
              <a:gd name="T100" fmla="*/ 376 w 304"/>
              <a:gd name="T101" fmla="*/ 701 h 285"/>
              <a:gd name="T102" fmla="*/ 486 w 304"/>
              <a:gd name="T103" fmla="*/ 375 h 285"/>
              <a:gd name="T104" fmla="*/ 821 w 304"/>
              <a:gd name="T105" fmla="*/ 436 h 285"/>
              <a:gd name="T106" fmla="*/ 714 w 304"/>
              <a:gd name="T107" fmla="*/ 762 h 2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4" h="285">
                <a:moveTo>
                  <a:pt x="298" y="165"/>
                </a:moveTo>
                <a:cubicBezTo>
                  <a:pt x="304" y="135"/>
                  <a:pt x="304" y="135"/>
                  <a:pt x="304" y="135"/>
                </a:cubicBezTo>
                <a:cubicBezTo>
                  <a:pt x="268" y="128"/>
                  <a:pt x="268" y="128"/>
                  <a:pt x="268" y="128"/>
                </a:cubicBezTo>
                <a:cubicBezTo>
                  <a:pt x="265" y="106"/>
                  <a:pt x="265" y="106"/>
                  <a:pt x="265" y="106"/>
                </a:cubicBezTo>
                <a:cubicBezTo>
                  <a:pt x="298" y="88"/>
                  <a:pt x="298" y="88"/>
                  <a:pt x="298" y="88"/>
                </a:cubicBezTo>
                <a:cubicBezTo>
                  <a:pt x="287" y="62"/>
                  <a:pt x="287" y="62"/>
                  <a:pt x="287" y="62"/>
                </a:cubicBezTo>
                <a:cubicBezTo>
                  <a:pt x="251" y="73"/>
                  <a:pt x="251" y="73"/>
                  <a:pt x="251" y="73"/>
                </a:cubicBezTo>
                <a:cubicBezTo>
                  <a:pt x="237" y="57"/>
                  <a:pt x="237" y="57"/>
                  <a:pt x="237" y="57"/>
                </a:cubicBezTo>
                <a:cubicBezTo>
                  <a:pt x="256" y="28"/>
                  <a:pt x="256" y="28"/>
                  <a:pt x="256" y="28"/>
                </a:cubicBezTo>
                <a:cubicBezTo>
                  <a:pt x="233" y="13"/>
                  <a:pt x="233" y="13"/>
                  <a:pt x="233" y="13"/>
                </a:cubicBezTo>
                <a:cubicBezTo>
                  <a:pt x="207" y="37"/>
                  <a:pt x="207" y="37"/>
                  <a:pt x="207" y="37"/>
                </a:cubicBezTo>
                <a:cubicBezTo>
                  <a:pt x="186" y="31"/>
                  <a:pt x="186" y="31"/>
                  <a:pt x="186" y="31"/>
                </a:cubicBezTo>
                <a:cubicBezTo>
                  <a:pt x="188" y="0"/>
                  <a:pt x="188" y="0"/>
                  <a:pt x="188" y="0"/>
                </a:cubicBezTo>
                <a:cubicBezTo>
                  <a:pt x="159" y="0"/>
                  <a:pt x="159" y="0"/>
                  <a:pt x="159" y="0"/>
                </a:cubicBezTo>
                <a:cubicBezTo>
                  <a:pt x="148" y="30"/>
                  <a:pt x="148" y="30"/>
                  <a:pt x="148" y="30"/>
                </a:cubicBezTo>
                <a:cubicBezTo>
                  <a:pt x="126" y="34"/>
                  <a:pt x="126" y="34"/>
                  <a:pt x="126" y="34"/>
                </a:cubicBezTo>
                <a:cubicBezTo>
                  <a:pt x="112" y="10"/>
                  <a:pt x="112" y="10"/>
                  <a:pt x="112" y="10"/>
                </a:cubicBezTo>
                <a:cubicBezTo>
                  <a:pt x="85" y="22"/>
                  <a:pt x="85" y="22"/>
                  <a:pt x="85" y="22"/>
                </a:cubicBezTo>
                <a:cubicBezTo>
                  <a:pt x="90" y="50"/>
                  <a:pt x="90" y="50"/>
                  <a:pt x="90" y="50"/>
                </a:cubicBezTo>
                <a:cubicBezTo>
                  <a:pt x="73" y="64"/>
                  <a:pt x="73" y="64"/>
                  <a:pt x="73" y="64"/>
                </a:cubicBezTo>
                <a:cubicBezTo>
                  <a:pt x="47" y="51"/>
                  <a:pt x="47" y="51"/>
                  <a:pt x="47" y="51"/>
                </a:cubicBezTo>
                <a:cubicBezTo>
                  <a:pt x="28" y="73"/>
                  <a:pt x="28" y="73"/>
                  <a:pt x="28" y="73"/>
                </a:cubicBezTo>
                <a:cubicBezTo>
                  <a:pt x="48" y="93"/>
                  <a:pt x="48" y="93"/>
                  <a:pt x="48" y="93"/>
                </a:cubicBezTo>
                <a:cubicBezTo>
                  <a:pt x="38" y="112"/>
                  <a:pt x="38" y="112"/>
                  <a:pt x="38" y="112"/>
                </a:cubicBezTo>
                <a:cubicBezTo>
                  <a:pt x="7" y="114"/>
                  <a:pt x="7" y="114"/>
                  <a:pt x="7" y="114"/>
                </a:cubicBezTo>
                <a:cubicBezTo>
                  <a:pt x="0" y="140"/>
                  <a:pt x="0" y="140"/>
                  <a:pt x="0" y="140"/>
                </a:cubicBezTo>
                <a:cubicBezTo>
                  <a:pt x="30" y="147"/>
                  <a:pt x="30" y="147"/>
                  <a:pt x="30" y="147"/>
                </a:cubicBezTo>
                <a:cubicBezTo>
                  <a:pt x="30" y="167"/>
                  <a:pt x="30" y="167"/>
                  <a:pt x="30" y="167"/>
                </a:cubicBezTo>
                <a:cubicBezTo>
                  <a:pt x="1" y="184"/>
                  <a:pt x="1" y="184"/>
                  <a:pt x="1" y="184"/>
                </a:cubicBezTo>
                <a:cubicBezTo>
                  <a:pt x="9" y="209"/>
                  <a:pt x="9" y="209"/>
                  <a:pt x="9" y="209"/>
                </a:cubicBezTo>
                <a:cubicBezTo>
                  <a:pt x="41" y="200"/>
                  <a:pt x="41" y="200"/>
                  <a:pt x="41" y="200"/>
                </a:cubicBezTo>
                <a:cubicBezTo>
                  <a:pt x="53" y="217"/>
                  <a:pt x="53" y="217"/>
                  <a:pt x="53" y="217"/>
                </a:cubicBezTo>
                <a:cubicBezTo>
                  <a:pt x="34" y="246"/>
                  <a:pt x="34" y="246"/>
                  <a:pt x="34" y="246"/>
                </a:cubicBezTo>
                <a:cubicBezTo>
                  <a:pt x="55" y="263"/>
                  <a:pt x="55" y="263"/>
                  <a:pt x="55" y="263"/>
                </a:cubicBezTo>
                <a:cubicBezTo>
                  <a:pt x="81" y="239"/>
                  <a:pt x="81" y="239"/>
                  <a:pt x="81" y="239"/>
                </a:cubicBezTo>
                <a:cubicBezTo>
                  <a:pt x="101" y="248"/>
                  <a:pt x="101" y="248"/>
                  <a:pt x="101" y="248"/>
                </a:cubicBezTo>
                <a:cubicBezTo>
                  <a:pt x="98" y="282"/>
                  <a:pt x="98" y="282"/>
                  <a:pt x="98" y="282"/>
                </a:cubicBezTo>
                <a:cubicBezTo>
                  <a:pt x="128" y="285"/>
                  <a:pt x="128" y="285"/>
                  <a:pt x="128" y="285"/>
                </a:cubicBezTo>
                <a:cubicBezTo>
                  <a:pt x="140" y="252"/>
                  <a:pt x="140" y="252"/>
                  <a:pt x="140" y="252"/>
                </a:cubicBezTo>
                <a:cubicBezTo>
                  <a:pt x="163" y="249"/>
                  <a:pt x="163" y="249"/>
                  <a:pt x="163" y="249"/>
                </a:cubicBezTo>
                <a:cubicBezTo>
                  <a:pt x="180" y="279"/>
                  <a:pt x="180" y="279"/>
                  <a:pt x="180" y="279"/>
                </a:cubicBezTo>
                <a:cubicBezTo>
                  <a:pt x="210" y="267"/>
                  <a:pt x="210" y="267"/>
                  <a:pt x="210" y="267"/>
                </a:cubicBezTo>
                <a:cubicBezTo>
                  <a:pt x="202" y="234"/>
                  <a:pt x="202" y="234"/>
                  <a:pt x="202" y="234"/>
                </a:cubicBezTo>
                <a:cubicBezTo>
                  <a:pt x="222" y="220"/>
                  <a:pt x="222" y="220"/>
                  <a:pt x="222" y="220"/>
                </a:cubicBezTo>
                <a:cubicBezTo>
                  <a:pt x="254" y="236"/>
                  <a:pt x="254" y="236"/>
                  <a:pt x="254" y="236"/>
                </a:cubicBezTo>
                <a:cubicBezTo>
                  <a:pt x="275" y="212"/>
                  <a:pt x="275" y="212"/>
                  <a:pt x="275" y="212"/>
                </a:cubicBezTo>
                <a:cubicBezTo>
                  <a:pt x="250" y="188"/>
                  <a:pt x="250" y="188"/>
                  <a:pt x="250" y="188"/>
                </a:cubicBezTo>
                <a:cubicBezTo>
                  <a:pt x="260" y="167"/>
                  <a:pt x="260" y="167"/>
                  <a:pt x="260" y="167"/>
                </a:cubicBezTo>
                <a:lnTo>
                  <a:pt x="298" y="165"/>
                </a:lnTo>
                <a:close/>
                <a:moveTo>
                  <a:pt x="175" y="187"/>
                </a:moveTo>
                <a:cubicBezTo>
                  <a:pt x="145" y="205"/>
                  <a:pt x="108" y="198"/>
                  <a:pt x="92" y="172"/>
                </a:cubicBezTo>
                <a:cubicBezTo>
                  <a:pt x="77" y="145"/>
                  <a:pt x="89" y="110"/>
                  <a:pt x="119" y="92"/>
                </a:cubicBezTo>
                <a:cubicBezTo>
                  <a:pt x="149" y="75"/>
                  <a:pt x="185" y="81"/>
                  <a:pt x="201" y="107"/>
                </a:cubicBezTo>
                <a:cubicBezTo>
                  <a:pt x="216" y="134"/>
                  <a:pt x="205" y="169"/>
                  <a:pt x="175" y="187"/>
                </a:cubicBezTo>
                <a:close/>
              </a:path>
            </a:pathLst>
          </a:custGeom>
          <a:gradFill rotWithShape="1">
            <a:gsLst>
              <a:gs pos="0">
                <a:srgbClr val="C0C0C0"/>
              </a:gs>
              <a:gs pos="100000">
                <a:srgbClr val="FFFFFF"/>
              </a:gs>
            </a:gsLst>
            <a:lin ang="18900000" scaled="1"/>
          </a:gradFill>
          <a:ln w="9525">
            <a:round/>
            <a:headEnd/>
            <a:tailEnd/>
          </a:ln>
          <a:effectLst/>
          <a:scene3d>
            <a:camera prst="legacyObliqueBottomRight"/>
            <a:lightRig rig="legacyFlat4" dir="b"/>
          </a:scene3d>
          <a:sp3d extrusionH="252400" prstMaterial="legacyMatte">
            <a:bevelT w="13500" h="13500" prst="angle"/>
            <a:bevelB w="13500" h="13500" prst="angle"/>
            <a:extrusionClr>
              <a:srgbClr val="FFFFFF"/>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6" name="Rectangle 7"/>
          <p:cNvSpPr>
            <a:spLocks noChangeArrowheads="1"/>
          </p:cNvSpPr>
          <p:nvPr/>
        </p:nvSpPr>
        <p:spPr bwMode="auto">
          <a:xfrm>
            <a:off x="688280" y="3669382"/>
            <a:ext cx="2446337" cy="75713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lnSpc>
                <a:spcPct val="120000"/>
              </a:lnSpc>
              <a:spcBef>
                <a:spcPts val="0"/>
              </a:spcBef>
              <a:spcAft>
                <a:spcPts val="0"/>
              </a:spcAft>
              <a:defRPr/>
            </a:pPr>
            <a:r>
              <a:rPr lang="zh-CN" altLang="en-US" sz="1200">
                <a:solidFill>
                  <a:srgbClr val="0070C0"/>
                </a:solidFill>
                <a:latin typeface="+mn-ea"/>
                <a:ea typeface="+mn-ea"/>
              </a:rPr>
              <a:t>单击此处添加段落文字内容</a:t>
            </a:r>
          </a:p>
          <a:p>
            <a:pPr fontAlgn="auto">
              <a:lnSpc>
                <a:spcPct val="120000"/>
              </a:lnSpc>
              <a:spcBef>
                <a:spcPts val="0"/>
              </a:spcBef>
              <a:spcAft>
                <a:spcPts val="0"/>
              </a:spcAft>
              <a:defRPr/>
            </a:pPr>
            <a:r>
              <a:rPr lang="zh-CN" altLang="en-US" sz="1200">
                <a:solidFill>
                  <a:srgbClr val="0070C0"/>
                </a:solidFill>
                <a:latin typeface="+mn-ea"/>
                <a:ea typeface="+mn-ea"/>
              </a:rPr>
              <a:t>单击此处添加段落文字内容</a:t>
            </a:r>
          </a:p>
          <a:p>
            <a:pPr fontAlgn="auto">
              <a:lnSpc>
                <a:spcPct val="120000"/>
              </a:lnSpc>
              <a:spcBef>
                <a:spcPts val="0"/>
              </a:spcBef>
              <a:spcAft>
                <a:spcPts val="0"/>
              </a:spcAft>
              <a:defRPr/>
            </a:pPr>
            <a:r>
              <a:rPr lang="zh-CN" altLang="en-US" sz="1200">
                <a:solidFill>
                  <a:srgbClr val="0070C0"/>
                </a:solidFill>
                <a:latin typeface="+mn-ea"/>
                <a:ea typeface="+mn-ea"/>
              </a:rPr>
              <a:t>单击此处添加段落文字内容</a:t>
            </a:r>
          </a:p>
        </p:txBody>
      </p:sp>
      <p:sp>
        <p:nvSpPr>
          <p:cNvPr id="37" name="Rectangle 8"/>
          <p:cNvSpPr>
            <a:spLocks noChangeArrowheads="1"/>
          </p:cNvSpPr>
          <p:nvPr/>
        </p:nvSpPr>
        <p:spPr bwMode="auto">
          <a:xfrm>
            <a:off x="688280" y="3326482"/>
            <a:ext cx="249299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lang="zh-CN" altLang="en-US" b="1" dirty="0">
                <a:solidFill>
                  <a:srgbClr val="0070C0"/>
                </a:solidFill>
                <a:latin typeface="+mn-ea"/>
                <a:ea typeface="+mn-ea"/>
              </a:rPr>
              <a:t>单击此处添加标题文字</a:t>
            </a:r>
          </a:p>
        </p:txBody>
      </p:sp>
      <p:sp>
        <p:nvSpPr>
          <p:cNvPr id="38" name="Rectangle 9"/>
          <p:cNvSpPr>
            <a:spLocks noChangeArrowheads="1"/>
          </p:cNvSpPr>
          <p:nvPr/>
        </p:nvSpPr>
        <p:spPr bwMode="auto">
          <a:xfrm>
            <a:off x="610492" y="1832644"/>
            <a:ext cx="2447925" cy="530225"/>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39" name="Rectangle 10"/>
          <p:cNvSpPr>
            <a:spLocks noChangeArrowheads="1"/>
          </p:cNvSpPr>
          <p:nvPr/>
        </p:nvSpPr>
        <p:spPr bwMode="auto">
          <a:xfrm>
            <a:off x="610492" y="1497682"/>
            <a:ext cx="2216150" cy="33655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a:solidFill>
                  <a:srgbClr val="000000"/>
                </a:solidFill>
                <a:latin typeface="微软雅黑" pitchFamily="34" charset="-122"/>
                <a:ea typeface="微软雅黑" pitchFamily="34" charset="-122"/>
              </a:rPr>
              <a:t>单击此处添加标题文字</a:t>
            </a:r>
          </a:p>
        </p:txBody>
      </p:sp>
      <p:sp>
        <p:nvSpPr>
          <p:cNvPr id="40" name="Rectangle 11"/>
          <p:cNvSpPr>
            <a:spLocks noChangeArrowheads="1"/>
          </p:cNvSpPr>
          <p:nvPr/>
        </p:nvSpPr>
        <p:spPr bwMode="auto">
          <a:xfrm>
            <a:off x="6444555" y="3243932"/>
            <a:ext cx="2447925" cy="74930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41" name="Rectangle 12"/>
          <p:cNvSpPr>
            <a:spLocks noChangeArrowheads="1"/>
          </p:cNvSpPr>
          <p:nvPr/>
        </p:nvSpPr>
        <p:spPr bwMode="auto">
          <a:xfrm>
            <a:off x="6411217" y="2888332"/>
            <a:ext cx="2216150" cy="33655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a:solidFill>
                  <a:srgbClr val="000000"/>
                </a:solidFill>
                <a:latin typeface="微软雅黑" pitchFamily="34" charset="-122"/>
                <a:ea typeface="微软雅黑" pitchFamily="34" charset="-122"/>
              </a:rPr>
              <a:t>单击此处添加标题文字</a:t>
            </a:r>
          </a:p>
        </p:txBody>
      </p:sp>
    </p:spTree>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1000"/>
                                        <p:tgtEl>
                                          <p:spTgt spid="18"/>
                                        </p:tgtEl>
                                      </p:cBhvr>
                                    </p:animEffect>
                                  </p:childTnLst>
                                </p:cTn>
                              </p:par>
                            </p:childTnLst>
                          </p:cTn>
                        </p:par>
                        <p:par>
                          <p:cTn id="8" fill="hold">
                            <p:stCondLst>
                              <p:cond delay="1000"/>
                            </p:stCondLst>
                            <p:childTnLst>
                              <p:par>
                                <p:cTn id="9" presetID="49" presetClass="entr" presetSubtype="0" decel="10000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360"/>
                                          </p:val>
                                        </p:tav>
                                        <p:tav tm="100000">
                                          <p:val>
                                            <p:fltVal val="0"/>
                                          </p:val>
                                        </p:tav>
                                      </p:tavLst>
                                    </p:anim>
                                    <p:animEffect transition="in" filter="fade">
                                      <p:cBhvr>
                                        <p:cTn id="14" dur="500"/>
                                        <p:tgtEl>
                                          <p:spTgt spid="34"/>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 calcmode="lin" valueType="num">
                                      <p:cBhvr>
                                        <p:cTn id="19" dur="500" fill="hold"/>
                                        <p:tgtEl>
                                          <p:spTgt spid="33"/>
                                        </p:tgtEl>
                                        <p:attrNameLst>
                                          <p:attrName>style.rotation</p:attrName>
                                        </p:attrNameLst>
                                      </p:cBhvr>
                                      <p:tavLst>
                                        <p:tav tm="0">
                                          <p:val>
                                            <p:fltVal val="360"/>
                                          </p:val>
                                        </p:tav>
                                        <p:tav tm="100000">
                                          <p:val>
                                            <p:fltVal val="0"/>
                                          </p:val>
                                        </p:tav>
                                      </p:tavLst>
                                    </p:anim>
                                    <p:animEffect transition="in" filter="fade">
                                      <p:cBhvr>
                                        <p:cTn id="20" dur="500"/>
                                        <p:tgtEl>
                                          <p:spTgt spid="33"/>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 calcmode="lin" valueType="num">
                                      <p:cBhvr>
                                        <p:cTn id="25" dur="500" fill="hold"/>
                                        <p:tgtEl>
                                          <p:spTgt spid="35"/>
                                        </p:tgtEl>
                                        <p:attrNameLst>
                                          <p:attrName>style.rotation</p:attrName>
                                        </p:attrNameLst>
                                      </p:cBhvr>
                                      <p:tavLst>
                                        <p:tav tm="0">
                                          <p:val>
                                            <p:fltVal val="360"/>
                                          </p:val>
                                        </p:tav>
                                        <p:tav tm="100000">
                                          <p:val>
                                            <p:fltVal val="0"/>
                                          </p:val>
                                        </p:tav>
                                      </p:tavLst>
                                    </p:anim>
                                    <p:animEffect transition="in" filter="fade">
                                      <p:cBhvr>
                                        <p:cTn id="26" dur="500"/>
                                        <p:tgtEl>
                                          <p:spTgt spid="35"/>
                                        </p:tgtEl>
                                      </p:cBhvr>
                                    </p:animEffect>
                                  </p:childTnLst>
                                </p:cTn>
                              </p:par>
                              <p:par>
                                <p:cTn id="27" presetID="47"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1+#ppt_w/2"/>
                                          </p:val>
                                        </p:tav>
                                        <p:tav tm="100000">
                                          <p:val>
                                            <p:strVal val="#ppt_x"/>
                                          </p:val>
                                        </p:tav>
                                      </p:tavLst>
                                    </p:anim>
                                    <p:anim calcmode="lin" valueType="num">
                                      <p:cBhvr additive="base">
                                        <p:cTn id="44" dur="5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1+#ppt_w/2"/>
                                          </p:val>
                                        </p:tav>
                                        <p:tav tm="100000">
                                          <p:val>
                                            <p:strVal val="#ppt_x"/>
                                          </p:val>
                                        </p:tav>
                                      </p:tavLst>
                                    </p:anim>
                                    <p:anim calcmode="lin" valueType="num">
                                      <p:cBhvr additive="base">
                                        <p:cTn id="48" dur="500" fill="hold"/>
                                        <p:tgtEl>
                                          <p:spTgt spid="3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0-#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animBg="1"/>
      <p:bldP spid="33" grpId="0" animBg="1"/>
      <p:bldP spid="34" grpId="0" animBg="1"/>
      <p:bldP spid="35" grpId="0" animBg="1"/>
      <p:bldP spid="36" grpId="0"/>
      <p:bldP spid="37" grpId="0"/>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55"/>
          <p:cNvSpPr txBox="1">
            <a:spLocks noChangeArrowheads="1"/>
          </p:cNvSpPr>
          <p:nvPr/>
        </p:nvSpPr>
        <p:spPr bwMode="auto">
          <a:xfrm>
            <a:off x="952843" y="139511"/>
            <a:ext cx="112979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smtClean="0">
                <a:latin typeface="方正毡笔黑简体" panose="03000509000000000000" pitchFamily="65" charset="-122"/>
                <a:ea typeface="方正毡笔黑简体" panose="03000509000000000000" pitchFamily="65" charset="-122"/>
              </a:rPr>
              <a:t>目  录</a:t>
            </a:r>
            <a:endParaRPr lang="zh-CN" altLang="en-US" sz="2800" b="0" i="0" dirty="0">
              <a:latin typeface="方正毡笔黑简体" panose="03000509000000000000" pitchFamily="65" charset="-122"/>
              <a:ea typeface="方正毡笔黑简体" panose="03000509000000000000" pitchFamily="65" charset="-122"/>
            </a:endParaRPr>
          </a:p>
        </p:txBody>
      </p:sp>
      <p:grpSp>
        <p:nvGrpSpPr>
          <p:cNvPr id="20" name="组合 19"/>
          <p:cNvGrpSpPr>
            <a:grpSpLocks/>
          </p:cNvGrpSpPr>
          <p:nvPr/>
        </p:nvGrpSpPr>
        <p:grpSpPr bwMode="auto">
          <a:xfrm>
            <a:off x="958850" y="889794"/>
            <a:ext cx="2768600" cy="1570037"/>
            <a:chOff x="958486" y="1157048"/>
            <a:chExt cx="2768506" cy="1569660"/>
          </a:xfrm>
        </p:grpSpPr>
        <p:grpSp>
          <p:nvGrpSpPr>
            <p:cNvPr id="22" name="组合 39"/>
            <p:cNvGrpSpPr>
              <a:grpSpLocks/>
            </p:cNvGrpSpPr>
            <p:nvPr/>
          </p:nvGrpSpPr>
          <p:grpSpPr bwMode="auto">
            <a:xfrm>
              <a:off x="1010221" y="1358009"/>
              <a:ext cx="2716771" cy="1162022"/>
              <a:chOff x="1067371" y="1358009"/>
              <a:chExt cx="2716771" cy="1162022"/>
            </a:xfrm>
          </p:grpSpPr>
          <p:sp>
            <p:nvSpPr>
              <p:cNvPr id="35" name="矩形 34"/>
              <p:cNvSpPr/>
              <p:nvPr/>
            </p:nvSpPr>
            <p:spPr>
              <a:xfrm>
                <a:off x="1068022" y="1493517"/>
                <a:ext cx="1022315" cy="923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矩形 35"/>
              <p:cNvSpPr/>
              <p:nvPr/>
            </p:nvSpPr>
            <p:spPr>
              <a:xfrm>
                <a:off x="2003027" y="1358612"/>
                <a:ext cx="1781115" cy="830064"/>
              </a:xfrm>
              <a:prstGeom prst="rect">
                <a:avLst/>
              </a:prstGeom>
            </p:spPr>
            <p:txBody>
              <a:bodyPr wrap="none">
                <a:spAutoFit/>
              </a:bodyPr>
              <a:lstStyle/>
              <a:p>
                <a:pPr fontAlgn="auto">
                  <a:spcBef>
                    <a:spcPts val="0"/>
                  </a:spcBef>
                  <a:spcAft>
                    <a:spcPts val="0"/>
                  </a:spcAft>
                  <a:defRPr/>
                </a:pPr>
                <a:r>
                  <a:rPr lang="zh-CN" altLang="en-US" sz="4800" dirty="0">
                    <a:solidFill>
                      <a:schemeClr val="tx1">
                        <a:lumMod val="75000"/>
                        <a:lumOff val="25000"/>
                      </a:schemeClr>
                    </a:solidFill>
                    <a:latin typeface="微软雅黑" pitchFamily="34" charset="-122"/>
                    <a:ea typeface="微软雅黑" pitchFamily="34" charset="-122"/>
                  </a:rPr>
                  <a:t>目  录</a:t>
                </a:r>
              </a:p>
            </p:txBody>
          </p:sp>
          <p:sp>
            <p:nvSpPr>
              <p:cNvPr id="37" name="TextBox 5"/>
              <p:cNvSpPr txBox="1">
                <a:spLocks noChangeArrowheads="1"/>
              </p:cNvSpPr>
              <p:nvPr/>
            </p:nvSpPr>
            <p:spPr bwMode="auto">
              <a:xfrm>
                <a:off x="2005563" y="2027588"/>
                <a:ext cx="17780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500" b="1" dirty="0">
                    <a:solidFill>
                      <a:srgbClr val="C00000"/>
                    </a:solidFill>
                    <a:latin typeface="Arial" charset="0"/>
                    <a:cs typeface="Arial" charset="0"/>
                  </a:rPr>
                  <a:t>ONTENTS</a:t>
                </a:r>
                <a:endParaRPr lang="zh-CN" altLang="en-US" sz="2500" b="1" dirty="0">
                  <a:solidFill>
                    <a:srgbClr val="C00000"/>
                  </a:solidFill>
                  <a:latin typeface="Arial" charset="0"/>
                  <a:cs typeface="Arial" charset="0"/>
                </a:endParaRPr>
              </a:p>
            </p:txBody>
          </p:sp>
        </p:grpSp>
        <p:sp>
          <p:nvSpPr>
            <p:cNvPr id="23" name="矩形 22"/>
            <p:cNvSpPr/>
            <p:nvPr/>
          </p:nvSpPr>
          <p:spPr>
            <a:xfrm>
              <a:off x="958486" y="1157048"/>
              <a:ext cx="1074333" cy="1569660"/>
            </a:xfrm>
            <a:prstGeom prst="rect">
              <a:avLst/>
            </a:prstGeom>
          </p:spPr>
          <p:txBody>
            <a:bodyPr wrap="none">
              <a:spAutoFit/>
            </a:bodyPr>
            <a:lstStyle/>
            <a:p>
              <a:pPr fontAlgn="auto">
                <a:spcBef>
                  <a:spcPts val="0"/>
                </a:spcBef>
                <a:spcAft>
                  <a:spcPts val="0"/>
                </a:spcAft>
                <a:defRPr/>
              </a:pPr>
              <a:r>
                <a:rPr lang="en-US" altLang="zh-CN"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rPr>
                <a:t>C</a:t>
              </a:r>
              <a:endParaRPr lang="zh-CN" altLang="en-US"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endParaRPr>
            </a:p>
          </p:txBody>
        </p:sp>
      </p:grpSp>
      <p:grpSp>
        <p:nvGrpSpPr>
          <p:cNvPr id="38" name="组合 8"/>
          <p:cNvGrpSpPr>
            <a:grpSpLocks/>
          </p:cNvGrpSpPr>
          <p:nvPr/>
        </p:nvGrpSpPr>
        <p:grpSpPr bwMode="auto">
          <a:xfrm>
            <a:off x="4124325" y="1212056"/>
            <a:ext cx="4073525" cy="500063"/>
            <a:chOff x="4181203" y="1479950"/>
            <a:chExt cx="4074491" cy="499624"/>
          </a:xfrm>
        </p:grpSpPr>
        <p:sp>
          <p:nvSpPr>
            <p:cNvPr id="39" name="矩形 38"/>
            <p:cNvSpPr/>
            <p:nvPr/>
          </p:nvSpPr>
          <p:spPr bwMode="auto">
            <a:xfrm>
              <a:off x="4181203" y="1522775"/>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0" name="椭圆 39"/>
            <p:cNvSpPr/>
            <p:nvPr/>
          </p:nvSpPr>
          <p:spPr bwMode="auto">
            <a:xfrm>
              <a:off x="4305301" y="1565376"/>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1" name="矩形 11"/>
            <p:cNvSpPr>
              <a:spLocks noChangeArrowheads="1"/>
            </p:cNvSpPr>
            <p:nvPr/>
          </p:nvSpPr>
          <p:spPr bwMode="auto">
            <a:xfrm>
              <a:off x="4216136" y="1479950"/>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1</a:t>
              </a:r>
            </a:p>
          </p:txBody>
        </p:sp>
        <p:sp>
          <p:nvSpPr>
            <p:cNvPr id="42" name="TextBox 41"/>
            <p:cNvSpPr txBox="1"/>
            <p:nvPr/>
          </p:nvSpPr>
          <p:spPr bwMode="auto">
            <a:xfrm>
              <a:off x="5318123" y="1565600"/>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3" name="组合 13"/>
          <p:cNvGrpSpPr>
            <a:grpSpLocks/>
          </p:cNvGrpSpPr>
          <p:nvPr/>
        </p:nvGrpSpPr>
        <p:grpSpPr bwMode="auto">
          <a:xfrm>
            <a:off x="4124325" y="1793081"/>
            <a:ext cx="4073525" cy="500063"/>
            <a:chOff x="4181203" y="2060522"/>
            <a:chExt cx="4074491" cy="499624"/>
          </a:xfrm>
        </p:grpSpPr>
        <p:sp>
          <p:nvSpPr>
            <p:cNvPr id="44" name="矩形 43"/>
            <p:cNvSpPr/>
            <p:nvPr/>
          </p:nvSpPr>
          <p:spPr bwMode="auto">
            <a:xfrm>
              <a:off x="4181203" y="2103347"/>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5" name="椭圆 44"/>
            <p:cNvSpPr/>
            <p:nvPr/>
          </p:nvSpPr>
          <p:spPr bwMode="auto">
            <a:xfrm>
              <a:off x="4305301" y="2145948"/>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6" name="矩形 16"/>
            <p:cNvSpPr>
              <a:spLocks noChangeArrowheads="1"/>
            </p:cNvSpPr>
            <p:nvPr/>
          </p:nvSpPr>
          <p:spPr bwMode="auto">
            <a:xfrm>
              <a:off x="4216136" y="2060522"/>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2</a:t>
              </a:r>
            </a:p>
          </p:txBody>
        </p:sp>
        <p:sp>
          <p:nvSpPr>
            <p:cNvPr id="47" name="TextBox 46"/>
            <p:cNvSpPr txBox="1"/>
            <p:nvPr/>
          </p:nvSpPr>
          <p:spPr bwMode="auto">
            <a:xfrm>
              <a:off x="5318123" y="2131897"/>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8" name="组合 18"/>
          <p:cNvGrpSpPr>
            <a:grpSpLocks/>
          </p:cNvGrpSpPr>
          <p:nvPr/>
        </p:nvGrpSpPr>
        <p:grpSpPr bwMode="auto">
          <a:xfrm>
            <a:off x="4124325" y="2359819"/>
            <a:ext cx="4073525" cy="498475"/>
            <a:chOff x="4181203" y="2626579"/>
            <a:chExt cx="4074491" cy="499624"/>
          </a:xfrm>
        </p:grpSpPr>
        <p:sp>
          <p:nvSpPr>
            <p:cNvPr id="49" name="矩形 48"/>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50" name="椭圆 49"/>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51"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3</a:t>
              </a:r>
            </a:p>
          </p:txBody>
        </p:sp>
        <p:sp>
          <p:nvSpPr>
            <p:cNvPr id="52" name="TextBox 51"/>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53" name="组合 23"/>
          <p:cNvGrpSpPr>
            <a:grpSpLocks/>
          </p:cNvGrpSpPr>
          <p:nvPr/>
        </p:nvGrpSpPr>
        <p:grpSpPr bwMode="auto">
          <a:xfrm>
            <a:off x="3835400" y="1243806"/>
            <a:ext cx="68176" cy="3899694"/>
            <a:chOff x="6966170" y="1570075"/>
            <a:chExt cx="63500" cy="2204256"/>
          </a:xfrm>
        </p:grpSpPr>
        <p:cxnSp>
          <p:nvCxnSpPr>
            <p:cNvPr id="54" name="直接连接符 53"/>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5" name="直接连接符 54"/>
            <p:cNvCxnSpPr/>
            <p:nvPr/>
          </p:nvCxnSpPr>
          <p:spPr bwMode="auto">
            <a:xfrm>
              <a:off x="7029670" y="1570075"/>
              <a:ext cx="0" cy="2196549"/>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6" name="组合 26"/>
          <p:cNvGrpSpPr>
            <a:grpSpLocks/>
          </p:cNvGrpSpPr>
          <p:nvPr/>
        </p:nvGrpSpPr>
        <p:grpSpPr bwMode="auto">
          <a:xfrm>
            <a:off x="3835400" y="1248048"/>
            <a:ext cx="69850" cy="2140432"/>
            <a:chOff x="6966170" y="1570075"/>
            <a:chExt cx="63500" cy="2204256"/>
          </a:xfrm>
        </p:grpSpPr>
        <p:cxnSp>
          <p:nvCxnSpPr>
            <p:cNvPr id="57" name="直接连接符 56"/>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8" name="直接连接符 57"/>
            <p:cNvCxnSpPr/>
            <p:nvPr/>
          </p:nvCxnSpPr>
          <p:spPr bwMode="auto">
            <a:xfrm>
              <a:off x="7029670" y="1570075"/>
              <a:ext cx="0" cy="2195552"/>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9" name="组合 18"/>
          <p:cNvGrpSpPr>
            <a:grpSpLocks/>
          </p:cNvGrpSpPr>
          <p:nvPr/>
        </p:nvGrpSpPr>
        <p:grpSpPr bwMode="auto">
          <a:xfrm>
            <a:off x="4124325" y="2938363"/>
            <a:ext cx="4073525" cy="498475"/>
            <a:chOff x="4181203" y="2626579"/>
            <a:chExt cx="4074491" cy="499624"/>
          </a:xfrm>
        </p:grpSpPr>
        <p:sp>
          <p:nvSpPr>
            <p:cNvPr id="60" name="矩形 59"/>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1" name="椭圆 60"/>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2"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dirty="0" smtClean="0">
                  <a:solidFill>
                    <a:srgbClr val="262626"/>
                  </a:solidFill>
                  <a:latin typeface="微软雅黑" pitchFamily="34" charset="-122"/>
                  <a:ea typeface="微软雅黑" pitchFamily="34" charset="-122"/>
                </a:rPr>
                <a:t>4</a:t>
              </a:r>
              <a:endParaRPr lang="en-US" altLang="zh-CN" sz="2000" dirty="0">
                <a:solidFill>
                  <a:srgbClr val="262626"/>
                </a:solidFill>
                <a:latin typeface="微软雅黑" pitchFamily="34" charset="-122"/>
                <a:ea typeface="微软雅黑" pitchFamily="34" charset="-122"/>
              </a:endParaRPr>
            </a:p>
          </p:txBody>
        </p:sp>
        <p:sp>
          <p:nvSpPr>
            <p:cNvPr id="63" name="TextBox 62"/>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spTree>
    <p:extLst>
      <p:ext uri="{BB962C8B-B14F-4D97-AF65-F5344CB8AC3E}">
        <p14:creationId xmlns:p14="http://schemas.microsoft.com/office/powerpoint/2010/main" val="3222944488"/>
      </p:ext>
    </p:extLst>
  </p:cSld>
  <p:clrMapOvr>
    <a:masterClrMapping/>
  </p:clrMapOvr>
  <mc:AlternateContent xmlns:mc="http://schemas.openxmlformats.org/markup-compatibility/2006" xmlns:p14="http://schemas.microsoft.com/office/powerpoint/2010/main">
    <mc:Choice Requires="p14">
      <p:transition spd="slow" p14:dur="1100" advClick="0" advTm="7000">
        <p14:switch dir="r"/>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1000"/>
                                        <p:tgtEl>
                                          <p:spTgt spid="19"/>
                                        </p:tgtEl>
                                      </p:cBhvr>
                                    </p:animEffect>
                                  </p:childTnLst>
                                </p:cTn>
                              </p:par>
                              <p:par>
                                <p:cTn id="8" presetID="2" presetClass="entr" presetSubtype="4" fill="hold" nodeType="withEffect">
                                  <p:stCondLst>
                                    <p:cond delay="40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400" fill="hold"/>
                                        <p:tgtEl>
                                          <p:spTgt spid="53"/>
                                        </p:tgtEl>
                                        <p:attrNameLst>
                                          <p:attrName>ppt_x</p:attrName>
                                        </p:attrNameLst>
                                      </p:cBhvr>
                                      <p:tavLst>
                                        <p:tav tm="0">
                                          <p:val>
                                            <p:strVal val="#ppt_x"/>
                                          </p:val>
                                        </p:tav>
                                        <p:tav tm="100000">
                                          <p:val>
                                            <p:strVal val="#ppt_x"/>
                                          </p:val>
                                        </p:tav>
                                      </p:tavLst>
                                    </p:anim>
                                    <p:anim calcmode="lin" valueType="num">
                                      <p:cBhvr additive="base">
                                        <p:cTn id="11" dur="400" fill="hold"/>
                                        <p:tgtEl>
                                          <p:spTgt spid="53"/>
                                        </p:tgtEl>
                                        <p:attrNameLst>
                                          <p:attrName>ppt_y</p:attrName>
                                        </p:attrNameLst>
                                      </p:cBhvr>
                                      <p:tavLst>
                                        <p:tav tm="0">
                                          <p:val>
                                            <p:strVal val="1+#ppt_h/2"/>
                                          </p:val>
                                        </p:tav>
                                        <p:tav tm="100000">
                                          <p:val>
                                            <p:strVal val="#ppt_y"/>
                                          </p:val>
                                        </p:tav>
                                      </p:tavLst>
                                    </p:anim>
                                  </p:childTnLst>
                                </p:cTn>
                              </p:par>
                              <p:par>
                                <p:cTn id="12" presetID="22" presetClass="exit" presetSubtype="4" fill="hold" nodeType="withEffect">
                                  <p:stCondLst>
                                    <p:cond delay="800"/>
                                  </p:stCondLst>
                                  <p:childTnLst>
                                    <p:animEffect transition="out" filter="wipe(down)">
                                      <p:cBhvr>
                                        <p:cTn id="13" dur="200"/>
                                        <p:tgtEl>
                                          <p:spTgt spid="53"/>
                                        </p:tgtEl>
                                      </p:cBhvr>
                                    </p:animEffect>
                                    <p:set>
                                      <p:cBhvr>
                                        <p:cTn id="14" dur="1" fill="hold">
                                          <p:stCondLst>
                                            <p:cond delay="199"/>
                                          </p:stCondLst>
                                        </p:cTn>
                                        <p:tgtEl>
                                          <p:spTgt spid="53"/>
                                        </p:tgtEl>
                                        <p:attrNameLst>
                                          <p:attrName>style.visibility</p:attrName>
                                        </p:attrNameLst>
                                      </p:cBhvr>
                                      <p:to>
                                        <p:strVal val="hidden"/>
                                      </p:to>
                                    </p:set>
                                  </p:childTnLst>
                                </p:cTn>
                              </p:par>
                              <p:par>
                                <p:cTn id="15" presetID="1" presetClass="entr" presetSubtype="0" fill="hold" nodeType="withEffect">
                                  <p:stCondLst>
                                    <p:cond delay="800"/>
                                  </p:stCondLst>
                                  <p:childTnLst>
                                    <p:set>
                                      <p:cBhvr>
                                        <p:cTn id="16" dur="1" fill="hold">
                                          <p:stCondLst>
                                            <p:cond delay="0"/>
                                          </p:stCondLst>
                                        </p:cTn>
                                        <p:tgtEl>
                                          <p:spTgt spid="56"/>
                                        </p:tgtEl>
                                        <p:attrNameLst>
                                          <p:attrName>style.visibility</p:attrName>
                                        </p:attrNameLst>
                                      </p:cBhvr>
                                      <p:to>
                                        <p:strVal val="visible"/>
                                      </p:to>
                                    </p:set>
                                  </p:childTnLst>
                                </p:cTn>
                              </p:par>
                              <p:par>
                                <p:cTn id="17" presetID="12" presetClass="entr" presetSubtype="2" fill="hold" nodeType="withEffect">
                                  <p:stCondLst>
                                    <p:cond delay="10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300"/>
                                        <p:tgtEl>
                                          <p:spTgt spid="20"/>
                                        </p:tgtEl>
                                        <p:attrNameLst>
                                          <p:attrName>ppt_x</p:attrName>
                                        </p:attrNameLst>
                                      </p:cBhvr>
                                      <p:tavLst>
                                        <p:tav tm="0">
                                          <p:val>
                                            <p:strVal val="#ppt_x+#ppt_w*1.125000"/>
                                          </p:val>
                                        </p:tav>
                                        <p:tav tm="100000">
                                          <p:val>
                                            <p:strVal val="#ppt_x"/>
                                          </p:val>
                                        </p:tav>
                                      </p:tavLst>
                                    </p:anim>
                                    <p:animEffect transition="in" filter="wipe(left)">
                                      <p:cBhvr>
                                        <p:cTn id="20" dur="300"/>
                                        <p:tgtEl>
                                          <p:spTgt spid="20"/>
                                        </p:tgtEl>
                                      </p:cBhvr>
                                    </p:animEffect>
                                  </p:childTnLst>
                                </p:cTn>
                              </p:par>
                              <p:par>
                                <p:cTn id="21" presetID="2" presetClass="entr" presetSubtype="2" fill="hold" nodeType="withEffect">
                                  <p:stCondLst>
                                    <p:cond delay="1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300" fill="hold"/>
                                        <p:tgtEl>
                                          <p:spTgt spid="38"/>
                                        </p:tgtEl>
                                        <p:attrNameLst>
                                          <p:attrName>ppt_x</p:attrName>
                                        </p:attrNameLst>
                                      </p:cBhvr>
                                      <p:tavLst>
                                        <p:tav tm="0">
                                          <p:val>
                                            <p:strVal val="1+#ppt_w/2"/>
                                          </p:val>
                                        </p:tav>
                                        <p:tav tm="100000">
                                          <p:val>
                                            <p:strVal val="#ppt_x"/>
                                          </p:val>
                                        </p:tav>
                                      </p:tavLst>
                                    </p:anim>
                                    <p:anim calcmode="lin" valueType="num">
                                      <p:cBhvr additive="base">
                                        <p:cTn id="24" dur="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3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300" fill="hold"/>
                                        <p:tgtEl>
                                          <p:spTgt spid="43"/>
                                        </p:tgtEl>
                                        <p:attrNameLst>
                                          <p:attrName>ppt_x</p:attrName>
                                        </p:attrNameLst>
                                      </p:cBhvr>
                                      <p:tavLst>
                                        <p:tav tm="0">
                                          <p:val>
                                            <p:strVal val="1+#ppt_w/2"/>
                                          </p:val>
                                        </p:tav>
                                        <p:tav tm="100000">
                                          <p:val>
                                            <p:strVal val="#ppt_x"/>
                                          </p:val>
                                        </p:tav>
                                      </p:tavLst>
                                    </p:anim>
                                    <p:anim calcmode="lin" valueType="num">
                                      <p:cBhvr additive="base">
                                        <p:cTn id="28" dur="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4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300" fill="hold"/>
                                        <p:tgtEl>
                                          <p:spTgt spid="48"/>
                                        </p:tgtEl>
                                        <p:attrNameLst>
                                          <p:attrName>ppt_x</p:attrName>
                                        </p:attrNameLst>
                                      </p:cBhvr>
                                      <p:tavLst>
                                        <p:tav tm="0">
                                          <p:val>
                                            <p:strVal val="1+#ppt_w/2"/>
                                          </p:val>
                                        </p:tav>
                                        <p:tav tm="100000">
                                          <p:val>
                                            <p:strVal val="#ppt_x"/>
                                          </p:val>
                                        </p:tav>
                                      </p:tavLst>
                                    </p:anim>
                                    <p:anim calcmode="lin" valueType="num">
                                      <p:cBhvr additive="base">
                                        <p:cTn id="32" dur="300" fill="hold"/>
                                        <p:tgtEl>
                                          <p:spTgt spid="4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50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300" fill="hold"/>
                                        <p:tgtEl>
                                          <p:spTgt spid="59"/>
                                        </p:tgtEl>
                                        <p:attrNameLst>
                                          <p:attrName>ppt_x</p:attrName>
                                        </p:attrNameLst>
                                      </p:cBhvr>
                                      <p:tavLst>
                                        <p:tav tm="0">
                                          <p:val>
                                            <p:strVal val="1+#ppt_w/2"/>
                                          </p:val>
                                        </p:tav>
                                        <p:tav tm="100000">
                                          <p:val>
                                            <p:strVal val="#ppt_x"/>
                                          </p:val>
                                        </p:tav>
                                      </p:tavLst>
                                    </p:anim>
                                    <p:anim calcmode="lin" valueType="num">
                                      <p:cBhvr additive="base">
                                        <p:cTn id="36" dur="3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mph" presetSubtype="0" fill="hold" nodeType="clickEffect">
                                  <p:stCondLst>
                                    <p:cond delay="0"/>
                                  </p:stCondLst>
                                  <p:childTnLst>
                                    <p:animEffect transition="out" filter="fade">
                                      <p:cBhvr>
                                        <p:cTn id="40" dur="500" tmFilter="0, 0; .2, .5; .8, .5; 1, 0"/>
                                        <p:tgtEl>
                                          <p:spTgt spid="43"/>
                                        </p:tgtEl>
                                      </p:cBhvr>
                                    </p:animEffect>
                                    <p:animScale>
                                      <p:cBhvr>
                                        <p:cTn id="41" dur="250" autoRev="1" fill="hold"/>
                                        <p:tgtEl>
                                          <p:spTgt spid="4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4" name="圆角矩形标注 33"/>
          <p:cNvSpPr/>
          <p:nvPr/>
        </p:nvSpPr>
        <p:spPr>
          <a:xfrm>
            <a:off x="2778337" y="2548590"/>
            <a:ext cx="1610100" cy="528588"/>
          </a:xfrm>
          <a:prstGeom prst="wedgeRoundRectCallout">
            <a:avLst>
              <a:gd name="adj1" fmla="val -20833"/>
              <a:gd name="adj2" fmla="val 101383"/>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anchor="ctr"/>
          <a:lstStyle/>
          <a:p>
            <a:pPr algn="ctr">
              <a:defRPr/>
            </a:pPr>
            <a:r>
              <a:rPr lang="zh-CN" altLang="en-US" sz="2200" dirty="0">
                <a:latin typeface="微软雅黑" pitchFamily="34" charset="-122"/>
                <a:ea typeface="微软雅黑" pitchFamily="34" charset="-122"/>
              </a:rPr>
              <a:t>添加文本</a:t>
            </a:r>
          </a:p>
        </p:txBody>
      </p:sp>
      <p:sp>
        <p:nvSpPr>
          <p:cNvPr id="35" name="圆角矩形标注 34"/>
          <p:cNvSpPr/>
          <p:nvPr/>
        </p:nvSpPr>
        <p:spPr>
          <a:xfrm>
            <a:off x="6558571" y="2548590"/>
            <a:ext cx="1610100" cy="528588"/>
          </a:xfrm>
          <a:prstGeom prst="wedgeRoundRectCallout">
            <a:avLst>
              <a:gd name="adj1" fmla="val -20833"/>
              <a:gd name="adj2" fmla="val 101383"/>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anchor="ctr"/>
          <a:lstStyle/>
          <a:p>
            <a:pPr algn="ctr">
              <a:defRPr/>
            </a:pPr>
            <a:r>
              <a:rPr lang="zh-CN" altLang="en-US" sz="2200" dirty="0">
                <a:latin typeface="微软雅黑" pitchFamily="34" charset="-122"/>
                <a:ea typeface="微软雅黑" pitchFamily="34" charset="-122"/>
              </a:rPr>
              <a:t>添加文本</a:t>
            </a:r>
          </a:p>
        </p:txBody>
      </p:sp>
      <p:sp>
        <p:nvSpPr>
          <p:cNvPr id="36" name="任意多边形 35"/>
          <p:cNvSpPr/>
          <p:nvPr/>
        </p:nvSpPr>
        <p:spPr>
          <a:xfrm>
            <a:off x="888220" y="2277294"/>
            <a:ext cx="1610100" cy="799884"/>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317491" rIns="100803" bIns="50402" anchor="ctr"/>
          <a:lstStyle/>
          <a:p>
            <a:pPr algn="ctr">
              <a:defRPr/>
            </a:pPr>
            <a:r>
              <a:rPr lang="zh-CN" altLang="en-US" sz="2200" dirty="0" smtClean="0">
                <a:latin typeface="微软雅黑" pitchFamily="34" charset="-122"/>
                <a:ea typeface="微软雅黑" pitchFamily="34" charset="-122"/>
              </a:rPr>
              <a:t>添加文本</a:t>
            </a:r>
            <a:endParaRPr lang="zh-CN" altLang="en-US" sz="2200" dirty="0">
              <a:latin typeface="微软雅黑" pitchFamily="34" charset="-122"/>
              <a:ea typeface="微软雅黑" pitchFamily="34" charset="-122"/>
            </a:endParaRPr>
          </a:p>
        </p:txBody>
      </p:sp>
      <p:sp>
        <p:nvSpPr>
          <p:cNvPr id="37" name="任意多边形 36"/>
          <p:cNvSpPr/>
          <p:nvPr/>
        </p:nvSpPr>
        <p:spPr>
          <a:xfrm>
            <a:off x="4668454" y="2277294"/>
            <a:ext cx="1610100" cy="799884"/>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317491" rIns="100803" bIns="50402" anchor="ctr"/>
          <a:lstStyle/>
          <a:p>
            <a:pPr algn="ctr">
              <a:defRPr/>
            </a:pPr>
            <a:r>
              <a:rPr lang="zh-CN" altLang="en-US" sz="2200" dirty="0">
                <a:latin typeface="微软雅黑" pitchFamily="34" charset="-122"/>
                <a:ea typeface="微软雅黑" pitchFamily="34" charset="-122"/>
              </a:rPr>
              <a:t>添加文本</a:t>
            </a:r>
          </a:p>
        </p:txBody>
      </p:sp>
      <p:sp>
        <p:nvSpPr>
          <p:cNvPr id="38" name="矩形 37"/>
          <p:cNvSpPr/>
          <p:nvPr/>
        </p:nvSpPr>
        <p:spPr>
          <a:xfrm>
            <a:off x="834492" y="915566"/>
            <a:ext cx="2153332" cy="1296967"/>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itchFamily="34" charset="-122"/>
                <a:ea typeface="微软雅黑" pitchFamily="34" charset="-122"/>
              </a:rPr>
              <a:t>添加</a:t>
            </a:r>
            <a:r>
              <a:rPr lang="zh-CN" altLang="en-US" sz="1500" dirty="0" smtClean="0">
                <a:solidFill>
                  <a:schemeClr val="tx1">
                    <a:lumMod val="75000"/>
                    <a:lumOff val="25000"/>
                  </a:schemeClr>
                </a:solidFill>
                <a:latin typeface="微软雅黑" pitchFamily="34" charset="-122"/>
                <a:ea typeface="微软雅黑" pitchFamily="34" charset="-122"/>
              </a:rPr>
              <a:t>对的说明文字添加对的</a:t>
            </a:r>
            <a:r>
              <a:rPr lang="zh-CN" altLang="en-US" sz="1500" dirty="0">
                <a:solidFill>
                  <a:schemeClr val="tx1">
                    <a:lumMod val="75000"/>
                    <a:lumOff val="25000"/>
                  </a:schemeClr>
                </a:solidFill>
                <a:latin typeface="微软雅黑" pitchFamily="34" charset="-122"/>
                <a:ea typeface="微软雅黑" pitchFamily="34" charset="-122"/>
              </a:rPr>
              <a:t>说明文字添加</a:t>
            </a:r>
            <a:r>
              <a:rPr lang="zh-CN" altLang="en-US" sz="1500" dirty="0" smtClean="0">
                <a:solidFill>
                  <a:schemeClr val="tx1">
                    <a:lumMod val="75000"/>
                    <a:lumOff val="25000"/>
                  </a:schemeClr>
                </a:solidFill>
                <a:latin typeface="微软雅黑" pitchFamily="34" charset="-122"/>
                <a:ea typeface="微软雅黑" pitchFamily="34" charset="-122"/>
              </a:rPr>
              <a:t>对的</a:t>
            </a:r>
            <a:r>
              <a:rPr lang="zh-CN" altLang="en-US" sz="1500" dirty="0">
                <a:solidFill>
                  <a:schemeClr val="tx1">
                    <a:lumMod val="75000"/>
                    <a:lumOff val="25000"/>
                  </a:schemeClr>
                </a:solidFill>
                <a:latin typeface="微软雅黑" pitchFamily="34" charset="-122"/>
                <a:ea typeface="微软雅黑" pitchFamily="34" charset="-122"/>
              </a:rPr>
              <a:t>说明文字添加</a:t>
            </a:r>
            <a:r>
              <a:rPr lang="zh-CN" altLang="en-US" sz="1500" dirty="0" smtClean="0">
                <a:solidFill>
                  <a:schemeClr val="tx1">
                    <a:lumMod val="75000"/>
                    <a:lumOff val="25000"/>
                  </a:schemeClr>
                </a:solidFill>
                <a:latin typeface="微软雅黑" pitchFamily="34" charset="-122"/>
                <a:ea typeface="微软雅黑" pitchFamily="34" charset="-122"/>
              </a:rPr>
              <a:t>对的</a:t>
            </a:r>
            <a:r>
              <a:rPr lang="zh-CN" altLang="en-US" sz="1500" dirty="0">
                <a:solidFill>
                  <a:schemeClr val="tx1">
                    <a:lumMod val="75000"/>
                    <a:lumOff val="25000"/>
                  </a:schemeClr>
                </a:solidFill>
                <a:latin typeface="微软雅黑" pitchFamily="34" charset="-122"/>
                <a:ea typeface="微软雅黑" pitchFamily="34" charset="-122"/>
              </a:rPr>
              <a:t>说明</a:t>
            </a:r>
            <a:r>
              <a:rPr lang="zh-CN" altLang="en-US" sz="1500" dirty="0" smtClean="0">
                <a:solidFill>
                  <a:schemeClr val="tx1">
                    <a:lumMod val="75000"/>
                    <a:lumOff val="25000"/>
                  </a:schemeClr>
                </a:solidFill>
                <a:latin typeface="微软雅黑" pitchFamily="34" charset="-122"/>
                <a:ea typeface="微软雅黑" pitchFamily="34" charset="-122"/>
              </a:rPr>
              <a:t>文字添加文字</a:t>
            </a:r>
            <a:endParaRPr lang="zh-CN" altLang="en-US" sz="1500" dirty="0">
              <a:solidFill>
                <a:schemeClr val="tx1">
                  <a:lumMod val="75000"/>
                  <a:lumOff val="25000"/>
                </a:schemeClr>
              </a:solidFill>
              <a:latin typeface="微软雅黑" pitchFamily="34" charset="-122"/>
              <a:ea typeface="微软雅黑" pitchFamily="34" charset="-122"/>
            </a:endParaRPr>
          </a:p>
        </p:txBody>
      </p:sp>
      <p:sp>
        <p:nvSpPr>
          <p:cNvPr id="40" name="矩形 39"/>
          <p:cNvSpPr/>
          <p:nvPr/>
        </p:nvSpPr>
        <p:spPr>
          <a:xfrm>
            <a:off x="2778338" y="3348473"/>
            <a:ext cx="2045876" cy="1379230"/>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anose="020B0503020204020204" pitchFamily="34" charset="-122"/>
                <a:ea typeface="微软雅黑" pitchFamily="34" charset="-122"/>
              </a:rPr>
              <a:t>添加对的说明文字添加对的说明文字添加对的说明文字添加对的说明文字添加文字</a:t>
            </a:r>
          </a:p>
        </p:txBody>
      </p:sp>
      <p:sp>
        <p:nvSpPr>
          <p:cNvPr id="41" name="矩形 40"/>
          <p:cNvSpPr/>
          <p:nvPr/>
        </p:nvSpPr>
        <p:spPr>
          <a:xfrm>
            <a:off x="4668455" y="915566"/>
            <a:ext cx="2045876" cy="1296967"/>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itchFamily="34" charset="-122"/>
                <a:ea typeface="微软雅黑" pitchFamily="34" charset="-122"/>
              </a:rPr>
              <a:t>添加对的说明文字添加对的说明文字添加对的说明文字添加对的说明文字添加文字</a:t>
            </a:r>
          </a:p>
        </p:txBody>
      </p:sp>
      <p:sp>
        <p:nvSpPr>
          <p:cNvPr id="42" name="矩形 41"/>
          <p:cNvSpPr/>
          <p:nvPr/>
        </p:nvSpPr>
        <p:spPr>
          <a:xfrm>
            <a:off x="6558572" y="3348473"/>
            <a:ext cx="2045876" cy="1379230"/>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anose="020B0503020204020204" pitchFamily="34" charset="-122"/>
                <a:ea typeface="微软雅黑" pitchFamily="34" charset="-122"/>
              </a:rPr>
              <a:t>添加对的说明文字添加对的说明文字添加对的说明文字添加对的说明文字添加文字</a:t>
            </a:r>
          </a:p>
        </p:txBody>
      </p:sp>
    </p:spTree>
    <p:extLst>
      <p:ext uri="{BB962C8B-B14F-4D97-AF65-F5344CB8AC3E}">
        <p14:creationId xmlns:p14="http://schemas.microsoft.com/office/powerpoint/2010/main" val="3957351037"/>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4)">
                                      <p:cBhvr>
                                        <p:cTn id="7" dur="1000"/>
                                        <p:tgtEl>
                                          <p:spTgt spid="39"/>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down)">
                                      <p:cBhvr>
                                        <p:cTn id="16" dur="500"/>
                                        <p:tgtEl>
                                          <p:spTgt spid="38"/>
                                        </p:tgtEl>
                                      </p:cBhvr>
                                    </p:animEffect>
                                  </p:childTnLst>
                                </p:cTn>
                              </p:par>
                            </p:childTnLst>
                          </p:cTn>
                        </p:par>
                        <p:par>
                          <p:cTn id="17" fill="hold">
                            <p:stCondLst>
                              <p:cond delay="2000"/>
                            </p:stCondLst>
                            <p:childTnLst>
                              <p:par>
                                <p:cTn id="18" presetID="2" presetClass="entr" presetSubtype="1"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up)">
                                      <p:cBhvr>
                                        <p:cTn id="25" dur="500"/>
                                        <p:tgtEl>
                                          <p:spTgt spid="40"/>
                                        </p:tgtEl>
                                      </p:cBhvr>
                                    </p:animEffect>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ppt_x"/>
                                          </p:val>
                                        </p:tav>
                                        <p:tav tm="100000">
                                          <p:val>
                                            <p:strVal val="#ppt_x"/>
                                          </p:val>
                                        </p:tav>
                                      </p:tavLst>
                                    </p:anim>
                                    <p:anim calcmode="lin" valueType="num">
                                      <p:cBhvr additive="base">
                                        <p:cTn id="30" dur="500" fill="hold"/>
                                        <p:tgtEl>
                                          <p:spTgt spid="37"/>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2" presetClass="entr" presetSubtype="4"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down)">
                                      <p:cBhvr>
                                        <p:cTn id="34" dur="500"/>
                                        <p:tgtEl>
                                          <p:spTgt spid="41"/>
                                        </p:tgtEl>
                                      </p:cBhvr>
                                    </p:animEffect>
                                  </p:childTnLst>
                                </p:cTn>
                              </p:par>
                            </p:childTnLst>
                          </p:cTn>
                        </p:par>
                        <p:par>
                          <p:cTn id="35" fill="hold">
                            <p:stCondLst>
                              <p:cond delay="4000"/>
                            </p:stCondLst>
                            <p:childTnLst>
                              <p:par>
                                <p:cTn id="36" presetID="2" presetClass="entr" presetSubtype="1"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0-#ppt_h/2"/>
                                          </p:val>
                                        </p:tav>
                                        <p:tav tm="100000">
                                          <p:val>
                                            <p:strVal val="#ppt_y"/>
                                          </p:val>
                                        </p:tav>
                                      </p:tavLst>
                                    </p:anim>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up)">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4" grpId="0" animBg="1"/>
      <p:bldP spid="35" grpId="0" animBg="1"/>
      <p:bldP spid="36" grpId="0" animBg="1"/>
      <p:bldP spid="37" grpId="0" animBg="1"/>
      <p:bldP spid="38"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24" name="组合 23"/>
          <p:cNvGrpSpPr>
            <a:grpSpLocks/>
          </p:cNvGrpSpPr>
          <p:nvPr/>
        </p:nvGrpSpPr>
        <p:grpSpPr bwMode="auto">
          <a:xfrm>
            <a:off x="3228777" y="1534170"/>
            <a:ext cx="2633663" cy="2621756"/>
            <a:chOff x="4277618" y="1813081"/>
            <a:chExt cx="3512584" cy="3496242"/>
          </a:xfrm>
        </p:grpSpPr>
        <p:grpSp>
          <p:nvGrpSpPr>
            <p:cNvPr id="25" name="组合 13"/>
            <p:cNvGrpSpPr>
              <a:grpSpLocks/>
            </p:cNvGrpSpPr>
            <p:nvPr/>
          </p:nvGrpSpPr>
          <p:grpSpPr bwMode="auto">
            <a:xfrm>
              <a:off x="4277618" y="3489753"/>
              <a:ext cx="1677196" cy="1819570"/>
              <a:chOff x="4277618" y="3489753"/>
              <a:chExt cx="1677196" cy="1819570"/>
            </a:xfrm>
          </p:grpSpPr>
          <p:sp>
            <p:nvSpPr>
              <p:cNvPr id="35"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83"/>
              <p:cNvSpPr>
                <a:spLocks noChangeArrowheads="1"/>
              </p:cNvSpPr>
              <p:nvPr/>
            </p:nvSpPr>
            <p:spPr bwMode="auto">
              <a:xfrm>
                <a:off x="4277618" y="4255720"/>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6" name="组合 14"/>
            <p:cNvGrpSpPr>
              <a:grpSpLocks/>
            </p:cNvGrpSpPr>
            <p:nvPr/>
          </p:nvGrpSpPr>
          <p:grpSpPr bwMode="auto">
            <a:xfrm>
              <a:off x="5954512" y="3632651"/>
              <a:ext cx="1821398" cy="1676672"/>
              <a:chOff x="5954512" y="3632651"/>
              <a:chExt cx="1821398" cy="1676672"/>
            </a:xfrm>
          </p:grpSpPr>
          <p:sp>
            <p:nvSpPr>
              <p:cNvPr id="33"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84"/>
              <p:cNvSpPr>
                <a:spLocks noChangeArrowheads="1"/>
              </p:cNvSpPr>
              <p:nvPr/>
            </p:nvSpPr>
            <p:spPr bwMode="auto">
              <a:xfrm>
                <a:off x="6098574" y="420865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7" name="组合 15"/>
            <p:cNvGrpSpPr>
              <a:grpSpLocks/>
            </p:cNvGrpSpPr>
            <p:nvPr/>
          </p:nvGrpSpPr>
          <p:grpSpPr bwMode="auto">
            <a:xfrm>
              <a:off x="6099016" y="1813081"/>
              <a:ext cx="1691186" cy="1821158"/>
              <a:chOff x="6099016" y="1813081"/>
              <a:chExt cx="1691186" cy="1821158"/>
            </a:xfrm>
          </p:grpSpPr>
          <p:sp>
            <p:nvSpPr>
              <p:cNvPr id="31" name="矩形 35"/>
              <p:cNvSpPr>
                <a:spLocks noChangeArrowheads="1"/>
              </p:cNvSpPr>
              <p:nvPr/>
            </p:nvSpPr>
            <p:spPr bwMode="auto">
              <a:xfrm>
                <a:off x="6099016" y="1813081"/>
                <a:ext cx="1676894" cy="1821158"/>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85"/>
              <p:cNvSpPr>
                <a:spLocks noChangeArrowheads="1"/>
              </p:cNvSpPr>
              <p:nvPr/>
            </p:nvSpPr>
            <p:spPr bwMode="auto">
              <a:xfrm>
                <a:off x="6113006" y="227310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8" name="组合 16"/>
            <p:cNvGrpSpPr>
              <a:grpSpLocks/>
            </p:cNvGrpSpPr>
            <p:nvPr/>
          </p:nvGrpSpPr>
          <p:grpSpPr bwMode="auto">
            <a:xfrm>
              <a:off x="4277618" y="1813081"/>
              <a:ext cx="1821398" cy="1676672"/>
              <a:chOff x="4277618" y="1813081"/>
              <a:chExt cx="1821398" cy="1676672"/>
            </a:xfrm>
          </p:grpSpPr>
          <p:sp>
            <p:nvSpPr>
              <p:cNvPr id="29"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86"/>
              <p:cNvSpPr>
                <a:spLocks noChangeArrowheads="1"/>
              </p:cNvSpPr>
              <p:nvPr/>
            </p:nvSpPr>
            <p:spPr bwMode="auto">
              <a:xfrm>
                <a:off x="4277618" y="2279719"/>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grpSp>
        <p:nvGrpSpPr>
          <p:cNvPr id="37" name="Group 21"/>
          <p:cNvGrpSpPr>
            <a:grpSpLocks/>
          </p:cNvGrpSpPr>
          <p:nvPr/>
        </p:nvGrpSpPr>
        <p:grpSpPr bwMode="auto">
          <a:xfrm>
            <a:off x="5919589" y="1492498"/>
            <a:ext cx="2684859" cy="1071677"/>
            <a:chOff x="0" y="0"/>
            <a:chExt cx="2689320" cy="1071709"/>
          </a:xfrm>
        </p:grpSpPr>
        <p:sp>
          <p:nvSpPr>
            <p:cNvPr id="38" name="TextBox 72"/>
            <p:cNvSpPr>
              <a:spLocks noChangeArrowheads="1"/>
            </p:cNvSpPr>
            <p:nvPr/>
          </p:nvSpPr>
          <p:spPr bwMode="auto">
            <a:xfrm>
              <a:off x="0" y="0"/>
              <a:ext cx="2213248" cy="2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a:solidFill>
                    <a:srgbClr val="000000"/>
                  </a:solidFill>
                  <a:latin typeface="微软雅黑" pitchFamily="34" charset="-122"/>
                  <a:ea typeface="微软雅黑" pitchFamily="34" charset="-122"/>
                  <a:sym typeface="微软雅黑" pitchFamily="34" charset="-122"/>
                </a:rPr>
                <a:t>单击此处添加标题</a:t>
              </a:r>
              <a:endParaRPr lang="zh-CN" altLang="en-US" sz="1100" b="0">
                <a:solidFill>
                  <a:srgbClr val="000000"/>
                </a:solidFill>
              </a:endParaRPr>
            </a:p>
          </p:txBody>
        </p:sp>
        <p:sp>
          <p:nvSpPr>
            <p:cNvPr id="60" name="TextBox 77"/>
            <p:cNvSpPr>
              <a:spLocks noChangeArrowheads="1"/>
            </p:cNvSpPr>
            <p:nvPr/>
          </p:nvSpPr>
          <p:spPr bwMode="auto">
            <a:xfrm>
              <a:off x="10694" y="217604"/>
              <a:ext cx="2678626" cy="854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61" name="Group 24"/>
          <p:cNvGrpSpPr>
            <a:grpSpLocks/>
          </p:cNvGrpSpPr>
          <p:nvPr/>
        </p:nvGrpSpPr>
        <p:grpSpPr bwMode="auto">
          <a:xfrm>
            <a:off x="5929114" y="2864098"/>
            <a:ext cx="2675334" cy="1071170"/>
            <a:chOff x="0" y="0"/>
            <a:chExt cx="2678626" cy="1073710"/>
          </a:xfrm>
        </p:grpSpPr>
        <p:sp>
          <p:nvSpPr>
            <p:cNvPr id="62" name="TextBox 79"/>
            <p:cNvSpPr>
              <a:spLocks noChangeArrowheads="1"/>
            </p:cNvSpPr>
            <p:nvPr/>
          </p:nvSpPr>
          <p:spPr bwMode="auto">
            <a:xfrm>
              <a:off x="0" y="0"/>
              <a:ext cx="2202554" cy="26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a:solidFill>
                    <a:srgbClr val="000000"/>
                  </a:solidFill>
                  <a:latin typeface="微软雅黑" pitchFamily="34" charset="-122"/>
                  <a:ea typeface="微软雅黑" pitchFamily="34" charset="-122"/>
                  <a:sym typeface="微软雅黑" pitchFamily="34" charset="-122"/>
                </a:rPr>
                <a:t>单击此处添加标题</a:t>
              </a:r>
              <a:endParaRPr lang="zh-CN" altLang="en-US" sz="1100" b="0">
                <a:solidFill>
                  <a:srgbClr val="000000"/>
                </a:solidFill>
              </a:endParaRPr>
            </a:p>
          </p:txBody>
        </p:sp>
        <p:sp>
          <p:nvSpPr>
            <p:cNvPr id="63" name="TextBox 80"/>
            <p:cNvSpPr>
              <a:spLocks noChangeArrowheads="1"/>
            </p:cNvSpPr>
            <p:nvPr/>
          </p:nvSpPr>
          <p:spPr bwMode="auto">
            <a:xfrm>
              <a:off x="10694" y="217604"/>
              <a:ext cx="2667932" cy="85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64" name="Group 27"/>
          <p:cNvGrpSpPr>
            <a:grpSpLocks/>
          </p:cNvGrpSpPr>
          <p:nvPr/>
        </p:nvGrpSpPr>
        <p:grpSpPr bwMode="auto">
          <a:xfrm>
            <a:off x="434380" y="1542504"/>
            <a:ext cx="2751535" cy="1062370"/>
            <a:chOff x="32169" y="49844"/>
            <a:chExt cx="2757193" cy="1062692"/>
          </a:xfrm>
        </p:grpSpPr>
        <p:sp>
          <p:nvSpPr>
            <p:cNvPr id="65" name="TextBox 82"/>
            <p:cNvSpPr>
              <a:spLocks noChangeArrowheads="1"/>
            </p:cNvSpPr>
            <p:nvPr/>
          </p:nvSpPr>
          <p:spPr bwMode="auto">
            <a:xfrm>
              <a:off x="1356525" y="49844"/>
              <a:ext cx="1432837" cy="27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200" b="0">
                  <a:solidFill>
                    <a:srgbClr val="000000"/>
                  </a:solidFill>
                  <a:latin typeface="微软雅黑" pitchFamily="34" charset="-122"/>
                  <a:ea typeface="微软雅黑" pitchFamily="34" charset="-122"/>
                  <a:sym typeface="微软雅黑" pitchFamily="34" charset="-122"/>
                </a:rPr>
                <a:t>单击此处添加标题</a:t>
              </a:r>
              <a:endParaRPr lang="zh-CN" altLang="en-US" sz="1200" b="0">
                <a:solidFill>
                  <a:srgbClr val="000000"/>
                </a:solidFill>
              </a:endParaRPr>
            </a:p>
          </p:txBody>
        </p:sp>
        <p:sp>
          <p:nvSpPr>
            <p:cNvPr id="66" name="TextBox 83"/>
            <p:cNvSpPr>
              <a:spLocks noChangeArrowheads="1"/>
            </p:cNvSpPr>
            <p:nvPr/>
          </p:nvSpPr>
          <p:spPr bwMode="auto">
            <a:xfrm>
              <a:off x="32169" y="258197"/>
              <a:ext cx="2721096" cy="854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67" name="Group 30"/>
          <p:cNvGrpSpPr>
            <a:grpSpLocks/>
          </p:cNvGrpSpPr>
          <p:nvPr/>
        </p:nvGrpSpPr>
        <p:grpSpPr bwMode="auto">
          <a:xfrm>
            <a:off x="498673" y="2960539"/>
            <a:ext cx="2690813" cy="969527"/>
            <a:chOff x="0" y="102119"/>
            <a:chExt cx="2696011" cy="969852"/>
          </a:xfrm>
        </p:grpSpPr>
        <p:sp>
          <p:nvSpPr>
            <p:cNvPr id="68" name="TextBox 89"/>
            <p:cNvSpPr>
              <a:spLocks noChangeArrowheads="1"/>
            </p:cNvSpPr>
            <p:nvPr/>
          </p:nvSpPr>
          <p:spPr bwMode="auto">
            <a:xfrm>
              <a:off x="1421063" y="102119"/>
              <a:ext cx="1274948" cy="43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a:solidFill>
                    <a:srgbClr val="000000"/>
                  </a:solidFill>
                  <a:latin typeface="微软雅黑" pitchFamily="34" charset="-122"/>
                  <a:ea typeface="微软雅黑" pitchFamily="34" charset="-122"/>
                  <a:sym typeface="微软雅黑" pitchFamily="34" charset="-122"/>
                </a:rPr>
                <a:t>单击此处添加标题</a:t>
              </a:r>
              <a:endParaRPr lang="zh-CN" altLang="en-US" sz="1100" b="0">
                <a:solidFill>
                  <a:srgbClr val="000000"/>
                </a:solidFill>
              </a:endParaRPr>
            </a:p>
          </p:txBody>
        </p:sp>
        <p:sp>
          <p:nvSpPr>
            <p:cNvPr id="69" name="TextBox 90"/>
            <p:cNvSpPr>
              <a:spLocks noChangeArrowheads="1"/>
            </p:cNvSpPr>
            <p:nvPr/>
          </p:nvSpPr>
          <p:spPr bwMode="auto">
            <a:xfrm>
              <a:off x="0" y="217604"/>
              <a:ext cx="2623790" cy="85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70" name="组合 69"/>
          <p:cNvGrpSpPr>
            <a:grpSpLocks/>
          </p:cNvGrpSpPr>
          <p:nvPr/>
        </p:nvGrpSpPr>
        <p:grpSpPr bwMode="auto">
          <a:xfrm>
            <a:off x="4061024" y="2433092"/>
            <a:ext cx="964406" cy="825103"/>
            <a:chOff x="5387199" y="3010872"/>
            <a:chExt cx="1286460" cy="1101492"/>
          </a:xfrm>
        </p:grpSpPr>
        <p:sp>
          <p:nvSpPr>
            <p:cNvPr id="71" name="椭圆 88"/>
            <p:cNvSpPr>
              <a:spLocks noChangeArrowheads="1"/>
            </p:cNvSpPr>
            <p:nvPr/>
          </p:nvSpPr>
          <p:spPr bwMode="auto">
            <a:xfrm>
              <a:off x="5479316" y="3010872"/>
              <a:ext cx="1102226" cy="1101492"/>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87"/>
            <p:cNvSpPr>
              <a:spLocks noChangeArrowheads="1"/>
            </p:cNvSpPr>
            <p:nvPr/>
          </p:nvSpPr>
          <p:spPr bwMode="auto">
            <a:xfrm>
              <a:off x="5387199" y="3249291"/>
              <a:ext cx="1286460" cy="575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100" b="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Add keywords</a:t>
              </a:r>
              <a:endParaRPr lang="zh-CN" altLang="en-US" sz="1100" b="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1918002177"/>
      </p:ext>
    </p:extLst>
  </p:cSld>
  <p:clrMapOvr>
    <a:masterClrMapping/>
  </p:clrMapOvr>
  <mc:AlternateContent xmlns:mc="http://schemas.openxmlformats.org/markup-compatibility/2006" xmlns:p14="http://schemas.microsoft.com/office/powerpoint/2010/main">
    <mc:Choice Requires="p14">
      <p:transition spd="slow" p14:dur="2500" advClick="0" advTm="11000">
        <p:checker/>
      </p:transition>
    </mc:Choice>
    <mc:Fallback xmlns="">
      <p:transition spd="slow" advClick="0"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1+#ppt_w/2"/>
                                          </p:val>
                                        </p:tav>
                                        <p:tav tm="100000">
                                          <p:val>
                                            <p:strVal val="#ppt_x"/>
                                          </p:val>
                                        </p:tav>
                                      </p:tavLst>
                                    </p:anim>
                                    <p:anim calcmode="lin" valueType="num">
                                      <p:cBhvr additive="base">
                                        <p:cTn id="29" dur="500" fill="hold"/>
                                        <p:tgtEl>
                                          <p:spTgt spid="37"/>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67"/>
                                        </p:tgtEl>
                                        <p:attrNameLst>
                                          <p:attrName>style.visibility</p:attrName>
                                        </p:attrNameLst>
                                      </p:cBhvr>
                                      <p:to>
                                        <p:strVal val="visible"/>
                                      </p:to>
                                    </p:set>
                                    <p:anim calcmode="lin" valueType="num">
                                      <p:cBhvr additive="base">
                                        <p:cTn id="33" dur="500" fill="hold"/>
                                        <p:tgtEl>
                                          <p:spTgt spid="67"/>
                                        </p:tgtEl>
                                        <p:attrNameLst>
                                          <p:attrName>ppt_x</p:attrName>
                                        </p:attrNameLst>
                                      </p:cBhvr>
                                      <p:tavLst>
                                        <p:tav tm="0">
                                          <p:val>
                                            <p:strVal val="0-#ppt_w/2"/>
                                          </p:val>
                                        </p:tav>
                                        <p:tav tm="100000">
                                          <p:val>
                                            <p:strVal val="#ppt_x"/>
                                          </p:val>
                                        </p:tav>
                                      </p:tavLst>
                                    </p:anim>
                                    <p:anim calcmode="lin" valueType="num">
                                      <p:cBhvr additive="base">
                                        <p:cTn id="34" dur="500" fill="hold"/>
                                        <p:tgtEl>
                                          <p:spTgt spid="6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fill="hold"/>
                                        <p:tgtEl>
                                          <p:spTgt spid="61"/>
                                        </p:tgtEl>
                                        <p:attrNameLst>
                                          <p:attrName>ppt_x</p:attrName>
                                        </p:attrNameLst>
                                      </p:cBhvr>
                                      <p:tavLst>
                                        <p:tav tm="0">
                                          <p:val>
                                            <p:strVal val="1+#ppt_w/2"/>
                                          </p:val>
                                        </p:tav>
                                        <p:tav tm="100000">
                                          <p:val>
                                            <p:strVal val="#ppt_x"/>
                                          </p:val>
                                        </p:tav>
                                      </p:tavLst>
                                    </p:anim>
                                    <p:anim calcmode="lin" valueType="num">
                                      <p:cBhvr additive="base">
                                        <p:cTn id="39"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4428" y="1203325"/>
            <a:ext cx="2117725" cy="641350"/>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eaLnBrk="1" hangingPunct="1">
              <a:lnSpc>
                <a:spcPct val="150000"/>
              </a:lnSpc>
              <a:buClrTx/>
              <a:buSzTx/>
            </a:pPr>
            <a:r>
              <a:rPr lang="zh-CN" altLang="en-US" sz="1200">
                <a:solidFill>
                  <a:srgbClr val="4D4D4D"/>
                </a:solidFill>
                <a:latin typeface="Calibri" pitchFamily="34" charset="0"/>
              </a:rPr>
              <a:t>单击此处添加文本单击此处添加文本单击此处添加文本</a:t>
            </a:r>
          </a:p>
        </p:txBody>
      </p:sp>
      <p:sp>
        <p:nvSpPr>
          <p:cNvPr id="3" name="TextBox 2"/>
          <p:cNvSpPr txBox="1"/>
          <p:nvPr/>
        </p:nvSpPr>
        <p:spPr>
          <a:xfrm>
            <a:off x="1625178" y="3336925"/>
            <a:ext cx="2117725" cy="641350"/>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eaLnBrk="1" hangingPunct="1">
              <a:lnSpc>
                <a:spcPct val="150000"/>
              </a:lnSpc>
              <a:buClrTx/>
              <a:buSzTx/>
            </a:pPr>
            <a:r>
              <a:rPr lang="zh-CN" altLang="en-US" sz="1200">
                <a:solidFill>
                  <a:srgbClr val="4D4D4D"/>
                </a:solidFill>
                <a:latin typeface="Calibri" pitchFamily="34" charset="0"/>
              </a:rPr>
              <a:t>单击此处添加文本单击此处添加文本单击此处添加文本</a:t>
            </a:r>
          </a:p>
        </p:txBody>
      </p:sp>
      <p:sp>
        <p:nvSpPr>
          <p:cNvPr id="4" name="TextBox 3"/>
          <p:cNvSpPr txBox="1"/>
          <p:nvPr/>
        </p:nvSpPr>
        <p:spPr>
          <a:xfrm>
            <a:off x="5193878" y="3870325"/>
            <a:ext cx="2117725" cy="641350"/>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lnSpc>
                <a:spcPct val="150000"/>
              </a:lnSpc>
              <a:buClrTx/>
              <a:buSzTx/>
            </a:pPr>
            <a:r>
              <a:rPr lang="zh-CN" altLang="en-US" sz="1200">
                <a:solidFill>
                  <a:srgbClr val="4D4D4D"/>
                </a:solidFill>
                <a:latin typeface="Calibri" pitchFamily="34" charset="0"/>
              </a:rPr>
              <a:t>单击此处添加文本单击此处添加文本单击此处添加文本</a:t>
            </a:r>
          </a:p>
        </p:txBody>
      </p:sp>
      <p:sp>
        <p:nvSpPr>
          <p:cNvPr id="5" name="TextBox 4"/>
          <p:cNvSpPr txBox="1"/>
          <p:nvPr/>
        </p:nvSpPr>
        <p:spPr>
          <a:xfrm>
            <a:off x="5406603" y="1584325"/>
            <a:ext cx="2117725" cy="641350"/>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lnSpc>
                <a:spcPct val="150000"/>
              </a:lnSpc>
              <a:buClrTx/>
              <a:buSzTx/>
            </a:pPr>
            <a:r>
              <a:rPr lang="zh-CN" altLang="en-US" sz="1200">
                <a:solidFill>
                  <a:srgbClr val="4D4D4D"/>
                </a:solidFill>
                <a:latin typeface="Calibri" pitchFamily="34" charset="0"/>
              </a:rPr>
              <a:t>单击此处添加文本单击此处添加文本单击此处添加文本</a:t>
            </a:r>
          </a:p>
        </p:txBody>
      </p:sp>
      <p:grpSp>
        <p:nvGrpSpPr>
          <p:cNvPr id="6" name="组合 6"/>
          <p:cNvGrpSpPr>
            <a:grpSpLocks/>
          </p:cNvGrpSpPr>
          <p:nvPr/>
        </p:nvGrpSpPr>
        <p:grpSpPr bwMode="auto">
          <a:xfrm>
            <a:off x="3936578" y="2149475"/>
            <a:ext cx="1393825" cy="1393825"/>
            <a:chOff x="4175125" y="3227388"/>
            <a:chExt cx="1079500" cy="1079500"/>
          </a:xfrm>
        </p:grpSpPr>
        <p:sp>
          <p:nvSpPr>
            <p:cNvPr id="7" name="Oval 19"/>
            <p:cNvSpPr>
              <a:spLocks noChangeArrowheads="1"/>
            </p:cNvSpPr>
            <p:nvPr/>
          </p:nvSpPr>
          <p:spPr bwMode="auto">
            <a:xfrm>
              <a:off x="4175125" y="3227388"/>
              <a:ext cx="1079500" cy="1079500"/>
            </a:xfrm>
            <a:prstGeom prst="ellipse">
              <a:avLst/>
            </a:prstGeom>
            <a:solidFill>
              <a:srgbClr val="0070C0"/>
            </a:solidFill>
            <a:ln w="9525">
              <a:solidFill>
                <a:srgbClr val="F9F9F9"/>
              </a:solidFill>
              <a:round/>
              <a:headEnd/>
              <a:tailEnd/>
            </a:ln>
          </p:spPr>
          <p:txBody>
            <a:bodyPr anchor="ctr"/>
            <a:lstStyle/>
            <a:p>
              <a:pPr eaLnBrk="1" fontAlgn="auto" hangingPunct="1">
                <a:lnSpc>
                  <a:spcPct val="120000"/>
                </a:lnSpc>
                <a:spcBef>
                  <a:spcPts val="0"/>
                </a:spcBef>
                <a:spcAft>
                  <a:spcPts val="0"/>
                </a:spcAft>
                <a:buClrTx/>
                <a:buSzTx/>
                <a:defRPr/>
              </a:pPr>
              <a:r>
                <a:rPr lang="zh-CN" altLang="en-US" sz="2400" kern="0" dirty="0">
                  <a:solidFill>
                    <a:sysClr val="window" lastClr="FFFFFF"/>
                  </a:solidFill>
                  <a:latin typeface="Arial" pitchFamily="34" charset="0"/>
                </a:rPr>
                <a:t>添加文本</a:t>
              </a:r>
            </a:p>
          </p:txBody>
        </p:sp>
        <p:sp>
          <p:nvSpPr>
            <p:cNvPr id="8" name="未知"/>
            <p:cNvSpPr>
              <a:spLocks/>
            </p:cNvSpPr>
            <p:nvPr/>
          </p:nvSpPr>
          <p:spPr bwMode="auto">
            <a:xfrm>
              <a:off x="4237830" y="3259355"/>
              <a:ext cx="949173" cy="517619"/>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algn="l" eaLnBrk="1" fontAlgn="auto" hangingPunct="1">
                <a:spcBef>
                  <a:spcPts val="0"/>
                </a:spcBef>
                <a:spcAft>
                  <a:spcPts val="0"/>
                </a:spcAft>
                <a:buClrTx/>
                <a:buSzTx/>
                <a:defRPr/>
              </a:pPr>
              <a:endParaRPr lang="zh-CN" altLang="en-US" sz="1800" kern="0" dirty="0">
                <a:solidFill>
                  <a:sysClr val="windowText" lastClr="000000"/>
                </a:solidFill>
                <a:latin typeface="+mn-lt"/>
              </a:endParaRPr>
            </a:p>
          </p:txBody>
        </p:sp>
      </p:grpSp>
      <p:grpSp>
        <p:nvGrpSpPr>
          <p:cNvPr id="9" name="组合 9"/>
          <p:cNvGrpSpPr>
            <a:grpSpLocks/>
          </p:cNvGrpSpPr>
          <p:nvPr/>
        </p:nvGrpSpPr>
        <p:grpSpPr bwMode="auto">
          <a:xfrm>
            <a:off x="4168353" y="881063"/>
            <a:ext cx="893763" cy="1206500"/>
            <a:chOff x="4222750" y="1612900"/>
            <a:chExt cx="965933" cy="1303072"/>
          </a:xfrm>
        </p:grpSpPr>
        <p:grpSp>
          <p:nvGrpSpPr>
            <p:cNvPr id="10" name="组合 10"/>
            <p:cNvGrpSpPr>
              <a:grpSpLocks/>
            </p:cNvGrpSpPr>
            <p:nvPr/>
          </p:nvGrpSpPr>
          <p:grpSpPr bwMode="auto">
            <a:xfrm>
              <a:off x="4222750" y="1612900"/>
              <a:ext cx="965933" cy="1303072"/>
              <a:chOff x="4222750" y="1612900"/>
              <a:chExt cx="965933" cy="1303072"/>
            </a:xfrm>
          </p:grpSpPr>
          <p:sp>
            <p:nvSpPr>
              <p:cNvPr id="12" name="矩形 1"/>
              <p:cNvSpPr/>
              <p:nvPr/>
            </p:nvSpPr>
            <p:spPr>
              <a:xfrm>
                <a:off x="4332554" y="1612900"/>
                <a:ext cx="763482" cy="1303072"/>
              </a:xfrm>
              <a:custGeom>
                <a:avLst/>
                <a:gdLst/>
                <a:ahLst/>
                <a:cxnLst/>
                <a:rect l="l" t="t" r="r" b="b"/>
                <a:pathLst>
                  <a:path w="763321" h="1303072">
                    <a:moveTo>
                      <a:pt x="381661" y="0"/>
                    </a:moveTo>
                    <a:cubicBezTo>
                      <a:pt x="519794" y="0"/>
                      <a:pt x="657928" y="52696"/>
                      <a:pt x="763321" y="158089"/>
                    </a:cubicBezTo>
                    <a:cubicBezTo>
                      <a:pt x="974107" y="368875"/>
                      <a:pt x="974107" y="710625"/>
                      <a:pt x="763321" y="921411"/>
                    </a:cubicBezTo>
                    <a:lnTo>
                      <a:pt x="381660" y="1303072"/>
                    </a:lnTo>
                    <a:lnTo>
                      <a:pt x="0" y="921411"/>
                    </a:lnTo>
                    <a:cubicBezTo>
                      <a:pt x="-210786" y="710625"/>
                      <a:pt x="-210786" y="368875"/>
                      <a:pt x="0" y="158089"/>
                    </a:cubicBezTo>
                    <a:cubicBezTo>
                      <a:pt x="105392" y="52696"/>
                      <a:pt x="243526" y="0"/>
                      <a:pt x="381661" y="0"/>
                    </a:cubicBezTo>
                    <a:close/>
                  </a:path>
                </a:pathLst>
              </a:custGeom>
              <a:gradFill rotWithShape="1">
                <a:gsLst>
                  <a:gs pos="0">
                    <a:srgbClr val="FFFFFF"/>
                  </a:gs>
                  <a:gs pos="100000">
                    <a:srgbClr val="DDDDDD"/>
                  </a:gs>
                </a:gsLst>
                <a:path path="shape">
                  <a:fillToRect l="50000" t="50000" r="50000" b="50000"/>
                </a:path>
              </a:gradFill>
              <a:ln w="9525">
                <a:solidFill>
                  <a:srgbClr val="D7D7D7"/>
                </a:solidFill>
                <a:round/>
                <a:headEnd/>
                <a:tailEnd/>
              </a:ln>
              <a:effectLst/>
            </p:spPr>
            <p:txBody>
              <a:bodyPr anchor="ctr"/>
              <a:lstStyle/>
              <a:p>
                <a:pPr eaLnBrk="1" fontAlgn="auto" hangingPunct="1">
                  <a:lnSpc>
                    <a:spcPct val="120000"/>
                  </a:lnSpc>
                  <a:spcBef>
                    <a:spcPts val="0"/>
                  </a:spcBef>
                  <a:spcAft>
                    <a:spcPts val="0"/>
                  </a:spcAft>
                  <a:buClrTx/>
                  <a:buSzTx/>
                  <a:defRPr/>
                </a:pPr>
                <a:endParaRPr lang="zh-CN" altLang="en-US" sz="1800" kern="0" dirty="0">
                  <a:solidFill>
                    <a:srgbClr val="4D4D4D"/>
                  </a:solidFill>
                  <a:latin typeface="Arial" pitchFamily="34" charset="0"/>
                </a:endParaRPr>
              </a:p>
            </p:txBody>
          </p:sp>
          <p:sp>
            <p:nvSpPr>
              <p:cNvPr id="13" name="未知"/>
              <p:cNvSpPr>
                <a:spLocks/>
              </p:cNvSpPr>
              <p:nvPr/>
            </p:nvSpPr>
            <p:spPr bwMode="auto">
              <a:xfrm>
                <a:off x="4222750" y="1638618"/>
                <a:ext cx="965933" cy="517800"/>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algn="l" eaLnBrk="1" fontAlgn="auto" hangingPunct="1">
                  <a:spcBef>
                    <a:spcPts val="0"/>
                  </a:spcBef>
                  <a:spcAft>
                    <a:spcPts val="0"/>
                  </a:spcAft>
                  <a:buClrTx/>
                  <a:buSzTx/>
                  <a:defRPr/>
                </a:pPr>
                <a:endParaRPr lang="zh-CN" altLang="en-US" sz="1800" kern="0" dirty="0">
                  <a:solidFill>
                    <a:sysClr val="windowText" lastClr="000000"/>
                  </a:solidFill>
                  <a:latin typeface="+mn-lt"/>
                </a:endParaRPr>
              </a:p>
            </p:txBody>
          </p:sp>
        </p:grpSp>
        <p:sp>
          <p:nvSpPr>
            <p:cNvPr id="11" name="TextBox 11"/>
            <p:cNvSpPr txBox="1">
              <a:spLocks noChangeArrowheads="1"/>
            </p:cNvSpPr>
            <p:nvPr/>
          </p:nvSpPr>
          <p:spPr bwMode="auto">
            <a:xfrm>
              <a:off x="4260495" y="1950670"/>
              <a:ext cx="911031" cy="39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1800">
                  <a:solidFill>
                    <a:srgbClr val="4D4D4D"/>
                  </a:solidFill>
                  <a:latin typeface="微软雅黑" pitchFamily="34" charset="-122"/>
                </a:rPr>
                <a:t>文本</a:t>
              </a:r>
            </a:p>
          </p:txBody>
        </p:sp>
      </p:grpSp>
      <p:grpSp>
        <p:nvGrpSpPr>
          <p:cNvPr id="14" name="组合 14"/>
          <p:cNvGrpSpPr>
            <a:grpSpLocks/>
          </p:cNvGrpSpPr>
          <p:nvPr/>
        </p:nvGrpSpPr>
        <p:grpSpPr bwMode="auto">
          <a:xfrm>
            <a:off x="5376441" y="2354263"/>
            <a:ext cx="1166812" cy="854075"/>
            <a:chOff x="5527613" y="3203575"/>
            <a:chExt cx="1259579" cy="922766"/>
          </a:xfrm>
        </p:grpSpPr>
        <p:grpSp>
          <p:nvGrpSpPr>
            <p:cNvPr id="15" name="组合 15"/>
            <p:cNvGrpSpPr>
              <a:grpSpLocks/>
            </p:cNvGrpSpPr>
            <p:nvPr/>
          </p:nvGrpSpPr>
          <p:grpSpPr bwMode="auto">
            <a:xfrm>
              <a:off x="5527613" y="3203575"/>
              <a:ext cx="1259579" cy="922766"/>
              <a:chOff x="5527613" y="3203575"/>
              <a:chExt cx="1259579" cy="922766"/>
            </a:xfrm>
          </p:grpSpPr>
          <p:sp>
            <p:nvSpPr>
              <p:cNvPr id="17" name="矩形 19"/>
              <p:cNvSpPr/>
              <p:nvPr/>
            </p:nvSpPr>
            <p:spPr>
              <a:xfrm>
                <a:off x="5527613" y="3203575"/>
                <a:ext cx="1146474" cy="922766"/>
              </a:xfrm>
              <a:custGeom>
                <a:avLst/>
                <a:gdLst/>
                <a:ahLst/>
                <a:cxnLst/>
                <a:rect l="l" t="t" r="r" b="b"/>
                <a:pathLst>
                  <a:path w="1146667" h="922766">
                    <a:moveTo>
                      <a:pt x="764444" y="0"/>
                    </a:moveTo>
                    <a:cubicBezTo>
                      <a:pt x="902782" y="0"/>
                      <a:pt x="1041119" y="52773"/>
                      <a:pt x="1146667" y="158321"/>
                    </a:cubicBezTo>
                    <a:cubicBezTo>
                      <a:pt x="1357762" y="369417"/>
                      <a:pt x="1357762" y="711670"/>
                      <a:pt x="1146667" y="922766"/>
                    </a:cubicBezTo>
                    <a:cubicBezTo>
                      <a:pt x="935571" y="1133861"/>
                      <a:pt x="593317" y="1133861"/>
                      <a:pt x="382222" y="922766"/>
                    </a:cubicBezTo>
                    <a:lnTo>
                      <a:pt x="0" y="540543"/>
                    </a:lnTo>
                    <a:lnTo>
                      <a:pt x="382222" y="158321"/>
                    </a:lnTo>
                    <a:cubicBezTo>
                      <a:pt x="487770" y="52773"/>
                      <a:pt x="626107" y="0"/>
                      <a:pt x="764444" y="0"/>
                    </a:cubicBezTo>
                    <a:close/>
                  </a:path>
                </a:pathLst>
              </a:custGeom>
              <a:gradFill rotWithShape="1">
                <a:gsLst>
                  <a:gs pos="0">
                    <a:srgbClr val="FFFFFF"/>
                  </a:gs>
                  <a:gs pos="100000">
                    <a:srgbClr val="DDDDDD"/>
                  </a:gs>
                </a:gsLst>
                <a:path path="shape">
                  <a:fillToRect l="50000" t="50000" r="50000" b="50000"/>
                </a:path>
              </a:gradFill>
              <a:ln w="9525">
                <a:solidFill>
                  <a:srgbClr val="D7D7D7"/>
                </a:solidFill>
                <a:round/>
                <a:headEnd/>
                <a:tailEnd/>
              </a:ln>
              <a:effectLst/>
            </p:spPr>
            <p:txBody>
              <a:bodyPr anchor="ctr"/>
              <a:lstStyle/>
              <a:p>
                <a:pPr eaLnBrk="1" fontAlgn="auto" hangingPunct="1">
                  <a:lnSpc>
                    <a:spcPct val="120000"/>
                  </a:lnSpc>
                  <a:spcBef>
                    <a:spcPts val="0"/>
                  </a:spcBef>
                  <a:spcAft>
                    <a:spcPts val="0"/>
                  </a:spcAft>
                  <a:buClrTx/>
                  <a:buSzTx/>
                  <a:defRPr/>
                </a:pPr>
                <a:endParaRPr lang="zh-CN" altLang="en-US" sz="1800" kern="0" dirty="0">
                  <a:solidFill>
                    <a:srgbClr val="4D4D4D"/>
                  </a:solidFill>
                  <a:latin typeface="Arial" pitchFamily="34" charset="0"/>
                </a:endParaRPr>
              </a:p>
            </p:txBody>
          </p:sp>
          <p:sp>
            <p:nvSpPr>
              <p:cNvPr id="18" name="未知"/>
              <p:cNvSpPr>
                <a:spLocks/>
              </p:cNvSpPr>
              <p:nvPr/>
            </p:nvSpPr>
            <p:spPr bwMode="auto">
              <a:xfrm>
                <a:off x="5820657" y="3224157"/>
                <a:ext cx="966535" cy="51798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algn="l" eaLnBrk="1" fontAlgn="auto" hangingPunct="1">
                  <a:spcBef>
                    <a:spcPts val="0"/>
                  </a:spcBef>
                  <a:spcAft>
                    <a:spcPts val="0"/>
                  </a:spcAft>
                  <a:buClrTx/>
                  <a:buSzTx/>
                  <a:defRPr/>
                </a:pPr>
                <a:endParaRPr lang="zh-CN" altLang="en-US" sz="1800" kern="0" dirty="0">
                  <a:solidFill>
                    <a:sysClr val="windowText" lastClr="000000"/>
                  </a:solidFill>
                  <a:latin typeface="+mn-lt"/>
                </a:endParaRPr>
              </a:p>
            </p:txBody>
          </p:sp>
        </p:grpSp>
        <p:sp>
          <p:nvSpPr>
            <p:cNvPr id="16" name="TextBox 16"/>
            <p:cNvSpPr txBox="1">
              <a:spLocks noChangeArrowheads="1"/>
            </p:cNvSpPr>
            <p:nvPr/>
          </p:nvSpPr>
          <p:spPr bwMode="auto">
            <a:xfrm>
              <a:off x="5849791" y="3543180"/>
              <a:ext cx="909982" cy="396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1800">
                  <a:solidFill>
                    <a:srgbClr val="4D4D4D"/>
                  </a:solidFill>
                  <a:latin typeface="微软雅黑" pitchFamily="34" charset="-122"/>
                </a:rPr>
                <a:t>文本</a:t>
              </a:r>
            </a:p>
          </p:txBody>
        </p:sp>
      </p:grpSp>
      <p:grpSp>
        <p:nvGrpSpPr>
          <p:cNvPr id="19" name="组合 19"/>
          <p:cNvGrpSpPr>
            <a:grpSpLocks/>
          </p:cNvGrpSpPr>
          <p:nvPr/>
        </p:nvGrpSpPr>
        <p:grpSpPr bwMode="auto">
          <a:xfrm>
            <a:off x="4203278" y="3614738"/>
            <a:ext cx="842963" cy="1058862"/>
            <a:chOff x="4260850" y="4564328"/>
            <a:chExt cx="910332" cy="1144983"/>
          </a:xfrm>
        </p:grpSpPr>
        <p:grpSp>
          <p:nvGrpSpPr>
            <p:cNvPr id="20" name="组合 20"/>
            <p:cNvGrpSpPr>
              <a:grpSpLocks/>
            </p:cNvGrpSpPr>
            <p:nvPr/>
          </p:nvGrpSpPr>
          <p:grpSpPr bwMode="auto">
            <a:xfrm>
              <a:off x="4333214" y="4564328"/>
              <a:ext cx="763322" cy="1144983"/>
              <a:chOff x="4333214" y="4564328"/>
              <a:chExt cx="763322" cy="1144983"/>
            </a:xfrm>
          </p:grpSpPr>
          <p:sp>
            <p:nvSpPr>
              <p:cNvPr id="22" name="矩形 21"/>
              <p:cNvSpPr/>
              <p:nvPr/>
            </p:nvSpPr>
            <p:spPr>
              <a:xfrm>
                <a:off x="4332853" y="4564328"/>
                <a:ext cx="762897" cy="1144983"/>
              </a:xfrm>
              <a:custGeom>
                <a:avLst/>
                <a:gdLst/>
                <a:ahLst/>
                <a:cxnLst/>
                <a:rect l="l" t="t" r="r" b="b"/>
                <a:pathLst>
                  <a:path w="763322" h="1144983">
                    <a:moveTo>
                      <a:pt x="381661" y="0"/>
                    </a:moveTo>
                    <a:lnTo>
                      <a:pt x="763322" y="381661"/>
                    </a:lnTo>
                    <a:cubicBezTo>
                      <a:pt x="974108" y="592447"/>
                      <a:pt x="974108" y="934197"/>
                      <a:pt x="763322" y="1144983"/>
                    </a:cubicBezTo>
                    <a:cubicBezTo>
                      <a:pt x="552536" y="1355769"/>
                      <a:pt x="210786" y="1355769"/>
                      <a:pt x="0" y="1144983"/>
                    </a:cubicBezTo>
                    <a:cubicBezTo>
                      <a:pt x="-210785" y="934197"/>
                      <a:pt x="-210785" y="592447"/>
                      <a:pt x="0" y="381661"/>
                    </a:cubicBezTo>
                    <a:close/>
                  </a:path>
                </a:pathLst>
              </a:custGeom>
              <a:gradFill rotWithShape="1">
                <a:gsLst>
                  <a:gs pos="0">
                    <a:srgbClr val="FFFFFF"/>
                  </a:gs>
                  <a:gs pos="100000">
                    <a:srgbClr val="DDDDDD"/>
                  </a:gs>
                </a:gsLst>
                <a:path path="shape">
                  <a:fillToRect l="50000" t="50000" r="50000" b="50000"/>
                </a:path>
              </a:gradFill>
              <a:ln w="9525">
                <a:solidFill>
                  <a:srgbClr val="D7D7D7"/>
                </a:solidFill>
                <a:round/>
                <a:headEnd/>
                <a:tailEnd/>
              </a:ln>
              <a:effectLst/>
            </p:spPr>
            <p:txBody>
              <a:bodyPr anchor="ctr"/>
              <a:lstStyle/>
              <a:p>
                <a:pPr eaLnBrk="1" fontAlgn="auto" hangingPunct="1">
                  <a:lnSpc>
                    <a:spcPct val="120000"/>
                  </a:lnSpc>
                  <a:spcBef>
                    <a:spcPts val="0"/>
                  </a:spcBef>
                  <a:spcAft>
                    <a:spcPts val="0"/>
                  </a:spcAft>
                  <a:buClrTx/>
                  <a:buSzTx/>
                  <a:defRPr/>
                </a:pPr>
                <a:endParaRPr lang="zh-CN" altLang="en-US" sz="1800" kern="0">
                  <a:solidFill>
                    <a:srgbClr val="4D4D4D"/>
                  </a:solidFill>
                  <a:latin typeface="Arial" pitchFamily="34" charset="0"/>
                </a:endParaRPr>
              </a:p>
            </p:txBody>
          </p:sp>
          <p:sp>
            <p:nvSpPr>
              <p:cNvPr id="23" name="矩形 21"/>
              <p:cNvSpPr/>
              <p:nvPr/>
            </p:nvSpPr>
            <p:spPr>
              <a:xfrm>
                <a:off x="4407198" y="4618153"/>
                <a:ext cx="640754" cy="961132"/>
              </a:xfrm>
              <a:custGeom>
                <a:avLst/>
                <a:gdLst/>
                <a:ahLst/>
                <a:cxnLst/>
                <a:rect l="l" t="t" r="r" b="b"/>
                <a:pathLst>
                  <a:path w="763322" h="1144983">
                    <a:moveTo>
                      <a:pt x="381661" y="0"/>
                    </a:moveTo>
                    <a:lnTo>
                      <a:pt x="763322" y="381661"/>
                    </a:lnTo>
                    <a:cubicBezTo>
                      <a:pt x="974108" y="592447"/>
                      <a:pt x="974108" y="934197"/>
                      <a:pt x="763322" y="1144983"/>
                    </a:cubicBezTo>
                    <a:cubicBezTo>
                      <a:pt x="552536" y="1355769"/>
                      <a:pt x="210786" y="1355769"/>
                      <a:pt x="0" y="1144983"/>
                    </a:cubicBezTo>
                    <a:cubicBezTo>
                      <a:pt x="-210785" y="934197"/>
                      <a:pt x="-210785" y="592447"/>
                      <a:pt x="0" y="381661"/>
                    </a:cubicBezTo>
                    <a:close/>
                  </a:path>
                </a:pathLst>
              </a:custGeom>
              <a:gradFill flip="none" rotWithShape="1">
                <a:gsLst>
                  <a:gs pos="0">
                    <a:srgbClr val="FFFFFF"/>
                  </a:gs>
                  <a:gs pos="37000">
                    <a:srgbClr val="FFFFFF">
                      <a:alpha val="0"/>
                    </a:srgbClr>
                  </a:gs>
                </a:gsLst>
                <a:lin ang="5400000" scaled="0"/>
                <a:tileRect/>
              </a:gradFill>
              <a:ln w="9525">
                <a:noFill/>
                <a:round/>
                <a:headEnd/>
                <a:tailEnd/>
              </a:ln>
              <a:effectLst/>
            </p:spPr>
            <p:txBody>
              <a:bodyPr anchor="ctr"/>
              <a:lstStyle/>
              <a:p>
                <a:pPr eaLnBrk="1" fontAlgn="auto" hangingPunct="1">
                  <a:lnSpc>
                    <a:spcPct val="120000"/>
                  </a:lnSpc>
                  <a:spcBef>
                    <a:spcPts val="0"/>
                  </a:spcBef>
                  <a:spcAft>
                    <a:spcPts val="0"/>
                  </a:spcAft>
                  <a:buClrTx/>
                  <a:buSzTx/>
                  <a:defRPr/>
                </a:pPr>
                <a:endParaRPr lang="zh-CN" altLang="en-US" sz="1800" kern="0">
                  <a:solidFill>
                    <a:sysClr val="window" lastClr="FFFFFF"/>
                  </a:solidFill>
                  <a:latin typeface="Arial" pitchFamily="34" charset="0"/>
                </a:endParaRPr>
              </a:p>
            </p:txBody>
          </p:sp>
        </p:grpSp>
        <p:sp>
          <p:nvSpPr>
            <p:cNvPr id="21" name="TextBox 20"/>
            <p:cNvSpPr txBox="1"/>
            <p:nvPr/>
          </p:nvSpPr>
          <p:spPr>
            <a:xfrm>
              <a:off x="4260850" y="5178877"/>
              <a:ext cx="910332" cy="396538"/>
            </a:xfrm>
            <a:prstGeom prst="rect">
              <a:avLst/>
            </a:prstGeom>
            <a:noFill/>
          </p:spPr>
          <p:txBody>
            <a:bodyPr anchor="ctr">
              <a:spAutoFit/>
            </a:bodyPr>
            <a:lstStyle/>
            <a:p>
              <a:pPr eaLnBrk="1" fontAlgn="auto" hangingPunct="1">
                <a:spcBef>
                  <a:spcPts val="0"/>
                </a:spcBef>
                <a:spcAft>
                  <a:spcPts val="0"/>
                </a:spcAft>
                <a:buClrTx/>
                <a:buSzTx/>
                <a:defRPr/>
              </a:pPr>
              <a:r>
                <a:rPr lang="zh-CN" altLang="en-US" sz="1800" kern="0" dirty="0">
                  <a:solidFill>
                    <a:srgbClr val="4D4D4D"/>
                  </a:solidFill>
                </a:rPr>
                <a:t>文本</a:t>
              </a:r>
            </a:p>
          </p:txBody>
        </p:sp>
      </p:grpSp>
      <p:grpSp>
        <p:nvGrpSpPr>
          <p:cNvPr id="24" name="组合 24"/>
          <p:cNvGrpSpPr>
            <a:grpSpLocks/>
          </p:cNvGrpSpPr>
          <p:nvPr/>
        </p:nvGrpSpPr>
        <p:grpSpPr bwMode="auto">
          <a:xfrm>
            <a:off x="2655466" y="2354263"/>
            <a:ext cx="1208087" cy="1001712"/>
            <a:chOff x="2588815" y="3203971"/>
            <a:chExt cx="1304031" cy="1080295"/>
          </a:xfrm>
        </p:grpSpPr>
        <p:grpSp>
          <p:nvGrpSpPr>
            <p:cNvPr id="25" name="组合 25"/>
            <p:cNvGrpSpPr>
              <a:grpSpLocks/>
            </p:cNvGrpSpPr>
            <p:nvPr/>
          </p:nvGrpSpPr>
          <p:grpSpPr bwMode="auto">
            <a:xfrm>
              <a:off x="2588815" y="3203971"/>
              <a:ext cx="1304031" cy="1080295"/>
              <a:chOff x="2588815" y="3203971"/>
              <a:chExt cx="1304031" cy="1080295"/>
            </a:xfrm>
          </p:grpSpPr>
          <p:sp>
            <p:nvSpPr>
              <p:cNvPr id="27" name="矩形 15"/>
              <p:cNvSpPr/>
              <p:nvPr/>
            </p:nvSpPr>
            <p:spPr>
              <a:xfrm>
                <a:off x="2588815" y="3203971"/>
                <a:ext cx="1304031" cy="1080295"/>
              </a:xfrm>
              <a:custGeom>
                <a:avLst/>
                <a:gdLst/>
                <a:ahLst/>
                <a:cxnLst/>
                <a:rect l="l" t="t" r="r" b="b"/>
                <a:pathLst>
                  <a:path w="1304031" h="1080295">
                    <a:moveTo>
                      <a:pt x="539751" y="1"/>
                    </a:moveTo>
                    <a:cubicBezTo>
                      <a:pt x="677987" y="103"/>
                      <a:pt x="816261" y="52940"/>
                      <a:pt x="921809" y="158487"/>
                    </a:cubicBezTo>
                    <a:lnTo>
                      <a:pt x="1304031" y="540710"/>
                    </a:lnTo>
                    <a:lnTo>
                      <a:pt x="922370" y="922370"/>
                    </a:lnTo>
                    <a:cubicBezTo>
                      <a:pt x="711585" y="1133156"/>
                      <a:pt x="369583" y="1132904"/>
                      <a:pt x="158487" y="921809"/>
                    </a:cubicBezTo>
                    <a:cubicBezTo>
                      <a:pt x="-52608" y="710714"/>
                      <a:pt x="-52860" y="368711"/>
                      <a:pt x="157926" y="157926"/>
                    </a:cubicBezTo>
                    <a:cubicBezTo>
                      <a:pt x="263319" y="52533"/>
                      <a:pt x="401516" y="-100"/>
                      <a:pt x="539751" y="1"/>
                    </a:cubicBezTo>
                    <a:close/>
                  </a:path>
                </a:pathLst>
              </a:custGeom>
              <a:gradFill rotWithShape="1">
                <a:gsLst>
                  <a:gs pos="0">
                    <a:srgbClr val="FFFFFF"/>
                  </a:gs>
                  <a:gs pos="100000">
                    <a:srgbClr val="DDDDDD"/>
                  </a:gs>
                </a:gsLst>
                <a:path path="shape">
                  <a:fillToRect l="50000" t="50000" r="50000" b="50000"/>
                </a:path>
              </a:gradFill>
              <a:ln w="9525">
                <a:solidFill>
                  <a:srgbClr val="D7D7D7"/>
                </a:solidFill>
                <a:round/>
                <a:headEnd/>
                <a:tailEnd/>
              </a:ln>
              <a:effectLst/>
            </p:spPr>
            <p:txBody>
              <a:bodyPr anchor="ctr"/>
              <a:lstStyle/>
              <a:p>
                <a:pPr eaLnBrk="1" fontAlgn="auto" hangingPunct="1">
                  <a:lnSpc>
                    <a:spcPct val="120000"/>
                  </a:lnSpc>
                  <a:spcBef>
                    <a:spcPts val="0"/>
                  </a:spcBef>
                  <a:spcAft>
                    <a:spcPts val="0"/>
                  </a:spcAft>
                  <a:buClrTx/>
                  <a:buSzTx/>
                  <a:defRPr/>
                </a:pPr>
                <a:endParaRPr lang="zh-CN" altLang="en-US" sz="1800" kern="0">
                  <a:solidFill>
                    <a:srgbClr val="4D4D4D"/>
                  </a:solidFill>
                  <a:latin typeface="Arial" pitchFamily="34" charset="0"/>
                </a:endParaRPr>
              </a:p>
            </p:txBody>
          </p:sp>
          <p:sp>
            <p:nvSpPr>
              <p:cNvPr id="28" name="未知"/>
              <p:cNvSpPr>
                <a:spLocks/>
              </p:cNvSpPr>
              <p:nvPr/>
            </p:nvSpPr>
            <p:spPr bwMode="auto">
              <a:xfrm>
                <a:off x="2659071" y="3236499"/>
                <a:ext cx="964744" cy="518748"/>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algn="l" eaLnBrk="1" fontAlgn="auto" hangingPunct="1">
                  <a:spcBef>
                    <a:spcPts val="0"/>
                  </a:spcBef>
                  <a:spcAft>
                    <a:spcPts val="0"/>
                  </a:spcAft>
                  <a:buClrTx/>
                  <a:buSzTx/>
                  <a:defRPr/>
                </a:pPr>
                <a:endParaRPr lang="zh-CN" altLang="en-US" sz="1800" kern="0" dirty="0">
                  <a:solidFill>
                    <a:sysClr val="windowText" lastClr="000000"/>
                  </a:solidFill>
                  <a:latin typeface="+mn-lt"/>
                </a:endParaRPr>
              </a:p>
            </p:txBody>
          </p:sp>
        </p:grpSp>
        <p:sp>
          <p:nvSpPr>
            <p:cNvPr id="26" name="TextBox 26"/>
            <p:cNvSpPr txBox="1">
              <a:spLocks noChangeArrowheads="1"/>
            </p:cNvSpPr>
            <p:nvPr/>
          </p:nvSpPr>
          <p:spPr bwMode="auto">
            <a:xfrm>
              <a:off x="2669353" y="3569214"/>
              <a:ext cx="909909" cy="396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1800">
                  <a:solidFill>
                    <a:srgbClr val="4D4D4D"/>
                  </a:solidFill>
                  <a:latin typeface="微软雅黑" pitchFamily="34" charset="-122"/>
                </a:rPr>
                <a:t>文本</a:t>
              </a:r>
            </a:p>
          </p:txBody>
        </p:sp>
      </p:grpSp>
      <p:sp>
        <p:nvSpPr>
          <p:cNvPr id="2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2063819573"/>
      </p:ext>
    </p:extLst>
  </p:cSld>
  <p:clrMapOvr>
    <a:masterClrMapping/>
  </p:clrMapOvr>
  <mc:AlternateContent xmlns:mc="http://schemas.openxmlformats.org/markup-compatibility/2006" xmlns:p14="http://schemas.microsoft.com/office/powerpoint/2010/main">
    <mc:Choice Requires="p14">
      <p:transition spd="slow" p14:dur="900" advClick="0" advTm="6000">
        <p14:warp dir="in"/>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4)">
                                      <p:cBhvr>
                                        <p:cTn id="7" dur="1000"/>
                                        <p:tgtEl>
                                          <p:spTgt spid="29"/>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strVal val="4*#ppt_w"/>
                                          </p:val>
                                        </p:tav>
                                        <p:tav tm="100000">
                                          <p:val>
                                            <p:strVal val="#ppt_w"/>
                                          </p:val>
                                        </p:tav>
                                      </p:tavLst>
                                    </p:anim>
                                    <p:anim calcmode="lin" valueType="num">
                                      <p:cBhvr>
                                        <p:cTn id="12" dur="500" fill="hold"/>
                                        <p:tgtEl>
                                          <p:spTgt spid="6"/>
                                        </p:tgtEl>
                                        <p:attrNameLst>
                                          <p:attrName>ppt_h</p:attrName>
                                        </p:attrNameLst>
                                      </p:cBhvr>
                                      <p:tavLst>
                                        <p:tav tm="0">
                                          <p:val>
                                            <p:strVal val="4*#ppt_h"/>
                                          </p:val>
                                        </p:tav>
                                        <p:tav tm="100000">
                                          <p:val>
                                            <p:strVal val="#ppt_h"/>
                                          </p:val>
                                        </p:tav>
                                      </p:tavLst>
                                    </p:anim>
                                  </p:childTnLst>
                                </p:cTn>
                              </p:par>
                            </p:childTnLst>
                          </p:cTn>
                        </p:par>
                        <p:par>
                          <p:cTn id="13" fill="hold">
                            <p:stCondLst>
                              <p:cond delay="1500"/>
                            </p:stCondLst>
                            <p:childTnLst>
                              <p:par>
                                <p:cTn id="14" presetID="23" presetClass="entr" presetSubtype="528"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fltVal val="0.5"/>
                                          </p:val>
                                        </p:tav>
                                        <p:tav tm="100000">
                                          <p:val>
                                            <p:strVal val="#ppt_y"/>
                                          </p:val>
                                        </p:tav>
                                      </p:tavLst>
                                    </p:anim>
                                  </p:childTnLst>
                                </p:cTn>
                              </p:par>
                              <p:par>
                                <p:cTn id="20" presetID="23" presetClass="entr" presetSubtype="528"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 calcmode="lin" valueType="num">
                                      <p:cBhvr>
                                        <p:cTn id="30" dur="500" fill="hold"/>
                                        <p:tgtEl>
                                          <p:spTgt spid="19"/>
                                        </p:tgtEl>
                                        <p:attrNameLst>
                                          <p:attrName>ppt_x</p:attrName>
                                        </p:attrNameLst>
                                      </p:cBhvr>
                                      <p:tavLst>
                                        <p:tav tm="0">
                                          <p:val>
                                            <p:fltVal val="0.5"/>
                                          </p:val>
                                        </p:tav>
                                        <p:tav tm="100000">
                                          <p:val>
                                            <p:strVal val="#ppt_x"/>
                                          </p:val>
                                        </p:tav>
                                      </p:tavLst>
                                    </p:anim>
                                    <p:anim calcmode="lin" valueType="num">
                                      <p:cBhvr>
                                        <p:cTn id="31" dur="500" fill="hold"/>
                                        <p:tgtEl>
                                          <p:spTgt spid="19"/>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 calcmode="lin" valueType="num">
                                      <p:cBhvr>
                                        <p:cTn id="36" dur="500" fill="hold"/>
                                        <p:tgtEl>
                                          <p:spTgt spid="24"/>
                                        </p:tgtEl>
                                        <p:attrNameLst>
                                          <p:attrName>ppt_x</p:attrName>
                                        </p:attrNameLst>
                                      </p:cBhvr>
                                      <p:tavLst>
                                        <p:tav tm="0">
                                          <p:val>
                                            <p:fltVal val="0.5"/>
                                          </p:val>
                                        </p:tav>
                                        <p:tav tm="100000">
                                          <p:val>
                                            <p:strVal val="#ppt_x"/>
                                          </p:val>
                                        </p:tav>
                                      </p:tavLst>
                                    </p:anim>
                                    <p:anim calcmode="lin" valueType="num">
                                      <p:cBhvr>
                                        <p:cTn id="37" dur="500" fill="hold"/>
                                        <p:tgtEl>
                                          <p:spTgt spid="24"/>
                                        </p:tgtEl>
                                        <p:attrNameLst>
                                          <p:attrName>ppt_y</p:attrName>
                                        </p:attrNameLst>
                                      </p:cBhvr>
                                      <p:tavLst>
                                        <p:tav tm="0">
                                          <p:val>
                                            <p:fltVal val="0.5"/>
                                          </p:val>
                                        </p:tav>
                                        <p:tav tm="100000">
                                          <p:val>
                                            <p:strVal val="#ppt_y"/>
                                          </p:val>
                                        </p:tav>
                                      </p:tavLst>
                                    </p:anim>
                                  </p:childTnLst>
                                </p:cTn>
                              </p:par>
                            </p:childTnLst>
                          </p:cTn>
                        </p:par>
                        <p:par>
                          <p:cTn id="38" fill="hold">
                            <p:stCondLst>
                              <p:cond delay="200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2"/>
                                        </p:tgtEl>
                                        <p:attrNameLst>
                                          <p:attrName>style.visibility</p:attrName>
                                        </p:attrNameLst>
                                      </p:cBhvr>
                                      <p:to>
                                        <p:strVal val="visible"/>
                                      </p:to>
                                    </p:set>
                                    <p:anim calcmode="discrete" valueType="clr">
                                      <p:cBhvr override="childStyle">
                                        <p:cTn id="41"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2"/>
                                        </p:tgtEl>
                                        <p:attrNameLst>
                                          <p:attrName>fillcolor</p:attrName>
                                        </p:attrNameLst>
                                      </p:cBhvr>
                                      <p:tavLst>
                                        <p:tav tm="0">
                                          <p:val>
                                            <p:clrVal>
                                              <a:schemeClr val="accent2"/>
                                            </p:clrVal>
                                          </p:val>
                                        </p:tav>
                                        <p:tav tm="50000">
                                          <p:val>
                                            <p:clrVal>
                                              <a:schemeClr val="hlink"/>
                                            </p:clrVal>
                                          </p:val>
                                        </p:tav>
                                      </p:tavLst>
                                    </p:anim>
                                    <p:set>
                                      <p:cBhvr>
                                        <p:cTn id="43" dur="80"/>
                                        <p:tgtEl>
                                          <p:spTgt spid="2"/>
                                        </p:tgtEl>
                                        <p:attrNameLst>
                                          <p:attrName>fill.type</p:attrName>
                                        </p:attrNameLst>
                                      </p:cBhvr>
                                      <p:to>
                                        <p:strVal val="solid"/>
                                      </p:to>
                                    </p:set>
                                  </p:childTnLst>
                                </p:cTn>
                              </p:par>
                              <p:par>
                                <p:cTn id="44" presetID="27" presetClass="entr" presetSubtype="0" fill="hold" grpId="0" nodeType="withEffect">
                                  <p:stCondLst>
                                    <p:cond delay="400"/>
                                  </p:stCondLst>
                                  <p:iterate type="lt">
                                    <p:tmPct val="50000"/>
                                  </p:iterate>
                                  <p:childTnLst>
                                    <p:set>
                                      <p:cBhvr>
                                        <p:cTn id="45" dur="1" fill="hold">
                                          <p:stCondLst>
                                            <p:cond delay="0"/>
                                          </p:stCondLst>
                                        </p:cTn>
                                        <p:tgtEl>
                                          <p:spTgt spid="5"/>
                                        </p:tgtEl>
                                        <p:attrNameLst>
                                          <p:attrName>style.visibility</p:attrName>
                                        </p:attrNameLst>
                                      </p:cBhvr>
                                      <p:to>
                                        <p:strVal val="visible"/>
                                      </p:to>
                                    </p:set>
                                    <p:anim calcmode="discrete" valueType="clr">
                                      <p:cBhvr override="childStyle">
                                        <p:cTn id="46"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5"/>
                                        </p:tgtEl>
                                        <p:attrNameLst>
                                          <p:attrName>fillcolor</p:attrName>
                                        </p:attrNameLst>
                                      </p:cBhvr>
                                      <p:tavLst>
                                        <p:tav tm="0">
                                          <p:val>
                                            <p:clrVal>
                                              <a:schemeClr val="accent2"/>
                                            </p:clrVal>
                                          </p:val>
                                        </p:tav>
                                        <p:tav tm="50000">
                                          <p:val>
                                            <p:clrVal>
                                              <a:schemeClr val="hlink"/>
                                            </p:clrVal>
                                          </p:val>
                                        </p:tav>
                                      </p:tavLst>
                                    </p:anim>
                                    <p:set>
                                      <p:cBhvr>
                                        <p:cTn id="48" dur="80"/>
                                        <p:tgtEl>
                                          <p:spTgt spid="5"/>
                                        </p:tgtEl>
                                        <p:attrNameLst>
                                          <p:attrName>fill.type</p:attrName>
                                        </p:attrNameLst>
                                      </p:cBhvr>
                                      <p:to>
                                        <p:strVal val="solid"/>
                                      </p:to>
                                    </p:set>
                                  </p:childTnLst>
                                </p:cTn>
                              </p:par>
                              <p:par>
                                <p:cTn id="49" presetID="27" presetClass="entr" presetSubtype="0" fill="hold" grpId="0" nodeType="withEffect">
                                  <p:stCondLst>
                                    <p:cond delay="800"/>
                                  </p:stCondLst>
                                  <p:iterate type="lt">
                                    <p:tmPct val="50000"/>
                                  </p:iterate>
                                  <p:childTnLst>
                                    <p:set>
                                      <p:cBhvr>
                                        <p:cTn id="50" dur="1" fill="hold">
                                          <p:stCondLst>
                                            <p:cond delay="0"/>
                                          </p:stCondLst>
                                        </p:cTn>
                                        <p:tgtEl>
                                          <p:spTgt spid="3"/>
                                        </p:tgtEl>
                                        <p:attrNameLst>
                                          <p:attrName>style.visibility</p:attrName>
                                        </p:attrNameLst>
                                      </p:cBhvr>
                                      <p:to>
                                        <p:strVal val="visible"/>
                                      </p:to>
                                    </p:set>
                                    <p:anim calcmode="discrete" valueType="clr">
                                      <p:cBhvr override="childStyle">
                                        <p:cTn id="51"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3"/>
                                        </p:tgtEl>
                                        <p:attrNameLst>
                                          <p:attrName>fillcolor</p:attrName>
                                        </p:attrNameLst>
                                      </p:cBhvr>
                                      <p:tavLst>
                                        <p:tav tm="0">
                                          <p:val>
                                            <p:clrVal>
                                              <a:schemeClr val="accent2"/>
                                            </p:clrVal>
                                          </p:val>
                                        </p:tav>
                                        <p:tav tm="50000">
                                          <p:val>
                                            <p:clrVal>
                                              <a:schemeClr val="hlink"/>
                                            </p:clrVal>
                                          </p:val>
                                        </p:tav>
                                      </p:tavLst>
                                    </p:anim>
                                    <p:set>
                                      <p:cBhvr>
                                        <p:cTn id="53" dur="80"/>
                                        <p:tgtEl>
                                          <p:spTgt spid="3"/>
                                        </p:tgtEl>
                                        <p:attrNameLst>
                                          <p:attrName>fill.type</p:attrName>
                                        </p:attrNameLst>
                                      </p:cBhvr>
                                      <p:to>
                                        <p:strVal val="solid"/>
                                      </p:to>
                                    </p:set>
                                  </p:childTnLst>
                                </p:cTn>
                              </p:par>
                              <p:par>
                                <p:cTn id="54" presetID="27" presetClass="entr" presetSubtype="0" fill="hold" grpId="0" nodeType="withEffect">
                                  <p:stCondLst>
                                    <p:cond delay="1200"/>
                                  </p:stCondLst>
                                  <p:iterate type="lt">
                                    <p:tmPct val="50000"/>
                                  </p:iterate>
                                  <p:childTnLst>
                                    <p:set>
                                      <p:cBhvr>
                                        <p:cTn id="55" dur="1" fill="hold">
                                          <p:stCondLst>
                                            <p:cond delay="0"/>
                                          </p:stCondLst>
                                        </p:cTn>
                                        <p:tgtEl>
                                          <p:spTgt spid="4"/>
                                        </p:tgtEl>
                                        <p:attrNameLst>
                                          <p:attrName>style.visibility</p:attrName>
                                        </p:attrNameLst>
                                      </p:cBhvr>
                                      <p:to>
                                        <p:strVal val="visible"/>
                                      </p:to>
                                    </p:set>
                                    <p:anim calcmode="discrete" valueType="clr">
                                      <p:cBhvr override="childStyle">
                                        <p:cTn id="56"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4"/>
                                        </p:tgtEl>
                                        <p:attrNameLst>
                                          <p:attrName>fillcolor</p:attrName>
                                        </p:attrNameLst>
                                      </p:cBhvr>
                                      <p:tavLst>
                                        <p:tav tm="0">
                                          <p:val>
                                            <p:clrVal>
                                              <a:schemeClr val="accent2"/>
                                            </p:clrVal>
                                          </p:val>
                                        </p:tav>
                                        <p:tav tm="50000">
                                          <p:val>
                                            <p:clrVal>
                                              <a:schemeClr val="hlink"/>
                                            </p:clrVal>
                                          </p:val>
                                        </p:tav>
                                      </p:tavLst>
                                    </p:anim>
                                    <p:set>
                                      <p:cBhvr>
                                        <p:cTn id="58"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11" name="组合 13"/>
          <p:cNvGrpSpPr>
            <a:grpSpLocks/>
          </p:cNvGrpSpPr>
          <p:nvPr/>
        </p:nvGrpSpPr>
        <p:grpSpPr bwMode="auto">
          <a:xfrm>
            <a:off x="1791208" y="1438246"/>
            <a:ext cx="6416412" cy="2612883"/>
            <a:chOff x="2711624" y="1505820"/>
            <a:chExt cx="7776865" cy="3168354"/>
          </a:xfrm>
        </p:grpSpPr>
        <p:sp>
          <p:nvSpPr>
            <p:cNvPr id="12" name="矩形 11"/>
            <p:cNvSpPr/>
            <p:nvPr/>
          </p:nvSpPr>
          <p:spPr>
            <a:xfrm>
              <a:off x="2711931" y="3090650"/>
              <a:ext cx="2592186" cy="15833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b="0">
                <a:solidFill>
                  <a:prstClr val="white"/>
                </a:solidFill>
              </a:endParaRPr>
            </a:p>
          </p:txBody>
        </p:sp>
        <p:sp>
          <p:nvSpPr>
            <p:cNvPr id="13" name="矩形 12"/>
            <p:cNvSpPr/>
            <p:nvPr/>
          </p:nvSpPr>
          <p:spPr>
            <a:xfrm>
              <a:off x="5304117" y="1505713"/>
              <a:ext cx="2592187" cy="15849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b="0">
                <a:solidFill>
                  <a:prstClr val="white"/>
                </a:solidFill>
              </a:endParaRPr>
            </a:p>
          </p:txBody>
        </p:sp>
        <p:sp>
          <p:nvSpPr>
            <p:cNvPr id="14" name="矩形 13"/>
            <p:cNvSpPr/>
            <p:nvPr/>
          </p:nvSpPr>
          <p:spPr>
            <a:xfrm>
              <a:off x="7896303" y="3090650"/>
              <a:ext cx="2592186" cy="15833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b="0">
                <a:solidFill>
                  <a:prstClr val="white"/>
                </a:solidFill>
              </a:endParaRPr>
            </a:p>
          </p:txBody>
        </p:sp>
        <p:pic>
          <p:nvPicPr>
            <p:cNvPr id="15" name="图片 2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6201" y="1505823"/>
              <a:ext cx="2592288"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2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3912" y="3089998"/>
              <a:ext cx="2592287"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2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11624" y="1505820"/>
              <a:ext cx="2609799" cy="1579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矩形 17"/>
          <p:cNvSpPr/>
          <p:nvPr/>
        </p:nvSpPr>
        <p:spPr bwMode="auto">
          <a:xfrm>
            <a:off x="1187624" y="1434595"/>
            <a:ext cx="683658" cy="26402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b="0" dirty="0">
              <a:solidFill>
                <a:prstClr val="white"/>
              </a:solidFill>
            </a:endParaRPr>
          </a:p>
        </p:txBody>
      </p:sp>
      <p:sp>
        <p:nvSpPr>
          <p:cNvPr id="19" name="矩形 18"/>
          <p:cNvSpPr/>
          <p:nvPr/>
        </p:nvSpPr>
        <p:spPr bwMode="auto">
          <a:xfrm>
            <a:off x="1856220" y="1434595"/>
            <a:ext cx="223957" cy="2612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b="0">
              <a:solidFill>
                <a:prstClr val="white"/>
              </a:solidFill>
            </a:endParaRPr>
          </a:p>
        </p:txBody>
      </p:sp>
      <p:sp>
        <p:nvSpPr>
          <p:cNvPr id="20" name="文本框 16"/>
          <p:cNvSpPr txBox="1">
            <a:spLocks noChangeArrowheads="1"/>
          </p:cNvSpPr>
          <p:nvPr/>
        </p:nvSpPr>
        <p:spPr bwMode="auto">
          <a:xfrm>
            <a:off x="1303829" y="1958730"/>
            <a:ext cx="430887" cy="219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0" dirty="0">
                <a:solidFill>
                  <a:srgbClr val="FFFFFF"/>
                </a:solidFill>
                <a:latin typeface="微软雅黑" pitchFamily="34" charset="-122"/>
                <a:ea typeface="微软雅黑" pitchFamily="34" charset="-122"/>
              </a:rPr>
              <a:t>在此处输入文本</a:t>
            </a:r>
          </a:p>
        </p:txBody>
      </p:sp>
      <p:sp>
        <p:nvSpPr>
          <p:cNvPr id="21" name="TextBox 10"/>
          <p:cNvSpPr txBox="1">
            <a:spLocks noChangeArrowheads="1"/>
          </p:cNvSpPr>
          <p:nvPr/>
        </p:nvSpPr>
        <p:spPr bwMode="auto">
          <a:xfrm>
            <a:off x="2123336" y="2795599"/>
            <a:ext cx="1864995" cy="1143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000" b="0">
                <a:solidFill>
                  <a:schemeClr val="bg1"/>
                </a:solidFill>
                <a:latin typeface="微软雅黑" pitchFamily="34" charset="-122"/>
                <a:ea typeface="微软雅黑" pitchFamily="34" charset="-122"/>
              </a:rPr>
              <a:t>我们工作室致力于专业</a:t>
            </a:r>
            <a:r>
              <a:rPr lang="en-US" altLang="zh-CN" sz="1000" b="0">
                <a:solidFill>
                  <a:schemeClr val="bg1"/>
                </a:solidFill>
                <a:latin typeface="微软雅黑" pitchFamily="34" charset="-122"/>
                <a:ea typeface="微软雅黑" pitchFamily="34" charset="-122"/>
              </a:rPr>
              <a:t>PPT</a:t>
            </a:r>
            <a:r>
              <a:rPr lang="zh-CN" altLang="en-US" sz="1000" b="0">
                <a:solidFill>
                  <a:schemeClr val="bg1"/>
                </a:solidFill>
                <a:latin typeface="微软雅黑" pitchFamily="34" charset="-122"/>
                <a:ea typeface="微软雅黑" pitchFamily="34" charset="-122"/>
              </a:rPr>
              <a:t>模板的发布，课件及汇报</a:t>
            </a:r>
            <a:r>
              <a:rPr lang="en-US" altLang="zh-CN" sz="1000" b="0">
                <a:solidFill>
                  <a:schemeClr val="bg1"/>
                </a:solidFill>
                <a:latin typeface="微软雅黑" pitchFamily="34" charset="-122"/>
                <a:ea typeface="微软雅黑" pitchFamily="34" charset="-122"/>
              </a:rPr>
              <a:t>PPT</a:t>
            </a:r>
            <a:r>
              <a:rPr lang="zh-CN" altLang="en-US" sz="1000" b="0">
                <a:solidFill>
                  <a:schemeClr val="bg1"/>
                </a:solidFill>
                <a:latin typeface="微软雅黑" pitchFamily="34" charset="-122"/>
                <a:ea typeface="微软雅黑" pitchFamily="34" charset="-122"/>
              </a:rPr>
              <a:t>的美化，并为您提供专业的</a:t>
            </a:r>
            <a:r>
              <a:rPr lang="en-US" altLang="zh-CN" sz="1000" b="0">
                <a:solidFill>
                  <a:schemeClr val="bg1"/>
                </a:solidFill>
                <a:latin typeface="微软雅黑" pitchFamily="34" charset="-122"/>
                <a:ea typeface="微软雅黑" pitchFamily="34" charset="-122"/>
              </a:rPr>
              <a:t>PPT</a:t>
            </a:r>
            <a:r>
              <a:rPr lang="zh-CN" altLang="en-US" sz="1000" b="0">
                <a:solidFill>
                  <a:schemeClr val="bg1"/>
                </a:solidFill>
                <a:latin typeface="微软雅黑" pitchFamily="34" charset="-122"/>
                <a:ea typeface="微软雅黑" pitchFamily="34" charset="-122"/>
              </a:rPr>
              <a:t>个性定制服务。我们秉承“给您演示的光和热”的理念，为您分担职场压力</a:t>
            </a:r>
            <a:r>
              <a:rPr lang="en-US" altLang="zh-CN" sz="1000" b="0">
                <a:solidFill>
                  <a:schemeClr val="bg1"/>
                </a:solidFill>
                <a:latin typeface="微软雅黑" pitchFamily="34" charset="-122"/>
                <a:ea typeface="微软雅黑" pitchFamily="34" charset="-122"/>
              </a:rPr>
              <a:t>,</a:t>
            </a:r>
            <a:r>
              <a:rPr lang="zh-CN" altLang="en-US" sz="1000" b="0">
                <a:solidFill>
                  <a:schemeClr val="bg1"/>
                </a:solidFill>
                <a:latin typeface="微软雅黑" pitchFamily="34" charset="-122"/>
                <a:ea typeface="微软雅黑" pitchFamily="34" charset="-122"/>
              </a:rPr>
              <a:t>让您的每一次亮相都信心澎湃。</a:t>
            </a:r>
          </a:p>
        </p:txBody>
      </p:sp>
      <p:sp>
        <p:nvSpPr>
          <p:cNvPr id="22" name="TextBox 10"/>
          <p:cNvSpPr txBox="1">
            <a:spLocks noChangeArrowheads="1"/>
          </p:cNvSpPr>
          <p:nvPr/>
        </p:nvSpPr>
        <p:spPr bwMode="auto">
          <a:xfrm>
            <a:off x="6086927" y="2795599"/>
            <a:ext cx="1864995" cy="1143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000" b="0">
                <a:solidFill>
                  <a:schemeClr val="bg1"/>
                </a:solidFill>
                <a:latin typeface="微软雅黑" pitchFamily="34" charset="-122"/>
                <a:ea typeface="微软雅黑" pitchFamily="34" charset="-122"/>
              </a:rPr>
              <a:t>我们工作室致力于专业</a:t>
            </a:r>
            <a:r>
              <a:rPr lang="en-US" altLang="zh-CN" sz="1000" b="0">
                <a:solidFill>
                  <a:schemeClr val="bg1"/>
                </a:solidFill>
                <a:latin typeface="微软雅黑" pitchFamily="34" charset="-122"/>
                <a:ea typeface="微软雅黑" pitchFamily="34" charset="-122"/>
              </a:rPr>
              <a:t>PPT</a:t>
            </a:r>
            <a:r>
              <a:rPr lang="zh-CN" altLang="en-US" sz="1000" b="0">
                <a:solidFill>
                  <a:schemeClr val="bg1"/>
                </a:solidFill>
                <a:latin typeface="微软雅黑" pitchFamily="34" charset="-122"/>
                <a:ea typeface="微软雅黑" pitchFamily="34" charset="-122"/>
              </a:rPr>
              <a:t>模板的发布，课件及汇报</a:t>
            </a:r>
            <a:r>
              <a:rPr lang="en-US" altLang="zh-CN" sz="1000" b="0">
                <a:solidFill>
                  <a:schemeClr val="bg1"/>
                </a:solidFill>
                <a:latin typeface="微软雅黑" pitchFamily="34" charset="-122"/>
                <a:ea typeface="微软雅黑" pitchFamily="34" charset="-122"/>
              </a:rPr>
              <a:t>PPT</a:t>
            </a:r>
            <a:r>
              <a:rPr lang="zh-CN" altLang="en-US" sz="1000" b="0">
                <a:solidFill>
                  <a:schemeClr val="bg1"/>
                </a:solidFill>
                <a:latin typeface="微软雅黑" pitchFamily="34" charset="-122"/>
                <a:ea typeface="微软雅黑" pitchFamily="34" charset="-122"/>
              </a:rPr>
              <a:t>的美化，并为您提供专业的</a:t>
            </a:r>
            <a:r>
              <a:rPr lang="en-US" altLang="zh-CN" sz="1000" b="0">
                <a:solidFill>
                  <a:schemeClr val="bg1"/>
                </a:solidFill>
                <a:latin typeface="微软雅黑" pitchFamily="34" charset="-122"/>
                <a:ea typeface="微软雅黑" pitchFamily="34" charset="-122"/>
              </a:rPr>
              <a:t>PPT</a:t>
            </a:r>
            <a:r>
              <a:rPr lang="zh-CN" altLang="en-US" sz="1000" b="0">
                <a:solidFill>
                  <a:schemeClr val="bg1"/>
                </a:solidFill>
                <a:latin typeface="微软雅黑" pitchFamily="34" charset="-122"/>
                <a:ea typeface="微软雅黑" pitchFamily="34" charset="-122"/>
              </a:rPr>
              <a:t>个性定制服务。我们秉承“给您演示的光和热”的理念，为您分担职场压力</a:t>
            </a:r>
            <a:r>
              <a:rPr lang="en-US" altLang="zh-CN" sz="1000" b="0">
                <a:solidFill>
                  <a:schemeClr val="bg1"/>
                </a:solidFill>
                <a:latin typeface="微软雅黑" pitchFamily="34" charset="-122"/>
                <a:ea typeface="微软雅黑" pitchFamily="34" charset="-122"/>
              </a:rPr>
              <a:t>,</a:t>
            </a:r>
            <a:r>
              <a:rPr lang="zh-CN" altLang="en-US" sz="1000" b="0">
                <a:solidFill>
                  <a:schemeClr val="bg1"/>
                </a:solidFill>
                <a:latin typeface="微软雅黑" pitchFamily="34" charset="-122"/>
                <a:ea typeface="微软雅黑" pitchFamily="34" charset="-122"/>
              </a:rPr>
              <a:t>让您的每一次亮相都信心澎湃。</a:t>
            </a:r>
          </a:p>
        </p:txBody>
      </p:sp>
      <p:sp>
        <p:nvSpPr>
          <p:cNvPr id="23" name="TextBox 10"/>
          <p:cNvSpPr txBox="1">
            <a:spLocks noChangeArrowheads="1"/>
          </p:cNvSpPr>
          <p:nvPr/>
        </p:nvSpPr>
        <p:spPr bwMode="auto">
          <a:xfrm>
            <a:off x="4149780" y="1615748"/>
            <a:ext cx="1864995" cy="114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000" b="0" dirty="0">
                <a:solidFill>
                  <a:schemeClr val="bg1"/>
                </a:solidFill>
                <a:latin typeface="微软雅黑" pitchFamily="34" charset="-122"/>
                <a:ea typeface="微软雅黑" pitchFamily="34" charset="-122"/>
              </a:rPr>
              <a:t>我们工作室致力于专业</a:t>
            </a:r>
            <a:r>
              <a:rPr lang="en-US" altLang="zh-CN" sz="1000" b="0" dirty="0">
                <a:solidFill>
                  <a:schemeClr val="bg1"/>
                </a:solidFill>
                <a:latin typeface="微软雅黑" pitchFamily="34" charset="-122"/>
                <a:ea typeface="微软雅黑" pitchFamily="34" charset="-122"/>
              </a:rPr>
              <a:t>PPT</a:t>
            </a:r>
            <a:r>
              <a:rPr lang="zh-CN" altLang="en-US" sz="1000" b="0" dirty="0">
                <a:solidFill>
                  <a:schemeClr val="bg1"/>
                </a:solidFill>
                <a:latin typeface="微软雅黑" pitchFamily="34" charset="-122"/>
                <a:ea typeface="微软雅黑" pitchFamily="34" charset="-122"/>
              </a:rPr>
              <a:t>模板的发布，课件及汇报</a:t>
            </a:r>
            <a:r>
              <a:rPr lang="en-US" altLang="zh-CN" sz="1000" b="0" dirty="0">
                <a:solidFill>
                  <a:schemeClr val="bg1"/>
                </a:solidFill>
                <a:latin typeface="微软雅黑" pitchFamily="34" charset="-122"/>
                <a:ea typeface="微软雅黑" pitchFamily="34" charset="-122"/>
              </a:rPr>
              <a:t>PPT</a:t>
            </a:r>
            <a:r>
              <a:rPr lang="zh-CN" altLang="en-US" sz="1000" b="0" dirty="0">
                <a:solidFill>
                  <a:schemeClr val="bg1"/>
                </a:solidFill>
                <a:latin typeface="微软雅黑" pitchFamily="34" charset="-122"/>
                <a:ea typeface="微软雅黑" pitchFamily="34" charset="-122"/>
              </a:rPr>
              <a:t>的美化，并为您提供专业的</a:t>
            </a:r>
            <a:r>
              <a:rPr lang="en-US" altLang="zh-CN" sz="1000" b="0" dirty="0">
                <a:solidFill>
                  <a:schemeClr val="bg1"/>
                </a:solidFill>
                <a:latin typeface="微软雅黑" pitchFamily="34" charset="-122"/>
                <a:ea typeface="微软雅黑" pitchFamily="34" charset="-122"/>
              </a:rPr>
              <a:t>PPT</a:t>
            </a:r>
            <a:r>
              <a:rPr lang="zh-CN" altLang="en-US" sz="1000" b="0" dirty="0">
                <a:solidFill>
                  <a:schemeClr val="bg1"/>
                </a:solidFill>
                <a:latin typeface="微软雅黑" pitchFamily="34" charset="-122"/>
                <a:ea typeface="微软雅黑" pitchFamily="34" charset="-122"/>
              </a:rPr>
              <a:t>个性定制服务。我们秉承“给您演示的光和热”的理念，为您分担职场压力</a:t>
            </a:r>
            <a:r>
              <a:rPr lang="en-US" altLang="zh-CN" sz="1000" b="0" dirty="0">
                <a:solidFill>
                  <a:schemeClr val="bg1"/>
                </a:solidFill>
                <a:latin typeface="微软雅黑" pitchFamily="34" charset="-122"/>
                <a:ea typeface="微软雅黑" pitchFamily="34" charset="-122"/>
              </a:rPr>
              <a:t>,</a:t>
            </a:r>
            <a:r>
              <a:rPr lang="zh-CN" altLang="en-US" sz="1000" b="0" dirty="0">
                <a:solidFill>
                  <a:schemeClr val="bg1"/>
                </a:solidFill>
                <a:latin typeface="微软雅黑" pitchFamily="34" charset="-122"/>
                <a:ea typeface="微软雅黑" pitchFamily="34" charset="-122"/>
              </a:rPr>
              <a:t>让您的每一次亮相都信心澎湃。</a:t>
            </a:r>
          </a:p>
        </p:txBody>
      </p:sp>
    </p:spTree>
  </p:cSld>
  <p:clrMapOvr>
    <a:masterClrMapping/>
  </p:clrMapOvr>
  <mc:AlternateContent xmlns:mc="http://schemas.openxmlformats.org/markup-compatibility/2006" xmlns:p14="http://schemas.microsoft.com/office/powerpoint/2010/main">
    <mc:Choice Requires="p14">
      <p:transition spd="slow" p14:dur="1200" advClick="0" advTm="7000">
        <p14:flip dir="r"/>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4)">
                                      <p:cBhvr>
                                        <p:cTn id="7" dur="1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27" dur="1000" fill="hold"/>
                                        <p:tgtEl>
                                          <p:spTgt spid="11"/>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1000"/>
                                        <p:tgtEl>
                                          <p:spTgt spid="2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1000"/>
                                        <p:tgtEl>
                                          <p:spTgt spid="2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8" grpId="0" animBg="1"/>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57" name="AutoShape 10"/>
          <p:cNvSpPr>
            <a:spLocks noChangeArrowheads="1"/>
          </p:cNvSpPr>
          <p:nvPr/>
        </p:nvSpPr>
        <p:spPr bwMode="auto">
          <a:xfrm rot="16200000">
            <a:off x="3964200" y="-1456625"/>
            <a:ext cx="1258950" cy="8443817"/>
          </a:xfrm>
          <a:prstGeom prst="downArrow">
            <a:avLst>
              <a:gd name="adj1" fmla="val 49065"/>
              <a:gd name="adj2" fmla="val 44827"/>
            </a:avLst>
          </a:prstGeom>
          <a:solidFill>
            <a:srgbClr val="00B0F0"/>
          </a:solidFill>
          <a:ln>
            <a:noFill/>
          </a:ln>
        </p:spPr>
        <p:txBody>
          <a:bodyPr vert="eaVert"/>
          <a:lstStyle/>
          <a:p>
            <a:endParaRPr lang="zh-CN" altLang="en-US" sz="2000">
              <a:latin typeface="微软雅黑" pitchFamily="34" charset="-122"/>
              <a:ea typeface="微软雅黑" pitchFamily="34" charset="-122"/>
            </a:endParaRPr>
          </a:p>
        </p:txBody>
      </p:sp>
      <p:grpSp>
        <p:nvGrpSpPr>
          <p:cNvPr id="58" name="组合 41"/>
          <p:cNvGrpSpPr>
            <a:grpSpLocks/>
          </p:cNvGrpSpPr>
          <p:nvPr/>
        </p:nvGrpSpPr>
        <p:grpSpPr bwMode="auto">
          <a:xfrm>
            <a:off x="2589800" y="2035175"/>
            <a:ext cx="1701613" cy="1524290"/>
            <a:chOff x="1214414" y="2786058"/>
            <a:chExt cx="1935848" cy="1751017"/>
          </a:xfrm>
        </p:grpSpPr>
        <p:grpSp>
          <p:nvGrpSpPr>
            <p:cNvPr id="59" name="Group 6"/>
            <p:cNvGrpSpPr>
              <a:grpSpLocks/>
            </p:cNvGrpSpPr>
            <p:nvPr/>
          </p:nvGrpSpPr>
          <p:grpSpPr bwMode="auto">
            <a:xfrm>
              <a:off x="1295400" y="2786058"/>
              <a:ext cx="1753450" cy="1751017"/>
              <a:chOff x="1823" y="2371"/>
              <a:chExt cx="1801" cy="1801"/>
            </a:xfrm>
          </p:grpSpPr>
          <p:sp>
            <p:nvSpPr>
              <p:cNvPr id="6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6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63" name="组合 46"/>
          <p:cNvGrpSpPr>
            <a:grpSpLocks/>
          </p:cNvGrpSpPr>
          <p:nvPr/>
        </p:nvGrpSpPr>
        <p:grpSpPr bwMode="auto">
          <a:xfrm>
            <a:off x="4291413" y="2035175"/>
            <a:ext cx="1701612" cy="1524290"/>
            <a:chOff x="1214414" y="2786058"/>
            <a:chExt cx="1935848" cy="1751017"/>
          </a:xfrm>
        </p:grpSpPr>
        <p:grpSp>
          <p:nvGrpSpPr>
            <p:cNvPr id="64" name="Group 6"/>
            <p:cNvGrpSpPr>
              <a:grpSpLocks/>
            </p:cNvGrpSpPr>
            <p:nvPr/>
          </p:nvGrpSpPr>
          <p:grpSpPr bwMode="auto">
            <a:xfrm>
              <a:off x="1295400" y="2786058"/>
              <a:ext cx="1753450" cy="1751017"/>
              <a:chOff x="1823" y="2371"/>
              <a:chExt cx="1801" cy="1801"/>
            </a:xfrm>
          </p:grpSpPr>
          <p:sp>
            <p:nvSpPr>
              <p:cNvPr id="6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67"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6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68" name="组合 51"/>
          <p:cNvGrpSpPr>
            <a:grpSpLocks/>
          </p:cNvGrpSpPr>
          <p:nvPr/>
        </p:nvGrpSpPr>
        <p:grpSpPr bwMode="auto">
          <a:xfrm>
            <a:off x="6009777" y="2035175"/>
            <a:ext cx="1701613" cy="1524290"/>
            <a:chOff x="1214414" y="2786058"/>
            <a:chExt cx="1935848" cy="1751017"/>
          </a:xfrm>
        </p:grpSpPr>
        <p:grpSp>
          <p:nvGrpSpPr>
            <p:cNvPr id="69" name="Group 6"/>
            <p:cNvGrpSpPr>
              <a:grpSpLocks/>
            </p:cNvGrpSpPr>
            <p:nvPr/>
          </p:nvGrpSpPr>
          <p:grpSpPr bwMode="auto">
            <a:xfrm>
              <a:off x="1295400" y="2786058"/>
              <a:ext cx="1753450" cy="1751017"/>
              <a:chOff x="1823" y="2371"/>
              <a:chExt cx="1801" cy="1801"/>
            </a:xfrm>
          </p:grpSpPr>
          <p:sp>
            <p:nvSpPr>
              <p:cNvPr id="7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7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7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73" name="组合 40"/>
          <p:cNvGrpSpPr>
            <a:grpSpLocks/>
          </p:cNvGrpSpPr>
          <p:nvPr/>
        </p:nvGrpSpPr>
        <p:grpSpPr bwMode="auto">
          <a:xfrm>
            <a:off x="925965" y="2035175"/>
            <a:ext cx="1701613" cy="1524290"/>
            <a:chOff x="1214414" y="2786058"/>
            <a:chExt cx="1935848" cy="1751017"/>
          </a:xfrm>
        </p:grpSpPr>
        <p:grpSp>
          <p:nvGrpSpPr>
            <p:cNvPr id="74" name="Group 6"/>
            <p:cNvGrpSpPr>
              <a:grpSpLocks/>
            </p:cNvGrpSpPr>
            <p:nvPr/>
          </p:nvGrpSpPr>
          <p:grpSpPr bwMode="auto">
            <a:xfrm>
              <a:off x="1295400" y="2786058"/>
              <a:ext cx="1753450" cy="1751017"/>
              <a:chOff x="1823" y="2371"/>
              <a:chExt cx="1801" cy="1801"/>
            </a:xfrm>
          </p:grpSpPr>
          <p:sp>
            <p:nvSpPr>
              <p:cNvPr id="7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latin typeface="微软雅黑" pitchFamily="34" charset="-122"/>
                  <a:ea typeface="微软雅黑" pitchFamily="34" charset="-122"/>
                </a:endParaRPr>
              </a:p>
            </p:txBody>
          </p:sp>
          <p:sp>
            <p:nvSpPr>
              <p:cNvPr id="77" name="Oval 8"/>
              <p:cNvSpPr>
                <a:spLocks noChangeArrowheads="1"/>
              </p:cNvSpPr>
              <p:nvPr/>
            </p:nvSpPr>
            <p:spPr bwMode="auto">
              <a:xfrm>
                <a:off x="1946" y="2493"/>
                <a:ext cx="1556" cy="1556"/>
              </a:xfrm>
              <a:prstGeom prst="ellipse">
                <a:avLst/>
              </a:prstGeom>
              <a:solidFill>
                <a:srgbClr val="0070C0"/>
              </a:solidFill>
              <a:ln w="38100">
                <a:solidFill>
                  <a:srgbClr val="FFFFFF"/>
                </a:solidFill>
                <a:round/>
                <a:headEnd/>
                <a:tailEnd/>
              </a:ln>
            </p:spPr>
            <p:txBody>
              <a:bodyPr/>
              <a:lstStyle/>
              <a:p>
                <a:endParaRPr lang="zh-CN" altLang="en-US" sz="2000">
                  <a:latin typeface="微软雅黑" pitchFamily="34" charset="-122"/>
                  <a:ea typeface="微软雅黑" pitchFamily="34" charset="-122"/>
                </a:endParaRPr>
              </a:p>
            </p:txBody>
          </p:sp>
        </p:grpSp>
        <p:sp>
          <p:nvSpPr>
            <p:cNvPr id="7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rgbClr val="FFFF00"/>
                  </a:solidFill>
                  <a:latin typeface="微软雅黑" pitchFamily="34" charset="-122"/>
                  <a:ea typeface="微软雅黑" pitchFamily="34" charset="-122"/>
                </a:rPr>
                <a:t>写入文本</a:t>
              </a:r>
              <a:endParaRPr lang="zh-CN" altLang="en-US" sz="2000" b="1" dirty="0">
                <a:solidFill>
                  <a:srgbClr val="FFFF00"/>
                </a:solidFill>
                <a:latin typeface="微软雅黑" pitchFamily="34" charset="-122"/>
                <a:ea typeface="微软雅黑" pitchFamily="34" charset="-122"/>
              </a:endParaRPr>
            </a:p>
          </p:txBody>
        </p:sp>
      </p:grpSp>
      <p:sp>
        <p:nvSpPr>
          <p:cNvPr id="78" name="矩形标注 77"/>
          <p:cNvSpPr/>
          <p:nvPr/>
        </p:nvSpPr>
        <p:spPr>
          <a:xfrm>
            <a:off x="2921467" y="3738408"/>
            <a:ext cx="1477858" cy="45262"/>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9" name="矩形标注 78"/>
          <p:cNvSpPr/>
          <p:nvPr/>
        </p:nvSpPr>
        <p:spPr>
          <a:xfrm>
            <a:off x="1230309" y="1789616"/>
            <a:ext cx="1584840" cy="63499"/>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0" name="Rectangle 28"/>
          <p:cNvSpPr>
            <a:spLocks noChangeArrowheads="1"/>
          </p:cNvSpPr>
          <p:nvPr/>
        </p:nvSpPr>
        <p:spPr bwMode="auto">
          <a:xfrm>
            <a:off x="2901119" y="3747983"/>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81" name="Rectangle 28"/>
          <p:cNvSpPr>
            <a:spLocks noChangeArrowheads="1"/>
          </p:cNvSpPr>
          <p:nvPr/>
        </p:nvSpPr>
        <p:spPr bwMode="auto">
          <a:xfrm>
            <a:off x="1297382" y="1277464"/>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82" name="矩形标注 81"/>
          <p:cNvSpPr/>
          <p:nvPr/>
        </p:nvSpPr>
        <p:spPr>
          <a:xfrm>
            <a:off x="4542677" y="1789616"/>
            <a:ext cx="1584840" cy="63499"/>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3" name="Rectangle 28"/>
          <p:cNvSpPr>
            <a:spLocks noChangeArrowheads="1"/>
          </p:cNvSpPr>
          <p:nvPr/>
        </p:nvSpPr>
        <p:spPr bwMode="auto">
          <a:xfrm>
            <a:off x="4609750" y="1277464"/>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84" name="矩形标注 83"/>
          <p:cNvSpPr/>
          <p:nvPr/>
        </p:nvSpPr>
        <p:spPr>
          <a:xfrm>
            <a:off x="6377851" y="3738408"/>
            <a:ext cx="1477858" cy="45262"/>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5" name="Rectangle 28"/>
          <p:cNvSpPr>
            <a:spLocks noChangeArrowheads="1"/>
          </p:cNvSpPr>
          <p:nvPr/>
        </p:nvSpPr>
        <p:spPr bwMode="auto">
          <a:xfrm>
            <a:off x="6357503" y="3747983"/>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Tree>
  </p:cSld>
  <p:clrMapOvr>
    <a:masterClrMapping/>
  </p:clrMapOvr>
  <p:transition spd="slow" advClick="0" advTm="16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1000"/>
                                        <p:tgtEl>
                                          <p:spTgt spid="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500"/>
                                        <p:tgtEl>
                                          <p:spTgt spid="57"/>
                                        </p:tgtEl>
                                      </p:cBhvr>
                                    </p:animEffect>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73"/>
                                        </p:tgtEl>
                                        <p:attrNameLst>
                                          <p:attrName>style.visibility</p:attrName>
                                        </p:attrNameLst>
                                      </p:cBhvr>
                                      <p:to>
                                        <p:strVal val="visible"/>
                                      </p:to>
                                    </p:set>
                                    <p:anim calcmode="lin" valueType="num">
                                      <p:cBhvr>
                                        <p:cTn id="14" dur="1000" fill="hold"/>
                                        <p:tgtEl>
                                          <p:spTgt spid="73"/>
                                        </p:tgtEl>
                                        <p:attrNameLst>
                                          <p:attrName>ppt_w</p:attrName>
                                        </p:attrNameLst>
                                      </p:cBhvr>
                                      <p:tavLst>
                                        <p:tav tm="0">
                                          <p:val>
                                            <p:fltVal val="0"/>
                                          </p:val>
                                        </p:tav>
                                        <p:tav tm="100000">
                                          <p:val>
                                            <p:strVal val="#ppt_w"/>
                                          </p:val>
                                        </p:tav>
                                      </p:tavLst>
                                    </p:anim>
                                    <p:anim calcmode="lin" valueType="num">
                                      <p:cBhvr>
                                        <p:cTn id="15" dur="1000" fill="hold"/>
                                        <p:tgtEl>
                                          <p:spTgt spid="73"/>
                                        </p:tgtEl>
                                        <p:attrNameLst>
                                          <p:attrName>ppt_h</p:attrName>
                                        </p:attrNameLst>
                                      </p:cBhvr>
                                      <p:tavLst>
                                        <p:tav tm="0">
                                          <p:val>
                                            <p:fltVal val="0"/>
                                          </p:val>
                                        </p:tav>
                                        <p:tav tm="100000">
                                          <p:val>
                                            <p:strVal val="#ppt_h"/>
                                          </p:val>
                                        </p:tav>
                                      </p:tavLst>
                                    </p:anim>
                                    <p:anim calcmode="lin" valueType="num">
                                      <p:cBhvr>
                                        <p:cTn id="16" dur="1000" fill="hold"/>
                                        <p:tgtEl>
                                          <p:spTgt spid="7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3"/>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 calcmode="lin" valueType="num">
                                      <p:cBhvr>
                                        <p:cTn id="20" dur="1000" fill="hold"/>
                                        <p:tgtEl>
                                          <p:spTgt spid="58"/>
                                        </p:tgtEl>
                                        <p:attrNameLst>
                                          <p:attrName>ppt_w</p:attrName>
                                        </p:attrNameLst>
                                      </p:cBhvr>
                                      <p:tavLst>
                                        <p:tav tm="0">
                                          <p:val>
                                            <p:fltVal val="0"/>
                                          </p:val>
                                        </p:tav>
                                        <p:tav tm="100000">
                                          <p:val>
                                            <p:strVal val="#ppt_w"/>
                                          </p:val>
                                        </p:tav>
                                      </p:tavLst>
                                    </p:anim>
                                    <p:anim calcmode="lin" valueType="num">
                                      <p:cBhvr>
                                        <p:cTn id="21" dur="1000" fill="hold"/>
                                        <p:tgtEl>
                                          <p:spTgt spid="58"/>
                                        </p:tgtEl>
                                        <p:attrNameLst>
                                          <p:attrName>ppt_h</p:attrName>
                                        </p:attrNameLst>
                                      </p:cBhvr>
                                      <p:tavLst>
                                        <p:tav tm="0">
                                          <p:val>
                                            <p:fltVal val="0"/>
                                          </p:val>
                                        </p:tav>
                                        <p:tav tm="100000">
                                          <p:val>
                                            <p:strVal val="#ppt_h"/>
                                          </p:val>
                                        </p:tav>
                                      </p:tavLst>
                                    </p:anim>
                                    <p:anim calcmode="lin" valueType="num">
                                      <p:cBhvr>
                                        <p:cTn id="22"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58"/>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63"/>
                                        </p:tgtEl>
                                        <p:attrNameLst>
                                          <p:attrName>style.visibility</p:attrName>
                                        </p:attrNameLst>
                                      </p:cBhvr>
                                      <p:to>
                                        <p:strVal val="visible"/>
                                      </p:to>
                                    </p:set>
                                    <p:anim calcmode="lin" valueType="num">
                                      <p:cBhvr>
                                        <p:cTn id="26" dur="1000" fill="hold"/>
                                        <p:tgtEl>
                                          <p:spTgt spid="63"/>
                                        </p:tgtEl>
                                        <p:attrNameLst>
                                          <p:attrName>ppt_w</p:attrName>
                                        </p:attrNameLst>
                                      </p:cBhvr>
                                      <p:tavLst>
                                        <p:tav tm="0">
                                          <p:val>
                                            <p:fltVal val="0"/>
                                          </p:val>
                                        </p:tav>
                                        <p:tav tm="100000">
                                          <p:val>
                                            <p:strVal val="#ppt_w"/>
                                          </p:val>
                                        </p:tav>
                                      </p:tavLst>
                                    </p:anim>
                                    <p:anim calcmode="lin" valueType="num">
                                      <p:cBhvr>
                                        <p:cTn id="27" dur="1000" fill="hold"/>
                                        <p:tgtEl>
                                          <p:spTgt spid="63"/>
                                        </p:tgtEl>
                                        <p:attrNameLst>
                                          <p:attrName>ppt_h</p:attrName>
                                        </p:attrNameLst>
                                      </p:cBhvr>
                                      <p:tavLst>
                                        <p:tav tm="0">
                                          <p:val>
                                            <p:fltVal val="0"/>
                                          </p:val>
                                        </p:tav>
                                        <p:tav tm="100000">
                                          <p:val>
                                            <p:strVal val="#ppt_h"/>
                                          </p:val>
                                        </p:tav>
                                      </p:tavLst>
                                    </p:anim>
                                    <p:anim calcmode="lin" valueType="num">
                                      <p:cBhvr>
                                        <p:cTn id="28"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6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750"/>
                                  </p:stCondLst>
                                  <p:childTnLst>
                                    <p:set>
                                      <p:cBhvr>
                                        <p:cTn id="31" dur="1" fill="hold">
                                          <p:stCondLst>
                                            <p:cond delay="0"/>
                                          </p:stCondLst>
                                        </p:cTn>
                                        <p:tgtEl>
                                          <p:spTgt spid="68"/>
                                        </p:tgtEl>
                                        <p:attrNameLst>
                                          <p:attrName>style.visibility</p:attrName>
                                        </p:attrNameLst>
                                      </p:cBhvr>
                                      <p:to>
                                        <p:strVal val="visible"/>
                                      </p:to>
                                    </p:set>
                                    <p:anim calcmode="lin" valueType="num">
                                      <p:cBhvr>
                                        <p:cTn id="32" dur="1000" fill="hold"/>
                                        <p:tgtEl>
                                          <p:spTgt spid="68"/>
                                        </p:tgtEl>
                                        <p:attrNameLst>
                                          <p:attrName>ppt_w</p:attrName>
                                        </p:attrNameLst>
                                      </p:cBhvr>
                                      <p:tavLst>
                                        <p:tav tm="0">
                                          <p:val>
                                            <p:fltVal val="0"/>
                                          </p:val>
                                        </p:tav>
                                        <p:tav tm="100000">
                                          <p:val>
                                            <p:strVal val="#ppt_w"/>
                                          </p:val>
                                        </p:tav>
                                      </p:tavLst>
                                    </p:anim>
                                    <p:anim calcmode="lin" valueType="num">
                                      <p:cBhvr>
                                        <p:cTn id="33" dur="1000" fill="hold"/>
                                        <p:tgtEl>
                                          <p:spTgt spid="68"/>
                                        </p:tgtEl>
                                        <p:attrNameLst>
                                          <p:attrName>ppt_h</p:attrName>
                                        </p:attrNameLst>
                                      </p:cBhvr>
                                      <p:tavLst>
                                        <p:tav tm="0">
                                          <p:val>
                                            <p:fltVal val="0"/>
                                          </p:val>
                                        </p:tav>
                                        <p:tav tm="100000">
                                          <p:val>
                                            <p:strVal val="#ppt_h"/>
                                          </p:val>
                                        </p:tav>
                                      </p:tavLst>
                                    </p:anim>
                                    <p:anim calcmode="lin" valueType="num">
                                      <p:cBhvr>
                                        <p:cTn id="34" dur="1000" fill="hold"/>
                                        <p:tgtEl>
                                          <p:spTgt spid="68"/>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68"/>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2750"/>
                            </p:stCondLst>
                            <p:childTnLst>
                              <p:par>
                                <p:cTn id="37" presetID="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500" fill="hold"/>
                                        <p:tgtEl>
                                          <p:spTgt spid="79"/>
                                        </p:tgtEl>
                                        <p:attrNameLst>
                                          <p:attrName>ppt_x</p:attrName>
                                        </p:attrNameLst>
                                      </p:cBhvr>
                                      <p:tavLst>
                                        <p:tav tm="0">
                                          <p:val>
                                            <p:strVal val="#ppt_x"/>
                                          </p:val>
                                        </p:tav>
                                        <p:tav tm="100000">
                                          <p:val>
                                            <p:strVal val="#ppt_x"/>
                                          </p:val>
                                        </p:tav>
                                      </p:tavLst>
                                    </p:anim>
                                    <p:anim calcmode="lin" valueType="num">
                                      <p:cBhvr additive="base">
                                        <p:cTn id="40" dur="500" fill="hold"/>
                                        <p:tgtEl>
                                          <p:spTgt spid="79"/>
                                        </p:tgtEl>
                                        <p:attrNameLst>
                                          <p:attrName>ppt_y</p:attrName>
                                        </p:attrNameLst>
                                      </p:cBhvr>
                                      <p:tavLst>
                                        <p:tav tm="0">
                                          <p:val>
                                            <p:strVal val="0-#ppt_h/2"/>
                                          </p:val>
                                        </p:tav>
                                        <p:tav tm="100000">
                                          <p:val>
                                            <p:strVal val="#ppt_y"/>
                                          </p:val>
                                        </p:tav>
                                      </p:tavLst>
                                    </p:anim>
                                  </p:childTnLst>
                                </p:cTn>
                              </p:par>
                            </p:childTnLst>
                          </p:cTn>
                        </p:par>
                        <p:par>
                          <p:cTn id="41" fill="hold">
                            <p:stCondLst>
                              <p:cond delay="3250"/>
                            </p:stCondLst>
                            <p:childTnLst>
                              <p:par>
                                <p:cTn id="42" presetID="32" presetClass="emph" presetSubtype="0" fill="hold" grpId="1" nodeType="afterEffect">
                                  <p:stCondLst>
                                    <p:cond delay="0"/>
                                  </p:stCondLst>
                                  <p:childTnLst>
                                    <p:animRot by="120000">
                                      <p:cBhvr>
                                        <p:cTn id="43" dur="50" fill="hold">
                                          <p:stCondLst>
                                            <p:cond delay="0"/>
                                          </p:stCondLst>
                                        </p:cTn>
                                        <p:tgtEl>
                                          <p:spTgt spid="79"/>
                                        </p:tgtEl>
                                        <p:attrNameLst>
                                          <p:attrName>r</p:attrName>
                                        </p:attrNameLst>
                                      </p:cBhvr>
                                    </p:animRot>
                                    <p:animRot by="-240000">
                                      <p:cBhvr>
                                        <p:cTn id="44" dur="100" fill="hold">
                                          <p:stCondLst>
                                            <p:cond delay="100"/>
                                          </p:stCondLst>
                                        </p:cTn>
                                        <p:tgtEl>
                                          <p:spTgt spid="79"/>
                                        </p:tgtEl>
                                        <p:attrNameLst>
                                          <p:attrName>r</p:attrName>
                                        </p:attrNameLst>
                                      </p:cBhvr>
                                    </p:animRot>
                                    <p:animRot by="240000">
                                      <p:cBhvr>
                                        <p:cTn id="45" dur="100" fill="hold">
                                          <p:stCondLst>
                                            <p:cond delay="200"/>
                                          </p:stCondLst>
                                        </p:cTn>
                                        <p:tgtEl>
                                          <p:spTgt spid="79"/>
                                        </p:tgtEl>
                                        <p:attrNameLst>
                                          <p:attrName>r</p:attrName>
                                        </p:attrNameLst>
                                      </p:cBhvr>
                                    </p:animRot>
                                    <p:animRot by="-240000">
                                      <p:cBhvr>
                                        <p:cTn id="46" dur="100" fill="hold">
                                          <p:stCondLst>
                                            <p:cond delay="300"/>
                                          </p:stCondLst>
                                        </p:cTn>
                                        <p:tgtEl>
                                          <p:spTgt spid="79"/>
                                        </p:tgtEl>
                                        <p:attrNameLst>
                                          <p:attrName>r</p:attrName>
                                        </p:attrNameLst>
                                      </p:cBhvr>
                                    </p:animRot>
                                    <p:animRot by="120000">
                                      <p:cBhvr>
                                        <p:cTn id="47" dur="100" fill="hold">
                                          <p:stCondLst>
                                            <p:cond delay="400"/>
                                          </p:stCondLst>
                                        </p:cTn>
                                        <p:tgtEl>
                                          <p:spTgt spid="79"/>
                                        </p:tgtEl>
                                        <p:attrNameLst>
                                          <p:attrName>r</p:attrName>
                                        </p:attrNameLst>
                                      </p:cBhvr>
                                    </p:animRot>
                                  </p:childTnLst>
                                </p:cTn>
                              </p:par>
                            </p:childTnLst>
                          </p:cTn>
                        </p:par>
                        <p:par>
                          <p:cTn id="48" fill="hold">
                            <p:stCondLst>
                              <p:cond delay="3750"/>
                            </p:stCondLst>
                            <p:childTnLst>
                              <p:par>
                                <p:cTn id="49" presetID="18" presetClass="entr" presetSubtype="9"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strips(upLeft)">
                                      <p:cBhvr>
                                        <p:cTn id="51" dur="500"/>
                                        <p:tgtEl>
                                          <p:spTgt spid="81"/>
                                        </p:tgtEl>
                                      </p:cBhvr>
                                    </p:animEffect>
                                  </p:childTnLst>
                                </p:cTn>
                              </p:par>
                            </p:childTnLst>
                          </p:cTn>
                        </p:par>
                        <p:par>
                          <p:cTn id="52" fill="hold">
                            <p:stCondLst>
                              <p:cond delay="4250"/>
                            </p:stCondLst>
                            <p:childTnLst>
                              <p:par>
                                <p:cTn id="53" presetID="2" presetClass="entr" presetSubtype="4"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ppt_x"/>
                                          </p:val>
                                        </p:tav>
                                        <p:tav tm="100000">
                                          <p:val>
                                            <p:strVal val="#ppt_x"/>
                                          </p:val>
                                        </p:tav>
                                      </p:tavLst>
                                    </p:anim>
                                    <p:anim calcmode="lin" valueType="num">
                                      <p:cBhvr additive="base">
                                        <p:cTn id="56" dur="500" fill="hold"/>
                                        <p:tgtEl>
                                          <p:spTgt spid="78"/>
                                        </p:tgtEl>
                                        <p:attrNameLst>
                                          <p:attrName>ppt_y</p:attrName>
                                        </p:attrNameLst>
                                      </p:cBhvr>
                                      <p:tavLst>
                                        <p:tav tm="0">
                                          <p:val>
                                            <p:strVal val="1+#ppt_h/2"/>
                                          </p:val>
                                        </p:tav>
                                        <p:tav tm="100000">
                                          <p:val>
                                            <p:strVal val="#ppt_y"/>
                                          </p:val>
                                        </p:tav>
                                      </p:tavLst>
                                    </p:anim>
                                  </p:childTnLst>
                                </p:cTn>
                              </p:par>
                            </p:childTnLst>
                          </p:cTn>
                        </p:par>
                        <p:par>
                          <p:cTn id="57" fill="hold">
                            <p:stCondLst>
                              <p:cond delay="4750"/>
                            </p:stCondLst>
                            <p:childTnLst>
                              <p:par>
                                <p:cTn id="58" presetID="32" presetClass="emph" presetSubtype="0" fill="hold" grpId="1" nodeType="afterEffect">
                                  <p:stCondLst>
                                    <p:cond delay="0"/>
                                  </p:stCondLst>
                                  <p:childTnLst>
                                    <p:animRot by="120000">
                                      <p:cBhvr>
                                        <p:cTn id="59" dur="50" fill="hold">
                                          <p:stCondLst>
                                            <p:cond delay="0"/>
                                          </p:stCondLst>
                                        </p:cTn>
                                        <p:tgtEl>
                                          <p:spTgt spid="78"/>
                                        </p:tgtEl>
                                        <p:attrNameLst>
                                          <p:attrName>r</p:attrName>
                                        </p:attrNameLst>
                                      </p:cBhvr>
                                    </p:animRot>
                                    <p:animRot by="-240000">
                                      <p:cBhvr>
                                        <p:cTn id="60" dur="100" fill="hold">
                                          <p:stCondLst>
                                            <p:cond delay="100"/>
                                          </p:stCondLst>
                                        </p:cTn>
                                        <p:tgtEl>
                                          <p:spTgt spid="78"/>
                                        </p:tgtEl>
                                        <p:attrNameLst>
                                          <p:attrName>r</p:attrName>
                                        </p:attrNameLst>
                                      </p:cBhvr>
                                    </p:animRot>
                                    <p:animRot by="240000">
                                      <p:cBhvr>
                                        <p:cTn id="61" dur="100" fill="hold">
                                          <p:stCondLst>
                                            <p:cond delay="200"/>
                                          </p:stCondLst>
                                        </p:cTn>
                                        <p:tgtEl>
                                          <p:spTgt spid="78"/>
                                        </p:tgtEl>
                                        <p:attrNameLst>
                                          <p:attrName>r</p:attrName>
                                        </p:attrNameLst>
                                      </p:cBhvr>
                                    </p:animRot>
                                    <p:animRot by="-240000">
                                      <p:cBhvr>
                                        <p:cTn id="62" dur="100" fill="hold">
                                          <p:stCondLst>
                                            <p:cond delay="300"/>
                                          </p:stCondLst>
                                        </p:cTn>
                                        <p:tgtEl>
                                          <p:spTgt spid="78"/>
                                        </p:tgtEl>
                                        <p:attrNameLst>
                                          <p:attrName>r</p:attrName>
                                        </p:attrNameLst>
                                      </p:cBhvr>
                                    </p:animRot>
                                    <p:animRot by="120000">
                                      <p:cBhvr>
                                        <p:cTn id="63" dur="100" fill="hold">
                                          <p:stCondLst>
                                            <p:cond delay="400"/>
                                          </p:stCondLst>
                                        </p:cTn>
                                        <p:tgtEl>
                                          <p:spTgt spid="78"/>
                                        </p:tgtEl>
                                        <p:attrNameLst>
                                          <p:attrName>r</p:attrName>
                                        </p:attrNameLst>
                                      </p:cBhvr>
                                    </p:animRot>
                                  </p:childTnLst>
                                </p:cTn>
                              </p:par>
                            </p:childTnLst>
                          </p:cTn>
                        </p:par>
                        <p:par>
                          <p:cTn id="64" fill="hold">
                            <p:stCondLst>
                              <p:cond delay="5250"/>
                            </p:stCondLst>
                            <p:childTnLst>
                              <p:par>
                                <p:cTn id="65" presetID="18" presetClass="entr" presetSubtype="9" fill="hold" grpId="0" nodeType="after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strips(upLeft)">
                                      <p:cBhvr>
                                        <p:cTn id="67" dur="500"/>
                                        <p:tgtEl>
                                          <p:spTgt spid="80"/>
                                        </p:tgtEl>
                                      </p:cBhvr>
                                    </p:animEffect>
                                  </p:childTnLst>
                                </p:cTn>
                              </p:par>
                            </p:childTnLst>
                          </p:cTn>
                        </p:par>
                        <p:par>
                          <p:cTn id="68" fill="hold">
                            <p:stCondLst>
                              <p:cond delay="5750"/>
                            </p:stCondLst>
                            <p:childTnLst>
                              <p:par>
                                <p:cTn id="69" presetID="2" presetClass="entr" presetSubtype="1"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ppt_x"/>
                                          </p:val>
                                        </p:tav>
                                        <p:tav tm="100000">
                                          <p:val>
                                            <p:strVal val="#ppt_x"/>
                                          </p:val>
                                        </p:tav>
                                      </p:tavLst>
                                    </p:anim>
                                    <p:anim calcmode="lin" valueType="num">
                                      <p:cBhvr additive="base">
                                        <p:cTn id="72" dur="500" fill="hold"/>
                                        <p:tgtEl>
                                          <p:spTgt spid="82"/>
                                        </p:tgtEl>
                                        <p:attrNameLst>
                                          <p:attrName>ppt_y</p:attrName>
                                        </p:attrNameLst>
                                      </p:cBhvr>
                                      <p:tavLst>
                                        <p:tav tm="0">
                                          <p:val>
                                            <p:strVal val="0-#ppt_h/2"/>
                                          </p:val>
                                        </p:tav>
                                        <p:tav tm="100000">
                                          <p:val>
                                            <p:strVal val="#ppt_y"/>
                                          </p:val>
                                        </p:tav>
                                      </p:tavLst>
                                    </p:anim>
                                  </p:childTnLst>
                                </p:cTn>
                              </p:par>
                            </p:childTnLst>
                          </p:cTn>
                        </p:par>
                        <p:par>
                          <p:cTn id="73" fill="hold">
                            <p:stCondLst>
                              <p:cond delay="6250"/>
                            </p:stCondLst>
                            <p:childTnLst>
                              <p:par>
                                <p:cTn id="74" presetID="32" presetClass="emph" presetSubtype="0" fill="hold" grpId="1" nodeType="afterEffect">
                                  <p:stCondLst>
                                    <p:cond delay="0"/>
                                  </p:stCondLst>
                                  <p:childTnLst>
                                    <p:animRot by="120000">
                                      <p:cBhvr>
                                        <p:cTn id="75" dur="50" fill="hold">
                                          <p:stCondLst>
                                            <p:cond delay="0"/>
                                          </p:stCondLst>
                                        </p:cTn>
                                        <p:tgtEl>
                                          <p:spTgt spid="82"/>
                                        </p:tgtEl>
                                        <p:attrNameLst>
                                          <p:attrName>r</p:attrName>
                                        </p:attrNameLst>
                                      </p:cBhvr>
                                    </p:animRot>
                                    <p:animRot by="-240000">
                                      <p:cBhvr>
                                        <p:cTn id="76" dur="100" fill="hold">
                                          <p:stCondLst>
                                            <p:cond delay="100"/>
                                          </p:stCondLst>
                                        </p:cTn>
                                        <p:tgtEl>
                                          <p:spTgt spid="82"/>
                                        </p:tgtEl>
                                        <p:attrNameLst>
                                          <p:attrName>r</p:attrName>
                                        </p:attrNameLst>
                                      </p:cBhvr>
                                    </p:animRot>
                                    <p:animRot by="240000">
                                      <p:cBhvr>
                                        <p:cTn id="77" dur="100" fill="hold">
                                          <p:stCondLst>
                                            <p:cond delay="200"/>
                                          </p:stCondLst>
                                        </p:cTn>
                                        <p:tgtEl>
                                          <p:spTgt spid="82"/>
                                        </p:tgtEl>
                                        <p:attrNameLst>
                                          <p:attrName>r</p:attrName>
                                        </p:attrNameLst>
                                      </p:cBhvr>
                                    </p:animRot>
                                    <p:animRot by="-240000">
                                      <p:cBhvr>
                                        <p:cTn id="78" dur="100" fill="hold">
                                          <p:stCondLst>
                                            <p:cond delay="300"/>
                                          </p:stCondLst>
                                        </p:cTn>
                                        <p:tgtEl>
                                          <p:spTgt spid="82"/>
                                        </p:tgtEl>
                                        <p:attrNameLst>
                                          <p:attrName>r</p:attrName>
                                        </p:attrNameLst>
                                      </p:cBhvr>
                                    </p:animRot>
                                    <p:animRot by="120000">
                                      <p:cBhvr>
                                        <p:cTn id="79" dur="100" fill="hold">
                                          <p:stCondLst>
                                            <p:cond delay="400"/>
                                          </p:stCondLst>
                                        </p:cTn>
                                        <p:tgtEl>
                                          <p:spTgt spid="82"/>
                                        </p:tgtEl>
                                        <p:attrNameLst>
                                          <p:attrName>r</p:attrName>
                                        </p:attrNameLst>
                                      </p:cBhvr>
                                    </p:animRot>
                                  </p:childTnLst>
                                </p:cTn>
                              </p:par>
                            </p:childTnLst>
                          </p:cTn>
                        </p:par>
                        <p:par>
                          <p:cTn id="80" fill="hold">
                            <p:stCondLst>
                              <p:cond delay="6750"/>
                            </p:stCondLst>
                            <p:childTnLst>
                              <p:par>
                                <p:cTn id="81" presetID="18" presetClass="entr" presetSubtype="9" fill="hold" grpId="0" nodeType="after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strips(upLeft)">
                                      <p:cBhvr>
                                        <p:cTn id="83" dur="500"/>
                                        <p:tgtEl>
                                          <p:spTgt spid="83"/>
                                        </p:tgtEl>
                                      </p:cBhvr>
                                    </p:animEffect>
                                  </p:childTnLst>
                                </p:cTn>
                              </p:par>
                            </p:childTnLst>
                          </p:cTn>
                        </p:par>
                        <p:par>
                          <p:cTn id="84" fill="hold">
                            <p:stCondLst>
                              <p:cond delay="7250"/>
                            </p:stCondLst>
                            <p:childTnLst>
                              <p:par>
                                <p:cTn id="85" presetID="2" presetClass="entr" presetSubtype="4" fill="hold" grpId="0" nodeType="after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500" fill="hold"/>
                                        <p:tgtEl>
                                          <p:spTgt spid="84"/>
                                        </p:tgtEl>
                                        <p:attrNameLst>
                                          <p:attrName>ppt_x</p:attrName>
                                        </p:attrNameLst>
                                      </p:cBhvr>
                                      <p:tavLst>
                                        <p:tav tm="0">
                                          <p:val>
                                            <p:strVal val="#ppt_x"/>
                                          </p:val>
                                        </p:tav>
                                        <p:tav tm="100000">
                                          <p:val>
                                            <p:strVal val="#ppt_x"/>
                                          </p:val>
                                        </p:tav>
                                      </p:tavLst>
                                    </p:anim>
                                    <p:anim calcmode="lin" valueType="num">
                                      <p:cBhvr additive="base">
                                        <p:cTn id="88" dur="500" fill="hold"/>
                                        <p:tgtEl>
                                          <p:spTgt spid="84"/>
                                        </p:tgtEl>
                                        <p:attrNameLst>
                                          <p:attrName>ppt_y</p:attrName>
                                        </p:attrNameLst>
                                      </p:cBhvr>
                                      <p:tavLst>
                                        <p:tav tm="0">
                                          <p:val>
                                            <p:strVal val="1+#ppt_h/2"/>
                                          </p:val>
                                        </p:tav>
                                        <p:tav tm="100000">
                                          <p:val>
                                            <p:strVal val="#ppt_y"/>
                                          </p:val>
                                        </p:tav>
                                      </p:tavLst>
                                    </p:anim>
                                  </p:childTnLst>
                                </p:cTn>
                              </p:par>
                            </p:childTnLst>
                          </p:cTn>
                        </p:par>
                        <p:par>
                          <p:cTn id="89" fill="hold">
                            <p:stCondLst>
                              <p:cond delay="7750"/>
                            </p:stCondLst>
                            <p:childTnLst>
                              <p:par>
                                <p:cTn id="90" presetID="32" presetClass="emph" presetSubtype="0" fill="hold" grpId="1" nodeType="afterEffect">
                                  <p:stCondLst>
                                    <p:cond delay="0"/>
                                  </p:stCondLst>
                                  <p:childTnLst>
                                    <p:animRot by="120000">
                                      <p:cBhvr>
                                        <p:cTn id="91" dur="50" fill="hold">
                                          <p:stCondLst>
                                            <p:cond delay="0"/>
                                          </p:stCondLst>
                                        </p:cTn>
                                        <p:tgtEl>
                                          <p:spTgt spid="84"/>
                                        </p:tgtEl>
                                        <p:attrNameLst>
                                          <p:attrName>r</p:attrName>
                                        </p:attrNameLst>
                                      </p:cBhvr>
                                    </p:animRot>
                                    <p:animRot by="-240000">
                                      <p:cBhvr>
                                        <p:cTn id="92" dur="100" fill="hold">
                                          <p:stCondLst>
                                            <p:cond delay="100"/>
                                          </p:stCondLst>
                                        </p:cTn>
                                        <p:tgtEl>
                                          <p:spTgt spid="84"/>
                                        </p:tgtEl>
                                        <p:attrNameLst>
                                          <p:attrName>r</p:attrName>
                                        </p:attrNameLst>
                                      </p:cBhvr>
                                    </p:animRot>
                                    <p:animRot by="240000">
                                      <p:cBhvr>
                                        <p:cTn id="93" dur="100" fill="hold">
                                          <p:stCondLst>
                                            <p:cond delay="200"/>
                                          </p:stCondLst>
                                        </p:cTn>
                                        <p:tgtEl>
                                          <p:spTgt spid="84"/>
                                        </p:tgtEl>
                                        <p:attrNameLst>
                                          <p:attrName>r</p:attrName>
                                        </p:attrNameLst>
                                      </p:cBhvr>
                                    </p:animRot>
                                    <p:animRot by="-240000">
                                      <p:cBhvr>
                                        <p:cTn id="94" dur="100" fill="hold">
                                          <p:stCondLst>
                                            <p:cond delay="300"/>
                                          </p:stCondLst>
                                        </p:cTn>
                                        <p:tgtEl>
                                          <p:spTgt spid="84"/>
                                        </p:tgtEl>
                                        <p:attrNameLst>
                                          <p:attrName>r</p:attrName>
                                        </p:attrNameLst>
                                      </p:cBhvr>
                                    </p:animRot>
                                    <p:animRot by="120000">
                                      <p:cBhvr>
                                        <p:cTn id="95" dur="100" fill="hold">
                                          <p:stCondLst>
                                            <p:cond delay="400"/>
                                          </p:stCondLst>
                                        </p:cTn>
                                        <p:tgtEl>
                                          <p:spTgt spid="84"/>
                                        </p:tgtEl>
                                        <p:attrNameLst>
                                          <p:attrName>r</p:attrName>
                                        </p:attrNameLst>
                                      </p:cBhvr>
                                    </p:animRot>
                                  </p:childTnLst>
                                </p:cTn>
                              </p:par>
                            </p:childTnLst>
                          </p:cTn>
                        </p:par>
                        <p:par>
                          <p:cTn id="96" fill="hold">
                            <p:stCondLst>
                              <p:cond delay="8250"/>
                            </p:stCondLst>
                            <p:childTnLst>
                              <p:par>
                                <p:cTn id="97" presetID="18" presetClass="entr" presetSubtype="9" fill="hold" grpId="0" nodeType="afterEffect">
                                  <p:stCondLst>
                                    <p:cond delay="0"/>
                                  </p:stCondLst>
                                  <p:childTnLst>
                                    <p:set>
                                      <p:cBhvr>
                                        <p:cTn id="98" dur="1" fill="hold">
                                          <p:stCondLst>
                                            <p:cond delay="0"/>
                                          </p:stCondLst>
                                        </p:cTn>
                                        <p:tgtEl>
                                          <p:spTgt spid="85"/>
                                        </p:tgtEl>
                                        <p:attrNameLst>
                                          <p:attrName>style.visibility</p:attrName>
                                        </p:attrNameLst>
                                      </p:cBhvr>
                                      <p:to>
                                        <p:strVal val="visible"/>
                                      </p:to>
                                    </p:set>
                                    <p:animEffect transition="in" filter="strips(upLeft)">
                                      <p:cBhvr>
                                        <p:cTn id="99" dur="500"/>
                                        <p:tgtEl>
                                          <p:spTgt spid="85"/>
                                        </p:tgtEl>
                                      </p:cBhvr>
                                    </p:animEffect>
                                  </p:childTnLst>
                                </p:cTn>
                              </p:par>
                            </p:childTnLst>
                          </p:cTn>
                        </p:par>
                        <p:par>
                          <p:cTn id="100" fill="hold">
                            <p:stCondLst>
                              <p:cond delay="8750"/>
                            </p:stCondLst>
                            <p:childTnLst>
                              <p:par>
                                <p:cTn id="101" presetID="2" presetClass="exit" presetSubtype="2" fill="hold" grpId="1" nodeType="afterEffect">
                                  <p:stCondLst>
                                    <p:cond delay="0"/>
                                  </p:stCondLst>
                                  <p:childTnLst>
                                    <p:anim calcmode="lin" valueType="num">
                                      <p:cBhvr additive="base">
                                        <p:cTn id="102" dur="500"/>
                                        <p:tgtEl>
                                          <p:spTgt spid="57"/>
                                        </p:tgtEl>
                                        <p:attrNameLst>
                                          <p:attrName>ppt_x</p:attrName>
                                        </p:attrNameLst>
                                      </p:cBhvr>
                                      <p:tavLst>
                                        <p:tav tm="0">
                                          <p:val>
                                            <p:strVal val="ppt_x"/>
                                          </p:val>
                                        </p:tav>
                                        <p:tav tm="100000">
                                          <p:val>
                                            <p:strVal val="1+ppt_w/2"/>
                                          </p:val>
                                        </p:tav>
                                      </p:tavLst>
                                    </p:anim>
                                    <p:anim calcmode="lin" valueType="num">
                                      <p:cBhvr additive="base">
                                        <p:cTn id="103" dur="500"/>
                                        <p:tgtEl>
                                          <p:spTgt spid="57"/>
                                        </p:tgtEl>
                                        <p:attrNameLst>
                                          <p:attrName>ppt_y</p:attrName>
                                        </p:attrNameLst>
                                      </p:cBhvr>
                                      <p:tavLst>
                                        <p:tav tm="0">
                                          <p:val>
                                            <p:strVal val="ppt_y"/>
                                          </p:val>
                                        </p:tav>
                                        <p:tav tm="100000">
                                          <p:val>
                                            <p:strVal val="ppt_y"/>
                                          </p:val>
                                        </p:tav>
                                      </p:tavLst>
                                    </p:anim>
                                    <p:set>
                                      <p:cBhvr>
                                        <p:cTn id="104" dur="1" fill="hold">
                                          <p:stCondLst>
                                            <p:cond delay="499"/>
                                          </p:stCondLst>
                                        </p:cTn>
                                        <p:tgtEl>
                                          <p:spTgt spid="57"/>
                                        </p:tgtEl>
                                        <p:attrNameLst>
                                          <p:attrName>style.visibility</p:attrName>
                                        </p:attrNameLst>
                                      </p:cBhvr>
                                      <p:to>
                                        <p:strVal val="hidden"/>
                                      </p:to>
                                    </p:set>
                                  </p:childTnLst>
                                </p:cTn>
                              </p:par>
                            </p:childTnLst>
                          </p:cTn>
                        </p:par>
                        <p:par>
                          <p:cTn id="105" fill="hold">
                            <p:stCondLst>
                              <p:cond delay="9250"/>
                            </p:stCondLst>
                            <p:childTnLst>
                              <p:par>
                                <p:cTn id="106" presetID="52" presetClass="exit" presetSubtype="0" fill="hold" nodeType="afterEffect">
                                  <p:stCondLst>
                                    <p:cond delay="0"/>
                                  </p:stCondLst>
                                  <p:childTnLst>
                                    <p:animScale>
                                      <p:cBhvr>
                                        <p:cTn id="107" dur="1000" accel="50000">
                                          <p:stCondLst>
                                            <p:cond delay="0"/>
                                          </p:stCondLst>
                                        </p:cTn>
                                        <p:tgtEl>
                                          <p:spTgt spid="7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8" dur="1000" accel="50000">
                                          <p:stCondLst>
                                            <p:cond delay="0"/>
                                          </p:stCondLst>
                                        </p:cTn>
                                        <p:tgtEl>
                                          <p:spTgt spid="73"/>
                                        </p:tgtEl>
                                        <p:attrNameLst>
                                          <p:attrName>ppt_x</p:attrName>
                                          <p:attrName>ppt_y</p:attrName>
                                        </p:attrNameLst>
                                      </p:cBhvr>
                                    </p:animMotion>
                                    <p:animEffect transition="out" filter="fade">
                                      <p:cBhvr>
                                        <p:cTn id="109" dur="1000"/>
                                        <p:tgtEl>
                                          <p:spTgt spid="73"/>
                                        </p:tgtEl>
                                      </p:cBhvr>
                                    </p:animEffect>
                                    <p:set>
                                      <p:cBhvr>
                                        <p:cTn id="110" dur="1" fill="hold">
                                          <p:stCondLst>
                                            <p:cond delay="999"/>
                                          </p:stCondLst>
                                        </p:cTn>
                                        <p:tgtEl>
                                          <p:spTgt spid="73"/>
                                        </p:tgtEl>
                                        <p:attrNameLst>
                                          <p:attrName>style.visibility</p:attrName>
                                        </p:attrNameLst>
                                      </p:cBhvr>
                                      <p:to>
                                        <p:strVal val="hidden"/>
                                      </p:to>
                                    </p:set>
                                  </p:childTnLst>
                                </p:cTn>
                              </p:par>
                              <p:par>
                                <p:cTn id="111" presetID="52" presetClass="exit" presetSubtype="0" fill="hold" nodeType="withEffect">
                                  <p:stCondLst>
                                    <p:cond delay="250"/>
                                  </p:stCondLst>
                                  <p:childTnLst>
                                    <p:animScale>
                                      <p:cBhvr>
                                        <p:cTn id="112" dur="1000" accel="50000">
                                          <p:stCondLst>
                                            <p:cond delay="0"/>
                                          </p:stCondLst>
                                        </p:cTn>
                                        <p:tgtEl>
                                          <p:spTgt spid="5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3" dur="1000" accel="50000">
                                          <p:stCondLst>
                                            <p:cond delay="0"/>
                                          </p:stCondLst>
                                        </p:cTn>
                                        <p:tgtEl>
                                          <p:spTgt spid="58"/>
                                        </p:tgtEl>
                                        <p:attrNameLst>
                                          <p:attrName>ppt_x</p:attrName>
                                          <p:attrName>ppt_y</p:attrName>
                                        </p:attrNameLst>
                                      </p:cBhvr>
                                    </p:animMotion>
                                    <p:animEffect transition="out" filter="fade">
                                      <p:cBhvr>
                                        <p:cTn id="114" dur="1000"/>
                                        <p:tgtEl>
                                          <p:spTgt spid="58"/>
                                        </p:tgtEl>
                                      </p:cBhvr>
                                    </p:animEffect>
                                    <p:set>
                                      <p:cBhvr>
                                        <p:cTn id="115" dur="1" fill="hold">
                                          <p:stCondLst>
                                            <p:cond delay="999"/>
                                          </p:stCondLst>
                                        </p:cTn>
                                        <p:tgtEl>
                                          <p:spTgt spid="58"/>
                                        </p:tgtEl>
                                        <p:attrNameLst>
                                          <p:attrName>style.visibility</p:attrName>
                                        </p:attrNameLst>
                                      </p:cBhvr>
                                      <p:to>
                                        <p:strVal val="hidden"/>
                                      </p:to>
                                    </p:set>
                                  </p:childTnLst>
                                </p:cTn>
                              </p:par>
                              <p:par>
                                <p:cTn id="116" presetID="52" presetClass="exit" presetSubtype="0" fill="hold" nodeType="withEffect">
                                  <p:stCondLst>
                                    <p:cond delay="500"/>
                                  </p:stCondLst>
                                  <p:childTnLst>
                                    <p:animScale>
                                      <p:cBhvr>
                                        <p:cTn id="117" dur="1000" accel="50000">
                                          <p:stCondLst>
                                            <p:cond delay="0"/>
                                          </p:stCondLst>
                                        </p:cTn>
                                        <p:tgtEl>
                                          <p:spTgt spid="6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63"/>
                                        </p:tgtEl>
                                        <p:attrNameLst>
                                          <p:attrName>ppt_x</p:attrName>
                                          <p:attrName>ppt_y</p:attrName>
                                        </p:attrNameLst>
                                      </p:cBhvr>
                                    </p:animMotion>
                                    <p:animEffect transition="out" filter="fade">
                                      <p:cBhvr>
                                        <p:cTn id="119" dur="1000"/>
                                        <p:tgtEl>
                                          <p:spTgt spid="63"/>
                                        </p:tgtEl>
                                      </p:cBhvr>
                                    </p:animEffect>
                                    <p:set>
                                      <p:cBhvr>
                                        <p:cTn id="120" dur="1" fill="hold">
                                          <p:stCondLst>
                                            <p:cond delay="999"/>
                                          </p:stCondLst>
                                        </p:cTn>
                                        <p:tgtEl>
                                          <p:spTgt spid="63"/>
                                        </p:tgtEl>
                                        <p:attrNameLst>
                                          <p:attrName>style.visibility</p:attrName>
                                        </p:attrNameLst>
                                      </p:cBhvr>
                                      <p:to>
                                        <p:strVal val="hidden"/>
                                      </p:to>
                                    </p:set>
                                  </p:childTnLst>
                                </p:cTn>
                              </p:par>
                              <p:par>
                                <p:cTn id="121" presetID="52" presetClass="exit" presetSubtype="0" fill="hold" nodeType="withEffect">
                                  <p:stCondLst>
                                    <p:cond delay="750"/>
                                  </p:stCondLst>
                                  <p:childTnLst>
                                    <p:animScale>
                                      <p:cBhvr>
                                        <p:cTn id="122" dur="1000" accel="50000">
                                          <p:stCondLst>
                                            <p:cond delay="0"/>
                                          </p:stCondLst>
                                        </p:cTn>
                                        <p:tgtEl>
                                          <p:spTgt spid="6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68"/>
                                        </p:tgtEl>
                                        <p:attrNameLst>
                                          <p:attrName>ppt_x</p:attrName>
                                          <p:attrName>ppt_y</p:attrName>
                                        </p:attrNameLst>
                                      </p:cBhvr>
                                    </p:animMotion>
                                    <p:animEffect transition="out" filter="fade">
                                      <p:cBhvr>
                                        <p:cTn id="124" dur="1000"/>
                                        <p:tgtEl>
                                          <p:spTgt spid="68"/>
                                        </p:tgtEl>
                                      </p:cBhvr>
                                    </p:animEffect>
                                    <p:set>
                                      <p:cBhvr>
                                        <p:cTn id="125" dur="1" fill="hold">
                                          <p:stCondLst>
                                            <p:cond delay="999"/>
                                          </p:stCondLst>
                                        </p:cTn>
                                        <p:tgtEl>
                                          <p:spTgt spid="68"/>
                                        </p:tgtEl>
                                        <p:attrNameLst>
                                          <p:attrName>style.visibility</p:attrName>
                                        </p:attrNameLst>
                                      </p:cBhvr>
                                      <p:to>
                                        <p:strVal val="hidden"/>
                                      </p:to>
                                    </p:set>
                                  </p:childTnLst>
                                </p:cTn>
                              </p:par>
                            </p:childTnLst>
                          </p:cTn>
                        </p:par>
                        <p:par>
                          <p:cTn id="126" fill="hold">
                            <p:stCondLst>
                              <p:cond delay="11000"/>
                            </p:stCondLst>
                            <p:childTnLst>
                              <p:par>
                                <p:cTn id="127" presetID="2" presetClass="exit" presetSubtype="4" fill="hold" grpId="2" nodeType="afterEffect">
                                  <p:stCondLst>
                                    <p:cond delay="0"/>
                                  </p:stCondLst>
                                  <p:childTnLst>
                                    <p:anim calcmode="lin" valueType="num">
                                      <p:cBhvr additive="base">
                                        <p:cTn id="128" dur="500"/>
                                        <p:tgtEl>
                                          <p:spTgt spid="79"/>
                                        </p:tgtEl>
                                        <p:attrNameLst>
                                          <p:attrName>ppt_x</p:attrName>
                                        </p:attrNameLst>
                                      </p:cBhvr>
                                      <p:tavLst>
                                        <p:tav tm="0">
                                          <p:val>
                                            <p:strVal val="ppt_x"/>
                                          </p:val>
                                        </p:tav>
                                        <p:tav tm="100000">
                                          <p:val>
                                            <p:strVal val="ppt_x"/>
                                          </p:val>
                                        </p:tav>
                                      </p:tavLst>
                                    </p:anim>
                                    <p:anim calcmode="lin" valueType="num">
                                      <p:cBhvr additive="base">
                                        <p:cTn id="129" dur="500"/>
                                        <p:tgtEl>
                                          <p:spTgt spid="79"/>
                                        </p:tgtEl>
                                        <p:attrNameLst>
                                          <p:attrName>ppt_y</p:attrName>
                                        </p:attrNameLst>
                                      </p:cBhvr>
                                      <p:tavLst>
                                        <p:tav tm="0">
                                          <p:val>
                                            <p:strVal val="ppt_y"/>
                                          </p:val>
                                        </p:tav>
                                        <p:tav tm="100000">
                                          <p:val>
                                            <p:strVal val="1+ppt_h/2"/>
                                          </p:val>
                                        </p:tav>
                                      </p:tavLst>
                                    </p:anim>
                                    <p:set>
                                      <p:cBhvr>
                                        <p:cTn id="130" dur="1" fill="hold">
                                          <p:stCondLst>
                                            <p:cond delay="499"/>
                                          </p:stCondLst>
                                        </p:cTn>
                                        <p:tgtEl>
                                          <p:spTgt spid="79"/>
                                        </p:tgtEl>
                                        <p:attrNameLst>
                                          <p:attrName>style.visibility</p:attrName>
                                        </p:attrNameLst>
                                      </p:cBhvr>
                                      <p:to>
                                        <p:strVal val="hidden"/>
                                      </p:to>
                                    </p:set>
                                  </p:childTnLst>
                                </p:cTn>
                              </p:par>
                              <p:par>
                                <p:cTn id="131" presetID="2" presetClass="exit" presetSubtype="4" fill="hold" grpId="1" nodeType="withEffect">
                                  <p:stCondLst>
                                    <p:cond delay="0"/>
                                  </p:stCondLst>
                                  <p:childTnLst>
                                    <p:anim calcmode="lin" valueType="num">
                                      <p:cBhvr additive="base">
                                        <p:cTn id="132" dur="500"/>
                                        <p:tgtEl>
                                          <p:spTgt spid="81"/>
                                        </p:tgtEl>
                                        <p:attrNameLst>
                                          <p:attrName>ppt_x</p:attrName>
                                        </p:attrNameLst>
                                      </p:cBhvr>
                                      <p:tavLst>
                                        <p:tav tm="0">
                                          <p:val>
                                            <p:strVal val="ppt_x"/>
                                          </p:val>
                                        </p:tav>
                                        <p:tav tm="100000">
                                          <p:val>
                                            <p:strVal val="ppt_x"/>
                                          </p:val>
                                        </p:tav>
                                      </p:tavLst>
                                    </p:anim>
                                    <p:anim calcmode="lin" valueType="num">
                                      <p:cBhvr additive="base">
                                        <p:cTn id="133" dur="500"/>
                                        <p:tgtEl>
                                          <p:spTgt spid="81"/>
                                        </p:tgtEl>
                                        <p:attrNameLst>
                                          <p:attrName>ppt_y</p:attrName>
                                        </p:attrNameLst>
                                      </p:cBhvr>
                                      <p:tavLst>
                                        <p:tav tm="0">
                                          <p:val>
                                            <p:strVal val="ppt_y"/>
                                          </p:val>
                                        </p:tav>
                                        <p:tav tm="100000">
                                          <p:val>
                                            <p:strVal val="1+ppt_h/2"/>
                                          </p:val>
                                        </p:tav>
                                      </p:tavLst>
                                    </p:anim>
                                    <p:set>
                                      <p:cBhvr>
                                        <p:cTn id="134" dur="1" fill="hold">
                                          <p:stCondLst>
                                            <p:cond delay="499"/>
                                          </p:stCondLst>
                                        </p:cTn>
                                        <p:tgtEl>
                                          <p:spTgt spid="81"/>
                                        </p:tgtEl>
                                        <p:attrNameLst>
                                          <p:attrName>style.visibility</p:attrName>
                                        </p:attrNameLst>
                                      </p:cBhvr>
                                      <p:to>
                                        <p:strVal val="hidden"/>
                                      </p:to>
                                    </p:set>
                                  </p:childTnLst>
                                </p:cTn>
                              </p:par>
                              <p:par>
                                <p:cTn id="135" presetID="2" presetClass="exit" presetSubtype="4" fill="hold" grpId="2" nodeType="withEffect">
                                  <p:stCondLst>
                                    <p:cond delay="0"/>
                                  </p:stCondLst>
                                  <p:childTnLst>
                                    <p:anim calcmode="lin" valueType="num">
                                      <p:cBhvr additive="base">
                                        <p:cTn id="136" dur="500"/>
                                        <p:tgtEl>
                                          <p:spTgt spid="82"/>
                                        </p:tgtEl>
                                        <p:attrNameLst>
                                          <p:attrName>ppt_x</p:attrName>
                                        </p:attrNameLst>
                                      </p:cBhvr>
                                      <p:tavLst>
                                        <p:tav tm="0">
                                          <p:val>
                                            <p:strVal val="ppt_x"/>
                                          </p:val>
                                        </p:tav>
                                        <p:tav tm="100000">
                                          <p:val>
                                            <p:strVal val="ppt_x"/>
                                          </p:val>
                                        </p:tav>
                                      </p:tavLst>
                                    </p:anim>
                                    <p:anim calcmode="lin" valueType="num">
                                      <p:cBhvr additive="base">
                                        <p:cTn id="137" dur="500"/>
                                        <p:tgtEl>
                                          <p:spTgt spid="82"/>
                                        </p:tgtEl>
                                        <p:attrNameLst>
                                          <p:attrName>ppt_y</p:attrName>
                                        </p:attrNameLst>
                                      </p:cBhvr>
                                      <p:tavLst>
                                        <p:tav tm="0">
                                          <p:val>
                                            <p:strVal val="ppt_y"/>
                                          </p:val>
                                        </p:tav>
                                        <p:tav tm="100000">
                                          <p:val>
                                            <p:strVal val="1+ppt_h/2"/>
                                          </p:val>
                                        </p:tav>
                                      </p:tavLst>
                                    </p:anim>
                                    <p:set>
                                      <p:cBhvr>
                                        <p:cTn id="138" dur="1" fill="hold">
                                          <p:stCondLst>
                                            <p:cond delay="499"/>
                                          </p:stCondLst>
                                        </p:cTn>
                                        <p:tgtEl>
                                          <p:spTgt spid="82"/>
                                        </p:tgtEl>
                                        <p:attrNameLst>
                                          <p:attrName>style.visibility</p:attrName>
                                        </p:attrNameLst>
                                      </p:cBhvr>
                                      <p:to>
                                        <p:strVal val="hidden"/>
                                      </p:to>
                                    </p:set>
                                  </p:childTnLst>
                                </p:cTn>
                              </p:par>
                              <p:par>
                                <p:cTn id="139" presetID="2" presetClass="exit" presetSubtype="4" fill="hold" grpId="1" nodeType="withEffect">
                                  <p:stCondLst>
                                    <p:cond delay="0"/>
                                  </p:stCondLst>
                                  <p:childTnLst>
                                    <p:anim calcmode="lin" valueType="num">
                                      <p:cBhvr additive="base">
                                        <p:cTn id="140" dur="500"/>
                                        <p:tgtEl>
                                          <p:spTgt spid="83"/>
                                        </p:tgtEl>
                                        <p:attrNameLst>
                                          <p:attrName>ppt_x</p:attrName>
                                        </p:attrNameLst>
                                      </p:cBhvr>
                                      <p:tavLst>
                                        <p:tav tm="0">
                                          <p:val>
                                            <p:strVal val="ppt_x"/>
                                          </p:val>
                                        </p:tav>
                                        <p:tav tm="100000">
                                          <p:val>
                                            <p:strVal val="ppt_x"/>
                                          </p:val>
                                        </p:tav>
                                      </p:tavLst>
                                    </p:anim>
                                    <p:anim calcmode="lin" valueType="num">
                                      <p:cBhvr additive="base">
                                        <p:cTn id="141" dur="500"/>
                                        <p:tgtEl>
                                          <p:spTgt spid="83"/>
                                        </p:tgtEl>
                                        <p:attrNameLst>
                                          <p:attrName>ppt_y</p:attrName>
                                        </p:attrNameLst>
                                      </p:cBhvr>
                                      <p:tavLst>
                                        <p:tav tm="0">
                                          <p:val>
                                            <p:strVal val="ppt_y"/>
                                          </p:val>
                                        </p:tav>
                                        <p:tav tm="100000">
                                          <p:val>
                                            <p:strVal val="1+ppt_h/2"/>
                                          </p:val>
                                        </p:tav>
                                      </p:tavLst>
                                    </p:anim>
                                    <p:set>
                                      <p:cBhvr>
                                        <p:cTn id="142" dur="1" fill="hold">
                                          <p:stCondLst>
                                            <p:cond delay="499"/>
                                          </p:stCondLst>
                                        </p:cTn>
                                        <p:tgtEl>
                                          <p:spTgt spid="83"/>
                                        </p:tgtEl>
                                        <p:attrNameLst>
                                          <p:attrName>style.visibility</p:attrName>
                                        </p:attrNameLst>
                                      </p:cBhvr>
                                      <p:to>
                                        <p:strVal val="hidden"/>
                                      </p:to>
                                    </p:set>
                                  </p:childTnLst>
                                </p:cTn>
                              </p:par>
                              <p:par>
                                <p:cTn id="143" presetID="2" presetClass="exit" presetSubtype="1" fill="hold" grpId="2" nodeType="withEffect">
                                  <p:stCondLst>
                                    <p:cond delay="0"/>
                                  </p:stCondLst>
                                  <p:childTnLst>
                                    <p:anim calcmode="lin" valueType="num">
                                      <p:cBhvr additive="base">
                                        <p:cTn id="144" dur="500"/>
                                        <p:tgtEl>
                                          <p:spTgt spid="78"/>
                                        </p:tgtEl>
                                        <p:attrNameLst>
                                          <p:attrName>ppt_x</p:attrName>
                                        </p:attrNameLst>
                                      </p:cBhvr>
                                      <p:tavLst>
                                        <p:tav tm="0">
                                          <p:val>
                                            <p:strVal val="ppt_x"/>
                                          </p:val>
                                        </p:tav>
                                        <p:tav tm="100000">
                                          <p:val>
                                            <p:strVal val="ppt_x"/>
                                          </p:val>
                                        </p:tav>
                                      </p:tavLst>
                                    </p:anim>
                                    <p:anim calcmode="lin" valueType="num">
                                      <p:cBhvr additive="base">
                                        <p:cTn id="145" dur="500"/>
                                        <p:tgtEl>
                                          <p:spTgt spid="78"/>
                                        </p:tgtEl>
                                        <p:attrNameLst>
                                          <p:attrName>ppt_y</p:attrName>
                                        </p:attrNameLst>
                                      </p:cBhvr>
                                      <p:tavLst>
                                        <p:tav tm="0">
                                          <p:val>
                                            <p:strVal val="ppt_y"/>
                                          </p:val>
                                        </p:tav>
                                        <p:tav tm="100000">
                                          <p:val>
                                            <p:strVal val="0-ppt_h/2"/>
                                          </p:val>
                                        </p:tav>
                                      </p:tavLst>
                                    </p:anim>
                                    <p:set>
                                      <p:cBhvr>
                                        <p:cTn id="146" dur="1" fill="hold">
                                          <p:stCondLst>
                                            <p:cond delay="499"/>
                                          </p:stCondLst>
                                        </p:cTn>
                                        <p:tgtEl>
                                          <p:spTgt spid="78"/>
                                        </p:tgtEl>
                                        <p:attrNameLst>
                                          <p:attrName>style.visibility</p:attrName>
                                        </p:attrNameLst>
                                      </p:cBhvr>
                                      <p:to>
                                        <p:strVal val="hidden"/>
                                      </p:to>
                                    </p:set>
                                  </p:childTnLst>
                                </p:cTn>
                              </p:par>
                              <p:par>
                                <p:cTn id="147" presetID="2" presetClass="exit" presetSubtype="1" fill="hold" grpId="1" nodeType="withEffect">
                                  <p:stCondLst>
                                    <p:cond delay="0"/>
                                  </p:stCondLst>
                                  <p:childTnLst>
                                    <p:anim calcmode="lin" valueType="num">
                                      <p:cBhvr additive="base">
                                        <p:cTn id="148" dur="500"/>
                                        <p:tgtEl>
                                          <p:spTgt spid="80"/>
                                        </p:tgtEl>
                                        <p:attrNameLst>
                                          <p:attrName>ppt_x</p:attrName>
                                        </p:attrNameLst>
                                      </p:cBhvr>
                                      <p:tavLst>
                                        <p:tav tm="0">
                                          <p:val>
                                            <p:strVal val="ppt_x"/>
                                          </p:val>
                                        </p:tav>
                                        <p:tav tm="100000">
                                          <p:val>
                                            <p:strVal val="ppt_x"/>
                                          </p:val>
                                        </p:tav>
                                      </p:tavLst>
                                    </p:anim>
                                    <p:anim calcmode="lin" valueType="num">
                                      <p:cBhvr additive="base">
                                        <p:cTn id="149" dur="500"/>
                                        <p:tgtEl>
                                          <p:spTgt spid="80"/>
                                        </p:tgtEl>
                                        <p:attrNameLst>
                                          <p:attrName>ppt_y</p:attrName>
                                        </p:attrNameLst>
                                      </p:cBhvr>
                                      <p:tavLst>
                                        <p:tav tm="0">
                                          <p:val>
                                            <p:strVal val="ppt_y"/>
                                          </p:val>
                                        </p:tav>
                                        <p:tav tm="100000">
                                          <p:val>
                                            <p:strVal val="0-ppt_h/2"/>
                                          </p:val>
                                        </p:tav>
                                      </p:tavLst>
                                    </p:anim>
                                    <p:set>
                                      <p:cBhvr>
                                        <p:cTn id="150" dur="1" fill="hold">
                                          <p:stCondLst>
                                            <p:cond delay="499"/>
                                          </p:stCondLst>
                                        </p:cTn>
                                        <p:tgtEl>
                                          <p:spTgt spid="80"/>
                                        </p:tgtEl>
                                        <p:attrNameLst>
                                          <p:attrName>style.visibility</p:attrName>
                                        </p:attrNameLst>
                                      </p:cBhvr>
                                      <p:to>
                                        <p:strVal val="hidden"/>
                                      </p:to>
                                    </p:set>
                                  </p:childTnLst>
                                </p:cTn>
                              </p:par>
                              <p:par>
                                <p:cTn id="151" presetID="2" presetClass="exit" presetSubtype="1" fill="hold" grpId="2" nodeType="withEffect">
                                  <p:stCondLst>
                                    <p:cond delay="0"/>
                                  </p:stCondLst>
                                  <p:childTnLst>
                                    <p:anim calcmode="lin" valueType="num">
                                      <p:cBhvr additive="base">
                                        <p:cTn id="152" dur="500"/>
                                        <p:tgtEl>
                                          <p:spTgt spid="84"/>
                                        </p:tgtEl>
                                        <p:attrNameLst>
                                          <p:attrName>ppt_x</p:attrName>
                                        </p:attrNameLst>
                                      </p:cBhvr>
                                      <p:tavLst>
                                        <p:tav tm="0">
                                          <p:val>
                                            <p:strVal val="ppt_x"/>
                                          </p:val>
                                        </p:tav>
                                        <p:tav tm="100000">
                                          <p:val>
                                            <p:strVal val="ppt_x"/>
                                          </p:val>
                                        </p:tav>
                                      </p:tavLst>
                                    </p:anim>
                                    <p:anim calcmode="lin" valueType="num">
                                      <p:cBhvr additive="base">
                                        <p:cTn id="153" dur="500"/>
                                        <p:tgtEl>
                                          <p:spTgt spid="84"/>
                                        </p:tgtEl>
                                        <p:attrNameLst>
                                          <p:attrName>ppt_y</p:attrName>
                                        </p:attrNameLst>
                                      </p:cBhvr>
                                      <p:tavLst>
                                        <p:tav tm="0">
                                          <p:val>
                                            <p:strVal val="ppt_y"/>
                                          </p:val>
                                        </p:tav>
                                        <p:tav tm="100000">
                                          <p:val>
                                            <p:strVal val="0-ppt_h/2"/>
                                          </p:val>
                                        </p:tav>
                                      </p:tavLst>
                                    </p:anim>
                                    <p:set>
                                      <p:cBhvr>
                                        <p:cTn id="154" dur="1" fill="hold">
                                          <p:stCondLst>
                                            <p:cond delay="499"/>
                                          </p:stCondLst>
                                        </p:cTn>
                                        <p:tgtEl>
                                          <p:spTgt spid="84"/>
                                        </p:tgtEl>
                                        <p:attrNameLst>
                                          <p:attrName>style.visibility</p:attrName>
                                        </p:attrNameLst>
                                      </p:cBhvr>
                                      <p:to>
                                        <p:strVal val="hidden"/>
                                      </p:to>
                                    </p:set>
                                  </p:childTnLst>
                                </p:cTn>
                              </p:par>
                              <p:par>
                                <p:cTn id="155" presetID="2" presetClass="exit" presetSubtype="1" fill="hold" grpId="1" nodeType="withEffect">
                                  <p:stCondLst>
                                    <p:cond delay="0"/>
                                  </p:stCondLst>
                                  <p:childTnLst>
                                    <p:anim calcmode="lin" valueType="num">
                                      <p:cBhvr additive="base">
                                        <p:cTn id="156" dur="500"/>
                                        <p:tgtEl>
                                          <p:spTgt spid="85"/>
                                        </p:tgtEl>
                                        <p:attrNameLst>
                                          <p:attrName>ppt_x</p:attrName>
                                        </p:attrNameLst>
                                      </p:cBhvr>
                                      <p:tavLst>
                                        <p:tav tm="0">
                                          <p:val>
                                            <p:strVal val="ppt_x"/>
                                          </p:val>
                                        </p:tav>
                                        <p:tav tm="100000">
                                          <p:val>
                                            <p:strVal val="ppt_x"/>
                                          </p:val>
                                        </p:tav>
                                      </p:tavLst>
                                    </p:anim>
                                    <p:anim calcmode="lin" valueType="num">
                                      <p:cBhvr additive="base">
                                        <p:cTn id="157" dur="500"/>
                                        <p:tgtEl>
                                          <p:spTgt spid="85"/>
                                        </p:tgtEl>
                                        <p:attrNameLst>
                                          <p:attrName>ppt_y</p:attrName>
                                        </p:attrNameLst>
                                      </p:cBhvr>
                                      <p:tavLst>
                                        <p:tav tm="0">
                                          <p:val>
                                            <p:strVal val="ppt_y"/>
                                          </p:val>
                                        </p:tav>
                                        <p:tav tm="100000">
                                          <p:val>
                                            <p:strVal val="0-ppt_h/2"/>
                                          </p:val>
                                        </p:tav>
                                      </p:tavLst>
                                    </p:anim>
                                    <p:set>
                                      <p:cBhvr>
                                        <p:cTn id="158" dur="1" fill="hold">
                                          <p:stCondLst>
                                            <p:cond delay="499"/>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7" grpId="0" animBg="1"/>
      <p:bldP spid="57" grpId="1" animBg="1"/>
      <p:bldP spid="78" grpId="0" animBg="1"/>
      <p:bldP spid="78" grpId="1" animBg="1"/>
      <p:bldP spid="78" grpId="2" animBg="1"/>
      <p:bldP spid="79" grpId="0" animBg="1"/>
      <p:bldP spid="79" grpId="1" animBg="1"/>
      <p:bldP spid="79" grpId="2" animBg="1"/>
      <p:bldP spid="80" grpId="0"/>
      <p:bldP spid="80" grpId="1"/>
      <p:bldP spid="81" grpId="0"/>
      <p:bldP spid="81" grpId="1"/>
      <p:bldP spid="82" grpId="0" animBg="1"/>
      <p:bldP spid="82" grpId="1" animBg="1"/>
      <p:bldP spid="82" grpId="2" animBg="1"/>
      <p:bldP spid="83" grpId="0"/>
      <p:bldP spid="83" grpId="1"/>
      <p:bldP spid="84" grpId="0" animBg="1"/>
      <p:bldP spid="84" grpId="1" animBg="1"/>
      <p:bldP spid="84" grpId="2" animBg="1"/>
      <p:bldP spid="85" grpId="0"/>
      <p:bldP spid="8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0" name="Freeform 5"/>
          <p:cNvSpPr>
            <a:spLocks/>
          </p:cNvSpPr>
          <p:nvPr/>
        </p:nvSpPr>
        <p:spPr bwMode="auto">
          <a:xfrm rot="5400000">
            <a:off x="415925" y="1698625"/>
            <a:ext cx="2878138" cy="233838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a:noFill/>
          </a:ln>
          <a:extLst/>
        </p:spPr>
        <p:txBody>
          <a:bodyPr wrap="none" anchor="ctr"/>
          <a:lstStyle/>
          <a:p>
            <a:endParaRPr lang="zh-CN" altLang="en-US"/>
          </a:p>
        </p:txBody>
      </p:sp>
      <p:sp>
        <p:nvSpPr>
          <p:cNvPr id="22" name="Freeform 6"/>
          <p:cNvSpPr>
            <a:spLocks/>
          </p:cNvSpPr>
          <p:nvPr/>
        </p:nvSpPr>
        <p:spPr bwMode="auto">
          <a:xfrm rot="5400000">
            <a:off x="3171825" y="1698625"/>
            <a:ext cx="2878138" cy="233838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rotWithShape="1">
            <a:gsLst>
              <a:gs pos="0">
                <a:srgbClr val="FFFFFF"/>
              </a:gs>
              <a:gs pos="100000">
                <a:srgbClr val="E5E5E5"/>
              </a:gs>
            </a:gsLst>
            <a:lin ang="18900000" scaled="1"/>
          </a:gradFill>
          <a:ln w="9525" algn="ctr">
            <a:solidFill>
              <a:srgbClr val="B2B2B2"/>
            </a:solidFill>
            <a:round/>
            <a:headEnd/>
            <a:tailEnd/>
          </a:ln>
        </p:spPr>
        <p:txBody>
          <a:bodyPr wrap="none" anchor="ctr"/>
          <a:lstStyle/>
          <a:p>
            <a:endParaRPr lang="zh-CN" altLang="en-US"/>
          </a:p>
        </p:txBody>
      </p:sp>
      <p:sp>
        <p:nvSpPr>
          <p:cNvPr id="23" name="Freeform 7"/>
          <p:cNvSpPr>
            <a:spLocks/>
          </p:cNvSpPr>
          <p:nvPr/>
        </p:nvSpPr>
        <p:spPr bwMode="auto">
          <a:xfrm rot="5400000">
            <a:off x="5926138" y="1698625"/>
            <a:ext cx="2878138" cy="2338387"/>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rotWithShape="1">
            <a:gsLst>
              <a:gs pos="0">
                <a:srgbClr val="FFFFFF"/>
              </a:gs>
              <a:gs pos="100000">
                <a:srgbClr val="E5E5E5"/>
              </a:gs>
            </a:gsLst>
            <a:lin ang="18900000" scaled="1"/>
          </a:gradFill>
          <a:ln w="9525" algn="ctr">
            <a:solidFill>
              <a:srgbClr val="B2B2B2"/>
            </a:solidFill>
            <a:round/>
            <a:headEnd/>
            <a:tailEnd/>
          </a:ln>
        </p:spPr>
        <p:txBody>
          <a:bodyPr wrap="none" anchor="ctr"/>
          <a:lstStyle/>
          <a:p>
            <a:endParaRPr lang="zh-CN" altLang="en-US"/>
          </a:p>
        </p:txBody>
      </p:sp>
      <p:sp>
        <p:nvSpPr>
          <p:cNvPr id="24" name="WordArt 8"/>
          <p:cNvSpPr>
            <a:spLocks noChangeArrowheads="1" noChangeShapeType="1" noTextEdit="1"/>
          </p:cNvSpPr>
          <p:nvPr/>
        </p:nvSpPr>
        <p:spPr bwMode="auto">
          <a:xfrm>
            <a:off x="1709738" y="1333500"/>
            <a:ext cx="211137" cy="317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3600" b="1" kern="10" dirty="0">
                <a:solidFill>
                  <a:srgbClr val="0070C0"/>
                </a:solidFill>
                <a:latin typeface="Arial"/>
                <a:cs typeface="Arial"/>
              </a:rPr>
              <a:t>1</a:t>
            </a:r>
            <a:endParaRPr lang="zh-CN" altLang="en-US" sz="3600" b="1" kern="10" dirty="0">
              <a:solidFill>
                <a:srgbClr val="0070C0"/>
              </a:solidFill>
              <a:latin typeface="Arial"/>
              <a:cs typeface="Arial"/>
            </a:endParaRPr>
          </a:p>
        </p:txBody>
      </p:sp>
      <p:sp>
        <p:nvSpPr>
          <p:cNvPr id="25" name="WordArt 9"/>
          <p:cNvSpPr>
            <a:spLocks noChangeArrowheads="1" noChangeShapeType="1" noTextEdit="1"/>
          </p:cNvSpPr>
          <p:nvPr/>
        </p:nvSpPr>
        <p:spPr bwMode="auto">
          <a:xfrm>
            <a:off x="4460875" y="1333500"/>
            <a:ext cx="298450" cy="317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3600" b="1" kern="10">
                <a:solidFill>
                  <a:srgbClr val="A6A6A6"/>
                </a:solidFill>
                <a:latin typeface="Arial"/>
                <a:cs typeface="Arial"/>
              </a:rPr>
              <a:t>2</a:t>
            </a:r>
            <a:endParaRPr lang="zh-CN" altLang="en-US" sz="3600" b="1" kern="10">
              <a:solidFill>
                <a:srgbClr val="A6A6A6"/>
              </a:solidFill>
              <a:latin typeface="Arial"/>
              <a:cs typeface="Arial"/>
            </a:endParaRPr>
          </a:p>
        </p:txBody>
      </p:sp>
      <p:sp>
        <p:nvSpPr>
          <p:cNvPr id="26" name="WordArt 10"/>
          <p:cNvSpPr>
            <a:spLocks noChangeArrowheads="1" noChangeShapeType="1" noTextEdit="1"/>
          </p:cNvSpPr>
          <p:nvPr/>
        </p:nvSpPr>
        <p:spPr bwMode="auto">
          <a:xfrm>
            <a:off x="7215188" y="1333500"/>
            <a:ext cx="300037" cy="317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3600" b="1" kern="10">
                <a:solidFill>
                  <a:srgbClr val="A6A6A6"/>
                </a:solidFill>
                <a:latin typeface="Arial"/>
                <a:cs typeface="Arial"/>
              </a:rPr>
              <a:t>3</a:t>
            </a:r>
            <a:endParaRPr lang="zh-CN" altLang="en-US" sz="3600" b="1" kern="10">
              <a:solidFill>
                <a:srgbClr val="A6A6A6"/>
              </a:solidFill>
              <a:latin typeface="Arial"/>
              <a:cs typeface="Arial"/>
            </a:endParaRPr>
          </a:p>
        </p:txBody>
      </p:sp>
      <p:sp>
        <p:nvSpPr>
          <p:cNvPr id="27" name="Rectangle 11"/>
          <p:cNvSpPr>
            <a:spLocks noChangeArrowheads="1"/>
          </p:cNvSpPr>
          <p:nvPr/>
        </p:nvSpPr>
        <p:spPr bwMode="auto">
          <a:xfrm>
            <a:off x="858838" y="2398713"/>
            <a:ext cx="1992312"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rgbClr val="FFFFFF"/>
                    </a:gs>
                  </a:gsLst>
                  <a:lin ang="5400000" scaled="1"/>
                </a:gradFill>
              </a14:hiddenFill>
            </a:ext>
            <a:ext uri="{91240B29-F687-4F45-9708-019B960494DF}">
              <a14:hiddenLine xmlns:a14="http://schemas.microsoft.com/office/drawing/2010/main" w="9525" algn="ctr">
                <a:solidFill>
                  <a:srgbClr val="007E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spcBef>
                <a:spcPct val="50000"/>
              </a:spcBef>
              <a:buClrTx/>
              <a:buSzTx/>
            </a:pPr>
            <a:r>
              <a:rPr lang="zh-CN" altLang="en-US" sz="1600" b="1">
                <a:solidFill>
                  <a:srgbClr val="FFFFFF"/>
                </a:solidFill>
                <a:latin typeface="微软雅黑" pitchFamily="34" charset="-122"/>
              </a:rPr>
              <a:t>单击此处添加文字</a:t>
            </a:r>
          </a:p>
          <a:p>
            <a:pPr algn="ctr" eaLnBrk="1" hangingPunct="1">
              <a:spcBef>
                <a:spcPct val="50000"/>
              </a:spcBef>
              <a:buClrTx/>
              <a:buSzTx/>
            </a:pPr>
            <a:r>
              <a:rPr lang="zh-CN" altLang="en-US" sz="1600" b="1">
                <a:solidFill>
                  <a:srgbClr val="FFFFFF"/>
                </a:solidFill>
                <a:latin typeface="微软雅黑" pitchFamily="34" charset="-122"/>
              </a:rPr>
              <a:t>单击此处添加文字</a:t>
            </a:r>
          </a:p>
          <a:p>
            <a:pPr algn="ctr" eaLnBrk="1" hangingPunct="1">
              <a:spcBef>
                <a:spcPct val="50000"/>
              </a:spcBef>
              <a:buClrTx/>
              <a:buSzTx/>
            </a:pPr>
            <a:r>
              <a:rPr lang="zh-CN" altLang="en-US" sz="1600" b="1">
                <a:solidFill>
                  <a:srgbClr val="FFFFFF"/>
                </a:solidFill>
                <a:latin typeface="微软雅黑" pitchFamily="34" charset="-122"/>
              </a:rPr>
              <a:t>单击此处添加文字</a:t>
            </a:r>
          </a:p>
        </p:txBody>
      </p:sp>
      <p:sp>
        <p:nvSpPr>
          <p:cNvPr id="28" name="Rectangle 12"/>
          <p:cNvSpPr>
            <a:spLocks noChangeArrowheads="1"/>
          </p:cNvSpPr>
          <p:nvPr/>
        </p:nvSpPr>
        <p:spPr bwMode="auto">
          <a:xfrm>
            <a:off x="3614738" y="2398713"/>
            <a:ext cx="1992312"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p:txBody>
      </p:sp>
      <p:sp>
        <p:nvSpPr>
          <p:cNvPr id="29" name="Rectangle 13"/>
          <p:cNvSpPr>
            <a:spLocks noChangeArrowheads="1"/>
          </p:cNvSpPr>
          <p:nvPr/>
        </p:nvSpPr>
        <p:spPr bwMode="auto">
          <a:xfrm>
            <a:off x="6369050" y="2398713"/>
            <a:ext cx="1992313"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p:txBody>
      </p:sp>
    </p:spTree>
    <p:extLst>
      <p:ext uri="{BB962C8B-B14F-4D97-AF65-F5344CB8AC3E}">
        <p14:creationId xmlns:p14="http://schemas.microsoft.com/office/powerpoint/2010/main" val="2215221349"/>
      </p:ext>
    </p:extLst>
  </p:cSld>
  <p:clrMapOvr>
    <a:masterClrMapping/>
  </p:clrMapOvr>
  <mc:AlternateContent xmlns:mc="http://schemas.openxmlformats.org/markup-compatibility/2006" xmlns:p14="http://schemas.microsoft.com/office/powerpoint/2010/main">
    <mc:Choice Requires="p14">
      <p:transition spd="slow" p14:dur="1600" advClick="0" advTm="8000">
        <p:blinds dir="vert"/>
      </p:transition>
    </mc:Choice>
    <mc:Fallback xmlns="">
      <p:transition spd="slow" advClick="0"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anim calcmode="lin" valueType="num">
                                      <p:cBhvr>
                                        <p:cTn id="12" dur="500" fill="hold"/>
                                        <p:tgtEl>
                                          <p:spTgt spid="20"/>
                                        </p:tgtEl>
                                        <p:attrNameLst>
                                          <p:attrName>ppt_x</p:attrName>
                                        </p:attrNameLst>
                                      </p:cBhvr>
                                      <p:tavLst>
                                        <p:tav tm="0">
                                          <p:val>
                                            <p:strVal val="#ppt_x"/>
                                          </p:val>
                                        </p:tav>
                                        <p:tav tm="100000">
                                          <p:val>
                                            <p:strVal val="#ppt_x"/>
                                          </p:val>
                                        </p:tav>
                                      </p:tavLst>
                                    </p:anim>
                                    <p:anim calcmode="lin" valueType="num">
                                      <p:cBhvr>
                                        <p:cTn id="13" dur="5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9" presetClass="entr" presetSubtype="0" decel="10000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 calcmode="lin" valueType="num">
                                      <p:cBhvr>
                                        <p:cTn id="19" dur="500" fill="hold"/>
                                        <p:tgtEl>
                                          <p:spTgt spid="24"/>
                                        </p:tgtEl>
                                        <p:attrNameLst>
                                          <p:attrName>style.rotation</p:attrName>
                                        </p:attrNameLst>
                                      </p:cBhvr>
                                      <p:tavLst>
                                        <p:tav tm="0">
                                          <p:val>
                                            <p:fltVal val="360"/>
                                          </p:val>
                                        </p:tav>
                                        <p:tav tm="100000">
                                          <p:val>
                                            <p:fltVal val="0"/>
                                          </p:val>
                                        </p:tav>
                                      </p:tavLst>
                                    </p:anim>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2500"/>
                            </p:stCondLst>
                            <p:childTnLst>
                              <p:par>
                                <p:cTn id="26" presetID="47"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anim calcmode="lin" valueType="num">
                                      <p:cBhvr>
                                        <p:cTn id="29" dur="500" fill="hold"/>
                                        <p:tgtEl>
                                          <p:spTgt spid="22"/>
                                        </p:tgtEl>
                                        <p:attrNameLst>
                                          <p:attrName>ppt_x</p:attrName>
                                        </p:attrNameLst>
                                      </p:cBhvr>
                                      <p:tavLst>
                                        <p:tav tm="0">
                                          <p:val>
                                            <p:strVal val="#ppt_x"/>
                                          </p:val>
                                        </p:tav>
                                        <p:tav tm="100000">
                                          <p:val>
                                            <p:strVal val="#ppt_x"/>
                                          </p:val>
                                        </p:tav>
                                      </p:tavLst>
                                    </p:anim>
                                    <p:anim calcmode="lin" valueType="num">
                                      <p:cBhvr>
                                        <p:cTn id="30" dur="500" fill="hold"/>
                                        <p:tgtEl>
                                          <p:spTgt spid="22"/>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 calcmode="lin" valueType="num">
                                      <p:cBhvr>
                                        <p:cTn id="36" dur="500" fill="hold"/>
                                        <p:tgtEl>
                                          <p:spTgt spid="25"/>
                                        </p:tgtEl>
                                        <p:attrNameLst>
                                          <p:attrName>style.rotation</p:attrName>
                                        </p:attrNameLst>
                                      </p:cBhvr>
                                      <p:tavLst>
                                        <p:tav tm="0">
                                          <p:val>
                                            <p:fltVal val="360"/>
                                          </p:val>
                                        </p:tav>
                                        <p:tav tm="100000">
                                          <p:val>
                                            <p:fltVal val="0"/>
                                          </p:val>
                                        </p:tav>
                                      </p:tavLst>
                                    </p:anim>
                                    <p:animEffect transition="in" filter="fade">
                                      <p:cBhvr>
                                        <p:cTn id="37" dur="500"/>
                                        <p:tgtEl>
                                          <p:spTgt spid="25"/>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7"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anim calcmode="lin" valueType="num">
                                      <p:cBhvr>
                                        <p:cTn id="48" dur="500" fill="hold"/>
                                        <p:tgtEl>
                                          <p:spTgt spid="23"/>
                                        </p:tgtEl>
                                        <p:attrNameLst>
                                          <p:attrName>ppt_x</p:attrName>
                                        </p:attrNameLst>
                                      </p:cBhvr>
                                      <p:tavLst>
                                        <p:tav tm="0">
                                          <p:val>
                                            <p:strVal val="#ppt_x"/>
                                          </p:val>
                                        </p:tav>
                                        <p:tav tm="100000">
                                          <p:val>
                                            <p:strVal val="#ppt_x"/>
                                          </p:val>
                                        </p:tav>
                                      </p:tavLst>
                                    </p:anim>
                                    <p:anim calcmode="lin" valueType="num">
                                      <p:cBhvr>
                                        <p:cTn id="49" dur="5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49" presetClass="entr" presetSubtype="0" decel="10000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 calcmode="lin" valueType="num">
                                      <p:cBhvr>
                                        <p:cTn id="55" dur="500" fill="hold"/>
                                        <p:tgtEl>
                                          <p:spTgt spid="26"/>
                                        </p:tgtEl>
                                        <p:attrNameLst>
                                          <p:attrName>style.rotation</p:attrName>
                                        </p:attrNameLst>
                                      </p:cBhvr>
                                      <p:tavLst>
                                        <p:tav tm="0">
                                          <p:val>
                                            <p:fltVal val="360"/>
                                          </p:val>
                                        </p:tav>
                                        <p:tav tm="100000">
                                          <p:val>
                                            <p:fltVal val="0"/>
                                          </p:val>
                                        </p:tav>
                                      </p:tavLst>
                                    </p:anim>
                                    <p:animEffect transition="in" filter="fade">
                                      <p:cBhvr>
                                        <p:cTn id="56" dur="500"/>
                                        <p:tgtEl>
                                          <p:spTgt spid="26"/>
                                        </p:tgtEl>
                                      </p:cBhvr>
                                    </p:animEffect>
                                  </p:childTnLst>
                                </p:cTn>
                              </p:par>
                            </p:childTnLst>
                          </p:cTn>
                        </p:par>
                        <p:par>
                          <p:cTn id="57" fill="hold">
                            <p:stCondLst>
                              <p:cond delay="5500"/>
                            </p:stCondLst>
                            <p:childTnLst>
                              <p:par>
                                <p:cTn id="58" presetID="12" presetClass="entr" presetSubtype="2"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slide(fromRigh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0" grpId="0" animBg="1"/>
      <p:bldP spid="22" grpId="0" animBg="1"/>
      <p:bldP spid="23" grpId="0" animBg="1"/>
      <p:bldP spid="24" grpId="0"/>
      <p:bldP spid="25" grpId="0" animBg="1"/>
      <p:bldP spid="26" grpId="0" animBg="1"/>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7" name="AutoShape 3"/>
          <p:cNvSpPr>
            <a:spLocks noChangeArrowheads="1"/>
          </p:cNvSpPr>
          <p:nvPr/>
        </p:nvSpPr>
        <p:spPr bwMode="auto">
          <a:xfrm>
            <a:off x="3557332" y="1311289"/>
            <a:ext cx="1605743" cy="280464"/>
          </a:xfrm>
          <a:prstGeom prst="roundRect">
            <a:avLst>
              <a:gd name="adj" fmla="val 13125"/>
            </a:avLst>
          </a:prstGeom>
          <a:solidFill>
            <a:srgbClr val="00B05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itchFamily="34" charset="-122"/>
              <a:ea typeface="微软雅黑" pitchFamily="34" charset="-122"/>
            </a:endParaRPr>
          </a:p>
        </p:txBody>
      </p:sp>
      <p:sp>
        <p:nvSpPr>
          <p:cNvPr id="39" name="Text Box 4"/>
          <p:cNvSpPr txBox="1">
            <a:spLocks noChangeArrowheads="1"/>
          </p:cNvSpPr>
          <p:nvPr/>
        </p:nvSpPr>
        <p:spPr bwMode="auto">
          <a:xfrm>
            <a:off x="3537992" y="1300168"/>
            <a:ext cx="1610072" cy="307777"/>
          </a:xfrm>
          <a:prstGeom prst="rect">
            <a:avLst/>
          </a:prstGeom>
          <a:solidFill>
            <a:srgbClr val="0070C0"/>
          </a:solid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50000"/>
              </a:spcBef>
              <a:spcAft>
                <a:spcPct val="0"/>
              </a:spcAft>
            </a:pPr>
            <a:r>
              <a:rPr lang="zh-CN" altLang="en-US" sz="1400" dirty="0" smtClean="0">
                <a:solidFill>
                  <a:srgbClr val="FFFFFF"/>
                </a:solidFill>
                <a:latin typeface="Arial" pitchFamily="34" charset="0"/>
                <a:ea typeface="华文细黑" pitchFamily="2" charset="-122"/>
              </a:rPr>
              <a:t>单击添加</a:t>
            </a:r>
            <a:endParaRPr lang="en-US" sz="1400" dirty="0" smtClean="0">
              <a:solidFill>
                <a:srgbClr val="FFFFFF"/>
              </a:solidFill>
              <a:latin typeface="Arial" pitchFamily="34" charset="0"/>
              <a:ea typeface="华文细黑" pitchFamily="2" charset="-122"/>
            </a:endParaRPr>
          </a:p>
        </p:txBody>
      </p:sp>
      <p:sp>
        <p:nvSpPr>
          <p:cNvPr id="40" name="AutoShape 5"/>
          <p:cNvSpPr>
            <a:spLocks noChangeArrowheads="1"/>
          </p:cNvSpPr>
          <p:nvPr/>
        </p:nvSpPr>
        <p:spPr bwMode="auto">
          <a:xfrm>
            <a:off x="3475097" y="1663168"/>
            <a:ext cx="1774541"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Arial" pitchFamily="34" charset="0"/>
                <a:ea typeface="华文细黑" pitchFamily="2" charset="-122"/>
              </a:rPr>
              <a:t>单击添加内容文字</a:t>
            </a:r>
          </a:p>
        </p:txBody>
      </p:sp>
      <p:pic>
        <p:nvPicPr>
          <p:cNvPr id="41" name="Picture 6" descr="3"/>
          <p:cNvPicPr>
            <a:picLocks noChangeAspect="1" noChangeArrowheads="1"/>
          </p:cNvPicPr>
          <p:nvPr/>
        </p:nvPicPr>
        <p:blipFill rotWithShape="1">
          <a:blip r:embed="rId3">
            <a:extLst>
              <a:ext uri="{28A0092B-C50C-407E-A947-70E740481C1C}">
                <a14:useLocalDpi xmlns:a14="http://schemas.microsoft.com/office/drawing/2010/main" val="0"/>
              </a:ext>
            </a:extLst>
          </a:blip>
          <a:srcRect b="35062"/>
          <a:stretch/>
        </p:blipFill>
        <p:spPr bwMode="auto">
          <a:xfrm>
            <a:off x="5447291" y="1119118"/>
            <a:ext cx="555445" cy="1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7" descr="5"/>
          <p:cNvPicPr>
            <a:picLocks noChangeAspect="1" noChangeArrowheads="1"/>
          </p:cNvPicPr>
          <p:nvPr/>
        </p:nvPicPr>
        <p:blipFill rotWithShape="1">
          <a:blip r:embed="rId4">
            <a:extLst>
              <a:ext uri="{28A0092B-C50C-407E-A947-70E740481C1C}">
                <a14:useLocalDpi xmlns:a14="http://schemas.microsoft.com/office/drawing/2010/main" val="0"/>
              </a:ext>
            </a:extLst>
          </a:blip>
          <a:srcRect b="24097"/>
          <a:stretch/>
        </p:blipFill>
        <p:spPr bwMode="auto">
          <a:xfrm>
            <a:off x="2557528" y="2916167"/>
            <a:ext cx="496294" cy="166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8" descr="6"/>
          <p:cNvPicPr>
            <a:picLocks noChangeAspect="1" noChangeArrowheads="1"/>
          </p:cNvPicPr>
          <p:nvPr/>
        </p:nvPicPr>
        <p:blipFill rotWithShape="1">
          <a:blip r:embed="rId5">
            <a:extLst>
              <a:ext uri="{28A0092B-C50C-407E-A947-70E740481C1C}">
                <a14:useLocalDpi xmlns:a14="http://schemas.microsoft.com/office/drawing/2010/main" val="0"/>
              </a:ext>
            </a:extLst>
          </a:blip>
          <a:srcRect b="25422"/>
          <a:stretch/>
        </p:blipFill>
        <p:spPr bwMode="auto">
          <a:xfrm>
            <a:off x="7726782" y="2916167"/>
            <a:ext cx="487638" cy="166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AutoShape 9"/>
          <p:cNvSpPr>
            <a:spLocks noChangeArrowheads="1"/>
          </p:cNvSpPr>
          <p:nvPr/>
        </p:nvSpPr>
        <p:spPr bwMode="auto">
          <a:xfrm>
            <a:off x="837810" y="2759055"/>
            <a:ext cx="1607186" cy="280464"/>
          </a:xfrm>
          <a:prstGeom prst="roundRect">
            <a:avLst>
              <a:gd name="adj" fmla="val 13125"/>
            </a:avLst>
          </a:prstGeom>
          <a:solidFill>
            <a:srgbClr val="00B05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itchFamily="34" charset="-122"/>
              <a:ea typeface="微软雅黑" pitchFamily="34" charset="-122"/>
            </a:endParaRPr>
          </a:p>
        </p:txBody>
      </p:sp>
      <p:sp>
        <p:nvSpPr>
          <p:cNvPr id="45" name="Text Box 10"/>
          <p:cNvSpPr txBox="1">
            <a:spLocks noChangeArrowheads="1"/>
          </p:cNvSpPr>
          <p:nvPr/>
        </p:nvSpPr>
        <p:spPr bwMode="auto">
          <a:xfrm>
            <a:off x="837811" y="2750485"/>
            <a:ext cx="1611515" cy="307777"/>
          </a:xfrm>
          <a:prstGeom prst="rect">
            <a:avLst/>
          </a:prstGeom>
          <a:solidFill>
            <a:srgbClr val="0070C0"/>
          </a:solid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50000"/>
              </a:spcBef>
              <a:spcAft>
                <a:spcPct val="0"/>
              </a:spcAft>
            </a:pPr>
            <a:r>
              <a:rPr lang="zh-CN" altLang="en-US" sz="1400" dirty="0" smtClean="0">
                <a:solidFill>
                  <a:srgbClr val="FFFFFF"/>
                </a:solidFill>
                <a:latin typeface="Arial" pitchFamily="34" charset="0"/>
                <a:ea typeface="华文细黑" pitchFamily="2" charset="-122"/>
              </a:rPr>
              <a:t>单击添加</a:t>
            </a:r>
            <a:endParaRPr lang="en-US" sz="1400" dirty="0" smtClean="0">
              <a:solidFill>
                <a:srgbClr val="FFFFFF"/>
              </a:solidFill>
              <a:latin typeface="Arial" pitchFamily="34" charset="0"/>
              <a:ea typeface="华文细黑" pitchFamily="2" charset="-122"/>
            </a:endParaRPr>
          </a:p>
        </p:txBody>
      </p:sp>
      <p:sp>
        <p:nvSpPr>
          <p:cNvPr id="46" name="AutoShape 11"/>
          <p:cNvSpPr>
            <a:spLocks noChangeArrowheads="1"/>
          </p:cNvSpPr>
          <p:nvPr/>
        </p:nvSpPr>
        <p:spPr bwMode="auto">
          <a:xfrm>
            <a:off x="755577" y="3110933"/>
            <a:ext cx="1775983"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zh-CN" altLang="en-US" sz="1200" b="0" i="0" u="none" strike="noStrike" kern="0" cap="none" spc="0" normalizeH="0" baseline="0" noProof="0" smtClean="0">
                <a:ln>
                  <a:noFill/>
                </a:ln>
                <a:solidFill>
                  <a:srgbClr val="000000"/>
                </a:solidFill>
                <a:effectLst/>
                <a:uLnTx/>
                <a:uFillTx/>
                <a:latin typeface="Arial" pitchFamily="34" charset="0"/>
                <a:ea typeface="华文细黑" pitchFamily="2" charset="-122"/>
              </a:rPr>
              <a:t>单击添加内容文字</a:t>
            </a:r>
          </a:p>
        </p:txBody>
      </p:sp>
      <p:sp>
        <p:nvSpPr>
          <p:cNvPr id="47" name="AutoShape 12"/>
          <p:cNvSpPr>
            <a:spLocks noChangeArrowheads="1"/>
          </p:cNvSpPr>
          <p:nvPr/>
        </p:nvSpPr>
        <p:spPr bwMode="auto">
          <a:xfrm>
            <a:off x="5985423" y="2759055"/>
            <a:ext cx="1605744" cy="280464"/>
          </a:xfrm>
          <a:prstGeom prst="roundRect">
            <a:avLst>
              <a:gd name="adj" fmla="val 13125"/>
            </a:avLst>
          </a:prstGeom>
          <a:solidFill>
            <a:srgbClr val="00B05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itchFamily="34" charset="-122"/>
              <a:ea typeface="微软雅黑" pitchFamily="34" charset="-122"/>
            </a:endParaRPr>
          </a:p>
        </p:txBody>
      </p:sp>
      <p:sp>
        <p:nvSpPr>
          <p:cNvPr id="48" name="Text Box 13"/>
          <p:cNvSpPr txBox="1">
            <a:spLocks noChangeArrowheads="1"/>
          </p:cNvSpPr>
          <p:nvPr/>
        </p:nvSpPr>
        <p:spPr bwMode="auto">
          <a:xfrm>
            <a:off x="5980628" y="2745356"/>
            <a:ext cx="1610072" cy="307777"/>
          </a:xfrm>
          <a:prstGeom prst="rect">
            <a:avLst/>
          </a:prstGeom>
          <a:solidFill>
            <a:srgbClr val="0070C0"/>
          </a:solid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50000"/>
              </a:spcBef>
              <a:spcAft>
                <a:spcPct val="0"/>
              </a:spcAft>
            </a:pPr>
            <a:r>
              <a:rPr lang="zh-CN" altLang="en-US" sz="1400" dirty="0" smtClean="0">
                <a:solidFill>
                  <a:srgbClr val="FFFFFF"/>
                </a:solidFill>
                <a:latin typeface="Arial" pitchFamily="34" charset="0"/>
                <a:ea typeface="华文细黑" pitchFamily="2" charset="-122"/>
              </a:rPr>
              <a:t>单击添加</a:t>
            </a:r>
            <a:endParaRPr lang="en-US" sz="1400" dirty="0" smtClean="0">
              <a:solidFill>
                <a:srgbClr val="FFFFFF"/>
              </a:solidFill>
              <a:latin typeface="Arial" pitchFamily="34" charset="0"/>
              <a:ea typeface="华文细黑" pitchFamily="2" charset="-122"/>
            </a:endParaRPr>
          </a:p>
        </p:txBody>
      </p:sp>
      <p:sp>
        <p:nvSpPr>
          <p:cNvPr id="49" name="AutoShape 14"/>
          <p:cNvSpPr>
            <a:spLocks noChangeArrowheads="1"/>
          </p:cNvSpPr>
          <p:nvPr/>
        </p:nvSpPr>
        <p:spPr bwMode="auto">
          <a:xfrm>
            <a:off x="5903189" y="3110933"/>
            <a:ext cx="1775983"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zh-CN" altLang="en-US" sz="1200" b="0" i="0" u="none" strike="noStrike" kern="0" cap="none" spc="0" normalizeH="0" baseline="0" noProof="0" smtClean="0">
                <a:ln>
                  <a:noFill/>
                </a:ln>
                <a:solidFill>
                  <a:srgbClr val="000000"/>
                </a:solidFill>
                <a:effectLst/>
                <a:uLnTx/>
                <a:uFillTx/>
                <a:latin typeface="Arial" pitchFamily="34" charset="0"/>
                <a:ea typeface="华文细黑" pitchFamily="2" charset="-122"/>
              </a:rPr>
              <a:t>单击添加内容文字</a:t>
            </a:r>
          </a:p>
        </p:txBody>
      </p:sp>
      <p:sp>
        <p:nvSpPr>
          <p:cNvPr id="50" name="AutoShape 15"/>
          <p:cNvSpPr>
            <a:spLocks noChangeArrowheads="1"/>
          </p:cNvSpPr>
          <p:nvPr/>
        </p:nvSpPr>
        <p:spPr bwMode="auto">
          <a:xfrm>
            <a:off x="3557332" y="2759055"/>
            <a:ext cx="1605743" cy="280464"/>
          </a:xfrm>
          <a:prstGeom prst="roundRect">
            <a:avLst>
              <a:gd name="adj" fmla="val 13125"/>
            </a:avLst>
          </a:prstGeom>
          <a:solidFill>
            <a:srgbClr val="00B05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itchFamily="34" charset="-122"/>
              <a:ea typeface="微软雅黑" pitchFamily="34" charset="-122"/>
            </a:endParaRPr>
          </a:p>
        </p:txBody>
      </p:sp>
      <p:sp>
        <p:nvSpPr>
          <p:cNvPr id="51" name="Text Box 16"/>
          <p:cNvSpPr txBox="1">
            <a:spLocks noChangeArrowheads="1"/>
          </p:cNvSpPr>
          <p:nvPr/>
        </p:nvSpPr>
        <p:spPr bwMode="auto">
          <a:xfrm>
            <a:off x="3563020" y="2758356"/>
            <a:ext cx="1610072" cy="307777"/>
          </a:xfrm>
          <a:prstGeom prst="rect">
            <a:avLst/>
          </a:prstGeom>
          <a:solidFill>
            <a:srgbClr val="0070C0"/>
          </a:solidFill>
          <a:ln>
            <a:noFill/>
          </a:ln>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50000"/>
              </a:spcBef>
              <a:spcAft>
                <a:spcPct val="0"/>
              </a:spcAft>
            </a:pPr>
            <a:r>
              <a:rPr lang="zh-CN" altLang="en-US" sz="1400" dirty="0" smtClean="0">
                <a:solidFill>
                  <a:srgbClr val="FFFFFF"/>
                </a:solidFill>
                <a:latin typeface="Arial" pitchFamily="34" charset="0"/>
                <a:ea typeface="华文细黑" pitchFamily="2" charset="-122"/>
              </a:rPr>
              <a:t>单击添加</a:t>
            </a:r>
            <a:endParaRPr lang="en-US" sz="1400" dirty="0" smtClean="0">
              <a:solidFill>
                <a:srgbClr val="FFFFFF"/>
              </a:solidFill>
              <a:latin typeface="Arial" pitchFamily="34" charset="0"/>
              <a:ea typeface="华文细黑" pitchFamily="2" charset="-122"/>
            </a:endParaRPr>
          </a:p>
        </p:txBody>
      </p:sp>
      <p:sp>
        <p:nvSpPr>
          <p:cNvPr id="52" name="AutoShape 17"/>
          <p:cNvSpPr>
            <a:spLocks noChangeArrowheads="1"/>
          </p:cNvSpPr>
          <p:nvPr/>
        </p:nvSpPr>
        <p:spPr bwMode="auto">
          <a:xfrm>
            <a:off x="3475097" y="3110933"/>
            <a:ext cx="1774541"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Arial" pitchFamily="34" charset="0"/>
                <a:ea typeface="华文细黑" pitchFamily="2" charset="-122"/>
              </a:rPr>
              <a:t>单击添加内容文字</a:t>
            </a:r>
          </a:p>
        </p:txBody>
      </p:sp>
      <p:cxnSp>
        <p:nvCxnSpPr>
          <p:cNvPr id="53" name="AutoShape 18"/>
          <p:cNvCxnSpPr>
            <a:cxnSpLocks noChangeShapeType="1"/>
            <a:stCxn id="40" idx="2"/>
            <a:endCxn id="51" idx="0"/>
          </p:cNvCxnSpPr>
          <p:nvPr/>
        </p:nvCxnSpPr>
        <p:spPr bwMode="auto">
          <a:xfrm>
            <a:off x="4362368" y="2340956"/>
            <a:ext cx="5688" cy="4174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4" name="AutoShape 19"/>
          <p:cNvCxnSpPr>
            <a:cxnSpLocks noChangeShapeType="1"/>
          </p:cNvCxnSpPr>
          <p:nvPr/>
        </p:nvCxnSpPr>
        <p:spPr bwMode="auto">
          <a:xfrm rot="5400000">
            <a:off x="2818207" y="1189421"/>
            <a:ext cx="369525" cy="2718799"/>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pic>
        <p:nvPicPr>
          <p:cNvPr id="55" name="Picture 21" descr="4"/>
          <p:cNvPicPr>
            <a:picLocks noChangeAspect="1" noChangeArrowheads="1"/>
          </p:cNvPicPr>
          <p:nvPr/>
        </p:nvPicPr>
        <p:blipFill rotWithShape="1">
          <a:blip r:embed="rId6">
            <a:extLst>
              <a:ext uri="{28A0092B-C50C-407E-A947-70E740481C1C}">
                <a14:useLocalDpi xmlns:a14="http://schemas.microsoft.com/office/drawing/2010/main" val="0"/>
              </a:ext>
            </a:extLst>
          </a:blip>
          <a:srcRect b="20371"/>
          <a:stretch/>
        </p:blipFill>
        <p:spPr bwMode="auto">
          <a:xfrm>
            <a:off x="5295805" y="2961614"/>
            <a:ext cx="481867" cy="161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6" name="AutoShape 19"/>
          <p:cNvCxnSpPr>
            <a:cxnSpLocks noChangeShapeType="1"/>
          </p:cNvCxnSpPr>
          <p:nvPr/>
        </p:nvCxnSpPr>
        <p:spPr bwMode="auto">
          <a:xfrm rot="16200000" flipH="1">
            <a:off x="5515528" y="1191918"/>
            <a:ext cx="418971" cy="2718799"/>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slow" p14:dur="1400" advClick="0" advTm="8000">
        <p14:doors dir="vert"/>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heel(4)">
                                      <p:cBhvr>
                                        <p:cTn id="7" dur="1000"/>
                                        <p:tgtEl>
                                          <p:spTgt spid="38"/>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anim calcmode="lin" valueType="num">
                                      <p:cBhvr>
                                        <p:cTn id="11" dur="500" fill="hold"/>
                                        <p:tgtEl>
                                          <p:spTgt spid="37"/>
                                        </p:tgtEl>
                                        <p:attrNameLst>
                                          <p:attrName>ppt_x</p:attrName>
                                        </p:attrNameLst>
                                      </p:cBhvr>
                                      <p:tavLst>
                                        <p:tav tm="0">
                                          <p:val>
                                            <p:strVal val="#ppt_x"/>
                                          </p:val>
                                        </p:tav>
                                        <p:tav tm="100000">
                                          <p:val>
                                            <p:strVal val="#ppt_x"/>
                                          </p:val>
                                        </p:tav>
                                      </p:tavLst>
                                    </p:anim>
                                    <p:anim calcmode="lin" valueType="num">
                                      <p:cBhvr>
                                        <p:cTn id="12" dur="500" fill="hold"/>
                                        <p:tgtEl>
                                          <p:spTgt spid="3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anim calcmode="lin" valueType="num">
                                      <p:cBhvr>
                                        <p:cTn id="16" dur="500" fill="hold"/>
                                        <p:tgtEl>
                                          <p:spTgt spid="40"/>
                                        </p:tgtEl>
                                        <p:attrNameLst>
                                          <p:attrName>ppt_x</p:attrName>
                                        </p:attrNameLst>
                                      </p:cBhvr>
                                      <p:tavLst>
                                        <p:tav tm="0">
                                          <p:val>
                                            <p:strVal val="#ppt_x"/>
                                          </p:val>
                                        </p:tav>
                                        <p:tav tm="100000">
                                          <p:val>
                                            <p:strVal val="#ppt_x"/>
                                          </p:val>
                                        </p:tav>
                                      </p:tavLst>
                                    </p:anim>
                                    <p:anim calcmode="lin" valueType="num">
                                      <p:cBhvr>
                                        <p:cTn id="17" dur="500" fill="hold"/>
                                        <p:tgtEl>
                                          <p:spTgt spid="4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anim calcmode="lin" valueType="num">
                                      <p:cBhvr>
                                        <p:cTn id="22" dur="500" fill="hold"/>
                                        <p:tgtEl>
                                          <p:spTgt spid="39"/>
                                        </p:tgtEl>
                                        <p:attrNameLst>
                                          <p:attrName>ppt_x</p:attrName>
                                        </p:attrNameLst>
                                      </p:cBhvr>
                                      <p:tavLst>
                                        <p:tav tm="0">
                                          <p:val>
                                            <p:strVal val="#ppt_x"/>
                                          </p:val>
                                        </p:tav>
                                        <p:tav tm="100000">
                                          <p:val>
                                            <p:strVal val="#ppt_x"/>
                                          </p:val>
                                        </p:tav>
                                      </p:tavLst>
                                    </p:anim>
                                    <p:anim calcmode="lin" valueType="num">
                                      <p:cBhvr>
                                        <p:cTn id="23" dur="500" fill="hold"/>
                                        <p:tgtEl>
                                          <p:spTgt spid="3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up)">
                                      <p:cBhvr>
                                        <p:cTn id="27" dur="500"/>
                                        <p:tgtEl>
                                          <p:spTgt spid="5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up)">
                                      <p:cBhvr>
                                        <p:cTn id="33" dur="500"/>
                                        <p:tgtEl>
                                          <p:spTgt spid="53"/>
                                        </p:tgtEl>
                                      </p:cBhvr>
                                    </p:animEffect>
                                  </p:childTnLst>
                                </p:cTn>
                              </p:par>
                            </p:childTnLst>
                          </p:cTn>
                        </p:par>
                        <p:par>
                          <p:cTn id="34" fill="hold">
                            <p:stCondLst>
                              <p:cond delay="2000"/>
                            </p:stCondLst>
                            <p:childTnLst>
                              <p:par>
                                <p:cTn id="35" presetID="47"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anim calcmode="lin" valueType="num">
                                      <p:cBhvr>
                                        <p:cTn id="38" dur="500" fill="hold"/>
                                        <p:tgtEl>
                                          <p:spTgt spid="44"/>
                                        </p:tgtEl>
                                        <p:attrNameLst>
                                          <p:attrName>ppt_x</p:attrName>
                                        </p:attrNameLst>
                                      </p:cBhvr>
                                      <p:tavLst>
                                        <p:tav tm="0">
                                          <p:val>
                                            <p:strVal val="#ppt_x"/>
                                          </p:val>
                                        </p:tav>
                                        <p:tav tm="100000">
                                          <p:val>
                                            <p:strVal val="#ppt_x"/>
                                          </p:val>
                                        </p:tav>
                                      </p:tavLst>
                                    </p:anim>
                                    <p:anim calcmode="lin" valueType="num">
                                      <p:cBhvr>
                                        <p:cTn id="39" dur="500" fill="hold"/>
                                        <p:tgtEl>
                                          <p:spTgt spid="4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anim calcmode="lin" valueType="num">
                                      <p:cBhvr>
                                        <p:cTn id="43" dur="500" fill="hold"/>
                                        <p:tgtEl>
                                          <p:spTgt spid="46"/>
                                        </p:tgtEl>
                                        <p:attrNameLst>
                                          <p:attrName>ppt_x</p:attrName>
                                        </p:attrNameLst>
                                      </p:cBhvr>
                                      <p:tavLst>
                                        <p:tav tm="0">
                                          <p:val>
                                            <p:strVal val="#ppt_x"/>
                                          </p:val>
                                        </p:tav>
                                        <p:tav tm="100000">
                                          <p:val>
                                            <p:strVal val="#ppt_x"/>
                                          </p:val>
                                        </p:tav>
                                      </p:tavLst>
                                    </p:anim>
                                    <p:anim calcmode="lin" valueType="num">
                                      <p:cBhvr>
                                        <p:cTn id="44" dur="500" fill="hold"/>
                                        <p:tgtEl>
                                          <p:spTgt spid="46"/>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47" presetClass="entr" presetSubtype="0"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anim calcmode="lin" valueType="num">
                                      <p:cBhvr>
                                        <p:cTn id="49" dur="500" fill="hold"/>
                                        <p:tgtEl>
                                          <p:spTgt spid="50"/>
                                        </p:tgtEl>
                                        <p:attrNameLst>
                                          <p:attrName>ppt_x</p:attrName>
                                        </p:attrNameLst>
                                      </p:cBhvr>
                                      <p:tavLst>
                                        <p:tav tm="0">
                                          <p:val>
                                            <p:strVal val="#ppt_x"/>
                                          </p:val>
                                        </p:tav>
                                        <p:tav tm="100000">
                                          <p:val>
                                            <p:strVal val="#ppt_x"/>
                                          </p:val>
                                        </p:tav>
                                      </p:tavLst>
                                    </p:anim>
                                    <p:anim calcmode="lin" valueType="num">
                                      <p:cBhvr>
                                        <p:cTn id="50" dur="500" fill="hold"/>
                                        <p:tgtEl>
                                          <p:spTgt spid="5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anim calcmode="lin" valueType="num">
                                      <p:cBhvr>
                                        <p:cTn id="54" dur="500" fill="hold"/>
                                        <p:tgtEl>
                                          <p:spTgt spid="52"/>
                                        </p:tgtEl>
                                        <p:attrNameLst>
                                          <p:attrName>ppt_x</p:attrName>
                                        </p:attrNameLst>
                                      </p:cBhvr>
                                      <p:tavLst>
                                        <p:tav tm="0">
                                          <p:val>
                                            <p:strVal val="#ppt_x"/>
                                          </p:val>
                                        </p:tav>
                                        <p:tav tm="100000">
                                          <p:val>
                                            <p:strVal val="#ppt_x"/>
                                          </p:val>
                                        </p:tav>
                                      </p:tavLst>
                                    </p:anim>
                                    <p:anim calcmode="lin" valueType="num">
                                      <p:cBhvr>
                                        <p:cTn id="55" dur="500" fill="hold"/>
                                        <p:tgtEl>
                                          <p:spTgt spid="52"/>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anim calcmode="lin" valueType="num">
                                      <p:cBhvr>
                                        <p:cTn id="60" dur="500" fill="hold"/>
                                        <p:tgtEl>
                                          <p:spTgt spid="49"/>
                                        </p:tgtEl>
                                        <p:attrNameLst>
                                          <p:attrName>ppt_x</p:attrName>
                                        </p:attrNameLst>
                                      </p:cBhvr>
                                      <p:tavLst>
                                        <p:tav tm="0">
                                          <p:val>
                                            <p:strVal val="#ppt_x"/>
                                          </p:val>
                                        </p:tav>
                                        <p:tav tm="100000">
                                          <p:val>
                                            <p:strVal val="#ppt_x"/>
                                          </p:val>
                                        </p:tav>
                                      </p:tavLst>
                                    </p:anim>
                                    <p:anim calcmode="lin" valueType="num">
                                      <p:cBhvr>
                                        <p:cTn id="61" dur="500" fill="hold"/>
                                        <p:tgtEl>
                                          <p:spTgt spid="49"/>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anim calcmode="lin" valueType="num">
                                      <p:cBhvr>
                                        <p:cTn id="65" dur="500" fill="hold"/>
                                        <p:tgtEl>
                                          <p:spTgt spid="47"/>
                                        </p:tgtEl>
                                        <p:attrNameLst>
                                          <p:attrName>ppt_x</p:attrName>
                                        </p:attrNameLst>
                                      </p:cBhvr>
                                      <p:tavLst>
                                        <p:tav tm="0">
                                          <p:val>
                                            <p:strVal val="#ppt_x"/>
                                          </p:val>
                                        </p:tav>
                                        <p:tav tm="100000">
                                          <p:val>
                                            <p:strVal val="#ppt_x"/>
                                          </p:val>
                                        </p:tav>
                                      </p:tavLst>
                                    </p:anim>
                                    <p:anim calcmode="lin" valueType="num">
                                      <p:cBhvr>
                                        <p:cTn id="66" dur="500" fill="hold"/>
                                        <p:tgtEl>
                                          <p:spTgt spid="47"/>
                                        </p:tgtEl>
                                        <p:attrNameLst>
                                          <p:attrName>ppt_y</p:attrName>
                                        </p:attrNameLst>
                                      </p:cBhvr>
                                      <p:tavLst>
                                        <p:tav tm="0">
                                          <p:val>
                                            <p:strVal val="#ppt_y-.1"/>
                                          </p:val>
                                        </p:tav>
                                        <p:tav tm="100000">
                                          <p:val>
                                            <p:strVal val="#ppt_y"/>
                                          </p:val>
                                        </p:tav>
                                      </p:tavLst>
                                    </p:anim>
                                  </p:childTnLst>
                                </p:cTn>
                              </p:par>
                            </p:childTnLst>
                          </p:cTn>
                        </p:par>
                        <p:par>
                          <p:cTn id="67" fill="hold">
                            <p:stCondLst>
                              <p:cond delay="3500"/>
                            </p:stCondLst>
                            <p:childTnLst>
                              <p:par>
                                <p:cTn id="68" presetID="52" presetClass="entr" presetSubtype="0"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Scale>
                                      <p:cBhvr>
                                        <p:cTn id="70" dur="5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500" decel="50000" fill="hold">
                                          <p:stCondLst>
                                            <p:cond delay="0"/>
                                          </p:stCondLst>
                                        </p:cTn>
                                        <p:tgtEl>
                                          <p:spTgt spid="45"/>
                                        </p:tgtEl>
                                        <p:attrNameLst>
                                          <p:attrName>ppt_x</p:attrName>
                                          <p:attrName>ppt_y</p:attrName>
                                        </p:attrNameLst>
                                      </p:cBhvr>
                                    </p:animMotion>
                                    <p:animEffect transition="in" filter="fade">
                                      <p:cBhvr>
                                        <p:cTn id="72" dur="500"/>
                                        <p:tgtEl>
                                          <p:spTgt spid="45"/>
                                        </p:tgtEl>
                                      </p:cBhvr>
                                    </p:animEffect>
                                  </p:childTnLst>
                                </p:cTn>
                              </p:par>
                              <p:par>
                                <p:cTn id="73" presetID="52" presetClass="entr" presetSubtype="0" fill="hold" grpId="0" nodeType="withEffect">
                                  <p:stCondLst>
                                    <p:cond delay="250"/>
                                  </p:stCondLst>
                                  <p:childTnLst>
                                    <p:set>
                                      <p:cBhvr>
                                        <p:cTn id="74" dur="1" fill="hold">
                                          <p:stCondLst>
                                            <p:cond delay="0"/>
                                          </p:stCondLst>
                                        </p:cTn>
                                        <p:tgtEl>
                                          <p:spTgt spid="51"/>
                                        </p:tgtEl>
                                        <p:attrNameLst>
                                          <p:attrName>style.visibility</p:attrName>
                                        </p:attrNameLst>
                                      </p:cBhvr>
                                      <p:to>
                                        <p:strVal val="visible"/>
                                      </p:to>
                                    </p:set>
                                    <p:animScale>
                                      <p:cBhvr>
                                        <p:cTn id="75" dur="5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500" decel="50000" fill="hold">
                                          <p:stCondLst>
                                            <p:cond delay="0"/>
                                          </p:stCondLst>
                                        </p:cTn>
                                        <p:tgtEl>
                                          <p:spTgt spid="51"/>
                                        </p:tgtEl>
                                        <p:attrNameLst>
                                          <p:attrName>ppt_x</p:attrName>
                                          <p:attrName>ppt_y</p:attrName>
                                        </p:attrNameLst>
                                      </p:cBhvr>
                                    </p:animMotion>
                                    <p:animEffect transition="in" filter="fade">
                                      <p:cBhvr>
                                        <p:cTn id="77" dur="500"/>
                                        <p:tgtEl>
                                          <p:spTgt spid="51"/>
                                        </p:tgtEl>
                                      </p:cBhvr>
                                    </p:animEffect>
                                  </p:childTnLst>
                                </p:cTn>
                              </p:par>
                              <p:par>
                                <p:cTn id="78" presetID="52" presetClass="entr" presetSubtype="0" fill="hold" grpId="0" nodeType="withEffect">
                                  <p:stCondLst>
                                    <p:cond delay="500"/>
                                  </p:stCondLst>
                                  <p:childTnLst>
                                    <p:set>
                                      <p:cBhvr>
                                        <p:cTn id="79" dur="1" fill="hold">
                                          <p:stCondLst>
                                            <p:cond delay="0"/>
                                          </p:stCondLst>
                                        </p:cTn>
                                        <p:tgtEl>
                                          <p:spTgt spid="48"/>
                                        </p:tgtEl>
                                        <p:attrNameLst>
                                          <p:attrName>style.visibility</p:attrName>
                                        </p:attrNameLst>
                                      </p:cBhvr>
                                      <p:to>
                                        <p:strVal val="visible"/>
                                      </p:to>
                                    </p:set>
                                    <p:animScale>
                                      <p:cBhvr>
                                        <p:cTn id="80"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500" decel="50000" fill="hold">
                                          <p:stCondLst>
                                            <p:cond delay="0"/>
                                          </p:stCondLst>
                                        </p:cTn>
                                        <p:tgtEl>
                                          <p:spTgt spid="48"/>
                                        </p:tgtEl>
                                        <p:attrNameLst>
                                          <p:attrName>ppt_x</p:attrName>
                                          <p:attrName>ppt_y</p:attrName>
                                        </p:attrNameLst>
                                      </p:cBhvr>
                                    </p:animMotion>
                                    <p:animEffect transition="in" filter="fade">
                                      <p:cBhvr>
                                        <p:cTn id="82" dur="500"/>
                                        <p:tgtEl>
                                          <p:spTgt spid="48"/>
                                        </p:tgtEl>
                                      </p:cBhvr>
                                    </p:animEffect>
                                  </p:childTnLst>
                                </p:cTn>
                              </p:par>
                            </p:childTnLst>
                          </p:cTn>
                        </p:par>
                        <p:par>
                          <p:cTn id="83" fill="hold">
                            <p:stCondLst>
                              <p:cond delay="4500"/>
                            </p:stCondLst>
                            <p:childTnLst>
                              <p:par>
                                <p:cTn id="84" presetID="49" presetClass="entr" presetSubtype="0" decel="100000" fill="hold"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250" fill="hold"/>
                                        <p:tgtEl>
                                          <p:spTgt spid="41"/>
                                        </p:tgtEl>
                                        <p:attrNameLst>
                                          <p:attrName>ppt_w</p:attrName>
                                        </p:attrNameLst>
                                      </p:cBhvr>
                                      <p:tavLst>
                                        <p:tav tm="0">
                                          <p:val>
                                            <p:fltVal val="0"/>
                                          </p:val>
                                        </p:tav>
                                        <p:tav tm="100000">
                                          <p:val>
                                            <p:strVal val="#ppt_w"/>
                                          </p:val>
                                        </p:tav>
                                      </p:tavLst>
                                    </p:anim>
                                    <p:anim calcmode="lin" valueType="num">
                                      <p:cBhvr>
                                        <p:cTn id="87" dur="250" fill="hold"/>
                                        <p:tgtEl>
                                          <p:spTgt spid="41"/>
                                        </p:tgtEl>
                                        <p:attrNameLst>
                                          <p:attrName>ppt_h</p:attrName>
                                        </p:attrNameLst>
                                      </p:cBhvr>
                                      <p:tavLst>
                                        <p:tav tm="0">
                                          <p:val>
                                            <p:fltVal val="0"/>
                                          </p:val>
                                        </p:tav>
                                        <p:tav tm="100000">
                                          <p:val>
                                            <p:strVal val="#ppt_h"/>
                                          </p:val>
                                        </p:tav>
                                      </p:tavLst>
                                    </p:anim>
                                    <p:anim calcmode="lin" valueType="num">
                                      <p:cBhvr>
                                        <p:cTn id="88" dur="250" fill="hold"/>
                                        <p:tgtEl>
                                          <p:spTgt spid="41"/>
                                        </p:tgtEl>
                                        <p:attrNameLst>
                                          <p:attrName>style.rotation</p:attrName>
                                        </p:attrNameLst>
                                      </p:cBhvr>
                                      <p:tavLst>
                                        <p:tav tm="0">
                                          <p:val>
                                            <p:fltVal val="360"/>
                                          </p:val>
                                        </p:tav>
                                        <p:tav tm="100000">
                                          <p:val>
                                            <p:fltVal val="0"/>
                                          </p:val>
                                        </p:tav>
                                      </p:tavLst>
                                    </p:anim>
                                    <p:animEffect transition="in" filter="fade">
                                      <p:cBhvr>
                                        <p:cTn id="89" dur="250"/>
                                        <p:tgtEl>
                                          <p:spTgt spid="41"/>
                                        </p:tgtEl>
                                      </p:cBhvr>
                                    </p:animEffect>
                                  </p:childTnLst>
                                </p:cTn>
                              </p:par>
                              <p:par>
                                <p:cTn id="90" presetID="49" presetClass="entr" presetSubtype="0" decel="100000" fill="hold" nodeType="withEffect">
                                  <p:stCondLst>
                                    <p:cond delay="200"/>
                                  </p:stCondLst>
                                  <p:childTnLst>
                                    <p:set>
                                      <p:cBhvr>
                                        <p:cTn id="91" dur="1" fill="hold">
                                          <p:stCondLst>
                                            <p:cond delay="0"/>
                                          </p:stCondLst>
                                        </p:cTn>
                                        <p:tgtEl>
                                          <p:spTgt spid="42"/>
                                        </p:tgtEl>
                                        <p:attrNameLst>
                                          <p:attrName>style.visibility</p:attrName>
                                        </p:attrNameLst>
                                      </p:cBhvr>
                                      <p:to>
                                        <p:strVal val="visible"/>
                                      </p:to>
                                    </p:set>
                                    <p:anim calcmode="lin" valueType="num">
                                      <p:cBhvr>
                                        <p:cTn id="92" dur="250" fill="hold"/>
                                        <p:tgtEl>
                                          <p:spTgt spid="42"/>
                                        </p:tgtEl>
                                        <p:attrNameLst>
                                          <p:attrName>ppt_w</p:attrName>
                                        </p:attrNameLst>
                                      </p:cBhvr>
                                      <p:tavLst>
                                        <p:tav tm="0">
                                          <p:val>
                                            <p:fltVal val="0"/>
                                          </p:val>
                                        </p:tav>
                                        <p:tav tm="100000">
                                          <p:val>
                                            <p:strVal val="#ppt_w"/>
                                          </p:val>
                                        </p:tav>
                                      </p:tavLst>
                                    </p:anim>
                                    <p:anim calcmode="lin" valueType="num">
                                      <p:cBhvr>
                                        <p:cTn id="93" dur="250" fill="hold"/>
                                        <p:tgtEl>
                                          <p:spTgt spid="42"/>
                                        </p:tgtEl>
                                        <p:attrNameLst>
                                          <p:attrName>ppt_h</p:attrName>
                                        </p:attrNameLst>
                                      </p:cBhvr>
                                      <p:tavLst>
                                        <p:tav tm="0">
                                          <p:val>
                                            <p:fltVal val="0"/>
                                          </p:val>
                                        </p:tav>
                                        <p:tav tm="100000">
                                          <p:val>
                                            <p:strVal val="#ppt_h"/>
                                          </p:val>
                                        </p:tav>
                                      </p:tavLst>
                                    </p:anim>
                                    <p:anim calcmode="lin" valueType="num">
                                      <p:cBhvr>
                                        <p:cTn id="94" dur="250" fill="hold"/>
                                        <p:tgtEl>
                                          <p:spTgt spid="42"/>
                                        </p:tgtEl>
                                        <p:attrNameLst>
                                          <p:attrName>style.rotation</p:attrName>
                                        </p:attrNameLst>
                                      </p:cBhvr>
                                      <p:tavLst>
                                        <p:tav tm="0">
                                          <p:val>
                                            <p:fltVal val="360"/>
                                          </p:val>
                                        </p:tav>
                                        <p:tav tm="100000">
                                          <p:val>
                                            <p:fltVal val="0"/>
                                          </p:val>
                                        </p:tav>
                                      </p:tavLst>
                                    </p:anim>
                                    <p:animEffect transition="in" filter="fade">
                                      <p:cBhvr>
                                        <p:cTn id="95" dur="250"/>
                                        <p:tgtEl>
                                          <p:spTgt spid="42"/>
                                        </p:tgtEl>
                                      </p:cBhvr>
                                    </p:animEffect>
                                  </p:childTnLst>
                                </p:cTn>
                              </p:par>
                              <p:par>
                                <p:cTn id="96" presetID="49" presetClass="entr" presetSubtype="0" decel="100000" fill="hold" nodeType="withEffect">
                                  <p:stCondLst>
                                    <p:cond delay="400"/>
                                  </p:stCondLst>
                                  <p:childTnLst>
                                    <p:set>
                                      <p:cBhvr>
                                        <p:cTn id="97" dur="1" fill="hold">
                                          <p:stCondLst>
                                            <p:cond delay="0"/>
                                          </p:stCondLst>
                                        </p:cTn>
                                        <p:tgtEl>
                                          <p:spTgt spid="55"/>
                                        </p:tgtEl>
                                        <p:attrNameLst>
                                          <p:attrName>style.visibility</p:attrName>
                                        </p:attrNameLst>
                                      </p:cBhvr>
                                      <p:to>
                                        <p:strVal val="visible"/>
                                      </p:to>
                                    </p:set>
                                    <p:anim calcmode="lin" valueType="num">
                                      <p:cBhvr>
                                        <p:cTn id="98" dur="250" fill="hold"/>
                                        <p:tgtEl>
                                          <p:spTgt spid="55"/>
                                        </p:tgtEl>
                                        <p:attrNameLst>
                                          <p:attrName>ppt_w</p:attrName>
                                        </p:attrNameLst>
                                      </p:cBhvr>
                                      <p:tavLst>
                                        <p:tav tm="0">
                                          <p:val>
                                            <p:fltVal val="0"/>
                                          </p:val>
                                        </p:tav>
                                        <p:tav tm="100000">
                                          <p:val>
                                            <p:strVal val="#ppt_w"/>
                                          </p:val>
                                        </p:tav>
                                      </p:tavLst>
                                    </p:anim>
                                    <p:anim calcmode="lin" valueType="num">
                                      <p:cBhvr>
                                        <p:cTn id="99" dur="250" fill="hold"/>
                                        <p:tgtEl>
                                          <p:spTgt spid="55"/>
                                        </p:tgtEl>
                                        <p:attrNameLst>
                                          <p:attrName>ppt_h</p:attrName>
                                        </p:attrNameLst>
                                      </p:cBhvr>
                                      <p:tavLst>
                                        <p:tav tm="0">
                                          <p:val>
                                            <p:fltVal val="0"/>
                                          </p:val>
                                        </p:tav>
                                        <p:tav tm="100000">
                                          <p:val>
                                            <p:strVal val="#ppt_h"/>
                                          </p:val>
                                        </p:tav>
                                      </p:tavLst>
                                    </p:anim>
                                    <p:anim calcmode="lin" valueType="num">
                                      <p:cBhvr>
                                        <p:cTn id="100" dur="250" fill="hold"/>
                                        <p:tgtEl>
                                          <p:spTgt spid="55"/>
                                        </p:tgtEl>
                                        <p:attrNameLst>
                                          <p:attrName>style.rotation</p:attrName>
                                        </p:attrNameLst>
                                      </p:cBhvr>
                                      <p:tavLst>
                                        <p:tav tm="0">
                                          <p:val>
                                            <p:fltVal val="360"/>
                                          </p:val>
                                        </p:tav>
                                        <p:tav tm="100000">
                                          <p:val>
                                            <p:fltVal val="0"/>
                                          </p:val>
                                        </p:tav>
                                      </p:tavLst>
                                    </p:anim>
                                    <p:animEffect transition="in" filter="fade">
                                      <p:cBhvr>
                                        <p:cTn id="101" dur="250"/>
                                        <p:tgtEl>
                                          <p:spTgt spid="55"/>
                                        </p:tgtEl>
                                      </p:cBhvr>
                                    </p:animEffect>
                                  </p:childTnLst>
                                </p:cTn>
                              </p:par>
                              <p:par>
                                <p:cTn id="102" presetID="49" presetClass="entr" presetSubtype="0" decel="100000" fill="hold" nodeType="withEffect">
                                  <p:stCondLst>
                                    <p:cond delay="600"/>
                                  </p:stCondLst>
                                  <p:childTnLst>
                                    <p:set>
                                      <p:cBhvr>
                                        <p:cTn id="103" dur="1" fill="hold">
                                          <p:stCondLst>
                                            <p:cond delay="0"/>
                                          </p:stCondLst>
                                        </p:cTn>
                                        <p:tgtEl>
                                          <p:spTgt spid="43"/>
                                        </p:tgtEl>
                                        <p:attrNameLst>
                                          <p:attrName>style.visibility</p:attrName>
                                        </p:attrNameLst>
                                      </p:cBhvr>
                                      <p:to>
                                        <p:strVal val="visible"/>
                                      </p:to>
                                    </p:set>
                                    <p:anim calcmode="lin" valueType="num">
                                      <p:cBhvr>
                                        <p:cTn id="104" dur="250" fill="hold"/>
                                        <p:tgtEl>
                                          <p:spTgt spid="43"/>
                                        </p:tgtEl>
                                        <p:attrNameLst>
                                          <p:attrName>ppt_w</p:attrName>
                                        </p:attrNameLst>
                                      </p:cBhvr>
                                      <p:tavLst>
                                        <p:tav tm="0">
                                          <p:val>
                                            <p:fltVal val="0"/>
                                          </p:val>
                                        </p:tav>
                                        <p:tav tm="100000">
                                          <p:val>
                                            <p:strVal val="#ppt_w"/>
                                          </p:val>
                                        </p:tav>
                                      </p:tavLst>
                                    </p:anim>
                                    <p:anim calcmode="lin" valueType="num">
                                      <p:cBhvr>
                                        <p:cTn id="105" dur="250" fill="hold"/>
                                        <p:tgtEl>
                                          <p:spTgt spid="43"/>
                                        </p:tgtEl>
                                        <p:attrNameLst>
                                          <p:attrName>ppt_h</p:attrName>
                                        </p:attrNameLst>
                                      </p:cBhvr>
                                      <p:tavLst>
                                        <p:tav tm="0">
                                          <p:val>
                                            <p:fltVal val="0"/>
                                          </p:val>
                                        </p:tav>
                                        <p:tav tm="100000">
                                          <p:val>
                                            <p:strVal val="#ppt_h"/>
                                          </p:val>
                                        </p:tav>
                                      </p:tavLst>
                                    </p:anim>
                                    <p:anim calcmode="lin" valueType="num">
                                      <p:cBhvr>
                                        <p:cTn id="106" dur="250" fill="hold"/>
                                        <p:tgtEl>
                                          <p:spTgt spid="43"/>
                                        </p:tgtEl>
                                        <p:attrNameLst>
                                          <p:attrName>style.rotation</p:attrName>
                                        </p:attrNameLst>
                                      </p:cBhvr>
                                      <p:tavLst>
                                        <p:tav tm="0">
                                          <p:val>
                                            <p:fltVal val="360"/>
                                          </p:val>
                                        </p:tav>
                                        <p:tav tm="100000">
                                          <p:val>
                                            <p:fltVal val="0"/>
                                          </p:val>
                                        </p:tav>
                                      </p:tavLst>
                                    </p:anim>
                                    <p:animEffect transition="in" filter="fade">
                                      <p:cBhvr>
                                        <p:cTn id="107" dur="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7" grpId="0" animBg="1"/>
      <p:bldP spid="39" grpId="0" animBg="1"/>
      <p:bldP spid="40" grpId="0" animBg="1"/>
      <p:bldP spid="44" grpId="0" animBg="1"/>
      <p:bldP spid="45" grpId="0" animBg="1"/>
      <p:bldP spid="46" grpId="0" animBg="1"/>
      <p:bldP spid="47" grpId="0" animBg="1"/>
      <p:bldP spid="48" grpId="0" animBg="1"/>
      <p:bldP spid="49" grpId="0" animBg="1"/>
      <p:bldP spid="50" grpId="0" animBg="1"/>
      <p:bldP spid="51" grpId="0" animBg="1"/>
      <p:bldP spid="5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45" name="组合 1"/>
          <p:cNvGrpSpPr>
            <a:grpSpLocks/>
          </p:cNvGrpSpPr>
          <p:nvPr/>
        </p:nvGrpSpPr>
        <p:grpSpPr bwMode="auto">
          <a:xfrm>
            <a:off x="866775" y="2012950"/>
            <a:ext cx="1195388" cy="1177925"/>
            <a:chOff x="944563" y="2652713"/>
            <a:chExt cx="1195387" cy="1177925"/>
          </a:xfrm>
        </p:grpSpPr>
        <p:grpSp>
          <p:nvGrpSpPr>
            <p:cNvPr id="46" name="Group 5"/>
            <p:cNvGrpSpPr>
              <a:grpSpLocks/>
            </p:cNvGrpSpPr>
            <p:nvPr/>
          </p:nvGrpSpPr>
          <p:grpSpPr bwMode="auto">
            <a:xfrm>
              <a:off x="944563" y="2652713"/>
              <a:ext cx="1181100" cy="1177925"/>
              <a:chOff x="0" y="0"/>
              <a:chExt cx="1288" cy="1286"/>
            </a:xfrm>
          </p:grpSpPr>
          <p:grpSp>
            <p:nvGrpSpPr>
              <p:cNvPr id="48" name="Group 6"/>
              <p:cNvGrpSpPr>
                <a:grpSpLocks/>
              </p:cNvGrpSpPr>
              <p:nvPr/>
            </p:nvGrpSpPr>
            <p:grpSpPr bwMode="auto">
              <a:xfrm rot="650306">
                <a:off x="0" y="0"/>
                <a:ext cx="1288" cy="1286"/>
                <a:chOff x="0" y="0"/>
                <a:chExt cx="1136" cy="1134"/>
              </a:xfrm>
            </p:grpSpPr>
            <p:sp>
              <p:nvSpPr>
                <p:cNvPr id="51" name="Oval 7"/>
                <p:cNvSpPr>
                  <a:spLocks noChangeArrowheads="1"/>
                </p:cNvSpPr>
                <p:nvPr/>
              </p:nvSpPr>
              <p:spPr bwMode="auto">
                <a:xfrm>
                  <a:off x="0" y="0"/>
                  <a:ext cx="1136" cy="1134"/>
                </a:xfrm>
                <a:prstGeom prst="ellipse">
                  <a:avLst/>
                </a:prstGeom>
                <a:gradFill rotWithShape="1">
                  <a:gsLst>
                    <a:gs pos="0">
                      <a:srgbClr val="C0C0C0">
                        <a:alpha val="89999"/>
                      </a:srgbClr>
                    </a:gs>
                    <a:gs pos="50000">
                      <a:srgbClr val="FFFFFF"/>
                    </a:gs>
                    <a:gs pos="100000">
                      <a:srgbClr val="C0C0C0">
                        <a:alpha val="89999"/>
                      </a:srgbClr>
                    </a:gs>
                  </a:gsLst>
                  <a:lin ang="2700000" scaled="1"/>
                </a:gradFill>
                <a:ln w="9525" cmpd="sng">
                  <a:solidFill>
                    <a:srgbClr val="C0C0C0"/>
                  </a:solidFill>
                  <a:round/>
                  <a:headEnd/>
                  <a:tailEnd/>
                </a:ln>
                <a:effectLst/>
                <a:extLst/>
              </p:spPr>
              <p:txBody>
                <a:bodyPr wrap="none" anchor="ctr"/>
                <a:lstStyle/>
                <a:p>
                  <a:pPr algn="l" eaLnBrk="1" fontAlgn="auto" hangingPunct="1">
                    <a:spcBef>
                      <a:spcPts val="0"/>
                    </a:spcBef>
                    <a:spcAft>
                      <a:spcPts val="0"/>
                    </a:spcAft>
                    <a:buClrTx/>
                    <a:buSzTx/>
                    <a:defRPr/>
                  </a:pPr>
                  <a:endParaRPr lang="zh-CN" altLang="en-US" kern="0" dirty="0"/>
                </a:p>
              </p:txBody>
            </p:sp>
            <p:sp>
              <p:nvSpPr>
                <p:cNvPr id="52" name="Oval 8"/>
                <p:cNvSpPr>
                  <a:spLocks noChangeArrowheads="1"/>
                </p:cNvSpPr>
                <p:nvPr/>
              </p:nvSpPr>
              <p:spPr bwMode="auto">
                <a:xfrm>
                  <a:off x="64" y="62"/>
                  <a:ext cx="1008" cy="1010"/>
                </a:xfrm>
                <a:prstGeom prst="ellipse">
                  <a:avLst/>
                </a:prstGeom>
                <a:gradFill rotWithShape="1">
                  <a:gsLst>
                    <a:gs pos="0">
                      <a:srgbClr val="2180C1"/>
                    </a:gs>
                    <a:gs pos="100000">
                      <a:srgbClr val="0846AC"/>
                    </a:gs>
                  </a:gsLst>
                  <a:lin ang="5400000" scaled="1"/>
                </a:gradFill>
                <a:ln w="9525">
                  <a:solidFill>
                    <a:srgbClr val="C0C0C0"/>
                  </a:solidFill>
                  <a:round/>
                  <a:headEnd/>
                  <a:tailEnd/>
                </a:ln>
              </p:spPr>
              <p:txBody>
                <a:bodyPr wrap="none" anchor="ctr"/>
                <a:lstStyle/>
                <a:p>
                  <a:pPr algn="l" eaLnBrk="1" fontAlgn="auto" hangingPunct="1">
                    <a:spcBef>
                      <a:spcPts val="0"/>
                    </a:spcBef>
                    <a:spcAft>
                      <a:spcPts val="0"/>
                    </a:spcAft>
                    <a:buClrTx/>
                    <a:buSzTx/>
                    <a:defRPr/>
                  </a:pPr>
                  <a:endParaRPr lang="zh-CN" altLang="en-US" kern="0" dirty="0"/>
                </a:p>
              </p:txBody>
            </p:sp>
          </p:grpSp>
          <p:sp>
            <p:nvSpPr>
              <p:cNvPr id="49" name="未知"/>
              <p:cNvSpPr>
                <a:spLocks/>
              </p:cNvSpPr>
              <p:nvPr/>
            </p:nvSpPr>
            <p:spPr bwMode="auto">
              <a:xfrm rot="-5400000">
                <a:off x="313" y="395"/>
                <a:ext cx="491"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25998"/>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lstStyle/>
              <a:p>
                <a:pPr algn="l" eaLnBrk="1" fontAlgn="auto" hangingPunct="1">
                  <a:spcBef>
                    <a:spcPts val="0"/>
                  </a:spcBef>
                  <a:spcAft>
                    <a:spcPts val="0"/>
                  </a:spcAft>
                  <a:buClrTx/>
                  <a:buSzTx/>
                  <a:defRPr/>
                </a:pPr>
                <a:endParaRPr lang="zh-CN" altLang="en-US" kern="0" dirty="0"/>
              </a:p>
            </p:txBody>
          </p:sp>
          <p:sp>
            <p:nvSpPr>
              <p:cNvPr id="50" name="未知"/>
              <p:cNvSpPr>
                <a:spLocks/>
              </p:cNvSpPr>
              <p:nvPr/>
            </p:nvSpPr>
            <p:spPr bwMode="auto">
              <a:xfrm rot="5400000">
                <a:off x="474" y="-91"/>
                <a:ext cx="491"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5000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lstStyle/>
              <a:p>
                <a:pPr algn="l" eaLnBrk="1" fontAlgn="auto" hangingPunct="1">
                  <a:spcBef>
                    <a:spcPts val="0"/>
                  </a:spcBef>
                  <a:spcAft>
                    <a:spcPts val="0"/>
                  </a:spcAft>
                  <a:buClrTx/>
                  <a:buSzTx/>
                  <a:defRPr/>
                </a:pPr>
                <a:endParaRPr lang="zh-CN" altLang="en-US" kern="0" dirty="0"/>
              </a:p>
            </p:txBody>
          </p:sp>
        </p:grpSp>
        <p:sp>
          <p:nvSpPr>
            <p:cNvPr id="47" name="Rectangle 25"/>
            <p:cNvSpPr>
              <a:spLocks noChangeArrowheads="1"/>
            </p:cNvSpPr>
            <p:nvPr/>
          </p:nvSpPr>
          <p:spPr bwMode="auto">
            <a:xfrm>
              <a:off x="968376" y="2855913"/>
              <a:ext cx="1171574" cy="769938"/>
            </a:xfrm>
            <a:prstGeom prst="rect">
              <a:avLst/>
            </a:prstGeom>
            <a:noFill/>
            <a:ln>
              <a:noFill/>
            </a:ln>
            <a:effectLst/>
            <a:extLst/>
          </p:spPr>
          <p:txBody>
            <a:bodyPr anchor="ctr"/>
            <a:lstStyle/>
            <a:p>
              <a:pPr eaLnBrk="1" fontAlgn="auto" hangingPunct="1">
                <a:spcBef>
                  <a:spcPts val="0"/>
                </a:spcBef>
                <a:spcAft>
                  <a:spcPts val="0"/>
                </a:spcAft>
                <a:buClrTx/>
                <a:buSzTx/>
                <a:defRPr/>
              </a:pPr>
              <a:r>
                <a:rPr lang="zh-CN" altLang="en-US" b="1" kern="0" dirty="0">
                  <a:solidFill>
                    <a:schemeClr val="bg1"/>
                  </a:solidFill>
                </a:rPr>
                <a:t>文字内容</a:t>
              </a:r>
            </a:p>
          </p:txBody>
        </p:sp>
      </p:grpSp>
      <p:grpSp>
        <p:nvGrpSpPr>
          <p:cNvPr id="53" name="组合 2"/>
          <p:cNvGrpSpPr>
            <a:grpSpLocks/>
          </p:cNvGrpSpPr>
          <p:nvPr/>
        </p:nvGrpSpPr>
        <p:grpSpPr bwMode="auto">
          <a:xfrm>
            <a:off x="3760788" y="1811338"/>
            <a:ext cx="1584325" cy="1581150"/>
            <a:chOff x="3838575" y="2451100"/>
            <a:chExt cx="1584325" cy="1581150"/>
          </a:xfrm>
        </p:grpSpPr>
        <p:grpSp>
          <p:nvGrpSpPr>
            <p:cNvPr id="54" name="Group 11"/>
            <p:cNvGrpSpPr>
              <a:grpSpLocks/>
            </p:cNvGrpSpPr>
            <p:nvPr/>
          </p:nvGrpSpPr>
          <p:grpSpPr bwMode="auto">
            <a:xfrm>
              <a:off x="3838575" y="2451100"/>
              <a:ext cx="1584325" cy="1581150"/>
              <a:chOff x="0" y="0"/>
              <a:chExt cx="1288" cy="1286"/>
            </a:xfrm>
          </p:grpSpPr>
          <p:grpSp>
            <p:nvGrpSpPr>
              <p:cNvPr id="56" name="Group 12"/>
              <p:cNvGrpSpPr>
                <a:grpSpLocks/>
              </p:cNvGrpSpPr>
              <p:nvPr/>
            </p:nvGrpSpPr>
            <p:grpSpPr bwMode="auto">
              <a:xfrm rot="650306">
                <a:off x="0" y="0"/>
                <a:ext cx="1288" cy="1286"/>
                <a:chOff x="0" y="0"/>
                <a:chExt cx="1136" cy="1134"/>
              </a:xfrm>
            </p:grpSpPr>
            <p:sp>
              <p:nvSpPr>
                <p:cNvPr id="59" name="Oval 13"/>
                <p:cNvSpPr>
                  <a:spLocks noChangeArrowheads="1"/>
                </p:cNvSpPr>
                <p:nvPr/>
              </p:nvSpPr>
              <p:spPr bwMode="auto">
                <a:xfrm>
                  <a:off x="0" y="0"/>
                  <a:ext cx="1136" cy="1134"/>
                </a:xfrm>
                <a:prstGeom prst="ellipse">
                  <a:avLst/>
                </a:prstGeom>
                <a:gradFill rotWithShape="1">
                  <a:gsLst>
                    <a:gs pos="0">
                      <a:srgbClr val="C0C0C0">
                        <a:alpha val="89999"/>
                      </a:srgbClr>
                    </a:gs>
                    <a:gs pos="50000">
                      <a:srgbClr val="FFFFFF"/>
                    </a:gs>
                    <a:gs pos="100000">
                      <a:srgbClr val="C0C0C0">
                        <a:alpha val="89999"/>
                      </a:srgbClr>
                    </a:gs>
                  </a:gsLst>
                  <a:lin ang="2700000" scaled="1"/>
                </a:gradFill>
                <a:ln w="9525" cmpd="sng">
                  <a:solidFill>
                    <a:srgbClr val="C0C0C0"/>
                  </a:solidFill>
                  <a:round/>
                  <a:headEnd/>
                  <a:tailEnd/>
                </a:ln>
                <a:effectLst/>
                <a:extLst/>
              </p:spPr>
              <p:txBody>
                <a:bodyPr wrap="none" anchor="ctr"/>
                <a:lstStyle/>
                <a:p>
                  <a:pPr algn="l" eaLnBrk="1" fontAlgn="auto" hangingPunct="1">
                    <a:spcBef>
                      <a:spcPts val="0"/>
                    </a:spcBef>
                    <a:spcAft>
                      <a:spcPts val="0"/>
                    </a:spcAft>
                    <a:buClrTx/>
                    <a:buSzTx/>
                    <a:defRPr/>
                  </a:pPr>
                  <a:endParaRPr lang="zh-CN" altLang="en-US" kern="0" dirty="0"/>
                </a:p>
              </p:txBody>
            </p:sp>
            <p:sp>
              <p:nvSpPr>
                <p:cNvPr id="60" name="Oval 14"/>
                <p:cNvSpPr>
                  <a:spLocks noChangeArrowheads="1"/>
                </p:cNvSpPr>
                <p:nvPr/>
              </p:nvSpPr>
              <p:spPr bwMode="auto">
                <a:xfrm>
                  <a:off x="64" y="62"/>
                  <a:ext cx="1008" cy="1010"/>
                </a:xfrm>
                <a:prstGeom prst="ellipse">
                  <a:avLst/>
                </a:prstGeom>
                <a:gradFill rotWithShape="1">
                  <a:gsLst>
                    <a:gs pos="0">
                      <a:srgbClr val="2180C1"/>
                    </a:gs>
                    <a:gs pos="100000">
                      <a:srgbClr val="0846AC"/>
                    </a:gs>
                  </a:gsLst>
                  <a:lin ang="5400000" scaled="1"/>
                </a:gradFill>
                <a:ln w="9525">
                  <a:solidFill>
                    <a:srgbClr val="C0C0C0"/>
                  </a:solidFill>
                  <a:round/>
                  <a:headEnd/>
                  <a:tailEnd/>
                </a:ln>
              </p:spPr>
              <p:txBody>
                <a:bodyPr wrap="none" anchor="ctr"/>
                <a:lstStyle/>
                <a:p>
                  <a:pPr algn="l" eaLnBrk="1" fontAlgn="auto" hangingPunct="1">
                    <a:spcBef>
                      <a:spcPts val="0"/>
                    </a:spcBef>
                    <a:spcAft>
                      <a:spcPts val="0"/>
                    </a:spcAft>
                    <a:buClrTx/>
                    <a:buSzTx/>
                    <a:defRPr/>
                  </a:pPr>
                  <a:endParaRPr lang="zh-CN" altLang="en-US" kern="0" dirty="0"/>
                </a:p>
              </p:txBody>
            </p:sp>
          </p:grpSp>
          <p:sp>
            <p:nvSpPr>
              <p:cNvPr id="57" name="未知"/>
              <p:cNvSpPr>
                <a:spLocks/>
              </p:cNvSpPr>
              <p:nvPr/>
            </p:nvSpPr>
            <p:spPr bwMode="auto">
              <a:xfrm rot="-5400000">
                <a:off x="313" y="395"/>
                <a:ext cx="491"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25998"/>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lstStyle/>
              <a:p>
                <a:pPr algn="l" eaLnBrk="1" fontAlgn="auto" hangingPunct="1">
                  <a:spcBef>
                    <a:spcPts val="0"/>
                  </a:spcBef>
                  <a:spcAft>
                    <a:spcPts val="0"/>
                  </a:spcAft>
                  <a:buClrTx/>
                  <a:buSzTx/>
                  <a:defRPr/>
                </a:pPr>
                <a:endParaRPr lang="zh-CN" altLang="en-US" kern="0" dirty="0"/>
              </a:p>
            </p:txBody>
          </p:sp>
          <p:sp>
            <p:nvSpPr>
              <p:cNvPr id="58" name="未知"/>
              <p:cNvSpPr>
                <a:spLocks/>
              </p:cNvSpPr>
              <p:nvPr/>
            </p:nvSpPr>
            <p:spPr bwMode="auto">
              <a:xfrm rot="5400000">
                <a:off x="474" y="-91"/>
                <a:ext cx="491"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5000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lstStyle/>
              <a:p>
                <a:pPr algn="l" eaLnBrk="1" fontAlgn="auto" hangingPunct="1">
                  <a:spcBef>
                    <a:spcPts val="0"/>
                  </a:spcBef>
                  <a:spcAft>
                    <a:spcPts val="0"/>
                  </a:spcAft>
                  <a:buClrTx/>
                  <a:buSzTx/>
                  <a:defRPr/>
                </a:pPr>
                <a:endParaRPr lang="zh-CN" altLang="en-US" kern="0" dirty="0"/>
              </a:p>
            </p:txBody>
          </p:sp>
        </p:grpSp>
        <p:sp>
          <p:nvSpPr>
            <p:cNvPr id="55" name="Rectangle 26"/>
            <p:cNvSpPr>
              <a:spLocks noChangeArrowheads="1"/>
            </p:cNvSpPr>
            <p:nvPr/>
          </p:nvSpPr>
          <p:spPr bwMode="auto">
            <a:xfrm>
              <a:off x="4044950" y="2855912"/>
              <a:ext cx="1171575" cy="769938"/>
            </a:xfrm>
            <a:prstGeom prst="rect">
              <a:avLst/>
            </a:prstGeom>
            <a:noFill/>
            <a:ln>
              <a:noFill/>
            </a:ln>
            <a:effectLst/>
            <a:extLst/>
          </p:spPr>
          <p:txBody>
            <a:bodyPr anchor="ctr"/>
            <a:lstStyle/>
            <a:p>
              <a:pPr eaLnBrk="1" fontAlgn="auto" hangingPunct="1">
                <a:spcBef>
                  <a:spcPts val="0"/>
                </a:spcBef>
                <a:spcAft>
                  <a:spcPts val="0"/>
                </a:spcAft>
                <a:buClrTx/>
                <a:buSzTx/>
                <a:defRPr/>
              </a:pPr>
              <a:r>
                <a:rPr lang="zh-CN" altLang="en-US" b="1" kern="0" dirty="0">
                  <a:solidFill>
                    <a:schemeClr val="bg1"/>
                  </a:solidFill>
                </a:rPr>
                <a:t>文字内容</a:t>
              </a:r>
            </a:p>
          </p:txBody>
        </p:sp>
      </p:grpSp>
      <p:grpSp>
        <p:nvGrpSpPr>
          <p:cNvPr id="61" name="Group 76"/>
          <p:cNvGrpSpPr>
            <a:grpSpLocks/>
          </p:cNvGrpSpPr>
          <p:nvPr/>
        </p:nvGrpSpPr>
        <p:grpSpPr bwMode="auto">
          <a:xfrm>
            <a:off x="7058025" y="2012950"/>
            <a:ext cx="1181100" cy="1177925"/>
            <a:chOff x="4495" y="1364"/>
            <a:chExt cx="744" cy="742"/>
          </a:xfrm>
        </p:grpSpPr>
        <p:grpSp>
          <p:nvGrpSpPr>
            <p:cNvPr id="62" name="Group 17"/>
            <p:cNvGrpSpPr>
              <a:grpSpLocks/>
            </p:cNvGrpSpPr>
            <p:nvPr/>
          </p:nvGrpSpPr>
          <p:grpSpPr bwMode="auto">
            <a:xfrm>
              <a:off x="4495" y="1364"/>
              <a:ext cx="744" cy="742"/>
              <a:chOff x="0" y="0"/>
              <a:chExt cx="1288" cy="1286"/>
            </a:xfrm>
          </p:grpSpPr>
          <p:grpSp>
            <p:nvGrpSpPr>
              <p:cNvPr id="64" name="Group 18"/>
              <p:cNvGrpSpPr>
                <a:grpSpLocks/>
              </p:cNvGrpSpPr>
              <p:nvPr/>
            </p:nvGrpSpPr>
            <p:grpSpPr bwMode="auto">
              <a:xfrm rot="650306">
                <a:off x="0" y="0"/>
                <a:ext cx="1288" cy="1286"/>
                <a:chOff x="0" y="0"/>
                <a:chExt cx="1136" cy="1134"/>
              </a:xfrm>
            </p:grpSpPr>
            <p:sp>
              <p:nvSpPr>
                <p:cNvPr id="67" name="Oval 19"/>
                <p:cNvSpPr>
                  <a:spLocks noChangeArrowheads="1"/>
                </p:cNvSpPr>
                <p:nvPr/>
              </p:nvSpPr>
              <p:spPr bwMode="auto">
                <a:xfrm>
                  <a:off x="0" y="0"/>
                  <a:ext cx="1136" cy="1134"/>
                </a:xfrm>
                <a:prstGeom prst="ellipse">
                  <a:avLst/>
                </a:prstGeom>
                <a:gradFill rotWithShape="1">
                  <a:gsLst>
                    <a:gs pos="0">
                      <a:srgbClr val="C0C0C0">
                        <a:alpha val="89999"/>
                      </a:srgbClr>
                    </a:gs>
                    <a:gs pos="50000">
                      <a:srgbClr val="FFFFFF"/>
                    </a:gs>
                    <a:gs pos="100000">
                      <a:srgbClr val="C0C0C0">
                        <a:alpha val="89999"/>
                      </a:srgbClr>
                    </a:gs>
                  </a:gsLst>
                  <a:lin ang="2700000" scaled="1"/>
                </a:gradFill>
                <a:ln w="9525" cmpd="sng">
                  <a:solidFill>
                    <a:srgbClr val="C0C0C0"/>
                  </a:solidFill>
                  <a:round/>
                  <a:headEnd/>
                  <a:tailEnd/>
                </a:ln>
                <a:effectLst/>
                <a:extLst/>
              </p:spPr>
              <p:txBody>
                <a:bodyPr wrap="none" anchor="ctr"/>
                <a:lstStyle/>
                <a:p>
                  <a:pPr algn="l" eaLnBrk="1" fontAlgn="auto" hangingPunct="1">
                    <a:spcBef>
                      <a:spcPts val="0"/>
                    </a:spcBef>
                    <a:spcAft>
                      <a:spcPts val="0"/>
                    </a:spcAft>
                    <a:buClrTx/>
                    <a:buSzTx/>
                    <a:defRPr/>
                  </a:pPr>
                  <a:endParaRPr lang="zh-CN" altLang="en-US" kern="0" dirty="0"/>
                </a:p>
              </p:txBody>
            </p:sp>
            <p:sp>
              <p:nvSpPr>
                <p:cNvPr id="68" name="Oval 20"/>
                <p:cNvSpPr>
                  <a:spLocks noChangeArrowheads="1"/>
                </p:cNvSpPr>
                <p:nvPr/>
              </p:nvSpPr>
              <p:spPr bwMode="auto">
                <a:xfrm>
                  <a:off x="64" y="62"/>
                  <a:ext cx="1008" cy="1010"/>
                </a:xfrm>
                <a:prstGeom prst="ellipse">
                  <a:avLst/>
                </a:prstGeom>
                <a:gradFill rotWithShape="1">
                  <a:gsLst>
                    <a:gs pos="0">
                      <a:srgbClr val="2180C1"/>
                    </a:gs>
                    <a:gs pos="100000">
                      <a:srgbClr val="0846AC"/>
                    </a:gs>
                  </a:gsLst>
                  <a:lin ang="5400000" scaled="1"/>
                </a:gradFill>
                <a:ln w="9525">
                  <a:solidFill>
                    <a:srgbClr val="C0C0C0"/>
                  </a:solidFill>
                  <a:round/>
                  <a:headEnd/>
                  <a:tailEnd/>
                </a:ln>
              </p:spPr>
              <p:txBody>
                <a:bodyPr wrap="none" anchor="ctr"/>
                <a:lstStyle/>
                <a:p>
                  <a:pPr algn="l" eaLnBrk="1" fontAlgn="auto" hangingPunct="1">
                    <a:spcBef>
                      <a:spcPts val="0"/>
                    </a:spcBef>
                    <a:spcAft>
                      <a:spcPts val="0"/>
                    </a:spcAft>
                    <a:buClrTx/>
                    <a:buSzTx/>
                    <a:defRPr/>
                  </a:pPr>
                  <a:endParaRPr lang="zh-CN" altLang="en-US" kern="0" dirty="0"/>
                </a:p>
              </p:txBody>
            </p:sp>
          </p:grpSp>
          <p:sp>
            <p:nvSpPr>
              <p:cNvPr id="65" name="未知"/>
              <p:cNvSpPr>
                <a:spLocks/>
              </p:cNvSpPr>
              <p:nvPr/>
            </p:nvSpPr>
            <p:spPr bwMode="auto">
              <a:xfrm rot="-5400000">
                <a:off x="313" y="395"/>
                <a:ext cx="491"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25998"/>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lstStyle/>
              <a:p>
                <a:pPr algn="l" eaLnBrk="1" fontAlgn="auto" hangingPunct="1">
                  <a:spcBef>
                    <a:spcPts val="0"/>
                  </a:spcBef>
                  <a:spcAft>
                    <a:spcPts val="0"/>
                  </a:spcAft>
                  <a:buClrTx/>
                  <a:buSzTx/>
                  <a:defRPr/>
                </a:pPr>
                <a:endParaRPr lang="zh-CN" altLang="en-US" kern="0" dirty="0"/>
              </a:p>
            </p:txBody>
          </p:sp>
          <p:sp>
            <p:nvSpPr>
              <p:cNvPr id="66" name="未知"/>
              <p:cNvSpPr>
                <a:spLocks/>
              </p:cNvSpPr>
              <p:nvPr/>
            </p:nvSpPr>
            <p:spPr bwMode="auto">
              <a:xfrm rot="5400000">
                <a:off x="474" y="-91"/>
                <a:ext cx="491"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5000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lstStyle/>
              <a:p>
                <a:pPr algn="l" eaLnBrk="1" fontAlgn="auto" hangingPunct="1">
                  <a:spcBef>
                    <a:spcPts val="0"/>
                  </a:spcBef>
                  <a:spcAft>
                    <a:spcPts val="0"/>
                  </a:spcAft>
                  <a:buClrTx/>
                  <a:buSzTx/>
                  <a:defRPr/>
                </a:pPr>
                <a:endParaRPr lang="zh-CN" altLang="en-US" kern="0" dirty="0"/>
              </a:p>
            </p:txBody>
          </p:sp>
        </p:grpSp>
        <p:sp>
          <p:nvSpPr>
            <p:cNvPr id="63" name="Rectangle 27"/>
            <p:cNvSpPr>
              <a:spLocks noChangeArrowheads="1"/>
            </p:cNvSpPr>
            <p:nvPr/>
          </p:nvSpPr>
          <p:spPr bwMode="auto">
            <a:xfrm>
              <a:off x="4498" y="1492"/>
              <a:ext cx="738" cy="485"/>
            </a:xfrm>
            <a:prstGeom prst="rect">
              <a:avLst/>
            </a:prstGeom>
            <a:noFill/>
            <a:ln>
              <a:noFill/>
            </a:ln>
            <a:effectLst/>
            <a:extLst/>
          </p:spPr>
          <p:txBody>
            <a:bodyPr anchor="ctr"/>
            <a:lstStyle/>
            <a:p>
              <a:pPr eaLnBrk="1" fontAlgn="auto" hangingPunct="1">
                <a:spcBef>
                  <a:spcPts val="0"/>
                </a:spcBef>
                <a:spcAft>
                  <a:spcPts val="0"/>
                </a:spcAft>
                <a:buClrTx/>
                <a:buSzTx/>
                <a:defRPr/>
              </a:pPr>
              <a:r>
                <a:rPr lang="zh-CN" altLang="en-US" b="1" kern="0" dirty="0">
                  <a:solidFill>
                    <a:schemeClr val="bg1"/>
                  </a:solidFill>
                </a:rPr>
                <a:t>文字内容</a:t>
              </a:r>
            </a:p>
          </p:txBody>
        </p:sp>
      </p:grpSp>
      <p:sp>
        <p:nvSpPr>
          <p:cNvPr id="69" name="Rectangle 28"/>
          <p:cNvSpPr>
            <a:spLocks noChangeArrowheads="1"/>
          </p:cNvSpPr>
          <p:nvPr/>
        </p:nvSpPr>
        <p:spPr bwMode="auto">
          <a:xfrm>
            <a:off x="2010097" y="1831975"/>
            <a:ext cx="2201863" cy="769938"/>
          </a:xfrm>
          <a:prstGeom prst="rect">
            <a:avLst/>
          </a:prstGeom>
          <a:noFill/>
          <a:ln>
            <a:noFill/>
          </a:ln>
          <a:effectLst/>
          <a:extLst/>
        </p:spPr>
        <p:txBody>
          <a:bodyPr anchor="ctr"/>
          <a:lstStyle/>
          <a:p>
            <a:pPr eaLnBrk="1" fontAlgn="auto" hangingPunct="1">
              <a:lnSpc>
                <a:spcPct val="150000"/>
              </a:lnSpc>
              <a:spcBef>
                <a:spcPts val="0"/>
              </a:spcBef>
              <a:spcAft>
                <a:spcPts val="0"/>
              </a:spcAft>
              <a:buClrTx/>
              <a:buSzTx/>
              <a:defRPr/>
            </a:pPr>
            <a:r>
              <a:rPr lang="zh-CN" altLang="en-US" sz="1400" kern="0" dirty="0"/>
              <a:t>单击此处添加</a:t>
            </a:r>
          </a:p>
          <a:p>
            <a:pPr eaLnBrk="1" fontAlgn="auto" hangingPunct="1">
              <a:lnSpc>
                <a:spcPct val="150000"/>
              </a:lnSpc>
              <a:spcBef>
                <a:spcPts val="0"/>
              </a:spcBef>
              <a:spcAft>
                <a:spcPts val="0"/>
              </a:spcAft>
              <a:buClrTx/>
              <a:buSzTx/>
              <a:defRPr/>
            </a:pPr>
            <a:r>
              <a:rPr lang="zh-CN" altLang="en-US" sz="1400" kern="0" dirty="0"/>
              <a:t>段落文字内容</a:t>
            </a:r>
          </a:p>
        </p:txBody>
      </p:sp>
      <p:sp>
        <p:nvSpPr>
          <p:cNvPr id="70" name="Rectangle 29"/>
          <p:cNvSpPr>
            <a:spLocks noChangeArrowheads="1"/>
          </p:cNvSpPr>
          <p:nvPr/>
        </p:nvSpPr>
        <p:spPr bwMode="auto">
          <a:xfrm>
            <a:off x="2051720" y="2601913"/>
            <a:ext cx="2201863" cy="769937"/>
          </a:xfrm>
          <a:prstGeom prst="rect">
            <a:avLst/>
          </a:prstGeom>
          <a:noFill/>
          <a:ln>
            <a:noFill/>
          </a:ln>
          <a:effectLst/>
          <a:extLst/>
        </p:spPr>
        <p:txBody>
          <a:bodyPr anchor="ctr"/>
          <a:lstStyle/>
          <a:p>
            <a:pPr eaLnBrk="1" fontAlgn="auto" hangingPunct="1">
              <a:lnSpc>
                <a:spcPct val="150000"/>
              </a:lnSpc>
              <a:spcBef>
                <a:spcPts val="0"/>
              </a:spcBef>
              <a:spcAft>
                <a:spcPts val="0"/>
              </a:spcAft>
              <a:buClrTx/>
              <a:buSzTx/>
              <a:defRPr/>
            </a:pPr>
            <a:r>
              <a:rPr lang="zh-CN" altLang="en-US" sz="1400" kern="0" dirty="0"/>
              <a:t>单击此处添加</a:t>
            </a:r>
          </a:p>
          <a:p>
            <a:pPr eaLnBrk="1" fontAlgn="auto" hangingPunct="1">
              <a:lnSpc>
                <a:spcPct val="150000"/>
              </a:lnSpc>
              <a:spcBef>
                <a:spcPts val="0"/>
              </a:spcBef>
              <a:spcAft>
                <a:spcPts val="0"/>
              </a:spcAft>
              <a:buClrTx/>
              <a:buSzTx/>
              <a:defRPr/>
            </a:pPr>
            <a:r>
              <a:rPr lang="zh-CN" altLang="en-US" sz="1400" kern="0" dirty="0"/>
              <a:t>段落文字内容</a:t>
            </a:r>
          </a:p>
        </p:txBody>
      </p:sp>
      <p:sp>
        <p:nvSpPr>
          <p:cNvPr id="71" name="Rectangle 30"/>
          <p:cNvSpPr>
            <a:spLocks noChangeArrowheads="1"/>
          </p:cNvSpPr>
          <p:nvPr/>
        </p:nvSpPr>
        <p:spPr bwMode="auto">
          <a:xfrm>
            <a:off x="5394473" y="1831975"/>
            <a:ext cx="2201863" cy="769938"/>
          </a:xfrm>
          <a:prstGeom prst="rect">
            <a:avLst/>
          </a:prstGeom>
          <a:noFill/>
          <a:ln>
            <a:noFill/>
          </a:ln>
          <a:effectLst/>
          <a:extLst/>
        </p:spPr>
        <p:txBody>
          <a:bodyPr anchor="ctr"/>
          <a:lstStyle/>
          <a:p>
            <a:pPr eaLnBrk="1" fontAlgn="auto" hangingPunct="1">
              <a:lnSpc>
                <a:spcPct val="150000"/>
              </a:lnSpc>
              <a:spcBef>
                <a:spcPts val="0"/>
              </a:spcBef>
              <a:spcAft>
                <a:spcPts val="0"/>
              </a:spcAft>
              <a:buClrTx/>
              <a:buSzTx/>
              <a:defRPr/>
            </a:pPr>
            <a:r>
              <a:rPr lang="zh-CN" altLang="en-US" sz="1400" kern="0" dirty="0"/>
              <a:t>单击此处添加</a:t>
            </a:r>
          </a:p>
          <a:p>
            <a:pPr eaLnBrk="1" fontAlgn="auto" hangingPunct="1">
              <a:lnSpc>
                <a:spcPct val="150000"/>
              </a:lnSpc>
              <a:spcBef>
                <a:spcPts val="0"/>
              </a:spcBef>
              <a:spcAft>
                <a:spcPts val="0"/>
              </a:spcAft>
              <a:buClrTx/>
              <a:buSzTx/>
              <a:defRPr/>
            </a:pPr>
            <a:r>
              <a:rPr lang="zh-CN" altLang="en-US" sz="1400" kern="0" dirty="0"/>
              <a:t>段落文字内容</a:t>
            </a:r>
          </a:p>
        </p:txBody>
      </p:sp>
      <p:sp>
        <p:nvSpPr>
          <p:cNvPr id="72" name="Rectangle 31"/>
          <p:cNvSpPr>
            <a:spLocks noChangeArrowheads="1"/>
          </p:cNvSpPr>
          <p:nvPr/>
        </p:nvSpPr>
        <p:spPr bwMode="auto">
          <a:xfrm>
            <a:off x="5436096" y="2601913"/>
            <a:ext cx="2201863" cy="769937"/>
          </a:xfrm>
          <a:prstGeom prst="rect">
            <a:avLst/>
          </a:prstGeom>
          <a:noFill/>
          <a:ln>
            <a:noFill/>
          </a:ln>
          <a:effectLst/>
          <a:extLst/>
        </p:spPr>
        <p:txBody>
          <a:bodyPr anchor="ctr"/>
          <a:lstStyle/>
          <a:p>
            <a:pPr eaLnBrk="1" fontAlgn="auto" hangingPunct="1">
              <a:lnSpc>
                <a:spcPct val="150000"/>
              </a:lnSpc>
              <a:spcBef>
                <a:spcPts val="0"/>
              </a:spcBef>
              <a:spcAft>
                <a:spcPts val="0"/>
              </a:spcAft>
              <a:buClrTx/>
              <a:buSzTx/>
              <a:defRPr/>
            </a:pPr>
            <a:r>
              <a:rPr lang="zh-CN" altLang="en-US" sz="1400" kern="0" dirty="0"/>
              <a:t>单击此处添加</a:t>
            </a:r>
          </a:p>
          <a:p>
            <a:pPr eaLnBrk="1" fontAlgn="auto" hangingPunct="1">
              <a:lnSpc>
                <a:spcPct val="150000"/>
              </a:lnSpc>
              <a:spcBef>
                <a:spcPts val="0"/>
              </a:spcBef>
              <a:spcAft>
                <a:spcPts val="0"/>
              </a:spcAft>
              <a:buClrTx/>
              <a:buSzTx/>
              <a:defRPr/>
            </a:pPr>
            <a:r>
              <a:rPr lang="zh-CN" altLang="en-US" sz="1400" kern="0" dirty="0"/>
              <a:t>段落文字内容</a:t>
            </a:r>
          </a:p>
        </p:txBody>
      </p:sp>
      <p:sp>
        <p:nvSpPr>
          <p:cNvPr id="73" name="Oval 32"/>
          <p:cNvSpPr>
            <a:spLocks noChangeArrowheads="1"/>
          </p:cNvSpPr>
          <p:nvPr/>
        </p:nvSpPr>
        <p:spPr bwMode="auto">
          <a:xfrm>
            <a:off x="609600" y="3703638"/>
            <a:ext cx="1563688" cy="155575"/>
          </a:xfrm>
          <a:prstGeom prst="ellipse">
            <a:avLst/>
          </a:prstGeom>
          <a:gradFill rotWithShape="1">
            <a:gsLst>
              <a:gs pos="0">
                <a:srgbClr val="000000">
                  <a:alpha val="30000"/>
                </a:srgbClr>
              </a:gs>
              <a:gs pos="100000">
                <a:srgbClr val="000000">
                  <a:alpha val="0"/>
                </a:srgbClr>
              </a:gs>
            </a:gsLst>
            <a:path path="shape">
              <a:fillToRect l="50000" t="50000" r="50000" b="50000"/>
            </a:path>
          </a:gradFill>
          <a:ln>
            <a:noFill/>
          </a:ln>
          <a:effectLst/>
          <a:extLst/>
        </p:spPr>
        <p:txBody>
          <a:bodyPr wrap="none" anchor="ctr"/>
          <a:lstStyle/>
          <a:p>
            <a:pPr algn="l" eaLnBrk="1" fontAlgn="auto" hangingPunct="1">
              <a:spcBef>
                <a:spcPts val="0"/>
              </a:spcBef>
              <a:spcAft>
                <a:spcPts val="0"/>
              </a:spcAft>
              <a:buClrTx/>
              <a:buSzTx/>
              <a:defRPr/>
            </a:pPr>
            <a:endParaRPr lang="zh-CN" altLang="en-US" sz="1400" kern="0" dirty="0">
              <a:solidFill>
                <a:sysClr val="windowText" lastClr="000000"/>
              </a:solidFill>
            </a:endParaRPr>
          </a:p>
        </p:txBody>
      </p:sp>
      <p:sp>
        <p:nvSpPr>
          <p:cNvPr id="74" name="Oval 33"/>
          <p:cNvSpPr>
            <a:spLocks noChangeArrowheads="1"/>
          </p:cNvSpPr>
          <p:nvPr/>
        </p:nvSpPr>
        <p:spPr bwMode="auto">
          <a:xfrm>
            <a:off x="3305175" y="3692525"/>
            <a:ext cx="2520950" cy="249238"/>
          </a:xfrm>
          <a:prstGeom prst="ellipse">
            <a:avLst/>
          </a:prstGeom>
          <a:gradFill rotWithShape="1">
            <a:gsLst>
              <a:gs pos="0">
                <a:srgbClr val="000000">
                  <a:alpha val="30000"/>
                </a:srgbClr>
              </a:gs>
              <a:gs pos="100000">
                <a:srgbClr val="000000">
                  <a:alpha val="0"/>
                </a:srgbClr>
              </a:gs>
            </a:gsLst>
            <a:path path="shape">
              <a:fillToRect l="50000" t="50000" r="50000" b="50000"/>
            </a:path>
          </a:gradFill>
          <a:ln>
            <a:noFill/>
          </a:ln>
          <a:effectLst/>
          <a:extLst/>
        </p:spPr>
        <p:txBody>
          <a:bodyPr wrap="none" anchor="ctr"/>
          <a:lstStyle/>
          <a:p>
            <a:pPr algn="l" eaLnBrk="1" fontAlgn="auto" hangingPunct="1">
              <a:spcBef>
                <a:spcPts val="0"/>
              </a:spcBef>
              <a:spcAft>
                <a:spcPts val="0"/>
              </a:spcAft>
              <a:buClrTx/>
              <a:buSzTx/>
              <a:defRPr/>
            </a:pPr>
            <a:endParaRPr lang="zh-CN" altLang="en-US" sz="1400" kern="0" dirty="0">
              <a:solidFill>
                <a:sysClr val="windowText" lastClr="000000"/>
              </a:solidFill>
            </a:endParaRPr>
          </a:p>
        </p:txBody>
      </p:sp>
      <p:sp>
        <p:nvSpPr>
          <p:cNvPr id="75" name="Oval 32"/>
          <p:cNvSpPr>
            <a:spLocks noChangeArrowheads="1"/>
          </p:cNvSpPr>
          <p:nvPr/>
        </p:nvSpPr>
        <p:spPr bwMode="auto">
          <a:xfrm>
            <a:off x="6865938" y="3703638"/>
            <a:ext cx="1563687" cy="155575"/>
          </a:xfrm>
          <a:prstGeom prst="ellipse">
            <a:avLst/>
          </a:prstGeom>
          <a:gradFill rotWithShape="1">
            <a:gsLst>
              <a:gs pos="0">
                <a:srgbClr val="000000">
                  <a:alpha val="30000"/>
                </a:srgbClr>
              </a:gs>
              <a:gs pos="100000">
                <a:srgbClr val="000000">
                  <a:alpha val="0"/>
                </a:srgbClr>
              </a:gs>
            </a:gsLst>
            <a:path path="shape">
              <a:fillToRect l="50000" t="50000" r="50000" b="50000"/>
            </a:path>
          </a:gradFill>
          <a:ln>
            <a:noFill/>
          </a:ln>
          <a:effectLst/>
          <a:extLst/>
        </p:spPr>
        <p:txBody>
          <a:bodyPr wrap="none" anchor="ctr"/>
          <a:lstStyle/>
          <a:p>
            <a:pPr algn="l" eaLnBrk="1" fontAlgn="auto" hangingPunct="1">
              <a:spcBef>
                <a:spcPts val="0"/>
              </a:spcBef>
              <a:spcAft>
                <a:spcPts val="0"/>
              </a:spcAft>
              <a:buClrTx/>
              <a:buSzTx/>
              <a:defRPr/>
            </a:pPr>
            <a:endParaRPr lang="zh-CN" altLang="en-US" sz="1400" kern="0" dirty="0">
              <a:solidFill>
                <a:sysClr val="windowText" lastClr="000000"/>
              </a:solidFill>
            </a:endParaRPr>
          </a:p>
        </p:txBody>
      </p:sp>
      <p:sp>
        <p:nvSpPr>
          <p:cNvPr id="76" name="Line 23"/>
          <p:cNvSpPr>
            <a:spLocks noChangeShapeType="1"/>
          </p:cNvSpPr>
          <p:nvPr/>
        </p:nvSpPr>
        <p:spPr bwMode="auto">
          <a:xfrm>
            <a:off x="2030413" y="2601913"/>
            <a:ext cx="1712912" cy="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400"/>
          </a:p>
        </p:txBody>
      </p:sp>
      <p:sp>
        <p:nvSpPr>
          <p:cNvPr id="77" name="Line 24"/>
          <p:cNvSpPr>
            <a:spLocks noChangeShapeType="1"/>
          </p:cNvSpPr>
          <p:nvPr/>
        </p:nvSpPr>
        <p:spPr bwMode="auto">
          <a:xfrm>
            <a:off x="5353050" y="2601913"/>
            <a:ext cx="1712913" cy="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400"/>
          </a:p>
        </p:txBody>
      </p:sp>
    </p:spTree>
    <p:extLst>
      <p:ext uri="{BB962C8B-B14F-4D97-AF65-F5344CB8AC3E}">
        <p14:creationId xmlns:p14="http://schemas.microsoft.com/office/powerpoint/2010/main" val="3646483939"/>
      </p:ext>
    </p:extLst>
  </p:cSld>
  <p:clrMapOvr>
    <a:masterClrMapping/>
  </p:clrMapOvr>
  <mc:AlternateContent xmlns:mc="http://schemas.openxmlformats.org/markup-compatibility/2006" xmlns:p14="http://schemas.microsoft.com/office/powerpoint/2010/main">
    <mc:Choice Requires="p14">
      <p:transition spd="slow" p14:dur="2500" advClick="0" advTm="11000">
        <p:checker/>
      </p:transition>
    </mc:Choice>
    <mc:Fallback xmlns="">
      <p:transition spd="slow" advClick="0"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49" presetClass="entr" presetSubtype="0" decel="10000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 calcmode="lin" valueType="num">
                                      <p:cBhvr>
                                        <p:cTn id="13" dur="500" fill="hold"/>
                                        <p:tgtEl>
                                          <p:spTgt spid="45"/>
                                        </p:tgtEl>
                                        <p:attrNameLst>
                                          <p:attrName>style.rotation</p:attrName>
                                        </p:attrNameLst>
                                      </p:cBhvr>
                                      <p:tavLst>
                                        <p:tav tm="0">
                                          <p:val>
                                            <p:fltVal val="360"/>
                                          </p:val>
                                        </p:tav>
                                        <p:tav tm="100000">
                                          <p:val>
                                            <p:fltVal val="0"/>
                                          </p:val>
                                        </p:tav>
                                      </p:tavLst>
                                    </p:anim>
                                    <p:animEffect transition="in" filter="fade">
                                      <p:cBhvr>
                                        <p:cTn id="14" dur="500"/>
                                        <p:tgtEl>
                                          <p:spTgt spid="45"/>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anim calcmode="lin" valueType="num">
                                      <p:cBhvr>
                                        <p:cTn id="18" dur="500" fill="hold"/>
                                        <p:tgtEl>
                                          <p:spTgt spid="73"/>
                                        </p:tgtEl>
                                        <p:attrNameLst>
                                          <p:attrName>ppt_x</p:attrName>
                                        </p:attrNameLst>
                                      </p:cBhvr>
                                      <p:tavLst>
                                        <p:tav tm="0">
                                          <p:val>
                                            <p:strVal val="#ppt_x"/>
                                          </p:val>
                                        </p:tav>
                                        <p:tav tm="100000">
                                          <p:val>
                                            <p:strVal val="#ppt_x"/>
                                          </p:val>
                                        </p:tav>
                                      </p:tavLst>
                                    </p:anim>
                                    <p:anim calcmode="lin" valueType="num">
                                      <p:cBhvr>
                                        <p:cTn id="19" dur="500" fill="hold"/>
                                        <p:tgtEl>
                                          <p:spTgt spid="7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wipe(left)">
                                      <p:cBhvr>
                                        <p:cTn id="23" dur="500"/>
                                        <p:tgtEl>
                                          <p:spTgt spid="76"/>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slide(fromBottom)">
                                      <p:cBhvr>
                                        <p:cTn id="27" dur="500"/>
                                        <p:tgtEl>
                                          <p:spTgt spid="69"/>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slide(fromTop)">
                                      <p:cBhvr>
                                        <p:cTn id="30" dur="500"/>
                                        <p:tgtEl>
                                          <p:spTgt spid="70"/>
                                        </p:tgtEl>
                                      </p:cBhvr>
                                    </p:animEffect>
                                  </p:childTnLst>
                                </p:cTn>
                              </p:par>
                            </p:childTnLst>
                          </p:cTn>
                        </p:par>
                        <p:par>
                          <p:cTn id="31" fill="hold">
                            <p:stCondLst>
                              <p:cond delay="2500"/>
                            </p:stCondLst>
                            <p:childTnLst>
                              <p:par>
                                <p:cTn id="32" presetID="49" presetClass="entr" presetSubtype="0" decel="100000"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 calcmode="lin" valueType="num">
                                      <p:cBhvr>
                                        <p:cTn id="36" dur="500" fill="hold"/>
                                        <p:tgtEl>
                                          <p:spTgt spid="53"/>
                                        </p:tgtEl>
                                        <p:attrNameLst>
                                          <p:attrName>style.rotation</p:attrName>
                                        </p:attrNameLst>
                                      </p:cBhvr>
                                      <p:tavLst>
                                        <p:tav tm="0">
                                          <p:val>
                                            <p:fltVal val="360"/>
                                          </p:val>
                                        </p:tav>
                                        <p:tav tm="100000">
                                          <p:val>
                                            <p:fltVal val="0"/>
                                          </p:val>
                                        </p:tav>
                                      </p:tavLst>
                                    </p:anim>
                                    <p:animEffect transition="in" filter="fade">
                                      <p:cBhvr>
                                        <p:cTn id="37" dur="500"/>
                                        <p:tgtEl>
                                          <p:spTgt spid="53"/>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500"/>
                                        <p:tgtEl>
                                          <p:spTgt spid="74"/>
                                        </p:tgtEl>
                                      </p:cBhvr>
                                    </p:animEffect>
                                    <p:anim calcmode="lin" valueType="num">
                                      <p:cBhvr>
                                        <p:cTn id="41" dur="500" fill="hold"/>
                                        <p:tgtEl>
                                          <p:spTgt spid="74"/>
                                        </p:tgtEl>
                                        <p:attrNameLst>
                                          <p:attrName>ppt_x</p:attrName>
                                        </p:attrNameLst>
                                      </p:cBhvr>
                                      <p:tavLst>
                                        <p:tav tm="0">
                                          <p:val>
                                            <p:strVal val="#ppt_x"/>
                                          </p:val>
                                        </p:tav>
                                        <p:tav tm="100000">
                                          <p:val>
                                            <p:strVal val="#ppt_x"/>
                                          </p:val>
                                        </p:tav>
                                      </p:tavLst>
                                    </p:anim>
                                    <p:anim calcmode="lin" valueType="num">
                                      <p:cBhvr>
                                        <p:cTn id="42" dur="500" fill="hold"/>
                                        <p:tgtEl>
                                          <p:spTgt spid="74"/>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wipe(left)">
                                      <p:cBhvr>
                                        <p:cTn id="46" dur="500"/>
                                        <p:tgtEl>
                                          <p:spTgt spid="77"/>
                                        </p:tgtEl>
                                      </p:cBhvr>
                                    </p:animEffect>
                                  </p:childTnLst>
                                </p:cTn>
                              </p:par>
                            </p:childTnLst>
                          </p:cTn>
                        </p:par>
                        <p:par>
                          <p:cTn id="47" fill="hold">
                            <p:stCondLst>
                              <p:cond delay="3500"/>
                            </p:stCondLst>
                            <p:childTnLst>
                              <p:par>
                                <p:cTn id="48" presetID="12" presetClass="entr" presetSubtype="4"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slide(fromBottom)">
                                      <p:cBhvr>
                                        <p:cTn id="50" dur="500"/>
                                        <p:tgtEl>
                                          <p:spTgt spid="71"/>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slide(fromTop)">
                                      <p:cBhvr>
                                        <p:cTn id="53" dur="500"/>
                                        <p:tgtEl>
                                          <p:spTgt spid="72"/>
                                        </p:tgtEl>
                                      </p:cBhvr>
                                    </p:animEffect>
                                  </p:childTnLst>
                                </p:cTn>
                              </p:par>
                            </p:childTnLst>
                          </p:cTn>
                        </p:par>
                        <p:par>
                          <p:cTn id="54" fill="hold">
                            <p:stCondLst>
                              <p:cond delay="4000"/>
                            </p:stCondLst>
                            <p:childTnLst>
                              <p:par>
                                <p:cTn id="55" presetID="49" presetClass="entr" presetSubtype="0" decel="10000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ppt_w</p:attrName>
                                        </p:attrNameLst>
                                      </p:cBhvr>
                                      <p:tavLst>
                                        <p:tav tm="0">
                                          <p:val>
                                            <p:fltVal val="0"/>
                                          </p:val>
                                        </p:tav>
                                        <p:tav tm="100000">
                                          <p:val>
                                            <p:strVal val="#ppt_w"/>
                                          </p:val>
                                        </p:tav>
                                      </p:tavLst>
                                    </p:anim>
                                    <p:anim calcmode="lin" valueType="num">
                                      <p:cBhvr>
                                        <p:cTn id="58" dur="500" fill="hold"/>
                                        <p:tgtEl>
                                          <p:spTgt spid="61"/>
                                        </p:tgtEl>
                                        <p:attrNameLst>
                                          <p:attrName>ppt_h</p:attrName>
                                        </p:attrNameLst>
                                      </p:cBhvr>
                                      <p:tavLst>
                                        <p:tav tm="0">
                                          <p:val>
                                            <p:fltVal val="0"/>
                                          </p:val>
                                        </p:tav>
                                        <p:tav tm="100000">
                                          <p:val>
                                            <p:strVal val="#ppt_h"/>
                                          </p:val>
                                        </p:tav>
                                      </p:tavLst>
                                    </p:anim>
                                    <p:anim calcmode="lin" valueType="num">
                                      <p:cBhvr>
                                        <p:cTn id="59" dur="500" fill="hold"/>
                                        <p:tgtEl>
                                          <p:spTgt spid="61"/>
                                        </p:tgtEl>
                                        <p:attrNameLst>
                                          <p:attrName>style.rotation</p:attrName>
                                        </p:attrNameLst>
                                      </p:cBhvr>
                                      <p:tavLst>
                                        <p:tav tm="0">
                                          <p:val>
                                            <p:fltVal val="360"/>
                                          </p:val>
                                        </p:tav>
                                        <p:tav tm="100000">
                                          <p:val>
                                            <p:fltVal val="0"/>
                                          </p:val>
                                        </p:tav>
                                      </p:tavLst>
                                    </p:anim>
                                    <p:animEffect transition="in" filter="fade">
                                      <p:cBhvr>
                                        <p:cTn id="60" dur="500"/>
                                        <p:tgtEl>
                                          <p:spTgt spid="61"/>
                                        </p:tgtEl>
                                      </p:cBhvr>
                                    </p:animEffect>
                                  </p:childTnLst>
                                </p:cTn>
                              </p:par>
                              <p:par>
                                <p:cTn id="61" presetID="47"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500"/>
                                        <p:tgtEl>
                                          <p:spTgt spid="75"/>
                                        </p:tgtEl>
                                      </p:cBhvr>
                                    </p:animEffect>
                                    <p:anim calcmode="lin" valueType="num">
                                      <p:cBhvr>
                                        <p:cTn id="64" dur="500" fill="hold"/>
                                        <p:tgtEl>
                                          <p:spTgt spid="75"/>
                                        </p:tgtEl>
                                        <p:attrNameLst>
                                          <p:attrName>ppt_x</p:attrName>
                                        </p:attrNameLst>
                                      </p:cBhvr>
                                      <p:tavLst>
                                        <p:tav tm="0">
                                          <p:val>
                                            <p:strVal val="#ppt_x"/>
                                          </p:val>
                                        </p:tav>
                                        <p:tav tm="100000">
                                          <p:val>
                                            <p:strVal val="#ppt_x"/>
                                          </p:val>
                                        </p:tav>
                                      </p:tavLst>
                                    </p:anim>
                                    <p:anim calcmode="lin" valueType="num">
                                      <p:cBhvr>
                                        <p:cTn id="65"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9" grpId="0"/>
      <p:bldP spid="70" grpId="0"/>
      <p:bldP spid="71" grpId="0"/>
      <p:bldP spid="72" grpId="0"/>
      <p:bldP spid="73" grpId="0" animBg="1"/>
      <p:bldP spid="74" grpId="0" animBg="1"/>
      <p:bldP spid="75" grpId="0" animBg="1"/>
      <p:bldP spid="76" grpId="0" animBg="1"/>
      <p:bldP spid="7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pic>
        <p:nvPicPr>
          <p:cNvPr id="15" name="图片 10"/>
          <p:cNvPicPr>
            <a:picLocks noChangeAspect="1"/>
          </p:cNvPicPr>
          <p:nvPr/>
        </p:nvPicPr>
        <p:blipFill>
          <a:blip r:embed="rId3">
            <a:extLst>
              <a:ext uri="{28A0092B-C50C-407E-A947-70E740481C1C}">
                <a14:useLocalDpi xmlns:a14="http://schemas.microsoft.com/office/drawing/2010/main" val="0"/>
              </a:ext>
            </a:extLst>
          </a:blip>
          <a:srcRect l="3770" r="3268" b="7008"/>
          <a:stretch>
            <a:fillRect/>
          </a:stretch>
        </p:blipFill>
        <p:spPr bwMode="auto">
          <a:xfrm>
            <a:off x="943469" y="1293790"/>
            <a:ext cx="2813601" cy="3166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6" name="组合 11"/>
          <p:cNvGrpSpPr>
            <a:grpSpLocks/>
          </p:cNvGrpSpPr>
          <p:nvPr/>
        </p:nvGrpSpPr>
        <p:grpSpPr bwMode="auto">
          <a:xfrm>
            <a:off x="4055244" y="1367595"/>
            <a:ext cx="3994547" cy="361474"/>
            <a:chOff x="5383369" y="1584101"/>
            <a:chExt cx="4842456" cy="437882"/>
          </a:xfrm>
        </p:grpSpPr>
        <p:sp>
          <p:nvSpPr>
            <p:cNvPr id="17" name="矩形 16"/>
            <p:cNvSpPr/>
            <p:nvPr/>
          </p:nvSpPr>
          <p:spPr>
            <a:xfrm>
              <a:off x="5383369" y="1584101"/>
              <a:ext cx="1919518" cy="4378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0" dirty="0">
                  <a:latin typeface="微软雅黑" panose="020B0503020204020204" pitchFamily="34" charset="-122"/>
                  <a:ea typeface="微软雅黑" panose="020B0503020204020204" pitchFamily="34" charset="-122"/>
                </a:rPr>
                <a:t>点击添加文字</a:t>
              </a:r>
            </a:p>
          </p:txBody>
        </p:sp>
        <p:cxnSp>
          <p:nvCxnSpPr>
            <p:cNvPr id="18" name="直接连接符 17"/>
            <p:cNvCxnSpPr/>
            <p:nvPr/>
          </p:nvCxnSpPr>
          <p:spPr>
            <a:xfrm>
              <a:off x="7147295" y="2020830"/>
              <a:ext cx="307853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30" name="TextBox 10"/>
          <p:cNvSpPr txBox="1">
            <a:spLocks noChangeArrowheads="1"/>
          </p:cNvSpPr>
          <p:nvPr/>
        </p:nvSpPr>
        <p:spPr bwMode="auto">
          <a:xfrm>
            <a:off x="3991426" y="1767404"/>
            <a:ext cx="3879294"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800" b="0" dirty="0">
                <a:latin typeface="微软雅黑" pitchFamily="34" charset="-122"/>
                <a:ea typeface="微软雅黑" pitchFamily="34" charset="-122"/>
              </a:rPr>
              <a:t>我们工作室致力于专业</a:t>
            </a:r>
            <a:r>
              <a:rPr lang="en-US" altLang="zh-CN" sz="800" b="0" dirty="0">
                <a:latin typeface="微软雅黑" pitchFamily="34" charset="-122"/>
                <a:ea typeface="微软雅黑" pitchFamily="34" charset="-122"/>
              </a:rPr>
              <a:t>PPT</a:t>
            </a:r>
            <a:r>
              <a:rPr lang="zh-CN" altLang="en-US" sz="800" b="0" dirty="0">
                <a:latin typeface="微软雅黑" pitchFamily="34" charset="-122"/>
                <a:ea typeface="微软雅黑" pitchFamily="34" charset="-122"/>
              </a:rPr>
              <a:t>模板的发布，课件及汇报</a:t>
            </a:r>
            <a:r>
              <a:rPr lang="en-US" altLang="zh-CN" sz="800" b="0" dirty="0">
                <a:latin typeface="微软雅黑" pitchFamily="34" charset="-122"/>
                <a:ea typeface="微软雅黑" pitchFamily="34" charset="-122"/>
              </a:rPr>
              <a:t>PPT</a:t>
            </a:r>
            <a:r>
              <a:rPr lang="zh-CN" altLang="en-US" sz="800" b="0" dirty="0">
                <a:latin typeface="微软雅黑" pitchFamily="34" charset="-122"/>
                <a:ea typeface="微软雅黑" pitchFamily="34" charset="-122"/>
              </a:rPr>
              <a:t>的美化，并为您提供专业的</a:t>
            </a:r>
            <a:r>
              <a:rPr lang="en-US" altLang="zh-CN" sz="800" b="0" dirty="0">
                <a:latin typeface="微软雅黑" pitchFamily="34" charset="-122"/>
                <a:ea typeface="微软雅黑" pitchFamily="34" charset="-122"/>
              </a:rPr>
              <a:t>PPT</a:t>
            </a:r>
            <a:r>
              <a:rPr lang="zh-CN" altLang="en-US" sz="800" b="0" dirty="0">
                <a:latin typeface="微软雅黑" pitchFamily="34" charset="-122"/>
                <a:ea typeface="微软雅黑" pitchFamily="34" charset="-122"/>
              </a:rPr>
              <a:t>个性定制服务。我们秉承“给您演示的光和热”的理念，为您分担职场压力</a:t>
            </a:r>
            <a:r>
              <a:rPr lang="en-US" altLang="zh-CN" sz="800" b="0" dirty="0">
                <a:latin typeface="微软雅黑" pitchFamily="34" charset="-122"/>
                <a:ea typeface="微软雅黑" pitchFamily="34" charset="-122"/>
              </a:rPr>
              <a:t>,</a:t>
            </a:r>
            <a:r>
              <a:rPr lang="zh-CN" altLang="en-US" sz="800" b="0" dirty="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p>
        </p:txBody>
      </p:sp>
      <p:grpSp>
        <p:nvGrpSpPr>
          <p:cNvPr id="33" name="组合 15"/>
          <p:cNvGrpSpPr>
            <a:grpSpLocks/>
          </p:cNvGrpSpPr>
          <p:nvPr/>
        </p:nvGrpSpPr>
        <p:grpSpPr bwMode="auto">
          <a:xfrm>
            <a:off x="4338552" y="2468030"/>
            <a:ext cx="747832" cy="747832"/>
            <a:chOff x="7984517" y="3067117"/>
            <a:chExt cx="906265" cy="906265"/>
          </a:xfrm>
        </p:grpSpPr>
        <p:sp>
          <p:nvSpPr>
            <p:cNvPr id="34" name="椭圆 33"/>
            <p:cNvSpPr/>
            <p:nvPr/>
          </p:nvSpPr>
          <p:spPr>
            <a:xfrm>
              <a:off x="7984517" y="3067117"/>
              <a:ext cx="906265" cy="90626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a:p>
          </p:txBody>
        </p:sp>
        <p:sp>
          <p:nvSpPr>
            <p:cNvPr id="35" name="文本框 17"/>
            <p:cNvSpPr txBox="1">
              <a:spLocks noChangeArrowheads="1"/>
            </p:cNvSpPr>
            <p:nvPr/>
          </p:nvSpPr>
          <p:spPr bwMode="auto">
            <a:xfrm>
              <a:off x="8102991" y="3334043"/>
              <a:ext cx="787791" cy="41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文本</a:t>
              </a:r>
            </a:p>
          </p:txBody>
        </p:sp>
      </p:grpSp>
      <p:grpSp>
        <p:nvGrpSpPr>
          <p:cNvPr id="36" name="组合 18"/>
          <p:cNvGrpSpPr>
            <a:grpSpLocks/>
          </p:cNvGrpSpPr>
          <p:nvPr/>
        </p:nvGrpSpPr>
        <p:grpSpPr bwMode="auto">
          <a:xfrm>
            <a:off x="5656574" y="2468030"/>
            <a:ext cx="747832" cy="747832"/>
            <a:chOff x="7984517" y="3067117"/>
            <a:chExt cx="906265" cy="906265"/>
          </a:xfrm>
        </p:grpSpPr>
        <p:sp>
          <p:nvSpPr>
            <p:cNvPr id="37" name="椭圆 36"/>
            <p:cNvSpPr/>
            <p:nvPr/>
          </p:nvSpPr>
          <p:spPr>
            <a:xfrm>
              <a:off x="7984517" y="3067117"/>
              <a:ext cx="906265" cy="90626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a:p>
          </p:txBody>
        </p:sp>
        <p:sp>
          <p:nvSpPr>
            <p:cNvPr id="38" name="文本框 20"/>
            <p:cNvSpPr txBox="1">
              <a:spLocks noChangeArrowheads="1"/>
            </p:cNvSpPr>
            <p:nvPr/>
          </p:nvSpPr>
          <p:spPr bwMode="auto">
            <a:xfrm>
              <a:off x="8102991" y="3334043"/>
              <a:ext cx="787791" cy="41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文本</a:t>
              </a:r>
            </a:p>
          </p:txBody>
        </p:sp>
      </p:grpSp>
      <p:grpSp>
        <p:nvGrpSpPr>
          <p:cNvPr id="39" name="组合 21"/>
          <p:cNvGrpSpPr>
            <a:grpSpLocks/>
          </p:cNvGrpSpPr>
          <p:nvPr/>
        </p:nvGrpSpPr>
        <p:grpSpPr bwMode="auto">
          <a:xfrm>
            <a:off x="6974596" y="2468030"/>
            <a:ext cx="747832" cy="747832"/>
            <a:chOff x="7984517" y="3067117"/>
            <a:chExt cx="906265" cy="906265"/>
          </a:xfrm>
        </p:grpSpPr>
        <p:sp>
          <p:nvSpPr>
            <p:cNvPr id="40" name="椭圆 39"/>
            <p:cNvSpPr/>
            <p:nvPr/>
          </p:nvSpPr>
          <p:spPr>
            <a:xfrm>
              <a:off x="7984517" y="3067117"/>
              <a:ext cx="906265" cy="90626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a:p>
          </p:txBody>
        </p:sp>
        <p:sp>
          <p:nvSpPr>
            <p:cNvPr id="41" name="文本框 23"/>
            <p:cNvSpPr txBox="1">
              <a:spLocks noChangeArrowheads="1"/>
            </p:cNvSpPr>
            <p:nvPr/>
          </p:nvSpPr>
          <p:spPr bwMode="auto">
            <a:xfrm>
              <a:off x="8102991" y="3334043"/>
              <a:ext cx="787791" cy="41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文本</a:t>
              </a:r>
            </a:p>
          </p:txBody>
        </p:sp>
      </p:grpSp>
      <p:grpSp>
        <p:nvGrpSpPr>
          <p:cNvPr id="42" name="组合 24"/>
          <p:cNvGrpSpPr>
            <a:grpSpLocks/>
          </p:cNvGrpSpPr>
          <p:nvPr/>
        </p:nvGrpSpPr>
        <p:grpSpPr bwMode="auto">
          <a:xfrm>
            <a:off x="4061197" y="3374989"/>
            <a:ext cx="3994547" cy="361474"/>
            <a:chOff x="5383369" y="1584101"/>
            <a:chExt cx="4842456" cy="437882"/>
          </a:xfrm>
        </p:grpSpPr>
        <p:sp>
          <p:nvSpPr>
            <p:cNvPr id="43" name="矩形 42"/>
            <p:cNvSpPr/>
            <p:nvPr/>
          </p:nvSpPr>
          <p:spPr>
            <a:xfrm>
              <a:off x="5383369" y="1584101"/>
              <a:ext cx="1919517" cy="4378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0" dirty="0">
                  <a:latin typeface="微软雅黑" panose="020B0503020204020204" pitchFamily="34" charset="-122"/>
                  <a:ea typeface="微软雅黑" panose="020B0503020204020204" pitchFamily="34" charset="-122"/>
                </a:rPr>
                <a:t>点击添加文字</a:t>
              </a:r>
            </a:p>
          </p:txBody>
        </p:sp>
        <p:cxnSp>
          <p:nvCxnSpPr>
            <p:cNvPr id="44" name="直接连接符 43"/>
            <p:cNvCxnSpPr/>
            <p:nvPr/>
          </p:nvCxnSpPr>
          <p:spPr>
            <a:xfrm>
              <a:off x="7147293" y="2009291"/>
              <a:ext cx="3078532"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5" name="TextBox 10"/>
          <p:cNvSpPr txBox="1">
            <a:spLocks noChangeArrowheads="1"/>
          </p:cNvSpPr>
          <p:nvPr/>
        </p:nvSpPr>
        <p:spPr bwMode="auto">
          <a:xfrm>
            <a:off x="3996129" y="3774798"/>
            <a:ext cx="3880604"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800" b="0" dirty="0">
                <a:latin typeface="微软雅黑" pitchFamily="34" charset="-122"/>
                <a:ea typeface="微软雅黑" pitchFamily="34" charset="-122"/>
              </a:rPr>
              <a:t>我们工作室致力于专业</a:t>
            </a:r>
            <a:r>
              <a:rPr lang="en-US" altLang="zh-CN" sz="800" b="0" dirty="0">
                <a:latin typeface="微软雅黑" pitchFamily="34" charset="-122"/>
                <a:ea typeface="微软雅黑" pitchFamily="34" charset="-122"/>
              </a:rPr>
              <a:t>PPT</a:t>
            </a:r>
            <a:r>
              <a:rPr lang="zh-CN" altLang="en-US" sz="800" b="0" dirty="0">
                <a:latin typeface="微软雅黑" pitchFamily="34" charset="-122"/>
                <a:ea typeface="微软雅黑" pitchFamily="34" charset="-122"/>
              </a:rPr>
              <a:t>模板的发布，课件及汇报</a:t>
            </a:r>
            <a:r>
              <a:rPr lang="en-US" altLang="zh-CN" sz="800" b="0" dirty="0">
                <a:latin typeface="微软雅黑" pitchFamily="34" charset="-122"/>
                <a:ea typeface="微软雅黑" pitchFamily="34" charset="-122"/>
              </a:rPr>
              <a:t>PPT</a:t>
            </a:r>
            <a:r>
              <a:rPr lang="zh-CN" altLang="en-US" sz="800" b="0" dirty="0">
                <a:latin typeface="微软雅黑" pitchFamily="34" charset="-122"/>
                <a:ea typeface="微软雅黑" pitchFamily="34" charset="-122"/>
              </a:rPr>
              <a:t>的美化，并为您提供专业的</a:t>
            </a:r>
            <a:r>
              <a:rPr lang="en-US" altLang="zh-CN" sz="800" b="0" dirty="0">
                <a:latin typeface="微软雅黑" pitchFamily="34" charset="-122"/>
                <a:ea typeface="微软雅黑" pitchFamily="34" charset="-122"/>
              </a:rPr>
              <a:t>PPT</a:t>
            </a:r>
            <a:r>
              <a:rPr lang="zh-CN" altLang="en-US" sz="800" b="0" dirty="0">
                <a:latin typeface="微软雅黑" pitchFamily="34" charset="-122"/>
                <a:ea typeface="微软雅黑" pitchFamily="34" charset="-122"/>
              </a:rPr>
              <a:t>个性定制服务。我们秉承“给您演示的光和热”的理念，为您分担职场压力</a:t>
            </a:r>
            <a:r>
              <a:rPr lang="en-US" altLang="zh-CN" sz="800" b="0" dirty="0">
                <a:latin typeface="微软雅黑" pitchFamily="34" charset="-122"/>
                <a:ea typeface="微软雅黑" pitchFamily="34" charset="-122"/>
              </a:rPr>
              <a:t>,</a:t>
            </a:r>
            <a:r>
              <a:rPr lang="zh-CN" altLang="en-US" sz="800" b="0" dirty="0">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p>
        </p:txBody>
      </p:sp>
    </p:spTree>
    <p:extLst>
      <p:ext uri="{BB962C8B-B14F-4D97-AF65-F5344CB8AC3E}">
        <p14:creationId xmlns:p14="http://schemas.microsoft.com/office/powerpoint/2010/main" val="4139610083"/>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heel(4)">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900" decel="100000" fill="hold"/>
                                        <p:tgtEl>
                                          <p:spTgt spid="15"/>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iterate type="wd">
                                    <p:tmPct val="10000"/>
                                  </p:iterate>
                                  <p:childTnLst>
                                    <p:set>
                                      <p:cBhvr>
                                        <p:cTn id="24" dur="1" fill="hold">
                                          <p:stCondLst>
                                            <p:cond delay="0"/>
                                          </p:stCondLst>
                                        </p:cTn>
                                        <p:tgtEl>
                                          <p:spTgt spid="30"/>
                                        </p:tgtEl>
                                        <p:attrNameLst>
                                          <p:attrName>style.visibility</p:attrName>
                                        </p:attrNameLst>
                                      </p:cBhvr>
                                      <p:to>
                                        <p:strVal val="visible"/>
                                      </p:to>
                                    </p:set>
                                    <p:animEffect transition="in" filter="wheel(1)">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nodeType="withEffect">
                                  <p:stCondLst>
                                    <p:cond delay="3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nodeType="withEffect">
                                  <p:stCondLst>
                                    <p:cond delay="6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left)">
                                      <p:cBhvr>
                                        <p:cTn id="41" dur="500"/>
                                        <p:tgtEl>
                                          <p:spTgt spid="42"/>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iterate type="wd">
                                    <p:tmPct val="10000"/>
                                  </p:iterate>
                                  <p:childTnLst>
                                    <p:set>
                                      <p:cBhvr>
                                        <p:cTn id="45" dur="1" fill="hold">
                                          <p:stCondLst>
                                            <p:cond delay="0"/>
                                          </p:stCondLst>
                                        </p:cTn>
                                        <p:tgtEl>
                                          <p:spTgt spid="45"/>
                                        </p:tgtEl>
                                        <p:attrNameLst>
                                          <p:attrName>style.visibility</p:attrName>
                                        </p:attrNameLst>
                                      </p:cBhvr>
                                      <p:to>
                                        <p:strVal val="visible"/>
                                      </p:to>
                                    </p:set>
                                    <p:animEffect transition="in" filter="wheel(1)">
                                      <p:cBhvr>
                                        <p:cTn id="4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0"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55"/>
          <p:cNvSpPr txBox="1">
            <a:spLocks noChangeArrowheads="1"/>
          </p:cNvSpPr>
          <p:nvPr/>
        </p:nvSpPr>
        <p:spPr bwMode="auto">
          <a:xfrm>
            <a:off x="952843" y="139511"/>
            <a:ext cx="112979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smtClean="0">
                <a:latin typeface="方正毡笔黑简体" panose="03000509000000000000" pitchFamily="65" charset="-122"/>
                <a:ea typeface="方正毡笔黑简体" panose="03000509000000000000" pitchFamily="65" charset="-122"/>
              </a:rPr>
              <a:t>目  录</a:t>
            </a:r>
            <a:endParaRPr lang="zh-CN" altLang="en-US" sz="2800" b="0" i="0" dirty="0">
              <a:latin typeface="方正毡笔黑简体" panose="03000509000000000000" pitchFamily="65" charset="-122"/>
              <a:ea typeface="方正毡笔黑简体" panose="03000509000000000000" pitchFamily="65" charset="-122"/>
            </a:endParaRPr>
          </a:p>
        </p:txBody>
      </p:sp>
      <p:grpSp>
        <p:nvGrpSpPr>
          <p:cNvPr id="20" name="组合 19"/>
          <p:cNvGrpSpPr>
            <a:grpSpLocks/>
          </p:cNvGrpSpPr>
          <p:nvPr/>
        </p:nvGrpSpPr>
        <p:grpSpPr bwMode="auto">
          <a:xfrm>
            <a:off x="958850" y="889794"/>
            <a:ext cx="2768600" cy="1570037"/>
            <a:chOff x="958486" y="1157048"/>
            <a:chExt cx="2768506" cy="1569660"/>
          </a:xfrm>
        </p:grpSpPr>
        <p:grpSp>
          <p:nvGrpSpPr>
            <p:cNvPr id="23" name="组合 39"/>
            <p:cNvGrpSpPr>
              <a:grpSpLocks/>
            </p:cNvGrpSpPr>
            <p:nvPr/>
          </p:nvGrpSpPr>
          <p:grpSpPr bwMode="auto">
            <a:xfrm>
              <a:off x="1010221" y="1358009"/>
              <a:ext cx="2716771" cy="1162022"/>
              <a:chOff x="1067371" y="1358009"/>
              <a:chExt cx="2716771" cy="1162022"/>
            </a:xfrm>
          </p:grpSpPr>
          <p:sp>
            <p:nvSpPr>
              <p:cNvPr id="35" name="矩形 34"/>
              <p:cNvSpPr/>
              <p:nvPr/>
            </p:nvSpPr>
            <p:spPr>
              <a:xfrm>
                <a:off x="1068022" y="1493517"/>
                <a:ext cx="1022315" cy="923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矩形 35"/>
              <p:cNvSpPr/>
              <p:nvPr/>
            </p:nvSpPr>
            <p:spPr>
              <a:xfrm>
                <a:off x="2003027" y="1358612"/>
                <a:ext cx="1781115" cy="830064"/>
              </a:xfrm>
              <a:prstGeom prst="rect">
                <a:avLst/>
              </a:prstGeom>
            </p:spPr>
            <p:txBody>
              <a:bodyPr wrap="none">
                <a:spAutoFit/>
              </a:bodyPr>
              <a:lstStyle/>
              <a:p>
                <a:pPr fontAlgn="auto">
                  <a:spcBef>
                    <a:spcPts val="0"/>
                  </a:spcBef>
                  <a:spcAft>
                    <a:spcPts val="0"/>
                  </a:spcAft>
                  <a:defRPr/>
                </a:pPr>
                <a:r>
                  <a:rPr lang="zh-CN" altLang="en-US" sz="4800" dirty="0">
                    <a:solidFill>
                      <a:schemeClr val="tx1">
                        <a:lumMod val="75000"/>
                        <a:lumOff val="25000"/>
                      </a:schemeClr>
                    </a:solidFill>
                    <a:latin typeface="微软雅黑" pitchFamily="34" charset="-122"/>
                    <a:ea typeface="微软雅黑" pitchFamily="34" charset="-122"/>
                  </a:rPr>
                  <a:t>目  录</a:t>
                </a:r>
              </a:p>
            </p:txBody>
          </p:sp>
          <p:sp>
            <p:nvSpPr>
              <p:cNvPr id="37" name="TextBox 5"/>
              <p:cNvSpPr txBox="1">
                <a:spLocks noChangeArrowheads="1"/>
              </p:cNvSpPr>
              <p:nvPr/>
            </p:nvSpPr>
            <p:spPr bwMode="auto">
              <a:xfrm>
                <a:off x="2005563" y="2027588"/>
                <a:ext cx="17780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500" b="1" dirty="0">
                    <a:solidFill>
                      <a:srgbClr val="C00000"/>
                    </a:solidFill>
                    <a:latin typeface="Arial" charset="0"/>
                    <a:cs typeface="Arial" charset="0"/>
                  </a:rPr>
                  <a:t>ONTENTS</a:t>
                </a:r>
                <a:endParaRPr lang="zh-CN" altLang="en-US" sz="2500" b="1" dirty="0">
                  <a:solidFill>
                    <a:srgbClr val="C00000"/>
                  </a:solidFill>
                  <a:latin typeface="Arial" charset="0"/>
                  <a:cs typeface="Arial" charset="0"/>
                </a:endParaRPr>
              </a:p>
            </p:txBody>
          </p:sp>
        </p:grpSp>
        <p:sp>
          <p:nvSpPr>
            <p:cNvPr id="34" name="矩形 33"/>
            <p:cNvSpPr/>
            <p:nvPr/>
          </p:nvSpPr>
          <p:spPr>
            <a:xfrm>
              <a:off x="958486" y="1157048"/>
              <a:ext cx="1074333" cy="1569660"/>
            </a:xfrm>
            <a:prstGeom prst="rect">
              <a:avLst/>
            </a:prstGeom>
          </p:spPr>
          <p:txBody>
            <a:bodyPr wrap="none">
              <a:spAutoFit/>
            </a:bodyPr>
            <a:lstStyle/>
            <a:p>
              <a:pPr fontAlgn="auto">
                <a:spcBef>
                  <a:spcPts val="0"/>
                </a:spcBef>
                <a:spcAft>
                  <a:spcPts val="0"/>
                </a:spcAft>
                <a:defRPr/>
              </a:pPr>
              <a:r>
                <a:rPr lang="en-US" altLang="zh-CN"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rPr>
                <a:t>C</a:t>
              </a:r>
              <a:endParaRPr lang="zh-CN" altLang="en-US"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endParaRPr>
            </a:p>
          </p:txBody>
        </p:sp>
      </p:grpSp>
      <p:grpSp>
        <p:nvGrpSpPr>
          <p:cNvPr id="38" name="组合 8"/>
          <p:cNvGrpSpPr>
            <a:grpSpLocks/>
          </p:cNvGrpSpPr>
          <p:nvPr/>
        </p:nvGrpSpPr>
        <p:grpSpPr bwMode="auto">
          <a:xfrm>
            <a:off x="4124325" y="1212056"/>
            <a:ext cx="4073525" cy="500063"/>
            <a:chOff x="4181203" y="1479950"/>
            <a:chExt cx="4074491" cy="499624"/>
          </a:xfrm>
        </p:grpSpPr>
        <p:sp>
          <p:nvSpPr>
            <p:cNvPr id="39" name="矩形 38"/>
            <p:cNvSpPr/>
            <p:nvPr/>
          </p:nvSpPr>
          <p:spPr bwMode="auto">
            <a:xfrm>
              <a:off x="4181203" y="1522775"/>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0" name="椭圆 39"/>
            <p:cNvSpPr/>
            <p:nvPr/>
          </p:nvSpPr>
          <p:spPr bwMode="auto">
            <a:xfrm>
              <a:off x="4305301" y="1565376"/>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1" name="矩形 11"/>
            <p:cNvSpPr>
              <a:spLocks noChangeArrowheads="1"/>
            </p:cNvSpPr>
            <p:nvPr/>
          </p:nvSpPr>
          <p:spPr bwMode="auto">
            <a:xfrm>
              <a:off x="4216136" y="1479950"/>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1</a:t>
              </a:r>
            </a:p>
          </p:txBody>
        </p:sp>
        <p:sp>
          <p:nvSpPr>
            <p:cNvPr id="42" name="TextBox 41"/>
            <p:cNvSpPr txBox="1"/>
            <p:nvPr/>
          </p:nvSpPr>
          <p:spPr bwMode="auto">
            <a:xfrm>
              <a:off x="5318123" y="1565600"/>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3" name="组合 13"/>
          <p:cNvGrpSpPr>
            <a:grpSpLocks/>
          </p:cNvGrpSpPr>
          <p:nvPr/>
        </p:nvGrpSpPr>
        <p:grpSpPr bwMode="auto">
          <a:xfrm>
            <a:off x="4124325" y="1793081"/>
            <a:ext cx="4073525" cy="500063"/>
            <a:chOff x="4181203" y="2060522"/>
            <a:chExt cx="4074491" cy="499624"/>
          </a:xfrm>
        </p:grpSpPr>
        <p:sp>
          <p:nvSpPr>
            <p:cNvPr id="44" name="矩形 43"/>
            <p:cNvSpPr/>
            <p:nvPr/>
          </p:nvSpPr>
          <p:spPr bwMode="auto">
            <a:xfrm>
              <a:off x="4181203" y="2103347"/>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5" name="椭圆 44"/>
            <p:cNvSpPr/>
            <p:nvPr/>
          </p:nvSpPr>
          <p:spPr bwMode="auto">
            <a:xfrm>
              <a:off x="4305301" y="2145948"/>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6" name="矩形 16"/>
            <p:cNvSpPr>
              <a:spLocks noChangeArrowheads="1"/>
            </p:cNvSpPr>
            <p:nvPr/>
          </p:nvSpPr>
          <p:spPr bwMode="auto">
            <a:xfrm>
              <a:off x="4216136" y="2060522"/>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2</a:t>
              </a:r>
            </a:p>
          </p:txBody>
        </p:sp>
        <p:sp>
          <p:nvSpPr>
            <p:cNvPr id="47" name="TextBox 46"/>
            <p:cNvSpPr txBox="1"/>
            <p:nvPr/>
          </p:nvSpPr>
          <p:spPr bwMode="auto">
            <a:xfrm>
              <a:off x="5318123" y="2131897"/>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8" name="组合 18"/>
          <p:cNvGrpSpPr>
            <a:grpSpLocks/>
          </p:cNvGrpSpPr>
          <p:nvPr/>
        </p:nvGrpSpPr>
        <p:grpSpPr bwMode="auto">
          <a:xfrm>
            <a:off x="4124325" y="2359819"/>
            <a:ext cx="4073525" cy="498475"/>
            <a:chOff x="4181203" y="2626579"/>
            <a:chExt cx="4074491" cy="499624"/>
          </a:xfrm>
        </p:grpSpPr>
        <p:sp>
          <p:nvSpPr>
            <p:cNvPr id="49" name="矩形 48"/>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50" name="椭圆 49"/>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51"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3</a:t>
              </a:r>
            </a:p>
          </p:txBody>
        </p:sp>
        <p:sp>
          <p:nvSpPr>
            <p:cNvPr id="52" name="TextBox 51"/>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53" name="组合 23"/>
          <p:cNvGrpSpPr>
            <a:grpSpLocks/>
          </p:cNvGrpSpPr>
          <p:nvPr/>
        </p:nvGrpSpPr>
        <p:grpSpPr bwMode="auto">
          <a:xfrm>
            <a:off x="3835400" y="1243806"/>
            <a:ext cx="68176" cy="3899694"/>
            <a:chOff x="6966170" y="1570075"/>
            <a:chExt cx="63500" cy="2204256"/>
          </a:xfrm>
        </p:grpSpPr>
        <p:cxnSp>
          <p:nvCxnSpPr>
            <p:cNvPr id="54" name="直接连接符 53"/>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5" name="直接连接符 54"/>
            <p:cNvCxnSpPr/>
            <p:nvPr/>
          </p:nvCxnSpPr>
          <p:spPr bwMode="auto">
            <a:xfrm>
              <a:off x="7029670" y="1570075"/>
              <a:ext cx="0" cy="2196549"/>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6" name="组合 26"/>
          <p:cNvGrpSpPr>
            <a:grpSpLocks/>
          </p:cNvGrpSpPr>
          <p:nvPr/>
        </p:nvGrpSpPr>
        <p:grpSpPr bwMode="auto">
          <a:xfrm>
            <a:off x="3835400" y="1248048"/>
            <a:ext cx="69850" cy="2140432"/>
            <a:chOff x="6966170" y="1570075"/>
            <a:chExt cx="63500" cy="2204256"/>
          </a:xfrm>
        </p:grpSpPr>
        <p:cxnSp>
          <p:nvCxnSpPr>
            <p:cNvPr id="57" name="直接连接符 56"/>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8" name="直接连接符 57"/>
            <p:cNvCxnSpPr/>
            <p:nvPr/>
          </p:nvCxnSpPr>
          <p:spPr bwMode="auto">
            <a:xfrm>
              <a:off x="7029670" y="1570075"/>
              <a:ext cx="0" cy="2195552"/>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9" name="组合 18"/>
          <p:cNvGrpSpPr>
            <a:grpSpLocks/>
          </p:cNvGrpSpPr>
          <p:nvPr/>
        </p:nvGrpSpPr>
        <p:grpSpPr bwMode="auto">
          <a:xfrm>
            <a:off x="4124325" y="2938363"/>
            <a:ext cx="4073525" cy="498475"/>
            <a:chOff x="4181203" y="2626579"/>
            <a:chExt cx="4074491" cy="499624"/>
          </a:xfrm>
        </p:grpSpPr>
        <p:sp>
          <p:nvSpPr>
            <p:cNvPr id="60" name="矩形 59"/>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1" name="椭圆 60"/>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2"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dirty="0" smtClean="0">
                  <a:solidFill>
                    <a:srgbClr val="262626"/>
                  </a:solidFill>
                  <a:latin typeface="微软雅黑" pitchFamily="34" charset="-122"/>
                  <a:ea typeface="微软雅黑" pitchFamily="34" charset="-122"/>
                </a:rPr>
                <a:t>4</a:t>
              </a:r>
              <a:endParaRPr lang="en-US" altLang="zh-CN" sz="2000" dirty="0">
                <a:solidFill>
                  <a:srgbClr val="262626"/>
                </a:solidFill>
                <a:latin typeface="微软雅黑" pitchFamily="34" charset="-122"/>
                <a:ea typeface="微软雅黑" pitchFamily="34" charset="-122"/>
              </a:endParaRPr>
            </a:p>
          </p:txBody>
        </p:sp>
        <p:sp>
          <p:nvSpPr>
            <p:cNvPr id="63" name="TextBox 62"/>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spTree>
    <p:extLst>
      <p:ext uri="{BB962C8B-B14F-4D97-AF65-F5344CB8AC3E}">
        <p14:creationId xmlns:p14="http://schemas.microsoft.com/office/powerpoint/2010/main" val="3222944488"/>
      </p:ext>
    </p:extLst>
  </p:cSld>
  <p:clrMapOvr>
    <a:masterClrMapping/>
  </p:clrMapOvr>
  <mc:AlternateContent xmlns:mc="http://schemas.openxmlformats.org/markup-compatibility/2006" xmlns:p14="http://schemas.microsoft.com/office/powerpoint/2010/main">
    <mc:Choice Requires="p14">
      <p:transition spd="slow" p14:dur="1100" advClick="0" advTm="9000">
        <p14:switch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1000"/>
                                        <p:tgtEl>
                                          <p:spTgt spid="19"/>
                                        </p:tgtEl>
                                      </p:cBhvr>
                                    </p:animEffect>
                                  </p:childTnLst>
                                </p:cTn>
                              </p:par>
                              <p:par>
                                <p:cTn id="8" presetID="2" presetClass="entr" presetSubtype="4" fill="hold" nodeType="withEffect">
                                  <p:stCondLst>
                                    <p:cond delay="40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400" fill="hold"/>
                                        <p:tgtEl>
                                          <p:spTgt spid="53"/>
                                        </p:tgtEl>
                                        <p:attrNameLst>
                                          <p:attrName>ppt_x</p:attrName>
                                        </p:attrNameLst>
                                      </p:cBhvr>
                                      <p:tavLst>
                                        <p:tav tm="0">
                                          <p:val>
                                            <p:strVal val="#ppt_x"/>
                                          </p:val>
                                        </p:tav>
                                        <p:tav tm="100000">
                                          <p:val>
                                            <p:strVal val="#ppt_x"/>
                                          </p:val>
                                        </p:tav>
                                      </p:tavLst>
                                    </p:anim>
                                    <p:anim calcmode="lin" valueType="num">
                                      <p:cBhvr additive="base">
                                        <p:cTn id="11" dur="400" fill="hold"/>
                                        <p:tgtEl>
                                          <p:spTgt spid="53"/>
                                        </p:tgtEl>
                                        <p:attrNameLst>
                                          <p:attrName>ppt_y</p:attrName>
                                        </p:attrNameLst>
                                      </p:cBhvr>
                                      <p:tavLst>
                                        <p:tav tm="0">
                                          <p:val>
                                            <p:strVal val="1+#ppt_h/2"/>
                                          </p:val>
                                        </p:tav>
                                        <p:tav tm="100000">
                                          <p:val>
                                            <p:strVal val="#ppt_y"/>
                                          </p:val>
                                        </p:tav>
                                      </p:tavLst>
                                    </p:anim>
                                  </p:childTnLst>
                                </p:cTn>
                              </p:par>
                              <p:par>
                                <p:cTn id="12" presetID="22" presetClass="exit" presetSubtype="4" fill="hold" nodeType="withEffect">
                                  <p:stCondLst>
                                    <p:cond delay="800"/>
                                  </p:stCondLst>
                                  <p:childTnLst>
                                    <p:animEffect transition="out" filter="wipe(down)">
                                      <p:cBhvr>
                                        <p:cTn id="13" dur="200"/>
                                        <p:tgtEl>
                                          <p:spTgt spid="53"/>
                                        </p:tgtEl>
                                      </p:cBhvr>
                                    </p:animEffect>
                                    <p:set>
                                      <p:cBhvr>
                                        <p:cTn id="14" dur="1" fill="hold">
                                          <p:stCondLst>
                                            <p:cond delay="199"/>
                                          </p:stCondLst>
                                        </p:cTn>
                                        <p:tgtEl>
                                          <p:spTgt spid="53"/>
                                        </p:tgtEl>
                                        <p:attrNameLst>
                                          <p:attrName>style.visibility</p:attrName>
                                        </p:attrNameLst>
                                      </p:cBhvr>
                                      <p:to>
                                        <p:strVal val="hidden"/>
                                      </p:to>
                                    </p:set>
                                  </p:childTnLst>
                                </p:cTn>
                              </p:par>
                              <p:par>
                                <p:cTn id="15" presetID="1" presetClass="entr" presetSubtype="0" fill="hold" nodeType="withEffect">
                                  <p:stCondLst>
                                    <p:cond delay="800"/>
                                  </p:stCondLst>
                                  <p:childTnLst>
                                    <p:set>
                                      <p:cBhvr>
                                        <p:cTn id="16" dur="1" fill="hold">
                                          <p:stCondLst>
                                            <p:cond delay="0"/>
                                          </p:stCondLst>
                                        </p:cTn>
                                        <p:tgtEl>
                                          <p:spTgt spid="56"/>
                                        </p:tgtEl>
                                        <p:attrNameLst>
                                          <p:attrName>style.visibility</p:attrName>
                                        </p:attrNameLst>
                                      </p:cBhvr>
                                      <p:to>
                                        <p:strVal val="visible"/>
                                      </p:to>
                                    </p:set>
                                  </p:childTnLst>
                                </p:cTn>
                              </p:par>
                              <p:par>
                                <p:cTn id="17" presetID="12" presetClass="entr" presetSubtype="2" fill="hold" nodeType="withEffect">
                                  <p:stCondLst>
                                    <p:cond delay="10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300"/>
                                        <p:tgtEl>
                                          <p:spTgt spid="20"/>
                                        </p:tgtEl>
                                        <p:attrNameLst>
                                          <p:attrName>ppt_x</p:attrName>
                                        </p:attrNameLst>
                                      </p:cBhvr>
                                      <p:tavLst>
                                        <p:tav tm="0">
                                          <p:val>
                                            <p:strVal val="#ppt_x+#ppt_w*1.125000"/>
                                          </p:val>
                                        </p:tav>
                                        <p:tav tm="100000">
                                          <p:val>
                                            <p:strVal val="#ppt_x"/>
                                          </p:val>
                                        </p:tav>
                                      </p:tavLst>
                                    </p:anim>
                                    <p:animEffect transition="in" filter="wipe(left)">
                                      <p:cBhvr>
                                        <p:cTn id="20" dur="300"/>
                                        <p:tgtEl>
                                          <p:spTgt spid="20"/>
                                        </p:tgtEl>
                                      </p:cBhvr>
                                    </p:animEffect>
                                  </p:childTnLst>
                                </p:cTn>
                              </p:par>
                              <p:par>
                                <p:cTn id="21" presetID="2" presetClass="entr" presetSubtype="2" fill="hold" nodeType="withEffect">
                                  <p:stCondLst>
                                    <p:cond delay="1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300" fill="hold"/>
                                        <p:tgtEl>
                                          <p:spTgt spid="38"/>
                                        </p:tgtEl>
                                        <p:attrNameLst>
                                          <p:attrName>ppt_x</p:attrName>
                                        </p:attrNameLst>
                                      </p:cBhvr>
                                      <p:tavLst>
                                        <p:tav tm="0">
                                          <p:val>
                                            <p:strVal val="1+#ppt_w/2"/>
                                          </p:val>
                                        </p:tav>
                                        <p:tav tm="100000">
                                          <p:val>
                                            <p:strVal val="#ppt_x"/>
                                          </p:val>
                                        </p:tav>
                                      </p:tavLst>
                                    </p:anim>
                                    <p:anim calcmode="lin" valueType="num">
                                      <p:cBhvr additive="base">
                                        <p:cTn id="24" dur="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3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300" fill="hold"/>
                                        <p:tgtEl>
                                          <p:spTgt spid="43"/>
                                        </p:tgtEl>
                                        <p:attrNameLst>
                                          <p:attrName>ppt_x</p:attrName>
                                        </p:attrNameLst>
                                      </p:cBhvr>
                                      <p:tavLst>
                                        <p:tav tm="0">
                                          <p:val>
                                            <p:strVal val="1+#ppt_w/2"/>
                                          </p:val>
                                        </p:tav>
                                        <p:tav tm="100000">
                                          <p:val>
                                            <p:strVal val="#ppt_x"/>
                                          </p:val>
                                        </p:tav>
                                      </p:tavLst>
                                    </p:anim>
                                    <p:anim calcmode="lin" valueType="num">
                                      <p:cBhvr additive="base">
                                        <p:cTn id="28" dur="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4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300" fill="hold"/>
                                        <p:tgtEl>
                                          <p:spTgt spid="48"/>
                                        </p:tgtEl>
                                        <p:attrNameLst>
                                          <p:attrName>ppt_x</p:attrName>
                                        </p:attrNameLst>
                                      </p:cBhvr>
                                      <p:tavLst>
                                        <p:tav tm="0">
                                          <p:val>
                                            <p:strVal val="1+#ppt_w/2"/>
                                          </p:val>
                                        </p:tav>
                                        <p:tav tm="100000">
                                          <p:val>
                                            <p:strVal val="#ppt_x"/>
                                          </p:val>
                                        </p:tav>
                                      </p:tavLst>
                                    </p:anim>
                                    <p:anim calcmode="lin" valueType="num">
                                      <p:cBhvr additive="base">
                                        <p:cTn id="32" dur="300" fill="hold"/>
                                        <p:tgtEl>
                                          <p:spTgt spid="4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50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300" fill="hold"/>
                                        <p:tgtEl>
                                          <p:spTgt spid="59"/>
                                        </p:tgtEl>
                                        <p:attrNameLst>
                                          <p:attrName>ppt_x</p:attrName>
                                        </p:attrNameLst>
                                      </p:cBhvr>
                                      <p:tavLst>
                                        <p:tav tm="0">
                                          <p:val>
                                            <p:strVal val="1+#ppt_w/2"/>
                                          </p:val>
                                        </p:tav>
                                        <p:tav tm="100000">
                                          <p:val>
                                            <p:strVal val="#ppt_x"/>
                                          </p:val>
                                        </p:tav>
                                      </p:tavLst>
                                    </p:anim>
                                    <p:anim calcmode="lin" valueType="num">
                                      <p:cBhvr additive="base">
                                        <p:cTn id="36" dur="3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mph" presetSubtype="0" fill="hold" nodeType="clickEffect">
                                  <p:stCondLst>
                                    <p:cond delay="0"/>
                                  </p:stCondLst>
                                  <p:childTnLst>
                                    <p:animEffect transition="out" filter="fade">
                                      <p:cBhvr>
                                        <p:cTn id="40" dur="500" tmFilter="0, 0; .2, .5; .8, .5; 1, 0"/>
                                        <p:tgtEl>
                                          <p:spTgt spid="48"/>
                                        </p:tgtEl>
                                      </p:cBhvr>
                                    </p:animEffect>
                                    <p:animScale>
                                      <p:cBhvr>
                                        <p:cTn id="41" dur="2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11" name="组合 10"/>
          <p:cNvGrpSpPr>
            <a:grpSpLocks/>
          </p:cNvGrpSpPr>
          <p:nvPr/>
        </p:nvGrpSpPr>
        <p:grpSpPr bwMode="auto">
          <a:xfrm>
            <a:off x="4876801" y="1338713"/>
            <a:ext cx="4108847" cy="3107531"/>
            <a:chOff x="6169358" y="1620078"/>
            <a:chExt cx="4689347" cy="3547325"/>
          </a:xfrm>
        </p:grpSpPr>
        <p:sp>
          <p:nvSpPr>
            <p:cNvPr id="12" name="六边形 11"/>
            <p:cNvSpPr/>
            <p:nvPr/>
          </p:nvSpPr>
          <p:spPr>
            <a:xfrm>
              <a:off x="8025529" y="2201785"/>
              <a:ext cx="2833176" cy="2358088"/>
            </a:xfrm>
            <a:prstGeom prst="hexagon">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六边形 12"/>
            <p:cNvSpPr/>
            <p:nvPr/>
          </p:nvSpPr>
          <p:spPr>
            <a:xfrm>
              <a:off x="7259145" y="1620078"/>
              <a:ext cx="1349326" cy="1163414"/>
            </a:xfrm>
            <a:prstGeom prst="hexagon">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六边形 13"/>
            <p:cNvSpPr/>
            <p:nvPr/>
          </p:nvSpPr>
          <p:spPr>
            <a:xfrm>
              <a:off x="6169358" y="2208581"/>
              <a:ext cx="1349326" cy="1162054"/>
            </a:xfrm>
            <a:prstGeom prst="hexagon">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六边形 14"/>
            <p:cNvSpPr/>
            <p:nvPr/>
          </p:nvSpPr>
          <p:spPr>
            <a:xfrm>
              <a:off x="6169358" y="3397818"/>
              <a:ext cx="1349326" cy="1162055"/>
            </a:xfrm>
            <a:prstGeom prst="hexagon">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六边形 15"/>
            <p:cNvSpPr/>
            <p:nvPr/>
          </p:nvSpPr>
          <p:spPr>
            <a:xfrm>
              <a:off x="7248275" y="4003989"/>
              <a:ext cx="1349326" cy="1163414"/>
            </a:xfrm>
            <a:prstGeom prst="hexagon">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7" name="组合 16"/>
          <p:cNvGrpSpPr/>
          <p:nvPr/>
        </p:nvGrpSpPr>
        <p:grpSpPr>
          <a:xfrm>
            <a:off x="4097637" y="987574"/>
            <a:ext cx="3815109" cy="3815109"/>
            <a:chOff x="4761793" y="1193377"/>
            <a:chExt cx="5086812" cy="5086812"/>
          </a:xfrm>
          <a:solidFill>
            <a:srgbClr val="0070C0"/>
          </a:solidFill>
        </p:grpSpPr>
        <p:sp>
          <p:nvSpPr>
            <p:cNvPr id="18" name="空心弧 17"/>
            <p:cNvSpPr/>
            <p:nvPr/>
          </p:nvSpPr>
          <p:spPr>
            <a:xfrm rot="18932598">
              <a:off x="4761793" y="1193377"/>
              <a:ext cx="5086812" cy="5086812"/>
            </a:xfrm>
            <a:prstGeom prst="blockArc">
              <a:avLst>
                <a:gd name="adj1" fmla="val 5631562"/>
                <a:gd name="adj2" fmla="val 21573093"/>
                <a:gd name="adj3" fmla="val 142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9" name="等腰三角形 18"/>
            <p:cNvSpPr/>
            <p:nvPr/>
          </p:nvSpPr>
          <p:spPr>
            <a:xfrm rot="7800137">
              <a:off x="8984404" y="1884169"/>
              <a:ext cx="269694" cy="23249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 name="文本框 19"/>
          <p:cNvSpPr txBox="1">
            <a:spLocks noChangeArrowheads="1"/>
          </p:cNvSpPr>
          <p:nvPr/>
        </p:nvSpPr>
        <p:spPr bwMode="auto">
          <a:xfrm>
            <a:off x="6871098" y="2692453"/>
            <a:ext cx="17454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500" b="1" dirty="0">
                <a:solidFill>
                  <a:schemeClr val="bg1"/>
                </a:solidFill>
                <a:latin typeface="微软雅黑" pitchFamily="34" charset="-122"/>
                <a:ea typeface="微软雅黑" pitchFamily="34" charset="-122"/>
              </a:rPr>
              <a:t>添加您的文字信息</a:t>
            </a:r>
          </a:p>
        </p:txBody>
      </p:sp>
      <p:sp>
        <p:nvSpPr>
          <p:cNvPr id="22" name="文本框 20"/>
          <p:cNvSpPr txBox="1">
            <a:spLocks noChangeArrowheads="1"/>
          </p:cNvSpPr>
          <p:nvPr/>
        </p:nvSpPr>
        <p:spPr bwMode="auto">
          <a:xfrm>
            <a:off x="6138863" y="1708998"/>
            <a:ext cx="66436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dirty="0">
                <a:solidFill>
                  <a:schemeClr val="bg1"/>
                </a:solidFill>
                <a:latin typeface="微软雅黑" pitchFamily="34" charset="-122"/>
                <a:ea typeface="微软雅黑" pitchFamily="34" charset="-122"/>
              </a:rPr>
              <a:t>文本</a:t>
            </a:r>
          </a:p>
        </p:txBody>
      </p:sp>
      <p:sp>
        <p:nvSpPr>
          <p:cNvPr id="23" name="文本框 21"/>
          <p:cNvSpPr txBox="1">
            <a:spLocks noChangeArrowheads="1"/>
          </p:cNvSpPr>
          <p:nvPr/>
        </p:nvSpPr>
        <p:spPr bwMode="auto">
          <a:xfrm>
            <a:off x="5201841" y="2287641"/>
            <a:ext cx="66555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a:solidFill>
                  <a:schemeClr val="bg1"/>
                </a:solidFill>
                <a:latin typeface="微软雅黑" pitchFamily="34" charset="-122"/>
                <a:ea typeface="微软雅黑" pitchFamily="34" charset="-122"/>
              </a:rPr>
              <a:t>文本</a:t>
            </a:r>
          </a:p>
        </p:txBody>
      </p:sp>
      <p:sp>
        <p:nvSpPr>
          <p:cNvPr id="24" name="文本框 22"/>
          <p:cNvSpPr txBox="1">
            <a:spLocks noChangeArrowheads="1"/>
          </p:cNvSpPr>
          <p:nvPr/>
        </p:nvSpPr>
        <p:spPr bwMode="auto">
          <a:xfrm>
            <a:off x="5166122" y="3266335"/>
            <a:ext cx="66555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a:solidFill>
                  <a:schemeClr val="bg1"/>
                </a:solidFill>
                <a:latin typeface="微软雅黑" pitchFamily="34" charset="-122"/>
                <a:ea typeface="微软雅黑" pitchFamily="34" charset="-122"/>
              </a:rPr>
              <a:t>文本</a:t>
            </a:r>
          </a:p>
        </p:txBody>
      </p:sp>
      <p:sp>
        <p:nvSpPr>
          <p:cNvPr id="25" name="文本框 23"/>
          <p:cNvSpPr txBox="1">
            <a:spLocks noChangeArrowheads="1"/>
          </p:cNvSpPr>
          <p:nvPr/>
        </p:nvSpPr>
        <p:spPr bwMode="auto">
          <a:xfrm>
            <a:off x="6147197" y="3804498"/>
            <a:ext cx="66555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dirty="0">
                <a:solidFill>
                  <a:schemeClr val="bg1"/>
                </a:solidFill>
                <a:latin typeface="微软雅黑" pitchFamily="34" charset="-122"/>
                <a:ea typeface="微软雅黑" pitchFamily="34" charset="-122"/>
              </a:rPr>
              <a:t>文本</a:t>
            </a:r>
          </a:p>
        </p:txBody>
      </p:sp>
      <p:grpSp>
        <p:nvGrpSpPr>
          <p:cNvPr id="26" name="组合 24"/>
          <p:cNvGrpSpPr>
            <a:grpSpLocks/>
          </p:cNvGrpSpPr>
          <p:nvPr/>
        </p:nvGrpSpPr>
        <p:grpSpPr bwMode="auto">
          <a:xfrm>
            <a:off x="633413" y="1233938"/>
            <a:ext cx="3190875" cy="713481"/>
            <a:chOff x="533628" y="1510707"/>
            <a:chExt cx="4254545" cy="950691"/>
          </a:xfrm>
        </p:grpSpPr>
        <p:sp>
          <p:nvSpPr>
            <p:cNvPr id="27" name="TextBox 10"/>
            <p:cNvSpPr txBox="1">
              <a:spLocks noChangeArrowheads="1"/>
            </p:cNvSpPr>
            <p:nvPr/>
          </p:nvSpPr>
          <p:spPr bwMode="auto">
            <a:xfrm>
              <a:off x="533628" y="1928264"/>
              <a:ext cx="4254545" cy="53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00" b="0">
                  <a:latin typeface="微软雅黑" pitchFamily="34" charset="-122"/>
                  <a:ea typeface="微软雅黑" pitchFamily="34" charset="-122"/>
                </a:rPr>
                <a:t>我们工作室致力于专业</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模板的发布，课件及汇报</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的美化，并为您提供专业的</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个性定制服务。</a:t>
              </a:r>
            </a:p>
          </p:txBody>
        </p:sp>
        <p:sp>
          <p:nvSpPr>
            <p:cNvPr id="28" name="文本框 26"/>
            <p:cNvSpPr txBox="1">
              <a:spLocks noChangeArrowheads="1"/>
            </p:cNvSpPr>
            <p:nvPr/>
          </p:nvSpPr>
          <p:spPr bwMode="auto">
            <a:xfrm>
              <a:off x="533628" y="1510707"/>
              <a:ext cx="887105" cy="4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400" b="0" dirty="0">
                  <a:latin typeface="微软雅黑" pitchFamily="34" charset="-122"/>
                  <a:ea typeface="微软雅黑" pitchFamily="34" charset="-122"/>
                </a:rPr>
                <a:t>标题</a:t>
              </a:r>
            </a:p>
          </p:txBody>
        </p:sp>
      </p:grpSp>
      <p:grpSp>
        <p:nvGrpSpPr>
          <p:cNvPr id="29" name="组合 27"/>
          <p:cNvGrpSpPr>
            <a:grpSpLocks/>
          </p:cNvGrpSpPr>
          <p:nvPr/>
        </p:nvGrpSpPr>
        <p:grpSpPr bwMode="auto">
          <a:xfrm>
            <a:off x="633413" y="2799611"/>
            <a:ext cx="3190875" cy="712953"/>
            <a:chOff x="533628" y="1510707"/>
            <a:chExt cx="4254545" cy="951591"/>
          </a:xfrm>
        </p:grpSpPr>
        <p:sp>
          <p:nvSpPr>
            <p:cNvPr id="30" name="TextBox 10"/>
            <p:cNvSpPr txBox="1">
              <a:spLocks noChangeArrowheads="1"/>
            </p:cNvSpPr>
            <p:nvPr/>
          </p:nvSpPr>
          <p:spPr bwMode="auto">
            <a:xfrm>
              <a:off x="533628" y="1928264"/>
              <a:ext cx="4254545" cy="53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00" b="0">
                  <a:latin typeface="微软雅黑" pitchFamily="34" charset="-122"/>
                  <a:ea typeface="微软雅黑" pitchFamily="34" charset="-122"/>
                </a:rPr>
                <a:t>我们工作室致力于专业</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模板的发布，课件及汇报</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的美化，并为您提供专业的</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个性定制服务。</a:t>
              </a:r>
            </a:p>
          </p:txBody>
        </p:sp>
        <p:sp>
          <p:nvSpPr>
            <p:cNvPr id="31" name="文本框 29"/>
            <p:cNvSpPr txBox="1">
              <a:spLocks noChangeArrowheads="1"/>
            </p:cNvSpPr>
            <p:nvPr/>
          </p:nvSpPr>
          <p:spPr bwMode="auto">
            <a:xfrm>
              <a:off x="533628" y="1510707"/>
              <a:ext cx="887105" cy="41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400" b="0">
                  <a:latin typeface="微软雅黑" pitchFamily="34" charset="-122"/>
                  <a:ea typeface="微软雅黑" pitchFamily="34" charset="-122"/>
                </a:rPr>
                <a:t>标题</a:t>
              </a:r>
            </a:p>
          </p:txBody>
        </p:sp>
      </p:grpSp>
      <p:grpSp>
        <p:nvGrpSpPr>
          <p:cNvPr id="32" name="组合 30"/>
          <p:cNvGrpSpPr>
            <a:grpSpLocks/>
          </p:cNvGrpSpPr>
          <p:nvPr/>
        </p:nvGrpSpPr>
        <p:grpSpPr bwMode="auto">
          <a:xfrm>
            <a:off x="633413" y="2016178"/>
            <a:ext cx="3190875" cy="713481"/>
            <a:chOff x="533628" y="1510707"/>
            <a:chExt cx="4254545" cy="950693"/>
          </a:xfrm>
        </p:grpSpPr>
        <p:sp>
          <p:nvSpPr>
            <p:cNvPr id="33" name="TextBox 10"/>
            <p:cNvSpPr txBox="1">
              <a:spLocks noChangeArrowheads="1"/>
            </p:cNvSpPr>
            <p:nvPr/>
          </p:nvSpPr>
          <p:spPr bwMode="auto">
            <a:xfrm>
              <a:off x="533628" y="1928265"/>
              <a:ext cx="4254545" cy="53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00" b="0">
                  <a:latin typeface="微软雅黑" pitchFamily="34" charset="-122"/>
                  <a:ea typeface="微软雅黑" pitchFamily="34" charset="-122"/>
                </a:rPr>
                <a:t>我们工作室致力于专业</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模板的发布，课件及汇报</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的美化，并为您提供专业的</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个性定制服务。</a:t>
              </a:r>
            </a:p>
          </p:txBody>
        </p:sp>
        <p:sp>
          <p:nvSpPr>
            <p:cNvPr id="34" name="文本框 32"/>
            <p:cNvSpPr txBox="1">
              <a:spLocks noChangeArrowheads="1"/>
            </p:cNvSpPr>
            <p:nvPr/>
          </p:nvSpPr>
          <p:spPr bwMode="auto">
            <a:xfrm>
              <a:off x="533628" y="1510707"/>
              <a:ext cx="887105" cy="41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400" b="0">
                  <a:latin typeface="微软雅黑" pitchFamily="34" charset="-122"/>
                  <a:ea typeface="微软雅黑" pitchFamily="34" charset="-122"/>
                </a:rPr>
                <a:t>标题</a:t>
              </a:r>
            </a:p>
          </p:txBody>
        </p:sp>
      </p:grpSp>
      <p:grpSp>
        <p:nvGrpSpPr>
          <p:cNvPr id="35" name="组合 33"/>
          <p:cNvGrpSpPr>
            <a:grpSpLocks/>
          </p:cNvGrpSpPr>
          <p:nvPr/>
        </p:nvGrpSpPr>
        <p:grpSpPr bwMode="auto">
          <a:xfrm>
            <a:off x="633413" y="3581851"/>
            <a:ext cx="3190875" cy="712953"/>
            <a:chOff x="533628" y="1510707"/>
            <a:chExt cx="4254545" cy="951591"/>
          </a:xfrm>
        </p:grpSpPr>
        <p:sp>
          <p:nvSpPr>
            <p:cNvPr id="36" name="TextBox 10"/>
            <p:cNvSpPr txBox="1">
              <a:spLocks noChangeArrowheads="1"/>
            </p:cNvSpPr>
            <p:nvPr/>
          </p:nvSpPr>
          <p:spPr bwMode="auto">
            <a:xfrm>
              <a:off x="533628" y="1928264"/>
              <a:ext cx="4254545" cy="53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00" b="0">
                  <a:latin typeface="微软雅黑" pitchFamily="34" charset="-122"/>
                  <a:ea typeface="微软雅黑" pitchFamily="34" charset="-122"/>
                </a:rPr>
                <a:t>我们工作室致力于专业</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模板的发布，课件及汇报</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的美化，并为您提供专业的</a:t>
              </a:r>
              <a:r>
                <a:rPr lang="en-US" altLang="zh-CN" sz="1000" b="0">
                  <a:latin typeface="微软雅黑" pitchFamily="34" charset="-122"/>
                  <a:ea typeface="微软雅黑" pitchFamily="34" charset="-122"/>
                </a:rPr>
                <a:t>PPT</a:t>
              </a:r>
              <a:r>
                <a:rPr lang="zh-CN" altLang="en-US" sz="1000" b="0">
                  <a:latin typeface="微软雅黑" pitchFamily="34" charset="-122"/>
                  <a:ea typeface="微软雅黑" pitchFamily="34" charset="-122"/>
                </a:rPr>
                <a:t>个性定制服务。</a:t>
              </a:r>
            </a:p>
          </p:txBody>
        </p:sp>
        <p:sp>
          <p:nvSpPr>
            <p:cNvPr id="37" name="文本框 35"/>
            <p:cNvSpPr txBox="1">
              <a:spLocks noChangeArrowheads="1"/>
            </p:cNvSpPr>
            <p:nvPr/>
          </p:nvSpPr>
          <p:spPr bwMode="auto">
            <a:xfrm>
              <a:off x="533628" y="1510707"/>
              <a:ext cx="887105" cy="41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400" b="0">
                  <a:latin typeface="微软雅黑" pitchFamily="34" charset="-122"/>
                  <a:ea typeface="微软雅黑" pitchFamily="34" charset="-122"/>
                </a:rPr>
                <a:t>标题</a:t>
              </a:r>
            </a:p>
          </p:txBody>
        </p:sp>
      </p:grpSp>
    </p:spTree>
    <p:extLst>
      <p:ext uri="{BB962C8B-B14F-4D97-AF65-F5344CB8AC3E}">
        <p14:creationId xmlns:p14="http://schemas.microsoft.com/office/powerpoint/2010/main" val="1488424583"/>
      </p:ext>
    </p:extLst>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20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40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60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40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60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1000"/>
                                        <p:tgtEl>
                                          <p:spTgt spid="35"/>
                                        </p:tgtEl>
                                      </p:cBhvr>
                                    </p:animEffect>
                                    <p:anim calcmode="lin" valueType="num">
                                      <p:cBhvr>
                                        <p:cTn id="60" dur="1000" fill="hold"/>
                                        <p:tgtEl>
                                          <p:spTgt spid="35"/>
                                        </p:tgtEl>
                                        <p:attrNameLst>
                                          <p:attrName>ppt_x</p:attrName>
                                        </p:attrNameLst>
                                      </p:cBhvr>
                                      <p:tavLst>
                                        <p:tav tm="0">
                                          <p:val>
                                            <p:strVal val="#ppt_x"/>
                                          </p:val>
                                        </p:tav>
                                        <p:tav tm="100000">
                                          <p:val>
                                            <p:strVal val="#ppt_x"/>
                                          </p:val>
                                        </p:tav>
                                      </p:tavLst>
                                    </p:anim>
                                    <p:anim calcmode="lin" valueType="num">
                                      <p:cBhvr>
                                        <p:cTn id="6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0"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69" name="组合 68"/>
          <p:cNvGrpSpPr/>
          <p:nvPr/>
        </p:nvGrpSpPr>
        <p:grpSpPr>
          <a:xfrm>
            <a:off x="2907371" y="2228928"/>
            <a:ext cx="1396490" cy="727196"/>
            <a:chOff x="2835362" y="2781789"/>
            <a:chExt cx="1712377" cy="990764"/>
          </a:xfrm>
        </p:grpSpPr>
        <p:sp>
          <p:nvSpPr>
            <p:cNvPr id="70" name="Freeform 7"/>
            <p:cNvSpPr>
              <a:spLocks/>
            </p:cNvSpPr>
            <p:nvPr/>
          </p:nvSpPr>
          <p:spPr bwMode="auto">
            <a:xfrm>
              <a:off x="2835362" y="3547049"/>
              <a:ext cx="811815"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71" name="Freeform 12"/>
            <p:cNvSpPr>
              <a:spLocks/>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72" name="Freeform 13"/>
            <p:cNvSpPr>
              <a:spLocks/>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73" name="组合 72"/>
          <p:cNvGrpSpPr/>
          <p:nvPr/>
        </p:nvGrpSpPr>
        <p:grpSpPr>
          <a:xfrm>
            <a:off x="1720200" y="2184410"/>
            <a:ext cx="1446323" cy="809418"/>
            <a:chOff x="1648191" y="2732324"/>
            <a:chExt cx="1773483" cy="1102788"/>
          </a:xfrm>
        </p:grpSpPr>
        <p:sp>
          <p:nvSpPr>
            <p:cNvPr id="74" name="Freeform 6"/>
            <p:cNvSpPr>
              <a:spLocks/>
            </p:cNvSpPr>
            <p:nvPr/>
          </p:nvSpPr>
          <p:spPr bwMode="auto">
            <a:xfrm>
              <a:off x="1648191" y="3474305"/>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75" name="Freeform 10"/>
            <p:cNvSpPr>
              <a:spLocks/>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sp>
          <p:nvSpPr>
            <p:cNvPr id="76" name="Freeform 11"/>
            <p:cNvSpPr>
              <a:spLocks/>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77" name="组合 76"/>
          <p:cNvGrpSpPr/>
          <p:nvPr/>
        </p:nvGrpSpPr>
        <p:grpSpPr>
          <a:xfrm>
            <a:off x="4734683" y="2228928"/>
            <a:ext cx="1402422" cy="727196"/>
            <a:chOff x="4662674" y="2781789"/>
            <a:chExt cx="1719651" cy="990764"/>
          </a:xfrm>
        </p:grpSpPr>
        <p:sp>
          <p:nvSpPr>
            <p:cNvPr id="78" name="Freeform 2"/>
            <p:cNvSpPr>
              <a:spLocks/>
            </p:cNvSpPr>
            <p:nvPr/>
          </p:nvSpPr>
          <p:spPr bwMode="auto">
            <a:xfrm flipH="1">
              <a:off x="5579239" y="3547049"/>
              <a:ext cx="803086"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79" name="Freeform 18"/>
            <p:cNvSpPr>
              <a:spLocks/>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80" name="Freeform 19"/>
            <p:cNvSpPr>
              <a:spLocks/>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81" name="组合 80"/>
          <p:cNvGrpSpPr/>
          <p:nvPr/>
        </p:nvGrpSpPr>
        <p:grpSpPr>
          <a:xfrm>
            <a:off x="5852020" y="2184411"/>
            <a:ext cx="1445135" cy="804080"/>
            <a:chOff x="5780011" y="2732324"/>
            <a:chExt cx="1772026" cy="1095515"/>
          </a:xfrm>
        </p:grpSpPr>
        <p:sp>
          <p:nvSpPr>
            <p:cNvPr id="82" name="Freeform 4"/>
            <p:cNvSpPr>
              <a:spLocks/>
            </p:cNvSpPr>
            <p:nvPr/>
          </p:nvSpPr>
          <p:spPr bwMode="auto">
            <a:xfrm flipH="1">
              <a:off x="6760590" y="3471396"/>
              <a:ext cx="791447" cy="35644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83" name="Freeform 16"/>
            <p:cNvSpPr>
              <a:spLocks/>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84" name="Freeform 17"/>
            <p:cNvSpPr>
              <a:spLocks/>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sp>
        <p:nvSpPr>
          <p:cNvPr id="85" name="Rectangle 20"/>
          <p:cNvSpPr>
            <a:spLocks noChangeArrowheads="1"/>
          </p:cNvSpPr>
          <p:nvPr/>
        </p:nvSpPr>
        <p:spPr bwMode="auto">
          <a:xfrm>
            <a:off x="888017"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srgbClr val="0070C0"/>
                </a:solidFill>
                <a:latin typeface="微软雅黑" pitchFamily="34" charset="-122"/>
                <a:ea typeface="微软雅黑" pitchFamily="34" charset="-122"/>
              </a:rPr>
              <a:t>单击添加文字</a:t>
            </a:r>
            <a:endParaRPr lang="zh-CN" altLang="en-US" sz="1200" b="1" dirty="0">
              <a:solidFill>
                <a:srgbClr val="0070C0"/>
              </a:solidFill>
              <a:latin typeface="微软雅黑" pitchFamily="34" charset="-122"/>
              <a:ea typeface="微软雅黑" pitchFamily="34" charset="-122"/>
            </a:endParaRPr>
          </a:p>
          <a:p>
            <a:pPr>
              <a:lnSpc>
                <a:spcPct val="120000"/>
              </a:lnSpc>
            </a:pPr>
            <a:r>
              <a:rPr lang="zh-CN" altLang="en-US" sz="1200" dirty="0">
                <a:solidFill>
                  <a:srgbClr val="0070C0"/>
                </a:solidFill>
                <a:latin typeface="微软雅黑" pitchFamily="34" charset="-122"/>
                <a:ea typeface="微软雅黑" pitchFamily="34" charset="-122"/>
              </a:rPr>
              <a:t>单击此处添加文字</a:t>
            </a:r>
          </a:p>
          <a:p>
            <a:pPr>
              <a:lnSpc>
                <a:spcPct val="120000"/>
              </a:lnSpc>
            </a:pPr>
            <a:r>
              <a:rPr lang="zh-CN" altLang="en-US" sz="1200" dirty="0">
                <a:solidFill>
                  <a:srgbClr val="0070C0"/>
                </a:solidFill>
                <a:latin typeface="微软雅黑" pitchFamily="34" charset="-122"/>
                <a:ea typeface="微软雅黑" pitchFamily="34" charset="-122"/>
              </a:rPr>
              <a:t>单击此处添加文字</a:t>
            </a:r>
          </a:p>
        </p:txBody>
      </p:sp>
      <p:sp>
        <p:nvSpPr>
          <p:cNvPr id="86" name="Line 21"/>
          <p:cNvSpPr>
            <a:spLocks noChangeShapeType="1"/>
          </p:cNvSpPr>
          <p:nvPr/>
        </p:nvSpPr>
        <p:spPr bwMode="auto">
          <a:xfrm flipV="1">
            <a:off x="904020" y="1437561"/>
            <a:ext cx="1" cy="781427"/>
          </a:xfrm>
          <a:prstGeom prst="line">
            <a:avLst/>
          </a:prstGeom>
          <a:noFill/>
          <a:ln w="127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87" name="Rectangle 22"/>
          <p:cNvSpPr>
            <a:spLocks noChangeArrowheads="1"/>
          </p:cNvSpPr>
          <p:nvPr/>
        </p:nvSpPr>
        <p:spPr bwMode="auto">
          <a:xfrm>
            <a:off x="3569917"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88" name="Line 23"/>
          <p:cNvSpPr>
            <a:spLocks noChangeShapeType="1"/>
          </p:cNvSpPr>
          <p:nvPr/>
        </p:nvSpPr>
        <p:spPr bwMode="auto">
          <a:xfrm flipV="1">
            <a:off x="3583009" y="1446727"/>
            <a:ext cx="1" cy="781427"/>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89" name="Rectangle 24"/>
          <p:cNvSpPr>
            <a:spLocks noChangeArrowheads="1"/>
          </p:cNvSpPr>
          <p:nvPr/>
        </p:nvSpPr>
        <p:spPr bwMode="auto">
          <a:xfrm>
            <a:off x="5866568"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90" name="Line 25"/>
          <p:cNvSpPr>
            <a:spLocks noChangeShapeType="1"/>
          </p:cNvSpPr>
          <p:nvPr/>
        </p:nvSpPr>
        <p:spPr bwMode="auto">
          <a:xfrm flipV="1">
            <a:off x="5866567" y="1445417"/>
            <a:ext cx="1" cy="781427"/>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1" name="Rectangle 26"/>
          <p:cNvSpPr>
            <a:spLocks noChangeArrowheads="1"/>
          </p:cNvSpPr>
          <p:nvPr/>
        </p:nvSpPr>
        <p:spPr bwMode="auto">
          <a:xfrm>
            <a:off x="2365462" y="3350221"/>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solidFill>
                  <a:prstClr val="black">
                    <a:lumMod val="75000"/>
                    <a:lumOff val="25000"/>
                  </a:prstClr>
                </a:solidFill>
                <a:latin typeface="微软雅黑" pitchFamily="34" charset="-122"/>
                <a:ea typeface="微软雅黑" pitchFamily="34" charset="-122"/>
              </a:rPr>
              <a:t>单击添加文字</a:t>
            </a:r>
            <a:endParaRPr lang="zh-CN" altLang="en-US" sz="1200" dirty="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dirty="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75000"/>
                    <a:lumOff val="25000"/>
                  </a:prstClr>
                </a:solidFill>
                <a:latin typeface="微软雅黑" pitchFamily="34" charset="-122"/>
                <a:ea typeface="微软雅黑" pitchFamily="34" charset="-122"/>
              </a:rPr>
              <a:t>单击此处添加文字</a:t>
            </a:r>
          </a:p>
        </p:txBody>
      </p:sp>
      <p:sp>
        <p:nvSpPr>
          <p:cNvPr id="92" name="Line 27"/>
          <p:cNvSpPr>
            <a:spLocks noChangeShapeType="1"/>
          </p:cNvSpPr>
          <p:nvPr/>
        </p:nvSpPr>
        <p:spPr bwMode="auto">
          <a:xfrm flipV="1">
            <a:off x="2384374" y="2933838"/>
            <a:ext cx="1" cy="810523"/>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3" name="Rectangle 28"/>
          <p:cNvSpPr>
            <a:spLocks noChangeArrowheads="1"/>
          </p:cNvSpPr>
          <p:nvPr/>
        </p:nvSpPr>
        <p:spPr bwMode="auto">
          <a:xfrm>
            <a:off x="4744867" y="33567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94" name="Line 29"/>
          <p:cNvSpPr>
            <a:spLocks noChangeShapeType="1"/>
          </p:cNvSpPr>
          <p:nvPr/>
        </p:nvSpPr>
        <p:spPr bwMode="auto">
          <a:xfrm flipV="1">
            <a:off x="4753595" y="2876225"/>
            <a:ext cx="1" cy="875988"/>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5" name="Rectangle 30"/>
          <p:cNvSpPr>
            <a:spLocks noChangeArrowheads="1"/>
          </p:cNvSpPr>
          <p:nvPr/>
        </p:nvSpPr>
        <p:spPr bwMode="auto">
          <a:xfrm>
            <a:off x="7091565" y="33567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96" name="Line 31"/>
          <p:cNvSpPr>
            <a:spLocks noChangeShapeType="1"/>
          </p:cNvSpPr>
          <p:nvPr/>
        </p:nvSpPr>
        <p:spPr bwMode="auto">
          <a:xfrm flipV="1">
            <a:off x="7100294" y="2967882"/>
            <a:ext cx="1" cy="803249"/>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7" name="WordArt 34"/>
          <p:cNvSpPr>
            <a:spLocks noChangeArrowheads="1" noChangeShapeType="1" noTextEdit="1"/>
          </p:cNvSpPr>
          <p:nvPr/>
        </p:nvSpPr>
        <p:spPr bwMode="auto">
          <a:xfrm>
            <a:off x="2585846" y="2687041"/>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2</a:t>
            </a:r>
            <a:endParaRPr lang="zh-CN" altLang="en-US" sz="3600" kern="10">
              <a:solidFill>
                <a:srgbClr val="000000"/>
              </a:solidFill>
              <a:latin typeface="微软雅黑"/>
              <a:ea typeface="微软雅黑"/>
            </a:endParaRPr>
          </a:p>
        </p:txBody>
      </p:sp>
      <p:sp>
        <p:nvSpPr>
          <p:cNvPr id="98" name="WordArt 35"/>
          <p:cNvSpPr>
            <a:spLocks noChangeArrowheads="1" noChangeShapeType="1" noTextEdit="1"/>
          </p:cNvSpPr>
          <p:nvPr/>
        </p:nvSpPr>
        <p:spPr bwMode="auto">
          <a:xfrm>
            <a:off x="3765742" y="2681804"/>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3</a:t>
            </a:r>
            <a:endParaRPr lang="zh-CN" altLang="en-US" sz="3600" kern="10">
              <a:solidFill>
                <a:srgbClr val="000000"/>
              </a:solidFill>
              <a:latin typeface="微软雅黑"/>
              <a:ea typeface="微软雅黑"/>
            </a:endParaRPr>
          </a:p>
        </p:txBody>
      </p:sp>
      <p:sp>
        <p:nvSpPr>
          <p:cNvPr id="99" name="WordArt 36"/>
          <p:cNvSpPr>
            <a:spLocks noChangeArrowheads="1" noChangeShapeType="1" noTextEdit="1"/>
          </p:cNvSpPr>
          <p:nvPr/>
        </p:nvSpPr>
        <p:spPr bwMode="auto">
          <a:xfrm>
            <a:off x="4807426" y="2681804"/>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4</a:t>
            </a:r>
            <a:endParaRPr lang="zh-CN" altLang="en-US" sz="3600" kern="10">
              <a:solidFill>
                <a:srgbClr val="000000"/>
              </a:solidFill>
              <a:latin typeface="微软雅黑"/>
              <a:ea typeface="微软雅黑"/>
            </a:endParaRPr>
          </a:p>
        </p:txBody>
      </p:sp>
      <p:sp>
        <p:nvSpPr>
          <p:cNvPr id="100" name="WordArt 37"/>
          <p:cNvSpPr>
            <a:spLocks noChangeArrowheads="1" noChangeShapeType="1" noTextEdit="1"/>
          </p:cNvSpPr>
          <p:nvPr/>
        </p:nvSpPr>
        <p:spPr bwMode="auto">
          <a:xfrm>
            <a:off x="5933492" y="2687041"/>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5</a:t>
            </a:r>
            <a:endParaRPr lang="zh-CN" altLang="en-US" sz="3600" kern="10">
              <a:solidFill>
                <a:srgbClr val="000000"/>
              </a:solidFill>
              <a:latin typeface="微软雅黑"/>
              <a:ea typeface="微软雅黑"/>
            </a:endParaRPr>
          </a:p>
        </p:txBody>
      </p:sp>
      <p:sp>
        <p:nvSpPr>
          <p:cNvPr id="101" name="Freeform 39"/>
          <p:cNvSpPr>
            <a:spLocks/>
          </p:cNvSpPr>
          <p:nvPr/>
        </p:nvSpPr>
        <p:spPr bwMode="auto">
          <a:xfrm>
            <a:off x="1985740" y="3381646"/>
            <a:ext cx="685722" cy="41147"/>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nvGrpSpPr>
          <p:cNvPr id="102" name="组合 101"/>
          <p:cNvGrpSpPr/>
          <p:nvPr/>
        </p:nvGrpSpPr>
        <p:grpSpPr>
          <a:xfrm>
            <a:off x="7100294" y="2116322"/>
            <a:ext cx="1466492" cy="936491"/>
            <a:chOff x="7028286" y="2656671"/>
            <a:chExt cx="1798214" cy="1275918"/>
          </a:xfrm>
        </p:grpSpPr>
        <p:sp>
          <p:nvSpPr>
            <p:cNvPr id="103" name="Freeform 5"/>
            <p:cNvSpPr>
              <a:spLocks/>
            </p:cNvSpPr>
            <p:nvPr/>
          </p:nvSpPr>
          <p:spPr bwMode="auto">
            <a:xfrm flipH="1">
              <a:off x="8058331" y="3596514"/>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104" name="Freeform 14"/>
            <p:cNvSpPr>
              <a:spLocks/>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105" name="Freeform 15"/>
            <p:cNvSpPr>
              <a:spLocks/>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sp>
        <p:nvSpPr>
          <p:cNvPr id="106" name="WordArt 38"/>
          <p:cNvSpPr>
            <a:spLocks noChangeArrowheads="1" noChangeShapeType="1" noTextEdit="1"/>
          </p:cNvSpPr>
          <p:nvPr/>
        </p:nvSpPr>
        <p:spPr bwMode="auto">
          <a:xfrm>
            <a:off x="7187586" y="2740727"/>
            <a:ext cx="136446" cy="18900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a:ea typeface="微软雅黑"/>
              </a:rPr>
              <a:t>6</a:t>
            </a:r>
            <a:endParaRPr lang="zh-CN" altLang="en-US" sz="3600" kern="10" dirty="0">
              <a:solidFill>
                <a:srgbClr val="000000"/>
              </a:solidFill>
              <a:latin typeface="微软雅黑"/>
              <a:ea typeface="微软雅黑"/>
            </a:endParaRPr>
          </a:p>
        </p:txBody>
      </p:sp>
      <p:grpSp>
        <p:nvGrpSpPr>
          <p:cNvPr id="123" name="组合 122"/>
          <p:cNvGrpSpPr/>
          <p:nvPr/>
        </p:nvGrpSpPr>
        <p:grpSpPr>
          <a:xfrm>
            <a:off x="323529" y="2116322"/>
            <a:ext cx="1574463" cy="939695"/>
            <a:chOff x="251520" y="2656671"/>
            <a:chExt cx="1930608" cy="1280282"/>
          </a:xfrm>
        </p:grpSpPr>
        <p:sp>
          <p:nvSpPr>
            <p:cNvPr id="124" name="Freeform 3"/>
            <p:cNvSpPr>
              <a:spLocks/>
            </p:cNvSpPr>
            <p:nvPr/>
          </p:nvSpPr>
          <p:spPr bwMode="auto">
            <a:xfrm>
              <a:off x="251520" y="3603789"/>
              <a:ext cx="902017" cy="333164"/>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headEnd/>
              <a:tailEnd/>
            </a:ln>
          </p:spPr>
          <p:txBody>
            <a:bodyPr/>
            <a:lstStyle/>
            <a:p>
              <a:pPr>
                <a:defRPr/>
              </a:pPr>
              <a:endParaRPr lang="zh-CN" altLang="en-US" kern="0">
                <a:solidFill>
                  <a:prstClr val="black"/>
                </a:solidFill>
                <a:latin typeface="微软雅黑" pitchFamily="34" charset="-122"/>
                <a:ea typeface="微软雅黑" pitchFamily="34" charset="-122"/>
              </a:endParaRPr>
            </a:p>
          </p:txBody>
        </p:sp>
        <p:sp>
          <p:nvSpPr>
            <p:cNvPr id="125" name="Freeform 8"/>
            <p:cNvSpPr>
              <a:spLocks/>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0">
                  <a:srgbClr val="00B0F0"/>
                </a:gs>
                <a:gs pos="100000">
                  <a:srgbClr val="0070C0"/>
                </a:gs>
              </a:gsLst>
              <a:path path="circle">
                <a:fillToRect l="100000" t="100000"/>
              </a:path>
            </a:gradFill>
            <a:ln>
              <a:noFill/>
            </a:ln>
          </p:spPr>
          <p:txBody>
            <a:bodyPr wrap="none" anchor="ctr"/>
            <a:lstStyle/>
            <a:p>
              <a:endParaRPr lang="zh-CN" altLang="en-US">
                <a:solidFill>
                  <a:prstClr val="black"/>
                </a:solidFill>
                <a:ea typeface="微软雅黑"/>
              </a:endParaRPr>
            </a:p>
          </p:txBody>
        </p:sp>
        <p:sp>
          <p:nvSpPr>
            <p:cNvPr id="126" name="Freeform 9"/>
            <p:cNvSpPr>
              <a:spLocks/>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0">
                  <a:srgbClr val="00B0F0"/>
                </a:gs>
                <a:gs pos="100000">
                  <a:srgbClr val="0070C0"/>
                </a:gs>
              </a:gsLst>
              <a:path path="circle">
                <a:fillToRect l="100000" t="100000"/>
              </a:path>
            </a:gradFill>
            <a:ln>
              <a:noFill/>
            </a:ln>
          </p:spPr>
          <p:txBody>
            <a:bodyPr wrap="none" anchor="ctr"/>
            <a:lstStyle/>
            <a:p>
              <a:endParaRPr lang="zh-CN" altLang="en-US">
                <a:solidFill>
                  <a:prstClr val="black"/>
                </a:solidFill>
                <a:ea typeface="微软雅黑"/>
              </a:endParaRPr>
            </a:p>
          </p:txBody>
        </p:sp>
      </p:grpSp>
      <p:sp>
        <p:nvSpPr>
          <p:cNvPr id="127" name="WordArt 33"/>
          <p:cNvSpPr>
            <a:spLocks noChangeArrowheads="1" noChangeShapeType="1" noTextEdit="1"/>
          </p:cNvSpPr>
          <p:nvPr/>
        </p:nvSpPr>
        <p:spPr bwMode="auto">
          <a:xfrm>
            <a:off x="1350664" y="2755129"/>
            <a:ext cx="103225" cy="1890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a:ea typeface="微软雅黑"/>
              </a:rPr>
              <a:t>1</a:t>
            </a:r>
            <a:endParaRPr lang="zh-CN" altLang="en-US" sz="3600" kern="10" dirty="0">
              <a:solidFill>
                <a:srgbClr val="000000"/>
              </a:solidFill>
              <a:latin typeface="微软雅黑"/>
              <a:ea typeface="微软雅黑"/>
            </a:endParaRPr>
          </a:p>
        </p:txBody>
      </p:sp>
    </p:spTree>
    <p:extLst>
      <p:ext uri="{BB962C8B-B14F-4D97-AF65-F5344CB8AC3E}">
        <p14:creationId xmlns:p14="http://schemas.microsoft.com/office/powerpoint/2010/main" val="2910119583"/>
      </p:ext>
    </p:extLst>
  </p:cSld>
  <p:clrMapOvr>
    <a:masterClrMapping/>
  </p:clrMapOvr>
  <mc:AlternateContent xmlns:mc="http://schemas.openxmlformats.org/markup-compatibility/2006" xmlns:p14="http://schemas.microsoft.com/office/powerpoint/2010/main">
    <mc:Choice Requires="p14">
      <p:transition spd="slow" p14:dur="1200" advClick="0" advTm="6000">
        <p14:flip dir="r"/>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heel(4)">
                                      <p:cBhvr>
                                        <p:cTn id="7" dur="1000"/>
                                        <p:tgtEl>
                                          <p:spTgt spid="42"/>
                                        </p:tgtEl>
                                      </p:cBhvr>
                                    </p:animEffect>
                                  </p:childTnLst>
                                </p:cTn>
                              </p:par>
                              <p:par>
                                <p:cTn id="8" presetID="37" presetClass="entr" presetSubtype="0" fill="hold"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fade">
                                      <p:cBhvr>
                                        <p:cTn id="10" dur="1000"/>
                                        <p:tgtEl>
                                          <p:spTgt spid="123"/>
                                        </p:tgtEl>
                                      </p:cBhvr>
                                    </p:animEffect>
                                    <p:anim calcmode="lin" valueType="num">
                                      <p:cBhvr>
                                        <p:cTn id="11" dur="1000" fill="hold"/>
                                        <p:tgtEl>
                                          <p:spTgt spid="123"/>
                                        </p:tgtEl>
                                        <p:attrNameLst>
                                          <p:attrName>ppt_x</p:attrName>
                                        </p:attrNameLst>
                                      </p:cBhvr>
                                      <p:tavLst>
                                        <p:tav tm="0">
                                          <p:val>
                                            <p:strVal val="#ppt_x"/>
                                          </p:val>
                                        </p:tav>
                                        <p:tav tm="100000">
                                          <p:val>
                                            <p:strVal val="#ppt_x"/>
                                          </p:val>
                                        </p:tav>
                                      </p:tavLst>
                                    </p:anim>
                                    <p:anim calcmode="lin" valueType="num">
                                      <p:cBhvr>
                                        <p:cTn id="12" dur="900" decel="100000" fill="hold"/>
                                        <p:tgtEl>
                                          <p:spTgt spid="123"/>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123"/>
                                        </p:tgtEl>
                                        <p:attrNameLst>
                                          <p:attrName>ppt_y</p:attrName>
                                        </p:attrNameLst>
                                      </p:cBhvr>
                                      <p:tavLst>
                                        <p:tav tm="0">
                                          <p:val>
                                            <p:strVal val="#ppt_y-.03"/>
                                          </p:val>
                                        </p:tav>
                                        <p:tav tm="100000">
                                          <p:val>
                                            <p:strVal val="#ppt_y"/>
                                          </p:val>
                                        </p:tav>
                                      </p:tavLst>
                                    </p:anim>
                                  </p:childTnLst>
                                </p:cTn>
                              </p:par>
                              <p:par>
                                <p:cTn id="14" presetID="37" presetClass="entr" presetSubtype="0" fill="hold" nodeType="withEffect">
                                  <p:stCondLst>
                                    <p:cond delay="25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1000"/>
                                        <p:tgtEl>
                                          <p:spTgt spid="73"/>
                                        </p:tgtEl>
                                      </p:cBhvr>
                                    </p:animEffect>
                                    <p:anim calcmode="lin" valueType="num">
                                      <p:cBhvr>
                                        <p:cTn id="17" dur="1000" fill="hold"/>
                                        <p:tgtEl>
                                          <p:spTgt spid="73"/>
                                        </p:tgtEl>
                                        <p:attrNameLst>
                                          <p:attrName>ppt_x</p:attrName>
                                        </p:attrNameLst>
                                      </p:cBhvr>
                                      <p:tavLst>
                                        <p:tav tm="0">
                                          <p:val>
                                            <p:strVal val="#ppt_x"/>
                                          </p:val>
                                        </p:tav>
                                        <p:tav tm="100000">
                                          <p:val>
                                            <p:strVal val="#ppt_x"/>
                                          </p:val>
                                        </p:tav>
                                      </p:tavLst>
                                    </p:anim>
                                    <p:anim calcmode="lin" valueType="num">
                                      <p:cBhvr>
                                        <p:cTn id="18" dur="900" decel="100000" fill="hold"/>
                                        <p:tgtEl>
                                          <p:spTgt spid="73"/>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50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1000"/>
                                        <p:tgtEl>
                                          <p:spTgt spid="69"/>
                                        </p:tgtEl>
                                      </p:cBhvr>
                                    </p:animEffect>
                                    <p:anim calcmode="lin" valueType="num">
                                      <p:cBhvr>
                                        <p:cTn id="23" dur="1000" fill="hold"/>
                                        <p:tgtEl>
                                          <p:spTgt spid="69"/>
                                        </p:tgtEl>
                                        <p:attrNameLst>
                                          <p:attrName>ppt_x</p:attrName>
                                        </p:attrNameLst>
                                      </p:cBhvr>
                                      <p:tavLst>
                                        <p:tav tm="0">
                                          <p:val>
                                            <p:strVal val="#ppt_x"/>
                                          </p:val>
                                        </p:tav>
                                        <p:tav tm="100000">
                                          <p:val>
                                            <p:strVal val="#ppt_x"/>
                                          </p:val>
                                        </p:tav>
                                      </p:tavLst>
                                    </p:anim>
                                    <p:anim calcmode="lin" valueType="num">
                                      <p:cBhvr>
                                        <p:cTn id="24" dur="900" decel="100000" fill="hold"/>
                                        <p:tgtEl>
                                          <p:spTgt spid="6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69"/>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75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1000"/>
                                        <p:tgtEl>
                                          <p:spTgt spid="77"/>
                                        </p:tgtEl>
                                      </p:cBhvr>
                                    </p:animEffect>
                                    <p:anim calcmode="lin" valueType="num">
                                      <p:cBhvr>
                                        <p:cTn id="29" dur="1000" fill="hold"/>
                                        <p:tgtEl>
                                          <p:spTgt spid="77"/>
                                        </p:tgtEl>
                                        <p:attrNameLst>
                                          <p:attrName>ppt_x</p:attrName>
                                        </p:attrNameLst>
                                      </p:cBhvr>
                                      <p:tavLst>
                                        <p:tav tm="0">
                                          <p:val>
                                            <p:strVal val="#ppt_x"/>
                                          </p:val>
                                        </p:tav>
                                        <p:tav tm="100000">
                                          <p:val>
                                            <p:strVal val="#ppt_x"/>
                                          </p:val>
                                        </p:tav>
                                      </p:tavLst>
                                    </p:anim>
                                    <p:anim calcmode="lin" valueType="num">
                                      <p:cBhvr>
                                        <p:cTn id="30" dur="900" decel="100000" fill="hold"/>
                                        <p:tgtEl>
                                          <p:spTgt spid="7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100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1000"/>
                                        <p:tgtEl>
                                          <p:spTgt spid="81"/>
                                        </p:tgtEl>
                                      </p:cBhvr>
                                    </p:animEffect>
                                    <p:anim calcmode="lin" valueType="num">
                                      <p:cBhvr>
                                        <p:cTn id="35" dur="1000" fill="hold"/>
                                        <p:tgtEl>
                                          <p:spTgt spid="81"/>
                                        </p:tgtEl>
                                        <p:attrNameLst>
                                          <p:attrName>ppt_x</p:attrName>
                                        </p:attrNameLst>
                                      </p:cBhvr>
                                      <p:tavLst>
                                        <p:tav tm="0">
                                          <p:val>
                                            <p:strVal val="#ppt_x"/>
                                          </p:val>
                                        </p:tav>
                                        <p:tav tm="100000">
                                          <p:val>
                                            <p:strVal val="#ppt_x"/>
                                          </p:val>
                                        </p:tav>
                                      </p:tavLst>
                                    </p:anim>
                                    <p:anim calcmode="lin" valueType="num">
                                      <p:cBhvr>
                                        <p:cTn id="36" dur="900" decel="100000" fill="hold"/>
                                        <p:tgtEl>
                                          <p:spTgt spid="8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1250"/>
                                  </p:stCondLst>
                                  <p:childTnLst>
                                    <p:set>
                                      <p:cBhvr>
                                        <p:cTn id="39" dur="1" fill="hold">
                                          <p:stCondLst>
                                            <p:cond delay="0"/>
                                          </p:stCondLst>
                                        </p:cTn>
                                        <p:tgtEl>
                                          <p:spTgt spid="102"/>
                                        </p:tgtEl>
                                        <p:attrNameLst>
                                          <p:attrName>style.visibility</p:attrName>
                                        </p:attrNameLst>
                                      </p:cBhvr>
                                      <p:to>
                                        <p:strVal val="visible"/>
                                      </p:to>
                                    </p:set>
                                    <p:animEffect transition="in" filter="fade">
                                      <p:cBhvr>
                                        <p:cTn id="40" dur="1000"/>
                                        <p:tgtEl>
                                          <p:spTgt spid="102"/>
                                        </p:tgtEl>
                                      </p:cBhvr>
                                    </p:animEffect>
                                    <p:anim calcmode="lin" valueType="num">
                                      <p:cBhvr>
                                        <p:cTn id="41" dur="1000" fill="hold"/>
                                        <p:tgtEl>
                                          <p:spTgt spid="102"/>
                                        </p:tgtEl>
                                        <p:attrNameLst>
                                          <p:attrName>ppt_x</p:attrName>
                                        </p:attrNameLst>
                                      </p:cBhvr>
                                      <p:tavLst>
                                        <p:tav tm="0">
                                          <p:val>
                                            <p:strVal val="#ppt_x"/>
                                          </p:val>
                                        </p:tav>
                                        <p:tav tm="100000">
                                          <p:val>
                                            <p:strVal val="#ppt_x"/>
                                          </p:val>
                                        </p:tav>
                                      </p:tavLst>
                                    </p:anim>
                                    <p:anim calcmode="lin" valueType="num">
                                      <p:cBhvr>
                                        <p:cTn id="42" dur="900" decel="100000" fill="hold"/>
                                        <p:tgtEl>
                                          <p:spTgt spid="102"/>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02"/>
                                        </p:tgtEl>
                                        <p:attrNameLst>
                                          <p:attrName>ppt_y</p:attrName>
                                        </p:attrNameLst>
                                      </p:cBhvr>
                                      <p:tavLst>
                                        <p:tav tm="0">
                                          <p:val>
                                            <p:strVal val="#ppt_y-.03"/>
                                          </p:val>
                                        </p:tav>
                                        <p:tav tm="100000">
                                          <p:val>
                                            <p:strVal val="#ppt_y"/>
                                          </p:val>
                                        </p:tav>
                                      </p:tavLst>
                                    </p:anim>
                                  </p:childTnLst>
                                </p:cTn>
                              </p:par>
                            </p:childTnLst>
                          </p:cTn>
                        </p:par>
                        <p:par>
                          <p:cTn id="44" fill="hold">
                            <p:stCondLst>
                              <p:cond delay="2250"/>
                            </p:stCondLst>
                            <p:childTnLst>
                              <p:par>
                                <p:cTn id="45" presetID="10" presetClass="entr" presetSubtype="0" fill="hold" grpId="0" nodeType="after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500"/>
                                        <p:tgtEl>
                                          <p:spTgt spid="10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99"/>
                                        </p:tgtEl>
                                        <p:attrNameLst>
                                          <p:attrName>style.visibility</p:attrName>
                                        </p:attrNameLst>
                                      </p:cBhvr>
                                      <p:to>
                                        <p:strVal val="visible"/>
                                      </p:to>
                                    </p:set>
                                    <p:animEffect transition="in" filter="fade">
                                      <p:cBhvr>
                                        <p:cTn id="53" dur="500"/>
                                        <p:tgtEl>
                                          <p:spTgt spid="99"/>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98"/>
                                        </p:tgtEl>
                                        <p:attrNameLst>
                                          <p:attrName>style.visibility</p:attrName>
                                        </p:attrNameLst>
                                      </p:cBhvr>
                                      <p:to>
                                        <p:strVal val="visible"/>
                                      </p:to>
                                    </p:set>
                                    <p:animEffect transition="in" filter="fade">
                                      <p:cBhvr>
                                        <p:cTn id="56" dur="500"/>
                                        <p:tgtEl>
                                          <p:spTgt spid="98"/>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97"/>
                                        </p:tgtEl>
                                        <p:attrNameLst>
                                          <p:attrName>style.visibility</p:attrName>
                                        </p:attrNameLst>
                                      </p:cBhvr>
                                      <p:to>
                                        <p:strVal val="visible"/>
                                      </p:to>
                                    </p:set>
                                    <p:animEffect transition="in" filter="fade">
                                      <p:cBhvr>
                                        <p:cTn id="59" dur="500"/>
                                        <p:tgtEl>
                                          <p:spTgt spid="97"/>
                                        </p:tgtEl>
                                      </p:cBhvr>
                                    </p:animEffect>
                                  </p:childTnLst>
                                </p:cTn>
                              </p:par>
                              <p:par>
                                <p:cTn id="60" presetID="10" presetClass="entr" presetSubtype="0" fill="hold" grpId="0" nodeType="withEffect">
                                  <p:stCondLst>
                                    <p:cond delay="1250"/>
                                  </p:stCondLst>
                                  <p:childTnLst>
                                    <p:set>
                                      <p:cBhvr>
                                        <p:cTn id="61" dur="1" fill="hold">
                                          <p:stCondLst>
                                            <p:cond delay="0"/>
                                          </p:stCondLst>
                                        </p:cTn>
                                        <p:tgtEl>
                                          <p:spTgt spid="127"/>
                                        </p:tgtEl>
                                        <p:attrNameLst>
                                          <p:attrName>style.visibility</p:attrName>
                                        </p:attrNameLst>
                                      </p:cBhvr>
                                      <p:to>
                                        <p:strVal val="visible"/>
                                      </p:to>
                                    </p:set>
                                    <p:animEffect transition="in" filter="fade">
                                      <p:cBhvr>
                                        <p:cTn id="62" dur="500"/>
                                        <p:tgtEl>
                                          <p:spTgt spid="127"/>
                                        </p:tgtEl>
                                      </p:cBhvr>
                                    </p:animEffect>
                                  </p:childTnLst>
                                </p:cTn>
                              </p:par>
                            </p:childTnLst>
                          </p:cTn>
                        </p:par>
                        <p:par>
                          <p:cTn id="63" fill="hold">
                            <p:stCondLst>
                              <p:cond delay="4000"/>
                            </p:stCondLst>
                            <p:childTnLst>
                              <p:par>
                                <p:cTn id="64" presetID="22" presetClass="entr" presetSubtype="4" fill="hold" grpId="0"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down)">
                                      <p:cBhvr>
                                        <p:cTn id="66" dur="500"/>
                                        <p:tgtEl>
                                          <p:spTgt spid="8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88"/>
                                        </p:tgtEl>
                                        <p:attrNameLst>
                                          <p:attrName>style.visibility</p:attrName>
                                        </p:attrNameLst>
                                      </p:cBhvr>
                                      <p:to>
                                        <p:strVal val="visible"/>
                                      </p:to>
                                    </p:set>
                                    <p:animEffect transition="in" filter="wipe(down)">
                                      <p:cBhvr>
                                        <p:cTn id="69" dur="500"/>
                                        <p:tgtEl>
                                          <p:spTgt spid="88"/>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down)">
                                      <p:cBhvr>
                                        <p:cTn id="72" dur="500"/>
                                        <p:tgtEl>
                                          <p:spTgt spid="90"/>
                                        </p:tgtEl>
                                      </p:cBhvr>
                                    </p:animEffect>
                                  </p:childTnLst>
                                </p:cTn>
                              </p:par>
                            </p:childTnLst>
                          </p:cTn>
                        </p:par>
                        <p:par>
                          <p:cTn id="73" fill="hold">
                            <p:stCondLst>
                              <p:cond delay="4500"/>
                            </p:stCondLst>
                            <p:childTnLst>
                              <p:par>
                                <p:cTn id="74" presetID="22" presetClass="entr" presetSubtype="1" fill="hold" grpId="0" nodeType="afterEffect">
                                  <p:stCondLst>
                                    <p:cond delay="0"/>
                                  </p:stCondLst>
                                  <p:childTnLst>
                                    <p:set>
                                      <p:cBhvr>
                                        <p:cTn id="75" dur="1" fill="hold">
                                          <p:stCondLst>
                                            <p:cond delay="0"/>
                                          </p:stCondLst>
                                        </p:cTn>
                                        <p:tgtEl>
                                          <p:spTgt spid="92"/>
                                        </p:tgtEl>
                                        <p:attrNameLst>
                                          <p:attrName>style.visibility</p:attrName>
                                        </p:attrNameLst>
                                      </p:cBhvr>
                                      <p:to>
                                        <p:strVal val="visible"/>
                                      </p:to>
                                    </p:set>
                                    <p:animEffect transition="in" filter="wipe(up)">
                                      <p:cBhvr>
                                        <p:cTn id="76" dur="500"/>
                                        <p:tgtEl>
                                          <p:spTgt spid="92"/>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wipe(up)">
                                      <p:cBhvr>
                                        <p:cTn id="82" dur="500"/>
                                        <p:tgtEl>
                                          <p:spTgt spid="96"/>
                                        </p:tgtEl>
                                      </p:cBhvr>
                                    </p:animEffect>
                                  </p:childTnLst>
                                </p:cTn>
                              </p:par>
                            </p:childTnLst>
                          </p:cTn>
                        </p:par>
                        <p:par>
                          <p:cTn id="83" fill="hold">
                            <p:stCondLst>
                              <p:cond delay="5000"/>
                            </p:stCondLst>
                            <p:childTnLst>
                              <p:par>
                                <p:cTn id="84" presetID="18" presetClass="entr" presetSubtype="3" fill="hold" grpId="0" nodeType="after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strips(upRight)">
                                      <p:cBhvr>
                                        <p:cTn id="86" dur="500"/>
                                        <p:tgtEl>
                                          <p:spTgt spid="85"/>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strips(upRight)">
                                      <p:cBhvr>
                                        <p:cTn id="89" dur="500"/>
                                        <p:tgtEl>
                                          <p:spTgt spid="87"/>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strips(upRight)">
                                      <p:cBhvr>
                                        <p:cTn id="92" dur="500"/>
                                        <p:tgtEl>
                                          <p:spTgt spid="89"/>
                                        </p:tgtEl>
                                      </p:cBhvr>
                                    </p:animEffect>
                                  </p:childTnLst>
                                </p:cTn>
                              </p:par>
                            </p:childTnLst>
                          </p:cTn>
                        </p:par>
                        <p:par>
                          <p:cTn id="93" fill="hold">
                            <p:stCondLst>
                              <p:cond delay="5500"/>
                            </p:stCondLst>
                            <p:childTnLst>
                              <p:par>
                                <p:cTn id="94" presetID="18" presetClass="entr" presetSubtype="9" fill="hold" grpId="0" nodeType="afterEffect">
                                  <p:stCondLst>
                                    <p:cond delay="0"/>
                                  </p:stCondLst>
                                  <p:childTnLst>
                                    <p:set>
                                      <p:cBhvr>
                                        <p:cTn id="95" dur="1" fill="hold">
                                          <p:stCondLst>
                                            <p:cond delay="0"/>
                                          </p:stCondLst>
                                        </p:cTn>
                                        <p:tgtEl>
                                          <p:spTgt spid="91"/>
                                        </p:tgtEl>
                                        <p:attrNameLst>
                                          <p:attrName>style.visibility</p:attrName>
                                        </p:attrNameLst>
                                      </p:cBhvr>
                                      <p:to>
                                        <p:strVal val="visible"/>
                                      </p:to>
                                    </p:set>
                                    <p:animEffect transition="in" filter="strips(upLeft)">
                                      <p:cBhvr>
                                        <p:cTn id="96" dur="500"/>
                                        <p:tgtEl>
                                          <p:spTgt spid="91"/>
                                        </p:tgtEl>
                                      </p:cBhvr>
                                    </p:animEffect>
                                  </p:childTnLst>
                                </p:cTn>
                              </p:par>
                              <p:par>
                                <p:cTn id="97" presetID="18" presetClass="entr" presetSubtype="9" fill="hold" grpId="0" nodeType="with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strips(upLeft)">
                                      <p:cBhvr>
                                        <p:cTn id="99" dur="500"/>
                                        <p:tgtEl>
                                          <p:spTgt spid="93"/>
                                        </p:tgtEl>
                                      </p:cBhvr>
                                    </p:animEffect>
                                  </p:childTnLst>
                                </p:cTn>
                              </p:par>
                              <p:par>
                                <p:cTn id="100" presetID="18" presetClass="entr" presetSubtype="9" fill="hold" grpId="0" nodeType="withEffect">
                                  <p:stCondLst>
                                    <p:cond delay="0"/>
                                  </p:stCondLst>
                                  <p:childTnLst>
                                    <p:set>
                                      <p:cBhvr>
                                        <p:cTn id="101" dur="1" fill="hold">
                                          <p:stCondLst>
                                            <p:cond delay="0"/>
                                          </p:stCondLst>
                                        </p:cTn>
                                        <p:tgtEl>
                                          <p:spTgt spid="95"/>
                                        </p:tgtEl>
                                        <p:attrNameLst>
                                          <p:attrName>style.visibility</p:attrName>
                                        </p:attrNameLst>
                                      </p:cBhvr>
                                      <p:to>
                                        <p:strVal val="visible"/>
                                      </p:to>
                                    </p:set>
                                    <p:animEffect transition="in" filter="strips(upLeft)">
                                      <p:cBhvr>
                                        <p:cTn id="10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85" grpId="0"/>
      <p:bldP spid="86" grpId="0" animBg="1"/>
      <p:bldP spid="87" grpId="0"/>
      <p:bldP spid="88" grpId="0" animBg="1"/>
      <p:bldP spid="89" grpId="0"/>
      <p:bldP spid="90" grpId="0" animBg="1"/>
      <p:bldP spid="91" grpId="0"/>
      <p:bldP spid="92" grpId="0" animBg="1"/>
      <p:bldP spid="93" grpId="0"/>
      <p:bldP spid="94" grpId="0" animBg="1"/>
      <p:bldP spid="95" grpId="0"/>
      <p:bldP spid="96" grpId="0" animBg="1"/>
      <p:bldP spid="97" grpId="0"/>
      <p:bldP spid="98" grpId="0"/>
      <p:bldP spid="99" grpId="0"/>
      <p:bldP spid="100" grpId="0"/>
      <p:bldP spid="106" grpId="0"/>
      <p:bldP spid="1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6" name="椭圆 15"/>
          <p:cNvSpPr/>
          <p:nvPr/>
        </p:nvSpPr>
        <p:spPr>
          <a:xfrm>
            <a:off x="1021744" y="1176189"/>
            <a:ext cx="1940841" cy="19407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17" name="椭圆 16"/>
          <p:cNvSpPr/>
          <p:nvPr/>
        </p:nvSpPr>
        <p:spPr>
          <a:xfrm>
            <a:off x="905134" y="1059582"/>
            <a:ext cx="2174063" cy="2173985"/>
          </a:xfrm>
          <a:prstGeom prst="ellipse">
            <a:avLst/>
          </a:pr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18" name="矩形 17"/>
          <p:cNvSpPr/>
          <p:nvPr/>
        </p:nvSpPr>
        <p:spPr>
          <a:xfrm>
            <a:off x="1146202" y="1652043"/>
            <a:ext cx="1691926" cy="1061791"/>
          </a:xfrm>
          <a:prstGeom prst="rect">
            <a:avLst/>
          </a:prstGeom>
        </p:spPr>
        <p:txBody>
          <a:bodyPr wrap="square" lIns="98565" tIns="49282" rIns="98565" bIns="49282">
            <a:spAutoFit/>
          </a:bodyPr>
          <a:lstStyle/>
          <a:p>
            <a:pPr lvl="0" algn="ctr"/>
            <a:r>
              <a:rPr lang="zh-CN" altLang="en-US" sz="2600" b="1" dirty="0" smtClean="0">
                <a:solidFill>
                  <a:schemeClr val="bg1"/>
                </a:solidFill>
                <a:latin typeface="微软雅黑" pitchFamily="34" charset="-122"/>
                <a:ea typeface="微软雅黑" pitchFamily="34" charset="-122"/>
              </a:rPr>
              <a:t>商务服务</a:t>
            </a:r>
            <a:endParaRPr lang="en-US" altLang="zh-CN" sz="2600" b="1" dirty="0">
              <a:solidFill>
                <a:schemeClr val="bg1"/>
              </a:solidFill>
              <a:latin typeface="微软雅黑" pitchFamily="34" charset="-122"/>
              <a:ea typeface="微软雅黑" pitchFamily="34" charset="-122"/>
            </a:endParaRPr>
          </a:p>
          <a:p>
            <a:pPr algn="ctr">
              <a:spcBef>
                <a:spcPts val="1294"/>
              </a:spcBef>
            </a:pPr>
            <a:r>
              <a:rPr lang="zh-CN" altLang="en-US" sz="1300" dirty="0">
                <a:solidFill>
                  <a:schemeClr val="bg1"/>
                </a:solidFill>
                <a:latin typeface="微软雅黑" pitchFamily="34" charset="-122"/>
                <a:ea typeface="微软雅黑" pitchFamily="34" charset="-122"/>
              </a:rPr>
              <a:t>此处添加详细的说明文字做简要说明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19" name="文本框 7"/>
          <p:cNvSpPr txBox="1">
            <a:spLocks noChangeArrowheads="1"/>
          </p:cNvSpPr>
          <p:nvPr/>
        </p:nvSpPr>
        <p:spPr bwMode="auto">
          <a:xfrm>
            <a:off x="1015664"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
        <p:nvSpPr>
          <p:cNvPr id="20" name="椭圆 19"/>
          <p:cNvSpPr/>
          <p:nvPr/>
        </p:nvSpPr>
        <p:spPr>
          <a:xfrm>
            <a:off x="3532342" y="1176189"/>
            <a:ext cx="1940841" cy="19407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1" name="椭圆 20"/>
          <p:cNvSpPr/>
          <p:nvPr/>
        </p:nvSpPr>
        <p:spPr>
          <a:xfrm>
            <a:off x="3415731" y="1059582"/>
            <a:ext cx="2174063" cy="2173985"/>
          </a:xfrm>
          <a:prstGeom prst="ellipse">
            <a:avLst/>
          </a:pr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2" name="矩形 21"/>
          <p:cNvSpPr/>
          <p:nvPr/>
        </p:nvSpPr>
        <p:spPr>
          <a:xfrm>
            <a:off x="3656799" y="1652043"/>
            <a:ext cx="1691926" cy="1061791"/>
          </a:xfrm>
          <a:prstGeom prst="rect">
            <a:avLst/>
          </a:prstGeom>
        </p:spPr>
        <p:txBody>
          <a:bodyPr wrap="square" lIns="98565" tIns="49282" rIns="98565" bIns="49282">
            <a:spAutoFit/>
          </a:bodyPr>
          <a:lstStyle/>
          <a:p>
            <a:pPr lvl="0" algn="ctr"/>
            <a:r>
              <a:rPr lang="zh-CN" altLang="en-US" sz="2600" b="1" dirty="0" smtClean="0">
                <a:solidFill>
                  <a:schemeClr val="bg1"/>
                </a:solidFill>
                <a:latin typeface="微软雅黑" pitchFamily="34" charset="-122"/>
                <a:ea typeface="微软雅黑" pitchFamily="34" charset="-122"/>
              </a:rPr>
              <a:t>公关处理</a:t>
            </a:r>
            <a:endParaRPr lang="en-US" altLang="zh-CN" sz="2600" b="1" dirty="0">
              <a:solidFill>
                <a:schemeClr val="bg1"/>
              </a:solidFill>
              <a:latin typeface="微软雅黑" pitchFamily="34" charset="-122"/>
              <a:ea typeface="微软雅黑" pitchFamily="34" charset="-122"/>
            </a:endParaRPr>
          </a:p>
          <a:p>
            <a:pPr algn="ctr">
              <a:spcBef>
                <a:spcPts val="1294"/>
              </a:spcBef>
            </a:pPr>
            <a:r>
              <a:rPr lang="zh-CN" altLang="en-US" sz="1300" dirty="0">
                <a:solidFill>
                  <a:schemeClr val="bg1"/>
                </a:solidFill>
                <a:latin typeface="微软雅黑" pitchFamily="34" charset="-122"/>
                <a:ea typeface="微软雅黑" pitchFamily="34" charset="-122"/>
              </a:rPr>
              <a:t>此处添加详细的说明文字做简要说明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23" name="文本框 7"/>
          <p:cNvSpPr txBox="1">
            <a:spLocks noChangeArrowheads="1"/>
          </p:cNvSpPr>
          <p:nvPr/>
        </p:nvSpPr>
        <p:spPr bwMode="auto">
          <a:xfrm>
            <a:off x="3526260"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
        <p:nvSpPr>
          <p:cNvPr id="24" name="椭圆 23"/>
          <p:cNvSpPr/>
          <p:nvPr/>
        </p:nvSpPr>
        <p:spPr>
          <a:xfrm>
            <a:off x="6042940" y="1176189"/>
            <a:ext cx="1940841" cy="19407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5" name="椭圆 24"/>
          <p:cNvSpPr/>
          <p:nvPr/>
        </p:nvSpPr>
        <p:spPr>
          <a:xfrm>
            <a:off x="5926329" y="1059582"/>
            <a:ext cx="2174063" cy="2173985"/>
          </a:xfrm>
          <a:prstGeom prst="ellipse">
            <a:avLst/>
          </a:pr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6" name="矩形 25"/>
          <p:cNvSpPr/>
          <p:nvPr/>
        </p:nvSpPr>
        <p:spPr>
          <a:xfrm>
            <a:off x="6167396" y="1652043"/>
            <a:ext cx="1691926" cy="1061791"/>
          </a:xfrm>
          <a:prstGeom prst="rect">
            <a:avLst/>
          </a:prstGeom>
        </p:spPr>
        <p:txBody>
          <a:bodyPr wrap="square" lIns="98565" tIns="49282" rIns="98565" bIns="49282">
            <a:spAutoFit/>
          </a:bodyPr>
          <a:lstStyle/>
          <a:p>
            <a:pPr lvl="0" algn="ctr"/>
            <a:r>
              <a:rPr lang="zh-CN" altLang="en-US" sz="2600" b="1" dirty="0" smtClean="0">
                <a:solidFill>
                  <a:schemeClr val="bg1"/>
                </a:solidFill>
                <a:latin typeface="微软雅黑" pitchFamily="34" charset="-122"/>
                <a:ea typeface="微软雅黑" pitchFamily="34" charset="-122"/>
              </a:rPr>
              <a:t>技术保障</a:t>
            </a:r>
            <a:endParaRPr lang="en-US" altLang="zh-CN" sz="2600" b="1" dirty="0">
              <a:solidFill>
                <a:schemeClr val="bg1"/>
              </a:solidFill>
              <a:latin typeface="微软雅黑" pitchFamily="34" charset="-122"/>
              <a:ea typeface="微软雅黑" pitchFamily="34" charset="-122"/>
            </a:endParaRPr>
          </a:p>
          <a:p>
            <a:pPr algn="ctr">
              <a:spcBef>
                <a:spcPts val="1294"/>
              </a:spcBef>
            </a:pPr>
            <a:r>
              <a:rPr lang="zh-CN" altLang="en-US" sz="1300" dirty="0">
                <a:solidFill>
                  <a:schemeClr val="bg1"/>
                </a:solidFill>
                <a:latin typeface="微软雅黑" pitchFamily="34" charset="-122"/>
                <a:ea typeface="微软雅黑" pitchFamily="34" charset="-122"/>
              </a:rPr>
              <a:t>此处添加详细的说明文字做简要说明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27" name="文本框 7"/>
          <p:cNvSpPr txBox="1">
            <a:spLocks noChangeArrowheads="1"/>
          </p:cNvSpPr>
          <p:nvPr/>
        </p:nvSpPr>
        <p:spPr bwMode="auto">
          <a:xfrm>
            <a:off x="6036857"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Tree>
    <p:extLst>
      <p:ext uri="{BB962C8B-B14F-4D97-AF65-F5344CB8AC3E}">
        <p14:creationId xmlns:p14="http://schemas.microsoft.com/office/powerpoint/2010/main" val="2270819845"/>
      </p:ext>
    </p:extLst>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1000"/>
                                        <p:tgtEl>
                                          <p:spTgt spid="15"/>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750"/>
                                        <p:tgtEl>
                                          <p:spTgt spid="17"/>
                                        </p:tgtEl>
                                      </p:cBhvr>
                                    </p:animEffect>
                                  </p:childTnLst>
                                </p:cTn>
                              </p:par>
                            </p:childTnLst>
                          </p:cTn>
                        </p:par>
                        <p:par>
                          <p:cTn id="12" fill="hold">
                            <p:stCondLst>
                              <p:cond delay="175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2250"/>
                            </p:stCondLst>
                            <p:childTnLst>
                              <p:par>
                                <p:cTn id="19" presetID="2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500"/>
                                        <p:tgtEl>
                                          <p:spTgt spid="19"/>
                                        </p:tgtEl>
                                      </p:cBhvr>
                                    </p:animEffect>
                                  </p:childTnLst>
                                </p:cTn>
                              </p:par>
                            </p:childTnLst>
                          </p:cTn>
                        </p:par>
                        <p:par>
                          <p:cTn id="25" fill="hold">
                            <p:stCondLst>
                              <p:cond delay="2750"/>
                            </p:stCondLst>
                            <p:childTnLst>
                              <p:par>
                                <p:cTn id="26" presetID="21"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750"/>
                                        <p:tgtEl>
                                          <p:spTgt spid="21"/>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par>
                          <p:cTn id="35" fill="hold">
                            <p:stCondLst>
                              <p:cond delay="4000"/>
                            </p:stCondLst>
                            <p:childTnLst>
                              <p:par>
                                <p:cTn id="36" presetID="2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up)">
                                      <p:cBhvr>
                                        <p:cTn id="41" dur="500"/>
                                        <p:tgtEl>
                                          <p:spTgt spid="23"/>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750"/>
                                        <p:tgtEl>
                                          <p:spTgt spid="25"/>
                                        </p:tgtEl>
                                      </p:cBhvr>
                                    </p:animEffect>
                                  </p:childTnLst>
                                </p:cTn>
                              </p:par>
                            </p:childTnLst>
                          </p:cTn>
                        </p:par>
                        <p:par>
                          <p:cTn id="46" fill="hold">
                            <p:stCondLst>
                              <p:cond delay="5250"/>
                            </p:stCondLst>
                            <p:childTnLst>
                              <p:par>
                                <p:cTn id="47" presetID="53"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5750"/>
                            </p:stCondLst>
                            <p:childTnLst>
                              <p:par>
                                <p:cTn id="53" presetID="2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P spid="19" grpId="0"/>
      <p:bldP spid="20" grpId="0" animBg="1"/>
      <p:bldP spid="21" grpId="0" animBg="1"/>
      <p:bldP spid="22" grpId="0"/>
      <p:bldP spid="23" grpId="0"/>
      <p:bldP spid="24" grpId="0" animBg="1"/>
      <p:bldP spid="25" grpId="0" animBg="1"/>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4" name="平行四边形 36"/>
          <p:cNvSpPr>
            <a:spLocks noChangeArrowheads="1"/>
          </p:cNvSpPr>
          <p:nvPr/>
        </p:nvSpPr>
        <p:spPr bwMode="auto">
          <a:xfrm flipH="1">
            <a:off x="1420416" y="2861470"/>
            <a:ext cx="1691878" cy="137279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35" name="平行四边形 37"/>
          <p:cNvSpPr>
            <a:spLocks noChangeArrowheads="1"/>
          </p:cNvSpPr>
          <p:nvPr/>
        </p:nvSpPr>
        <p:spPr bwMode="auto">
          <a:xfrm flipH="1">
            <a:off x="2881312" y="2870995"/>
            <a:ext cx="1691879" cy="137279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36" name="平行四边形 38"/>
          <p:cNvSpPr>
            <a:spLocks noChangeArrowheads="1"/>
          </p:cNvSpPr>
          <p:nvPr/>
        </p:nvSpPr>
        <p:spPr bwMode="auto">
          <a:xfrm flipH="1">
            <a:off x="4332685" y="2890045"/>
            <a:ext cx="1691878" cy="134931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37" name="平行四边形 39"/>
          <p:cNvSpPr>
            <a:spLocks noChangeArrowheads="1"/>
          </p:cNvSpPr>
          <p:nvPr/>
        </p:nvSpPr>
        <p:spPr bwMode="auto">
          <a:xfrm flipH="1">
            <a:off x="5803106" y="2870995"/>
            <a:ext cx="1691879" cy="137279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grpSp>
        <p:nvGrpSpPr>
          <p:cNvPr id="38" name="Group 6"/>
          <p:cNvGrpSpPr>
            <a:grpSpLocks/>
          </p:cNvGrpSpPr>
          <p:nvPr/>
        </p:nvGrpSpPr>
        <p:grpSpPr bwMode="auto">
          <a:xfrm>
            <a:off x="689967" y="2858230"/>
            <a:ext cx="1693069" cy="1371600"/>
            <a:chOff x="12698" y="0"/>
            <a:chExt cx="2257034" cy="1830287"/>
          </a:xfrm>
          <a:solidFill>
            <a:srgbClr val="3CBDDA"/>
          </a:solidFill>
        </p:grpSpPr>
        <p:sp>
          <p:nvSpPr>
            <p:cNvPr id="39" name="平行四边形 40"/>
            <p:cNvSpPr>
              <a:spLocks noChangeArrowheads="1"/>
            </p:cNvSpPr>
            <p:nvPr/>
          </p:nvSpPr>
          <p:spPr bwMode="auto">
            <a:xfrm>
              <a:off x="12698"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0" name="TextBox 41"/>
            <p:cNvSpPr txBox="1">
              <a:spLocks noChangeArrowheads="1"/>
            </p:cNvSpPr>
            <p:nvPr/>
          </p:nvSpPr>
          <p:spPr bwMode="auto">
            <a:xfrm>
              <a:off x="719791" y="686370"/>
              <a:ext cx="861625" cy="4928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1" name="Group 9"/>
          <p:cNvGrpSpPr>
            <a:grpSpLocks/>
          </p:cNvGrpSpPr>
          <p:nvPr/>
        </p:nvGrpSpPr>
        <p:grpSpPr bwMode="auto">
          <a:xfrm>
            <a:off x="2146101" y="2867755"/>
            <a:ext cx="1693069" cy="1371600"/>
            <a:chOff x="0" y="0"/>
            <a:chExt cx="2257034" cy="1830287"/>
          </a:xfrm>
          <a:solidFill>
            <a:srgbClr val="3CBDDA"/>
          </a:solidFill>
        </p:grpSpPr>
        <p:sp>
          <p:nvSpPr>
            <p:cNvPr id="42" name="平行四边形 42"/>
            <p:cNvSpPr>
              <a:spLocks noChangeArrowheads="1"/>
            </p:cNvSpPr>
            <p:nvPr/>
          </p:nvSpPr>
          <p:spPr bwMode="auto">
            <a:xfrm>
              <a:off x="0"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3" name="TextBox 43"/>
            <p:cNvSpPr txBox="1">
              <a:spLocks noChangeArrowheads="1"/>
            </p:cNvSpPr>
            <p:nvPr/>
          </p:nvSpPr>
          <p:spPr bwMode="auto">
            <a:xfrm>
              <a:off x="732494" y="686370"/>
              <a:ext cx="861625" cy="4928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4" name="Group 12"/>
          <p:cNvGrpSpPr>
            <a:grpSpLocks/>
          </p:cNvGrpSpPr>
          <p:nvPr/>
        </p:nvGrpSpPr>
        <p:grpSpPr bwMode="auto">
          <a:xfrm>
            <a:off x="3608188" y="2879661"/>
            <a:ext cx="1691879" cy="1372791"/>
            <a:chOff x="0" y="0"/>
            <a:chExt cx="2257034" cy="1830287"/>
          </a:xfrm>
          <a:solidFill>
            <a:srgbClr val="3CBDDA"/>
          </a:solidFill>
        </p:grpSpPr>
        <p:sp>
          <p:nvSpPr>
            <p:cNvPr id="45" name="平行四边形 44"/>
            <p:cNvSpPr>
              <a:spLocks noChangeArrowheads="1"/>
            </p:cNvSpPr>
            <p:nvPr/>
          </p:nvSpPr>
          <p:spPr bwMode="auto">
            <a:xfrm>
              <a:off x="0"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6" name="TextBox 45"/>
            <p:cNvSpPr txBox="1">
              <a:spLocks noChangeArrowheads="1"/>
            </p:cNvSpPr>
            <p:nvPr/>
          </p:nvSpPr>
          <p:spPr bwMode="auto">
            <a:xfrm>
              <a:off x="743981" y="683086"/>
              <a:ext cx="862231" cy="49241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7" name="Group 15"/>
          <p:cNvGrpSpPr>
            <a:grpSpLocks/>
          </p:cNvGrpSpPr>
          <p:nvPr/>
        </p:nvGrpSpPr>
        <p:grpSpPr bwMode="auto">
          <a:xfrm>
            <a:off x="5067895" y="2858230"/>
            <a:ext cx="1693069" cy="1394222"/>
            <a:chOff x="0" y="0"/>
            <a:chExt cx="2257034" cy="1830287"/>
          </a:xfrm>
          <a:solidFill>
            <a:srgbClr val="3CBDDA"/>
          </a:solidFill>
        </p:grpSpPr>
        <p:sp>
          <p:nvSpPr>
            <p:cNvPr id="48" name="平行四边形 46"/>
            <p:cNvSpPr>
              <a:spLocks noChangeArrowheads="1"/>
            </p:cNvSpPr>
            <p:nvPr/>
          </p:nvSpPr>
          <p:spPr bwMode="auto">
            <a:xfrm>
              <a:off x="0"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9" name="TextBox 47"/>
            <p:cNvSpPr txBox="1">
              <a:spLocks noChangeArrowheads="1"/>
            </p:cNvSpPr>
            <p:nvPr/>
          </p:nvSpPr>
          <p:spPr bwMode="auto">
            <a:xfrm>
              <a:off x="720900" y="686370"/>
              <a:ext cx="861625" cy="4928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50" name="Group 18"/>
          <p:cNvGrpSpPr>
            <a:grpSpLocks/>
          </p:cNvGrpSpPr>
          <p:nvPr/>
        </p:nvGrpSpPr>
        <p:grpSpPr bwMode="auto">
          <a:xfrm>
            <a:off x="6796683" y="1908111"/>
            <a:ext cx="1559719" cy="2720579"/>
            <a:chOff x="0" y="0"/>
            <a:chExt cx="2080515" cy="3627839"/>
          </a:xfrm>
          <a:solidFill>
            <a:srgbClr val="3CBDDA"/>
          </a:solidFill>
        </p:grpSpPr>
        <p:sp>
          <p:nvSpPr>
            <p:cNvPr id="51" name="下箭头 3"/>
            <p:cNvSpPr>
              <a:spLocks/>
            </p:cNvSpPr>
            <p:nvPr/>
          </p:nvSpPr>
          <p:spPr bwMode="auto">
            <a:xfrm rot="12477797">
              <a:off x="0" y="0"/>
              <a:ext cx="2080515" cy="3627839"/>
            </a:xfrm>
            <a:custGeom>
              <a:avLst/>
              <a:gdLst>
                <a:gd name="T0" fmla="*/ 1098281 w 2196564"/>
                <a:gd name="T1" fmla="*/ 3710931 h 3710931"/>
                <a:gd name="T2" fmla="*/ 0 w 2196564"/>
                <a:gd name="T3" fmla="*/ 2770484 h 3710931"/>
                <a:gd name="T4" fmla="*/ 491085 w 2196564"/>
                <a:gd name="T5" fmla="*/ 2770484 h 3710931"/>
                <a:gd name="T6" fmla="*/ 491086 w 2196564"/>
                <a:gd name="T7" fmla="*/ 1830036 h 3710931"/>
                <a:gd name="T8" fmla="*/ 519177 w 2196564"/>
                <a:gd name="T9" fmla="*/ 646548 h 3710931"/>
                <a:gd name="T10" fmla="*/ 1737040 w 2196564"/>
                <a:gd name="T11" fmla="*/ 0 h 3710931"/>
                <a:gd name="T12" fmla="*/ 1728073 w 2196564"/>
                <a:gd name="T13" fmla="*/ 2124445 h 3710931"/>
                <a:gd name="T14" fmla="*/ 1705477 w 2196564"/>
                <a:gd name="T15" fmla="*/ 2770484 h 3710931"/>
                <a:gd name="T16" fmla="*/ 2196564 w 2196564"/>
                <a:gd name="T17" fmla="*/ 2770484 h 3710931"/>
                <a:gd name="T18" fmla="*/ 1098281 w 2196564"/>
                <a:gd name="T19" fmla="*/ 3710931 h 3710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52" name="TextBox 49"/>
            <p:cNvSpPr txBox="1">
              <a:spLocks noChangeArrowheads="1"/>
            </p:cNvSpPr>
            <p:nvPr/>
          </p:nvSpPr>
          <p:spPr bwMode="auto">
            <a:xfrm rot="18066292">
              <a:off x="-62565" y="1742960"/>
              <a:ext cx="2093111" cy="4926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单击增加标题</a:t>
              </a:r>
            </a:p>
          </p:txBody>
        </p:sp>
      </p:grpSp>
      <p:sp>
        <p:nvSpPr>
          <p:cNvPr id="53" name="矩形 50"/>
          <p:cNvSpPr>
            <a:spLocks noChangeArrowheads="1"/>
          </p:cNvSpPr>
          <p:nvPr/>
        </p:nvSpPr>
        <p:spPr bwMode="auto">
          <a:xfrm>
            <a:off x="1310879" y="1419622"/>
            <a:ext cx="4555331" cy="1201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FontTx/>
              <a:buNone/>
            </a:pPr>
            <a:r>
              <a:rPr lang="zh-CN" altLang="en-US" sz="1200">
                <a:solidFill>
                  <a:srgbClr val="000000"/>
                </a:solidFill>
                <a:latin typeface="微软雅黑" pitchFamily="34" charset="-122"/>
                <a:ea typeface="微软雅黑" pitchFamily="34" charset="-122"/>
              </a:rPr>
              <a:t>我们工作室致力于专业</a:t>
            </a:r>
            <a:r>
              <a:rPr lang="en-US" altLang="zh-CN" sz="1200">
                <a:solidFill>
                  <a:srgbClr val="000000"/>
                </a:solidFill>
                <a:latin typeface="微软雅黑" pitchFamily="34" charset="-122"/>
                <a:ea typeface="微软雅黑" pitchFamily="34" charset="-122"/>
              </a:rPr>
              <a:t>PPT</a:t>
            </a:r>
            <a:r>
              <a:rPr lang="zh-CN" altLang="en-US" sz="1200">
                <a:solidFill>
                  <a:srgbClr val="000000"/>
                </a:solidFill>
                <a:latin typeface="微软雅黑" pitchFamily="34" charset="-122"/>
                <a:ea typeface="微软雅黑" pitchFamily="34" charset="-122"/>
              </a:rPr>
              <a:t>模板的发布，课件及汇报</a:t>
            </a:r>
            <a:r>
              <a:rPr lang="en-US" altLang="zh-CN" sz="1200">
                <a:solidFill>
                  <a:srgbClr val="000000"/>
                </a:solidFill>
                <a:latin typeface="微软雅黑" pitchFamily="34" charset="-122"/>
                <a:ea typeface="微软雅黑" pitchFamily="34" charset="-122"/>
              </a:rPr>
              <a:t>PPT</a:t>
            </a:r>
            <a:r>
              <a:rPr lang="zh-CN" altLang="en-US" sz="1200">
                <a:solidFill>
                  <a:srgbClr val="000000"/>
                </a:solidFill>
                <a:latin typeface="微软雅黑" pitchFamily="34" charset="-122"/>
                <a:ea typeface="微软雅黑" pitchFamily="34" charset="-122"/>
              </a:rPr>
              <a:t>的美化，并为您提供专业的</a:t>
            </a:r>
            <a:r>
              <a:rPr lang="en-US" altLang="zh-CN" sz="1200">
                <a:solidFill>
                  <a:srgbClr val="000000"/>
                </a:solidFill>
                <a:latin typeface="微软雅黑" pitchFamily="34" charset="-122"/>
                <a:ea typeface="微软雅黑" pitchFamily="34" charset="-122"/>
              </a:rPr>
              <a:t>PPT</a:t>
            </a:r>
            <a:r>
              <a:rPr lang="zh-CN" altLang="en-US" sz="1200">
                <a:solidFill>
                  <a:srgbClr val="000000"/>
                </a:solidFill>
                <a:latin typeface="微软雅黑" pitchFamily="34" charset="-122"/>
                <a:ea typeface="微软雅黑" pitchFamily="34" charset="-122"/>
              </a:rPr>
              <a:t>个性定制服务。我们秉承“给您演示的光和热”的理念，为您分担职场压力</a:t>
            </a:r>
            <a:r>
              <a:rPr lang="en-US" altLang="zh-CN" sz="1200">
                <a:solidFill>
                  <a:srgbClr val="000000"/>
                </a:solidFill>
                <a:latin typeface="微软雅黑" pitchFamily="34" charset="-122"/>
                <a:ea typeface="微软雅黑" pitchFamily="34" charset="-122"/>
              </a:rPr>
              <a:t>,</a:t>
            </a:r>
            <a:r>
              <a:rPr lang="zh-CN" altLang="en-US" sz="1200">
                <a:solidFill>
                  <a:srgbClr val="000000"/>
                </a:solidFill>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itchFamily="34" charset="-122"/>
              <a:ea typeface="微软雅黑" pitchFamily="34" charset="-122"/>
            </a:endParaRPr>
          </a:p>
          <a:p>
            <a:pPr>
              <a:lnSpc>
                <a:spcPct val="100000"/>
              </a:lnSpc>
              <a:spcBef>
                <a:spcPct val="0"/>
              </a:spcBef>
              <a:buFontTx/>
              <a:buNone/>
            </a:pPr>
            <a:endParaRPr lang="en-US" altLang="zh-CN" sz="120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4106831459"/>
      </p:ext>
    </p:extLst>
  </p:cSld>
  <p:clrMapOvr>
    <a:masterClrMapping/>
  </p:clrMapOvr>
  <mc:AlternateContent xmlns:mc="http://schemas.openxmlformats.org/markup-compatibility/2006" xmlns:p14="http://schemas.microsoft.com/office/powerpoint/2010/main">
    <mc:Choice Requires="p14">
      <p:transition spd="slow" p14:dur="1200" advClick="0" advTm="8000">
        <p:dissolve/>
      </p:transition>
    </mc:Choice>
    <mc:Fallback xmlns="">
      <p:transition spd="slow" advClick="0" advTm="8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heel(4)">
                                      <p:cBhvr>
                                        <p:cTn id="7" dur="1000"/>
                                        <p:tgtEl>
                                          <p:spTgt spid="71"/>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300"/>
                                        <p:tgtEl>
                                          <p:spTgt spid="38"/>
                                        </p:tgtEl>
                                      </p:cBhvr>
                                    </p:animEffect>
                                  </p:childTnLst>
                                </p:cTn>
                              </p:par>
                            </p:childTnLst>
                          </p:cTn>
                        </p:par>
                        <p:par>
                          <p:cTn id="12" fill="hold">
                            <p:stCondLst>
                              <p:cond delay="1300"/>
                            </p:stCondLst>
                            <p:childTnLst>
                              <p:par>
                                <p:cTn id="13" presetID="22" presetClass="entr" presetSubtype="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300"/>
                                        <p:tgtEl>
                                          <p:spTgt spid="34"/>
                                        </p:tgtEl>
                                      </p:cBhvr>
                                    </p:animEffect>
                                  </p:childTnLst>
                                </p:cTn>
                              </p:par>
                            </p:childTnLst>
                          </p:cTn>
                        </p:par>
                        <p:par>
                          <p:cTn id="16" fill="hold">
                            <p:stCondLst>
                              <p:cond delay="1600"/>
                            </p:stCondLst>
                            <p:childTnLst>
                              <p:par>
                                <p:cTn id="17" presetID="22" presetClass="entr" presetSubtype="4"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300"/>
                                        <p:tgtEl>
                                          <p:spTgt spid="41"/>
                                        </p:tgtEl>
                                      </p:cBhvr>
                                    </p:animEffect>
                                  </p:childTnLst>
                                </p:cTn>
                              </p:par>
                            </p:childTnLst>
                          </p:cTn>
                        </p:par>
                        <p:par>
                          <p:cTn id="20" fill="hold">
                            <p:stCondLst>
                              <p:cond delay="1900"/>
                            </p:stCondLst>
                            <p:childTnLst>
                              <p:par>
                                <p:cTn id="21" presetID="22" presetClass="entr" presetSubtype="1"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300"/>
                                        <p:tgtEl>
                                          <p:spTgt spid="35"/>
                                        </p:tgtEl>
                                      </p:cBhvr>
                                    </p:animEffect>
                                  </p:childTnLst>
                                </p:cTn>
                              </p:par>
                            </p:childTnLst>
                          </p:cTn>
                        </p:par>
                        <p:par>
                          <p:cTn id="24" fill="hold">
                            <p:stCondLst>
                              <p:cond delay="2200"/>
                            </p:stCondLst>
                            <p:childTnLst>
                              <p:par>
                                <p:cTn id="25" presetID="22" presetClass="entr" presetSubtype="4"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down)">
                                      <p:cBhvr>
                                        <p:cTn id="27" dur="300"/>
                                        <p:tgtEl>
                                          <p:spTgt spid="44"/>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300"/>
                                        <p:tgtEl>
                                          <p:spTgt spid="36"/>
                                        </p:tgtEl>
                                      </p:cBhvr>
                                    </p:animEffect>
                                  </p:childTnLst>
                                </p:cTn>
                              </p:par>
                            </p:childTnLst>
                          </p:cTn>
                        </p:par>
                        <p:par>
                          <p:cTn id="32" fill="hold">
                            <p:stCondLst>
                              <p:cond delay="2800"/>
                            </p:stCondLst>
                            <p:childTnLst>
                              <p:par>
                                <p:cTn id="33" presetID="22" presetClass="entr" presetSubtype="4"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down)">
                                      <p:cBhvr>
                                        <p:cTn id="35" dur="300"/>
                                        <p:tgtEl>
                                          <p:spTgt spid="47"/>
                                        </p:tgtEl>
                                      </p:cBhvr>
                                    </p:animEffect>
                                  </p:childTnLst>
                                </p:cTn>
                              </p:par>
                            </p:childTnLst>
                          </p:cTn>
                        </p:par>
                        <p:par>
                          <p:cTn id="36" fill="hold">
                            <p:stCondLst>
                              <p:cond delay="3100"/>
                            </p:stCondLst>
                            <p:childTnLst>
                              <p:par>
                                <p:cTn id="37" presetID="22" presetClass="entr" presetSubtype="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300"/>
                                        <p:tgtEl>
                                          <p:spTgt spid="37"/>
                                        </p:tgtEl>
                                      </p:cBhvr>
                                    </p:animEffect>
                                  </p:childTnLst>
                                </p:cTn>
                              </p:par>
                            </p:childTnLst>
                          </p:cTn>
                        </p:par>
                        <p:par>
                          <p:cTn id="40" fill="hold">
                            <p:stCondLst>
                              <p:cond delay="3400"/>
                            </p:stCondLst>
                            <p:childTnLst>
                              <p:par>
                                <p:cTn id="41" presetID="22" presetClass="entr" presetSubtype="4"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down)">
                                      <p:cBhvr>
                                        <p:cTn id="43" dur="300"/>
                                        <p:tgtEl>
                                          <p:spTgt spid="50"/>
                                        </p:tgtEl>
                                      </p:cBhvr>
                                    </p:animEffect>
                                  </p:childTnLst>
                                </p:cTn>
                              </p:par>
                            </p:childTnLst>
                          </p:cTn>
                        </p:par>
                        <p:par>
                          <p:cTn id="44" fill="hold">
                            <p:stCondLst>
                              <p:cond delay="3700"/>
                            </p:stCondLst>
                            <p:childTnLst>
                              <p:par>
                                <p:cTn id="45" presetID="31"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 calcmode="lin" valueType="num">
                                      <p:cBhvr>
                                        <p:cTn id="49" dur="500" fill="hold"/>
                                        <p:tgtEl>
                                          <p:spTgt spid="53"/>
                                        </p:tgtEl>
                                        <p:attrNameLst>
                                          <p:attrName>style.rotation</p:attrName>
                                        </p:attrNameLst>
                                      </p:cBhvr>
                                      <p:tavLst>
                                        <p:tav tm="0">
                                          <p:val>
                                            <p:fltVal val="90"/>
                                          </p:val>
                                        </p:tav>
                                        <p:tav tm="100000">
                                          <p:val>
                                            <p:fltVal val="0"/>
                                          </p:val>
                                        </p:tav>
                                      </p:tavLst>
                                    </p:anim>
                                    <p:animEffect transition="in" filter="fad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34" grpId="0" animBg="1" autoUpdateAnimBg="0"/>
      <p:bldP spid="35" grpId="0" animBg="1" autoUpdateAnimBg="0"/>
      <p:bldP spid="36" grpId="0" animBg="1" autoUpdateAnimBg="0"/>
      <p:bldP spid="37" grpId="0" animBg="1" autoUpdateAnimBg="0"/>
      <p:bldP spid="5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6" name="Line 13"/>
          <p:cNvSpPr>
            <a:spLocks noChangeShapeType="1"/>
          </p:cNvSpPr>
          <p:nvPr/>
        </p:nvSpPr>
        <p:spPr bwMode="auto">
          <a:xfrm>
            <a:off x="539552" y="2828133"/>
            <a:ext cx="8136904" cy="0"/>
          </a:xfrm>
          <a:prstGeom prst="line">
            <a:avLst/>
          </a:prstGeom>
          <a:noFill/>
          <a:ln w="101600">
            <a:solidFill>
              <a:srgbClr val="0070C0"/>
            </a:solidFill>
            <a:round/>
            <a:headEnd/>
            <a:tailEnd type="triangle" w="med" len="med"/>
          </a:ln>
          <a:effectLst/>
          <a:extLst/>
        </p:spPr>
        <p:txBody>
          <a:bodyPr/>
          <a:lstStyle/>
          <a:p>
            <a:pPr fontAlgn="auto">
              <a:spcBef>
                <a:spcPts val="0"/>
              </a:spcBef>
              <a:spcAft>
                <a:spcPts val="0"/>
              </a:spcAft>
              <a:defRPr/>
            </a:pPr>
            <a:endParaRPr lang="zh-CN" altLang="en-US">
              <a:ln>
                <a:solidFill>
                  <a:srgbClr val="FFD347"/>
                </a:solidFill>
              </a:ln>
              <a:latin typeface="微软雅黑" pitchFamily="34" charset="-122"/>
              <a:ea typeface="微软雅黑" pitchFamily="34" charset="-122"/>
              <a:cs typeface="宋体" charset="0"/>
            </a:endParaRPr>
          </a:p>
        </p:txBody>
      </p:sp>
      <p:sp>
        <p:nvSpPr>
          <p:cNvPr id="47" name="AutoShape 2"/>
          <p:cNvSpPr>
            <a:spLocks noChangeArrowheads="1"/>
          </p:cNvSpPr>
          <p:nvPr/>
        </p:nvSpPr>
        <p:spPr bwMode="auto">
          <a:xfrm>
            <a:off x="1664468" y="1213646"/>
            <a:ext cx="1619250" cy="1351598"/>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48" name="Line 16"/>
          <p:cNvSpPr>
            <a:spLocks noChangeShapeType="1"/>
          </p:cNvSpPr>
          <p:nvPr/>
        </p:nvSpPr>
        <p:spPr bwMode="auto">
          <a:xfrm flipH="1">
            <a:off x="1831156" y="1372238"/>
            <a:ext cx="0" cy="1453038"/>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49" name="Group 138"/>
          <p:cNvGrpSpPr>
            <a:grpSpLocks/>
          </p:cNvGrpSpPr>
          <p:nvPr/>
        </p:nvGrpSpPr>
        <p:grpSpPr bwMode="auto">
          <a:xfrm>
            <a:off x="1736470" y="2744248"/>
            <a:ext cx="182151" cy="163895"/>
            <a:chOff x="1661" y="2750"/>
            <a:chExt cx="250" cy="250"/>
          </a:xfrm>
        </p:grpSpPr>
        <p:sp>
          <p:nvSpPr>
            <p:cNvPr id="50" name="Oval 139"/>
            <p:cNvSpPr>
              <a:spLocks noChangeArrowheads="1"/>
            </p:cNvSpPr>
            <p:nvPr/>
          </p:nvSpPr>
          <p:spPr bwMode="auto">
            <a:xfrm>
              <a:off x="1661" y="2750"/>
              <a:ext cx="250" cy="250"/>
            </a:xfrm>
            <a:prstGeom prst="ellipse">
              <a:avLst/>
            </a:prstGeom>
            <a:solidFill>
              <a:srgbClr val="FFD347"/>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51"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52" name="TextBox 57"/>
          <p:cNvSpPr txBox="1">
            <a:spLocks noChangeArrowheads="1"/>
          </p:cNvSpPr>
          <p:nvPr/>
        </p:nvSpPr>
        <p:spPr bwMode="auto">
          <a:xfrm>
            <a:off x="1835571" y="1273653"/>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53" name="TextBox 57"/>
          <p:cNvSpPr txBox="1">
            <a:spLocks noChangeArrowheads="1"/>
          </p:cNvSpPr>
          <p:nvPr/>
        </p:nvSpPr>
        <p:spPr bwMode="auto">
          <a:xfrm>
            <a:off x="1853034" y="1603695"/>
            <a:ext cx="15477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54" name="AutoShape 17"/>
          <p:cNvSpPr>
            <a:spLocks noChangeArrowheads="1"/>
          </p:cNvSpPr>
          <p:nvPr/>
        </p:nvSpPr>
        <p:spPr bwMode="auto">
          <a:xfrm>
            <a:off x="863724" y="3098167"/>
            <a:ext cx="1692052" cy="121337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fontAlgn="auto">
              <a:spcBef>
                <a:spcPts val="0"/>
              </a:spcBef>
              <a:spcAft>
                <a:spcPts val="0"/>
              </a:spcAft>
              <a:defRPr/>
            </a:pPr>
            <a:endParaRPr lang="zh-CN" altLang="en-US">
              <a:solidFill>
                <a:schemeClr val="bg1"/>
              </a:solidFill>
              <a:latin typeface="微软雅黑" pitchFamily="34" charset="-122"/>
              <a:ea typeface="微软雅黑" pitchFamily="34" charset="-122"/>
              <a:cs typeface="宋体" charset="0"/>
            </a:endParaRPr>
          </a:p>
        </p:txBody>
      </p:sp>
      <p:sp>
        <p:nvSpPr>
          <p:cNvPr id="55" name="TextBox 57"/>
          <p:cNvSpPr txBox="1">
            <a:spLocks noChangeArrowheads="1"/>
          </p:cNvSpPr>
          <p:nvPr/>
        </p:nvSpPr>
        <p:spPr bwMode="auto">
          <a:xfrm>
            <a:off x="1052638" y="3191035"/>
            <a:ext cx="855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56" name="TextBox 57"/>
          <p:cNvSpPr txBox="1">
            <a:spLocks noChangeArrowheads="1"/>
          </p:cNvSpPr>
          <p:nvPr/>
        </p:nvSpPr>
        <p:spPr bwMode="auto">
          <a:xfrm>
            <a:off x="1057399" y="3414245"/>
            <a:ext cx="1443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57" name="Line 18"/>
          <p:cNvSpPr>
            <a:spLocks noChangeShapeType="1"/>
          </p:cNvSpPr>
          <p:nvPr/>
        </p:nvSpPr>
        <p:spPr bwMode="auto">
          <a:xfrm flipH="1">
            <a:off x="1025649" y="2830991"/>
            <a:ext cx="1588" cy="522923"/>
          </a:xfrm>
          <a:prstGeom prst="line">
            <a:avLst/>
          </a:prstGeom>
          <a:noFill/>
          <a:ln w="19050">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58" name="Group 138"/>
          <p:cNvGrpSpPr>
            <a:grpSpLocks/>
          </p:cNvGrpSpPr>
          <p:nvPr/>
        </p:nvGrpSpPr>
        <p:grpSpPr bwMode="auto">
          <a:xfrm>
            <a:off x="941666" y="2740980"/>
            <a:ext cx="182211" cy="163934"/>
            <a:chOff x="1661" y="2750"/>
            <a:chExt cx="250" cy="250"/>
          </a:xfrm>
        </p:grpSpPr>
        <p:sp>
          <p:nvSpPr>
            <p:cNvPr id="59" name="Oval 139"/>
            <p:cNvSpPr>
              <a:spLocks noChangeArrowheads="1"/>
            </p:cNvSpPr>
            <p:nvPr/>
          </p:nvSpPr>
          <p:spPr bwMode="auto">
            <a:xfrm>
              <a:off x="1661" y="2750"/>
              <a:ext cx="250" cy="251"/>
            </a:xfrm>
            <a:prstGeom prst="ellipse">
              <a:avLst/>
            </a:prstGeom>
            <a:solidFill>
              <a:schemeClr val="tx1">
                <a:lumMod val="50000"/>
                <a:lumOff val="5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60"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61" name="AutoShape 5"/>
          <p:cNvSpPr>
            <a:spLocks noChangeArrowheads="1"/>
          </p:cNvSpPr>
          <p:nvPr/>
        </p:nvSpPr>
        <p:spPr bwMode="auto">
          <a:xfrm>
            <a:off x="3391669" y="3108168"/>
            <a:ext cx="1700213" cy="1213377"/>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endParaRPr lang="zh-CN" altLang="en-US">
              <a:solidFill>
                <a:srgbClr val="595959"/>
              </a:solidFill>
              <a:latin typeface="微软雅黑" pitchFamily="34" charset="-122"/>
              <a:ea typeface="微软雅黑" pitchFamily="34" charset="-122"/>
              <a:cs typeface="宋体" charset="0"/>
            </a:endParaRPr>
          </a:p>
        </p:txBody>
      </p:sp>
      <p:sp>
        <p:nvSpPr>
          <p:cNvPr id="62" name="TextBox 57"/>
          <p:cNvSpPr txBox="1">
            <a:spLocks noChangeArrowheads="1"/>
          </p:cNvSpPr>
          <p:nvPr/>
        </p:nvSpPr>
        <p:spPr bwMode="auto">
          <a:xfrm>
            <a:off x="3534543" y="3189607"/>
            <a:ext cx="1773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63" name="TextBox 57"/>
          <p:cNvSpPr txBox="1">
            <a:spLocks noChangeArrowheads="1"/>
          </p:cNvSpPr>
          <p:nvPr/>
        </p:nvSpPr>
        <p:spPr bwMode="auto">
          <a:xfrm>
            <a:off x="3550221" y="3414245"/>
            <a:ext cx="15416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64" name="Line 18"/>
          <p:cNvSpPr>
            <a:spLocks noChangeShapeType="1"/>
          </p:cNvSpPr>
          <p:nvPr/>
        </p:nvSpPr>
        <p:spPr bwMode="auto">
          <a:xfrm flipH="1">
            <a:off x="3544068" y="2830991"/>
            <a:ext cx="1588" cy="522923"/>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65" name="Group 138"/>
          <p:cNvGrpSpPr>
            <a:grpSpLocks/>
          </p:cNvGrpSpPr>
          <p:nvPr/>
        </p:nvGrpSpPr>
        <p:grpSpPr bwMode="auto">
          <a:xfrm>
            <a:off x="3459819" y="2740980"/>
            <a:ext cx="182252" cy="163991"/>
            <a:chOff x="1661" y="2750"/>
            <a:chExt cx="250" cy="250"/>
          </a:xfrm>
        </p:grpSpPr>
        <p:sp>
          <p:nvSpPr>
            <p:cNvPr id="66" name="Oval 139"/>
            <p:cNvSpPr>
              <a:spLocks noChangeArrowheads="1"/>
            </p:cNvSpPr>
            <p:nvPr/>
          </p:nvSpPr>
          <p:spPr bwMode="auto">
            <a:xfrm>
              <a:off x="1661" y="2750"/>
              <a:ext cx="250" cy="250"/>
            </a:xfrm>
            <a:prstGeom prst="ellipse">
              <a:avLst/>
            </a:prstGeom>
            <a:solidFill>
              <a:schemeClr val="accent3">
                <a:lumMod val="60000"/>
                <a:lumOff val="4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67"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68" name="AutoShape 2"/>
          <p:cNvSpPr>
            <a:spLocks noChangeArrowheads="1"/>
          </p:cNvSpPr>
          <p:nvPr/>
        </p:nvSpPr>
        <p:spPr bwMode="auto">
          <a:xfrm>
            <a:off x="4033018" y="1213646"/>
            <a:ext cx="1619250" cy="1351598"/>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endParaRPr lang="zh-CN" altLang="en-US">
              <a:latin typeface="微软雅黑" pitchFamily="34" charset="-122"/>
              <a:ea typeface="微软雅黑" pitchFamily="34" charset="-122"/>
              <a:cs typeface="宋体" charset="0"/>
            </a:endParaRPr>
          </a:p>
        </p:txBody>
      </p:sp>
      <p:sp>
        <p:nvSpPr>
          <p:cNvPr id="69" name="TextBox 57"/>
          <p:cNvSpPr txBox="1">
            <a:spLocks noChangeArrowheads="1"/>
          </p:cNvSpPr>
          <p:nvPr/>
        </p:nvSpPr>
        <p:spPr bwMode="auto">
          <a:xfrm>
            <a:off x="4211835" y="1273653"/>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70" name="TextBox 57"/>
          <p:cNvSpPr txBox="1">
            <a:spLocks noChangeArrowheads="1"/>
          </p:cNvSpPr>
          <p:nvPr/>
        </p:nvSpPr>
        <p:spPr bwMode="auto">
          <a:xfrm>
            <a:off x="4213422" y="1577977"/>
            <a:ext cx="15652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a:lnSpc>
                <a:spcPct val="150000"/>
              </a:lnSpc>
            </a:pPr>
            <a:r>
              <a:rPr lang="zh-CN" altLang="en-US" sz="1200" b="1" dirty="0">
                <a:solidFill>
                  <a:schemeClr val="bg1"/>
                </a:solidFill>
                <a:latin typeface="微软雅黑" pitchFamily="34" charset="-122"/>
                <a:ea typeface="微软雅黑" pitchFamily="34" charset="-122"/>
              </a:rPr>
              <a:t>添加文本说明</a:t>
            </a:r>
            <a:r>
              <a:rPr lang="zh-CN" altLang="en-US" sz="1200" b="1" dirty="0" smtClean="0">
                <a:solidFill>
                  <a:schemeClr val="bg1"/>
                </a:solidFill>
                <a:latin typeface="微软雅黑" pitchFamily="34" charset="-122"/>
                <a:ea typeface="微软雅黑" pitchFamily="34" charset="-122"/>
              </a:rPr>
              <a:t>内容</a:t>
            </a:r>
            <a:endParaRPr lang="en-US" altLang="zh-CN" sz="1200" b="1" dirty="0" smtClean="0">
              <a:solidFill>
                <a:schemeClr val="bg1"/>
              </a:solidFill>
              <a:latin typeface="微软雅黑" pitchFamily="34" charset="-122"/>
              <a:ea typeface="微软雅黑" pitchFamily="34" charset="-122"/>
            </a:endParaRPr>
          </a:p>
          <a:p>
            <a:pPr>
              <a:lnSpc>
                <a:spcPct val="150000"/>
              </a:lnSpc>
            </a:pPr>
            <a:r>
              <a:rPr lang="zh-CN" altLang="en-US" sz="1200" b="1" dirty="0" smtClean="0">
                <a:solidFill>
                  <a:schemeClr val="bg1"/>
                </a:solidFill>
                <a:latin typeface="微软雅黑" pitchFamily="34" charset="-122"/>
                <a:ea typeface="微软雅黑" pitchFamily="34" charset="-122"/>
              </a:rPr>
              <a:t>添加</a:t>
            </a:r>
            <a:r>
              <a:rPr lang="zh-CN" altLang="en-US" sz="1200" b="1" dirty="0">
                <a:solidFill>
                  <a:schemeClr val="bg1"/>
                </a:solidFill>
                <a:latin typeface="微软雅黑" pitchFamily="34" charset="-122"/>
                <a:ea typeface="微软雅黑" pitchFamily="34" charset="-122"/>
              </a:rPr>
              <a:t>文本说明内容</a:t>
            </a:r>
          </a:p>
          <a:p>
            <a:pPr>
              <a:lnSpc>
                <a:spcPct val="150000"/>
              </a:lnSpc>
            </a:pPr>
            <a:r>
              <a:rPr lang="zh-CN" altLang="en-US" sz="1200" b="1" dirty="0">
                <a:solidFill>
                  <a:schemeClr val="bg1"/>
                </a:solidFill>
                <a:latin typeface="微软雅黑" pitchFamily="34" charset="-122"/>
                <a:ea typeface="微软雅黑" pitchFamily="34" charset="-122"/>
              </a:rPr>
              <a:t>添加文本说明内容</a:t>
            </a:r>
          </a:p>
        </p:txBody>
      </p:sp>
      <p:sp>
        <p:nvSpPr>
          <p:cNvPr id="71" name="Line 16"/>
          <p:cNvSpPr>
            <a:spLocks noChangeShapeType="1"/>
          </p:cNvSpPr>
          <p:nvPr/>
        </p:nvSpPr>
        <p:spPr bwMode="auto">
          <a:xfrm flipH="1">
            <a:off x="4191768" y="1372238"/>
            <a:ext cx="0" cy="1453038"/>
          </a:xfrm>
          <a:prstGeom prst="line">
            <a:avLst/>
          </a:prstGeom>
          <a:noFill/>
          <a:ln w="19050">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72" name="Group 138"/>
          <p:cNvGrpSpPr>
            <a:grpSpLocks/>
          </p:cNvGrpSpPr>
          <p:nvPr/>
        </p:nvGrpSpPr>
        <p:grpSpPr bwMode="auto">
          <a:xfrm>
            <a:off x="4096481" y="2744248"/>
            <a:ext cx="182151" cy="163895"/>
            <a:chOff x="1661" y="2750"/>
            <a:chExt cx="250" cy="250"/>
          </a:xfrm>
        </p:grpSpPr>
        <p:sp>
          <p:nvSpPr>
            <p:cNvPr id="73" name="Oval 139"/>
            <p:cNvSpPr>
              <a:spLocks noChangeArrowheads="1"/>
            </p:cNvSpPr>
            <p:nvPr/>
          </p:nvSpPr>
          <p:spPr bwMode="auto">
            <a:xfrm>
              <a:off x="1661" y="2750"/>
              <a:ext cx="250" cy="250"/>
            </a:xfrm>
            <a:prstGeom prst="ellipse">
              <a:avLst/>
            </a:prstGeom>
            <a:solidFill>
              <a:srgbClr val="93CDDD"/>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74"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75" name="AutoShape 6"/>
          <p:cNvSpPr>
            <a:spLocks noChangeArrowheads="1"/>
          </p:cNvSpPr>
          <p:nvPr/>
        </p:nvSpPr>
        <p:spPr bwMode="auto">
          <a:xfrm>
            <a:off x="5631631" y="3098167"/>
            <a:ext cx="1681162" cy="121337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endParaRPr lang="zh-CN" altLang="en-US">
              <a:latin typeface="微软雅黑" pitchFamily="34" charset="-122"/>
              <a:ea typeface="微软雅黑" pitchFamily="34" charset="-122"/>
              <a:cs typeface="宋体" charset="0"/>
            </a:endParaRPr>
          </a:p>
        </p:txBody>
      </p:sp>
      <p:sp>
        <p:nvSpPr>
          <p:cNvPr id="76" name="Line 7"/>
          <p:cNvSpPr>
            <a:spLocks noChangeShapeType="1"/>
          </p:cNvSpPr>
          <p:nvPr/>
        </p:nvSpPr>
        <p:spPr bwMode="auto">
          <a:xfrm flipH="1">
            <a:off x="5768157" y="2830991"/>
            <a:ext cx="3175" cy="522923"/>
          </a:xfrm>
          <a:prstGeom prst="line">
            <a:avLst/>
          </a:prstGeom>
          <a:noFill/>
          <a:ln w="19050">
            <a:solidFill>
              <a:srgbClr val="FFFF00"/>
            </a:solidFill>
            <a:prstDash val="sysDot"/>
            <a:round/>
            <a:headEnd type="oval" w="med" len="med"/>
            <a:tailEnd type="oval" w="med" len="med"/>
          </a:ln>
          <a:effectLst/>
          <a:extLst/>
        </p:spPr>
        <p:txBody>
          <a:bodyPr/>
          <a:lstStyle/>
          <a:p>
            <a:pPr fontAlgn="auto">
              <a:spcBef>
                <a:spcPts val="0"/>
              </a:spcBef>
              <a:spcAft>
                <a:spcPts val="0"/>
              </a:spcAft>
              <a:defRPr/>
            </a:pPr>
            <a:endParaRPr lang="zh-CN" altLang="en-US">
              <a:latin typeface="微软雅黑" pitchFamily="34" charset="-122"/>
              <a:ea typeface="微软雅黑" pitchFamily="34" charset="-122"/>
              <a:cs typeface="宋体" charset="0"/>
            </a:endParaRPr>
          </a:p>
        </p:txBody>
      </p:sp>
      <p:grpSp>
        <p:nvGrpSpPr>
          <p:cNvPr id="77" name="Group 138"/>
          <p:cNvGrpSpPr>
            <a:grpSpLocks/>
          </p:cNvGrpSpPr>
          <p:nvPr/>
        </p:nvGrpSpPr>
        <p:grpSpPr bwMode="auto">
          <a:xfrm>
            <a:off x="5684855" y="2743837"/>
            <a:ext cx="182144" cy="163971"/>
            <a:chOff x="1661" y="2750"/>
            <a:chExt cx="250" cy="250"/>
          </a:xfrm>
        </p:grpSpPr>
        <p:sp>
          <p:nvSpPr>
            <p:cNvPr id="78" name="Oval 139"/>
            <p:cNvSpPr>
              <a:spLocks noChangeArrowheads="1"/>
            </p:cNvSpPr>
            <p:nvPr/>
          </p:nvSpPr>
          <p:spPr bwMode="auto">
            <a:xfrm>
              <a:off x="1661" y="2750"/>
              <a:ext cx="250" cy="250"/>
            </a:xfrm>
            <a:prstGeom prst="ellipse">
              <a:avLst/>
            </a:prstGeom>
            <a:solidFill>
              <a:srgbClr val="95B3D7"/>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79"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80" name="TextBox 57"/>
          <p:cNvSpPr txBox="1">
            <a:spLocks noChangeArrowheads="1"/>
          </p:cNvSpPr>
          <p:nvPr/>
        </p:nvSpPr>
        <p:spPr bwMode="auto">
          <a:xfrm>
            <a:off x="5812607" y="3199608"/>
            <a:ext cx="2287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81" name="TextBox 57"/>
          <p:cNvSpPr txBox="1">
            <a:spLocks noChangeArrowheads="1"/>
          </p:cNvSpPr>
          <p:nvPr/>
        </p:nvSpPr>
        <p:spPr bwMode="auto">
          <a:xfrm>
            <a:off x="5830069" y="3414245"/>
            <a:ext cx="1414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82" name="AutoShape 4"/>
          <p:cNvSpPr>
            <a:spLocks noChangeArrowheads="1"/>
          </p:cNvSpPr>
          <p:nvPr/>
        </p:nvSpPr>
        <p:spPr bwMode="auto">
          <a:xfrm>
            <a:off x="6409506" y="1212938"/>
            <a:ext cx="1619250" cy="1352354"/>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endParaRPr lang="zh-CN" altLang="en-US">
              <a:solidFill>
                <a:srgbClr val="595959"/>
              </a:solidFill>
              <a:latin typeface="微软雅黑" pitchFamily="34" charset="-122"/>
              <a:ea typeface="微软雅黑" pitchFamily="34" charset="-122"/>
              <a:cs typeface="宋体" charset="0"/>
            </a:endParaRPr>
          </a:p>
        </p:txBody>
      </p:sp>
      <p:sp>
        <p:nvSpPr>
          <p:cNvPr id="83" name="Line 14"/>
          <p:cNvSpPr>
            <a:spLocks noChangeShapeType="1"/>
          </p:cNvSpPr>
          <p:nvPr/>
        </p:nvSpPr>
        <p:spPr bwMode="auto">
          <a:xfrm flipH="1">
            <a:off x="6560318" y="1399383"/>
            <a:ext cx="0" cy="1425893"/>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84" name="Group 138"/>
          <p:cNvGrpSpPr>
            <a:grpSpLocks/>
          </p:cNvGrpSpPr>
          <p:nvPr/>
        </p:nvGrpSpPr>
        <p:grpSpPr bwMode="auto">
          <a:xfrm>
            <a:off x="6476927" y="2747138"/>
            <a:ext cx="182151" cy="163863"/>
            <a:chOff x="1661" y="2750"/>
            <a:chExt cx="250" cy="250"/>
          </a:xfrm>
        </p:grpSpPr>
        <p:sp>
          <p:nvSpPr>
            <p:cNvPr id="85" name="Oval 139"/>
            <p:cNvSpPr>
              <a:spLocks noChangeArrowheads="1"/>
            </p:cNvSpPr>
            <p:nvPr/>
          </p:nvSpPr>
          <p:spPr bwMode="auto">
            <a:xfrm>
              <a:off x="1660" y="2749"/>
              <a:ext cx="251" cy="251"/>
            </a:xfrm>
            <a:prstGeom prst="ellipse">
              <a:avLst/>
            </a:prstGeom>
            <a:solidFill>
              <a:schemeClr val="accent4">
                <a:lumMod val="60000"/>
                <a:lumOff val="4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86"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87" name="TextBox 57"/>
          <p:cNvSpPr txBox="1">
            <a:spLocks noChangeArrowheads="1"/>
          </p:cNvSpPr>
          <p:nvPr/>
        </p:nvSpPr>
        <p:spPr bwMode="auto">
          <a:xfrm>
            <a:off x="6596832" y="1273653"/>
            <a:ext cx="1431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88" name="TextBox 57"/>
          <p:cNvSpPr txBox="1">
            <a:spLocks noChangeArrowheads="1"/>
          </p:cNvSpPr>
          <p:nvPr/>
        </p:nvSpPr>
        <p:spPr bwMode="auto">
          <a:xfrm>
            <a:off x="6596832" y="1610838"/>
            <a:ext cx="14319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fontAlgn="auto">
              <a:lnSpc>
                <a:spcPct val="150000"/>
              </a:lnSpc>
              <a:spcBef>
                <a:spcPts val="0"/>
              </a:spcBef>
              <a:spcAft>
                <a:spcPts val="0"/>
              </a:spcAft>
            </a:pPr>
            <a:r>
              <a:rPr lang="zh-CN" altLang="en-US" sz="1200" b="1" dirty="0">
                <a:solidFill>
                  <a:schemeClr val="bg1"/>
                </a:solidFill>
                <a:latin typeface="微软雅黑" pitchFamily="34" charset="-122"/>
                <a:ea typeface="微软雅黑" pitchFamily="34" charset="-122"/>
              </a:rPr>
              <a:t>添加文本说明</a:t>
            </a:r>
            <a:r>
              <a:rPr lang="zh-CN" altLang="en-US" sz="1200" b="1" dirty="0" smtClean="0">
                <a:solidFill>
                  <a:schemeClr val="bg1"/>
                </a:solidFill>
                <a:latin typeface="微软雅黑" pitchFamily="34" charset="-122"/>
                <a:ea typeface="微软雅黑" pitchFamily="34" charset="-122"/>
              </a:rPr>
              <a:t>内容</a:t>
            </a:r>
            <a:endParaRPr lang="en-US" altLang="zh-CN" sz="1200" b="1" dirty="0" smtClean="0">
              <a:solidFill>
                <a:schemeClr val="bg1"/>
              </a:solidFill>
              <a:latin typeface="微软雅黑" pitchFamily="34" charset="-122"/>
              <a:ea typeface="微软雅黑" pitchFamily="34" charset="-122"/>
            </a:endParaRPr>
          </a:p>
          <a:p>
            <a:pPr fontAlgn="auto">
              <a:lnSpc>
                <a:spcPct val="150000"/>
              </a:lnSpc>
              <a:spcBef>
                <a:spcPts val="0"/>
              </a:spcBef>
              <a:spcAft>
                <a:spcPts val="0"/>
              </a:spcAft>
            </a:pPr>
            <a:r>
              <a:rPr lang="zh-CN" altLang="en-US" sz="1200" b="1" dirty="0" smtClean="0">
                <a:solidFill>
                  <a:schemeClr val="bg1"/>
                </a:solidFill>
                <a:latin typeface="微软雅黑" pitchFamily="34" charset="-122"/>
                <a:ea typeface="微软雅黑" pitchFamily="34" charset="-122"/>
              </a:rPr>
              <a:t>添加</a:t>
            </a:r>
            <a:r>
              <a:rPr lang="zh-CN" altLang="en-US" sz="1200" b="1" dirty="0">
                <a:solidFill>
                  <a:schemeClr val="bg1"/>
                </a:solidFill>
                <a:latin typeface="微软雅黑" pitchFamily="34" charset="-122"/>
                <a:ea typeface="微软雅黑" pitchFamily="34" charset="-122"/>
              </a:rPr>
              <a:t>文本说明内容</a:t>
            </a:r>
          </a:p>
          <a:p>
            <a:pPr fontAlgn="auto">
              <a:lnSpc>
                <a:spcPct val="150000"/>
              </a:lnSpc>
              <a:spcBef>
                <a:spcPts val="0"/>
              </a:spcBef>
              <a:spcAft>
                <a:spcPts val="0"/>
              </a:spcAft>
            </a:pPr>
            <a:r>
              <a:rPr lang="zh-CN" altLang="en-US" sz="1200" b="1" dirty="0">
                <a:solidFill>
                  <a:schemeClr val="bg1"/>
                </a:solidFill>
                <a:latin typeface="微软雅黑" pitchFamily="34" charset="-122"/>
                <a:ea typeface="微软雅黑" pitchFamily="34" charset="-122"/>
              </a:rPr>
              <a:t>添加文本说明内容</a:t>
            </a:r>
          </a:p>
        </p:txBody>
      </p:sp>
    </p:spTree>
    <p:extLst>
      <p:ext uri="{BB962C8B-B14F-4D97-AF65-F5344CB8AC3E}">
        <p14:creationId xmlns:p14="http://schemas.microsoft.com/office/powerpoint/2010/main" val="2009351253"/>
      </p:ext>
    </p:extLst>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1000"/>
                                        <p:tgtEl>
                                          <p:spTgt spid="46"/>
                                        </p:tgtEl>
                                      </p:cBhvr>
                                    </p:animEffect>
                                  </p:childTnLst>
                                </p:cTn>
                              </p:par>
                            </p:childTnLst>
                          </p:cTn>
                        </p:par>
                        <p:par>
                          <p:cTn id="12" fill="hold">
                            <p:stCondLst>
                              <p:cond delay="2000"/>
                            </p:stCondLst>
                            <p:childTnLst>
                              <p:par>
                                <p:cTn id="13" presetID="23" presetClass="entr" presetSubtype="32"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250" fill="hold"/>
                                        <p:tgtEl>
                                          <p:spTgt spid="58"/>
                                        </p:tgtEl>
                                        <p:attrNameLst>
                                          <p:attrName>ppt_w</p:attrName>
                                        </p:attrNameLst>
                                      </p:cBhvr>
                                      <p:tavLst>
                                        <p:tav tm="0">
                                          <p:val>
                                            <p:strVal val="4*#ppt_w"/>
                                          </p:val>
                                        </p:tav>
                                        <p:tav tm="100000">
                                          <p:val>
                                            <p:strVal val="#ppt_w"/>
                                          </p:val>
                                        </p:tav>
                                      </p:tavLst>
                                    </p:anim>
                                    <p:anim calcmode="lin" valueType="num">
                                      <p:cBhvr>
                                        <p:cTn id="16" dur="250" fill="hold"/>
                                        <p:tgtEl>
                                          <p:spTgt spid="58"/>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250"/>
                                  </p:stCondLst>
                                  <p:childTnLst>
                                    <p:set>
                                      <p:cBhvr>
                                        <p:cTn id="18" dur="1" fill="hold">
                                          <p:stCondLst>
                                            <p:cond delay="0"/>
                                          </p:stCondLst>
                                        </p:cTn>
                                        <p:tgtEl>
                                          <p:spTgt spid="49"/>
                                        </p:tgtEl>
                                        <p:attrNameLst>
                                          <p:attrName>style.visibility</p:attrName>
                                        </p:attrNameLst>
                                      </p:cBhvr>
                                      <p:to>
                                        <p:strVal val="visible"/>
                                      </p:to>
                                    </p:set>
                                    <p:anim calcmode="lin" valueType="num">
                                      <p:cBhvr>
                                        <p:cTn id="19" dur="250" fill="hold"/>
                                        <p:tgtEl>
                                          <p:spTgt spid="49"/>
                                        </p:tgtEl>
                                        <p:attrNameLst>
                                          <p:attrName>ppt_w</p:attrName>
                                        </p:attrNameLst>
                                      </p:cBhvr>
                                      <p:tavLst>
                                        <p:tav tm="0">
                                          <p:val>
                                            <p:strVal val="4*#ppt_w"/>
                                          </p:val>
                                        </p:tav>
                                        <p:tav tm="100000">
                                          <p:val>
                                            <p:strVal val="#ppt_w"/>
                                          </p:val>
                                        </p:tav>
                                      </p:tavLst>
                                    </p:anim>
                                    <p:anim calcmode="lin" valueType="num">
                                      <p:cBhvr>
                                        <p:cTn id="20" dur="250" fill="hold"/>
                                        <p:tgtEl>
                                          <p:spTgt spid="49"/>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250" fill="hold"/>
                                        <p:tgtEl>
                                          <p:spTgt spid="65"/>
                                        </p:tgtEl>
                                        <p:attrNameLst>
                                          <p:attrName>ppt_w</p:attrName>
                                        </p:attrNameLst>
                                      </p:cBhvr>
                                      <p:tavLst>
                                        <p:tav tm="0">
                                          <p:val>
                                            <p:strVal val="4*#ppt_w"/>
                                          </p:val>
                                        </p:tav>
                                        <p:tav tm="100000">
                                          <p:val>
                                            <p:strVal val="#ppt_w"/>
                                          </p:val>
                                        </p:tav>
                                      </p:tavLst>
                                    </p:anim>
                                    <p:anim calcmode="lin" valueType="num">
                                      <p:cBhvr>
                                        <p:cTn id="24" dur="250" fill="hold"/>
                                        <p:tgtEl>
                                          <p:spTgt spid="65"/>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750"/>
                                  </p:stCondLst>
                                  <p:childTnLst>
                                    <p:set>
                                      <p:cBhvr>
                                        <p:cTn id="26" dur="1" fill="hold">
                                          <p:stCondLst>
                                            <p:cond delay="0"/>
                                          </p:stCondLst>
                                        </p:cTn>
                                        <p:tgtEl>
                                          <p:spTgt spid="72"/>
                                        </p:tgtEl>
                                        <p:attrNameLst>
                                          <p:attrName>style.visibility</p:attrName>
                                        </p:attrNameLst>
                                      </p:cBhvr>
                                      <p:to>
                                        <p:strVal val="visible"/>
                                      </p:to>
                                    </p:set>
                                    <p:anim calcmode="lin" valueType="num">
                                      <p:cBhvr>
                                        <p:cTn id="27" dur="250" fill="hold"/>
                                        <p:tgtEl>
                                          <p:spTgt spid="72"/>
                                        </p:tgtEl>
                                        <p:attrNameLst>
                                          <p:attrName>ppt_w</p:attrName>
                                        </p:attrNameLst>
                                      </p:cBhvr>
                                      <p:tavLst>
                                        <p:tav tm="0">
                                          <p:val>
                                            <p:strVal val="4*#ppt_w"/>
                                          </p:val>
                                        </p:tav>
                                        <p:tav tm="100000">
                                          <p:val>
                                            <p:strVal val="#ppt_w"/>
                                          </p:val>
                                        </p:tav>
                                      </p:tavLst>
                                    </p:anim>
                                    <p:anim calcmode="lin" valueType="num">
                                      <p:cBhvr>
                                        <p:cTn id="28" dur="250" fill="hold"/>
                                        <p:tgtEl>
                                          <p:spTgt spid="72"/>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000"/>
                                  </p:stCondLst>
                                  <p:childTnLst>
                                    <p:set>
                                      <p:cBhvr>
                                        <p:cTn id="30" dur="1" fill="hold">
                                          <p:stCondLst>
                                            <p:cond delay="0"/>
                                          </p:stCondLst>
                                        </p:cTn>
                                        <p:tgtEl>
                                          <p:spTgt spid="77"/>
                                        </p:tgtEl>
                                        <p:attrNameLst>
                                          <p:attrName>style.visibility</p:attrName>
                                        </p:attrNameLst>
                                      </p:cBhvr>
                                      <p:to>
                                        <p:strVal val="visible"/>
                                      </p:to>
                                    </p:set>
                                    <p:anim calcmode="lin" valueType="num">
                                      <p:cBhvr>
                                        <p:cTn id="31" dur="250" fill="hold"/>
                                        <p:tgtEl>
                                          <p:spTgt spid="77"/>
                                        </p:tgtEl>
                                        <p:attrNameLst>
                                          <p:attrName>ppt_w</p:attrName>
                                        </p:attrNameLst>
                                      </p:cBhvr>
                                      <p:tavLst>
                                        <p:tav tm="0">
                                          <p:val>
                                            <p:strVal val="4*#ppt_w"/>
                                          </p:val>
                                        </p:tav>
                                        <p:tav tm="100000">
                                          <p:val>
                                            <p:strVal val="#ppt_w"/>
                                          </p:val>
                                        </p:tav>
                                      </p:tavLst>
                                    </p:anim>
                                    <p:anim calcmode="lin" valueType="num">
                                      <p:cBhvr>
                                        <p:cTn id="32" dur="250" fill="hold"/>
                                        <p:tgtEl>
                                          <p:spTgt spid="77"/>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1250"/>
                                  </p:stCondLst>
                                  <p:childTnLst>
                                    <p:set>
                                      <p:cBhvr>
                                        <p:cTn id="34" dur="1" fill="hold">
                                          <p:stCondLst>
                                            <p:cond delay="0"/>
                                          </p:stCondLst>
                                        </p:cTn>
                                        <p:tgtEl>
                                          <p:spTgt spid="84"/>
                                        </p:tgtEl>
                                        <p:attrNameLst>
                                          <p:attrName>style.visibility</p:attrName>
                                        </p:attrNameLst>
                                      </p:cBhvr>
                                      <p:to>
                                        <p:strVal val="visible"/>
                                      </p:to>
                                    </p:set>
                                    <p:anim calcmode="lin" valueType="num">
                                      <p:cBhvr>
                                        <p:cTn id="35" dur="250" fill="hold"/>
                                        <p:tgtEl>
                                          <p:spTgt spid="84"/>
                                        </p:tgtEl>
                                        <p:attrNameLst>
                                          <p:attrName>ppt_w</p:attrName>
                                        </p:attrNameLst>
                                      </p:cBhvr>
                                      <p:tavLst>
                                        <p:tav tm="0">
                                          <p:val>
                                            <p:strVal val="4*#ppt_w"/>
                                          </p:val>
                                        </p:tav>
                                        <p:tav tm="100000">
                                          <p:val>
                                            <p:strVal val="#ppt_w"/>
                                          </p:val>
                                        </p:tav>
                                      </p:tavLst>
                                    </p:anim>
                                    <p:anim calcmode="lin" valueType="num">
                                      <p:cBhvr>
                                        <p:cTn id="36" dur="250" fill="hold"/>
                                        <p:tgtEl>
                                          <p:spTgt spid="84"/>
                                        </p:tgtEl>
                                        <p:attrNameLst>
                                          <p:attrName>ppt_h</p:attrName>
                                        </p:attrNameLst>
                                      </p:cBhvr>
                                      <p:tavLst>
                                        <p:tav tm="0">
                                          <p:val>
                                            <p:strVal val="4*#ppt_h"/>
                                          </p:val>
                                        </p:tav>
                                        <p:tav tm="100000">
                                          <p:val>
                                            <p:strVal val="#ppt_h"/>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up)">
                                      <p:cBhvr>
                                        <p:cTn id="43" dur="500"/>
                                        <p:tgtEl>
                                          <p:spTgt spid="6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up)">
                                      <p:cBhvr>
                                        <p:cTn id="46" dur="500"/>
                                        <p:tgtEl>
                                          <p:spTgt spid="7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500"/>
                                        <p:tgtEl>
                                          <p:spTgt spid="4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down)">
                                      <p:cBhvr>
                                        <p:cTn id="52" dur="500"/>
                                        <p:tgtEl>
                                          <p:spTgt spid="7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down)">
                                      <p:cBhvr>
                                        <p:cTn id="55" dur="500"/>
                                        <p:tgtEl>
                                          <p:spTgt spid="83"/>
                                        </p:tgtEl>
                                      </p:cBhvr>
                                    </p:animEffect>
                                  </p:childTnLst>
                                </p:cTn>
                              </p:par>
                            </p:childTnLst>
                          </p:cTn>
                        </p:par>
                        <p:par>
                          <p:cTn id="56" fill="hold">
                            <p:stCondLst>
                              <p:cond delay="4000"/>
                            </p:stCondLst>
                            <p:childTnLst>
                              <p:par>
                                <p:cTn id="57" presetID="21" presetClass="entr" presetSubtype="1"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heel(1)">
                                      <p:cBhvr>
                                        <p:cTn id="59" dur="1000"/>
                                        <p:tgtEl>
                                          <p:spTgt spid="47"/>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wheel(1)">
                                      <p:cBhvr>
                                        <p:cTn id="62" dur="1000"/>
                                        <p:tgtEl>
                                          <p:spTgt spid="68"/>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animEffect transition="in" filter="wheel(1)">
                                      <p:cBhvr>
                                        <p:cTn id="65" dur="1000"/>
                                        <p:tgtEl>
                                          <p:spTgt spid="82"/>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heel(1)">
                                      <p:cBhvr>
                                        <p:cTn id="68" dur="1000"/>
                                        <p:tgtEl>
                                          <p:spTgt spid="54"/>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heel(1)">
                                      <p:cBhvr>
                                        <p:cTn id="71" dur="1000"/>
                                        <p:tgtEl>
                                          <p:spTgt spid="61"/>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wheel(1)">
                                      <p:cBhvr>
                                        <p:cTn id="74" dur="1000"/>
                                        <p:tgtEl>
                                          <p:spTgt spid="75"/>
                                        </p:tgtEl>
                                      </p:cBhvr>
                                    </p:animEffect>
                                  </p:childTnLst>
                                </p:cTn>
                              </p:par>
                            </p:childTnLst>
                          </p:cTn>
                        </p:par>
                        <p:par>
                          <p:cTn id="75" fill="hold">
                            <p:stCondLst>
                              <p:cond delay="5000"/>
                            </p:stCondLst>
                            <p:childTnLst>
                              <p:par>
                                <p:cTn id="76" presetID="42" presetClass="entr" presetSubtype="0" fill="hold" grpId="0"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anim calcmode="lin" valueType="num">
                                      <p:cBhvr>
                                        <p:cTn id="79" dur="500" fill="hold"/>
                                        <p:tgtEl>
                                          <p:spTgt spid="52"/>
                                        </p:tgtEl>
                                        <p:attrNameLst>
                                          <p:attrName>ppt_x</p:attrName>
                                        </p:attrNameLst>
                                      </p:cBhvr>
                                      <p:tavLst>
                                        <p:tav tm="0">
                                          <p:val>
                                            <p:strVal val="#ppt_x"/>
                                          </p:val>
                                        </p:tav>
                                        <p:tav tm="100000">
                                          <p:val>
                                            <p:strVal val="#ppt_x"/>
                                          </p:val>
                                        </p:tav>
                                      </p:tavLst>
                                    </p:anim>
                                    <p:anim calcmode="lin" valueType="num">
                                      <p:cBhvr>
                                        <p:cTn id="80" dur="500" fill="hold"/>
                                        <p:tgtEl>
                                          <p:spTgt spid="5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anim calcmode="lin" valueType="num">
                                      <p:cBhvr>
                                        <p:cTn id="84" dur="500" fill="hold"/>
                                        <p:tgtEl>
                                          <p:spTgt spid="53"/>
                                        </p:tgtEl>
                                        <p:attrNameLst>
                                          <p:attrName>ppt_x</p:attrName>
                                        </p:attrNameLst>
                                      </p:cBhvr>
                                      <p:tavLst>
                                        <p:tav tm="0">
                                          <p:val>
                                            <p:strVal val="#ppt_x"/>
                                          </p:val>
                                        </p:tav>
                                        <p:tav tm="100000">
                                          <p:val>
                                            <p:strVal val="#ppt_x"/>
                                          </p:val>
                                        </p:tav>
                                      </p:tavLst>
                                    </p:anim>
                                    <p:anim calcmode="lin" valueType="num">
                                      <p:cBhvr>
                                        <p:cTn id="85" dur="500" fill="hold"/>
                                        <p:tgtEl>
                                          <p:spTgt spid="5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anim calcmode="lin" valueType="num">
                                      <p:cBhvr>
                                        <p:cTn id="89" dur="500" fill="hold"/>
                                        <p:tgtEl>
                                          <p:spTgt spid="69"/>
                                        </p:tgtEl>
                                        <p:attrNameLst>
                                          <p:attrName>ppt_x</p:attrName>
                                        </p:attrNameLst>
                                      </p:cBhvr>
                                      <p:tavLst>
                                        <p:tav tm="0">
                                          <p:val>
                                            <p:strVal val="#ppt_x"/>
                                          </p:val>
                                        </p:tav>
                                        <p:tav tm="100000">
                                          <p:val>
                                            <p:strVal val="#ppt_x"/>
                                          </p:val>
                                        </p:tav>
                                      </p:tavLst>
                                    </p:anim>
                                    <p:anim calcmode="lin" valueType="num">
                                      <p:cBhvr>
                                        <p:cTn id="90" dur="500" fill="hold"/>
                                        <p:tgtEl>
                                          <p:spTgt spid="6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500"/>
                                        <p:tgtEl>
                                          <p:spTgt spid="70"/>
                                        </p:tgtEl>
                                      </p:cBhvr>
                                    </p:animEffect>
                                    <p:anim calcmode="lin" valueType="num">
                                      <p:cBhvr>
                                        <p:cTn id="94" dur="500" fill="hold"/>
                                        <p:tgtEl>
                                          <p:spTgt spid="70"/>
                                        </p:tgtEl>
                                        <p:attrNameLst>
                                          <p:attrName>ppt_x</p:attrName>
                                        </p:attrNameLst>
                                      </p:cBhvr>
                                      <p:tavLst>
                                        <p:tav tm="0">
                                          <p:val>
                                            <p:strVal val="#ppt_x"/>
                                          </p:val>
                                        </p:tav>
                                        <p:tav tm="100000">
                                          <p:val>
                                            <p:strVal val="#ppt_x"/>
                                          </p:val>
                                        </p:tav>
                                      </p:tavLst>
                                    </p:anim>
                                    <p:anim calcmode="lin" valueType="num">
                                      <p:cBhvr>
                                        <p:cTn id="95" dur="500" fill="hold"/>
                                        <p:tgtEl>
                                          <p:spTgt spid="7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fade">
                                      <p:cBhvr>
                                        <p:cTn id="98" dur="500"/>
                                        <p:tgtEl>
                                          <p:spTgt spid="87"/>
                                        </p:tgtEl>
                                      </p:cBhvr>
                                    </p:animEffect>
                                    <p:anim calcmode="lin" valueType="num">
                                      <p:cBhvr>
                                        <p:cTn id="99" dur="500" fill="hold"/>
                                        <p:tgtEl>
                                          <p:spTgt spid="87"/>
                                        </p:tgtEl>
                                        <p:attrNameLst>
                                          <p:attrName>ppt_x</p:attrName>
                                        </p:attrNameLst>
                                      </p:cBhvr>
                                      <p:tavLst>
                                        <p:tav tm="0">
                                          <p:val>
                                            <p:strVal val="#ppt_x"/>
                                          </p:val>
                                        </p:tav>
                                        <p:tav tm="100000">
                                          <p:val>
                                            <p:strVal val="#ppt_x"/>
                                          </p:val>
                                        </p:tav>
                                      </p:tavLst>
                                    </p:anim>
                                    <p:anim calcmode="lin" valueType="num">
                                      <p:cBhvr>
                                        <p:cTn id="100" dur="500" fill="hold"/>
                                        <p:tgtEl>
                                          <p:spTgt spid="8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88"/>
                                        </p:tgtEl>
                                        <p:attrNameLst>
                                          <p:attrName>style.visibility</p:attrName>
                                        </p:attrNameLst>
                                      </p:cBhvr>
                                      <p:to>
                                        <p:strVal val="visible"/>
                                      </p:to>
                                    </p:set>
                                    <p:animEffect transition="in" filter="fade">
                                      <p:cBhvr>
                                        <p:cTn id="103" dur="500"/>
                                        <p:tgtEl>
                                          <p:spTgt spid="88"/>
                                        </p:tgtEl>
                                      </p:cBhvr>
                                    </p:animEffect>
                                    <p:anim calcmode="lin" valueType="num">
                                      <p:cBhvr>
                                        <p:cTn id="104" dur="500" fill="hold"/>
                                        <p:tgtEl>
                                          <p:spTgt spid="88"/>
                                        </p:tgtEl>
                                        <p:attrNameLst>
                                          <p:attrName>ppt_x</p:attrName>
                                        </p:attrNameLst>
                                      </p:cBhvr>
                                      <p:tavLst>
                                        <p:tav tm="0">
                                          <p:val>
                                            <p:strVal val="#ppt_x"/>
                                          </p:val>
                                        </p:tav>
                                        <p:tav tm="100000">
                                          <p:val>
                                            <p:strVal val="#ppt_x"/>
                                          </p:val>
                                        </p:tav>
                                      </p:tavLst>
                                    </p:anim>
                                    <p:anim calcmode="lin" valueType="num">
                                      <p:cBhvr>
                                        <p:cTn id="105" dur="500" fill="hold"/>
                                        <p:tgtEl>
                                          <p:spTgt spid="8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anim calcmode="lin" valueType="num">
                                      <p:cBhvr>
                                        <p:cTn id="109" dur="500" fill="hold"/>
                                        <p:tgtEl>
                                          <p:spTgt spid="55"/>
                                        </p:tgtEl>
                                        <p:attrNameLst>
                                          <p:attrName>ppt_x</p:attrName>
                                        </p:attrNameLst>
                                      </p:cBhvr>
                                      <p:tavLst>
                                        <p:tav tm="0">
                                          <p:val>
                                            <p:strVal val="#ppt_x"/>
                                          </p:val>
                                        </p:tav>
                                        <p:tav tm="100000">
                                          <p:val>
                                            <p:strVal val="#ppt_x"/>
                                          </p:val>
                                        </p:tav>
                                      </p:tavLst>
                                    </p:anim>
                                    <p:anim calcmode="lin" valueType="num">
                                      <p:cBhvr>
                                        <p:cTn id="110" dur="500" fill="hold"/>
                                        <p:tgtEl>
                                          <p:spTgt spid="5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animEffect transition="in" filter="fade">
                                      <p:cBhvr>
                                        <p:cTn id="113" dur="500"/>
                                        <p:tgtEl>
                                          <p:spTgt spid="56"/>
                                        </p:tgtEl>
                                      </p:cBhvr>
                                    </p:animEffect>
                                    <p:anim calcmode="lin" valueType="num">
                                      <p:cBhvr>
                                        <p:cTn id="114" dur="500" fill="hold"/>
                                        <p:tgtEl>
                                          <p:spTgt spid="56"/>
                                        </p:tgtEl>
                                        <p:attrNameLst>
                                          <p:attrName>ppt_x</p:attrName>
                                        </p:attrNameLst>
                                      </p:cBhvr>
                                      <p:tavLst>
                                        <p:tav tm="0">
                                          <p:val>
                                            <p:strVal val="#ppt_x"/>
                                          </p:val>
                                        </p:tav>
                                        <p:tav tm="100000">
                                          <p:val>
                                            <p:strVal val="#ppt_x"/>
                                          </p:val>
                                        </p:tav>
                                      </p:tavLst>
                                    </p:anim>
                                    <p:anim calcmode="lin" valueType="num">
                                      <p:cBhvr>
                                        <p:cTn id="115" dur="500" fill="hold"/>
                                        <p:tgtEl>
                                          <p:spTgt spid="5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anim calcmode="lin" valueType="num">
                                      <p:cBhvr>
                                        <p:cTn id="119" dur="500" fill="hold"/>
                                        <p:tgtEl>
                                          <p:spTgt spid="62"/>
                                        </p:tgtEl>
                                        <p:attrNameLst>
                                          <p:attrName>ppt_x</p:attrName>
                                        </p:attrNameLst>
                                      </p:cBhvr>
                                      <p:tavLst>
                                        <p:tav tm="0">
                                          <p:val>
                                            <p:strVal val="#ppt_x"/>
                                          </p:val>
                                        </p:tav>
                                        <p:tav tm="100000">
                                          <p:val>
                                            <p:strVal val="#ppt_x"/>
                                          </p:val>
                                        </p:tav>
                                      </p:tavLst>
                                    </p:anim>
                                    <p:anim calcmode="lin" valueType="num">
                                      <p:cBhvr>
                                        <p:cTn id="120" dur="500" fill="hold"/>
                                        <p:tgtEl>
                                          <p:spTgt spid="62"/>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fade">
                                      <p:cBhvr>
                                        <p:cTn id="123" dur="500"/>
                                        <p:tgtEl>
                                          <p:spTgt spid="63"/>
                                        </p:tgtEl>
                                      </p:cBhvr>
                                    </p:animEffect>
                                    <p:anim calcmode="lin" valueType="num">
                                      <p:cBhvr>
                                        <p:cTn id="124" dur="500" fill="hold"/>
                                        <p:tgtEl>
                                          <p:spTgt spid="63"/>
                                        </p:tgtEl>
                                        <p:attrNameLst>
                                          <p:attrName>ppt_x</p:attrName>
                                        </p:attrNameLst>
                                      </p:cBhvr>
                                      <p:tavLst>
                                        <p:tav tm="0">
                                          <p:val>
                                            <p:strVal val="#ppt_x"/>
                                          </p:val>
                                        </p:tav>
                                        <p:tav tm="100000">
                                          <p:val>
                                            <p:strVal val="#ppt_x"/>
                                          </p:val>
                                        </p:tav>
                                      </p:tavLst>
                                    </p:anim>
                                    <p:anim calcmode="lin" valueType="num">
                                      <p:cBhvr>
                                        <p:cTn id="125" dur="500" fill="hold"/>
                                        <p:tgtEl>
                                          <p:spTgt spid="63"/>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0"/>
                                        </p:tgtEl>
                                        <p:attrNameLst>
                                          <p:attrName>style.visibility</p:attrName>
                                        </p:attrNameLst>
                                      </p:cBhvr>
                                      <p:to>
                                        <p:strVal val="visible"/>
                                      </p:to>
                                    </p:set>
                                    <p:animEffect transition="in" filter="fade">
                                      <p:cBhvr>
                                        <p:cTn id="128" dur="500"/>
                                        <p:tgtEl>
                                          <p:spTgt spid="80"/>
                                        </p:tgtEl>
                                      </p:cBhvr>
                                    </p:animEffect>
                                    <p:anim calcmode="lin" valueType="num">
                                      <p:cBhvr>
                                        <p:cTn id="129" dur="500" fill="hold"/>
                                        <p:tgtEl>
                                          <p:spTgt spid="80"/>
                                        </p:tgtEl>
                                        <p:attrNameLst>
                                          <p:attrName>ppt_x</p:attrName>
                                        </p:attrNameLst>
                                      </p:cBhvr>
                                      <p:tavLst>
                                        <p:tav tm="0">
                                          <p:val>
                                            <p:strVal val="#ppt_x"/>
                                          </p:val>
                                        </p:tav>
                                        <p:tav tm="100000">
                                          <p:val>
                                            <p:strVal val="#ppt_x"/>
                                          </p:val>
                                        </p:tav>
                                      </p:tavLst>
                                    </p:anim>
                                    <p:anim calcmode="lin" valueType="num">
                                      <p:cBhvr>
                                        <p:cTn id="130" dur="500" fill="hold"/>
                                        <p:tgtEl>
                                          <p:spTgt spid="80"/>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1"/>
                                        </p:tgtEl>
                                        <p:attrNameLst>
                                          <p:attrName>style.visibility</p:attrName>
                                        </p:attrNameLst>
                                      </p:cBhvr>
                                      <p:to>
                                        <p:strVal val="visible"/>
                                      </p:to>
                                    </p:set>
                                    <p:animEffect transition="in" filter="fade">
                                      <p:cBhvr>
                                        <p:cTn id="133" dur="500"/>
                                        <p:tgtEl>
                                          <p:spTgt spid="81"/>
                                        </p:tgtEl>
                                      </p:cBhvr>
                                    </p:animEffect>
                                    <p:anim calcmode="lin" valueType="num">
                                      <p:cBhvr>
                                        <p:cTn id="134" dur="500" fill="hold"/>
                                        <p:tgtEl>
                                          <p:spTgt spid="81"/>
                                        </p:tgtEl>
                                        <p:attrNameLst>
                                          <p:attrName>ppt_x</p:attrName>
                                        </p:attrNameLst>
                                      </p:cBhvr>
                                      <p:tavLst>
                                        <p:tav tm="0">
                                          <p:val>
                                            <p:strVal val="#ppt_x"/>
                                          </p:val>
                                        </p:tav>
                                        <p:tav tm="100000">
                                          <p:val>
                                            <p:strVal val="#ppt_x"/>
                                          </p:val>
                                        </p:tav>
                                      </p:tavLst>
                                    </p:anim>
                                    <p:anim calcmode="lin" valueType="num">
                                      <p:cBhvr>
                                        <p:cTn id="135" dur="5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animBg="1"/>
      <p:bldP spid="48" grpId="0" animBg="1"/>
      <p:bldP spid="52" grpId="0"/>
      <p:bldP spid="53" grpId="0"/>
      <p:bldP spid="54" grpId="0" animBg="1"/>
      <p:bldP spid="55" grpId="0"/>
      <p:bldP spid="56" grpId="0"/>
      <p:bldP spid="57" grpId="0" animBg="1"/>
      <p:bldP spid="61" grpId="0" animBg="1"/>
      <p:bldP spid="62" grpId="0"/>
      <p:bldP spid="63" grpId="0"/>
      <p:bldP spid="64" grpId="0" animBg="1"/>
      <p:bldP spid="68" grpId="0" animBg="1"/>
      <p:bldP spid="69" grpId="0"/>
      <p:bldP spid="70" grpId="0"/>
      <p:bldP spid="71" grpId="0" animBg="1"/>
      <p:bldP spid="75" grpId="0" animBg="1"/>
      <p:bldP spid="76" grpId="0" animBg="1"/>
      <p:bldP spid="80" grpId="0"/>
      <p:bldP spid="81" grpId="0"/>
      <p:bldP spid="82" grpId="0" animBg="1"/>
      <p:bldP spid="83" grpId="0" animBg="1"/>
      <p:bldP spid="87"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3" name="右箭头 42"/>
          <p:cNvSpPr/>
          <p:nvPr/>
        </p:nvSpPr>
        <p:spPr>
          <a:xfrm>
            <a:off x="251520" y="987574"/>
            <a:ext cx="5040000" cy="1224136"/>
          </a:xfrm>
          <a:prstGeom prst="right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右箭头 43"/>
          <p:cNvSpPr/>
          <p:nvPr/>
        </p:nvSpPr>
        <p:spPr>
          <a:xfrm>
            <a:off x="2123728" y="1563638"/>
            <a:ext cx="5040000" cy="1224136"/>
          </a:xfrm>
          <a:prstGeom prst="right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右箭头 44"/>
          <p:cNvSpPr/>
          <p:nvPr/>
        </p:nvSpPr>
        <p:spPr>
          <a:xfrm>
            <a:off x="3923368" y="2139702"/>
            <a:ext cx="5040000" cy="1224136"/>
          </a:xfrm>
          <a:prstGeom prst="right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23528" y="2067694"/>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a:t>
            </a:r>
            <a:r>
              <a:rPr lang="zh-CN" altLang="en-US" sz="1400" dirty="0" smtClean="0">
                <a:solidFill>
                  <a:schemeClr val="tx1">
                    <a:lumMod val="75000"/>
                    <a:lumOff val="25000"/>
                  </a:schemeClr>
                </a:solidFill>
                <a:latin typeface="微软雅黑" pitchFamily="34" charset="-122"/>
                <a:ea typeface="微软雅黑" pitchFamily="34" charset="-122"/>
              </a:rPr>
              <a:t>添加说明</a:t>
            </a:r>
            <a:r>
              <a:rPr lang="zh-CN" altLang="en-US" sz="1400" dirty="0">
                <a:solidFill>
                  <a:schemeClr val="tx1">
                    <a:lumMod val="75000"/>
                    <a:lumOff val="25000"/>
                  </a:schemeClr>
                </a:solidFill>
                <a:latin typeface="微软雅黑" pitchFamily="34" charset="-122"/>
                <a:ea typeface="微软雅黑" pitchFamily="34" charset="-122"/>
              </a:rPr>
              <a:t>文字单击此处</a:t>
            </a:r>
            <a:r>
              <a:rPr lang="zh-CN" altLang="en-US" sz="1400" dirty="0" smtClean="0">
                <a:solidFill>
                  <a:schemeClr val="tx1">
                    <a:lumMod val="75000"/>
                    <a:lumOff val="25000"/>
                  </a:schemeClr>
                </a:solidFill>
                <a:latin typeface="微软雅黑" pitchFamily="34" charset="-122"/>
                <a:ea typeface="微软雅黑" pitchFamily="34" charset="-122"/>
              </a:rPr>
              <a:t>添加说明</a:t>
            </a:r>
            <a:r>
              <a:rPr lang="zh-CN" altLang="en-US" sz="1400" dirty="0">
                <a:solidFill>
                  <a:schemeClr val="tx1">
                    <a:lumMod val="75000"/>
                    <a:lumOff val="25000"/>
                  </a:schemeClr>
                </a:solidFill>
                <a:latin typeface="微软雅黑" pitchFamily="34" charset="-122"/>
                <a:ea typeface="微软雅黑" pitchFamily="34" charset="-122"/>
              </a:rPr>
              <a:t>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47" name="TextBox 46"/>
          <p:cNvSpPr txBox="1"/>
          <p:nvPr/>
        </p:nvSpPr>
        <p:spPr>
          <a:xfrm>
            <a:off x="251520" y="1430365"/>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此处添加标题</a:t>
            </a:r>
            <a:endPar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48" name="TextBox 47"/>
          <p:cNvSpPr txBox="1"/>
          <p:nvPr/>
        </p:nvSpPr>
        <p:spPr>
          <a:xfrm>
            <a:off x="2123728" y="2017172"/>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此处添加标题</a:t>
            </a:r>
            <a:endPar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49" name="矩形 48"/>
          <p:cNvSpPr/>
          <p:nvPr/>
        </p:nvSpPr>
        <p:spPr>
          <a:xfrm>
            <a:off x="2267744" y="2715766"/>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单击此处添加说明文字单击此处添加说明文字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50" name="矩形 49"/>
          <p:cNvSpPr/>
          <p:nvPr/>
        </p:nvSpPr>
        <p:spPr>
          <a:xfrm>
            <a:off x="4121220" y="3247405"/>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单击此处添加说明文字单击此处添加说明文字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51" name="TextBox 50"/>
          <p:cNvSpPr txBox="1"/>
          <p:nvPr/>
        </p:nvSpPr>
        <p:spPr>
          <a:xfrm>
            <a:off x="3923928" y="2593236"/>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此处添加标题</a:t>
            </a:r>
            <a:endPar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52" name="圆角矩形 51"/>
          <p:cNvSpPr/>
          <p:nvPr/>
        </p:nvSpPr>
        <p:spPr>
          <a:xfrm>
            <a:off x="6012160" y="3507854"/>
            <a:ext cx="2520280" cy="122413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084168" y="3639383"/>
            <a:ext cx="2376264" cy="957185"/>
          </a:xfrm>
          <a:prstGeom prst="rect">
            <a:avLst/>
          </a:prstGeom>
        </p:spPr>
        <p:txBody>
          <a:bodyPr wrap="square">
            <a:spAutoFit/>
          </a:bodyPr>
          <a:lstStyle/>
          <a:p>
            <a:pPr lvl="0">
              <a:lnSpc>
                <a:spcPct val="150000"/>
              </a:lnSpc>
              <a:defRPr/>
            </a:pPr>
            <a:r>
              <a:rPr kumimoji="0" lang="zh-CN" altLang="en-US" sz="13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请输入文本内容请输入文本</a:t>
            </a:r>
            <a:r>
              <a:rPr lang="zh-CN" altLang="en-US" sz="13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内容请输入文本内容输入文本内容输入文本内容</a:t>
            </a:r>
            <a:endParaRPr kumimoji="0" lang="zh-CN" altLang="en-US" sz="13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0-#ppt_w/2"/>
                                          </p:val>
                                        </p:tav>
                                        <p:tav tm="100000">
                                          <p:val>
                                            <p:strVal val="#ppt_x"/>
                                          </p:val>
                                        </p:tav>
                                      </p:tavLst>
                                    </p:anim>
                                    <p:anim calcmode="lin" valueType="num">
                                      <p:cBhvr additive="base">
                                        <p:cTn id="17" dur="500" fill="hold"/>
                                        <p:tgtEl>
                                          <p:spTgt spid="4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0-#ppt_w/2"/>
                                          </p:val>
                                        </p:tav>
                                        <p:tav tm="100000">
                                          <p:val>
                                            <p:strVal val="#ppt_x"/>
                                          </p:val>
                                        </p:tav>
                                      </p:tavLst>
                                    </p:anim>
                                    <p:anim calcmode="lin" valueType="num">
                                      <p:cBhvr additive="base">
                                        <p:cTn id="22" dur="500" fill="hold"/>
                                        <p:tgtEl>
                                          <p:spTgt spid="4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right)">
                                      <p:cBhvr>
                                        <p:cTn id="26" dur="500"/>
                                        <p:tgtEl>
                                          <p:spTgt spid="47"/>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up)">
                                      <p:cBhvr>
                                        <p:cTn id="30" dur="500"/>
                                        <p:tgtEl>
                                          <p:spTgt spid="46"/>
                                        </p:tgtEl>
                                      </p:cBhvr>
                                    </p:animEffect>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right)">
                                      <p:cBhvr>
                                        <p:cTn id="34" dur="500"/>
                                        <p:tgtEl>
                                          <p:spTgt spid="48"/>
                                        </p:tgtEl>
                                      </p:cBhvr>
                                    </p:animEffect>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right)">
                                      <p:cBhvr>
                                        <p:cTn id="42" dur="500"/>
                                        <p:tgtEl>
                                          <p:spTgt spid="51"/>
                                        </p:tgtEl>
                                      </p:cBhvr>
                                    </p:animEffect>
                                  </p:childTnLst>
                                </p:cTn>
                              </p:par>
                            </p:childTnLst>
                          </p:cTn>
                        </p:par>
                        <p:par>
                          <p:cTn id="43" fill="hold">
                            <p:stCondLst>
                              <p:cond delay="5000"/>
                            </p:stCondLst>
                            <p:childTnLst>
                              <p:par>
                                <p:cTn id="44" presetID="22" presetClass="entr" presetSubtype="1"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up)">
                                      <p:cBhvr>
                                        <p:cTn id="46" dur="500"/>
                                        <p:tgtEl>
                                          <p:spTgt spid="50"/>
                                        </p:tgtEl>
                                      </p:cBhvr>
                                    </p:animEffect>
                                  </p:childTnLst>
                                </p:cTn>
                              </p:par>
                            </p:childTnLst>
                          </p:cTn>
                        </p:par>
                        <p:par>
                          <p:cTn id="47" fill="hold">
                            <p:stCondLst>
                              <p:cond delay="5500"/>
                            </p:stCondLst>
                            <p:childTnLst>
                              <p:par>
                                <p:cTn id="48" presetID="21" presetClass="entr" presetSubtype="1"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heel(1)">
                                      <p:cBhvr>
                                        <p:cTn id="50" dur="1000"/>
                                        <p:tgtEl>
                                          <p:spTgt spid="52"/>
                                        </p:tgtEl>
                                      </p:cBhvr>
                                    </p:animEffect>
                                  </p:childTnLst>
                                </p:cTn>
                              </p:par>
                            </p:childTnLst>
                          </p:cTn>
                        </p:par>
                        <p:par>
                          <p:cTn id="51" fill="hold">
                            <p:stCondLst>
                              <p:cond delay="6500"/>
                            </p:stCondLst>
                            <p:childTnLst>
                              <p:par>
                                <p:cTn id="52" presetID="22" presetClass="entr" presetSubtype="8" fill="hold" grpId="0"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3" grpId="0" animBg="1"/>
      <p:bldP spid="44" grpId="0" animBg="1"/>
      <p:bldP spid="45" grpId="0" animBg="1"/>
      <p:bldP spid="46" grpId="0"/>
      <p:bldP spid="47" grpId="0"/>
      <p:bldP spid="48" grpId="0"/>
      <p:bldP spid="49" grpId="0"/>
      <p:bldP spid="50" grpId="0"/>
      <p:bldP spid="51" grpId="0"/>
      <p:bldP spid="52" grpId="0" animBg="1"/>
      <p:bldP spid="5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9" name="任意多边形 28"/>
          <p:cNvSpPr/>
          <p:nvPr/>
        </p:nvSpPr>
        <p:spPr>
          <a:xfrm rot="5400000">
            <a:off x="5451525" y="1400247"/>
            <a:ext cx="1375172" cy="1231106"/>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b="0">
              <a:solidFill>
                <a:schemeClr val="tx1"/>
              </a:solidFill>
            </a:endParaRPr>
          </a:p>
        </p:txBody>
      </p:sp>
      <p:sp>
        <p:nvSpPr>
          <p:cNvPr id="30" name="任意多边形 29"/>
          <p:cNvSpPr/>
          <p:nvPr/>
        </p:nvSpPr>
        <p:spPr>
          <a:xfrm rot="9058301">
            <a:off x="5567611" y="2628376"/>
            <a:ext cx="1376363" cy="1323975"/>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b="0">
              <a:solidFill>
                <a:schemeClr val="tx1"/>
              </a:solidFill>
            </a:endParaRPr>
          </a:p>
        </p:txBody>
      </p:sp>
      <p:sp>
        <p:nvSpPr>
          <p:cNvPr id="31" name="任意多边形 30"/>
          <p:cNvSpPr/>
          <p:nvPr/>
        </p:nvSpPr>
        <p:spPr>
          <a:xfrm rot="16200000">
            <a:off x="2453531" y="2821854"/>
            <a:ext cx="1376363" cy="1220390"/>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b="0">
              <a:solidFill>
                <a:schemeClr val="tx1"/>
              </a:solidFill>
            </a:endParaRPr>
          </a:p>
        </p:txBody>
      </p:sp>
      <p:sp>
        <p:nvSpPr>
          <p:cNvPr id="32" name="任意多边形 31"/>
          <p:cNvSpPr/>
          <p:nvPr/>
        </p:nvSpPr>
        <p:spPr>
          <a:xfrm rot="19800000">
            <a:off x="2352923" y="1533002"/>
            <a:ext cx="1376363" cy="1294210"/>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b="0">
              <a:solidFill>
                <a:schemeClr val="tx1"/>
              </a:solidFill>
            </a:endParaRPr>
          </a:p>
        </p:txBody>
      </p:sp>
      <p:sp>
        <p:nvSpPr>
          <p:cNvPr id="33" name="椭圆 32"/>
          <p:cNvSpPr/>
          <p:nvPr/>
        </p:nvSpPr>
        <p:spPr>
          <a:xfrm>
            <a:off x="3611413" y="1680639"/>
            <a:ext cx="1985963" cy="19859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b="0"/>
          </a:p>
        </p:txBody>
      </p:sp>
      <p:grpSp>
        <p:nvGrpSpPr>
          <p:cNvPr id="34" name="组合 15"/>
          <p:cNvGrpSpPr>
            <a:grpSpLocks/>
          </p:cNvGrpSpPr>
          <p:nvPr/>
        </p:nvGrpSpPr>
        <p:grpSpPr bwMode="auto">
          <a:xfrm>
            <a:off x="3980507" y="1960436"/>
            <a:ext cx="1419228" cy="1448396"/>
            <a:chOff x="237305" y="1529598"/>
            <a:chExt cx="1892433" cy="1931945"/>
          </a:xfrm>
        </p:grpSpPr>
        <p:sp>
          <p:nvSpPr>
            <p:cNvPr id="35" name="TextBox 10"/>
            <p:cNvSpPr txBox="1">
              <a:spLocks noChangeArrowheads="1"/>
            </p:cNvSpPr>
            <p:nvPr/>
          </p:nvSpPr>
          <p:spPr bwMode="auto">
            <a:xfrm>
              <a:off x="237305" y="1983642"/>
              <a:ext cx="1746372" cy="147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100" b="0">
                  <a:solidFill>
                    <a:schemeClr val="bg1"/>
                  </a:solidFill>
                  <a:latin typeface="微软雅黑" pitchFamily="34" charset="-122"/>
                  <a:ea typeface="微软雅黑" pitchFamily="34" charset="-122"/>
                </a:rPr>
                <a:t>我们工作室致力于专业</a:t>
              </a:r>
              <a:r>
                <a:rPr lang="en-US" altLang="zh-CN" sz="1100" b="0">
                  <a:solidFill>
                    <a:schemeClr val="bg1"/>
                  </a:solidFill>
                  <a:latin typeface="微软雅黑" pitchFamily="34" charset="-122"/>
                  <a:ea typeface="微软雅黑" pitchFamily="34" charset="-122"/>
                </a:rPr>
                <a:t>PPT</a:t>
              </a:r>
              <a:r>
                <a:rPr lang="zh-CN" altLang="en-US" sz="1100" b="0">
                  <a:solidFill>
                    <a:schemeClr val="bg1"/>
                  </a:solidFill>
                  <a:latin typeface="微软雅黑" pitchFamily="34" charset="-122"/>
                  <a:ea typeface="微软雅黑" pitchFamily="34" charset="-122"/>
                </a:rPr>
                <a:t>模板的发布，课件及汇报</a:t>
              </a:r>
              <a:r>
                <a:rPr lang="en-US" altLang="zh-CN" sz="1100" b="0">
                  <a:solidFill>
                    <a:schemeClr val="bg1"/>
                  </a:solidFill>
                  <a:latin typeface="微软雅黑" pitchFamily="34" charset="-122"/>
                  <a:ea typeface="微软雅黑" pitchFamily="34" charset="-122"/>
                </a:rPr>
                <a:t>PPT</a:t>
              </a:r>
              <a:r>
                <a:rPr lang="zh-CN" altLang="en-US" sz="1100" b="0">
                  <a:solidFill>
                    <a:schemeClr val="bg1"/>
                  </a:solidFill>
                  <a:latin typeface="微软雅黑" pitchFamily="34" charset="-122"/>
                  <a:ea typeface="微软雅黑" pitchFamily="34" charset="-122"/>
                </a:rPr>
                <a:t>的美化，并为您提供专业的</a:t>
              </a:r>
              <a:r>
                <a:rPr lang="en-US" altLang="zh-CN" sz="1100" b="0">
                  <a:solidFill>
                    <a:schemeClr val="bg1"/>
                  </a:solidFill>
                  <a:latin typeface="微软雅黑" pitchFamily="34" charset="-122"/>
                  <a:ea typeface="微软雅黑" pitchFamily="34" charset="-122"/>
                </a:rPr>
                <a:t>PPT</a:t>
              </a:r>
              <a:r>
                <a:rPr lang="zh-CN" altLang="en-US" sz="1100" b="0">
                  <a:solidFill>
                    <a:schemeClr val="bg1"/>
                  </a:solidFill>
                  <a:latin typeface="微软雅黑" pitchFamily="34" charset="-122"/>
                  <a:ea typeface="微软雅黑" pitchFamily="34" charset="-122"/>
                </a:rPr>
                <a:t>个性定制服务。</a:t>
              </a:r>
            </a:p>
          </p:txBody>
        </p:sp>
        <p:sp>
          <p:nvSpPr>
            <p:cNvPr id="36" name="文本框 17"/>
            <p:cNvSpPr txBox="1">
              <a:spLocks noChangeArrowheads="1"/>
            </p:cNvSpPr>
            <p:nvPr/>
          </p:nvSpPr>
          <p:spPr bwMode="auto">
            <a:xfrm>
              <a:off x="368515" y="1529598"/>
              <a:ext cx="1761223" cy="49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0" dirty="0">
                  <a:solidFill>
                    <a:schemeClr val="bg1"/>
                  </a:solidFill>
                  <a:latin typeface="微软雅黑" pitchFamily="34" charset="-122"/>
                  <a:ea typeface="微软雅黑" pitchFamily="34" charset="-122"/>
                </a:rPr>
                <a:t>添加标题</a:t>
              </a:r>
            </a:p>
          </p:txBody>
        </p:sp>
      </p:grpSp>
      <p:sp>
        <p:nvSpPr>
          <p:cNvPr id="37" name="文本框 18"/>
          <p:cNvSpPr txBox="1">
            <a:spLocks noChangeArrowheads="1"/>
          </p:cNvSpPr>
          <p:nvPr/>
        </p:nvSpPr>
        <p:spPr bwMode="auto">
          <a:xfrm>
            <a:off x="5873601" y="2029492"/>
            <a:ext cx="60483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500" b="0" dirty="0">
                <a:solidFill>
                  <a:schemeClr val="bg1"/>
                </a:solidFill>
                <a:latin typeface="微软雅黑" pitchFamily="34" charset="-122"/>
                <a:ea typeface="微软雅黑" pitchFamily="34" charset="-122"/>
              </a:rPr>
              <a:t>文本</a:t>
            </a:r>
          </a:p>
        </p:txBody>
      </p:sp>
      <p:sp>
        <p:nvSpPr>
          <p:cNvPr id="38" name="文本框 19"/>
          <p:cNvSpPr txBox="1">
            <a:spLocks noChangeArrowheads="1"/>
          </p:cNvSpPr>
          <p:nvPr/>
        </p:nvSpPr>
        <p:spPr bwMode="auto">
          <a:xfrm>
            <a:off x="5873601" y="3249882"/>
            <a:ext cx="604838" cy="30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500" b="0">
                <a:solidFill>
                  <a:schemeClr val="bg1"/>
                </a:solidFill>
                <a:latin typeface="微软雅黑" pitchFamily="34" charset="-122"/>
                <a:ea typeface="微软雅黑" pitchFamily="34" charset="-122"/>
              </a:rPr>
              <a:t>文本</a:t>
            </a:r>
          </a:p>
        </p:txBody>
      </p:sp>
      <p:sp>
        <p:nvSpPr>
          <p:cNvPr id="39" name="文本框 20"/>
          <p:cNvSpPr txBox="1">
            <a:spLocks noChangeArrowheads="1"/>
          </p:cNvSpPr>
          <p:nvPr/>
        </p:nvSpPr>
        <p:spPr bwMode="auto">
          <a:xfrm>
            <a:off x="2825601" y="2029492"/>
            <a:ext cx="60483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500" b="0">
                <a:solidFill>
                  <a:schemeClr val="bg1"/>
                </a:solidFill>
                <a:latin typeface="微软雅黑" pitchFamily="34" charset="-122"/>
                <a:ea typeface="微软雅黑" pitchFamily="34" charset="-122"/>
              </a:rPr>
              <a:t>文本</a:t>
            </a:r>
          </a:p>
        </p:txBody>
      </p:sp>
      <p:sp>
        <p:nvSpPr>
          <p:cNvPr id="40" name="文本框 21"/>
          <p:cNvSpPr txBox="1">
            <a:spLocks noChangeArrowheads="1"/>
          </p:cNvSpPr>
          <p:nvPr/>
        </p:nvSpPr>
        <p:spPr bwMode="auto">
          <a:xfrm>
            <a:off x="2825601" y="3249882"/>
            <a:ext cx="604838" cy="30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500" b="0" dirty="0">
                <a:solidFill>
                  <a:schemeClr val="bg1"/>
                </a:solidFill>
                <a:latin typeface="微软雅黑" pitchFamily="34" charset="-122"/>
                <a:ea typeface="微软雅黑" pitchFamily="34" charset="-122"/>
              </a:rPr>
              <a:t>文本</a:t>
            </a:r>
          </a:p>
        </p:txBody>
      </p:sp>
      <p:sp>
        <p:nvSpPr>
          <p:cNvPr id="41" name="TextBox 10"/>
          <p:cNvSpPr txBox="1">
            <a:spLocks noChangeArrowheads="1"/>
          </p:cNvSpPr>
          <p:nvPr/>
        </p:nvSpPr>
        <p:spPr bwMode="auto">
          <a:xfrm>
            <a:off x="6754664" y="1775889"/>
            <a:ext cx="214669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a:latin typeface="微软雅黑" pitchFamily="34" charset="-122"/>
                <a:ea typeface="微软雅黑" pitchFamily="34" charset="-122"/>
              </a:rPr>
              <a:t>我们工作室致力于专业</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模板的发布，课件及汇报</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的美化，并为您提供专业的</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个性定制服务。</a:t>
            </a:r>
          </a:p>
        </p:txBody>
      </p:sp>
      <p:sp>
        <p:nvSpPr>
          <p:cNvPr id="42" name="TextBox 10"/>
          <p:cNvSpPr txBox="1">
            <a:spLocks noChangeArrowheads="1"/>
          </p:cNvSpPr>
          <p:nvPr/>
        </p:nvSpPr>
        <p:spPr bwMode="auto">
          <a:xfrm>
            <a:off x="6761808" y="3221308"/>
            <a:ext cx="214669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a:latin typeface="微软雅黑" pitchFamily="34" charset="-122"/>
                <a:ea typeface="微软雅黑" pitchFamily="34" charset="-122"/>
              </a:rPr>
              <a:t>我们工作室致力于专业</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模板的发布，课件及汇报</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的美化，并为您提供专业的</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个性定制服务。</a:t>
            </a:r>
          </a:p>
        </p:txBody>
      </p:sp>
      <p:sp>
        <p:nvSpPr>
          <p:cNvPr id="43" name="TextBox 10"/>
          <p:cNvSpPr txBox="1">
            <a:spLocks noChangeArrowheads="1"/>
          </p:cNvSpPr>
          <p:nvPr/>
        </p:nvSpPr>
        <p:spPr bwMode="auto">
          <a:xfrm>
            <a:off x="395536" y="1738980"/>
            <a:ext cx="214669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dirty="0">
                <a:latin typeface="微软雅黑" pitchFamily="34" charset="-122"/>
                <a:ea typeface="微软雅黑" pitchFamily="34" charset="-122"/>
              </a:rPr>
              <a:t>我们工作室致力于专业</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模板的发布，课件及汇报</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的美化，并为您提供专业的</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个性定制服务。</a:t>
            </a:r>
          </a:p>
        </p:txBody>
      </p:sp>
      <p:sp>
        <p:nvSpPr>
          <p:cNvPr id="44" name="TextBox 10"/>
          <p:cNvSpPr txBox="1">
            <a:spLocks noChangeArrowheads="1"/>
          </p:cNvSpPr>
          <p:nvPr/>
        </p:nvSpPr>
        <p:spPr bwMode="auto">
          <a:xfrm>
            <a:off x="405061" y="3155824"/>
            <a:ext cx="214669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a:latin typeface="微软雅黑" pitchFamily="34" charset="-122"/>
                <a:ea typeface="微软雅黑" pitchFamily="34" charset="-122"/>
              </a:rPr>
              <a:t>我们工作室致力于专业</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模板的发布，课件及汇报</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的美化，并为您提供专业的</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个性定制服务。</a:t>
            </a:r>
          </a:p>
        </p:txBody>
      </p:sp>
    </p:spTree>
    <p:extLst>
      <p:ext uri="{BB962C8B-B14F-4D97-AF65-F5344CB8AC3E}">
        <p14:creationId xmlns:p14="http://schemas.microsoft.com/office/powerpoint/2010/main" val="10211095"/>
      </p:ext>
    </p:extLst>
  </p:cSld>
  <p:clrMapOvr>
    <a:masterClrMapping/>
  </p:clrMapOvr>
  <mc:AlternateContent xmlns:mc="http://schemas.openxmlformats.org/markup-compatibility/2006" xmlns:p14="http://schemas.microsoft.com/office/powerpoint/2010/main">
    <mc:Choice Requires="p14">
      <p:transition spd="slow" p14:dur="1200" advClick="0" advTm="10000">
        <p14:prism/>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heel(4)">
                                      <p:cBhvr>
                                        <p:cTn id="7" dur="10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heel(1)">
                                      <p:cBhvr>
                                        <p:cTn id="24" dur="2000"/>
                                        <p:tgtEl>
                                          <p:spTgt spid="29"/>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heel(1)">
                                      <p:cBhvr>
                                        <p:cTn id="27" dur="2000"/>
                                        <p:tgtEl>
                                          <p:spTgt spid="30"/>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heel(1)">
                                      <p:cBhvr>
                                        <p:cTn id="30" dur="2000"/>
                                        <p:tgtEl>
                                          <p:spTgt spid="3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heel(1)">
                                      <p:cBhvr>
                                        <p:cTn id="33" dur="20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000" fill="hold"/>
                                        <p:tgtEl>
                                          <p:spTgt spid="37"/>
                                        </p:tgtEl>
                                        <p:attrNameLst>
                                          <p:attrName>ppt_w</p:attrName>
                                        </p:attrNameLst>
                                      </p:cBhvr>
                                      <p:tavLst>
                                        <p:tav tm="0">
                                          <p:val>
                                            <p:fltVal val="0"/>
                                          </p:val>
                                        </p:tav>
                                        <p:tav tm="100000">
                                          <p:val>
                                            <p:strVal val="#ppt_w"/>
                                          </p:val>
                                        </p:tav>
                                      </p:tavLst>
                                    </p:anim>
                                    <p:anim calcmode="lin" valueType="num">
                                      <p:cBhvr>
                                        <p:cTn id="39" dur="1000" fill="hold"/>
                                        <p:tgtEl>
                                          <p:spTgt spid="37"/>
                                        </p:tgtEl>
                                        <p:attrNameLst>
                                          <p:attrName>ppt_h</p:attrName>
                                        </p:attrNameLst>
                                      </p:cBhvr>
                                      <p:tavLst>
                                        <p:tav tm="0">
                                          <p:val>
                                            <p:fltVal val="0"/>
                                          </p:val>
                                        </p:tav>
                                        <p:tav tm="100000">
                                          <p:val>
                                            <p:strVal val="#ppt_h"/>
                                          </p:val>
                                        </p:tav>
                                      </p:tavLst>
                                    </p:anim>
                                    <p:anim calcmode="lin" valueType="num">
                                      <p:cBhvr>
                                        <p:cTn id="40" dur="1000" fill="hold"/>
                                        <p:tgtEl>
                                          <p:spTgt spid="37"/>
                                        </p:tgtEl>
                                        <p:attrNameLst>
                                          <p:attrName>style.rotation</p:attrName>
                                        </p:attrNameLst>
                                      </p:cBhvr>
                                      <p:tavLst>
                                        <p:tav tm="0">
                                          <p:val>
                                            <p:fltVal val="90"/>
                                          </p:val>
                                        </p:tav>
                                        <p:tav tm="100000">
                                          <p:val>
                                            <p:fltVal val="0"/>
                                          </p:val>
                                        </p:tav>
                                      </p:tavLst>
                                    </p:anim>
                                    <p:animEffect transition="in" filter="fade">
                                      <p:cBhvr>
                                        <p:cTn id="41" dur="1000"/>
                                        <p:tgtEl>
                                          <p:spTgt spid="37"/>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1000" fill="hold"/>
                                        <p:tgtEl>
                                          <p:spTgt spid="39"/>
                                        </p:tgtEl>
                                        <p:attrNameLst>
                                          <p:attrName>ppt_w</p:attrName>
                                        </p:attrNameLst>
                                      </p:cBhvr>
                                      <p:tavLst>
                                        <p:tav tm="0">
                                          <p:val>
                                            <p:fltVal val="0"/>
                                          </p:val>
                                        </p:tav>
                                        <p:tav tm="100000">
                                          <p:val>
                                            <p:strVal val="#ppt_w"/>
                                          </p:val>
                                        </p:tav>
                                      </p:tavLst>
                                    </p:anim>
                                    <p:anim calcmode="lin" valueType="num">
                                      <p:cBhvr>
                                        <p:cTn id="45" dur="1000" fill="hold"/>
                                        <p:tgtEl>
                                          <p:spTgt spid="39"/>
                                        </p:tgtEl>
                                        <p:attrNameLst>
                                          <p:attrName>ppt_h</p:attrName>
                                        </p:attrNameLst>
                                      </p:cBhvr>
                                      <p:tavLst>
                                        <p:tav tm="0">
                                          <p:val>
                                            <p:fltVal val="0"/>
                                          </p:val>
                                        </p:tav>
                                        <p:tav tm="100000">
                                          <p:val>
                                            <p:strVal val="#ppt_h"/>
                                          </p:val>
                                        </p:tav>
                                      </p:tavLst>
                                    </p:anim>
                                    <p:anim calcmode="lin" valueType="num">
                                      <p:cBhvr>
                                        <p:cTn id="46" dur="1000" fill="hold"/>
                                        <p:tgtEl>
                                          <p:spTgt spid="39"/>
                                        </p:tgtEl>
                                        <p:attrNameLst>
                                          <p:attrName>style.rotation</p:attrName>
                                        </p:attrNameLst>
                                      </p:cBhvr>
                                      <p:tavLst>
                                        <p:tav tm="0">
                                          <p:val>
                                            <p:fltVal val="90"/>
                                          </p:val>
                                        </p:tav>
                                        <p:tav tm="100000">
                                          <p:val>
                                            <p:fltVal val="0"/>
                                          </p:val>
                                        </p:tav>
                                      </p:tavLst>
                                    </p:anim>
                                    <p:animEffect transition="in" filter="fade">
                                      <p:cBhvr>
                                        <p:cTn id="47" dur="1000"/>
                                        <p:tgtEl>
                                          <p:spTgt spid="39"/>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1000" fill="hold"/>
                                        <p:tgtEl>
                                          <p:spTgt spid="40"/>
                                        </p:tgtEl>
                                        <p:attrNameLst>
                                          <p:attrName>ppt_w</p:attrName>
                                        </p:attrNameLst>
                                      </p:cBhvr>
                                      <p:tavLst>
                                        <p:tav tm="0">
                                          <p:val>
                                            <p:fltVal val="0"/>
                                          </p:val>
                                        </p:tav>
                                        <p:tav tm="100000">
                                          <p:val>
                                            <p:strVal val="#ppt_w"/>
                                          </p:val>
                                        </p:tav>
                                      </p:tavLst>
                                    </p:anim>
                                    <p:anim calcmode="lin" valueType="num">
                                      <p:cBhvr>
                                        <p:cTn id="51" dur="1000" fill="hold"/>
                                        <p:tgtEl>
                                          <p:spTgt spid="40"/>
                                        </p:tgtEl>
                                        <p:attrNameLst>
                                          <p:attrName>ppt_h</p:attrName>
                                        </p:attrNameLst>
                                      </p:cBhvr>
                                      <p:tavLst>
                                        <p:tav tm="0">
                                          <p:val>
                                            <p:fltVal val="0"/>
                                          </p:val>
                                        </p:tav>
                                        <p:tav tm="100000">
                                          <p:val>
                                            <p:strVal val="#ppt_h"/>
                                          </p:val>
                                        </p:tav>
                                      </p:tavLst>
                                    </p:anim>
                                    <p:anim calcmode="lin" valueType="num">
                                      <p:cBhvr>
                                        <p:cTn id="52" dur="1000" fill="hold"/>
                                        <p:tgtEl>
                                          <p:spTgt spid="40"/>
                                        </p:tgtEl>
                                        <p:attrNameLst>
                                          <p:attrName>style.rotation</p:attrName>
                                        </p:attrNameLst>
                                      </p:cBhvr>
                                      <p:tavLst>
                                        <p:tav tm="0">
                                          <p:val>
                                            <p:fltVal val="90"/>
                                          </p:val>
                                        </p:tav>
                                        <p:tav tm="100000">
                                          <p:val>
                                            <p:fltVal val="0"/>
                                          </p:val>
                                        </p:tav>
                                      </p:tavLst>
                                    </p:anim>
                                    <p:animEffect transition="in" filter="fade">
                                      <p:cBhvr>
                                        <p:cTn id="53" dur="1000"/>
                                        <p:tgtEl>
                                          <p:spTgt spid="4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p:cTn id="56" dur="1000" fill="hold"/>
                                        <p:tgtEl>
                                          <p:spTgt spid="38"/>
                                        </p:tgtEl>
                                        <p:attrNameLst>
                                          <p:attrName>ppt_w</p:attrName>
                                        </p:attrNameLst>
                                      </p:cBhvr>
                                      <p:tavLst>
                                        <p:tav tm="0">
                                          <p:val>
                                            <p:fltVal val="0"/>
                                          </p:val>
                                        </p:tav>
                                        <p:tav tm="100000">
                                          <p:val>
                                            <p:strVal val="#ppt_w"/>
                                          </p:val>
                                        </p:tav>
                                      </p:tavLst>
                                    </p:anim>
                                    <p:anim calcmode="lin" valueType="num">
                                      <p:cBhvr>
                                        <p:cTn id="57" dur="1000" fill="hold"/>
                                        <p:tgtEl>
                                          <p:spTgt spid="38"/>
                                        </p:tgtEl>
                                        <p:attrNameLst>
                                          <p:attrName>ppt_h</p:attrName>
                                        </p:attrNameLst>
                                      </p:cBhvr>
                                      <p:tavLst>
                                        <p:tav tm="0">
                                          <p:val>
                                            <p:fltVal val="0"/>
                                          </p:val>
                                        </p:tav>
                                        <p:tav tm="100000">
                                          <p:val>
                                            <p:strVal val="#ppt_h"/>
                                          </p:val>
                                        </p:tav>
                                      </p:tavLst>
                                    </p:anim>
                                    <p:anim calcmode="lin" valueType="num">
                                      <p:cBhvr>
                                        <p:cTn id="58" dur="1000" fill="hold"/>
                                        <p:tgtEl>
                                          <p:spTgt spid="38"/>
                                        </p:tgtEl>
                                        <p:attrNameLst>
                                          <p:attrName>style.rotation</p:attrName>
                                        </p:attrNameLst>
                                      </p:cBhvr>
                                      <p:tavLst>
                                        <p:tav tm="0">
                                          <p:val>
                                            <p:fltVal val="90"/>
                                          </p:val>
                                        </p:tav>
                                        <p:tav tm="100000">
                                          <p:val>
                                            <p:fltVal val="0"/>
                                          </p:val>
                                        </p:tav>
                                      </p:tavLst>
                                    </p:anim>
                                    <p:animEffect transition="in" filter="fade">
                                      <p:cBhvr>
                                        <p:cTn id="59" dur="10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fill="hold"/>
                                        <p:tgtEl>
                                          <p:spTgt spid="43"/>
                                        </p:tgtEl>
                                        <p:attrNameLst>
                                          <p:attrName>ppt_x</p:attrName>
                                        </p:attrNameLst>
                                      </p:cBhvr>
                                      <p:tavLst>
                                        <p:tav tm="0">
                                          <p:val>
                                            <p:strVal val="#ppt_x"/>
                                          </p:val>
                                        </p:tav>
                                        <p:tav tm="100000">
                                          <p:val>
                                            <p:strVal val="#ppt_x"/>
                                          </p:val>
                                        </p:tav>
                                      </p:tavLst>
                                    </p:anim>
                                    <p:anim calcmode="lin" valueType="num">
                                      <p:cBhvr additive="base">
                                        <p:cTn id="65" dur="500" fill="hold"/>
                                        <p:tgtEl>
                                          <p:spTgt spid="4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300"/>
                                  </p:stCondLst>
                                  <p:childTnLst>
                                    <p:set>
                                      <p:cBhvr>
                                        <p:cTn id="67" dur="1" fill="hold">
                                          <p:stCondLst>
                                            <p:cond delay="0"/>
                                          </p:stCondLst>
                                        </p:cTn>
                                        <p:tgtEl>
                                          <p:spTgt spid="44"/>
                                        </p:tgtEl>
                                        <p:attrNameLst>
                                          <p:attrName>style.visibility</p:attrName>
                                        </p:attrNameLst>
                                      </p:cBhvr>
                                      <p:to>
                                        <p:strVal val="visible"/>
                                      </p:to>
                                    </p:set>
                                    <p:anim calcmode="lin" valueType="num">
                                      <p:cBhvr additive="base">
                                        <p:cTn id="68" dur="500" fill="hold"/>
                                        <p:tgtEl>
                                          <p:spTgt spid="44"/>
                                        </p:tgtEl>
                                        <p:attrNameLst>
                                          <p:attrName>ppt_x</p:attrName>
                                        </p:attrNameLst>
                                      </p:cBhvr>
                                      <p:tavLst>
                                        <p:tav tm="0">
                                          <p:val>
                                            <p:strVal val="#ppt_x"/>
                                          </p:val>
                                        </p:tav>
                                        <p:tav tm="100000">
                                          <p:val>
                                            <p:strVal val="#ppt_x"/>
                                          </p:val>
                                        </p:tav>
                                      </p:tavLst>
                                    </p:anim>
                                    <p:anim calcmode="lin" valueType="num">
                                      <p:cBhvr additive="base">
                                        <p:cTn id="69" dur="500" fill="hold"/>
                                        <p:tgtEl>
                                          <p:spTgt spid="44"/>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60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90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fill="hold"/>
                                        <p:tgtEl>
                                          <p:spTgt spid="42"/>
                                        </p:tgtEl>
                                        <p:attrNameLst>
                                          <p:attrName>ppt_x</p:attrName>
                                        </p:attrNameLst>
                                      </p:cBhvr>
                                      <p:tavLst>
                                        <p:tav tm="0">
                                          <p:val>
                                            <p:strVal val="#ppt_x"/>
                                          </p:val>
                                        </p:tav>
                                        <p:tav tm="100000">
                                          <p:val>
                                            <p:strVal val="#ppt_x"/>
                                          </p:val>
                                        </p:tav>
                                      </p:tavLst>
                                    </p:anim>
                                    <p:anim calcmode="lin" valueType="num">
                                      <p:cBhvr additive="base">
                                        <p:cTn id="7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29" grpId="0" animBg="1"/>
      <p:bldP spid="30" grpId="0" animBg="1"/>
      <p:bldP spid="31" grpId="0" animBg="1"/>
      <p:bldP spid="32" grpId="0" animBg="1"/>
      <p:bldP spid="33" grpId="0" animBg="1"/>
      <p:bldP spid="37" grpId="0"/>
      <p:bldP spid="38" grpId="0"/>
      <p:bldP spid="39" grpId="0"/>
      <p:bldP spid="40" grpId="0"/>
      <p:bldP spid="41" grpId="0"/>
      <p:bldP spid="42" grpId="0"/>
      <p:bldP spid="43" grpId="0"/>
      <p:bldP spid="4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4" name="圆角矩形 4"/>
          <p:cNvSpPr>
            <a:spLocks noChangeArrowheads="1"/>
          </p:cNvSpPr>
          <p:nvPr/>
        </p:nvSpPr>
        <p:spPr bwMode="auto">
          <a:xfrm>
            <a:off x="666750" y="1520205"/>
            <a:ext cx="2487613" cy="2154038"/>
          </a:xfrm>
          <a:prstGeom prst="roundRect">
            <a:avLst>
              <a:gd name="adj" fmla="val 5681"/>
            </a:avLst>
          </a:prstGeom>
          <a:solidFill>
            <a:schemeClr val="bg1">
              <a:lumMod val="95000"/>
            </a:schemeClr>
          </a:solidFill>
          <a:ln>
            <a:noFill/>
          </a:ln>
        </p:spPr>
        <p:txBody>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2" eaLnBrk="1" hangingPunct="1"/>
            <a:endParaRPr lang="zh-CN" altLang="en-US" b="0"/>
          </a:p>
        </p:txBody>
      </p:sp>
      <p:sp>
        <p:nvSpPr>
          <p:cNvPr id="45" name="圆角矩形 6"/>
          <p:cNvSpPr>
            <a:spLocks noChangeArrowheads="1"/>
          </p:cNvSpPr>
          <p:nvPr/>
        </p:nvSpPr>
        <p:spPr bwMode="auto">
          <a:xfrm>
            <a:off x="6026150" y="1520205"/>
            <a:ext cx="2487613" cy="2154038"/>
          </a:xfrm>
          <a:prstGeom prst="roundRect">
            <a:avLst>
              <a:gd name="adj" fmla="val 5069"/>
            </a:avLst>
          </a:prstGeom>
          <a:solidFill>
            <a:schemeClr val="bg1">
              <a:lumMod val="95000"/>
            </a:schemeClr>
          </a:solidFill>
          <a:ln>
            <a:noFill/>
          </a:ln>
        </p:spPr>
        <p:txBody>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2" eaLnBrk="1" hangingPunct="1"/>
            <a:endParaRPr lang="zh-CN" altLang="en-US" b="0"/>
          </a:p>
        </p:txBody>
      </p:sp>
      <p:sp>
        <p:nvSpPr>
          <p:cNvPr id="48" name="矩形 26"/>
          <p:cNvSpPr>
            <a:spLocks noChangeArrowheads="1"/>
          </p:cNvSpPr>
          <p:nvPr/>
        </p:nvSpPr>
        <p:spPr bwMode="auto">
          <a:xfrm>
            <a:off x="6300192" y="1563638"/>
            <a:ext cx="216058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p:txBody>
      </p:sp>
      <p:sp>
        <p:nvSpPr>
          <p:cNvPr id="49" name="圆角矩形 8"/>
          <p:cNvSpPr>
            <a:spLocks noChangeArrowheads="1"/>
          </p:cNvSpPr>
          <p:nvPr/>
        </p:nvSpPr>
        <p:spPr bwMode="auto">
          <a:xfrm>
            <a:off x="3332163" y="1520205"/>
            <a:ext cx="2487612" cy="2154038"/>
          </a:xfrm>
          <a:prstGeom prst="roundRect">
            <a:avLst>
              <a:gd name="adj" fmla="val 5069"/>
            </a:avLst>
          </a:prstGeom>
          <a:solidFill>
            <a:schemeClr val="bg1">
              <a:lumMod val="95000"/>
            </a:schemeClr>
          </a:solidFill>
          <a:ln>
            <a:noFill/>
          </a:ln>
        </p:spPr>
        <p:txBody>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2" eaLnBrk="1" hangingPunct="1"/>
            <a:endParaRPr lang="zh-CN" altLang="en-US" b="0"/>
          </a:p>
        </p:txBody>
      </p:sp>
      <p:sp>
        <p:nvSpPr>
          <p:cNvPr id="50" name="矩形 9"/>
          <p:cNvSpPr>
            <a:spLocks noChangeArrowheads="1"/>
          </p:cNvSpPr>
          <p:nvPr/>
        </p:nvSpPr>
        <p:spPr bwMode="auto">
          <a:xfrm>
            <a:off x="3617913" y="1563638"/>
            <a:ext cx="20224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p:txBody>
      </p:sp>
      <p:sp>
        <p:nvSpPr>
          <p:cNvPr id="51" name="TextBox 32"/>
          <p:cNvSpPr txBox="1">
            <a:spLocks noChangeArrowheads="1"/>
          </p:cNvSpPr>
          <p:nvPr/>
        </p:nvSpPr>
        <p:spPr bwMode="auto">
          <a:xfrm>
            <a:off x="920750" y="1563638"/>
            <a:ext cx="204152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a:p>
            <a:pPr eaLnBrk="1" hangingPunct="1"/>
            <a:r>
              <a:rPr lang="zh-CN" altLang="en-US" sz="1600" b="0" dirty="0">
                <a:latin typeface="微软雅黑" pitchFamily="34" charset="-122"/>
                <a:ea typeface="微软雅黑" pitchFamily="34" charset="-122"/>
              </a:rPr>
              <a:t>这里请输入文本信息</a:t>
            </a:r>
            <a:endParaRPr lang="en-US" altLang="zh-CN" sz="1600" b="0" dirty="0">
              <a:latin typeface="微软雅黑" pitchFamily="34" charset="-122"/>
              <a:ea typeface="微软雅黑" pitchFamily="34" charset="-122"/>
            </a:endParaRPr>
          </a:p>
        </p:txBody>
      </p:sp>
      <p:sp>
        <p:nvSpPr>
          <p:cNvPr id="52" name="Rectangle 20"/>
          <p:cNvSpPr>
            <a:spLocks noChangeArrowheads="1"/>
          </p:cNvSpPr>
          <p:nvPr/>
        </p:nvSpPr>
        <p:spPr bwMode="auto">
          <a:xfrm>
            <a:off x="687388" y="4239400"/>
            <a:ext cx="7845425" cy="492590"/>
          </a:xfrm>
          <a:prstGeom prst="roundRect">
            <a:avLst>
              <a:gd name="adj" fmla="val 16667"/>
            </a:avLst>
          </a:prstGeom>
          <a:solidFill>
            <a:srgbClr val="0070C0"/>
          </a:solidFill>
          <a:ln>
            <a:noFill/>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rgbClr val="C4261D"/>
              </a:solidFill>
            </a:endParaRPr>
          </a:p>
        </p:txBody>
      </p:sp>
      <p:grpSp>
        <p:nvGrpSpPr>
          <p:cNvPr id="53" name="矩形 12"/>
          <p:cNvGrpSpPr>
            <a:grpSpLocks/>
          </p:cNvGrpSpPr>
          <p:nvPr/>
        </p:nvGrpSpPr>
        <p:grpSpPr bwMode="auto">
          <a:xfrm>
            <a:off x="1692275" y="4228379"/>
            <a:ext cx="6056313" cy="438918"/>
            <a:chOff x="-55" y="-60"/>
            <a:chExt cx="3815" cy="368"/>
          </a:xfrm>
        </p:grpSpPr>
        <p:pic>
          <p:nvPicPr>
            <p:cNvPr id="54" name="矩形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60"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55" name="Text Box 14"/>
            <p:cNvSpPr txBox="1">
              <a:spLocks noChangeArrowheads="1"/>
            </p:cNvSpPr>
            <p:nvPr/>
          </p:nvSpPr>
          <p:spPr bwMode="auto">
            <a:xfrm>
              <a:off x="-55" y="-60"/>
              <a:ext cx="373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8521700" algn="r"/>
                </a:tabLst>
                <a:defRPr>
                  <a:solidFill>
                    <a:schemeClr val="tx1"/>
                  </a:solidFill>
                  <a:latin typeface="Arial" pitchFamily="34" charset="0"/>
                  <a:ea typeface="宋体" pitchFamily="2" charset="-122"/>
                </a:defRPr>
              </a:lvl1pPr>
              <a:lvl2pPr marL="742950" indent="-285750" eaLnBrk="0" hangingPunct="0">
                <a:tabLst>
                  <a:tab pos="8521700" algn="r"/>
                </a:tabLst>
                <a:defRPr>
                  <a:solidFill>
                    <a:schemeClr val="tx1"/>
                  </a:solidFill>
                  <a:latin typeface="Arial" pitchFamily="34" charset="0"/>
                  <a:ea typeface="宋体" pitchFamily="2" charset="-122"/>
                </a:defRPr>
              </a:lvl2pPr>
              <a:lvl3pPr marL="1143000" indent="-228600" eaLnBrk="0" hangingPunct="0">
                <a:tabLst>
                  <a:tab pos="8521700" algn="r"/>
                </a:tabLst>
                <a:defRPr>
                  <a:solidFill>
                    <a:schemeClr val="tx1"/>
                  </a:solidFill>
                  <a:latin typeface="Arial" pitchFamily="34" charset="0"/>
                  <a:ea typeface="宋体" pitchFamily="2" charset="-122"/>
                </a:defRPr>
              </a:lvl3pPr>
              <a:lvl4pPr marL="1600200" indent="-228600" eaLnBrk="0" hangingPunct="0">
                <a:tabLst>
                  <a:tab pos="8521700" algn="r"/>
                </a:tabLst>
                <a:defRPr>
                  <a:solidFill>
                    <a:schemeClr val="tx1"/>
                  </a:solidFill>
                  <a:latin typeface="Arial" pitchFamily="34" charset="0"/>
                  <a:ea typeface="宋体" pitchFamily="2" charset="-122"/>
                </a:defRPr>
              </a:lvl4pPr>
              <a:lvl5pPr marL="2057400" indent="-228600" eaLnBrk="0" hangingPunct="0">
                <a:tabLst>
                  <a:tab pos="8521700" algn="r"/>
                </a:tabLst>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tabLst>
                  <a:tab pos="8521700" algn="r"/>
                </a:tabLs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tabLst>
                  <a:tab pos="8521700" algn="r"/>
                </a:tabLs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tabLst>
                  <a:tab pos="8521700" algn="r"/>
                </a:tabLs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tabLst>
                  <a:tab pos="8521700" algn="r"/>
                </a:tabLst>
                <a:defRPr>
                  <a:solidFill>
                    <a:schemeClr val="tx1"/>
                  </a:solidFill>
                  <a:latin typeface="Arial" pitchFamily="34" charset="0"/>
                  <a:ea typeface="宋体" pitchFamily="2" charset="-122"/>
                </a:defRPr>
              </a:lvl9pPr>
            </a:lstStyle>
            <a:p>
              <a:pPr algn="ctr" eaLnBrk="1" hangingPunct="1"/>
              <a:r>
                <a:rPr lang="zh-CN" altLang="en-US" sz="2400" dirty="0">
                  <a:solidFill>
                    <a:srgbClr val="F8F8F8"/>
                  </a:solidFill>
                  <a:latin typeface="微软雅黑" pitchFamily="34" charset="-122"/>
                  <a:ea typeface="微软雅黑" pitchFamily="34" charset="-122"/>
                </a:rPr>
                <a:t>研究成果</a:t>
              </a:r>
            </a:p>
          </p:txBody>
        </p:sp>
      </p:grpSp>
      <p:sp>
        <p:nvSpPr>
          <p:cNvPr id="56" name="燕尾形 13"/>
          <p:cNvSpPr>
            <a:spLocks noChangeArrowheads="1"/>
          </p:cNvSpPr>
          <p:nvPr/>
        </p:nvSpPr>
        <p:spPr bwMode="auto">
          <a:xfrm rot="16200000" flipH="1" flipV="1">
            <a:off x="7071519" y="3681623"/>
            <a:ext cx="395287" cy="496168"/>
          </a:xfrm>
          <a:prstGeom prst="chevron">
            <a:avLst>
              <a:gd name="adj" fmla="val 39403"/>
            </a:avLst>
          </a:prstGeom>
          <a:solidFill>
            <a:srgbClr val="0070C0"/>
          </a:solidFill>
          <a:ln>
            <a:noFill/>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rgbClr val="C4261D"/>
              </a:solidFill>
            </a:endParaRPr>
          </a:p>
        </p:txBody>
      </p:sp>
      <p:sp>
        <p:nvSpPr>
          <p:cNvPr id="57" name="圆角矩形 14"/>
          <p:cNvSpPr>
            <a:spLocks noChangeArrowheads="1"/>
          </p:cNvSpPr>
          <p:nvPr/>
        </p:nvSpPr>
        <p:spPr bwMode="auto">
          <a:xfrm>
            <a:off x="3332163" y="987574"/>
            <a:ext cx="2487612" cy="432048"/>
          </a:xfrm>
          <a:prstGeom prst="roundRect">
            <a:avLst>
              <a:gd name="adj" fmla="val 16667"/>
            </a:avLst>
          </a:prstGeom>
          <a:solidFill>
            <a:srgbClr val="0070C0"/>
          </a:solidFill>
          <a:ln>
            <a:noFill/>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rgbClr val="C4261D"/>
              </a:solidFill>
            </a:endParaRPr>
          </a:p>
        </p:txBody>
      </p:sp>
      <p:sp>
        <p:nvSpPr>
          <p:cNvPr id="58" name="圆角矩形 15"/>
          <p:cNvSpPr>
            <a:spLocks noChangeArrowheads="1"/>
          </p:cNvSpPr>
          <p:nvPr/>
        </p:nvSpPr>
        <p:spPr bwMode="auto">
          <a:xfrm>
            <a:off x="6026150" y="987574"/>
            <a:ext cx="2487613" cy="432048"/>
          </a:xfrm>
          <a:prstGeom prst="roundRect">
            <a:avLst>
              <a:gd name="adj" fmla="val 16667"/>
            </a:avLst>
          </a:prstGeom>
          <a:solidFill>
            <a:srgbClr val="0070C0"/>
          </a:solidFill>
          <a:ln>
            <a:noFill/>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rgbClr val="C4261D"/>
              </a:solidFill>
            </a:endParaRPr>
          </a:p>
        </p:txBody>
      </p:sp>
      <p:sp>
        <p:nvSpPr>
          <p:cNvPr id="59" name="圆角矩形 16"/>
          <p:cNvSpPr>
            <a:spLocks noChangeArrowheads="1"/>
          </p:cNvSpPr>
          <p:nvPr/>
        </p:nvSpPr>
        <p:spPr bwMode="auto">
          <a:xfrm>
            <a:off x="666750" y="987574"/>
            <a:ext cx="2487613" cy="432048"/>
          </a:xfrm>
          <a:prstGeom prst="roundRect">
            <a:avLst>
              <a:gd name="adj" fmla="val 16667"/>
            </a:avLst>
          </a:prstGeom>
          <a:solidFill>
            <a:srgbClr val="0070C0"/>
          </a:solidFill>
          <a:ln>
            <a:noFill/>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rgbClr val="C4261D"/>
              </a:solidFill>
            </a:endParaRPr>
          </a:p>
        </p:txBody>
      </p:sp>
      <p:grpSp>
        <p:nvGrpSpPr>
          <p:cNvPr id="60" name="矩形 17"/>
          <p:cNvGrpSpPr>
            <a:grpSpLocks/>
          </p:cNvGrpSpPr>
          <p:nvPr/>
        </p:nvGrpSpPr>
        <p:grpSpPr bwMode="auto">
          <a:xfrm>
            <a:off x="1090613" y="1005826"/>
            <a:ext cx="1639887" cy="325611"/>
            <a:chOff x="0" y="0"/>
            <a:chExt cx="1033" cy="273"/>
          </a:xfrm>
        </p:grpSpPr>
        <p:pic>
          <p:nvPicPr>
            <p:cNvPr id="61" name="矩形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33"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62" name="Text Box 21"/>
            <p:cNvSpPr txBox="1">
              <a:spLocks noChangeArrowheads="1"/>
            </p:cNvSpPr>
            <p:nvPr/>
          </p:nvSpPr>
          <p:spPr bwMode="auto">
            <a:xfrm>
              <a:off x="11" y="10"/>
              <a:ext cx="101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00">
                  <a:solidFill>
                    <a:srgbClr val="F8F8F8"/>
                  </a:solidFill>
                  <a:latin typeface="微软雅黑" pitchFamily="34" charset="-122"/>
                  <a:ea typeface="微软雅黑" pitchFamily="34" charset="-122"/>
                </a:rPr>
                <a:t>工程样机</a:t>
              </a:r>
            </a:p>
          </p:txBody>
        </p:sp>
      </p:grpSp>
      <p:grpSp>
        <p:nvGrpSpPr>
          <p:cNvPr id="63" name="矩形 18"/>
          <p:cNvGrpSpPr>
            <a:grpSpLocks/>
          </p:cNvGrpSpPr>
          <p:nvPr/>
        </p:nvGrpSpPr>
        <p:grpSpPr bwMode="auto">
          <a:xfrm>
            <a:off x="6540500" y="1005826"/>
            <a:ext cx="1633538" cy="325611"/>
            <a:chOff x="0" y="0"/>
            <a:chExt cx="1029" cy="273"/>
          </a:xfrm>
        </p:grpSpPr>
        <p:pic>
          <p:nvPicPr>
            <p:cNvPr id="64" name="矩形 1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29"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65" name="Text Box 24"/>
            <p:cNvSpPr txBox="1">
              <a:spLocks noChangeArrowheads="1"/>
            </p:cNvSpPr>
            <p:nvPr/>
          </p:nvSpPr>
          <p:spPr bwMode="auto">
            <a:xfrm>
              <a:off x="10" y="10"/>
              <a:ext cx="101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00">
                  <a:solidFill>
                    <a:srgbClr val="F8F8F8"/>
                  </a:solidFill>
                  <a:latin typeface="微软雅黑" pitchFamily="34" charset="-122"/>
                  <a:ea typeface="微软雅黑" pitchFamily="34" charset="-122"/>
                </a:rPr>
                <a:t>设计报告</a:t>
              </a:r>
            </a:p>
          </p:txBody>
        </p:sp>
      </p:grpSp>
      <p:grpSp>
        <p:nvGrpSpPr>
          <p:cNvPr id="66" name="矩形 19"/>
          <p:cNvGrpSpPr>
            <a:grpSpLocks/>
          </p:cNvGrpSpPr>
          <p:nvPr/>
        </p:nvGrpSpPr>
        <p:grpSpPr bwMode="auto">
          <a:xfrm>
            <a:off x="3846513" y="1005826"/>
            <a:ext cx="1639887" cy="325611"/>
            <a:chOff x="0" y="0"/>
            <a:chExt cx="1033" cy="273"/>
          </a:xfrm>
        </p:grpSpPr>
        <p:pic>
          <p:nvPicPr>
            <p:cNvPr id="68" name="矩形 1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33"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69" name="Text Box 27"/>
            <p:cNvSpPr txBox="1">
              <a:spLocks noChangeArrowheads="1"/>
            </p:cNvSpPr>
            <p:nvPr/>
          </p:nvSpPr>
          <p:spPr bwMode="auto">
            <a:xfrm>
              <a:off x="3" y="10"/>
              <a:ext cx="101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00" dirty="0">
                  <a:solidFill>
                    <a:srgbClr val="F8F8F8"/>
                  </a:solidFill>
                  <a:latin typeface="微软雅黑" pitchFamily="34" charset="-122"/>
                  <a:ea typeface="微软雅黑" pitchFamily="34" charset="-122"/>
                </a:rPr>
                <a:t>研究报告</a:t>
              </a:r>
            </a:p>
          </p:txBody>
        </p:sp>
      </p:grpSp>
      <p:sp>
        <p:nvSpPr>
          <p:cNvPr id="70" name="燕尾形 20"/>
          <p:cNvSpPr>
            <a:spLocks noChangeArrowheads="1"/>
          </p:cNvSpPr>
          <p:nvPr/>
        </p:nvSpPr>
        <p:spPr bwMode="auto">
          <a:xfrm rot="16200000" flipH="1" flipV="1">
            <a:off x="4431506" y="3681623"/>
            <a:ext cx="395287" cy="496168"/>
          </a:xfrm>
          <a:prstGeom prst="chevron">
            <a:avLst>
              <a:gd name="adj" fmla="val 39403"/>
            </a:avLst>
          </a:prstGeom>
          <a:solidFill>
            <a:srgbClr val="0070C0"/>
          </a:solidFill>
          <a:ln>
            <a:noFill/>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rgbClr val="C4261D"/>
              </a:solidFill>
            </a:endParaRPr>
          </a:p>
        </p:txBody>
      </p:sp>
      <p:sp>
        <p:nvSpPr>
          <p:cNvPr id="79" name="燕尾形 21"/>
          <p:cNvSpPr>
            <a:spLocks noChangeArrowheads="1"/>
          </p:cNvSpPr>
          <p:nvPr/>
        </p:nvSpPr>
        <p:spPr bwMode="auto">
          <a:xfrm rot="16200000" flipH="1" flipV="1">
            <a:off x="1743869" y="3681623"/>
            <a:ext cx="395287" cy="496168"/>
          </a:xfrm>
          <a:prstGeom prst="chevron">
            <a:avLst>
              <a:gd name="adj" fmla="val 39403"/>
            </a:avLst>
          </a:prstGeom>
          <a:solidFill>
            <a:srgbClr val="0070C0"/>
          </a:solidFill>
          <a:ln>
            <a:noFill/>
          </a:ln>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rgbClr val="C4261D"/>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6000">
        <p14:shred/>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1000"/>
                                        <p:tgtEl>
                                          <p:spTgt spid="28"/>
                                        </p:tgtEl>
                                      </p:cBhvr>
                                    </p:animEffect>
                                  </p:childTnLst>
                                </p:cTn>
                              </p:par>
                            </p:childTnLst>
                          </p:cTn>
                        </p:par>
                        <p:par>
                          <p:cTn id="8" fill="hold">
                            <p:stCondLst>
                              <p:cond delay="1000"/>
                            </p:stCondLst>
                            <p:childTnLst>
                              <p:par>
                                <p:cTn id="9" presetID="37"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1000"/>
                                        <p:tgtEl>
                                          <p:spTgt spid="59"/>
                                        </p:tgtEl>
                                      </p:cBhvr>
                                    </p:animEffect>
                                    <p:anim calcmode="lin" valueType="num">
                                      <p:cBhvr>
                                        <p:cTn id="12" dur="1000" fill="hold"/>
                                        <p:tgtEl>
                                          <p:spTgt spid="59"/>
                                        </p:tgtEl>
                                        <p:attrNameLst>
                                          <p:attrName>ppt_x</p:attrName>
                                        </p:attrNameLst>
                                      </p:cBhvr>
                                      <p:tavLst>
                                        <p:tav tm="0">
                                          <p:val>
                                            <p:strVal val="#ppt_x"/>
                                          </p:val>
                                        </p:tav>
                                        <p:tav tm="100000">
                                          <p:val>
                                            <p:strVal val="#ppt_x"/>
                                          </p:val>
                                        </p:tav>
                                      </p:tavLst>
                                    </p:anim>
                                    <p:anim calcmode="lin" valueType="num">
                                      <p:cBhvr>
                                        <p:cTn id="13" dur="900" decel="100000" fill="hold"/>
                                        <p:tgtEl>
                                          <p:spTgt spid="5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37" presetClass="entr" presetSubtype="0"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1000"/>
                                        <p:tgtEl>
                                          <p:spTgt spid="57"/>
                                        </p:tgtEl>
                                      </p:cBhvr>
                                    </p:animEffect>
                                    <p:anim calcmode="lin" valueType="num">
                                      <p:cBhvr>
                                        <p:cTn id="19" dur="1000" fill="hold"/>
                                        <p:tgtEl>
                                          <p:spTgt spid="57"/>
                                        </p:tgtEl>
                                        <p:attrNameLst>
                                          <p:attrName>ppt_x</p:attrName>
                                        </p:attrNameLst>
                                      </p:cBhvr>
                                      <p:tavLst>
                                        <p:tav tm="0">
                                          <p:val>
                                            <p:strVal val="#ppt_x"/>
                                          </p:val>
                                        </p:tav>
                                        <p:tav tm="100000">
                                          <p:val>
                                            <p:strVal val="#ppt_x"/>
                                          </p:val>
                                        </p:tav>
                                      </p:tavLst>
                                    </p:anim>
                                    <p:anim calcmode="lin" valueType="num">
                                      <p:cBhvr>
                                        <p:cTn id="20" dur="900" decel="100000" fill="hold"/>
                                        <p:tgtEl>
                                          <p:spTgt spid="5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22" fill="hold">
                            <p:stCondLst>
                              <p:cond delay="3000"/>
                            </p:stCondLst>
                            <p:childTnLst>
                              <p:par>
                                <p:cTn id="23" presetID="37" presetClass="entr" presetSubtype="0"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1000"/>
                                        <p:tgtEl>
                                          <p:spTgt spid="58"/>
                                        </p:tgtEl>
                                      </p:cBhvr>
                                    </p:animEffect>
                                    <p:anim calcmode="lin" valueType="num">
                                      <p:cBhvr>
                                        <p:cTn id="26" dur="1000" fill="hold"/>
                                        <p:tgtEl>
                                          <p:spTgt spid="58"/>
                                        </p:tgtEl>
                                        <p:attrNameLst>
                                          <p:attrName>ppt_x</p:attrName>
                                        </p:attrNameLst>
                                      </p:cBhvr>
                                      <p:tavLst>
                                        <p:tav tm="0">
                                          <p:val>
                                            <p:strVal val="#ppt_x"/>
                                          </p:val>
                                        </p:tav>
                                        <p:tav tm="100000">
                                          <p:val>
                                            <p:strVal val="#ppt_x"/>
                                          </p:val>
                                        </p:tav>
                                      </p:tavLst>
                                    </p:anim>
                                    <p:anim calcmode="lin" valueType="num">
                                      <p:cBhvr>
                                        <p:cTn id="27" dur="900" decel="100000" fill="hold"/>
                                        <p:tgtEl>
                                          <p:spTgt spid="5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29" fill="hold">
                            <p:stCondLst>
                              <p:cond delay="4000"/>
                            </p:stCondLst>
                            <p:childTnLst>
                              <p:par>
                                <p:cTn id="30" presetID="1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slide(fromBottom)">
                                      <p:cBhvr>
                                        <p:cTn id="32" dur="500"/>
                                        <p:tgtEl>
                                          <p:spTgt spid="60"/>
                                        </p:tgtEl>
                                      </p:cBhvr>
                                    </p:animEffect>
                                  </p:childTnLst>
                                </p:cTn>
                              </p:par>
                            </p:childTnLst>
                          </p:cTn>
                        </p:par>
                        <p:par>
                          <p:cTn id="33" fill="hold">
                            <p:stCondLst>
                              <p:cond delay="4500"/>
                            </p:stCondLst>
                            <p:childTnLst>
                              <p:par>
                                <p:cTn id="34" presetID="12" presetClass="entr" presetSubtype="4" fill="hold"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slide(fromBottom)">
                                      <p:cBhvr>
                                        <p:cTn id="36" dur="500"/>
                                        <p:tgtEl>
                                          <p:spTgt spid="66"/>
                                        </p:tgtEl>
                                      </p:cBhvr>
                                    </p:animEffect>
                                  </p:childTnLst>
                                </p:cTn>
                              </p:par>
                            </p:childTnLst>
                          </p:cTn>
                        </p:par>
                        <p:par>
                          <p:cTn id="37" fill="hold">
                            <p:stCondLst>
                              <p:cond delay="5000"/>
                            </p:stCondLst>
                            <p:childTnLst>
                              <p:par>
                                <p:cTn id="38" presetID="12" presetClass="entr" presetSubtype="4"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slide(fromBottom)">
                                      <p:cBhvr>
                                        <p:cTn id="40" dur="500"/>
                                        <p:tgtEl>
                                          <p:spTgt spid="63"/>
                                        </p:tgtEl>
                                      </p:cBhvr>
                                    </p:animEffect>
                                  </p:childTnLst>
                                </p:cTn>
                              </p:par>
                            </p:childTnLst>
                          </p:cTn>
                        </p:par>
                        <p:par>
                          <p:cTn id="41" fill="hold">
                            <p:stCondLst>
                              <p:cond delay="5500"/>
                            </p:stCondLst>
                            <p:childTnLst>
                              <p:par>
                                <p:cTn id="42" presetID="12" presetClass="entr" presetSubtype="1" fill="hold" grpId="0"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slide(fromTop)">
                                      <p:cBhvr>
                                        <p:cTn id="44" dur="500"/>
                                        <p:tgtEl>
                                          <p:spTgt spid="44"/>
                                        </p:tgtEl>
                                      </p:cBhvr>
                                    </p:animEffect>
                                  </p:childTnLst>
                                </p:cTn>
                              </p:par>
                            </p:childTnLst>
                          </p:cTn>
                        </p:par>
                        <p:par>
                          <p:cTn id="45" fill="hold">
                            <p:stCondLst>
                              <p:cond delay="6000"/>
                            </p:stCondLst>
                            <p:childTnLst>
                              <p:par>
                                <p:cTn id="46" presetID="12" presetClass="entr" presetSubtype="1"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slide(fromTop)">
                                      <p:cBhvr>
                                        <p:cTn id="48" dur="500"/>
                                        <p:tgtEl>
                                          <p:spTgt spid="49"/>
                                        </p:tgtEl>
                                      </p:cBhvr>
                                    </p:animEffect>
                                  </p:childTnLst>
                                </p:cTn>
                              </p:par>
                            </p:childTnLst>
                          </p:cTn>
                        </p:par>
                        <p:par>
                          <p:cTn id="49" fill="hold">
                            <p:stCondLst>
                              <p:cond delay="6500"/>
                            </p:stCondLst>
                            <p:childTnLst>
                              <p:par>
                                <p:cTn id="50" presetID="12" presetClass="entr" presetSubtype="1"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slide(fromTop)">
                                      <p:cBhvr>
                                        <p:cTn id="52" dur="500"/>
                                        <p:tgtEl>
                                          <p:spTgt spid="45"/>
                                        </p:tgtEl>
                                      </p:cBhvr>
                                    </p:animEffect>
                                  </p:childTnLst>
                                </p:cTn>
                              </p:par>
                            </p:childTnLst>
                          </p:cTn>
                        </p:par>
                        <p:par>
                          <p:cTn id="53" fill="hold">
                            <p:stCondLst>
                              <p:cond delay="7000"/>
                            </p:stCondLst>
                            <p:childTnLst>
                              <p:par>
                                <p:cTn id="54" presetID="49" presetClass="entr" presetSubtype="0" decel="10000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 calcmode="lin" valueType="num">
                                      <p:cBhvr>
                                        <p:cTn id="58" dur="500" fill="hold"/>
                                        <p:tgtEl>
                                          <p:spTgt spid="51"/>
                                        </p:tgtEl>
                                        <p:attrNameLst>
                                          <p:attrName>style.rotation</p:attrName>
                                        </p:attrNameLst>
                                      </p:cBhvr>
                                      <p:tavLst>
                                        <p:tav tm="0">
                                          <p:val>
                                            <p:fltVal val="360"/>
                                          </p:val>
                                        </p:tav>
                                        <p:tav tm="100000">
                                          <p:val>
                                            <p:fltVal val="0"/>
                                          </p:val>
                                        </p:tav>
                                      </p:tavLst>
                                    </p:anim>
                                    <p:animEffect transition="in" filter="fade">
                                      <p:cBhvr>
                                        <p:cTn id="59" dur="500"/>
                                        <p:tgtEl>
                                          <p:spTgt spid="51"/>
                                        </p:tgtEl>
                                      </p:cBhvr>
                                    </p:animEffect>
                                  </p:childTnLst>
                                </p:cTn>
                              </p:par>
                            </p:childTnLst>
                          </p:cTn>
                        </p:par>
                        <p:par>
                          <p:cTn id="60" fill="hold">
                            <p:stCondLst>
                              <p:cond delay="7500"/>
                            </p:stCondLst>
                            <p:childTnLst>
                              <p:par>
                                <p:cTn id="61" presetID="49" presetClass="entr" presetSubtype="0" decel="10000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 calcmode="lin" valueType="num">
                                      <p:cBhvr>
                                        <p:cTn id="65" dur="500" fill="hold"/>
                                        <p:tgtEl>
                                          <p:spTgt spid="50"/>
                                        </p:tgtEl>
                                        <p:attrNameLst>
                                          <p:attrName>style.rotation</p:attrName>
                                        </p:attrNameLst>
                                      </p:cBhvr>
                                      <p:tavLst>
                                        <p:tav tm="0">
                                          <p:val>
                                            <p:fltVal val="360"/>
                                          </p:val>
                                        </p:tav>
                                        <p:tav tm="100000">
                                          <p:val>
                                            <p:fltVal val="0"/>
                                          </p:val>
                                        </p:tav>
                                      </p:tavLst>
                                    </p:anim>
                                    <p:animEffect transition="in" filter="fade">
                                      <p:cBhvr>
                                        <p:cTn id="66" dur="500"/>
                                        <p:tgtEl>
                                          <p:spTgt spid="50"/>
                                        </p:tgtEl>
                                      </p:cBhvr>
                                    </p:animEffect>
                                  </p:childTnLst>
                                </p:cTn>
                              </p:par>
                            </p:childTnLst>
                          </p:cTn>
                        </p:par>
                        <p:par>
                          <p:cTn id="67" fill="hold">
                            <p:stCondLst>
                              <p:cond delay="8000"/>
                            </p:stCondLst>
                            <p:childTnLst>
                              <p:par>
                                <p:cTn id="68" presetID="49" presetClass="entr" presetSubtype="0" decel="100000" fill="hold" grpId="0"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500" fill="hold"/>
                                        <p:tgtEl>
                                          <p:spTgt spid="48"/>
                                        </p:tgtEl>
                                        <p:attrNameLst>
                                          <p:attrName>ppt_w</p:attrName>
                                        </p:attrNameLst>
                                      </p:cBhvr>
                                      <p:tavLst>
                                        <p:tav tm="0">
                                          <p:val>
                                            <p:fltVal val="0"/>
                                          </p:val>
                                        </p:tav>
                                        <p:tav tm="100000">
                                          <p:val>
                                            <p:strVal val="#ppt_w"/>
                                          </p:val>
                                        </p:tav>
                                      </p:tavLst>
                                    </p:anim>
                                    <p:anim calcmode="lin" valueType="num">
                                      <p:cBhvr>
                                        <p:cTn id="71" dur="500" fill="hold"/>
                                        <p:tgtEl>
                                          <p:spTgt spid="48"/>
                                        </p:tgtEl>
                                        <p:attrNameLst>
                                          <p:attrName>ppt_h</p:attrName>
                                        </p:attrNameLst>
                                      </p:cBhvr>
                                      <p:tavLst>
                                        <p:tav tm="0">
                                          <p:val>
                                            <p:fltVal val="0"/>
                                          </p:val>
                                        </p:tav>
                                        <p:tav tm="100000">
                                          <p:val>
                                            <p:strVal val="#ppt_h"/>
                                          </p:val>
                                        </p:tav>
                                      </p:tavLst>
                                    </p:anim>
                                    <p:anim calcmode="lin" valueType="num">
                                      <p:cBhvr>
                                        <p:cTn id="72" dur="500" fill="hold"/>
                                        <p:tgtEl>
                                          <p:spTgt spid="48"/>
                                        </p:tgtEl>
                                        <p:attrNameLst>
                                          <p:attrName>style.rotation</p:attrName>
                                        </p:attrNameLst>
                                      </p:cBhvr>
                                      <p:tavLst>
                                        <p:tav tm="0">
                                          <p:val>
                                            <p:fltVal val="360"/>
                                          </p:val>
                                        </p:tav>
                                        <p:tav tm="100000">
                                          <p:val>
                                            <p:fltVal val="0"/>
                                          </p:val>
                                        </p:tav>
                                      </p:tavLst>
                                    </p:anim>
                                    <p:animEffect transition="in" filter="fade">
                                      <p:cBhvr>
                                        <p:cTn id="73" dur="500"/>
                                        <p:tgtEl>
                                          <p:spTgt spid="48"/>
                                        </p:tgtEl>
                                      </p:cBhvr>
                                    </p:animEffect>
                                  </p:childTnLst>
                                </p:cTn>
                              </p:par>
                            </p:childTnLst>
                          </p:cTn>
                        </p:par>
                        <p:par>
                          <p:cTn id="74" fill="hold">
                            <p:stCondLst>
                              <p:cond delay="8500"/>
                            </p:stCondLst>
                            <p:childTnLst>
                              <p:par>
                                <p:cTn id="75" presetID="12" presetClass="entr" presetSubtype="1"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slide(fromTop)">
                                      <p:cBhvr>
                                        <p:cTn id="77" dur="500"/>
                                        <p:tgtEl>
                                          <p:spTgt spid="79"/>
                                        </p:tgtEl>
                                      </p:cBhvr>
                                    </p:animEffect>
                                  </p:childTnLst>
                                </p:cTn>
                              </p:par>
                            </p:childTnLst>
                          </p:cTn>
                        </p:par>
                        <p:par>
                          <p:cTn id="78" fill="hold">
                            <p:stCondLst>
                              <p:cond delay="9000"/>
                            </p:stCondLst>
                            <p:childTnLst>
                              <p:par>
                                <p:cTn id="79" presetID="12" presetClass="entr" presetSubtype="1" fill="hold" grpId="0" nodeType="after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slide(fromTop)">
                                      <p:cBhvr>
                                        <p:cTn id="81" dur="500"/>
                                        <p:tgtEl>
                                          <p:spTgt spid="70"/>
                                        </p:tgtEl>
                                      </p:cBhvr>
                                    </p:animEffect>
                                  </p:childTnLst>
                                </p:cTn>
                              </p:par>
                            </p:childTnLst>
                          </p:cTn>
                        </p:par>
                        <p:par>
                          <p:cTn id="82" fill="hold">
                            <p:stCondLst>
                              <p:cond delay="9500"/>
                            </p:stCondLst>
                            <p:childTnLst>
                              <p:par>
                                <p:cTn id="83" presetID="12" presetClass="entr" presetSubtype="1" fill="hold" grpId="0" nodeType="after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slide(fromTop)">
                                      <p:cBhvr>
                                        <p:cTn id="85" dur="500"/>
                                        <p:tgtEl>
                                          <p:spTgt spid="56"/>
                                        </p:tgtEl>
                                      </p:cBhvr>
                                    </p:animEffect>
                                  </p:childTnLst>
                                </p:cTn>
                              </p:par>
                            </p:childTnLst>
                          </p:cTn>
                        </p:par>
                        <p:par>
                          <p:cTn id="86" fill="hold">
                            <p:stCondLst>
                              <p:cond delay="10000"/>
                            </p:stCondLst>
                            <p:childTnLst>
                              <p:par>
                                <p:cTn id="87" presetID="10" presetClass="entr" presetSubtype="0"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p:cTn id="89" dur="500" fill="hold"/>
                                        <p:tgtEl>
                                          <p:spTgt spid="52"/>
                                        </p:tgtEl>
                                        <p:attrNameLst>
                                          <p:attrName>ppt_w</p:attrName>
                                        </p:attrNameLst>
                                      </p:cBhvr>
                                      <p:tavLst>
                                        <p:tav tm="0">
                                          <p:val>
                                            <p:fltVal val="0"/>
                                          </p:val>
                                        </p:tav>
                                        <p:tav tm="100000">
                                          <p:val>
                                            <p:strVal val="#ppt_w"/>
                                          </p:val>
                                        </p:tav>
                                      </p:tavLst>
                                    </p:anim>
                                    <p:anim calcmode="lin" valueType="num">
                                      <p:cBhvr>
                                        <p:cTn id="90" dur="500" fill="hold"/>
                                        <p:tgtEl>
                                          <p:spTgt spid="52"/>
                                        </p:tgtEl>
                                        <p:attrNameLst>
                                          <p:attrName>ppt_h</p:attrName>
                                        </p:attrNameLst>
                                      </p:cBhvr>
                                      <p:tavLst>
                                        <p:tav tm="0">
                                          <p:val>
                                            <p:fltVal val="0"/>
                                          </p:val>
                                        </p:tav>
                                        <p:tav tm="100000">
                                          <p:val>
                                            <p:strVal val="#ppt_h"/>
                                          </p:val>
                                        </p:tav>
                                      </p:tavLst>
                                    </p:anim>
                                    <p:animEffect transition="in" filter="fade">
                                      <p:cBhvr>
                                        <p:cTn id="91" dur="500"/>
                                        <p:tgtEl>
                                          <p:spTgt spid="52"/>
                                        </p:tgtEl>
                                      </p:cBhvr>
                                    </p:animEffect>
                                  </p:childTnLst>
                                </p:cTn>
                              </p:par>
                              <p:par>
                                <p:cTn id="92" presetID="10" presetClass="entr" presetSubtype="0" fill="hold" nodeType="with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p:cTn id="94" dur="500" fill="hold"/>
                                        <p:tgtEl>
                                          <p:spTgt spid="53"/>
                                        </p:tgtEl>
                                        <p:attrNameLst>
                                          <p:attrName>ppt_w</p:attrName>
                                        </p:attrNameLst>
                                      </p:cBhvr>
                                      <p:tavLst>
                                        <p:tav tm="0">
                                          <p:val>
                                            <p:fltVal val="0"/>
                                          </p:val>
                                        </p:tav>
                                        <p:tav tm="100000">
                                          <p:val>
                                            <p:strVal val="#ppt_w"/>
                                          </p:val>
                                        </p:tav>
                                      </p:tavLst>
                                    </p:anim>
                                    <p:anim calcmode="lin" valueType="num">
                                      <p:cBhvr>
                                        <p:cTn id="95" dur="500" fill="hold"/>
                                        <p:tgtEl>
                                          <p:spTgt spid="53"/>
                                        </p:tgtEl>
                                        <p:attrNameLst>
                                          <p:attrName>ppt_h</p:attrName>
                                        </p:attrNameLst>
                                      </p:cBhvr>
                                      <p:tavLst>
                                        <p:tav tm="0">
                                          <p:val>
                                            <p:fltVal val="0"/>
                                          </p:val>
                                        </p:tav>
                                        <p:tav tm="100000">
                                          <p:val>
                                            <p:strVal val="#ppt_h"/>
                                          </p:val>
                                        </p:tav>
                                      </p:tavLst>
                                    </p:anim>
                                    <p:animEffect transition="in" filter="fade">
                                      <p:cBhvr>
                                        <p:cTn id="9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4" grpId="0" animBg="1" autoUpdateAnimBg="0"/>
      <p:bldP spid="45" grpId="0" animBg="1" autoUpdateAnimBg="0"/>
      <p:bldP spid="48" grpId="0" autoUpdateAnimBg="0"/>
      <p:bldP spid="49" grpId="0" animBg="1" autoUpdateAnimBg="0"/>
      <p:bldP spid="50" grpId="0" autoUpdateAnimBg="0"/>
      <p:bldP spid="51" grpId="0" autoUpdateAnimBg="0"/>
      <p:bldP spid="52" grpId="0" animBg="1" autoUpdateAnimBg="0"/>
      <p:bldP spid="56" grpId="0" animBg="1" autoUpdateAnimBg="0"/>
      <p:bldP spid="57" grpId="0" animBg="1" autoUpdateAnimBg="0"/>
      <p:bldP spid="58" grpId="0" animBg="1" autoUpdateAnimBg="0"/>
      <p:bldP spid="59" grpId="0" animBg="1" autoUpdateAnimBg="0"/>
      <p:bldP spid="70" grpId="0" animBg="1" autoUpdateAnimBg="0"/>
      <p:bldP spid="79"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60" name="对角圆角矩形 59"/>
          <p:cNvSpPr/>
          <p:nvPr/>
        </p:nvSpPr>
        <p:spPr>
          <a:xfrm>
            <a:off x="755576" y="1275606"/>
            <a:ext cx="1343546" cy="573340"/>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81" name="对角圆角矩形 80"/>
          <p:cNvSpPr/>
          <p:nvPr/>
        </p:nvSpPr>
        <p:spPr>
          <a:xfrm>
            <a:off x="1756819" y="2081704"/>
            <a:ext cx="1345257" cy="573342"/>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82" name="对角圆角矩形 81"/>
          <p:cNvSpPr/>
          <p:nvPr/>
        </p:nvSpPr>
        <p:spPr>
          <a:xfrm>
            <a:off x="2758059" y="2887803"/>
            <a:ext cx="1345257" cy="573340"/>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83" name="对角圆角矩形 82"/>
          <p:cNvSpPr/>
          <p:nvPr/>
        </p:nvSpPr>
        <p:spPr>
          <a:xfrm>
            <a:off x="3761011" y="3693901"/>
            <a:ext cx="1343546" cy="573342"/>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cxnSp>
        <p:nvCxnSpPr>
          <p:cNvPr id="84" name="直接箭头连接符 83"/>
          <p:cNvCxnSpPr/>
          <p:nvPr/>
        </p:nvCxnSpPr>
        <p:spPr>
          <a:xfrm>
            <a:off x="2251448" y="1530773"/>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3065090" y="1275606"/>
            <a:ext cx="2832572" cy="619549"/>
            <a:chOff x="3024807" y="1419622"/>
            <a:chExt cx="2627313" cy="574675"/>
          </a:xfrm>
        </p:grpSpPr>
        <p:sp>
          <p:nvSpPr>
            <p:cNvPr id="86" name="文本框 8"/>
            <p:cNvSpPr txBox="1">
              <a:spLocks noChangeArrowheads="1"/>
            </p:cNvSpPr>
            <p:nvPr/>
          </p:nvSpPr>
          <p:spPr bwMode="auto">
            <a:xfrm>
              <a:off x="3024807" y="1419622"/>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dirty="0">
                  <a:solidFill>
                    <a:schemeClr val="tx1">
                      <a:lumMod val="85000"/>
                      <a:lumOff val="15000"/>
                    </a:schemeClr>
                  </a:solidFill>
                  <a:latin typeface="微软雅黑" pitchFamily="34" charset="-122"/>
                </a:rPr>
                <a:t>添加标题</a:t>
              </a:r>
            </a:p>
          </p:txBody>
        </p:sp>
        <p:sp>
          <p:nvSpPr>
            <p:cNvPr id="87" name="文本框 9"/>
            <p:cNvSpPr txBox="1"/>
            <p:nvPr/>
          </p:nvSpPr>
          <p:spPr>
            <a:xfrm>
              <a:off x="3024807" y="1705372"/>
              <a:ext cx="2627313" cy="288925"/>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88" name="直接箭头连接符 87"/>
          <p:cNvCxnSpPr/>
          <p:nvPr/>
        </p:nvCxnSpPr>
        <p:spPr>
          <a:xfrm>
            <a:off x="3238997" y="2350563"/>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3996693" y="2051914"/>
            <a:ext cx="2832572" cy="617838"/>
            <a:chOff x="3888903" y="2139702"/>
            <a:chExt cx="2627313" cy="573088"/>
          </a:xfrm>
        </p:grpSpPr>
        <p:sp>
          <p:nvSpPr>
            <p:cNvPr id="90" name="文本框 11"/>
            <p:cNvSpPr txBox="1">
              <a:spLocks noChangeArrowheads="1"/>
            </p:cNvSpPr>
            <p:nvPr/>
          </p:nvSpPr>
          <p:spPr bwMode="auto">
            <a:xfrm>
              <a:off x="3888903" y="2139702"/>
              <a:ext cx="112918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chemeClr val="tx1">
                      <a:lumMod val="85000"/>
                      <a:lumOff val="15000"/>
                    </a:schemeClr>
                  </a:solidFill>
                  <a:latin typeface="微软雅黑" pitchFamily="34" charset="-122"/>
                </a:rPr>
                <a:t>添加标题</a:t>
              </a:r>
            </a:p>
          </p:txBody>
        </p:sp>
        <p:sp>
          <p:nvSpPr>
            <p:cNvPr id="91" name="文本框 12"/>
            <p:cNvSpPr txBox="1"/>
            <p:nvPr/>
          </p:nvSpPr>
          <p:spPr>
            <a:xfrm>
              <a:off x="3888903" y="2425452"/>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92" name="直接箭头连接符 91"/>
          <p:cNvCxnSpPr/>
          <p:nvPr/>
        </p:nvCxnSpPr>
        <p:spPr>
          <a:xfrm>
            <a:off x="4226546" y="3170354"/>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a:xfrm>
            <a:off x="4912867" y="2909063"/>
            <a:ext cx="2832571" cy="617837"/>
            <a:chOff x="4738688" y="2934767"/>
            <a:chExt cx="2627312" cy="573087"/>
          </a:xfrm>
        </p:grpSpPr>
        <p:sp>
          <p:nvSpPr>
            <p:cNvPr id="94" name="文本框 14"/>
            <p:cNvSpPr txBox="1">
              <a:spLocks noChangeArrowheads="1"/>
            </p:cNvSpPr>
            <p:nvPr/>
          </p:nvSpPr>
          <p:spPr bwMode="auto">
            <a:xfrm>
              <a:off x="4738688" y="2934767"/>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chemeClr val="tx1">
                      <a:lumMod val="85000"/>
                      <a:lumOff val="15000"/>
                    </a:schemeClr>
                  </a:solidFill>
                  <a:latin typeface="微软雅黑" pitchFamily="34" charset="-122"/>
                </a:rPr>
                <a:t>添加标题</a:t>
              </a:r>
            </a:p>
          </p:txBody>
        </p:sp>
        <p:sp>
          <p:nvSpPr>
            <p:cNvPr id="95" name="文本框 15"/>
            <p:cNvSpPr txBox="1"/>
            <p:nvPr/>
          </p:nvSpPr>
          <p:spPr>
            <a:xfrm>
              <a:off x="4738688" y="3220517"/>
              <a:ext cx="2627312" cy="287337"/>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96" name="直接箭头连接符 95"/>
          <p:cNvCxnSpPr/>
          <p:nvPr/>
        </p:nvCxnSpPr>
        <p:spPr>
          <a:xfrm>
            <a:off x="5214095" y="3990144"/>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5896993" y="3685370"/>
            <a:ext cx="2832572" cy="617838"/>
            <a:chOff x="5651500" y="3654846"/>
            <a:chExt cx="2627313" cy="573088"/>
          </a:xfrm>
        </p:grpSpPr>
        <p:sp>
          <p:nvSpPr>
            <p:cNvPr id="98" name="文本框 17"/>
            <p:cNvSpPr txBox="1">
              <a:spLocks noChangeArrowheads="1"/>
            </p:cNvSpPr>
            <p:nvPr/>
          </p:nvSpPr>
          <p:spPr bwMode="auto">
            <a:xfrm>
              <a:off x="5651500" y="3654846"/>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chemeClr val="tx1">
                      <a:lumMod val="85000"/>
                      <a:lumOff val="15000"/>
                    </a:schemeClr>
                  </a:solidFill>
                  <a:latin typeface="微软雅黑" pitchFamily="34" charset="-122"/>
                </a:rPr>
                <a:t>添加标题</a:t>
              </a:r>
            </a:p>
          </p:txBody>
        </p:sp>
        <p:sp>
          <p:nvSpPr>
            <p:cNvPr id="99" name="文本框 18"/>
            <p:cNvSpPr txBox="1"/>
            <p:nvPr/>
          </p:nvSpPr>
          <p:spPr>
            <a:xfrm>
              <a:off x="5651500" y="3940596"/>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sp>
        <p:nvSpPr>
          <p:cNvPr id="100" name="直角上箭头 99"/>
          <p:cNvSpPr/>
          <p:nvPr/>
        </p:nvSpPr>
        <p:spPr>
          <a:xfrm rot="5400000">
            <a:off x="1103026" y="1965340"/>
            <a:ext cx="580186" cy="569938"/>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101" name="直角上箭头 100"/>
          <p:cNvSpPr/>
          <p:nvPr/>
        </p:nvSpPr>
        <p:spPr>
          <a:xfrm rot="5400000">
            <a:off x="2116248" y="2761170"/>
            <a:ext cx="581897" cy="568226"/>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102" name="直角上箭头 101"/>
          <p:cNvSpPr/>
          <p:nvPr/>
        </p:nvSpPr>
        <p:spPr>
          <a:xfrm rot="5400000">
            <a:off x="3130326" y="3556145"/>
            <a:ext cx="581897" cy="569937"/>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Tree>
    <p:extLst>
      <p:ext uri="{BB962C8B-B14F-4D97-AF65-F5344CB8AC3E}">
        <p14:creationId xmlns:p14="http://schemas.microsoft.com/office/powerpoint/2010/main" val="992307436"/>
      </p:ext>
    </p:extLst>
  </p:cSld>
  <p:clrMapOvr>
    <a:masterClrMapping/>
  </p:clrMapOvr>
  <mc:AlternateContent xmlns:mc="http://schemas.openxmlformats.org/markup-compatibility/2006" xmlns:p14="http://schemas.microsoft.com/office/powerpoint/2010/main">
    <mc:Choice Requires="p14">
      <p:transition spd="slow" advClick="0" advTm="8000">
        <p14:flash/>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1000"/>
                                        <p:tgtEl>
                                          <p:spTgt spid="20"/>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left)">
                                      <p:cBhvr>
                                        <p:cTn id="16" dur="500"/>
                                        <p:tgtEl>
                                          <p:spTgt spid="84"/>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2500"/>
                            </p:stCondLst>
                            <p:childTnLst>
                              <p:par>
                                <p:cTn id="22" presetID="12" presetClass="entr" presetSubtype="1" fill="hold" grpId="0" nodeType="afterEffect">
                                  <p:stCondLst>
                                    <p:cond delay="0"/>
                                  </p:stCondLst>
                                  <p:childTnLst>
                                    <p:set>
                                      <p:cBhvr>
                                        <p:cTn id="23" dur="1" fill="hold">
                                          <p:stCondLst>
                                            <p:cond delay="0"/>
                                          </p:stCondLst>
                                        </p:cTn>
                                        <p:tgtEl>
                                          <p:spTgt spid="100"/>
                                        </p:tgtEl>
                                        <p:attrNameLst>
                                          <p:attrName>style.visibility</p:attrName>
                                        </p:attrNameLst>
                                      </p:cBhvr>
                                      <p:to>
                                        <p:strVal val="visible"/>
                                      </p:to>
                                    </p:set>
                                    <p:anim calcmode="lin" valueType="num">
                                      <p:cBhvr additive="base">
                                        <p:cTn id="24" dur="500"/>
                                        <p:tgtEl>
                                          <p:spTgt spid="100"/>
                                        </p:tgtEl>
                                        <p:attrNameLst>
                                          <p:attrName>ppt_y</p:attrName>
                                        </p:attrNameLst>
                                      </p:cBhvr>
                                      <p:tavLst>
                                        <p:tav tm="0">
                                          <p:val>
                                            <p:strVal val="#ppt_y-#ppt_h*1.125000"/>
                                          </p:val>
                                        </p:tav>
                                        <p:tav tm="100000">
                                          <p:val>
                                            <p:strVal val="#ppt_y"/>
                                          </p:val>
                                        </p:tav>
                                      </p:tavLst>
                                    </p:anim>
                                    <p:animEffect transition="in" filter="wipe(down)">
                                      <p:cBhvr>
                                        <p:cTn id="25" dur="500"/>
                                        <p:tgtEl>
                                          <p:spTgt spid="100"/>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ipe(left)">
                                      <p:cBhvr>
                                        <p:cTn id="33" dur="500"/>
                                        <p:tgtEl>
                                          <p:spTgt spid="8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left)">
                                      <p:cBhvr>
                                        <p:cTn id="37" dur="500"/>
                                        <p:tgtEl>
                                          <p:spTgt spid="89"/>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additive="base">
                                        <p:cTn id="41" dur="500"/>
                                        <p:tgtEl>
                                          <p:spTgt spid="101"/>
                                        </p:tgtEl>
                                        <p:attrNameLst>
                                          <p:attrName>ppt_y</p:attrName>
                                        </p:attrNameLst>
                                      </p:cBhvr>
                                      <p:tavLst>
                                        <p:tav tm="0">
                                          <p:val>
                                            <p:strVal val="#ppt_y-#ppt_h*1.125000"/>
                                          </p:val>
                                        </p:tav>
                                        <p:tav tm="100000">
                                          <p:val>
                                            <p:strVal val="#ppt_y"/>
                                          </p:val>
                                        </p:tav>
                                      </p:tavLst>
                                    </p:anim>
                                    <p:animEffect transition="in" filter="wipe(down)">
                                      <p:cBhvr>
                                        <p:cTn id="42" dur="500"/>
                                        <p:tgtEl>
                                          <p:spTgt spid="101"/>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wipe(left)">
                                      <p:cBhvr>
                                        <p:cTn id="46" dur="500"/>
                                        <p:tgtEl>
                                          <p:spTgt spid="82"/>
                                        </p:tgtEl>
                                      </p:cBhvr>
                                    </p:animEffect>
                                  </p:childTnLst>
                                </p:cTn>
                              </p:par>
                            </p:childTnLst>
                          </p:cTn>
                        </p:par>
                        <p:par>
                          <p:cTn id="47" fill="hold">
                            <p:stCondLst>
                              <p:cond delay="5500"/>
                            </p:stCondLst>
                            <p:childTnLst>
                              <p:par>
                                <p:cTn id="48" presetID="22" presetClass="entr" presetSubtype="8"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left)">
                                      <p:cBhvr>
                                        <p:cTn id="50" dur="500"/>
                                        <p:tgtEl>
                                          <p:spTgt spid="92"/>
                                        </p:tgtEl>
                                      </p:cBhvr>
                                    </p:animEffect>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wipe(left)">
                                      <p:cBhvr>
                                        <p:cTn id="54" dur="500"/>
                                        <p:tgtEl>
                                          <p:spTgt spid="93"/>
                                        </p:tgtEl>
                                      </p:cBhvr>
                                    </p:animEffect>
                                  </p:childTnLst>
                                </p:cTn>
                              </p:par>
                            </p:childTnLst>
                          </p:cTn>
                        </p:par>
                        <p:par>
                          <p:cTn id="55" fill="hold">
                            <p:stCondLst>
                              <p:cond delay="6500"/>
                            </p:stCondLst>
                            <p:childTnLst>
                              <p:par>
                                <p:cTn id="56" presetID="12" presetClass="entr" presetSubtype="1" fill="hold" grpId="0" nodeType="afterEffect">
                                  <p:stCondLst>
                                    <p:cond delay="0"/>
                                  </p:stCondLst>
                                  <p:childTnLst>
                                    <p:set>
                                      <p:cBhvr>
                                        <p:cTn id="57" dur="1" fill="hold">
                                          <p:stCondLst>
                                            <p:cond delay="0"/>
                                          </p:stCondLst>
                                        </p:cTn>
                                        <p:tgtEl>
                                          <p:spTgt spid="102"/>
                                        </p:tgtEl>
                                        <p:attrNameLst>
                                          <p:attrName>style.visibility</p:attrName>
                                        </p:attrNameLst>
                                      </p:cBhvr>
                                      <p:to>
                                        <p:strVal val="visible"/>
                                      </p:to>
                                    </p:set>
                                    <p:anim calcmode="lin" valueType="num">
                                      <p:cBhvr additive="base">
                                        <p:cTn id="58" dur="500"/>
                                        <p:tgtEl>
                                          <p:spTgt spid="102"/>
                                        </p:tgtEl>
                                        <p:attrNameLst>
                                          <p:attrName>ppt_y</p:attrName>
                                        </p:attrNameLst>
                                      </p:cBhvr>
                                      <p:tavLst>
                                        <p:tav tm="0">
                                          <p:val>
                                            <p:strVal val="#ppt_y-#ppt_h*1.125000"/>
                                          </p:val>
                                        </p:tav>
                                        <p:tav tm="100000">
                                          <p:val>
                                            <p:strVal val="#ppt_y"/>
                                          </p:val>
                                        </p:tav>
                                      </p:tavLst>
                                    </p:anim>
                                    <p:animEffect transition="in" filter="wipe(down)">
                                      <p:cBhvr>
                                        <p:cTn id="59" dur="500"/>
                                        <p:tgtEl>
                                          <p:spTgt spid="10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wipe(left)">
                                      <p:cBhvr>
                                        <p:cTn id="63" dur="500"/>
                                        <p:tgtEl>
                                          <p:spTgt spid="83"/>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97"/>
                                        </p:tgtEl>
                                        <p:attrNameLst>
                                          <p:attrName>style.visibility</p:attrName>
                                        </p:attrNameLst>
                                      </p:cBhvr>
                                      <p:to>
                                        <p:strVal val="visible"/>
                                      </p:to>
                                    </p:set>
                                    <p:animEffect transition="in" filter="wipe(left)">
                                      <p:cBhvr>
                                        <p:cTn id="71"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0" grpId="0" animBg="1"/>
      <p:bldP spid="81" grpId="0" animBg="1"/>
      <p:bldP spid="82" grpId="0" animBg="1"/>
      <p:bldP spid="83" grpId="0" animBg="1"/>
      <p:bldP spid="100" grpId="0" animBg="1"/>
      <p:bldP spid="101" grpId="0" animBg="1"/>
      <p:bldP spid="10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55"/>
          <p:cNvSpPr txBox="1">
            <a:spLocks noChangeArrowheads="1"/>
          </p:cNvSpPr>
          <p:nvPr/>
        </p:nvSpPr>
        <p:spPr bwMode="auto">
          <a:xfrm>
            <a:off x="952843" y="139511"/>
            <a:ext cx="112979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smtClean="0">
                <a:latin typeface="方正毡笔黑简体" panose="03000509000000000000" pitchFamily="65" charset="-122"/>
                <a:ea typeface="方正毡笔黑简体" panose="03000509000000000000" pitchFamily="65" charset="-122"/>
              </a:rPr>
              <a:t>目  录</a:t>
            </a:r>
            <a:endParaRPr lang="zh-CN" altLang="en-US" sz="2800" b="0" i="0" dirty="0">
              <a:latin typeface="方正毡笔黑简体" panose="03000509000000000000" pitchFamily="65" charset="-122"/>
              <a:ea typeface="方正毡笔黑简体" panose="03000509000000000000" pitchFamily="65" charset="-122"/>
            </a:endParaRPr>
          </a:p>
        </p:txBody>
      </p:sp>
      <p:grpSp>
        <p:nvGrpSpPr>
          <p:cNvPr id="20" name="组合 19"/>
          <p:cNvGrpSpPr>
            <a:grpSpLocks/>
          </p:cNvGrpSpPr>
          <p:nvPr/>
        </p:nvGrpSpPr>
        <p:grpSpPr bwMode="auto">
          <a:xfrm>
            <a:off x="958850" y="889794"/>
            <a:ext cx="2768600" cy="1570037"/>
            <a:chOff x="958486" y="1157048"/>
            <a:chExt cx="2768506" cy="1569660"/>
          </a:xfrm>
        </p:grpSpPr>
        <p:grpSp>
          <p:nvGrpSpPr>
            <p:cNvPr id="23" name="组合 39"/>
            <p:cNvGrpSpPr>
              <a:grpSpLocks/>
            </p:cNvGrpSpPr>
            <p:nvPr/>
          </p:nvGrpSpPr>
          <p:grpSpPr bwMode="auto">
            <a:xfrm>
              <a:off x="1010221" y="1358009"/>
              <a:ext cx="2716771" cy="1162022"/>
              <a:chOff x="1067371" y="1358009"/>
              <a:chExt cx="2716771" cy="1162022"/>
            </a:xfrm>
          </p:grpSpPr>
          <p:sp>
            <p:nvSpPr>
              <p:cNvPr id="35" name="矩形 34"/>
              <p:cNvSpPr/>
              <p:nvPr/>
            </p:nvSpPr>
            <p:spPr>
              <a:xfrm>
                <a:off x="1068022" y="1493517"/>
                <a:ext cx="1022315" cy="9237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矩形 35"/>
              <p:cNvSpPr/>
              <p:nvPr/>
            </p:nvSpPr>
            <p:spPr>
              <a:xfrm>
                <a:off x="2003027" y="1358612"/>
                <a:ext cx="1781115" cy="830064"/>
              </a:xfrm>
              <a:prstGeom prst="rect">
                <a:avLst/>
              </a:prstGeom>
            </p:spPr>
            <p:txBody>
              <a:bodyPr wrap="none">
                <a:spAutoFit/>
              </a:bodyPr>
              <a:lstStyle/>
              <a:p>
                <a:pPr fontAlgn="auto">
                  <a:spcBef>
                    <a:spcPts val="0"/>
                  </a:spcBef>
                  <a:spcAft>
                    <a:spcPts val="0"/>
                  </a:spcAft>
                  <a:defRPr/>
                </a:pPr>
                <a:r>
                  <a:rPr lang="zh-CN" altLang="en-US" sz="4800" dirty="0">
                    <a:solidFill>
                      <a:schemeClr val="tx1">
                        <a:lumMod val="75000"/>
                        <a:lumOff val="25000"/>
                      </a:schemeClr>
                    </a:solidFill>
                    <a:latin typeface="微软雅黑" pitchFamily="34" charset="-122"/>
                    <a:ea typeface="微软雅黑" pitchFamily="34" charset="-122"/>
                  </a:rPr>
                  <a:t>目  录</a:t>
                </a:r>
              </a:p>
            </p:txBody>
          </p:sp>
          <p:sp>
            <p:nvSpPr>
              <p:cNvPr id="37" name="TextBox 5"/>
              <p:cNvSpPr txBox="1">
                <a:spLocks noChangeArrowheads="1"/>
              </p:cNvSpPr>
              <p:nvPr/>
            </p:nvSpPr>
            <p:spPr bwMode="auto">
              <a:xfrm>
                <a:off x="2005563" y="2027588"/>
                <a:ext cx="17780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500" b="1" dirty="0">
                    <a:solidFill>
                      <a:srgbClr val="C00000"/>
                    </a:solidFill>
                    <a:latin typeface="Arial" charset="0"/>
                    <a:cs typeface="Arial" charset="0"/>
                  </a:rPr>
                  <a:t>ONTENTS</a:t>
                </a:r>
                <a:endParaRPr lang="zh-CN" altLang="en-US" sz="2500" b="1" dirty="0">
                  <a:solidFill>
                    <a:srgbClr val="C00000"/>
                  </a:solidFill>
                  <a:latin typeface="Arial" charset="0"/>
                  <a:cs typeface="Arial" charset="0"/>
                </a:endParaRPr>
              </a:p>
            </p:txBody>
          </p:sp>
        </p:grpSp>
        <p:sp>
          <p:nvSpPr>
            <p:cNvPr id="34" name="矩形 33"/>
            <p:cNvSpPr/>
            <p:nvPr/>
          </p:nvSpPr>
          <p:spPr>
            <a:xfrm>
              <a:off x="958486" y="1157048"/>
              <a:ext cx="1074333" cy="1569660"/>
            </a:xfrm>
            <a:prstGeom prst="rect">
              <a:avLst/>
            </a:prstGeom>
          </p:spPr>
          <p:txBody>
            <a:bodyPr wrap="none">
              <a:spAutoFit/>
            </a:bodyPr>
            <a:lstStyle/>
            <a:p>
              <a:pPr fontAlgn="auto">
                <a:spcBef>
                  <a:spcPts val="0"/>
                </a:spcBef>
                <a:spcAft>
                  <a:spcPts val="0"/>
                </a:spcAft>
                <a:defRPr/>
              </a:pPr>
              <a:r>
                <a:rPr lang="en-US" altLang="zh-CN"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rPr>
                <a:t>C</a:t>
              </a:r>
              <a:endParaRPr lang="zh-CN" altLang="en-US" sz="9600" dirty="0">
                <a:solidFill>
                  <a:schemeClr val="bg1"/>
                </a:solidFill>
                <a:effectLst>
                  <a:innerShdw blurRad="63500" dist="50800" dir="10800000">
                    <a:prstClr val="black">
                      <a:alpha val="50000"/>
                    </a:prstClr>
                  </a:innerShdw>
                </a:effectLst>
                <a:latin typeface="Arial" pitchFamily="34" charset="0"/>
                <a:ea typeface="+mn-ea"/>
                <a:cs typeface="Arial" pitchFamily="34" charset="0"/>
              </a:endParaRPr>
            </a:p>
          </p:txBody>
        </p:sp>
      </p:grpSp>
      <p:grpSp>
        <p:nvGrpSpPr>
          <p:cNvPr id="38" name="组合 8"/>
          <p:cNvGrpSpPr>
            <a:grpSpLocks/>
          </p:cNvGrpSpPr>
          <p:nvPr/>
        </p:nvGrpSpPr>
        <p:grpSpPr bwMode="auto">
          <a:xfrm>
            <a:off x="4124325" y="1212056"/>
            <a:ext cx="4073525" cy="500063"/>
            <a:chOff x="4181203" y="1479950"/>
            <a:chExt cx="4074491" cy="499624"/>
          </a:xfrm>
        </p:grpSpPr>
        <p:sp>
          <p:nvSpPr>
            <p:cNvPr id="39" name="矩形 38"/>
            <p:cNvSpPr/>
            <p:nvPr/>
          </p:nvSpPr>
          <p:spPr bwMode="auto">
            <a:xfrm>
              <a:off x="4181203" y="1522775"/>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0" name="椭圆 39"/>
            <p:cNvSpPr/>
            <p:nvPr/>
          </p:nvSpPr>
          <p:spPr bwMode="auto">
            <a:xfrm>
              <a:off x="4305301" y="1565376"/>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1" name="矩形 11"/>
            <p:cNvSpPr>
              <a:spLocks noChangeArrowheads="1"/>
            </p:cNvSpPr>
            <p:nvPr/>
          </p:nvSpPr>
          <p:spPr bwMode="auto">
            <a:xfrm>
              <a:off x="4216136" y="1479950"/>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1</a:t>
              </a:r>
            </a:p>
          </p:txBody>
        </p:sp>
        <p:sp>
          <p:nvSpPr>
            <p:cNvPr id="42" name="TextBox 41"/>
            <p:cNvSpPr txBox="1"/>
            <p:nvPr/>
          </p:nvSpPr>
          <p:spPr bwMode="auto">
            <a:xfrm>
              <a:off x="5318123" y="1565600"/>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3" name="组合 13"/>
          <p:cNvGrpSpPr>
            <a:grpSpLocks/>
          </p:cNvGrpSpPr>
          <p:nvPr/>
        </p:nvGrpSpPr>
        <p:grpSpPr bwMode="auto">
          <a:xfrm>
            <a:off x="4124325" y="1793081"/>
            <a:ext cx="4073525" cy="500063"/>
            <a:chOff x="4181203" y="2060522"/>
            <a:chExt cx="4074491" cy="499624"/>
          </a:xfrm>
        </p:grpSpPr>
        <p:sp>
          <p:nvSpPr>
            <p:cNvPr id="44" name="矩形 43"/>
            <p:cNvSpPr/>
            <p:nvPr/>
          </p:nvSpPr>
          <p:spPr bwMode="auto">
            <a:xfrm>
              <a:off x="4181203" y="2103347"/>
              <a:ext cx="4074491" cy="450454"/>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5" name="椭圆 44"/>
            <p:cNvSpPr/>
            <p:nvPr/>
          </p:nvSpPr>
          <p:spPr bwMode="auto">
            <a:xfrm>
              <a:off x="4305301" y="2145948"/>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46" name="矩形 16"/>
            <p:cNvSpPr>
              <a:spLocks noChangeArrowheads="1"/>
            </p:cNvSpPr>
            <p:nvPr/>
          </p:nvSpPr>
          <p:spPr bwMode="auto">
            <a:xfrm>
              <a:off x="4216136" y="2060522"/>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2</a:t>
              </a:r>
            </a:p>
          </p:txBody>
        </p:sp>
        <p:sp>
          <p:nvSpPr>
            <p:cNvPr id="47" name="TextBox 46"/>
            <p:cNvSpPr txBox="1"/>
            <p:nvPr/>
          </p:nvSpPr>
          <p:spPr bwMode="auto">
            <a:xfrm>
              <a:off x="5318123" y="2131897"/>
              <a:ext cx="1800652" cy="36797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48" name="组合 18"/>
          <p:cNvGrpSpPr>
            <a:grpSpLocks/>
          </p:cNvGrpSpPr>
          <p:nvPr/>
        </p:nvGrpSpPr>
        <p:grpSpPr bwMode="auto">
          <a:xfrm>
            <a:off x="4124325" y="2359819"/>
            <a:ext cx="4073525" cy="498475"/>
            <a:chOff x="4181203" y="2626579"/>
            <a:chExt cx="4074491" cy="499624"/>
          </a:xfrm>
        </p:grpSpPr>
        <p:sp>
          <p:nvSpPr>
            <p:cNvPr id="49" name="矩形 48"/>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50" name="椭圆 49"/>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51"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a:solidFill>
                    <a:srgbClr val="262626"/>
                  </a:solidFill>
                  <a:latin typeface="微软雅黑" pitchFamily="34" charset="-122"/>
                  <a:ea typeface="微软雅黑" pitchFamily="34" charset="-122"/>
                </a:rPr>
                <a:t>3</a:t>
              </a:r>
            </a:p>
          </p:txBody>
        </p:sp>
        <p:sp>
          <p:nvSpPr>
            <p:cNvPr id="52" name="TextBox 51"/>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grpSp>
        <p:nvGrpSpPr>
          <p:cNvPr id="53" name="组合 23"/>
          <p:cNvGrpSpPr>
            <a:grpSpLocks/>
          </p:cNvGrpSpPr>
          <p:nvPr/>
        </p:nvGrpSpPr>
        <p:grpSpPr bwMode="auto">
          <a:xfrm>
            <a:off x="3835400" y="1243806"/>
            <a:ext cx="68176" cy="3899694"/>
            <a:chOff x="6966170" y="1570075"/>
            <a:chExt cx="63500" cy="2204256"/>
          </a:xfrm>
        </p:grpSpPr>
        <p:cxnSp>
          <p:nvCxnSpPr>
            <p:cNvPr id="54" name="直接连接符 53"/>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5" name="直接连接符 54"/>
            <p:cNvCxnSpPr/>
            <p:nvPr/>
          </p:nvCxnSpPr>
          <p:spPr bwMode="auto">
            <a:xfrm>
              <a:off x="7029670" y="1570075"/>
              <a:ext cx="0" cy="2196549"/>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6" name="组合 26"/>
          <p:cNvGrpSpPr>
            <a:grpSpLocks/>
          </p:cNvGrpSpPr>
          <p:nvPr/>
        </p:nvGrpSpPr>
        <p:grpSpPr bwMode="auto">
          <a:xfrm>
            <a:off x="3835400" y="1248048"/>
            <a:ext cx="69850" cy="2140432"/>
            <a:chOff x="6966170" y="1570075"/>
            <a:chExt cx="63500" cy="2204256"/>
          </a:xfrm>
        </p:grpSpPr>
        <p:cxnSp>
          <p:nvCxnSpPr>
            <p:cNvPr id="57" name="直接连接符 56"/>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58" name="直接连接符 57"/>
            <p:cNvCxnSpPr/>
            <p:nvPr/>
          </p:nvCxnSpPr>
          <p:spPr bwMode="auto">
            <a:xfrm>
              <a:off x="7029670" y="1570075"/>
              <a:ext cx="0" cy="2195552"/>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grpSp>
        <p:nvGrpSpPr>
          <p:cNvPr id="59" name="组合 18"/>
          <p:cNvGrpSpPr>
            <a:grpSpLocks/>
          </p:cNvGrpSpPr>
          <p:nvPr/>
        </p:nvGrpSpPr>
        <p:grpSpPr bwMode="auto">
          <a:xfrm>
            <a:off x="4124325" y="2938363"/>
            <a:ext cx="4073525" cy="498475"/>
            <a:chOff x="4181203" y="2626579"/>
            <a:chExt cx="4074491" cy="499624"/>
          </a:xfrm>
        </p:grpSpPr>
        <p:sp>
          <p:nvSpPr>
            <p:cNvPr id="60" name="矩形 59"/>
            <p:cNvSpPr/>
            <p:nvPr/>
          </p:nvSpPr>
          <p:spPr bwMode="auto">
            <a:xfrm>
              <a:off x="4181203" y="2669540"/>
              <a:ext cx="4074491" cy="450299"/>
            </a:xfrm>
            <a:prstGeom prst="rect">
              <a:avLst/>
            </a:prstGeom>
            <a:solidFill>
              <a:srgbClr val="0070C0"/>
            </a:solidFill>
            <a:ln w="6350" algn="ctr">
              <a:noFill/>
              <a:miter lim="800000"/>
              <a:headEnd/>
              <a:tailEnd/>
            </a:ln>
            <a:effectLst>
              <a:outerShdw blurRad="50800" dist="38100" dir="2700000" algn="tl" rotWithShape="0">
                <a:prstClr val="black">
                  <a:alpha val="40000"/>
                </a:prstClr>
              </a:out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1" name="椭圆 60"/>
            <p:cNvSpPr/>
            <p:nvPr/>
          </p:nvSpPr>
          <p:spPr bwMode="auto">
            <a:xfrm>
              <a:off x="4305301" y="2712005"/>
              <a:ext cx="379573" cy="379573"/>
            </a:xfrm>
            <a:prstGeom prst="ellipse">
              <a:avLst/>
            </a:prstGeom>
            <a:solidFill>
              <a:schemeClr val="bg1"/>
            </a:solidFill>
            <a:ln w="6350" algn="ctr">
              <a:noFill/>
              <a:miter lim="800000"/>
              <a:headEnd/>
              <a:tailEnd/>
            </a:ln>
            <a:effectLst>
              <a:innerShdw blurRad="63500" dist="50800" dir="13500000">
                <a:prstClr val="black">
                  <a:alpha val="50000"/>
                </a:prstClr>
              </a:innerShdw>
            </a:effectLst>
          </p:spPr>
          <p:txBody>
            <a:bodyPr lIns="0" tIns="0" rIns="0" bIns="0" anchor="ctr"/>
            <a:lstStyle/>
            <a:p>
              <a:pPr algn="ctr" fontAlgn="auto">
                <a:spcBef>
                  <a:spcPts val="0"/>
                </a:spcBef>
                <a:spcAft>
                  <a:spcPts val="0"/>
                </a:spcAft>
                <a:defRPr/>
              </a:pPr>
              <a:endParaRPr lang="zh-CN" altLang="en-US" sz="1600" dirty="0">
                <a:latin typeface="华文楷体" pitchFamily="2" charset="-122"/>
                <a:ea typeface="华文楷体" pitchFamily="2" charset="-122"/>
              </a:endParaRPr>
            </a:p>
          </p:txBody>
        </p:sp>
        <p:sp>
          <p:nvSpPr>
            <p:cNvPr id="62" name="矩形 21"/>
            <p:cNvSpPr>
              <a:spLocks noChangeArrowheads="1"/>
            </p:cNvSpPr>
            <p:nvPr/>
          </p:nvSpPr>
          <p:spPr bwMode="auto">
            <a:xfrm>
              <a:off x="4216136" y="2626579"/>
              <a:ext cx="601806"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en-US" altLang="zh-CN" sz="2000" dirty="0" smtClean="0">
                  <a:solidFill>
                    <a:srgbClr val="262626"/>
                  </a:solidFill>
                  <a:latin typeface="微软雅黑" pitchFamily="34" charset="-122"/>
                  <a:ea typeface="微软雅黑" pitchFamily="34" charset="-122"/>
                </a:rPr>
                <a:t>4</a:t>
              </a:r>
              <a:endParaRPr lang="en-US" altLang="zh-CN" sz="2000" dirty="0">
                <a:solidFill>
                  <a:srgbClr val="262626"/>
                </a:solidFill>
                <a:latin typeface="微软雅黑" pitchFamily="34" charset="-122"/>
                <a:ea typeface="微软雅黑" pitchFamily="34" charset="-122"/>
              </a:endParaRPr>
            </a:p>
          </p:txBody>
        </p:sp>
        <p:sp>
          <p:nvSpPr>
            <p:cNvPr id="63" name="TextBox 62"/>
            <p:cNvSpPr txBox="1"/>
            <p:nvPr/>
          </p:nvSpPr>
          <p:spPr bwMode="auto">
            <a:xfrm>
              <a:off x="5318123" y="2712502"/>
              <a:ext cx="1800652" cy="367557"/>
            </a:xfrm>
            <a:prstGeom prst="rect">
              <a:avLst/>
            </a:prstGeom>
            <a:noFill/>
          </p:spPr>
          <p:txBody>
            <a:bodyPr wrap="none">
              <a:spAutoFit/>
            </a:bodyPr>
            <a:lstStyle/>
            <a:p>
              <a:pPr fontAlgn="auto">
                <a:spcBef>
                  <a:spcPts val="0"/>
                </a:spcBef>
                <a:spcAft>
                  <a:spcPts val="0"/>
                </a:spcAft>
                <a:defRPr/>
              </a:pPr>
              <a:r>
                <a:rPr lang="zh-CN" altLang="en-US" spc="3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点击添加标题</a:t>
              </a:r>
            </a:p>
          </p:txBody>
        </p:sp>
      </p:grpSp>
    </p:spTree>
    <p:extLst>
      <p:ext uri="{BB962C8B-B14F-4D97-AF65-F5344CB8AC3E}">
        <p14:creationId xmlns:p14="http://schemas.microsoft.com/office/powerpoint/2010/main" val="3222944488"/>
      </p:ext>
    </p:extLst>
  </p:cSld>
  <p:clrMapOvr>
    <a:masterClrMapping/>
  </p:clrMapOvr>
  <mc:AlternateContent xmlns:mc="http://schemas.openxmlformats.org/markup-compatibility/2006" xmlns:p14="http://schemas.microsoft.com/office/powerpoint/2010/main">
    <mc:Choice Requires="p14">
      <p:transition spd="slow" p14:dur="1100" advClick="0" advTm="9000">
        <p14:switch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1000"/>
                                        <p:tgtEl>
                                          <p:spTgt spid="19"/>
                                        </p:tgtEl>
                                      </p:cBhvr>
                                    </p:animEffect>
                                  </p:childTnLst>
                                </p:cTn>
                              </p:par>
                              <p:par>
                                <p:cTn id="8" presetID="2" presetClass="entr" presetSubtype="4" fill="hold" nodeType="withEffect">
                                  <p:stCondLst>
                                    <p:cond delay="40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400" fill="hold"/>
                                        <p:tgtEl>
                                          <p:spTgt spid="53"/>
                                        </p:tgtEl>
                                        <p:attrNameLst>
                                          <p:attrName>ppt_x</p:attrName>
                                        </p:attrNameLst>
                                      </p:cBhvr>
                                      <p:tavLst>
                                        <p:tav tm="0">
                                          <p:val>
                                            <p:strVal val="#ppt_x"/>
                                          </p:val>
                                        </p:tav>
                                        <p:tav tm="100000">
                                          <p:val>
                                            <p:strVal val="#ppt_x"/>
                                          </p:val>
                                        </p:tav>
                                      </p:tavLst>
                                    </p:anim>
                                    <p:anim calcmode="lin" valueType="num">
                                      <p:cBhvr additive="base">
                                        <p:cTn id="11" dur="400" fill="hold"/>
                                        <p:tgtEl>
                                          <p:spTgt spid="53"/>
                                        </p:tgtEl>
                                        <p:attrNameLst>
                                          <p:attrName>ppt_y</p:attrName>
                                        </p:attrNameLst>
                                      </p:cBhvr>
                                      <p:tavLst>
                                        <p:tav tm="0">
                                          <p:val>
                                            <p:strVal val="1+#ppt_h/2"/>
                                          </p:val>
                                        </p:tav>
                                        <p:tav tm="100000">
                                          <p:val>
                                            <p:strVal val="#ppt_y"/>
                                          </p:val>
                                        </p:tav>
                                      </p:tavLst>
                                    </p:anim>
                                  </p:childTnLst>
                                </p:cTn>
                              </p:par>
                              <p:par>
                                <p:cTn id="12" presetID="22" presetClass="exit" presetSubtype="4" fill="hold" nodeType="withEffect">
                                  <p:stCondLst>
                                    <p:cond delay="800"/>
                                  </p:stCondLst>
                                  <p:childTnLst>
                                    <p:animEffect transition="out" filter="wipe(down)">
                                      <p:cBhvr>
                                        <p:cTn id="13" dur="200"/>
                                        <p:tgtEl>
                                          <p:spTgt spid="53"/>
                                        </p:tgtEl>
                                      </p:cBhvr>
                                    </p:animEffect>
                                    <p:set>
                                      <p:cBhvr>
                                        <p:cTn id="14" dur="1" fill="hold">
                                          <p:stCondLst>
                                            <p:cond delay="199"/>
                                          </p:stCondLst>
                                        </p:cTn>
                                        <p:tgtEl>
                                          <p:spTgt spid="53"/>
                                        </p:tgtEl>
                                        <p:attrNameLst>
                                          <p:attrName>style.visibility</p:attrName>
                                        </p:attrNameLst>
                                      </p:cBhvr>
                                      <p:to>
                                        <p:strVal val="hidden"/>
                                      </p:to>
                                    </p:set>
                                  </p:childTnLst>
                                </p:cTn>
                              </p:par>
                              <p:par>
                                <p:cTn id="15" presetID="1" presetClass="entr" presetSubtype="0" fill="hold" nodeType="withEffect">
                                  <p:stCondLst>
                                    <p:cond delay="800"/>
                                  </p:stCondLst>
                                  <p:childTnLst>
                                    <p:set>
                                      <p:cBhvr>
                                        <p:cTn id="16" dur="1" fill="hold">
                                          <p:stCondLst>
                                            <p:cond delay="0"/>
                                          </p:stCondLst>
                                        </p:cTn>
                                        <p:tgtEl>
                                          <p:spTgt spid="56"/>
                                        </p:tgtEl>
                                        <p:attrNameLst>
                                          <p:attrName>style.visibility</p:attrName>
                                        </p:attrNameLst>
                                      </p:cBhvr>
                                      <p:to>
                                        <p:strVal val="visible"/>
                                      </p:to>
                                    </p:set>
                                  </p:childTnLst>
                                </p:cTn>
                              </p:par>
                              <p:par>
                                <p:cTn id="17" presetID="12" presetClass="entr" presetSubtype="2" fill="hold" nodeType="withEffect">
                                  <p:stCondLst>
                                    <p:cond delay="10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300"/>
                                        <p:tgtEl>
                                          <p:spTgt spid="20"/>
                                        </p:tgtEl>
                                        <p:attrNameLst>
                                          <p:attrName>ppt_x</p:attrName>
                                        </p:attrNameLst>
                                      </p:cBhvr>
                                      <p:tavLst>
                                        <p:tav tm="0">
                                          <p:val>
                                            <p:strVal val="#ppt_x+#ppt_w*1.125000"/>
                                          </p:val>
                                        </p:tav>
                                        <p:tav tm="100000">
                                          <p:val>
                                            <p:strVal val="#ppt_x"/>
                                          </p:val>
                                        </p:tav>
                                      </p:tavLst>
                                    </p:anim>
                                    <p:animEffect transition="in" filter="wipe(left)">
                                      <p:cBhvr>
                                        <p:cTn id="20" dur="300"/>
                                        <p:tgtEl>
                                          <p:spTgt spid="20"/>
                                        </p:tgtEl>
                                      </p:cBhvr>
                                    </p:animEffect>
                                  </p:childTnLst>
                                </p:cTn>
                              </p:par>
                              <p:par>
                                <p:cTn id="21" presetID="2" presetClass="entr" presetSubtype="2" fill="hold" nodeType="withEffect">
                                  <p:stCondLst>
                                    <p:cond delay="1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300" fill="hold"/>
                                        <p:tgtEl>
                                          <p:spTgt spid="38"/>
                                        </p:tgtEl>
                                        <p:attrNameLst>
                                          <p:attrName>ppt_x</p:attrName>
                                        </p:attrNameLst>
                                      </p:cBhvr>
                                      <p:tavLst>
                                        <p:tav tm="0">
                                          <p:val>
                                            <p:strVal val="1+#ppt_w/2"/>
                                          </p:val>
                                        </p:tav>
                                        <p:tav tm="100000">
                                          <p:val>
                                            <p:strVal val="#ppt_x"/>
                                          </p:val>
                                        </p:tav>
                                      </p:tavLst>
                                    </p:anim>
                                    <p:anim calcmode="lin" valueType="num">
                                      <p:cBhvr additive="base">
                                        <p:cTn id="24" dur="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3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300" fill="hold"/>
                                        <p:tgtEl>
                                          <p:spTgt spid="43"/>
                                        </p:tgtEl>
                                        <p:attrNameLst>
                                          <p:attrName>ppt_x</p:attrName>
                                        </p:attrNameLst>
                                      </p:cBhvr>
                                      <p:tavLst>
                                        <p:tav tm="0">
                                          <p:val>
                                            <p:strVal val="1+#ppt_w/2"/>
                                          </p:val>
                                        </p:tav>
                                        <p:tav tm="100000">
                                          <p:val>
                                            <p:strVal val="#ppt_x"/>
                                          </p:val>
                                        </p:tav>
                                      </p:tavLst>
                                    </p:anim>
                                    <p:anim calcmode="lin" valueType="num">
                                      <p:cBhvr additive="base">
                                        <p:cTn id="28" dur="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4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300" fill="hold"/>
                                        <p:tgtEl>
                                          <p:spTgt spid="48"/>
                                        </p:tgtEl>
                                        <p:attrNameLst>
                                          <p:attrName>ppt_x</p:attrName>
                                        </p:attrNameLst>
                                      </p:cBhvr>
                                      <p:tavLst>
                                        <p:tav tm="0">
                                          <p:val>
                                            <p:strVal val="1+#ppt_w/2"/>
                                          </p:val>
                                        </p:tav>
                                        <p:tav tm="100000">
                                          <p:val>
                                            <p:strVal val="#ppt_x"/>
                                          </p:val>
                                        </p:tav>
                                      </p:tavLst>
                                    </p:anim>
                                    <p:anim calcmode="lin" valueType="num">
                                      <p:cBhvr additive="base">
                                        <p:cTn id="32" dur="300" fill="hold"/>
                                        <p:tgtEl>
                                          <p:spTgt spid="4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50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300" fill="hold"/>
                                        <p:tgtEl>
                                          <p:spTgt spid="59"/>
                                        </p:tgtEl>
                                        <p:attrNameLst>
                                          <p:attrName>ppt_x</p:attrName>
                                        </p:attrNameLst>
                                      </p:cBhvr>
                                      <p:tavLst>
                                        <p:tav tm="0">
                                          <p:val>
                                            <p:strVal val="1+#ppt_w/2"/>
                                          </p:val>
                                        </p:tav>
                                        <p:tav tm="100000">
                                          <p:val>
                                            <p:strVal val="#ppt_x"/>
                                          </p:val>
                                        </p:tav>
                                      </p:tavLst>
                                    </p:anim>
                                    <p:anim calcmode="lin" valueType="num">
                                      <p:cBhvr additive="base">
                                        <p:cTn id="36" dur="3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mph" presetSubtype="0" fill="hold" nodeType="clickEffect">
                                  <p:stCondLst>
                                    <p:cond delay="0"/>
                                  </p:stCondLst>
                                  <p:childTnLst>
                                    <p:animEffect transition="out" filter="fade">
                                      <p:cBhvr>
                                        <p:cTn id="40" dur="500" tmFilter="0, 0; .2, .5; .8, .5; 1, 0"/>
                                        <p:tgtEl>
                                          <p:spTgt spid="59"/>
                                        </p:tgtEl>
                                      </p:cBhvr>
                                    </p:animEffect>
                                    <p:animScale>
                                      <p:cBhvr>
                                        <p:cTn id="41" dur="250" autoRev="1" fill="hold"/>
                                        <p:tgtEl>
                                          <p:spTgt spid="5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2" name="椭圆 21"/>
          <p:cNvSpPr/>
          <p:nvPr/>
        </p:nvSpPr>
        <p:spPr bwMode="auto">
          <a:xfrm>
            <a:off x="5230916" y="1131590"/>
            <a:ext cx="1088567" cy="1086932"/>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4" name="椭圆 23"/>
          <p:cNvSpPr/>
          <p:nvPr/>
        </p:nvSpPr>
        <p:spPr bwMode="auto">
          <a:xfrm>
            <a:off x="2742262" y="1131590"/>
            <a:ext cx="1088567" cy="1086932"/>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5" name="椭圆 24"/>
          <p:cNvSpPr/>
          <p:nvPr/>
        </p:nvSpPr>
        <p:spPr bwMode="auto">
          <a:xfrm>
            <a:off x="5230916" y="3422724"/>
            <a:ext cx="1088567" cy="1086931"/>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6" name="椭圆 25"/>
          <p:cNvSpPr/>
          <p:nvPr/>
        </p:nvSpPr>
        <p:spPr bwMode="auto">
          <a:xfrm>
            <a:off x="2742262" y="3422724"/>
            <a:ext cx="1088567" cy="1086931"/>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7" name="文本框 12"/>
          <p:cNvSpPr>
            <a:spLocks/>
          </p:cNvSpPr>
          <p:nvPr/>
        </p:nvSpPr>
        <p:spPr bwMode="auto">
          <a:xfrm>
            <a:off x="3813328" y="2078500"/>
            <a:ext cx="1435089" cy="1436989"/>
          </a:xfrm>
          <a:custGeom>
            <a:avLst/>
            <a:gdLst>
              <a:gd name="T0" fmla="*/ 0 w 1302418"/>
              <a:gd name="T1" fmla="*/ 0 h 1302419"/>
              <a:gd name="T2" fmla="*/ 1302418 w 1302418"/>
              <a:gd name="T3" fmla="*/ 1302419 h 1302419"/>
            </a:gdLst>
            <a:ahLst/>
            <a:cxnLst/>
            <a:rect l="T0" t="T1" r="T2" b="T3"/>
            <a:pathLst>
              <a:path w="1302418" h="1302419">
                <a:moveTo>
                  <a:pt x="0" y="0"/>
                </a:moveTo>
                <a:lnTo>
                  <a:pt x="325500" y="106"/>
                </a:lnTo>
                <a:lnTo>
                  <a:pt x="244151" y="81454"/>
                </a:lnTo>
                <a:lnTo>
                  <a:pt x="406953" y="244256"/>
                </a:lnTo>
                <a:lnTo>
                  <a:pt x="650999" y="211"/>
                </a:lnTo>
                <a:lnTo>
                  <a:pt x="895202" y="244414"/>
                </a:lnTo>
                <a:lnTo>
                  <a:pt x="1057899" y="81717"/>
                </a:lnTo>
                <a:lnTo>
                  <a:pt x="976498" y="316"/>
                </a:lnTo>
                <a:lnTo>
                  <a:pt x="1301997" y="422"/>
                </a:lnTo>
                <a:lnTo>
                  <a:pt x="1302102" y="325921"/>
                </a:lnTo>
                <a:lnTo>
                  <a:pt x="1220701" y="244520"/>
                </a:lnTo>
                <a:lnTo>
                  <a:pt x="1058004" y="407217"/>
                </a:lnTo>
                <a:lnTo>
                  <a:pt x="1302208" y="651420"/>
                </a:lnTo>
                <a:lnTo>
                  <a:pt x="1058162" y="895466"/>
                </a:lnTo>
                <a:lnTo>
                  <a:pt x="1220964" y="1058268"/>
                </a:lnTo>
                <a:lnTo>
                  <a:pt x="1302313" y="976919"/>
                </a:lnTo>
                <a:lnTo>
                  <a:pt x="1302418" y="1302419"/>
                </a:lnTo>
                <a:lnTo>
                  <a:pt x="976919" y="1302313"/>
                </a:lnTo>
                <a:lnTo>
                  <a:pt x="1058267" y="1220965"/>
                </a:lnTo>
                <a:lnTo>
                  <a:pt x="895465" y="1058163"/>
                </a:lnTo>
                <a:lnTo>
                  <a:pt x="651420" y="1302208"/>
                </a:lnTo>
                <a:lnTo>
                  <a:pt x="407216" y="1058005"/>
                </a:lnTo>
                <a:lnTo>
                  <a:pt x="244519" y="1220702"/>
                </a:lnTo>
                <a:lnTo>
                  <a:pt x="325921" y="1302103"/>
                </a:lnTo>
                <a:lnTo>
                  <a:pt x="421" y="1301998"/>
                </a:lnTo>
                <a:lnTo>
                  <a:pt x="316" y="976498"/>
                </a:lnTo>
                <a:lnTo>
                  <a:pt x="81717" y="1057899"/>
                </a:lnTo>
                <a:lnTo>
                  <a:pt x="244414" y="895202"/>
                </a:lnTo>
                <a:lnTo>
                  <a:pt x="210" y="650999"/>
                </a:lnTo>
                <a:lnTo>
                  <a:pt x="244256" y="406953"/>
                </a:lnTo>
                <a:lnTo>
                  <a:pt x="81454" y="244151"/>
                </a:lnTo>
                <a:lnTo>
                  <a:pt x="105" y="325500"/>
                </a:lnTo>
                <a:lnTo>
                  <a:pt x="0" y="0"/>
                </a:lnTo>
                <a:close/>
              </a:path>
            </a:pathLst>
          </a:custGeom>
          <a:solidFill>
            <a:srgbClr val="0070C0"/>
          </a:solidFill>
          <a:ln>
            <a:noFill/>
          </a:ln>
          <a:extLst/>
        </p:spPr>
        <p:txBody>
          <a:bodyPr lIns="0" tIns="0" rIns="0" bIns="0" anchor="ctr"/>
          <a:lstStyle/>
          <a:p>
            <a:pPr algn="ctr" eaLnBrk="1" hangingPunct="1"/>
            <a:r>
              <a:rPr lang="zh-CN" altLang="en-US" sz="2600">
                <a:solidFill>
                  <a:schemeClr val="bg1"/>
                </a:solidFill>
                <a:latin typeface="微软雅黑" pitchFamily="34" charset="-122"/>
                <a:ea typeface="微软雅黑" pitchFamily="34" charset="-122"/>
              </a:rPr>
              <a:t>标题</a:t>
            </a:r>
          </a:p>
        </p:txBody>
      </p:sp>
      <p:sp>
        <p:nvSpPr>
          <p:cNvPr id="28" name="TextBox 27"/>
          <p:cNvSpPr txBox="1"/>
          <p:nvPr/>
        </p:nvSpPr>
        <p:spPr>
          <a:xfrm>
            <a:off x="6464742" y="1227856"/>
            <a:ext cx="2005624" cy="894399"/>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
        <p:nvSpPr>
          <p:cNvPr id="30" name="TextBox 29"/>
          <p:cNvSpPr txBox="1"/>
          <p:nvPr/>
        </p:nvSpPr>
        <p:spPr>
          <a:xfrm>
            <a:off x="6464742" y="3536491"/>
            <a:ext cx="2005624" cy="896150"/>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
        <p:nvSpPr>
          <p:cNvPr id="31" name="TextBox 30"/>
          <p:cNvSpPr txBox="1"/>
          <p:nvPr/>
        </p:nvSpPr>
        <p:spPr>
          <a:xfrm>
            <a:off x="673634" y="3518990"/>
            <a:ext cx="2005624" cy="894400"/>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
        <p:nvSpPr>
          <p:cNvPr id="32" name="TextBox 31"/>
          <p:cNvSpPr txBox="1"/>
          <p:nvPr/>
        </p:nvSpPr>
        <p:spPr>
          <a:xfrm>
            <a:off x="673634" y="1227856"/>
            <a:ext cx="2005624" cy="894399"/>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prism isInverted="1"/>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4)">
                                      <p:cBhvr>
                                        <p:cTn id="7" dur="1000"/>
                                        <p:tgtEl>
                                          <p:spTgt spid="23"/>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heel(1)">
                                      <p:cBhvr>
                                        <p:cTn id="17" dur="750"/>
                                        <p:tgtEl>
                                          <p:spTgt spid="24"/>
                                        </p:tgtEl>
                                      </p:cBhvr>
                                    </p:animEffect>
                                  </p:childTnLst>
                                </p:cTn>
                              </p:par>
                            </p:childTnLst>
                          </p:cTn>
                        </p:par>
                        <p:par>
                          <p:cTn id="18" fill="hold">
                            <p:stCondLst>
                              <p:cond delay="2250"/>
                            </p:stCondLst>
                            <p:childTnLst>
                              <p:par>
                                <p:cTn id="19" presetID="22" presetClass="entr" presetSubtype="2"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right)">
                                      <p:cBhvr>
                                        <p:cTn id="21" dur="500"/>
                                        <p:tgtEl>
                                          <p:spTgt spid="32"/>
                                        </p:tgtEl>
                                      </p:cBhvr>
                                    </p:animEffect>
                                  </p:childTnLst>
                                </p:cTn>
                              </p:par>
                            </p:childTnLst>
                          </p:cTn>
                        </p:par>
                        <p:par>
                          <p:cTn id="22" fill="hold">
                            <p:stCondLst>
                              <p:cond delay="2750"/>
                            </p:stCondLst>
                            <p:childTnLst>
                              <p:par>
                                <p:cTn id="23" presetID="21"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750"/>
                                        <p:tgtEl>
                                          <p:spTgt spid="22"/>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p:stCondLst>
                              <p:cond delay="4000"/>
                            </p:stCondLst>
                            <p:childTnLst>
                              <p:par>
                                <p:cTn id="31" presetID="21" presetClass="entr" presetSubtype="1"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heel(1)">
                                      <p:cBhvr>
                                        <p:cTn id="33" dur="750"/>
                                        <p:tgtEl>
                                          <p:spTgt spid="26"/>
                                        </p:tgtEl>
                                      </p:cBhvr>
                                    </p:animEffect>
                                  </p:childTnLst>
                                </p:cTn>
                              </p:par>
                            </p:childTnLst>
                          </p:cTn>
                        </p:par>
                        <p:par>
                          <p:cTn id="34" fill="hold">
                            <p:stCondLst>
                              <p:cond delay="4750"/>
                            </p:stCondLst>
                            <p:childTnLst>
                              <p:par>
                                <p:cTn id="35" presetID="22" presetClass="entr" presetSubtype="2"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right)">
                                      <p:cBhvr>
                                        <p:cTn id="37" dur="500"/>
                                        <p:tgtEl>
                                          <p:spTgt spid="31"/>
                                        </p:tgtEl>
                                      </p:cBhvr>
                                    </p:animEffect>
                                  </p:childTnLst>
                                </p:cTn>
                              </p:par>
                            </p:childTnLst>
                          </p:cTn>
                        </p:par>
                        <p:par>
                          <p:cTn id="38" fill="hold">
                            <p:stCondLst>
                              <p:cond delay="5250"/>
                            </p:stCondLst>
                            <p:childTnLst>
                              <p:par>
                                <p:cTn id="39" presetID="21" presetClass="entr" presetSubtype="1"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heel(1)">
                                      <p:cBhvr>
                                        <p:cTn id="41" dur="750"/>
                                        <p:tgtEl>
                                          <p:spTgt spid="25"/>
                                        </p:tgtEl>
                                      </p:cBhvr>
                                    </p:animEffect>
                                  </p:childTnLst>
                                </p:cTn>
                              </p:par>
                            </p:childTnLst>
                          </p:cTn>
                        </p:par>
                        <p:par>
                          <p:cTn id="42" fill="hold">
                            <p:stCondLst>
                              <p:cond delay="6000"/>
                            </p:stCondLst>
                            <p:childTnLst>
                              <p:par>
                                <p:cTn id="43" presetID="2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animBg="1"/>
      <p:bldP spid="24" grpId="0" animBg="1"/>
      <p:bldP spid="25" grpId="0" animBg="1"/>
      <p:bldP spid="26" grpId="0" animBg="1"/>
      <p:bldP spid="27" grpId="0" animBg="1"/>
      <p:bldP spid="28" grpId="0"/>
      <p:bldP spid="30" grpId="0"/>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0" name="矩形 19"/>
          <p:cNvSpPr/>
          <p:nvPr/>
        </p:nvSpPr>
        <p:spPr>
          <a:xfrm>
            <a:off x="4617005" y="1661189"/>
            <a:ext cx="4347483" cy="29499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p>
        </p:txBody>
      </p:sp>
      <p:sp>
        <p:nvSpPr>
          <p:cNvPr id="21" name="矩形 20"/>
          <p:cNvSpPr/>
          <p:nvPr/>
        </p:nvSpPr>
        <p:spPr>
          <a:xfrm>
            <a:off x="211796" y="1661189"/>
            <a:ext cx="4347483" cy="29499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p>
        </p:txBody>
      </p:sp>
      <p:grpSp>
        <p:nvGrpSpPr>
          <p:cNvPr id="22" name="组合 21"/>
          <p:cNvGrpSpPr/>
          <p:nvPr/>
        </p:nvGrpSpPr>
        <p:grpSpPr>
          <a:xfrm>
            <a:off x="424791" y="2270652"/>
            <a:ext cx="2639544" cy="2096597"/>
            <a:chOff x="611560" y="2455316"/>
            <a:chExt cx="2448272" cy="1944740"/>
          </a:xfrm>
        </p:grpSpPr>
        <p:sp>
          <p:nvSpPr>
            <p:cNvPr id="23" name="矩形 22"/>
            <p:cNvSpPr/>
            <p:nvPr/>
          </p:nvSpPr>
          <p:spPr>
            <a:xfrm>
              <a:off x="611560" y="2805484"/>
              <a:ext cx="2448272" cy="513872"/>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24" name="矩形 23"/>
            <p:cNvSpPr/>
            <p:nvPr/>
          </p:nvSpPr>
          <p:spPr>
            <a:xfrm>
              <a:off x="611560" y="3886184"/>
              <a:ext cx="2376264" cy="513872"/>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25" name="矩形 24"/>
            <p:cNvSpPr/>
            <p:nvPr/>
          </p:nvSpPr>
          <p:spPr>
            <a:xfrm>
              <a:off x="611560" y="2455316"/>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sp>
          <p:nvSpPr>
            <p:cNvPr id="26" name="矩形 25"/>
            <p:cNvSpPr/>
            <p:nvPr/>
          </p:nvSpPr>
          <p:spPr>
            <a:xfrm>
              <a:off x="611560" y="3539105"/>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grpSp>
      <p:grpSp>
        <p:nvGrpSpPr>
          <p:cNvPr id="27" name="组合 26"/>
          <p:cNvGrpSpPr/>
          <p:nvPr/>
        </p:nvGrpSpPr>
        <p:grpSpPr>
          <a:xfrm>
            <a:off x="5160442" y="2280666"/>
            <a:ext cx="2561910" cy="2124457"/>
            <a:chOff x="5004048" y="2464608"/>
            <a:chExt cx="2376264" cy="1970581"/>
          </a:xfrm>
        </p:grpSpPr>
        <p:sp>
          <p:nvSpPr>
            <p:cNvPr id="28" name="矩形 27"/>
            <p:cNvSpPr/>
            <p:nvPr/>
          </p:nvSpPr>
          <p:spPr>
            <a:xfrm>
              <a:off x="5040560" y="2824648"/>
              <a:ext cx="2339752" cy="513871"/>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29" name="矩形 28"/>
            <p:cNvSpPr/>
            <p:nvPr/>
          </p:nvSpPr>
          <p:spPr>
            <a:xfrm>
              <a:off x="5040560" y="3921318"/>
              <a:ext cx="2339752" cy="513871"/>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30" name="矩形 29"/>
            <p:cNvSpPr/>
            <p:nvPr/>
          </p:nvSpPr>
          <p:spPr>
            <a:xfrm>
              <a:off x="5004048" y="2464608"/>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sp>
          <p:nvSpPr>
            <p:cNvPr id="31" name="矩形 30"/>
            <p:cNvSpPr/>
            <p:nvPr/>
          </p:nvSpPr>
          <p:spPr>
            <a:xfrm>
              <a:off x="5004048" y="3548397"/>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grpSp>
      <p:sp>
        <p:nvSpPr>
          <p:cNvPr id="32" name="右箭头 31"/>
          <p:cNvSpPr/>
          <p:nvPr/>
        </p:nvSpPr>
        <p:spPr>
          <a:xfrm>
            <a:off x="4600813" y="843558"/>
            <a:ext cx="2706026" cy="164119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33339" tIns="0" rIns="0" bIns="0" rtlCol="0" anchor="ctr"/>
          <a:lstStyle/>
          <a:p>
            <a:pPr algn="ctr">
              <a:lnSpc>
                <a:spcPct val="120000"/>
              </a:lnSpc>
            </a:pPr>
            <a:r>
              <a:rPr lang="zh-CN" altLang="en-US" sz="2000" dirty="0">
                <a:latin typeface="微软雅黑" panose="020B0503020204020204" pitchFamily="34" charset="-122"/>
                <a:ea typeface="微软雅黑" panose="020B0503020204020204" pitchFamily="34" charset="-122"/>
              </a:rPr>
              <a:t>添加文字</a:t>
            </a:r>
          </a:p>
        </p:txBody>
      </p:sp>
      <p:sp>
        <p:nvSpPr>
          <p:cNvPr id="33" name="右箭头 32"/>
          <p:cNvSpPr/>
          <p:nvPr/>
        </p:nvSpPr>
        <p:spPr>
          <a:xfrm flipH="1">
            <a:off x="1850428" y="843558"/>
            <a:ext cx="2706026" cy="164119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733339" bIns="0" rtlCol="0" anchor="ctr"/>
          <a:lstStyle/>
          <a:p>
            <a:pPr algn="ctr">
              <a:lnSpc>
                <a:spcPct val="120000"/>
              </a:lnSpc>
            </a:pPr>
            <a:r>
              <a:rPr lang="zh-CN" altLang="en-US" sz="2000" dirty="0">
                <a:latin typeface="微软雅黑" panose="020B0503020204020204" pitchFamily="34" charset="-122"/>
                <a:ea typeface="微软雅黑" panose="020B0503020204020204" pitchFamily="34" charset="-122"/>
              </a:rPr>
              <a:t>添加文字</a:t>
            </a:r>
          </a:p>
        </p:txBody>
      </p:sp>
      <p:sp>
        <p:nvSpPr>
          <p:cNvPr id="34" name="圆角矩形 33"/>
          <p:cNvSpPr/>
          <p:nvPr/>
        </p:nvSpPr>
        <p:spPr>
          <a:xfrm>
            <a:off x="3757949" y="1361046"/>
            <a:ext cx="1582211" cy="62099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4" tIns="46567" rIns="93134" bIns="46567" rtlCol="0" anchor="ctr"/>
          <a:lstStyle/>
          <a:p>
            <a:pPr algn="ctr"/>
            <a:r>
              <a:rPr lang="zh-CN" altLang="en-US" sz="2500" dirty="0">
                <a:solidFill>
                  <a:srgbClr val="10253F"/>
                </a:solidFill>
                <a:latin typeface="微软雅黑" panose="020B0503020204020204" pitchFamily="34" charset="-122"/>
                <a:ea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heel(4)">
                                      <p:cBhvr>
                                        <p:cTn id="7" dur="1000"/>
                                        <p:tgtEl>
                                          <p:spTgt spid="78"/>
                                        </p:tgtEl>
                                      </p:cBhvr>
                                    </p:animEffect>
                                  </p:childTnLst>
                                </p:cTn>
                              </p:par>
                            </p:childTnLst>
                          </p:cTn>
                        </p:par>
                        <p:par>
                          <p:cTn id="8" fill="hold">
                            <p:stCondLst>
                              <p:cond delay="1000"/>
                            </p:stCondLst>
                            <p:childTnLst>
                              <p:par>
                                <p:cTn id="9" presetID="12" presetClass="entr" presetSubtype="2"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slide(fromRight)">
                                      <p:cBhvr>
                                        <p:cTn id="11" dur="500"/>
                                        <p:tgtEl>
                                          <p:spTgt spid="33"/>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slide(fromLeft)">
                                      <p:cBhvr>
                                        <p:cTn id="14" dur="500"/>
                                        <p:tgtEl>
                                          <p:spTgt spid="32"/>
                                        </p:tgtEl>
                                      </p:cBhvr>
                                    </p:animEffect>
                                  </p:childTnLst>
                                </p:cTn>
                              </p:par>
                            </p:childTnLst>
                          </p:cTn>
                        </p:par>
                        <p:par>
                          <p:cTn id="15" fill="hold">
                            <p:stCondLst>
                              <p:cond delay="1500"/>
                            </p:stCondLst>
                            <p:childTnLst>
                              <p:par>
                                <p:cTn id="16" presetID="53"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20" grpId="0" animBg="1"/>
      <p:bldP spid="21" grpId="0" animBg="1"/>
      <p:bldP spid="32" grpId="0" animBg="1"/>
      <p:bldP spid="33" grpId="0" animBg="1"/>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5" name="任意多边形 34"/>
          <p:cNvSpPr/>
          <p:nvPr/>
        </p:nvSpPr>
        <p:spPr>
          <a:xfrm rot="17630668">
            <a:off x="3191966" y="1371136"/>
            <a:ext cx="2834878" cy="2822972"/>
          </a:xfrm>
          <a:custGeom>
            <a:avLst/>
            <a:gdLst>
              <a:gd name="connsiteX0" fmla="*/ 1869900 w 4739938"/>
              <a:gd name="connsiteY0" fmla="*/ 2041838 h 4719939"/>
              <a:gd name="connsiteX1" fmla="*/ 1839624 w 4739938"/>
              <a:gd name="connsiteY1" fmla="*/ 2572003 h 4719939"/>
              <a:gd name="connsiteX2" fmla="*/ 245010 w 4739938"/>
              <a:gd name="connsiteY2" fmla="*/ 3369850 h 4719939"/>
              <a:gd name="connsiteX3" fmla="*/ 373445 w 4739938"/>
              <a:gd name="connsiteY3" fmla="*/ 1070923 h 4719939"/>
              <a:gd name="connsiteX4" fmla="*/ 2301832 w 4739938"/>
              <a:gd name="connsiteY4" fmla="*/ 2959036 h 4719939"/>
              <a:gd name="connsiteX5" fmla="*/ 2176324 w 4739938"/>
              <a:gd name="connsiteY5" fmla="*/ 4719939 h 4719939"/>
              <a:gd name="connsiteX6" fmla="*/ 264204 w 4739938"/>
              <a:gd name="connsiteY6" fmla="*/ 3437222 h 4719939"/>
              <a:gd name="connsiteX7" fmla="*/ 1834669 w 4739938"/>
              <a:gd name="connsiteY7" fmla="*/ 2658775 h 4719939"/>
              <a:gd name="connsiteX8" fmla="*/ 1832880 w 4739938"/>
              <a:gd name="connsiteY8" fmla="*/ 2690102 h 4719939"/>
              <a:gd name="connsiteX9" fmla="*/ 2504962 w 4739938"/>
              <a:gd name="connsiteY9" fmla="*/ 9198 h 4719939"/>
              <a:gd name="connsiteX10" fmla="*/ 2375608 w 4739938"/>
              <a:gd name="connsiteY10" fmla="*/ 1813728 h 4719939"/>
              <a:gd name="connsiteX11" fmla="*/ 1899598 w 4739938"/>
              <a:gd name="connsiteY11" fmla="*/ 2018698 h 4719939"/>
              <a:gd name="connsiteX12" fmla="*/ 429840 w 4739938"/>
              <a:gd name="connsiteY12" fmla="*/ 1006911 h 4719939"/>
              <a:gd name="connsiteX13" fmla="*/ 2504962 w 4739938"/>
              <a:gd name="connsiteY13" fmla="*/ 9198 h 4719939"/>
              <a:gd name="connsiteX14" fmla="*/ 4319856 w 4739938"/>
              <a:gd name="connsiteY14" fmla="*/ 3704637 h 4719939"/>
              <a:gd name="connsiteX15" fmla="*/ 2244735 w 4739938"/>
              <a:gd name="connsiteY15" fmla="*/ 4702350 h 4719939"/>
              <a:gd name="connsiteX16" fmla="*/ 2367860 w 4739938"/>
              <a:gd name="connsiteY16" fmla="*/ 2984715 h 4719939"/>
              <a:gd name="connsiteX17" fmla="*/ 2909300 w 4739938"/>
              <a:gd name="connsiteY17" fmla="*/ 2751571 h 4719939"/>
              <a:gd name="connsiteX18" fmla="*/ 2910287 w 4739938"/>
              <a:gd name="connsiteY18" fmla="*/ 2734286 h 4719939"/>
              <a:gd name="connsiteX19" fmla="*/ 4471347 w 4739938"/>
              <a:gd name="connsiteY19" fmla="*/ 1282715 h 4719939"/>
              <a:gd name="connsiteX20" fmla="*/ 2896089 w 4739938"/>
              <a:gd name="connsiteY20" fmla="*/ 2063540 h 4719939"/>
              <a:gd name="connsiteX21" fmla="*/ 2431153 w 4739938"/>
              <a:gd name="connsiteY21" fmla="*/ 1796909 h 4719939"/>
              <a:gd name="connsiteX22" fmla="*/ 2559227 w 4739938"/>
              <a:gd name="connsiteY22" fmla="*/ 0 h 4719939"/>
              <a:gd name="connsiteX23" fmla="*/ 4471347 w 4739938"/>
              <a:gd name="connsiteY23" fmla="*/ 1282715 h 4719939"/>
              <a:gd name="connsiteX24" fmla="*/ 4736325 w 4739938"/>
              <a:gd name="connsiteY24" fmla="*/ 2496368 h 4719939"/>
              <a:gd name="connsiteX25" fmla="*/ 4366492 w 4739938"/>
              <a:gd name="connsiteY25" fmla="*/ 3628757 h 4719939"/>
              <a:gd name="connsiteX26" fmla="*/ 2913058 w 4739938"/>
              <a:gd name="connsiteY26" fmla="*/ 2685755 h 4719939"/>
              <a:gd name="connsiteX27" fmla="*/ 2946239 w 4739938"/>
              <a:gd name="connsiteY27" fmla="*/ 2104699 h 4719939"/>
              <a:gd name="connsiteX28" fmla="*/ 4494928 w 4739938"/>
              <a:gd name="connsiteY28" fmla="*/ 1329830 h 4719939"/>
              <a:gd name="connsiteX29" fmla="*/ 4736325 w 4739938"/>
              <a:gd name="connsiteY29" fmla="*/ 2496368 h 471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739938" h="4719939">
                <a:moveTo>
                  <a:pt x="1869900" y="2041838"/>
                </a:moveTo>
                <a:lnTo>
                  <a:pt x="1839624" y="2572003"/>
                </a:lnTo>
                <a:lnTo>
                  <a:pt x="245010" y="3369850"/>
                </a:lnTo>
                <a:cubicBezTo>
                  <a:pt x="-122692" y="2634946"/>
                  <a:pt x="-73827" y="1760296"/>
                  <a:pt x="373445" y="1070923"/>
                </a:cubicBezTo>
                <a:close/>
                <a:moveTo>
                  <a:pt x="2301832" y="2959036"/>
                </a:moveTo>
                <a:lnTo>
                  <a:pt x="2176324" y="4719939"/>
                </a:lnTo>
                <a:cubicBezTo>
                  <a:pt x="1356645" y="4661517"/>
                  <a:pt x="629159" y="4173493"/>
                  <a:pt x="264204" y="3437222"/>
                </a:cubicBezTo>
                <a:lnTo>
                  <a:pt x="1834669" y="2658775"/>
                </a:lnTo>
                <a:lnTo>
                  <a:pt x="1832880" y="2690102"/>
                </a:lnTo>
                <a:close/>
                <a:moveTo>
                  <a:pt x="2504962" y="9198"/>
                </a:moveTo>
                <a:lnTo>
                  <a:pt x="2375608" y="1813728"/>
                </a:lnTo>
                <a:lnTo>
                  <a:pt x="1899598" y="2018698"/>
                </a:lnTo>
                <a:lnTo>
                  <a:pt x="429840" y="1006911"/>
                </a:lnTo>
                <a:cubicBezTo>
                  <a:pt x="895805" y="330033"/>
                  <a:pt x="1685306" y="-49557"/>
                  <a:pt x="2504962" y="9198"/>
                </a:cubicBezTo>
                <a:close/>
                <a:moveTo>
                  <a:pt x="4319856" y="3704637"/>
                </a:moveTo>
                <a:cubicBezTo>
                  <a:pt x="3853891" y="4381518"/>
                  <a:pt x="3064390" y="4761106"/>
                  <a:pt x="2244735" y="4702350"/>
                </a:cubicBezTo>
                <a:lnTo>
                  <a:pt x="2367860" y="2984715"/>
                </a:lnTo>
                <a:lnTo>
                  <a:pt x="2909300" y="2751571"/>
                </a:lnTo>
                <a:lnTo>
                  <a:pt x="2910287" y="2734286"/>
                </a:lnTo>
                <a:close/>
                <a:moveTo>
                  <a:pt x="4471347" y="1282715"/>
                </a:moveTo>
                <a:lnTo>
                  <a:pt x="2896089" y="2063540"/>
                </a:lnTo>
                <a:lnTo>
                  <a:pt x="2431153" y="1796909"/>
                </a:lnTo>
                <a:lnTo>
                  <a:pt x="2559227" y="0"/>
                </a:lnTo>
                <a:cubicBezTo>
                  <a:pt x="3378907" y="58422"/>
                  <a:pt x="4106392" y="546444"/>
                  <a:pt x="4471347" y="1282715"/>
                </a:cubicBezTo>
                <a:close/>
                <a:moveTo>
                  <a:pt x="4736325" y="2496368"/>
                </a:moveTo>
                <a:cubicBezTo>
                  <a:pt x="4714162" y="2893065"/>
                  <a:pt x="4590128" y="3284071"/>
                  <a:pt x="4366492" y="3628757"/>
                </a:cubicBezTo>
                <a:lnTo>
                  <a:pt x="2913058" y="2685755"/>
                </a:lnTo>
                <a:lnTo>
                  <a:pt x="2946239" y="2104699"/>
                </a:lnTo>
                <a:lnTo>
                  <a:pt x="4494928" y="1329830"/>
                </a:lnTo>
                <a:cubicBezTo>
                  <a:pt x="4678779" y="1697282"/>
                  <a:pt x="4758488" y="2099671"/>
                  <a:pt x="4736325" y="2496368"/>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b="0">
              <a:solidFill>
                <a:schemeClr val="tx1"/>
              </a:solidFill>
            </a:endParaRPr>
          </a:p>
        </p:txBody>
      </p:sp>
      <p:sp>
        <p:nvSpPr>
          <p:cNvPr id="36" name="文本框 11"/>
          <p:cNvSpPr txBox="1">
            <a:spLocks noChangeArrowheads="1"/>
          </p:cNvSpPr>
          <p:nvPr/>
        </p:nvSpPr>
        <p:spPr bwMode="auto">
          <a:xfrm>
            <a:off x="4363540" y="2622483"/>
            <a:ext cx="59412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500" b="0">
                <a:latin typeface="微软雅黑" pitchFamily="34" charset="-122"/>
                <a:ea typeface="微软雅黑" pitchFamily="34" charset="-122"/>
              </a:rPr>
              <a:t>文本</a:t>
            </a:r>
          </a:p>
        </p:txBody>
      </p:sp>
      <p:grpSp>
        <p:nvGrpSpPr>
          <p:cNvPr id="37" name="组合 12"/>
          <p:cNvGrpSpPr>
            <a:grpSpLocks/>
          </p:cNvGrpSpPr>
          <p:nvPr/>
        </p:nvGrpSpPr>
        <p:grpSpPr bwMode="auto">
          <a:xfrm>
            <a:off x="5866109" y="1142536"/>
            <a:ext cx="2146697" cy="1015684"/>
            <a:chOff x="533628" y="1580986"/>
            <a:chExt cx="2861835" cy="1354149"/>
          </a:xfrm>
        </p:grpSpPr>
        <p:sp>
          <p:nvSpPr>
            <p:cNvPr id="38" name="TextBox 10"/>
            <p:cNvSpPr txBox="1">
              <a:spLocks noChangeArrowheads="1"/>
            </p:cNvSpPr>
            <p:nvPr/>
          </p:nvSpPr>
          <p:spPr bwMode="auto">
            <a:xfrm>
              <a:off x="533628" y="1950319"/>
              <a:ext cx="2861835" cy="9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39" name="文本框 14"/>
            <p:cNvSpPr txBox="1">
              <a:spLocks noChangeArrowheads="1"/>
            </p:cNvSpPr>
            <p:nvPr/>
          </p:nvSpPr>
          <p:spPr bwMode="auto">
            <a:xfrm>
              <a:off x="533628" y="1580986"/>
              <a:ext cx="887105" cy="45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40" name="组合 15"/>
          <p:cNvGrpSpPr>
            <a:grpSpLocks/>
          </p:cNvGrpSpPr>
          <p:nvPr/>
        </p:nvGrpSpPr>
        <p:grpSpPr bwMode="auto">
          <a:xfrm>
            <a:off x="6169719" y="2374834"/>
            <a:ext cx="2146697" cy="1015684"/>
            <a:chOff x="533628" y="1580986"/>
            <a:chExt cx="2861835" cy="1354149"/>
          </a:xfrm>
        </p:grpSpPr>
        <p:sp>
          <p:nvSpPr>
            <p:cNvPr id="41" name="TextBox 10"/>
            <p:cNvSpPr txBox="1">
              <a:spLocks noChangeArrowheads="1"/>
            </p:cNvSpPr>
            <p:nvPr/>
          </p:nvSpPr>
          <p:spPr bwMode="auto">
            <a:xfrm>
              <a:off x="533628" y="1950319"/>
              <a:ext cx="2861835" cy="9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42" name="文本框 17"/>
            <p:cNvSpPr txBox="1">
              <a:spLocks noChangeArrowheads="1"/>
            </p:cNvSpPr>
            <p:nvPr/>
          </p:nvSpPr>
          <p:spPr bwMode="auto">
            <a:xfrm>
              <a:off x="533628" y="1580986"/>
              <a:ext cx="887105" cy="45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43" name="组合 18"/>
          <p:cNvGrpSpPr>
            <a:grpSpLocks/>
          </p:cNvGrpSpPr>
          <p:nvPr/>
        </p:nvGrpSpPr>
        <p:grpSpPr bwMode="auto">
          <a:xfrm>
            <a:off x="5874444" y="3552361"/>
            <a:ext cx="2146697" cy="1015684"/>
            <a:chOff x="533628" y="1580986"/>
            <a:chExt cx="2861835" cy="1354149"/>
          </a:xfrm>
        </p:grpSpPr>
        <p:sp>
          <p:nvSpPr>
            <p:cNvPr id="44" name="TextBox 10"/>
            <p:cNvSpPr txBox="1">
              <a:spLocks noChangeArrowheads="1"/>
            </p:cNvSpPr>
            <p:nvPr/>
          </p:nvSpPr>
          <p:spPr bwMode="auto">
            <a:xfrm>
              <a:off x="533628" y="1950319"/>
              <a:ext cx="2861835" cy="9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45" name="文本框 20"/>
            <p:cNvSpPr txBox="1">
              <a:spLocks noChangeArrowheads="1"/>
            </p:cNvSpPr>
            <p:nvPr/>
          </p:nvSpPr>
          <p:spPr bwMode="auto">
            <a:xfrm>
              <a:off x="533628" y="1580986"/>
              <a:ext cx="887105" cy="45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46" name="组合 21"/>
          <p:cNvGrpSpPr>
            <a:grpSpLocks/>
          </p:cNvGrpSpPr>
          <p:nvPr/>
        </p:nvGrpSpPr>
        <p:grpSpPr bwMode="auto">
          <a:xfrm>
            <a:off x="1086941" y="1137774"/>
            <a:ext cx="2258615" cy="1021004"/>
            <a:chOff x="533628" y="1573511"/>
            <a:chExt cx="3011622" cy="1362617"/>
          </a:xfrm>
        </p:grpSpPr>
        <p:sp>
          <p:nvSpPr>
            <p:cNvPr id="47" name="TextBox 10"/>
            <p:cNvSpPr txBox="1">
              <a:spLocks noChangeArrowheads="1"/>
            </p:cNvSpPr>
            <p:nvPr/>
          </p:nvSpPr>
          <p:spPr bwMode="auto">
            <a:xfrm>
              <a:off x="533628" y="1950318"/>
              <a:ext cx="2861835" cy="98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55" name="文本框 23"/>
            <p:cNvSpPr txBox="1">
              <a:spLocks noChangeArrowheads="1"/>
            </p:cNvSpPr>
            <p:nvPr/>
          </p:nvSpPr>
          <p:spPr bwMode="auto">
            <a:xfrm>
              <a:off x="2658145" y="1573511"/>
              <a:ext cx="887105" cy="45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56" name="组合 24"/>
          <p:cNvGrpSpPr>
            <a:grpSpLocks/>
          </p:cNvGrpSpPr>
          <p:nvPr/>
        </p:nvGrpSpPr>
        <p:grpSpPr bwMode="auto">
          <a:xfrm>
            <a:off x="950018" y="2374833"/>
            <a:ext cx="2258616" cy="1021406"/>
            <a:chOff x="533628" y="1573511"/>
            <a:chExt cx="3011622" cy="1361215"/>
          </a:xfrm>
        </p:grpSpPr>
        <p:sp>
          <p:nvSpPr>
            <p:cNvPr id="57" name="TextBox 10"/>
            <p:cNvSpPr txBox="1">
              <a:spLocks noChangeArrowheads="1"/>
            </p:cNvSpPr>
            <p:nvPr/>
          </p:nvSpPr>
          <p:spPr bwMode="auto">
            <a:xfrm>
              <a:off x="533628" y="1950318"/>
              <a:ext cx="2861835" cy="98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58" name="文本框 26"/>
            <p:cNvSpPr txBox="1">
              <a:spLocks noChangeArrowheads="1"/>
            </p:cNvSpPr>
            <p:nvPr/>
          </p:nvSpPr>
          <p:spPr bwMode="auto">
            <a:xfrm>
              <a:off x="2658145" y="1573511"/>
              <a:ext cx="887105" cy="4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59" name="组合 27"/>
          <p:cNvGrpSpPr>
            <a:grpSpLocks/>
          </p:cNvGrpSpPr>
          <p:nvPr/>
        </p:nvGrpSpPr>
        <p:grpSpPr bwMode="auto">
          <a:xfrm>
            <a:off x="1254818" y="3554742"/>
            <a:ext cx="2258616" cy="1021407"/>
            <a:chOff x="533628" y="1573511"/>
            <a:chExt cx="3011622" cy="1361214"/>
          </a:xfrm>
        </p:grpSpPr>
        <p:sp>
          <p:nvSpPr>
            <p:cNvPr id="60" name="TextBox 10"/>
            <p:cNvSpPr txBox="1">
              <a:spLocks noChangeArrowheads="1"/>
            </p:cNvSpPr>
            <p:nvPr/>
          </p:nvSpPr>
          <p:spPr bwMode="auto">
            <a:xfrm>
              <a:off x="533628" y="1950318"/>
              <a:ext cx="2861835" cy="98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61" name="文本框 29"/>
            <p:cNvSpPr txBox="1">
              <a:spLocks noChangeArrowheads="1"/>
            </p:cNvSpPr>
            <p:nvPr/>
          </p:nvSpPr>
          <p:spPr bwMode="auto">
            <a:xfrm>
              <a:off x="2658145" y="1573511"/>
              <a:ext cx="887105" cy="451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spTree>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strVal val="#ppt_w*0.70"/>
                                          </p:val>
                                        </p:tav>
                                        <p:tav tm="100000">
                                          <p:val>
                                            <p:strVal val="#ppt_w"/>
                                          </p:val>
                                        </p:tav>
                                      </p:tavLst>
                                    </p:anim>
                                    <p:anim calcmode="lin" valueType="num">
                                      <p:cBhvr>
                                        <p:cTn id="13" dur="1000" fill="hold"/>
                                        <p:tgtEl>
                                          <p:spTgt spid="35"/>
                                        </p:tgtEl>
                                        <p:attrNameLst>
                                          <p:attrName>ppt_h</p:attrName>
                                        </p:attrNameLst>
                                      </p:cBhvr>
                                      <p:tavLst>
                                        <p:tav tm="0">
                                          <p:val>
                                            <p:strVal val="#ppt_h"/>
                                          </p:val>
                                        </p:tav>
                                        <p:tav tm="100000">
                                          <p:val>
                                            <p:strVal val="#ppt_h"/>
                                          </p:val>
                                        </p:tav>
                                      </p:tavLst>
                                    </p:anim>
                                    <p:animEffect transition="in" filter="fade">
                                      <p:cBhvr>
                                        <p:cTn id="14" dur="10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0-#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0-#ppt_w/2"/>
                                          </p:val>
                                        </p:tav>
                                        <p:tav tm="100000">
                                          <p:val>
                                            <p:strVal val="#ppt_x"/>
                                          </p:val>
                                        </p:tav>
                                      </p:tavLst>
                                    </p:anim>
                                    <p:anim calcmode="lin" valueType="num">
                                      <p:cBhvr additive="base">
                                        <p:cTn id="35" dur="500" fill="hold"/>
                                        <p:tgtEl>
                                          <p:spTgt spid="5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6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1+#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8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0-#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100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500" fill="hold"/>
                                        <p:tgtEl>
                                          <p:spTgt spid="43"/>
                                        </p:tgtEl>
                                        <p:attrNameLst>
                                          <p:attrName>ppt_x</p:attrName>
                                        </p:attrNameLst>
                                      </p:cBhvr>
                                      <p:tavLst>
                                        <p:tav tm="0">
                                          <p:val>
                                            <p:strVal val="1+#ppt_w/2"/>
                                          </p:val>
                                        </p:tav>
                                        <p:tav tm="100000">
                                          <p:val>
                                            <p:strVal val="#ppt_x"/>
                                          </p:val>
                                        </p:tav>
                                      </p:tavLst>
                                    </p:anim>
                                    <p:anim calcmode="lin" valueType="num">
                                      <p:cBhvr additive="base">
                                        <p:cTn id="47"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animBg="1"/>
      <p:bldP spid="3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40" name="组合 39"/>
          <p:cNvGrpSpPr/>
          <p:nvPr/>
        </p:nvGrpSpPr>
        <p:grpSpPr>
          <a:xfrm>
            <a:off x="845586" y="1182414"/>
            <a:ext cx="1404156" cy="1404156"/>
            <a:chOff x="467544" y="1578560"/>
            <a:chExt cx="1872208" cy="1872208"/>
          </a:xfrm>
        </p:grpSpPr>
        <p:sp>
          <p:nvSpPr>
            <p:cNvPr id="41" name="弦形 40"/>
            <p:cNvSpPr/>
            <p:nvPr/>
          </p:nvSpPr>
          <p:spPr>
            <a:xfrm rot="19715174">
              <a:off x="537184" y="1644658"/>
              <a:ext cx="1732929" cy="1732929"/>
            </a:xfrm>
            <a:prstGeom prst="chord">
              <a:avLst>
                <a:gd name="adj1" fmla="val 2700000"/>
                <a:gd name="adj2" fmla="val 1176119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0"/>
            </a:p>
          </p:txBody>
        </p:sp>
        <p:grpSp>
          <p:nvGrpSpPr>
            <p:cNvPr id="42" name="组合 41"/>
            <p:cNvGrpSpPr/>
            <p:nvPr/>
          </p:nvGrpSpPr>
          <p:grpSpPr>
            <a:xfrm>
              <a:off x="467544" y="1578560"/>
              <a:ext cx="1872208" cy="1872208"/>
              <a:chOff x="467544" y="1578560"/>
              <a:chExt cx="1872208" cy="1872208"/>
            </a:xfrm>
          </p:grpSpPr>
          <p:sp>
            <p:nvSpPr>
              <p:cNvPr id="43" name="椭圆 42"/>
              <p:cNvSpPr/>
              <p:nvPr/>
            </p:nvSpPr>
            <p:spPr>
              <a:xfrm>
                <a:off x="467544"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44" name="TextBox 43"/>
              <p:cNvSpPr txBox="1"/>
              <p:nvPr/>
            </p:nvSpPr>
            <p:spPr>
              <a:xfrm>
                <a:off x="922533" y="2194119"/>
                <a:ext cx="962229" cy="553997"/>
              </a:xfrm>
              <a:prstGeom prst="rect">
                <a:avLst/>
              </a:prstGeom>
              <a:noFill/>
              <a:ln>
                <a:noFill/>
              </a:ln>
            </p:spPr>
            <p:txBody>
              <a:bodyPr wrap="none" rtlCol="0">
                <a:spAutoFit/>
              </a:bodyPr>
              <a:lstStyle/>
              <a:p>
                <a:pPr algn="ctr"/>
                <a:r>
                  <a:rPr lang="en-US" altLang="zh-CN" sz="2100" b="0" dirty="0"/>
                  <a:t>20%</a:t>
                </a:r>
                <a:endParaRPr lang="zh-CN" altLang="en-US" sz="2100" b="0" dirty="0"/>
              </a:p>
            </p:txBody>
          </p:sp>
        </p:grpSp>
      </p:grpSp>
      <p:grpSp>
        <p:nvGrpSpPr>
          <p:cNvPr id="45" name="组合 44"/>
          <p:cNvGrpSpPr/>
          <p:nvPr/>
        </p:nvGrpSpPr>
        <p:grpSpPr>
          <a:xfrm>
            <a:off x="2873398" y="1182414"/>
            <a:ext cx="1404156" cy="1404156"/>
            <a:chOff x="2603781" y="1578560"/>
            <a:chExt cx="1872208" cy="1872208"/>
          </a:xfrm>
        </p:grpSpPr>
        <p:sp>
          <p:nvSpPr>
            <p:cNvPr id="46" name="弦形 45"/>
            <p:cNvSpPr/>
            <p:nvPr/>
          </p:nvSpPr>
          <p:spPr>
            <a:xfrm rot="18780312">
              <a:off x="2678221" y="1651667"/>
              <a:ext cx="1732929" cy="1732929"/>
            </a:xfrm>
            <a:prstGeom prst="chord">
              <a:avLst>
                <a:gd name="adj1" fmla="val 2700000"/>
                <a:gd name="adj2" fmla="val 1364353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0"/>
            </a:p>
          </p:txBody>
        </p:sp>
        <p:grpSp>
          <p:nvGrpSpPr>
            <p:cNvPr id="47" name="组合 46"/>
            <p:cNvGrpSpPr/>
            <p:nvPr/>
          </p:nvGrpSpPr>
          <p:grpSpPr>
            <a:xfrm>
              <a:off x="2603781" y="1578560"/>
              <a:ext cx="1872208" cy="1872208"/>
              <a:chOff x="2603781" y="1578560"/>
              <a:chExt cx="1872208" cy="1872208"/>
            </a:xfrm>
          </p:grpSpPr>
          <p:sp>
            <p:nvSpPr>
              <p:cNvPr id="48" name="椭圆 47"/>
              <p:cNvSpPr/>
              <p:nvPr/>
            </p:nvSpPr>
            <p:spPr>
              <a:xfrm>
                <a:off x="2603781"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49" name="TextBox 48"/>
              <p:cNvSpPr txBox="1"/>
              <p:nvPr/>
            </p:nvSpPr>
            <p:spPr>
              <a:xfrm>
                <a:off x="3063570" y="2194119"/>
                <a:ext cx="962229" cy="553997"/>
              </a:xfrm>
              <a:prstGeom prst="rect">
                <a:avLst/>
              </a:prstGeom>
              <a:noFill/>
            </p:spPr>
            <p:txBody>
              <a:bodyPr wrap="none" rtlCol="0">
                <a:spAutoFit/>
              </a:bodyPr>
              <a:lstStyle/>
              <a:p>
                <a:pPr algn="ctr"/>
                <a:r>
                  <a:rPr lang="en-US" altLang="zh-CN" sz="2100" b="0" dirty="0"/>
                  <a:t>40%</a:t>
                </a:r>
                <a:endParaRPr lang="zh-CN" altLang="en-US" sz="2100" b="0" dirty="0"/>
              </a:p>
            </p:txBody>
          </p:sp>
        </p:grpSp>
      </p:grpSp>
      <p:grpSp>
        <p:nvGrpSpPr>
          <p:cNvPr id="50" name="组合 49"/>
          <p:cNvGrpSpPr/>
          <p:nvPr/>
        </p:nvGrpSpPr>
        <p:grpSpPr>
          <a:xfrm>
            <a:off x="5011700" y="1182414"/>
            <a:ext cx="1404156" cy="1404156"/>
            <a:chOff x="4740018" y="1578560"/>
            <a:chExt cx="1872208" cy="1872208"/>
          </a:xfrm>
        </p:grpSpPr>
        <p:sp>
          <p:nvSpPr>
            <p:cNvPr id="51" name="椭圆 50"/>
            <p:cNvSpPr/>
            <p:nvPr/>
          </p:nvSpPr>
          <p:spPr>
            <a:xfrm>
              <a:off x="4740018"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52" name="弦形 51"/>
            <p:cNvSpPr/>
            <p:nvPr/>
          </p:nvSpPr>
          <p:spPr>
            <a:xfrm rot="18000000">
              <a:off x="4824171" y="1651666"/>
              <a:ext cx="1732929" cy="1732929"/>
            </a:xfrm>
            <a:prstGeom prst="chord">
              <a:avLst>
                <a:gd name="adj1" fmla="val 2700000"/>
                <a:gd name="adj2" fmla="val 152720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0"/>
            </a:p>
          </p:txBody>
        </p:sp>
        <p:sp>
          <p:nvSpPr>
            <p:cNvPr id="53" name="TextBox 52"/>
            <p:cNvSpPr txBox="1"/>
            <p:nvPr/>
          </p:nvSpPr>
          <p:spPr>
            <a:xfrm>
              <a:off x="5213894" y="2194119"/>
              <a:ext cx="962229" cy="553997"/>
            </a:xfrm>
            <a:prstGeom prst="rect">
              <a:avLst/>
            </a:prstGeom>
            <a:noFill/>
          </p:spPr>
          <p:txBody>
            <a:bodyPr wrap="none" rtlCol="0">
              <a:spAutoFit/>
            </a:bodyPr>
            <a:lstStyle/>
            <a:p>
              <a:pPr algn="ctr"/>
              <a:r>
                <a:rPr lang="en-US" altLang="zh-CN" sz="2100" b="0" dirty="0"/>
                <a:t>50%</a:t>
              </a:r>
              <a:endParaRPr lang="zh-CN" altLang="en-US" sz="2100" b="0" dirty="0"/>
            </a:p>
          </p:txBody>
        </p:sp>
      </p:grpSp>
      <p:grpSp>
        <p:nvGrpSpPr>
          <p:cNvPr id="54" name="组合 53"/>
          <p:cNvGrpSpPr/>
          <p:nvPr/>
        </p:nvGrpSpPr>
        <p:grpSpPr>
          <a:xfrm>
            <a:off x="6984268" y="1182414"/>
            <a:ext cx="1404156" cy="1404156"/>
            <a:chOff x="6876256" y="1578560"/>
            <a:chExt cx="1872208" cy="1872208"/>
          </a:xfrm>
        </p:grpSpPr>
        <p:sp>
          <p:nvSpPr>
            <p:cNvPr id="55" name="椭圆 54"/>
            <p:cNvSpPr/>
            <p:nvPr/>
          </p:nvSpPr>
          <p:spPr>
            <a:xfrm>
              <a:off x="6876256"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56" name="弦形 55"/>
            <p:cNvSpPr/>
            <p:nvPr/>
          </p:nvSpPr>
          <p:spPr>
            <a:xfrm rot="16358992">
              <a:off x="6960409" y="1648200"/>
              <a:ext cx="1732929" cy="1732929"/>
            </a:xfrm>
            <a:prstGeom prst="chord">
              <a:avLst>
                <a:gd name="adj1" fmla="val 2700000"/>
                <a:gd name="adj2" fmla="val 1853352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57" name="TextBox 56"/>
            <p:cNvSpPr txBox="1"/>
            <p:nvPr/>
          </p:nvSpPr>
          <p:spPr>
            <a:xfrm>
              <a:off x="7353312" y="2194119"/>
              <a:ext cx="962229" cy="553997"/>
            </a:xfrm>
            <a:prstGeom prst="rect">
              <a:avLst/>
            </a:prstGeom>
            <a:noFill/>
          </p:spPr>
          <p:txBody>
            <a:bodyPr wrap="none" rtlCol="0">
              <a:spAutoFit/>
            </a:bodyPr>
            <a:lstStyle/>
            <a:p>
              <a:pPr algn="ctr"/>
              <a:r>
                <a:rPr lang="en-US" altLang="zh-CN" sz="2100" b="0" dirty="0"/>
                <a:t>90%</a:t>
              </a:r>
              <a:endParaRPr lang="zh-CN" altLang="en-US" sz="2100" b="0" dirty="0"/>
            </a:p>
          </p:txBody>
        </p:sp>
      </p:grpSp>
      <p:cxnSp>
        <p:nvCxnSpPr>
          <p:cNvPr id="58" name="直接连接符 57"/>
          <p:cNvCxnSpPr/>
          <p:nvPr/>
        </p:nvCxnSpPr>
        <p:spPr>
          <a:xfrm>
            <a:off x="611560" y="2766668"/>
            <a:ext cx="8280920" cy="0"/>
          </a:xfrm>
          <a:prstGeom prst="line">
            <a:avLst/>
          </a:prstGeom>
          <a:ln>
            <a:solidFill>
              <a:srgbClr val="0070C0"/>
            </a:solidFill>
          </a:ln>
        </p:spPr>
        <p:style>
          <a:lnRef idx="1">
            <a:schemeClr val="accent2"/>
          </a:lnRef>
          <a:fillRef idx="0">
            <a:schemeClr val="accent2"/>
          </a:fillRef>
          <a:effectRef idx="0">
            <a:schemeClr val="accent2"/>
          </a:effectRef>
          <a:fontRef idx="minor">
            <a:schemeClr val="tx1"/>
          </a:fontRef>
        </p:style>
      </p:cxnSp>
      <p:grpSp>
        <p:nvGrpSpPr>
          <p:cNvPr id="59" name="组合 58"/>
          <p:cNvGrpSpPr/>
          <p:nvPr/>
        </p:nvGrpSpPr>
        <p:grpSpPr>
          <a:xfrm>
            <a:off x="683568" y="2966577"/>
            <a:ext cx="1689711" cy="1316034"/>
            <a:chOff x="251520" y="3957444"/>
            <a:chExt cx="2252948" cy="1754713"/>
          </a:xfrm>
        </p:grpSpPr>
        <p:sp>
          <p:nvSpPr>
            <p:cNvPr id="60" name="TextBox 59"/>
            <p:cNvSpPr txBox="1"/>
            <p:nvPr/>
          </p:nvSpPr>
          <p:spPr>
            <a:xfrm>
              <a:off x="323528" y="3957444"/>
              <a:ext cx="2108932" cy="410370"/>
            </a:xfrm>
            <a:prstGeom prst="rect">
              <a:avLst/>
            </a:prstGeom>
            <a:noFill/>
          </p:spPr>
          <p:txBody>
            <a:bodyPr wrap="square" rtlCol="0">
              <a:spAutoFit/>
            </a:bodyPr>
            <a:lstStyle/>
            <a:p>
              <a:pPr algn="ctr"/>
              <a:r>
                <a:rPr lang="zh-CN" altLang="en-US" sz="1400" b="0" dirty="0"/>
                <a:t>单击添加文本</a:t>
              </a:r>
            </a:p>
          </p:txBody>
        </p:sp>
        <p:sp>
          <p:nvSpPr>
            <p:cNvPr id="61" name="矩形 60"/>
            <p:cNvSpPr/>
            <p:nvPr/>
          </p:nvSpPr>
          <p:spPr>
            <a:xfrm>
              <a:off x="251520"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grpSp>
        <p:nvGrpSpPr>
          <p:cNvPr id="62" name="组合 61"/>
          <p:cNvGrpSpPr/>
          <p:nvPr/>
        </p:nvGrpSpPr>
        <p:grpSpPr>
          <a:xfrm>
            <a:off x="2699792" y="2966577"/>
            <a:ext cx="1689711" cy="1316034"/>
            <a:chOff x="2372306" y="3957444"/>
            <a:chExt cx="2252948" cy="1754713"/>
          </a:xfrm>
        </p:grpSpPr>
        <p:sp>
          <p:nvSpPr>
            <p:cNvPr id="63" name="TextBox 62"/>
            <p:cNvSpPr txBox="1"/>
            <p:nvPr/>
          </p:nvSpPr>
          <p:spPr>
            <a:xfrm>
              <a:off x="2411761" y="3957444"/>
              <a:ext cx="2160240" cy="410370"/>
            </a:xfrm>
            <a:prstGeom prst="rect">
              <a:avLst/>
            </a:prstGeom>
            <a:noFill/>
          </p:spPr>
          <p:txBody>
            <a:bodyPr wrap="square" rtlCol="0">
              <a:spAutoFit/>
            </a:bodyPr>
            <a:lstStyle/>
            <a:p>
              <a:pPr algn="ctr"/>
              <a:r>
                <a:rPr lang="zh-CN" altLang="en-US" sz="1400" b="0" dirty="0"/>
                <a:t>单击添加文本</a:t>
              </a:r>
            </a:p>
          </p:txBody>
        </p:sp>
        <p:sp>
          <p:nvSpPr>
            <p:cNvPr id="64" name="矩形 63"/>
            <p:cNvSpPr/>
            <p:nvPr/>
          </p:nvSpPr>
          <p:spPr>
            <a:xfrm>
              <a:off x="2372306"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grpSp>
        <p:nvGrpSpPr>
          <p:cNvPr id="65" name="组合 64"/>
          <p:cNvGrpSpPr/>
          <p:nvPr/>
        </p:nvGrpSpPr>
        <p:grpSpPr>
          <a:xfrm>
            <a:off x="4898513" y="2966577"/>
            <a:ext cx="1689711" cy="1316034"/>
            <a:chOff x="4493092" y="3957444"/>
            <a:chExt cx="2252948" cy="1754713"/>
          </a:xfrm>
        </p:grpSpPr>
        <p:sp>
          <p:nvSpPr>
            <p:cNvPr id="66" name="TextBox 65"/>
            <p:cNvSpPr txBox="1"/>
            <p:nvPr/>
          </p:nvSpPr>
          <p:spPr>
            <a:xfrm>
              <a:off x="4557204" y="3957444"/>
              <a:ext cx="2175036" cy="410370"/>
            </a:xfrm>
            <a:prstGeom prst="rect">
              <a:avLst/>
            </a:prstGeom>
            <a:noFill/>
          </p:spPr>
          <p:txBody>
            <a:bodyPr wrap="square" rtlCol="0">
              <a:spAutoFit/>
            </a:bodyPr>
            <a:lstStyle/>
            <a:p>
              <a:pPr algn="ctr"/>
              <a:r>
                <a:rPr lang="zh-CN" altLang="en-US" sz="1400" b="0" dirty="0"/>
                <a:t>单击添加文本</a:t>
              </a:r>
            </a:p>
          </p:txBody>
        </p:sp>
        <p:sp>
          <p:nvSpPr>
            <p:cNvPr id="67" name="矩形 66"/>
            <p:cNvSpPr/>
            <p:nvPr/>
          </p:nvSpPr>
          <p:spPr>
            <a:xfrm>
              <a:off x="4493092"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grpSp>
        <p:nvGrpSpPr>
          <p:cNvPr id="68" name="组合 67"/>
          <p:cNvGrpSpPr/>
          <p:nvPr/>
        </p:nvGrpSpPr>
        <p:grpSpPr>
          <a:xfrm>
            <a:off x="6914737" y="2966577"/>
            <a:ext cx="1689711" cy="1316034"/>
            <a:chOff x="6783548" y="3957444"/>
            <a:chExt cx="2252948" cy="1754713"/>
          </a:xfrm>
        </p:grpSpPr>
        <p:sp>
          <p:nvSpPr>
            <p:cNvPr id="69" name="TextBox 68"/>
            <p:cNvSpPr txBox="1"/>
            <p:nvPr/>
          </p:nvSpPr>
          <p:spPr>
            <a:xfrm>
              <a:off x="6921276" y="3957444"/>
              <a:ext cx="1971204" cy="410370"/>
            </a:xfrm>
            <a:prstGeom prst="rect">
              <a:avLst/>
            </a:prstGeom>
            <a:noFill/>
          </p:spPr>
          <p:txBody>
            <a:bodyPr wrap="square" rtlCol="0">
              <a:spAutoFit/>
            </a:bodyPr>
            <a:lstStyle/>
            <a:p>
              <a:pPr algn="ctr"/>
              <a:r>
                <a:rPr lang="zh-CN" altLang="en-US" sz="1400" b="0" dirty="0"/>
                <a:t>单击添加文本</a:t>
              </a:r>
            </a:p>
          </p:txBody>
        </p:sp>
        <p:sp>
          <p:nvSpPr>
            <p:cNvPr id="70" name="矩形 69"/>
            <p:cNvSpPr/>
            <p:nvPr/>
          </p:nvSpPr>
          <p:spPr>
            <a:xfrm>
              <a:off x="6783548"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spTree>
    <p:extLst>
      <p:ext uri="{BB962C8B-B14F-4D97-AF65-F5344CB8AC3E}">
        <p14:creationId xmlns:p14="http://schemas.microsoft.com/office/powerpoint/2010/main" val="3948132208"/>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500"/>
                                </p:stCondLst>
                                <p:childTnLst>
                                  <p:par>
                                    <p:cTn id="13" presetID="2" presetClass="entr" presetSubtype="1" fill="hold" nodeType="afterEffect" p14:presetBounceEnd="48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48000">
                                          <p:cBhvr additive="base">
                                            <p:cTn id="15"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40"/>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up)">
                                          <p:cBhvr>
                                            <p:cTn id="19" dur="500"/>
                                            <p:tgtEl>
                                              <p:spTgt spid="59"/>
                                            </p:tgtEl>
                                          </p:cBhvr>
                                        </p:animEffect>
                                      </p:childTnLst>
                                    </p:cTn>
                                  </p:par>
                                </p:childTnLst>
                              </p:cTn>
                            </p:par>
                            <p:par>
                              <p:cTn id="20" fill="hold">
                                <p:stCondLst>
                                  <p:cond delay="2000"/>
                                </p:stCondLst>
                                <p:childTnLst>
                                  <p:par>
                                    <p:cTn id="21" presetID="2" presetClass="entr" presetSubtype="1" fill="hold" nodeType="afterEffect" p14:presetBounceEnd="48000">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14:bounceEnd="48000">
                                          <p:cBhvr additive="base">
                                            <p:cTn id="23" dur="500" fill="hold"/>
                                            <p:tgtEl>
                                              <p:spTgt spid="45"/>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5"/>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up)">
                                          <p:cBhvr>
                                            <p:cTn id="27" dur="500"/>
                                            <p:tgtEl>
                                              <p:spTgt spid="62"/>
                                            </p:tgtEl>
                                          </p:cBhvr>
                                        </p:animEffect>
                                      </p:childTnLst>
                                    </p:cTn>
                                  </p:par>
                                </p:childTnLst>
                              </p:cTn>
                            </p:par>
                            <p:par>
                              <p:cTn id="28" fill="hold">
                                <p:stCondLst>
                                  <p:cond delay="2500"/>
                                </p:stCondLst>
                                <p:childTnLst>
                                  <p:par>
                                    <p:cTn id="29" presetID="2" presetClass="entr" presetSubtype="1" fill="hold" nodeType="afterEffect" p14:presetBounceEnd="48000">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14:bounceEnd="48000">
                                          <p:cBhvr additive="base">
                                            <p:cTn id="31" dur="500" fill="hold"/>
                                            <p:tgtEl>
                                              <p:spTgt spid="50"/>
                                            </p:tgtEl>
                                            <p:attrNameLst>
                                              <p:attrName>ppt_x</p:attrName>
                                            </p:attrNameLst>
                                          </p:cBhvr>
                                          <p:tavLst>
                                            <p:tav tm="0">
                                              <p:val>
                                                <p:strVal val="#ppt_x"/>
                                              </p:val>
                                            </p:tav>
                                            <p:tav tm="100000">
                                              <p:val>
                                                <p:strVal val="#ppt_x"/>
                                              </p:val>
                                            </p:tav>
                                          </p:tavLst>
                                        </p:anim>
                                        <p:anim calcmode="lin" valueType="num" p14:bounceEnd="48000">
                                          <p:cBhvr additive="base">
                                            <p:cTn id="32" dur="500" fill="hold"/>
                                            <p:tgtEl>
                                              <p:spTgt spid="50"/>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up)">
                                          <p:cBhvr>
                                            <p:cTn id="35" dur="500"/>
                                            <p:tgtEl>
                                              <p:spTgt spid="65"/>
                                            </p:tgtEl>
                                          </p:cBhvr>
                                        </p:animEffect>
                                      </p:childTnLst>
                                    </p:cTn>
                                  </p:par>
                                </p:childTnLst>
                              </p:cTn>
                            </p:par>
                            <p:par>
                              <p:cTn id="36" fill="hold">
                                <p:stCondLst>
                                  <p:cond delay="3000"/>
                                </p:stCondLst>
                                <p:childTnLst>
                                  <p:par>
                                    <p:cTn id="37" presetID="2" presetClass="entr" presetSubtype="1" fill="hold" nodeType="afterEffect" p14:presetBounceEnd="48000">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14:bounceEnd="48000">
                                          <p:cBhvr additive="base">
                                            <p:cTn id="39" dur="500" fill="hold"/>
                                            <p:tgtEl>
                                              <p:spTgt spid="54"/>
                                            </p:tgtEl>
                                            <p:attrNameLst>
                                              <p:attrName>ppt_x</p:attrName>
                                            </p:attrNameLst>
                                          </p:cBhvr>
                                          <p:tavLst>
                                            <p:tav tm="0">
                                              <p:val>
                                                <p:strVal val="#ppt_x"/>
                                              </p:val>
                                            </p:tav>
                                            <p:tav tm="100000">
                                              <p:val>
                                                <p:strVal val="#ppt_x"/>
                                              </p:val>
                                            </p:tav>
                                          </p:tavLst>
                                        </p:anim>
                                        <p:anim calcmode="lin" valueType="num" p14:bounceEnd="48000">
                                          <p:cBhvr additive="base">
                                            <p:cTn id="40" dur="500" fill="hold"/>
                                            <p:tgtEl>
                                              <p:spTgt spid="54"/>
                                            </p:tgtEl>
                                            <p:attrNameLst>
                                              <p:attrName>ppt_y</p:attrName>
                                            </p:attrNameLst>
                                          </p:cBhvr>
                                          <p:tavLst>
                                            <p:tav tm="0">
                                              <p:val>
                                                <p:strVal val="0-#ppt_h/2"/>
                                              </p:val>
                                            </p:tav>
                                            <p:tav tm="100000">
                                              <p:val>
                                                <p:strVal val="#ppt_y"/>
                                              </p:val>
                                            </p:tav>
                                          </p:tavLst>
                                        </p:anim>
                                      </p:childTnLst>
                                    </p:cTn>
                                  </p:par>
                                  <p:par>
                                    <p:cTn id="41" presetID="22" presetClass="entr" presetSubtype="1"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up)">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500"/>
                                </p:stCondLst>
                                <p:childTnLst>
                                  <p:par>
                                    <p:cTn id="13" presetID="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up)">
                                          <p:cBhvr>
                                            <p:cTn id="19" dur="500"/>
                                            <p:tgtEl>
                                              <p:spTgt spid="59"/>
                                            </p:tgtEl>
                                          </p:cBhvr>
                                        </p:animEffect>
                                      </p:childTnLst>
                                    </p:cTn>
                                  </p:par>
                                </p:childTnLst>
                              </p:cTn>
                            </p:par>
                            <p:par>
                              <p:cTn id="20" fill="hold">
                                <p:stCondLst>
                                  <p:cond delay="2000"/>
                                </p:stCondLst>
                                <p:childTnLst>
                                  <p:par>
                                    <p:cTn id="21" presetID="2" presetClass="entr" presetSubtype="1"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up)">
                                          <p:cBhvr>
                                            <p:cTn id="27" dur="500"/>
                                            <p:tgtEl>
                                              <p:spTgt spid="62"/>
                                            </p:tgtEl>
                                          </p:cBhvr>
                                        </p:animEffect>
                                      </p:childTnLst>
                                    </p:cTn>
                                  </p:par>
                                </p:childTnLst>
                              </p:cTn>
                            </p:par>
                            <p:par>
                              <p:cTn id="28" fill="hold">
                                <p:stCondLst>
                                  <p:cond delay="2500"/>
                                </p:stCondLst>
                                <p:childTnLst>
                                  <p:par>
                                    <p:cTn id="29" presetID="2" presetClass="entr" presetSubtype="1"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up)">
                                          <p:cBhvr>
                                            <p:cTn id="35" dur="500"/>
                                            <p:tgtEl>
                                              <p:spTgt spid="65"/>
                                            </p:tgtEl>
                                          </p:cBhvr>
                                        </p:animEffect>
                                      </p:childTnLst>
                                    </p:cTn>
                                  </p:par>
                                </p:childTnLst>
                              </p:cTn>
                            </p:par>
                            <p:par>
                              <p:cTn id="36" fill="hold">
                                <p:stCondLst>
                                  <p:cond delay="3000"/>
                                </p:stCondLst>
                                <p:childTnLst>
                                  <p:par>
                                    <p:cTn id="37" presetID="2" presetClass="entr" presetSubtype="1"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0-#ppt_h/2"/>
                                              </p:val>
                                            </p:tav>
                                            <p:tav tm="100000">
                                              <p:val>
                                                <p:strVal val="#ppt_y"/>
                                              </p:val>
                                            </p:tav>
                                          </p:tavLst>
                                        </p:anim>
                                      </p:childTnLst>
                                    </p:cTn>
                                  </p:par>
                                  <p:par>
                                    <p:cTn id="41" presetID="22" presetClass="entr" presetSubtype="1"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up)">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4" name="圆角右箭头 23"/>
          <p:cNvSpPr/>
          <p:nvPr/>
        </p:nvSpPr>
        <p:spPr>
          <a:xfrm>
            <a:off x="3404650" y="1470388"/>
            <a:ext cx="1080248" cy="1226498"/>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sp>
        <p:nvSpPr>
          <p:cNvPr id="25" name="圆角右箭头 24"/>
          <p:cNvSpPr/>
          <p:nvPr/>
        </p:nvSpPr>
        <p:spPr>
          <a:xfrm rot="5400000">
            <a:off x="4822793" y="1552485"/>
            <a:ext cx="1073185" cy="1234570"/>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sp>
        <p:nvSpPr>
          <p:cNvPr id="26" name="圆角右箭头 25"/>
          <p:cNvSpPr/>
          <p:nvPr/>
        </p:nvSpPr>
        <p:spPr>
          <a:xfrm rot="16200000">
            <a:off x="3350300" y="2871714"/>
            <a:ext cx="1073185" cy="1234570"/>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sp>
        <p:nvSpPr>
          <p:cNvPr id="27" name="圆角右箭头 26"/>
          <p:cNvSpPr/>
          <p:nvPr/>
        </p:nvSpPr>
        <p:spPr>
          <a:xfrm flipH="1" flipV="1">
            <a:off x="4767821" y="2944191"/>
            <a:ext cx="1080248" cy="1226498"/>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grpSp>
        <p:nvGrpSpPr>
          <p:cNvPr id="28" name="组合 27"/>
          <p:cNvGrpSpPr/>
          <p:nvPr/>
        </p:nvGrpSpPr>
        <p:grpSpPr>
          <a:xfrm>
            <a:off x="3738933" y="2125999"/>
            <a:ext cx="1800200" cy="1501897"/>
            <a:chOff x="3666054" y="2607295"/>
            <a:chExt cx="1924896" cy="2002530"/>
          </a:xfrm>
        </p:grpSpPr>
        <p:sp>
          <p:nvSpPr>
            <p:cNvPr id="29" name="TextBox 28"/>
            <p:cNvSpPr txBox="1"/>
            <p:nvPr/>
          </p:nvSpPr>
          <p:spPr>
            <a:xfrm>
              <a:off x="3753141" y="2607295"/>
              <a:ext cx="1750723" cy="615554"/>
            </a:xfrm>
            <a:prstGeom prst="rect">
              <a:avLst/>
            </a:prstGeom>
            <a:noFill/>
          </p:spPr>
          <p:txBody>
            <a:bodyPr wrap="square" rtlCol="0">
              <a:spAutoFit/>
            </a:bodyPr>
            <a:lstStyle/>
            <a:p>
              <a:pPr algn="ctr"/>
              <a:r>
                <a:rPr lang="zh-CN" altLang="en-US" sz="2400" b="0" dirty="0">
                  <a:latin typeface="微软雅黑" pitchFamily="34" charset="-122"/>
                </a:rPr>
                <a:t>添加标题</a:t>
              </a:r>
            </a:p>
          </p:txBody>
        </p:sp>
        <p:sp>
          <p:nvSpPr>
            <p:cNvPr id="30" name="TextBox 29"/>
            <p:cNvSpPr txBox="1"/>
            <p:nvPr/>
          </p:nvSpPr>
          <p:spPr>
            <a:xfrm>
              <a:off x="3666054" y="3206363"/>
              <a:ext cx="1924896" cy="1403462"/>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31" name="组合 30"/>
          <p:cNvGrpSpPr/>
          <p:nvPr/>
        </p:nvGrpSpPr>
        <p:grpSpPr>
          <a:xfrm>
            <a:off x="6071064" y="1403878"/>
            <a:ext cx="1800200" cy="1280909"/>
            <a:chOff x="6391520" y="1772816"/>
            <a:chExt cx="1924896" cy="1707878"/>
          </a:xfrm>
        </p:grpSpPr>
        <p:sp>
          <p:nvSpPr>
            <p:cNvPr id="32" name="TextBox 31"/>
            <p:cNvSpPr txBox="1"/>
            <p:nvPr/>
          </p:nvSpPr>
          <p:spPr>
            <a:xfrm>
              <a:off x="6622623" y="1772816"/>
              <a:ext cx="1462691" cy="451405"/>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33" name="TextBox 32"/>
            <p:cNvSpPr txBox="1"/>
            <p:nvPr/>
          </p:nvSpPr>
          <p:spPr>
            <a:xfrm>
              <a:off x="6391520" y="2077233"/>
              <a:ext cx="1924896" cy="1403461"/>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34" name="组合 33"/>
          <p:cNvGrpSpPr/>
          <p:nvPr/>
        </p:nvGrpSpPr>
        <p:grpSpPr>
          <a:xfrm>
            <a:off x="6071064" y="2973718"/>
            <a:ext cx="1800200" cy="1300039"/>
            <a:chOff x="6391520" y="3692218"/>
            <a:chExt cx="1924896" cy="1733386"/>
          </a:xfrm>
        </p:grpSpPr>
        <p:sp>
          <p:nvSpPr>
            <p:cNvPr id="35" name="TextBox 34"/>
            <p:cNvSpPr txBox="1"/>
            <p:nvPr/>
          </p:nvSpPr>
          <p:spPr>
            <a:xfrm>
              <a:off x="6622623" y="3692218"/>
              <a:ext cx="1462691" cy="451406"/>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36" name="TextBox 35"/>
            <p:cNvSpPr txBox="1"/>
            <p:nvPr/>
          </p:nvSpPr>
          <p:spPr>
            <a:xfrm>
              <a:off x="6391520" y="4022142"/>
              <a:ext cx="1924896" cy="1403462"/>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37" name="组合 36"/>
          <p:cNvGrpSpPr/>
          <p:nvPr/>
        </p:nvGrpSpPr>
        <p:grpSpPr>
          <a:xfrm>
            <a:off x="1246528" y="1392128"/>
            <a:ext cx="1800200" cy="1269861"/>
            <a:chOff x="918912" y="1844824"/>
            <a:chExt cx="1924896" cy="1693146"/>
          </a:xfrm>
        </p:grpSpPr>
        <p:sp>
          <p:nvSpPr>
            <p:cNvPr id="38" name="TextBox 37"/>
            <p:cNvSpPr txBox="1"/>
            <p:nvPr/>
          </p:nvSpPr>
          <p:spPr>
            <a:xfrm>
              <a:off x="1150015" y="1844824"/>
              <a:ext cx="1462691" cy="451405"/>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39" name="TextBox 38"/>
            <p:cNvSpPr txBox="1"/>
            <p:nvPr/>
          </p:nvSpPr>
          <p:spPr>
            <a:xfrm>
              <a:off x="918912" y="2134510"/>
              <a:ext cx="1924896" cy="1403460"/>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40" name="组合 39"/>
          <p:cNvGrpSpPr/>
          <p:nvPr/>
        </p:nvGrpSpPr>
        <p:grpSpPr>
          <a:xfrm>
            <a:off x="1246528" y="3047032"/>
            <a:ext cx="1800200" cy="1308273"/>
            <a:chOff x="918912" y="3738518"/>
            <a:chExt cx="1924896" cy="1744364"/>
          </a:xfrm>
        </p:grpSpPr>
        <p:sp>
          <p:nvSpPr>
            <p:cNvPr id="41" name="TextBox 40"/>
            <p:cNvSpPr txBox="1"/>
            <p:nvPr/>
          </p:nvSpPr>
          <p:spPr>
            <a:xfrm>
              <a:off x="1150015" y="3738518"/>
              <a:ext cx="1462691" cy="451405"/>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42" name="TextBox 41"/>
            <p:cNvSpPr txBox="1"/>
            <p:nvPr/>
          </p:nvSpPr>
          <p:spPr>
            <a:xfrm>
              <a:off x="918912" y="4079421"/>
              <a:ext cx="1924896" cy="1403461"/>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spTree>
    <p:extLst>
      <p:ext uri="{BB962C8B-B14F-4D97-AF65-F5344CB8AC3E}">
        <p14:creationId xmlns:p14="http://schemas.microsoft.com/office/powerpoint/2010/main" val="3610443700"/>
      </p:ext>
    </p:extLst>
  </p:cSld>
  <p:clrMapOvr>
    <a:masterClrMapping/>
  </p:clrMapOvr>
  <mc:AlternateContent xmlns:mc="http://schemas.openxmlformats.org/markup-compatibility/2006" xmlns:p14="http://schemas.microsoft.com/office/powerpoint/2010/main">
    <mc:Choice Requires="p14">
      <p:transition spd="slow" p14:dur="1100" advClick="0" advTm="11000">
        <p14:switch dir="r"/>
      </p:transition>
    </mc:Choice>
    <mc:Fallback xmlns="">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par>
                                <p:cTn id="12" presetID="22" presetClass="entr" presetSubtype="1" fill="hold" grpId="0" nodeType="withEffect">
                                  <p:stCondLst>
                                    <p:cond delay="200"/>
                                  </p:stCondLst>
                                  <p:childTnLst>
                                    <p:set>
                                      <p:cBhvr>
                                        <p:cTn id="13" dur="1" fill="hold">
                                          <p:stCondLst>
                                            <p:cond delay="0"/>
                                          </p:stCondLst>
                                        </p:cTn>
                                        <p:tgtEl>
                                          <p:spTgt spid="25"/>
                                        </p:tgtEl>
                                        <p:attrNameLst>
                                          <p:attrName>style.visibility</p:attrName>
                                        </p:attrNameLst>
                                      </p:cBhvr>
                                      <p:to>
                                        <p:strVal val="visible"/>
                                      </p:to>
                                    </p:set>
                                    <p:animEffect transition="in" filter="wipe(up)">
                                      <p:cBhvr>
                                        <p:cTn id="14" dur="500"/>
                                        <p:tgtEl>
                                          <p:spTgt spid="25"/>
                                        </p:tgtEl>
                                      </p:cBhvr>
                                    </p:animEffect>
                                  </p:childTnLst>
                                </p:cTn>
                              </p:par>
                              <p:par>
                                <p:cTn id="15" presetID="22" presetClass="entr" presetSubtype="2"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wipe(right)">
                                      <p:cBhvr>
                                        <p:cTn id="17" dur="500"/>
                                        <p:tgtEl>
                                          <p:spTgt spid="27"/>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par>
                          <p:cTn id="21" fill="hold">
                            <p:stCondLst>
                              <p:cond delay="2300"/>
                            </p:stCondLst>
                            <p:childTnLst>
                              <p:par>
                                <p:cTn id="22" presetID="53" presetClass="entr" presetSubtype="16"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800"/>
                            </p:stCondLst>
                            <p:childTnLst>
                              <p:par>
                                <p:cTn id="28" presetID="22" presetClass="entr" presetSubtype="8"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22" presetClass="entr" presetSubtype="8"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par>
                                <p:cTn id="34" presetID="22" presetClass="entr" presetSubtype="2"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right)">
                                      <p:cBhvr>
                                        <p:cTn id="36" dur="500"/>
                                        <p:tgtEl>
                                          <p:spTgt spid="40"/>
                                        </p:tgtEl>
                                      </p:cBhvr>
                                    </p:animEffect>
                                  </p:childTnLst>
                                </p:cTn>
                              </p:par>
                              <p:par>
                                <p:cTn id="37" presetID="2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17" name="组合 16"/>
          <p:cNvGrpSpPr/>
          <p:nvPr/>
        </p:nvGrpSpPr>
        <p:grpSpPr>
          <a:xfrm>
            <a:off x="782543" y="1205587"/>
            <a:ext cx="3407502" cy="1382661"/>
            <a:chOff x="1474006" y="1356852"/>
            <a:chExt cx="4543336" cy="1843548"/>
          </a:xfrm>
          <a:solidFill>
            <a:srgbClr val="003686"/>
          </a:solidFill>
        </p:grpSpPr>
        <p:cxnSp>
          <p:nvCxnSpPr>
            <p:cNvPr id="18" name="直接连接符 17"/>
            <p:cNvCxnSpPr/>
            <p:nvPr/>
          </p:nvCxnSpPr>
          <p:spPr>
            <a:xfrm>
              <a:off x="1474006" y="1356852"/>
              <a:ext cx="4543336"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a:off x="6017342" y="1356852"/>
              <a:ext cx="0" cy="1799303"/>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20" name="直接连接符 19"/>
            <p:cNvCxnSpPr/>
            <p:nvPr/>
          </p:nvCxnSpPr>
          <p:spPr>
            <a:xfrm flipH="1">
              <a:off x="1681316" y="3156155"/>
              <a:ext cx="4336026"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sp>
          <p:nvSpPr>
            <p:cNvPr id="21" name="椭圆 20"/>
            <p:cNvSpPr/>
            <p:nvPr/>
          </p:nvSpPr>
          <p:spPr>
            <a:xfrm>
              <a:off x="1592824" y="3111909"/>
              <a:ext cx="88491" cy="88491"/>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2" name="组合 21"/>
          <p:cNvGrpSpPr/>
          <p:nvPr/>
        </p:nvGrpSpPr>
        <p:grpSpPr>
          <a:xfrm>
            <a:off x="782543" y="2917281"/>
            <a:ext cx="3407502" cy="1382661"/>
            <a:chOff x="1474006" y="1356852"/>
            <a:chExt cx="4543336" cy="1843548"/>
          </a:xfrm>
          <a:solidFill>
            <a:srgbClr val="00ACEE"/>
          </a:solidFill>
        </p:grpSpPr>
        <p:cxnSp>
          <p:nvCxnSpPr>
            <p:cNvPr id="23" name="直接连接符 22"/>
            <p:cNvCxnSpPr/>
            <p:nvPr/>
          </p:nvCxnSpPr>
          <p:spPr>
            <a:xfrm>
              <a:off x="1474006" y="1356852"/>
              <a:ext cx="4543336"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24" name="直接连接符 23"/>
            <p:cNvCxnSpPr/>
            <p:nvPr/>
          </p:nvCxnSpPr>
          <p:spPr>
            <a:xfrm>
              <a:off x="6017342" y="1356852"/>
              <a:ext cx="0" cy="1799303"/>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25" name="直接连接符 24"/>
            <p:cNvCxnSpPr/>
            <p:nvPr/>
          </p:nvCxnSpPr>
          <p:spPr>
            <a:xfrm flipH="1">
              <a:off x="1681316" y="3156155"/>
              <a:ext cx="4336026"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sp>
          <p:nvSpPr>
            <p:cNvPr id="26" name="椭圆 25"/>
            <p:cNvSpPr/>
            <p:nvPr/>
          </p:nvSpPr>
          <p:spPr>
            <a:xfrm>
              <a:off x="1592824" y="3111909"/>
              <a:ext cx="88491" cy="88491"/>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7" name="文本框 20"/>
          <p:cNvSpPr txBox="1">
            <a:spLocks noChangeArrowheads="1"/>
          </p:cNvSpPr>
          <p:nvPr/>
        </p:nvSpPr>
        <p:spPr bwMode="auto">
          <a:xfrm>
            <a:off x="5188644" y="1325507"/>
            <a:ext cx="1387078"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dirty="0">
                <a:solidFill>
                  <a:srgbClr val="0F319D"/>
                </a:solidFill>
                <a:latin typeface="微软雅黑" pitchFamily="34" charset="-122"/>
                <a:ea typeface="微软雅黑" pitchFamily="34" charset="-122"/>
              </a:rPr>
              <a:t>你的标题</a:t>
            </a:r>
          </a:p>
        </p:txBody>
      </p:sp>
      <p:sp>
        <p:nvSpPr>
          <p:cNvPr id="28" name="矩形 21"/>
          <p:cNvSpPr>
            <a:spLocks noChangeArrowheads="1"/>
          </p:cNvSpPr>
          <p:nvPr/>
        </p:nvSpPr>
        <p:spPr bwMode="auto">
          <a:xfrm>
            <a:off x="5188644" y="1752942"/>
            <a:ext cx="224194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dirty="0">
                <a:latin typeface="微软雅黑" pitchFamily="34" charset="-122"/>
                <a:ea typeface="微软雅黑" pitchFamily="34" charset="-122"/>
              </a:rPr>
              <a:t>我们工作室致力于专业</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模板的发布，课件及汇报</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的美化，并为您提供专业的</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个性定制服务。</a:t>
            </a:r>
            <a:endParaRPr lang="en-US" altLang="zh-CN" sz="1100" b="0" dirty="0">
              <a:latin typeface="微软雅黑" pitchFamily="34" charset="-122"/>
              <a:ea typeface="微软雅黑" pitchFamily="34" charset="-122"/>
            </a:endParaRPr>
          </a:p>
        </p:txBody>
      </p:sp>
      <p:sp>
        <p:nvSpPr>
          <p:cNvPr id="29" name="文本框 22"/>
          <p:cNvSpPr txBox="1">
            <a:spLocks noChangeArrowheads="1"/>
          </p:cNvSpPr>
          <p:nvPr/>
        </p:nvSpPr>
        <p:spPr bwMode="auto">
          <a:xfrm>
            <a:off x="1784647" y="1399326"/>
            <a:ext cx="1387079"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dirty="0">
                <a:solidFill>
                  <a:srgbClr val="0F319D"/>
                </a:solidFill>
                <a:latin typeface="微软雅黑" pitchFamily="34" charset="-122"/>
                <a:ea typeface="微软雅黑" pitchFamily="34" charset="-122"/>
              </a:rPr>
              <a:t>你的标题</a:t>
            </a:r>
          </a:p>
        </p:txBody>
      </p:sp>
      <p:sp>
        <p:nvSpPr>
          <p:cNvPr id="30" name="矩形 23"/>
          <p:cNvSpPr>
            <a:spLocks noChangeArrowheads="1"/>
          </p:cNvSpPr>
          <p:nvPr/>
        </p:nvSpPr>
        <p:spPr bwMode="auto">
          <a:xfrm>
            <a:off x="1784647" y="1818425"/>
            <a:ext cx="224194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dirty="0">
                <a:latin typeface="微软雅黑" pitchFamily="34" charset="-122"/>
                <a:ea typeface="微软雅黑" pitchFamily="34" charset="-122"/>
              </a:rPr>
              <a:t>我们工作室致力于专业</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模板的发布，课件及汇报</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的美化，并为您提供专业的</a:t>
            </a:r>
            <a:r>
              <a:rPr lang="en-US" altLang="zh-CN" sz="1100" b="0" dirty="0">
                <a:latin typeface="微软雅黑" pitchFamily="34" charset="-122"/>
                <a:ea typeface="微软雅黑" pitchFamily="34" charset="-122"/>
              </a:rPr>
              <a:t>PPT</a:t>
            </a:r>
            <a:r>
              <a:rPr lang="zh-CN" altLang="en-US" sz="1100" b="0" dirty="0">
                <a:latin typeface="微软雅黑" pitchFamily="34" charset="-122"/>
                <a:ea typeface="微软雅黑" pitchFamily="34" charset="-122"/>
              </a:rPr>
              <a:t>个性定制服务。</a:t>
            </a:r>
            <a:endParaRPr lang="en-US" altLang="zh-CN" sz="1100" b="0" dirty="0">
              <a:latin typeface="微软雅黑" pitchFamily="34" charset="-122"/>
              <a:ea typeface="微软雅黑" pitchFamily="34" charset="-122"/>
            </a:endParaRPr>
          </a:p>
        </p:txBody>
      </p:sp>
      <p:sp>
        <p:nvSpPr>
          <p:cNvPr id="31" name="文本框 24"/>
          <p:cNvSpPr txBox="1">
            <a:spLocks noChangeArrowheads="1"/>
          </p:cNvSpPr>
          <p:nvPr/>
        </p:nvSpPr>
        <p:spPr bwMode="auto">
          <a:xfrm>
            <a:off x="1746547" y="3043579"/>
            <a:ext cx="1387079"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dirty="0">
                <a:solidFill>
                  <a:srgbClr val="0F319D"/>
                </a:solidFill>
                <a:latin typeface="微软雅黑" pitchFamily="34" charset="-122"/>
                <a:ea typeface="微软雅黑" pitchFamily="34" charset="-122"/>
              </a:rPr>
              <a:t>你的标题</a:t>
            </a:r>
          </a:p>
        </p:txBody>
      </p:sp>
      <p:sp>
        <p:nvSpPr>
          <p:cNvPr id="32" name="矩形 25"/>
          <p:cNvSpPr>
            <a:spLocks noChangeArrowheads="1"/>
          </p:cNvSpPr>
          <p:nvPr/>
        </p:nvSpPr>
        <p:spPr bwMode="auto">
          <a:xfrm>
            <a:off x="1746547" y="3471013"/>
            <a:ext cx="2243138"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a:latin typeface="微软雅黑" pitchFamily="34" charset="-122"/>
                <a:ea typeface="微软雅黑" pitchFamily="34" charset="-122"/>
              </a:rPr>
              <a:t>我们工作室致力于专业</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模板的发布，课件及汇报</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的美化，并为您提供专业的</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个性定制服务。</a:t>
            </a:r>
            <a:endParaRPr lang="en-US" altLang="zh-CN" sz="1100" b="0">
              <a:latin typeface="微软雅黑" pitchFamily="34" charset="-122"/>
              <a:ea typeface="微软雅黑" pitchFamily="34" charset="-122"/>
            </a:endParaRPr>
          </a:p>
        </p:txBody>
      </p:sp>
      <p:sp>
        <p:nvSpPr>
          <p:cNvPr id="33" name="文本框 26"/>
          <p:cNvSpPr txBox="1">
            <a:spLocks noChangeArrowheads="1"/>
          </p:cNvSpPr>
          <p:nvPr/>
        </p:nvSpPr>
        <p:spPr bwMode="auto">
          <a:xfrm>
            <a:off x="5114826" y="3030482"/>
            <a:ext cx="1387078"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b="1">
                <a:solidFill>
                  <a:srgbClr val="0F319D"/>
                </a:solidFill>
                <a:latin typeface="微软雅黑" pitchFamily="34" charset="-122"/>
                <a:ea typeface="微软雅黑" pitchFamily="34" charset="-122"/>
              </a:rPr>
              <a:t>你的标题</a:t>
            </a:r>
          </a:p>
        </p:txBody>
      </p:sp>
      <p:sp>
        <p:nvSpPr>
          <p:cNvPr id="34" name="矩形 27"/>
          <p:cNvSpPr>
            <a:spLocks noChangeArrowheads="1"/>
          </p:cNvSpPr>
          <p:nvPr/>
        </p:nvSpPr>
        <p:spPr bwMode="auto">
          <a:xfrm>
            <a:off x="5114825" y="3459106"/>
            <a:ext cx="2243138"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100" b="0">
                <a:latin typeface="微软雅黑" pitchFamily="34" charset="-122"/>
                <a:ea typeface="微软雅黑" pitchFamily="34" charset="-122"/>
              </a:rPr>
              <a:t>我们工作室致力于专业</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模板的发布，课件及汇报</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的美化，并为您提供专业的</a:t>
            </a:r>
            <a:r>
              <a:rPr lang="en-US" altLang="zh-CN" sz="1100" b="0">
                <a:latin typeface="微软雅黑" pitchFamily="34" charset="-122"/>
                <a:ea typeface="微软雅黑" pitchFamily="34" charset="-122"/>
              </a:rPr>
              <a:t>PPT</a:t>
            </a:r>
            <a:r>
              <a:rPr lang="zh-CN" altLang="en-US" sz="1100" b="0">
                <a:latin typeface="微软雅黑" pitchFamily="34" charset="-122"/>
                <a:ea typeface="微软雅黑" pitchFamily="34" charset="-122"/>
              </a:rPr>
              <a:t>个性定制服务。</a:t>
            </a:r>
            <a:endParaRPr lang="en-US" altLang="zh-CN" sz="1100" b="0">
              <a:latin typeface="微软雅黑" pitchFamily="34" charset="-122"/>
              <a:ea typeface="微软雅黑" pitchFamily="34" charset="-122"/>
            </a:endParaRPr>
          </a:p>
        </p:txBody>
      </p:sp>
      <p:grpSp>
        <p:nvGrpSpPr>
          <p:cNvPr id="35" name="组合 34"/>
          <p:cNvGrpSpPr/>
          <p:nvPr/>
        </p:nvGrpSpPr>
        <p:grpSpPr>
          <a:xfrm>
            <a:off x="4958961" y="1213223"/>
            <a:ext cx="3285203" cy="1384683"/>
            <a:chOff x="1681316" y="1356852"/>
            <a:chExt cx="4380271" cy="1846244"/>
          </a:xfrm>
          <a:solidFill>
            <a:srgbClr val="003686"/>
          </a:solidFill>
        </p:grpSpPr>
        <p:cxnSp>
          <p:nvCxnSpPr>
            <p:cNvPr id="36" name="直接连接符 35"/>
            <p:cNvCxnSpPr/>
            <p:nvPr/>
          </p:nvCxnSpPr>
          <p:spPr>
            <a:xfrm>
              <a:off x="1696064" y="1356852"/>
              <a:ext cx="4321278"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37" name="直接连接符 36"/>
            <p:cNvCxnSpPr/>
            <p:nvPr/>
          </p:nvCxnSpPr>
          <p:spPr>
            <a:xfrm>
              <a:off x="1690885" y="1356852"/>
              <a:ext cx="0" cy="1799303"/>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38" name="直接连接符 37"/>
            <p:cNvCxnSpPr/>
            <p:nvPr/>
          </p:nvCxnSpPr>
          <p:spPr>
            <a:xfrm flipH="1">
              <a:off x="1681316" y="3156155"/>
              <a:ext cx="4336026"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sp>
          <p:nvSpPr>
            <p:cNvPr id="54" name="椭圆 53"/>
            <p:cNvSpPr/>
            <p:nvPr/>
          </p:nvSpPr>
          <p:spPr>
            <a:xfrm>
              <a:off x="5973096" y="3114605"/>
              <a:ext cx="88491" cy="88491"/>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ysClr val="windowText" lastClr="000000"/>
                </a:solidFill>
              </a:endParaRPr>
            </a:p>
          </p:txBody>
        </p:sp>
      </p:grpSp>
      <p:grpSp>
        <p:nvGrpSpPr>
          <p:cNvPr id="55" name="组合 54"/>
          <p:cNvGrpSpPr/>
          <p:nvPr/>
        </p:nvGrpSpPr>
        <p:grpSpPr>
          <a:xfrm>
            <a:off x="4961809" y="2892640"/>
            <a:ext cx="3285203" cy="1384683"/>
            <a:chOff x="1681316" y="1356852"/>
            <a:chExt cx="4380271" cy="1846244"/>
          </a:xfrm>
          <a:solidFill>
            <a:srgbClr val="003686"/>
          </a:solidFill>
        </p:grpSpPr>
        <p:cxnSp>
          <p:nvCxnSpPr>
            <p:cNvPr id="56" name="直接连接符 55"/>
            <p:cNvCxnSpPr/>
            <p:nvPr/>
          </p:nvCxnSpPr>
          <p:spPr>
            <a:xfrm>
              <a:off x="1696064" y="1356852"/>
              <a:ext cx="4321278"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57" name="直接连接符 56"/>
            <p:cNvCxnSpPr/>
            <p:nvPr/>
          </p:nvCxnSpPr>
          <p:spPr>
            <a:xfrm>
              <a:off x="1690885" y="1356852"/>
              <a:ext cx="0" cy="1799303"/>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cxnSp>
          <p:nvCxnSpPr>
            <p:cNvPr id="58" name="直接连接符 57"/>
            <p:cNvCxnSpPr/>
            <p:nvPr/>
          </p:nvCxnSpPr>
          <p:spPr>
            <a:xfrm flipH="1">
              <a:off x="1681316" y="3156155"/>
              <a:ext cx="4336026" cy="0"/>
            </a:xfrm>
            <a:prstGeom prst="line">
              <a:avLst/>
            </a:prstGeom>
            <a:grpFill/>
            <a:ln>
              <a:solidFill>
                <a:srgbClr val="0070C0"/>
              </a:solidFill>
            </a:ln>
          </p:spPr>
          <p:style>
            <a:lnRef idx="1">
              <a:schemeClr val="dk1"/>
            </a:lnRef>
            <a:fillRef idx="0">
              <a:schemeClr val="dk1"/>
            </a:fillRef>
            <a:effectRef idx="0">
              <a:schemeClr val="dk1"/>
            </a:effectRef>
            <a:fontRef idx="minor">
              <a:schemeClr val="tx1"/>
            </a:fontRef>
          </p:style>
        </p:cxnSp>
        <p:sp>
          <p:nvSpPr>
            <p:cNvPr id="59" name="椭圆 58"/>
            <p:cNvSpPr/>
            <p:nvPr/>
          </p:nvSpPr>
          <p:spPr>
            <a:xfrm>
              <a:off x="5973096" y="3114605"/>
              <a:ext cx="88491" cy="88491"/>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pic>
        <p:nvPicPr>
          <p:cNvPr id="60" name="图片 3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0488" y="1527913"/>
            <a:ext cx="767953" cy="763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图片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61559" y="1560061"/>
            <a:ext cx="648891" cy="64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图片 4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8576" y="3115017"/>
            <a:ext cx="891778" cy="887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图片 4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47260" y="3161450"/>
            <a:ext cx="869156" cy="86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8000">
        <p14:window dir="vert"/>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4)">
                                      <p:cBhvr>
                                        <p:cTn id="7" dur="1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heel(8)">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1000"/>
                                        <p:tgtEl>
                                          <p:spTgt spid="60"/>
                                        </p:tgtEl>
                                      </p:cBhvr>
                                    </p:animEffect>
                                    <p:anim calcmode="lin" valueType="num">
                                      <p:cBhvr>
                                        <p:cTn id="18" dur="1000" fill="hold"/>
                                        <p:tgtEl>
                                          <p:spTgt spid="60"/>
                                        </p:tgtEl>
                                        <p:attrNameLst>
                                          <p:attrName>ppt_x</p:attrName>
                                        </p:attrNameLst>
                                      </p:cBhvr>
                                      <p:tavLst>
                                        <p:tav tm="0">
                                          <p:val>
                                            <p:strVal val="#ppt_x"/>
                                          </p:val>
                                        </p:tav>
                                        <p:tav tm="100000">
                                          <p:val>
                                            <p:strVal val="#ppt_x"/>
                                          </p:val>
                                        </p:tav>
                                      </p:tavLst>
                                    </p:anim>
                                    <p:anim calcmode="lin" valueType="num">
                                      <p:cBhvr>
                                        <p:cTn id="1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heel(8)">
                                      <p:cBhvr>
                                        <p:cTn id="36" dur="1000"/>
                                        <p:tgtEl>
                                          <p:spTgt spid="3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1000"/>
                                        <p:tgtEl>
                                          <p:spTgt spid="61"/>
                                        </p:tgtEl>
                                      </p:cBhvr>
                                    </p:animEffect>
                                    <p:anim calcmode="lin" valueType="num">
                                      <p:cBhvr>
                                        <p:cTn id="42" dur="1000" fill="hold"/>
                                        <p:tgtEl>
                                          <p:spTgt spid="61"/>
                                        </p:tgtEl>
                                        <p:attrNameLst>
                                          <p:attrName>ppt_x</p:attrName>
                                        </p:attrNameLst>
                                      </p:cBhvr>
                                      <p:tavLst>
                                        <p:tav tm="0">
                                          <p:val>
                                            <p:strVal val="#ppt_x"/>
                                          </p:val>
                                        </p:tav>
                                        <p:tav tm="100000">
                                          <p:val>
                                            <p:strVal val="#ppt_x"/>
                                          </p:val>
                                        </p:tav>
                                      </p:tavLst>
                                    </p:anim>
                                    <p:anim calcmode="lin" valueType="num">
                                      <p:cBhvr>
                                        <p:cTn id="4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iterate type="lt">
                                    <p:tmPct val="10000"/>
                                  </p:iterate>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childTnLst>
                    </p:cTn>
                  </p:par>
                  <p:par>
                    <p:cTn id="56" fill="hold">
                      <p:stCondLst>
                        <p:cond delay="indefinite"/>
                      </p:stCondLst>
                      <p:childTnLst>
                        <p:par>
                          <p:cTn id="57" fill="hold">
                            <p:stCondLst>
                              <p:cond delay="0"/>
                            </p:stCondLst>
                            <p:childTnLst>
                              <p:par>
                                <p:cTn id="58" presetID="21" presetClass="entr" presetSubtype="8" fill="hold"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heel(8)">
                                      <p:cBhvr>
                                        <p:cTn id="60" dur="10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iterate type="lt">
                                    <p:tmPct val="10000"/>
                                  </p:iterate>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8" fill="hold" nodeType="click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wheel(8)">
                                      <p:cBhvr>
                                        <p:cTn id="84" dur="1000"/>
                                        <p:tgtEl>
                                          <p:spTgt spid="55"/>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fade">
                                      <p:cBhvr>
                                        <p:cTn id="89" dur="1000"/>
                                        <p:tgtEl>
                                          <p:spTgt spid="63"/>
                                        </p:tgtEl>
                                      </p:cBhvr>
                                    </p:animEffect>
                                    <p:anim calcmode="lin" valueType="num">
                                      <p:cBhvr>
                                        <p:cTn id="90" dur="1000" fill="hold"/>
                                        <p:tgtEl>
                                          <p:spTgt spid="63"/>
                                        </p:tgtEl>
                                        <p:attrNameLst>
                                          <p:attrName>ppt_x</p:attrName>
                                        </p:attrNameLst>
                                      </p:cBhvr>
                                      <p:tavLst>
                                        <p:tav tm="0">
                                          <p:val>
                                            <p:strVal val="#ppt_x"/>
                                          </p:val>
                                        </p:tav>
                                        <p:tav tm="100000">
                                          <p:val>
                                            <p:strVal val="#ppt_x"/>
                                          </p:val>
                                        </p:tav>
                                      </p:tavLst>
                                    </p:anim>
                                    <p:anim calcmode="lin" valueType="num">
                                      <p:cBhvr>
                                        <p:cTn id="9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iterate type="lt">
                                    <p:tmPct val="10000"/>
                                  </p:iterate>
                                  <p:childTnLst>
                                    <p:set>
                                      <p:cBhvr>
                                        <p:cTn id="95" dur="1" fill="hold">
                                          <p:stCondLst>
                                            <p:cond delay="0"/>
                                          </p:stCondLst>
                                        </p:cTn>
                                        <p:tgtEl>
                                          <p:spTgt spid="33"/>
                                        </p:tgtEl>
                                        <p:attrNameLst>
                                          <p:attrName>style.visibility</p:attrName>
                                        </p:attrNameLst>
                                      </p:cBhvr>
                                      <p:to>
                                        <p:strVal val="visible"/>
                                      </p:to>
                                    </p:set>
                                    <p:animEffect transition="in" filter="fade">
                                      <p:cBhvr>
                                        <p:cTn id="96" dur="500"/>
                                        <p:tgtEl>
                                          <p:spTgt spid="33"/>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7" grpId="0"/>
      <p:bldP spid="28" grpId="0"/>
      <p:bldP spid="29" grpId="0"/>
      <p:bldP spid="30" grpId="0"/>
      <p:bldP spid="31" grpId="0"/>
      <p:bldP spid="32" grpId="0"/>
      <p:bldP spid="33" grpId="0"/>
      <p:bldP spid="3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12" name="椭圆 12"/>
          <p:cNvSpPr>
            <a:spLocks noChangeArrowheads="1"/>
          </p:cNvSpPr>
          <p:nvPr/>
        </p:nvSpPr>
        <p:spPr bwMode="auto">
          <a:xfrm>
            <a:off x="711721" y="937263"/>
            <a:ext cx="3940175" cy="3940175"/>
          </a:xfrm>
          <a:prstGeom prst="ellipse">
            <a:avLst/>
          </a:prstGeom>
          <a:noFill/>
          <a:ln w="9525" cmpd="sng">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13" name="Oval 13"/>
          <p:cNvSpPr>
            <a:spLocks noChangeArrowheads="1"/>
          </p:cNvSpPr>
          <p:nvPr/>
        </p:nvSpPr>
        <p:spPr bwMode="auto">
          <a:xfrm>
            <a:off x="1148284" y="2696213"/>
            <a:ext cx="1606550" cy="1606551"/>
          </a:xfrm>
          <a:prstGeom prst="ellipse">
            <a:avLst/>
          </a:prstGeom>
          <a:solidFill>
            <a:schemeClr val="bg1">
              <a:lumMod val="85000"/>
            </a:schemeClr>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14" name="Oval 14"/>
          <p:cNvSpPr>
            <a:spLocks noChangeArrowheads="1"/>
          </p:cNvSpPr>
          <p:nvPr/>
        </p:nvSpPr>
        <p:spPr bwMode="auto">
          <a:xfrm>
            <a:off x="1289570" y="2837501"/>
            <a:ext cx="1322388" cy="1322387"/>
          </a:xfrm>
          <a:prstGeom prst="ellipse">
            <a:avLst/>
          </a:prstGeom>
          <a:solidFill>
            <a:srgbClr val="0070C0"/>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15" name="Oval 18"/>
          <p:cNvSpPr>
            <a:spLocks noChangeArrowheads="1"/>
          </p:cNvSpPr>
          <p:nvPr/>
        </p:nvSpPr>
        <p:spPr bwMode="auto">
          <a:xfrm>
            <a:off x="2823096" y="2419986"/>
            <a:ext cx="1606550" cy="1608139"/>
          </a:xfrm>
          <a:prstGeom prst="ellipse">
            <a:avLst/>
          </a:prstGeom>
          <a:solidFill>
            <a:schemeClr val="bg1">
              <a:lumMod val="85000"/>
            </a:schemeClr>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16" name="Oval 19"/>
          <p:cNvSpPr>
            <a:spLocks noChangeArrowheads="1"/>
          </p:cNvSpPr>
          <p:nvPr/>
        </p:nvSpPr>
        <p:spPr bwMode="auto">
          <a:xfrm>
            <a:off x="2964384" y="2561276"/>
            <a:ext cx="1322387" cy="1322387"/>
          </a:xfrm>
          <a:prstGeom prst="ellipse">
            <a:avLst/>
          </a:prstGeom>
          <a:solidFill>
            <a:srgbClr val="0070C0"/>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17" name="Oval 23"/>
          <p:cNvSpPr>
            <a:spLocks noChangeArrowheads="1"/>
          </p:cNvSpPr>
          <p:nvPr/>
        </p:nvSpPr>
        <p:spPr bwMode="auto">
          <a:xfrm>
            <a:off x="1700734" y="1142050"/>
            <a:ext cx="1608137" cy="1606551"/>
          </a:xfrm>
          <a:prstGeom prst="ellipse">
            <a:avLst/>
          </a:prstGeom>
          <a:solidFill>
            <a:schemeClr val="bg1">
              <a:lumMod val="85000"/>
            </a:schemeClr>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18" name="Oval 24"/>
          <p:cNvSpPr>
            <a:spLocks noChangeArrowheads="1"/>
          </p:cNvSpPr>
          <p:nvPr/>
        </p:nvSpPr>
        <p:spPr bwMode="auto">
          <a:xfrm>
            <a:off x="1843609" y="1283338"/>
            <a:ext cx="1322387" cy="1322388"/>
          </a:xfrm>
          <a:prstGeom prst="ellipse">
            <a:avLst/>
          </a:prstGeom>
          <a:solidFill>
            <a:srgbClr val="0070C0"/>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119" name="TextBox 91"/>
          <p:cNvSpPr txBox="1">
            <a:spLocks noChangeArrowheads="1"/>
          </p:cNvSpPr>
          <p:nvPr/>
        </p:nvSpPr>
        <p:spPr bwMode="auto">
          <a:xfrm>
            <a:off x="5275783" y="971610"/>
            <a:ext cx="1338812"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0">
                <a:latin typeface="微软雅黑" pitchFamily="34" charset="-122"/>
                <a:ea typeface="微软雅黑" pitchFamily="34" charset="-122"/>
              </a:rPr>
              <a:t>标题文本一</a:t>
            </a:r>
          </a:p>
        </p:txBody>
      </p:sp>
      <p:sp>
        <p:nvSpPr>
          <p:cNvPr id="120" name="TextBox 92"/>
          <p:cNvSpPr txBox="1">
            <a:spLocks noChangeArrowheads="1"/>
          </p:cNvSpPr>
          <p:nvPr/>
        </p:nvSpPr>
        <p:spPr bwMode="auto">
          <a:xfrm>
            <a:off x="5275783" y="1336735"/>
            <a:ext cx="2968625"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0" dirty="0">
                <a:latin typeface="微软雅黑" pitchFamily="34" charset="-122"/>
                <a:ea typeface="微软雅黑" pitchFamily="34" charset="-122"/>
              </a:rPr>
              <a:t>文字内容文字内容文字内容文字内容文字内容文字内容文字内容文字内容</a:t>
            </a:r>
          </a:p>
        </p:txBody>
      </p:sp>
      <p:sp>
        <p:nvSpPr>
          <p:cNvPr id="121" name="TextBox 25"/>
          <p:cNvSpPr txBox="1">
            <a:spLocks noChangeArrowheads="1"/>
          </p:cNvSpPr>
          <p:nvPr/>
        </p:nvSpPr>
        <p:spPr bwMode="auto">
          <a:xfrm>
            <a:off x="2086865" y="1623063"/>
            <a:ext cx="87714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latin typeface="微软雅黑" pitchFamily="34" charset="-122"/>
                <a:ea typeface="微软雅黑" pitchFamily="34" charset="-122"/>
              </a:rPr>
              <a:t>标题</a:t>
            </a:r>
            <a:endParaRPr lang="en-US" altLang="zh-CN">
              <a:solidFill>
                <a:srgbClr val="F8F8F8"/>
              </a:solidFill>
              <a:latin typeface="微软雅黑" pitchFamily="34" charset="-122"/>
              <a:ea typeface="微软雅黑" pitchFamily="34" charset="-122"/>
            </a:endParaRPr>
          </a:p>
          <a:p>
            <a:pPr algn="ctr" eaLnBrk="1" hangingPunct="1"/>
            <a:r>
              <a:rPr lang="zh-CN" altLang="en-US">
                <a:solidFill>
                  <a:srgbClr val="F8F8F8"/>
                </a:solidFill>
                <a:latin typeface="微软雅黑" pitchFamily="34" charset="-122"/>
                <a:ea typeface="微软雅黑" pitchFamily="34" charset="-122"/>
              </a:rPr>
              <a:t>文本一</a:t>
            </a:r>
          </a:p>
        </p:txBody>
      </p:sp>
      <p:sp>
        <p:nvSpPr>
          <p:cNvPr id="122" name="TextBox 93"/>
          <p:cNvSpPr txBox="1">
            <a:spLocks noChangeArrowheads="1"/>
          </p:cNvSpPr>
          <p:nvPr/>
        </p:nvSpPr>
        <p:spPr bwMode="auto">
          <a:xfrm>
            <a:off x="1489965" y="3167188"/>
            <a:ext cx="87714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dirty="0">
                <a:solidFill>
                  <a:srgbClr val="F8F8F8"/>
                </a:solidFill>
                <a:latin typeface="微软雅黑" pitchFamily="34" charset="-122"/>
                <a:ea typeface="微软雅黑" pitchFamily="34" charset="-122"/>
              </a:rPr>
              <a:t>标题</a:t>
            </a:r>
            <a:endParaRPr lang="en-US" altLang="zh-CN" dirty="0">
              <a:solidFill>
                <a:srgbClr val="F8F8F8"/>
              </a:solidFill>
              <a:latin typeface="微软雅黑" pitchFamily="34" charset="-122"/>
              <a:ea typeface="微软雅黑" pitchFamily="34" charset="-122"/>
            </a:endParaRPr>
          </a:p>
          <a:p>
            <a:pPr algn="ctr" eaLnBrk="1" hangingPunct="1"/>
            <a:r>
              <a:rPr lang="zh-CN" altLang="en-US" dirty="0">
                <a:solidFill>
                  <a:srgbClr val="F8F8F8"/>
                </a:solidFill>
                <a:latin typeface="微软雅黑" pitchFamily="34" charset="-122"/>
                <a:ea typeface="微软雅黑" pitchFamily="34" charset="-122"/>
              </a:rPr>
              <a:t>文本二</a:t>
            </a:r>
          </a:p>
        </p:txBody>
      </p:sp>
      <p:sp>
        <p:nvSpPr>
          <p:cNvPr id="123" name="TextBox 94"/>
          <p:cNvSpPr txBox="1">
            <a:spLocks noChangeArrowheads="1"/>
          </p:cNvSpPr>
          <p:nvPr/>
        </p:nvSpPr>
        <p:spPr bwMode="auto">
          <a:xfrm>
            <a:off x="3223515" y="2825874"/>
            <a:ext cx="87714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latin typeface="微软雅黑" pitchFamily="34" charset="-122"/>
                <a:ea typeface="微软雅黑" pitchFamily="34" charset="-122"/>
              </a:rPr>
              <a:t>标题</a:t>
            </a:r>
            <a:endParaRPr lang="en-US" altLang="zh-CN">
              <a:solidFill>
                <a:srgbClr val="F8F8F8"/>
              </a:solidFill>
              <a:latin typeface="微软雅黑" pitchFamily="34" charset="-122"/>
              <a:ea typeface="微软雅黑" pitchFamily="34" charset="-122"/>
            </a:endParaRPr>
          </a:p>
          <a:p>
            <a:pPr algn="ctr" eaLnBrk="1" hangingPunct="1"/>
            <a:r>
              <a:rPr lang="zh-CN" altLang="en-US">
                <a:solidFill>
                  <a:srgbClr val="F8F8F8"/>
                </a:solidFill>
                <a:latin typeface="微软雅黑" pitchFamily="34" charset="-122"/>
                <a:ea typeface="微软雅黑" pitchFamily="34" charset="-122"/>
              </a:rPr>
              <a:t>文本三</a:t>
            </a:r>
          </a:p>
        </p:txBody>
      </p:sp>
      <p:sp>
        <p:nvSpPr>
          <p:cNvPr id="124" name="TextBox 101"/>
          <p:cNvSpPr txBox="1">
            <a:spLocks noChangeArrowheads="1"/>
          </p:cNvSpPr>
          <p:nvPr/>
        </p:nvSpPr>
        <p:spPr bwMode="auto">
          <a:xfrm>
            <a:off x="5275783" y="2296181"/>
            <a:ext cx="1338812"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0">
                <a:latin typeface="微软雅黑" pitchFamily="34" charset="-122"/>
                <a:ea typeface="微软雅黑" pitchFamily="34" charset="-122"/>
              </a:rPr>
              <a:t>标题文本二</a:t>
            </a:r>
          </a:p>
        </p:txBody>
      </p:sp>
      <p:sp>
        <p:nvSpPr>
          <p:cNvPr id="125" name="TextBox 102"/>
          <p:cNvSpPr txBox="1">
            <a:spLocks noChangeArrowheads="1"/>
          </p:cNvSpPr>
          <p:nvPr/>
        </p:nvSpPr>
        <p:spPr bwMode="auto">
          <a:xfrm>
            <a:off x="5275783" y="2661305"/>
            <a:ext cx="2968625"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0">
                <a:latin typeface="微软雅黑" pitchFamily="34" charset="-122"/>
                <a:ea typeface="微软雅黑" pitchFamily="34" charset="-122"/>
              </a:rPr>
              <a:t>文字内容文字内容文字内容文字内容文字内容文字内容文字内容文字内容</a:t>
            </a:r>
          </a:p>
        </p:txBody>
      </p:sp>
      <p:sp>
        <p:nvSpPr>
          <p:cNvPr id="126" name="TextBox 103"/>
          <p:cNvSpPr txBox="1">
            <a:spLocks noChangeArrowheads="1"/>
          </p:cNvSpPr>
          <p:nvPr/>
        </p:nvSpPr>
        <p:spPr bwMode="auto">
          <a:xfrm>
            <a:off x="5275783" y="3535876"/>
            <a:ext cx="1338812"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0">
                <a:latin typeface="微软雅黑" pitchFamily="34" charset="-122"/>
                <a:ea typeface="微软雅黑" pitchFamily="34" charset="-122"/>
              </a:rPr>
              <a:t>标题文本三</a:t>
            </a:r>
          </a:p>
        </p:txBody>
      </p:sp>
      <p:sp>
        <p:nvSpPr>
          <p:cNvPr id="127" name="TextBox 104"/>
          <p:cNvSpPr txBox="1">
            <a:spLocks noChangeArrowheads="1"/>
          </p:cNvSpPr>
          <p:nvPr/>
        </p:nvSpPr>
        <p:spPr bwMode="auto">
          <a:xfrm>
            <a:off x="5275783" y="3901001"/>
            <a:ext cx="2968625"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0">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mc:AlternateContent xmlns:mc="http://schemas.openxmlformats.org/markup-compatibility/2006" xmlns:p14="http://schemas.microsoft.com/office/powerpoint/2010/main">
    <mc:Choice Requires="p14">
      <p:transition spd="slow" p14:dur="2500" advClick="0" advTm="10000">
        <p:checker/>
      </p:transition>
    </mc:Choice>
    <mc:Fallback xmlns="">
      <p:transition spd="slow" advClick="0" advTm="10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wheel(4)">
                                      <p:cBhvr>
                                        <p:cTn id="7" dur="1000"/>
                                        <p:tgtEl>
                                          <p:spTgt spid="111"/>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wheel(1)">
                                      <p:cBhvr>
                                        <p:cTn id="11" dur="1000"/>
                                        <p:tgtEl>
                                          <p:spTgt spid="112"/>
                                        </p:tgtEl>
                                      </p:cBhvr>
                                    </p:animEffect>
                                  </p:childTnLst>
                                </p:cTn>
                              </p:par>
                            </p:childTnLst>
                          </p:cTn>
                        </p:par>
                        <p:par>
                          <p:cTn id="12" fill="hold">
                            <p:stCondLst>
                              <p:cond delay="2000"/>
                            </p:stCondLst>
                            <p:childTnLst>
                              <p:par>
                                <p:cTn id="13" presetID="52" presetClass="entr" presetSubtype="0" fill="hold" grpId="0" nodeType="afterEffect">
                                  <p:stCondLst>
                                    <p:cond delay="0"/>
                                  </p:stCondLst>
                                  <p:childTnLst>
                                    <p:set>
                                      <p:cBhvr>
                                        <p:cTn id="14" dur="1" fill="hold">
                                          <p:stCondLst>
                                            <p:cond delay="0"/>
                                          </p:stCondLst>
                                        </p:cTn>
                                        <p:tgtEl>
                                          <p:spTgt spid="117"/>
                                        </p:tgtEl>
                                        <p:attrNameLst>
                                          <p:attrName>style.visibility</p:attrName>
                                        </p:attrNameLst>
                                      </p:cBhvr>
                                      <p:to>
                                        <p:strVal val="visible"/>
                                      </p:to>
                                    </p:set>
                                    <p:animScale>
                                      <p:cBhvr>
                                        <p:cTn id="15" dur="1000" decel="50000" fill="hold">
                                          <p:stCondLst>
                                            <p:cond delay="0"/>
                                          </p:stCondLst>
                                        </p:cTn>
                                        <p:tgtEl>
                                          <p:spTgt spid="1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117"/>
                                        </p:tgtEl>
                                        <p:attrNameLst>
                                          <p:attrName>ppt_x,ppt_y</p:attrName>
                                        </p:attrNameLst>
                                      </p:cBhvr>
                                      <p:rCtr x="0" y="0"/>
                                    </p:animMotion>
                                    <p:animEffect transition="in" filter="fade">
                                      <p:cBhvr>
                                        <p:cTn id="17" dur="1000"/>
                                        <p:tgtEl>
                                          <p:spTgt spid="117"/>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118"/>
                                        </p:tgtEl>
                                        <p:attrNameLst>
                                          <p:attrName>style.visibility</p:attrName>
                                        </p:attrNameLst>
                                      </p:cBhvr>
                                      <p:to>
                                        <p:strVal val="visible"/>
                                      </p:to>
                                    </p:set>
                                    <p:animScale>
                                      <p:cBhvr>
                                        <p:cTn id="20" dur="1000" decel="50000" fill="hold">
                                          <p:stCondLst>
                                            <p:cond delay="0"/>
                                          </p:stCondLst>
                                        </p:cTn>
                                        <p:tgtEl>
                                          <p:spTgt spid="1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118"/>
                                        </p:tgtEl>
                                        <p:attrNameLst>
                                          <p:attrName>ppt_x,ppt_y</p:attrName>
                                        </p:attrNameLst>
                                      </p:cBhvr>
                                      <p:rCtr x="0" y="0"/>
                                    </p:animMotion>
                                    <p:animEffect transition="in" filter="fade">
                                      <p:cBhvr>
                                        <p:cTn id="22" dur="1000"/>
                                        <p:tgtEl>
                                          <p:spTgt spid="118"/>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Scale>
                                      <p:cBhvr>
                                        <p:cTn id="25" dur="1000" decel="50000" fill="hold">
                                          <p:stCondLst>
                                            <p:cond delay="0"/>
                                          </p:stCondLst>
                                        </p:cTn>
                                        <p:tgtEl>
                                          <p:spTgt spid="1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21"/>
                                        </p:tgtEl>
                                        <p:attrNameLst>
                                          <p:attrName>ppt_x,ppt_y</p:attrName>
                                        </p:attrNameLst>
                                      </p:cBhvr>
                                      <p:rCtr x="0" y="0"/>
                                    </p:animMotion>
                                    <p:animEffect transition="in" filter="fade">
                                      <p:cBhvr>
                                        <p:cTn id="27" dur="1000"/>
                                        <p:tgtEl>
                                          <p:spTgt spid="121"/>
                                        </p:tgtEl>
                                      </p:cBhvr>
                                    </p:animEffect>
                                  </p:childTnLst>
                                </p:cTn>
                              </p:par>
                            </p:childTnLst>
                          </p:cTn>
                        </p:par>
                        <p:par>
                          <p:cTn id="28" fill="hold">
                            <p:stCondLst>
                              <p:cond delay="3000"/>
                            </p:stCondLst>
                            <p:childTnLst>
                              <p:par>
                                <p:cTn id="29" presetID="52" presetClass="entr" presetSubtype="0" fill="hold" grpId="0" nodeType="afterEffect">
                                  <p:stCondLst>
                                    <p:cond delay="0"/>
                                  </p:stCondLst>
                                  <p:childTnLst>
                                    <p:set>
                                      <p:cBhvr>
                                        <p:cTn id="30" dur="1" fill="hold">
                                          <p:stCondLst>
                                            <p:cond delay="0"/>
                                          </p:stCondLst>
                                        </p:cTn>
                                        <p:tgtEl>
                                          <p:spTgt spid="113"/>
                                        </p:tgtEl>
                                        <p:attrNameLst>
                                          <p:attrName>style.visibility</p:attrName>
                                        </p:attrNameLst>
                                      </p:cBhvr>
                                      <p:to>
                                        <p:strVal val="visible"/>
                                      </p:to>
                                    </p:set>
                                    <p:animScale>
                                      <p:cBhvr>
                                        <p:cTn id="31" dur="1000" decel="50000" fill="hold">
                                          <p:stCondLst>
                                            <p:cond delay="0"/>
                                          </p:stCondLst>
                                        </p:cTn>
                                        <p:tgtEl>
                                          <p:spTgt spid="1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2" dur="1000" decel="50000" fill="hold">
                                          <p:stCondLst>
                                            <p:cond delay="0"/>
                                          </p:stCondLst>
                                        </p:cTn>
                                        <p:tgtEl>
                                          <p:spTgt spid="113"/>
                                        </p:tgtEl>
                                        <p:attrNameLst>
                                          <p:attrName>ppt_x,ppt_y</p:attrName>
                                        </p:attrNameLst>
                                      </p:cBhvr>
                                      <p:rCtr x="0" y="0"/>
                                    </p:animMotion>
                                    <p:animEffect transition="in" filter="fade">
                                      <p:cBhvr>
                                        <p:cTn id="33" dur="1000"/>
                                        <p:tgtEl>
                                          <p:spTgt spid="113"/>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114"/>
                                        </p:tgtEl>
                                        <p:attrNameLst>
                                          <p:attrName>style.visibility</p:attrName>
                                        </p:attrNameLst>
                                      </p:cBhvr>
                                      <p:to>
                                        <p:strVal val="visible"/>
                                      </p:to>
                                    </p:set>
                                    <p:animScale>
                                      <p:cBhvr>
                                        <p:cTn id="36" dur="1000" decel="50000" fill="hold">
                                          <p:stCondLst>
                                            <p:cond delay="0"/>
                                          </p:stCondLst>
                                        </p:cTn>
                                        <p:tgtEl>
                                          <p:spTgt spid="1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7" dur="1000" decel="50000" fill="hold">
                                          <p:stCondLst>
                                            <p:cond delay="0"/>
                                          </p:stCondLst>
                                        </p:cTn>
                                        <p:tgtEl>
                                          <p:spTgt spid="114"/>
                                        </p:tgtEl>
                                        <p:attrNameLst>
                                          <p:attrName>ppt_x,ppt_y</p:attrName>
                                        </p:attrNameLst>
                                      </p:cBhvr>
                                      <p:rCtr x="0" y="0"/>
                                    </p:animMotion>
                                    <p:animEffect transition="in" filter="fade">
                                      <p:cBhvr>
                                        <p:cTn id="38" dur="1000"/>
                                        <p:tgtEl>
                                          <p:spTgt spid="114"/>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animScale>
                                      <p:cBhvr>
                                        <p:cTn id="41" dur="1000" decel="50000" fill="hold">
                                          <p:stCondLst>
                                            <p:cond delay="0"/>
                                          </p:stCondLst>
                                        </p:cTn>
                                        <p:tgtEl>
                                          <p:spTgt spid="1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122"/>
                                        </p:tgtEl>
                                        <p:attrNameLst>
                                          <p:attrName>ppt_x,ppt_y</p:attrName>
                                        </p:attrNameLst>
                                      </p:cBhvr>
                                      <p:rCtr x="0" y="0"/>
                                    </p:animMotion>
                                    <p:animEffect transition="in" filter="fade">
                                      <p:cBhvr>
                                        <p:cTn id="43" dur="1000"/>
                                        <p:tgtEl>
                                          <p:spTgt spid="122"/>
                                        </p:tgtEl>
                                      </p:cBhvr>
                                    </p:animEffect>
                                  </p:childTnLst>
                                </p:cTn>
                              </p:par>
                            </p:childTnLst>
                          </p:cTn>
                        </p:par>
                        <p:par>
                          <p:cTn id="44" fill="hold">
                            <p:stCondLst>
                              <p:cond delay="4000"/>
                            </p:stCondLst>
                            <p:childTnLst>
                              <p:par>
                                <p:cTn id="45" presetID="52" presetClass="entr" presetSubtype="0" fill="hold" grpId="0" nodeType="afterEffect">
                                  <p:stCondLst>
                                    <p:cond delay="0"/>
                                  </p:stCondLst>
                                  <p:childTnLst>
                                    <p:set>
                                      <p:cBhvr>
                                        <p:cTn id="46" dur="1" fill="hold">
                                          <p:stCondLst>
                                            <p:cond delay="0"/>
                                          </p:stCondLst>
                                        </p:cTn>
                                        <p:tgtEl>
                                          <p:spTgt spid="115"/>
                                        </p:tgtEl>
                                        <p:attrNameLst>
                                          <p:attrName>style.visibility</p:attrName>
                                        </p:attrNameLst>
                                      </p:cBhvr>
                                      <p:to>
                                        <p:strVal val="visible"/>
                                      </p:to>
                                    </p:set>
                                    <p:animScale>
                                      <p:cBhvr>
                                        <p:cTn id="47" dur="1000" decel="50000" fill="hold">
                                          <p:stCondLst>
                                            <p:cond delay="0"/>
                                          </p:stCondLst>
                                        </p:cTn>
                                        <p:tgtEl>
                                          <p:spTgt spid="1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1000" decel="50000" fill="hold">
                                          <p:stCondLst>
                                            <p:cond delay="0"/>
                                          </p:stCondLst>
                                        </p:cTn>
                                        <p:tgtEl>
                                          <p:spTgt spid="115"/>
                                        </p:tgtEl>
                                        <p:attrNameLst>
                                          <p:attrName>ppt_x,ppt_y</p:attrName>
                                        </p:attrNameLst>
                                      </p:cBhvr>
                                      <p:rCtr x="0" y="0"/>
                                    </p:animMotion>
                                    <p:animEffect transition="in" filter="fade">
                                      <p:cBhvr>
                                        <p:cTn id="49" dur="1000"/>
                                        <p:tgtEl>
                                          <p:spTgt spid="115"/>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16"/>
                                        </p:tgtEl>
                                        <p:attrNameLst>
                                          <p:attrName>style.visibility</p:attrName>
                                        </p:attrNameLst>
                                      </p:cBhvr>
                                      <p:to>
                                        <p:strVal val="visible"/>
                                      </p:to>
                                    </p:set>
                                    <p:animScale>
                                      <p:cBhvr>
                                        <p:cTn id="52" dur="1000" decel="50000" fill="hold">
                                          <p:stCondLst>
                                            <p:cond delay="0"/>
                                          </p:stCondLst>
                                        </p:cTn>
                                        <p:tgtEl>
                                          <p:spTgt spid="1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1000" decel="50000" fill="hold">
                                          <p:stCondLst>
                                            <p:cond delay="0"/>
                                          </p:stCondLst>
                                        </p:cTn>
                                        <p:tgtEl>
                                          <p:spTgt spid="116"/>
                                        </p:tgtEl>
                                        <p:attrNameLst>
                                          <p:attrName>ppt_x,ppt_y</p:attrName>
                                        </p:attrNameLst>
                                      </p:cBhvr>
                                      <p:rCtr x="0" y="0"/>
                                    </p:animMotion>
                                    <p:animEffect transition="in" filter="fade">
                                      <p:cBhvr>
                                        <p:cTn id="54" dur="1000"/>
                                        <p:tgtEl>
                                          <p:spTgt spid="116"/>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23"/>
                                        </p:tgtEl>
                                        <p:attrNameLst>
                                          <p:attrName>style.visibility</p:attrName>
                                        </p:attrNameLst>
                                      </p:cBhvr>
                                      <p:to>
                                        <p:strVal val="visible"/>
                                      </p:to>
                                    </p:set>
                                    <p:animScale>
                                      <p:cBhvr>
                                        <p:cTn id="57" dur="1000" decel="50000" fill="hold">
                                          <p:stCondLst>
                                            <p:cond delay="0"/>
                                          </p:stCondLst>
                                        </p:cTn>
                                        <p:tgtEl>
                                          <p:spTgt spid="1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1000" decel="50000" fill="hold">
                                          <p:stCondLst>
                                            <p:cond delay="0"/>
                                          </p:stCondLst>
                                        </p:cTn>
                                        <p:tgtEl>
                                          <p:spTgt spid="123"/>
                                        </p:tgtEl>
                                        <p:attrNameLst>
                                          <p:attrName>ppt_x,ppt_y</p:attrName>
                                        </p:attrNameLst>
                                      </p:cBhvr>
                                      <p:rCtr x="0" y="0"/>
                                    </p:animMotion>
                                    <p:animEffect transition="in" filter="fade">
                                      <p:cBhvr>
                                        <p:cTn id="59" dur="1000"/>
                                        <p:tgtEl>
                                          <p:spTgt spid="123"/>
                                        </p:tgtEl>
                                      </p:cBhvr>
                                    </p:animEffect>
                                  </p:childTnLst>
                                </p:cTn>
                              </p:par>
                            </p:childTnLst>
                          </p:cTn>
                        </p:par>
                        <p:par>
                          <p:cTn id="60" fill="hold">
                            <p:stCondLst>
                              <p:cond delay="5000"/>
                            </p:stCondLst>
                            <p:childTnLst>
                              <p:par>
                                <p:cTn id="61" presetID="2" presetClass="entr" presetSubtype="6"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additive="base">
                                        <p:cTn id="63" dur="500" fill="hold"/>
                                        <p:tgtEl>
                                          <p:spTgt spid="119"/>
                                        </p:tgtEl>
                                        <p:attrNameLst>
                                          <p:attrName>ppt_x</p:attrName>
                                        </p:attrNameLst>
                                      </p:cBhvr>
                                      <p:tavLst>
                                        <p:tav tm="0">
                                          <p:val>
                                            <p:strVal val="1+#ppt_w/2"/>
                                          </p:val>
                                        </p:tav>
                                        <p:tav tm="100000">
                                          <p:val>
                                            <p:strVal val="#ppt_x"/>
                                          </p:val>
                                        </p:tav>
                                      </p:tavLst>
                                    </p:anim>
                                    <p:anim calcmode="lin" valueType="num">
                                      <p:cBhvr additive="base">
                                        <p:cTn id="64" dur="500" fill="hold"/>
                                        <p:tgtEl>
                                          <p:spTgt spid="119"/>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124"/>
                                        </p:tgtEl>
                                        <p:attrNameLst>
                                          <p:attrName>style.visibility</p:attrName>
                                        </p:attrNameLst>
                                      </p:cBhvr>
                                      <p:to>
                                        <p:strVal val="visible"/>
                                      </p:to>
                                    </p:set>
                                    <p:anim calcmode="lin" valueType="num">
                                      <p:cBhvr additive="base">
                                        <p:cTn id="67" dur="500" fill="hold"/>
                                        <p:tgtEl>
                                          <p:spTgt spid="124"/>
                                        </p:tgtEl>
                                        <p:attrNameLst>
                                          <p:attrName>ppt_x</p:attrName>
                                        </p:attrNameLst>
                                      </p:cBhvr>
                                      <p:tavLst>
                                        <p:tav tm="0">
                                          <p:val>
                                            <p:strVal val="1+#ppt_w/2"/>
                                          </p:val>
                                        </p:tav>
                                        <p:tav tm="100000">
                                          <p:val>
                                            <p:strVal val="#ppt_x"/>
                                          </p:val>
                                        </p:tav>
                                      </p:tavLst>
                                    </p:anim>
                                    <p:anim calcmode="lin" valueType="num">
                                      <p:cBhvr additive="base">
                                        <p:cTn id="68" dur="500" fill="hold"/>
                                        <p:tgtEl>
                                          <p:spTgt spid="124"/>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26"/>
                                        </p:tgtEl>
                                        <p:attrNameLst>
                                          <p:attrName>style.visibility</p:attrName>
                                        </p:attrNameLst>
                                      </p:cBhvr>
                                      <p:to>
                                        <p:strVal val="visible"/>
                                      </p:to>
                                    </p:set>
                                    <p:anim calcmode="lin" valueType="num">
                                      <p:cBhvr additive="base">
                                        <p:cTn id="71" dur="500" fill="hold"/>
                                        <p:tgtEl>
                                          <p:spTgt spid="126"/>
                                        </p:tgtEl>
                                        <p:attrNameLst>
                                          <p:attrName>ppt_x</p:attrName>
                                        </p:attrNameLst>
                                      </p:cBhvr>
                                      <p:tavLst>
                                        <p:tav tm="0">
                                          <p:val>
                                            <p:strVal val="1+#ppt_w/2"/>
                                          </p:val>
                                        </p:tav>
                                        <p:tav tm="100000">
                                          <p:val>
                                            <p:strVal val="#ppt_x"/>
                                          </p:val>
                                        </p:tav>
                                      </p:tavLst>
                                    </p:anim>
                                    <p:anim calcmode="lin" valueType="num">
                                      <p:cBhvr additive="base">
                                        <p:cTn id="72" dur="500" fill="hold"/>
                                        <p:tgtEl>
                                          <p:spTgt spid="126"/>
                                        </p:tgtEl>
                                        <p:attrNameLst>
                                          <p:attrName>ppt_y</p:attrName>
                                        </p:attrNameLst>
                                      </p:cBhvr>
                                      <p:tavLst>
                                        <p:tav tm="0">
                                          <p:val>
                                            <p:strVal val="1+#ppt_h/2"/>
                                          </p:val>
                                        </p:tav>
                                        <p:tav tm="100000">
                                          <p:val>
                                            <p:strVal val="#ppt_y"/>
                                          </p:val>
                                        </p:tav>
                                      </p:tavLst>
                                    </p:anim>
                                  </p:childTnLst>
                                </p:cTn>
                              </p:par>
                            </p:childTnLst>
                          </p:cTn>
                        </p:par>
                        <p:par>
                          <p:cTn id="73" fill="hold">
                            <p:stCondLst>
                              <p:cond delay="5500"/>
                            </p:stCondLst>
                            <p:childTnLst>
                              <p:par>
                                <p:cTn id="74" presetID="22" presetClass="entr" presetSubtype="1" fill="hold" grpId="0" nodeType="afterEffect">
                                  <p:stCondLst>
                                    <p:cond delay="0"/>
                                  </p:stCondLst>
                                  <p:childTnLst>
                                    <p:set>
                                      <p:cBhvr>
                                        <p:cTn id="75" dur="1" fill="hold">
                                          <p:stCondLst>
                                            <p:cond delay="0"/>
                                          </p:stCondLst>
                                        </p:cTn>
                                        <p:tgtEl>
                                          <p:spTgt spid="120"/>
                                        </p:tgtEl>
                                        <p:attrNameLst>
                                          <p:attrName>style.visibility</p:attrName>
                                        </p:attrNameLst>
                                      </p:cBhvr>
                                      <p:to>
                                        <p:strVal val="visible"/>
                                      </p:to>
                                    </p:set>
                                    <p:animEffect transition="in" filter="wipe(up)">
                                      <p:cBhvr>
                                        <p:cTn id="76" dur="500"/>
                                        <p:tgtEl>
                                          <p:spTgt spid="120"/>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125"/>
                                        </p:tgtEl>
                                        <p:attrNameLst>
                                          <p:attrName>style.visibility</p:attrName>
                                        </p:attrNameLst>
                                      </p:cBhvr>
                                      <p:to>
                                        <p:strVal val="visible"/>
                                      </p:to>
                                    </p:set>
                                    <p:animEffect transition="in" filter="wipe(up)">
                                      <p:cBhvr>
                                        <p:cTn id="79" dur="500"/>
                                        <p:tgtEl>
                                          <p:spTgt spid="125"/>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127"/>
                                        </p:tgtEl>
                                        <p:attrNameLst>
                                          <p:attrName>style.visibility</p:attrName>
                                        </p:attrNameLst>
                                      </p:cBhvr>
                                      <p:to>
                                        <p:strVal val="visible"/>
                                      </p:to>
                                    </p:set>
                                    <p:animEffect transition="in" filter="wipe(up)">
                                      <p:cBhvr>
                                        <p:cTn id="8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animBg="1" autoUpdateAnimBg="0"/>
      <p:bldP spid="113" grpId="0" animBg="1" autoUpdateAnimBg="0"/>
      <p:bldP spid="114" grpId="0" animBg="1" autoUpdateAnimBg="0"/>
      <p:bldP spid="115" grpId="0" animBg="1" autoUpdateAnimBg="0"/>
      <p:bldP spid="116" grpId="0" animBg="1" autoUpdateAnimBg="0"/>
      <p:bldP spid="117" grpId="0" animBg="1" autoUpdateAnimBg="0"/>
      <p:bldP spid="118" grpId="0" animBg="1" autoUpdateAnimBg="0"/>
      <p:bldP spid="119" grpId="0" autoUpdateAnimBg="0"/>
      <p:bldP spid="120" grpId="0" autoUpdateAnimBg="0"/>
      <p:bldP spid="121" grpId="0" autoUpdateAnimBg="0"/>
      <p:bldP spid="122" grpId="0" autoUpdateAnimBg="0"/>
      <p:bldP spid="123" grpId="0" autoUpdateAnimBg="0"/>
      <p:bldP spid="124" grpId="0" autoUpdateAnimBg="0"/>
      <p:bldP spid="125" grpId="0" autoUpdateAnimBg="0"/>
      <p:bldP spid="126" grpId="0" autoUpdateAnimBg="0"/>
      <p:bldP spid="127"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7" name="Oval 98"/>
          <p:cNvSpPr>
            <a:spLocks noChangeArrowheads="1"/>
          </p:cNvSpPr>
          <p:nvPr/>
        </p:nvSpPr>
        <p:spPr bwMode="auto">
          <a:xfrm>
            <a:off x="2804858" y="1264910"/>
            <a:ext cx="1699993" cy="1673190"/>
          </a:xfrm>
          <a:prstGeom prst="ellipse">
            <a:avLst/>
          </a:prstGeom>
          <a:solidFill>
            <a:srgbClr val="0070C0"/>
          </a:solidFill>
          <a:ln w="25400">
            <a:solidFill>
              <a:schemeClr val="bg1"/>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2">
                  <a:lumMod val="10000"/>
                </a:schemeClr>
              </a:solidFill>
              <a:effectLst/>
              <a:uLnTx/>
              <a:uFillTx/>
              <a:latin typeface="Calibri"/>
              <a:ea typeface="微软雅黑"/>
            </a:endParaRPr>
          </a:p>
        </p:txBody>
      </p:sp>
      <p:sp>
        <p:nvSpPr>
          <p:cNvPr id="18" name="Oval 100"/>
          <p:cNvSpPr>
            <a:spLocks noChangeArrowheads="1"/>
          </p:cNvSpPr>
          <p:nvPr/>
        </p:nvSpPr>
        <p:spPr bwMode="auto">
          <a:xfrm>
            <a:off x="4069125" y="1169100"/>
            <a:ext cx="2112613" cy="2081683"/>
          </a:xfrm>
          <a:prstGeom prst="ellipse">
            <a:avLst/>
          </a:prstGeom>
          <a:solidFill>
            <a:srgbClr val="00B0F0"/>
          </a:solidFill>
          <a:ln w="19050">
            <a:solidFill>
              <a:srgbClr val="0070C0"/>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2">
                  <a:lumMod val="10000"/>
                </a:schemeClr>
              </a:solidFill>
              <a:effectLst/>
              <a:uLnTx/>
              <a:uFillTx/>
              <a:latin typeface="Calibri"/>
              <a:ea typeface="微软雅黑"/>
            </a:endParaRPr>
          </a:p>
        </p:txBody>
      </p:sp>
      <p:sp>
        <p:nvSpPr>
          <p:cNvPr id="19" name="Oval 101"/>
          <p:cNvSpPr>
            <a:spLocks noChangeArrowheads="1"/>
          </p:cNvSpPr>
          <p:nvPr/>
        </p:nvSpPr>
        <p:spPr bwMode="auto">
          <a:xfrm>
            <a:off x="3336311" y="2193899"/>
            <a:ext cx="1769314" cy="1758156"/>
          </a:xfrm>
          <a:prstGeom prst="ellipse">
            <a:avLst/>
          </a:prstGeom>
          <a:solidFill>
            <a:schemeClr val="bg2">
              <a:lumMod val="90000"/>
            </a:schemeClr>
          </a:solidFill>
          <a:ln w="19050">
            <a:noFill/>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a:solidFill>
                <a:schemeClr val="bg2">
                  <a:lumMod val="10000"/>
                </a:schemeClr>
              </a:solidFill>
              <a:latin typeface="Calibri"/>
              <a:ea typeface="微软雅黑"/>
            </a:endParaRPr>
          </a:p>
        </p:txBody>
      </p:sp>
      <p:cxnSp>
        <p:nvCxnSpPr>
          <p:cNvPr id="20" name="直接箭头连接符 19"/>
          <p:cNvCxnSpPr/>
          <p:nvPr/>
        </p:nvCxnSpPr>
        <p:spPr>
          <a:xfrm>
            <a:off x="6181737" y="1981184"/>
            <a:ext cx="1627094" cy="0"/>
          </a:xfrm>
          <a:prstGeom prst="straightConnector1">
            <a:avLst/>
          </a:prstGeom>
          <a:noFill/>
          <a:ln w="9525" cap="flat" cmpd="sng" algn="ctr">
            <a:solidFill>
              <a:srgbClr val="C00000"/>
            </a:solidFill>
            <a:prstDash val="solid"/>
            <a:tailEnd type="arrow"/>
          </a:ln>
          <a:effectLst/>
        </p:spPr>
      </p:cxnSp>
      <p:sp>
        <p:nvSpPr>
          <p:cNvPr id="21" name="TextBox 20"/>
          <p:cNvSpPr txBox="1"/>
          <p:nvPr/>
        </p:nvSpPr>
        <p:spPr>
          <a:xfrm>
            <a:off x="6267207" y="1104021"/>
            <a:ext cx="1541625" cy="1015663"/>
          </a:xfrm>
          <a:prstGeom prst="rect">
            <a:avLst/>
          </a:prstGeom>
          <a:noFill/>
        </p:spPr>
        <p:txBody>
          <a:bodyPr wrap="square" rtlCol="0">
            <a:spAutoFit/>
          </a:bodyPr>
          <a:lstStyle/>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添加文本说明内容添加文本说明内容</a:t>
            </a:r>
          </a:p>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a:t>
            </a:r>
            <a:endParaRPr lang="zh-CN" altLang="en-US" sz="1200" dirty="0">
              <a:solidFill>
                <a:schemeClr val="bg2">
                  <a:lumMod val="10000"/>
                </a:schemeClr>
              </a:solidFill>
              <a:latin typeface="Calibri"/>
              <a:ea typeface="微软雅黑"/>
            </a:endParaRPr>
          </a:p>
        </p:txBody>
      </p:sp>
      <p:cxnSp>
        <p:nvCxnSpPr>
          <p:cNvPr id="22" name="直接箭头连接符 21"/>
          <p:cNvCxnSpPr>
            <a:stCxn id="19" idx="4"/>
          </p:cNvCxnSpPr>
          <p:nvPr/>
        </p:nvCxnSpPr>
        <p:spPr>
          <a:xfrm>
            <a:off x="4220968" y="3911462"/>
            <a:ext cx="6602" cy="893036"/>
          </a:xfrm>
          <a:prstGeom prst="straightConnector1">
            <a:avLst/>
          </a:prstGeom>
          <a:noFill/>
          <a:ln w="9525" cap="flat" cmpd="sng" algn="ctr">
            <a:solidFill>
              <a:srgbClr val="C00000"/>
            </a:solidFill>
            <a:prstDash val="solid"/>
            <a:tailEnd type="arrow"/>
          </a:ln>
          <a:effectLst/>
        </p:spPr>
      </p:cxnSp>
      <p:sp>
        <p:nvSpPr>
          <p:cNvPr id="23" name="TextBox 22"/>
          <p:cNvSpPr txBox="1"/>
          <p:nvPr/>
        </p:nvSpPr>
        <p:spPr>
          <a:xfrm>
            <a:off x="4340895" y="3828743"/>
            <a:ext cx="1804013" cy="954723"/>
          </a:xfrm>
          <a:prstGeom prst="rect">
            <a:avLst/>
          </a:prstGeom>
          <a:noFill/>
        </p:spPr>
        <p:txBody>
          <a:bodyPr wrap="square" rtlCol="0">
            <a:spAutoFit/>
          </a:bodyPr>
          <a:lstStyle/>
          <a:p>
            <a:pPr fontAlgn="auto">
              <a:lnSpc>
                <a:spcPct val="120000"/>
              </a:lnSpc>
              <a:spcBef>
                <a:spcPts val="0"/>
              </a:spcBef>
              <a:spcAft>
                <a:spcPts val="0"/>
              </a:spcAft>
            </a:pPr>
            <a:r>
              <a:rPr lang="zh-CN" altLang="en-US" sz="1400" b="1" dirty="0" smtClean="0">
                <a:solidFill>
                  <a:schemeClr val="bg2">
                    <a:lumMod val="10000"/>
                  </a:schemeClr>
                </a:solidFill>
                <a:latin typeface="Calibri"/>
                <a:ea typeface="微软雅黑"/>
              </a:rPr>
              <a:t>添加文本说明内容</a:t>
            </a:r>
            <a:endParaRPr lang="en-US" altLang="zh-CN" sz="1400" b="1" dirty="0" smtClean="0">
              <a:solidFill>
                <a:schemeClr val="bg2">
                  <a:lumMod val="10000"/>
                </a:schemeClr>
              </a:solidFill>
              <a:latin typeface="Calibri"/>
              <a:ea typeface="微软雅黑"/>
            </a:endParaRPr>
          </a:p>
          <a:p>
            <a:pPr fontAlgn="auto">
              <a:lnSpc>
                <a:spcPct val="120000"/>
              </a:lnSpc>
              <a:spcBef>
                <a:spcPts val="0"/>
              </a:spcBef>
              <a:spcAft>
                <a:spcPts val="0"/>
              </a:spcAft>
            </a:pPr>
            <a:r>
              <a:rPr lang="zh-CN" altLang="en-US" sz="1400" b="1" dirty="0" smtClean="0">
                <a:solidFill>
                  <a:schemeClr val="bg2">
                    <a:lumMod val="10000"/>
                  </a:schemeClr>
                </a:solidFill>
                <a:latin typeface="Calibri"/>
                <a:ea typeface="微软雅黑"/>
              </a:rPr>
              <a:t>添加文本说明内容</a:t>
            </a:r>
          </a:p>
          <a:p>
            <a:pPr fontAlgn="auto">
              <a:lnSpc>
                <a:spcPct val="120000"/>
              </a:lnSpc>
              <a:spcBef>
                <a:spcPts val="0"/>
              </a:spcBef>
              <a:spcAft>
                <a:spcPts val="0"/>
              </a:spcAft>
            </a:pPr>
            <a:r>
              <a:rPr lang="zh-CN" altLang="en-US" sz="1400" b="1" dirty="0" smtClean="0">
                <a:solidFill>
                  <a:schemeClr val="bg2">
                    <a:lumMod val="10000"/>
                  </a:schemeClr>
                </a:solidFill>
                <a:latin typeface="Calibri"/>
                <a:ea typeface="微软雅黑"/>
              </a:rPr>
              <a:t>添加文本说明内容</a:t>
            </a:r>
            <a:endParaRPr lang="zh-CN" altLang="en-US" sz="1400" b="1" dirty="0">
              <a:solidFill>
                <a:schemeClr val="bg2">
                  <a:lumMod val="10000"/>
                </a:schemeClr>
              </a:solidFill>
              <a:latin typeface="Calibri"/>
              <a:ea typeface="微软雅黑"/>
            </a:endParaRPr>
          </a:p>
        </p:txBody>
      </p:sp>
      <p:cxnSp>
        <p:nvCxnSpPr>
          <p:cNvPr id="24" name="直接箭头连接符 23"/>
          <p:cNvCxnSpPr/>
          <p:nvPr/>
        </p:nvCxnSpPr>
        <p:spPr>
          <a:xfrm flipH="1">
            <a:off x="1028527" y="2154981"/>
            <a:ext cx="1776331" cy="0"/>
          </a:xfrm>
          <a:prstGeom prst="straightConnector1">
            <a:avLst/>
          </a:prstGeom>
          <a:noFill/>
          <a:ln w="9525" cap="flat" cmpd="sng" algn="ctr">
            <a:solidFill>
              <a:srgbClr val="C00000"/>
            </a:solidFill>
            <a:prstDash val="solid"/>
            <a:tailEnd type="arrow"/>
          </a:ln>
          <a:effectLst/>
        </p:spPr>
      </p:cxnSp>
      <p:sp>
        <p:nvSpPr>
          <p:cNvPr id="25" name="TextBox 24"/>
          <p:cNvSpPr txBox="1"/>
          <p:nvPr/>
        </p:nvSpPr>
        <p:spPr>
          <a:xfrm>
            <a:off x="1225133" y="1266899"/>
            <a:ext cx="1541625" cy="1015663"/>
          </a:xfrm>
          <a:prstGeom prst="rect">
            <a:avLst/>
          </a:prstGeom>
          <a:noFill/>
        </p:spPr>
        <p:txBody>
          <a:bodyPr wrap="square" rtlCol="0">
            <a:spAutoFit/>
          </a:bodyPr>
          <a:lstStyle/>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添加文本说明内容添加文本说明内容</a:t>
            </a:r>
          </a:p>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a:t>
            </a:r>
            <a:endParaRPr lang="zh-CN" altLang="en-US" sz="1200" dirty="0">
              <a:solidFill>
                <a:schemeClr val="bg2">
                  <a:lumMod val="10000"/>
                </a:schemeClr>
              </a:solidFill>
              <a:latin typeface="Calibri"/>
              <a:ea typeface="微软雅黑"/>
            </a:endParaRPr>
          </a:p>
        </p:txBody>
      </p:sp>
      <p:sp>
        <p:nvSpPr>
          <p:cNvPr id="26" name="TextBox 25"/>
          <p:cNvSpPr txBox="1"/>
          <p:nvPr/>
        </p:nvSpPr>
        <p:spPr>
          <a:xfrm>
            <a:off x="3163366" y="1791791"/>
            <a:ext cx="880358" cy="440121"/>
          </a:xfrm>
          <a:prstGeom prst="rect">
            <a:avLst/>
          </a:prstGeom>
          <a:noFill/>
        </p:spPr>
        <p:txBody>
          <a:bodyPr wrap="square" rtlCol="0">
            <a:spAutoFit/>
          </a:bodyPr>
          <a:lstStyle/>
          <a:p>
            <a:pPr fontAlgn="auto">
              <a:spcBef>
                <a:spcPts val="0"/>
              </a:spcBef>
              <a:spcAft>
                <a:spcPts val="0"/>
              </a:spcAft>
            </a:pPr>
            <a:r>
              <a:rPr lang="zh-CN" altLang="en-US" sz="2000" b="1" dirty="0" smtClean="0">
                <a:solidFill>
                  <a:schemeClr val="bg1"/>
                </a:solidFill>
                <a:latin typeface="微软雅黑" pitchFamily="34" charset="-122"/>
                <a:ea typeface="微软雅黑" pitchFamily="34" charset="-122"/>
              </a:rPr>
              <a:t>项目</a:t>
            </a:r>
            <a:r>
              <a:rPr lang="en-US" altLang="zh-CN" sz="2000" b="1" dirty="0" smtClean="0">
                <a:solidFill>
                  <a:schemeClr val="bg1"/>
                </a:solidFill>
                <a:latin typeface="微软雅黑" pitchFamily="34" charset="-122"/>
                <a:ea typeface="微软雅黑" pitchFamily="34" charset="-122"/>
              </a:rPr>
              <a:t>1</a:t>
            </a:r>
            <a:endParaRPr lang="zh-CN" altLang="en-US" sz="2000" b="1" dirty="0">
              <a:solidFill>
                <a:schemeClr val="bg1"/>
              </a:solidFill>
              <a:latin typeface="微软雅黑" pitchFamily="34" charset="-122"/>
              <a:ea typeface="微软雅黑" pitchFamily="34" charset="-122"/>
            </a:endParaRPr>
          </a:p>
        </p:txBody>
      </p:sp>
      <p:sp>
        <p:nvSpPr>
          <p:cNvPr id="27" name="TextBox 26"/>
          <p:cNvSpPr txBox="1"/>
          <p:nvPr/>
        </p:nvSpPr>
        <p:spPr>
          <a:xfrm>
            <a:off x="4772942" y="1901450"/>
            <a:ext cx="880358" cy="440121"/>
          </a:xfrm>
          <a:prstGeom prst="rect">
            <a:avLst/>
          </a:prstGeom>
          <a:noFill/>
        </p:spPr>
        <p:txBody>
          <a:bodyPr wrap="square" rtlCol="0">
            <a:spAutoFit/>
          </a:bodyPr>
          <a:lstStyle/>
          <a:p>
            <a:pPr fontAlgn="auto">
              <a:spcBef>
                <a:spcPts val="0"/>
              </a:spcBef>
              <a:spcAft>
                <a:spcPts val="0"/>
              </a:spcAft>
            </a:pPr>
            <a:r>
              <a:rPr lang="zh-CN" altLang="en-US" sz="2000" b="1" dirty="0" smtClean="0">
                <a:solidFill>
                  <a:srgbClr val="FFFF00"/>
                </a:solidFill>
                <a:latin typeface="微软雅黑" pitchFamily="34" charset="-122"/>
                <a:ea typeface="微软雅黑" pitchFamily="34" charset="-122"/>
              </a:rPr>
              <a:t>项目</a:t>
            </a:r>
            <a:r>
              <a:rPr lang="en-US" altLang="zh-CN" sz="2000" b="1" dirty="0" smtClean="0">
                <a:solidFill>
                  <a:srgbClr val="FFFF00"/>
                </a:solidFill>
                <a:latin typeface="微软雅黑" pitchFamily="34" charset="-122"/>
                <a:ea typeface="微软雅黑" pitchFamily="34" charset="-122"/>
              </a:rPr>
              <a:t>2</a:t>
            </a:r>
            <a:endParaRPr lang="zh-CN" altLang="en-US" sz="2000" b="1" dirty="0">
              <a:solidFill>
                <a:srgbClr val="FFFF00"/>
              </a:solidFill>
              <a:latin typeface="微软雅黑" pitchFamily="34" charset="-122"/>
              <a:ea typeface="微软雅黑" pitchFamily="34" charset="-122"/>
            </a:endParaRPr>
          </a:p>
        </p:txBody>
      </p:sp>
      <p:sp>
        <p:nvSpPr>
          <p:cNvPr id="28" name="TextBox 27"/>
          <p:cNvSpPr txBox="1"/>
          <p:nvPr/>
        </p:nvSpPr>
        <p:spPr>
          <a:xfrm>
            <a:off x="3793489" y="2871243"/>
            <a:ext cx="880358" cy="440121"/>
          </a:xfrm>
          <a:prstGeom prst="rect">
            <a:avLst/>
          </a:prstGeom>
          <a:noFill/>
        </p:spPr>
        <p:txBody>
          <a:bodyPr wrap="square" rtlCol="0">
            <a:spAutoFit/>
          </a:bodyPr>
          <a:lstStyle/>
          <a:p>
            <a:pPr fontAlgn="auto">
              <a:spcBef>
                <a:spcPts val="0"/>
              </a:spcBef>
              <a:spcAft>
                <a:spcPts val="0"/>
              </a:spcAft>
            </a:pPr>
            <a:r>
              <a:rPr lang="zh-CN" altLang="en-US" sz="2000" b="1" dirty="0" smtClean="0">
                <a:latin typeface="微软雅黑" pitchFamily="34" charset="-122"/>
                <a:ea typeface="微软雅黑" pitchFamily="34" charset="-122"/>
              </a:rPr>
              <a:t>项目</a:t>
            </a:r>
            <a:r>
              <a:rPr lang="en-US" altLang="zh-CN" sz="2000" b="1" dirty="0" smtClean="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29" name="右弧形箭头 28"/>
          <p:cNvSpPr/>
          <p:nvPr/>
        </p:nvSpPr>
        <p:spPr>
          <a:xfrm rot="9229339">
            <a:off x="2645394" y="2656479"/>
            <a:ext cx="504056" cy="938852"/>
          </a:xfrm>
          <a:prstGeom prst="curvedLeftArrow">
            <a:avLst/>
          </a:prstGeom>
          <a:solidFill>
            <a:srgbClr val="0070C0"/>
          </a:solidFill>
          <a:ln w="19050">
            <a:no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a:solidFill>
                <a:schemeClr val="bg2">
                  <a:lumMod val="10000"/>
                </a:schemeClr>
              </a:solidFill>
              <a:latin typeface="Calibri"/>
              <a:ea typeface="微软雅黑"/>
            </a:endParaRPr>
          </a:p>
        </p:txBody>
      </p:sp>
      <p:sp>
        <p:nvSpPr>
          <p:cNvPr id="30" name="TextBox 29"/>
          <p:cNvSpPr txBox="1"/>
          <p:nvPr/>
        </p:nvSpPr>
        <p:spPr>
          <a:xfrm>
            <a:off x="1388566" y="3144390"/>
            <a:ext cx="1354634" cy="372409"/>
          </a:xfrm>
          <a:prstGeom prst="rect">
            <a:avLst/>
          </a:prstGeom>
          <a:noFill/>
        </p:spPr>
        <p:txBody>
          <a:bodyPr wrap="square" rtlCol="0">
            <a:spAutoFit/>
          </a:bodyPr>
          <a:lstStyle/>
          <a:p>
            <a:pPr algn="ctr" fontAlgn="auto">
              <a:spcBef>
                <a:spcPts val="0"/>
              </a:spcBef>
              <a:spcAft>
                <a:spcPts val="0"/>
              </a:spcAft>
            </a:pPr>
            <a:r>
              <a:rPr lang="zh-CN" altLang="en-US" sz="1600" b="1" dirty="0" smtClean="0">
                <a:solidFill>
                  <a:schemeClr val="bg2">
                    <a:lumMod val="10000"/>
                  </a:schemeClr>
                </a:solidFill>
                <a:latin typeface="Broadway BT"/>
                <a:ea typeface="微软雅黑"/>
              </a:rPr>
              <a:t>补充性文字</a:t>
            </a:r>
            <a:endParaRPr lang="zh-CN" altLang="en-US" sz="1600" b="1" dirty="0">
              <a:solidFill>
                <a:schemeClr val="bg2">
                  <a:lumMod val="10000"/>
                </a:schemeClr>
              </a:solidFill>
              <a:latin typeface="Broadway BT"/>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4)">
                                      <p:cBhvr>
                                        <p:cTn id="7" dur="1000"/>
                                        <p:tgtEl>
                                          <p:spTgt spid="99"/>
                                        </p:tgtEl>
                                      </p:cBhvr>
                                    </p:animEffect>
                                  </p:childTnLst>
                                </p:cTn>
                              </p:par>
                            </p:childTnLst>
                          </p:cTn>
                        </p:par>
                        <p:par>
                          <p:cTn id="8" fill="hold">
                            <p:stCondLst>
                              <p:cond delay="1000"/>
                            </p:stCondLst>
                            <p:childTnLst>
                              <p:par>
                                <p:cTn id="9" presetID="23" presetClass="entr" presetSubtype="32"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ppt_w"/>
                                          </p:val>
                                        </p:tav>
                                        <p:tav tm="100000">
                                          <p:val>
                                            <p:strVal val="#ppt_w"/>
                                          </p:val>
                                        </p:tav>
                                      </p:tavLst>
                                    </p:anim>
                                    <p:anim calcmode="lin" valueType="num">
                                      <p:cBhvr>
                                        <p:cTn id="12" dur="500" fill="hold"/>
                                        <p:tgtEl>
                                          <p:spTgt spid="18"/>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strVal val="4*#ppt_w"/>
                                          </p:val>
                                        </p:tav>
                                        <p:tav tm="100000">
                                          <p:val>
                                            <p:strVal val="#ppt_w"/>
                                          </p:val>
                                        </p:tav>
                                      </p:tavLst>
                                    </p:anim>
                                    <p:anim calcmode="lin" valueType="num">
                                      <p:cBhvr>
                                        <p:cTn id="16" dur="500" fill="hold"/>
                                        <p:tgtEl>
                                          <p:spTgt spid="17"/>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9"/>
                                        </p:tgtEl>
                                        <p:attrNameLst>
                                          <p:attrName>style.visibility</p:attrName>
                                        </p:attrNameLst>
                                      </p:cBhvr>
                                      <p:to>
                                        <p:strVal val="visible"/>
                                      </p:to>
                                    </p:set>
                                    <p:anim calcmode="lin" valueType="num">
                                      <p:cBhvr>
                                        <p:cTn id="19" dur="250" fill="hold"/>
                                        <p:tgtEl>
                                          <p:spTgt spid="19"/>
                                        </p:tgtEl>
                                        <p:attrNameLst>
                                          <p:attrName>ppt_w</p:attrName>
                                        </p:attrNameLst>
                                      </p:cBhvr>
                                      <p:tavLst>
                                        <p:tav tm="0">
                                          <p:val>
                                            <p:strVal val="4*#ppt_w"/>
                                          </p:val>
                                        </p:tav>
                                        <p:tav tm="100000">
                                          <p:val>
                                            <p:strVal val="#ppt_w"/>
                                          </p:val>
                                        </p:tav>
                                      </p:tavLst>
                                    </p:anim>
                                    <p:anim calcmode="lin" valueType="num">
                                      <p:cBhvr>
                                        <p:cTn id="20" dur="250" fill="hold"/>
                                        <p:tgtEl>
                                          <p:spTgt spid="19"/>
                                        </p:tgtEl>
                                        <p:attrNameLst>
                                          <p:attrName>ppt_h</p:attrName>
                                        </p:attrNameLst>
                                      </p:cBhvr>
                                      <p:tavLst>
                                        <p:tav tm="0">
                                          <p:val>
                                            <p:strVal val="4*#ppt_h"/>
                                          </p:val>
                                        </p:tav>
                                        <p:tav tm="100000">
                                          <p:val>
                                            <p:strVal val="#ppt_h"/>
                                          </p:val>
                                        </p:tav>
                                      </p:tavLst>
                                    </p:anim>
                                  </p:childTnLst>
                                </p:cTn>
                              </p:par>
                            </p:childTnLst>
                          </p:cTn>
                        </p:par>
                        <p:par>
                          <p:cTn id="21" fill="hold">
                            <p:stCondLst>
                              <p:cond delay="1750"/>
                            </p:stCondLst>
                            <p:childTnLst>
                              <p:par>
                                <p:cTn id="22" presetID="49" presetClass="entr" presetSubtype="0" decel="10000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 calcmode="lin" valueType="num">
                                      <p:cBhvr>
                                        <p:cTn id="26" dur="500" fill="hold"/>
                                        <p:tgtEl>
                                          <p:spTgt spid="26"/>
                                        </p:tgtEl>
                                        <p:attrNameLst>
                                          <p:attrName>style.rotation</p:attrName>
                                        </p:attrNameLst>
                                      </p:cBhvr>
                                      <p:tavLst>
                                        <p:tav tm="0">
                                          <p:val>
                                            <p:fltVal val="360"/>
                                          </p:val>
                                        </p:tav>
                                        <p:tav tm="100000">
                                          <p:val>
                                            <p:fltVal val="0"/>
                                          </p:val>
                                        </p:tav>
                                      </p:tavLst>
                                    </p:anim>
                                    <p:animEffect transition="in" filter="fade">
                                      <p:cBhvr>
                                        <p:cTn id="27" dur="500"/>
                                        <p:tgtEl>
                                          <p:spTgt spid="26"/>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 calcmode="lin" valueType="num">
                                      <p:cBhvr>
                                        <p:cTn id="32" dur="500" fill="hold"/>
                                        <p:tgtEl>
                                          <p:spTgt spid="28"/>
                                        </p:tgtEl>
                                        <p:attrNameLst>
                                          <p:attrName>style.rotation</p:attrName>
                                        </p:attrNameLst>
                                      </p:cBhvr>
                                      <p:tavLst>
                                        <p:tav tm="0">
                                          <p:val>
                                            <p:fltVal val="360"/>
                                          </p:val>
                                        </p:tav>
                                        <p:tav tm="100000">
                                          <p:val>
                                            <p:fltVal val="0"/>
                                          </p:val>
                                        </p:tav>
                                      </p:tavLst>
                                    </p:anim>
                                    <p:animEffect transition="in" filter="fade">
                                      <p:cBhvr>
                                        <p:cTn id="33" dur="500"/>
                                        <p:tgtEl>
                                          <p:spTgt spid="28"/>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 calcmode="lin" valueType="num">
                                      <p:cBhvr>
                                        <p:cTn id="38" dur="500" fill="hold"/>
                                        <p:tgtEl>
                                          <p:spTgt spid="27"/>
                                        </p:tgtEl>
                                        <p:attrNameLst>
                                          <p:attrName>style.rotation</p:attrName>
                                        </p:attrNameLst>
                                      </p:cBhvr>
                                      <p:tavLst>
                                        <p:tav tm="0">
                                          <p:val>
                                            <p:fltVal val="360"/>
                                          </p:val>
                                        </p:tav>
                                        <p:tav tm="100000">
                                          <p:val>
                                            <p:fltVal val="0"/>
                                          </p:val>
                                        </p:tav>
                                      </p:tavLst>
                                    </p:anim>
                                    <p:animEffect transition="in" filter="fade">
                                      <p:cBhvr>
                                        <p:cTn id="39" dur="500"/>
                                        <p:tgtEl>
                                          <p:spTgt spid="27"/>
                                        </p:tgtEl>
                                      </p:cBhvr>
                                    </p:animEffect>
                                  </p:childTnLst>
                                </p:cTn>
                              </p:par>
                            </p:childTnLst>
                          </p:cTn>
                        </p:par>
                        <p:par>
                          <p:cTn id="40" fill="hold">
                            <p:stCondLst>
                              <p:cond delay="225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1"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par>
                                <p:cTn id="47" presetID="22" presetClass="entr" presetSubtype="2"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right)">
                                      <p:cBhvr>
                                        <p:cTn id="49" dur="500"/>
                                        <p:tgtEl>
                                          <p:spTgt spid="24"/>
                                        </p:tgtEl>
                                      </p:cBhvr>
                                    </p:animEffect>
                                  </p:childTnLst>
                                </p:cTn>
                              </p:par>
                            </p:childTnLst>
                          </p:cTn>
                        </p:par>
                        <p:par>
                          <p:cTn id="50" fill="hold">
                            <p:stCondLst>
                              <p:cond delay="2750"/>
                            </p:stCondLst>
                            <p:childTnLst>
                              <p:par>
                                <p:cTn id="51" presetID="22" presetClass="entr" presetSubtype="2"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500"/>
                                        <p:tgtEl>
                                          <p:spTgt spid="25"/>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right)">
                                      <p:cBhvr>
                                        <p:cTn id="56" dur="500"/>
                                        <p:tgtEl>
                                          <p:spTgt spid="23"/>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par>
                          <p:cTn id="60" fill="hold">
                            <p:stCondLst>
                              <p:cond delay="3250"/>
                            </p:stCondLst>
                            <p:childTnLst>
                              <p:par>
                                <p:cTn id="61" presetID="22" presetClass="entr" presetSubtype="4"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down)">
                                      <p:cBhvr>
                                        <p:cTn id="63" dur="500"/>
                                        <p:tgtEl>
                                          <p:spTgt spid="29"/>
                                        </p:tgtEl>
                                      </p:cBhvr>
                                    </p:animEffect>
                                  </p:childTnLst>
                                </p:cTn>
                              </p:par>
                            </p:childTnLst>
                          </p:cTn>
                        </p:par>
                        <p:par>
                          <p:cTn id="64" fill="hold">
                            <p:stCondLst>
                              <p:cond delay="3750"/>
                            </p:stCondLst>
                            <p:childTnLst>
                              <p:par>
                                <p:cTn id="65" presetID="16" presetClass="entr" presetSubtype="37"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barn(outVertical)">
                                      <p:cBhvr>
                                        <p:cTn id="6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7" grpId="0" animBg="1"/>
      <p:bldP spid="18" grpId="0" animBg="1"/>
      <p:bldP spid="19" grpId="0" animBg="1"/>
      <p:bldP spid="21" grpId="0"/>
      <p:bldP spid="23" grpId="0"/>
      <p:bldP spid="25" grpId="0"/>
      <p:bldP spid="26" grpId="0"/>
      <p:bldP spid="27" grpId="0"/>
      <p:bldP spid="28" grpId="0"/>
      <p:bldP spid="29" grpId="0" animBg="1"/>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pic>
        <p:nvPicPr>
          <p:cNvPr id="11" name="图片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254943"/>
            <a:ext cx="20383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组合 11"/>
          <p:cNvGrpSpPr/>
          <p:nvPr/>
        </p:nvGrpSpPr>
        <p:grpSpPr>
          <a:xfrm>
            <a:off x="2754734" y="1239465"/>
            <a:ext cx="6037660" cy="2988469"/>
            <a:chOff x="2626519" y="997744"/>
            <a:chExt cx="6037660" cy="2988469"/>
          </a:xfrm>
        </p:grpSpPr>
        <p:sp>
          <p:nvSpPr>
            <p:cNvPr id="13" name="文本1"/>
            <p:cNvSpPr/>
            <p:nvPr/>
          </p:nvSpPr>
          <p:spPr bwMode="auto">
            <a:xfrm>
              <a:off x="2931319" y="1013223"/>
              <a:ext cx="5732860" cy="515540"/>
            </a:xfrm>
            <a:prstGeom prst="rect">
              <a:avLst/>
            </a:prstGeom>
            <a:solidFill>
              <a:srgbClr val="0070C0"/>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eaLnBrk="1" fontAlgn="auto" hangingPunct="1">
                <a:lnSpc>
                  <a:spcPct val="120000"/>
                </a:lnSpc>
                <a:spcBef>
                  <a:spcPts val="0"/>
                </a:spcBef>
                <a:spcAft>
                  <a:spcPts val="0"/>
                </a:spcAft>
                <a:defRPr/>
              </a:pPr>
              <a:r>
                <a:rPr lang="zh-CN" altLang="en-US" sz="1100" kern="0" dirty="0">
                  <a:solidFill>
                    <a:srgbClr val="F9F9F9"/>
                  </a:solidFill>
                  <a:latin typeface="微软雅黑" pitchFamily="34" charset="-122"/>
                  <a:ea typeface="微软雅黑" pitchFamily="34" charset="-122"/>
                </a:rPr>
                <a:t>单击此处输入标题</a:t>
              </a:r>
            </a:p>
          </p:txBody>
        </p:sp>
        <p:sp>
          <p:nvSpPr>
            <p:cNvPr id="14" name="深色1"/>
            <p:cNvSpPr>
              <a:spLocks noChangeArrowheads="1"/>
            </p:cNvSpPr>
            <p:nvPr/>
          </p:nvSpPr>
          <p:spPr bwMode="ltGray">
            <a:xfrm>
              <a:off x="2632473" y="997744"/>
              <a:ext cx="597694" cy="531019"/>
            </a:xfrm>
            <a:prstGeom prst="homePlate">
              <a:avLst>
                <a:gd name="adj" fmla="val 25000"/>
              </a:avLst>
            </a:prstGeom>
            <a:solidFill>
              <a:schemeClr val="bg1">
                <a:lumMod val="65000"/>
              </a:schemeClr>
            </a:solidFill>
            <a:ln w="3175" cap="flat" cmpd="sng" algn="ctr">
              <a:solidFill>
                <a:srgbClr val="D7D7D7"/>
              </a:solidFill>
              <a:prstDash val="solid"/>
            </a:ln>
            <a:effectLst>
              <a:outerShdw blurRad="63500" sx="102000" sy="102000" algn="ctr" rotWithShape="0">
                <a:prstClr val="black">
                  <a:alpha val="20000"/>
                </a:prstClr>
              </a:outerShdw>
            </a:effectLst>
            <a:extLst/>
          </p:spPr>
          <p:txBody>
            <a:bodyPr anchor="ctr"/>
            <a:lstStyle/>
            <a:p>
              <a:pPr algn="ctr" eaLnBrk="1" fontAlgn="auto" hangingPunct="1">
                <a:lnSpc>
                  <a:spcPct val="120000"/>
                </a:lnSpc>
                <a:spcBef>
                  <a:spcPts val="0"/>
                </a:spcBef>
                <a:spcAft>
                  <a:spcPts val="0"/>
                </a:spcAft>
                <a:defRPr/>
              </a:pPr>
              <a:endParaRPr lang="zh-CN" altLang="zh-CN" sz="1100" kern="0">
                <a:solidFill>
                  <a:srgbClr val="F9F9F9"/>
                </a:solidFill>
                <a:latin typeface="微软雅黑" pitchFamily="34" charset="-122"/>
                <a:ea typeface="微软雅黑" pitchFamily="34" charset="-122"/>
              </a:endParaRPr>
            </a:p>
          </p:txBody>
        </p:sp>
        <p:sp>
          <p:nvSpPr>
            <p:cNvPr id="15" name="文本2"/>
            <p:cNvSpPr/>
            <p:nvPr/>
          </p:nvSpPr>
          <p:spPr bwMode="auto">
            <a:xfrm>
              <a:off x="3078957" y="1528763"/>
              <a:ext cx="5585222" cy="49172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a:t>
              </a:r>
            </a:p>
            <a:p>
              <a:pPr eaLnBrk="1" fontAlgn="auto" hangingPunct="1">
                <a:lnSpc>
                  <a:spcPct val="120000"/>
                </a:lnSpc>
                <a:spcBef>
                  <a:spcPts val="0"/>
                </a:spcBef>
                <a:spcAft>
                  <a:spcPts val="0"/>
                </a:spcAft>
                <a:defRPr/>
              </a:pPr>
              <a:endParaRPr lang="zh-CN" altLang="en-US" sz="1100" kern="0" dirty="0">
                <a:solidFill>
                  <a:srgbClr val="4D4D4D"/>
                </a:solidFill>
                <a:latin typeface="微软雅黑" pitchFamily="34" charset="-122"/>
                <a:ea typeface="微软雅黑" pitchFamily="34" charset="-122"/>
              </a:endParaRPr>
            </a:p>
          </p:txBody>
        </p:sp>
        <p:sp>
          <p:nvSpPr>
            <p:cNvPr id="16" name="深色2"/>
            <p:cNvSpPr/>
            <p:nvPr/>
          </p:nvSpPr>
          <p:spPr bwMode="auto">
            <a:xfrm>
              <a:off x="2626519" y="1527573"/>
              <a:ext cx="452438" cy="492918"/>
            </a:xfrm>
            <a:prstGeom prst="rect">
              <a:avLst/>
            </a:prstGeom>
            <a:solidFill>
              <a:srgbClr val="0070C0"/>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eaLnBrk="1" fontAlgn="auto" hangingPunct="1">
                <a:lnSpc>
                  <a:spcPct val="120000"/>
                </a:lnSpc>
                <a:spcBef>
                  <a:spcPts val="0"/>
                </a:spcBef>
                <a:spcAft>
                  <a:spcPts val="0"/>
                </a:spcAft>
                <a:defRPr/>
              </a:pPr>
              <a:r>
                <a:rPr lang="en-US" altLang="zh-CN" sz="1100" kern="0" dirty="0">
                  <a:solidFill>
                    <a:srgbClr val="FFFFFF"/>
                  </a:solidFill>
                  <a:latin typeface="微软雅黑" pitchFamily="34" charset="-122"/>
                  <a:ea typeface="微软雅黑" pitchFamily="34" charset="-122"/>
                </a:rPr>
                <a:t>1</a:t>
              </a:r>
              <a:endParaRPr lang="zh-CN" altLang="en-US" sz="1100" kern="0" dirty="0">
                <a:solidFill>
                  <a:srgbClr val="FFFFFF"/>
                </a:solidFill>
                <a:latin typeface="微软雅黑" pitchFamily="34" charset="-122"/>
                <a:ea typeface="微软雅黑" pitchFamily="34" charset="-122"/>
              </a:endParaRPr>
            </a:p>
          </p:txBody>
        </p:sp>
        <p:sp>
          <p:nvSpPr>
            <p:cNvPr id="17" name="文本3"/>
            <p:cNvSpPr/>
            <p:nvPr/>
          </p:nvSpPr>
          <p:spPr bwMode="auto">
            <a:xfrm>
              <a:off x="3078957" y="2022873"/>
              <a:ext cx="5585222" cy="49172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a:t>
              </a: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p:txBody>
        </p:sp>
        <p:sp>
          <p:nvSpPr>
            <p:cNvPr id="18" name="深色3"/>
            <p:cNvSpPr/>
            <p:nvPr/>
          </p:nvSpPr>
          <p:spPr bwMode="auto">
            <a:xfrm>
              <a:off x="2632473" y="2021682"/>
              <a:ext cx="452438" cy="492918"/>
            </a:xfrm>
            <a:prstGeom prst="rect">
              <a:avLst/>
            </a:prstGeom>
            <a:solidFill>
              <a:srgbClr val="0070C0"/>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eaLnBrk="1" fontAlgn="auto" hangingPunct="1">
                <a:lnSpc>
                  <a:spcPct val="120000"/>
                </a:lnSpc>
                <a:spcBef>
                  <a:spcPts val="0"/>
                </a:spcBef>
                <a:spcAft>
                  <a:spcPts val="0"/>
                </a:spcAft>
                <a:defRPr/>
              </a:pPr>
              <a:r>
                <a:rPr lang="en-US" altLang="zh-CN" sz="1100" kern="0" dirty="0">
                  <a:solidFill>
                    <a:srgbClr val="FFFFFF"/>
                  </a:solidFill>
                  <a:latin typeface="微软雅黑" pitchFamily="34" charset="-122"/>
                  <a:ea typeface="微软雅黑" pitchFamily="34" charset="-122"/>
                </a:rPr>
                <a:t>2</a:t>
              </a:r>
              <a:endParaRPr lang="zh-CN" altLang="en-US" sz="1100" kern="0" dirty="0">
                <a:solidFill>
                  <a:srgbClr val="FFFFFF"/>
                </a:solidFill>
                <a:latin typeface="微软雅黑" pitchFamily="34" charset="-122"/>
                <a:ea typeface="微软雅黑" pitchFamily="34" charset="-122"/>
              </a:endParaRPr>
            </a:p>
          </p:txBody>
        </p:sp>
        <p:sp>
          <p:nvSpPr>
            <p:cNvPr id="19" name="文本4"/>
            <p:cNvSpPr/>
            <p:nvPr/>
          </p:nvSpPr>
          <p:spPr bwMode="auto">
            <a:xfrm>
              <a:off x="3078957" y="2515791"/>
              <a:ext cx="5585222" cy="49172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a:t>
              </a: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p:txBody>
        </p:sp>
        <p:sp>
          <p:nvSpPr>
            <p:cNvPr id="20" name="深色4"/>
            <p:cNvSpPr/>
            <p:nvPr/>
          </p:nvSpPr>
          <p:spPr bwMode="auto">
            <a:xfrm>
              <a:off x="2632473" y="2514600"/>
              <a:ext cx="452438" cy="494109"/>
            </a:xfrm>
            <a:prstGeom prst="rect">
              <a:avLst/>
            </a:prstGeom>
            <a:solidFill>
              <a:srgbClr val="0070C0"/>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eaLnBrk="1" fontAlgn="auto" hangingPunct="1">
                <a:lnSpc>
                  <a:spcPct val="120000"/>
                </a:lnSpc>
                <a:spcBef>
                  <a:spcPts val="0"/>
                </a:spcBef>
                <a:spcAft>
                  <a:spcPts val="0"/>
                </a:spcAft>
                <a:defRPr/>
              </a:pPr>
              <a:r>
                <a:rPr lang="en-US" altLang="zh-CN" sz="1100" kern="0" dirty="0">
                  <a:solidFill>
                    <a:srgbClr val="FFFFFF"/>
                  </a:solidFill>
                  <a:latin typeface="微软雅黑" pitchFamily="34" charset="-122"/>
                  <a:ea typeface="微软雅黑" pitchFamily="34" charset="-122"/>
                </a:rPr>
                <a:t>3</a:t>
              </a:r>
              <a:endParaRPr lang="zh-CN" altLang="en-US" sz="1100" kern="0" dirty="0">
                <a:solidFill>
                  <a:srgbClr val="FFFFFF"/>
                </a:solidFill>
                <a:latin typeface="微软雅黑" pitchFamily="34" charset="-122"/>
                <a:ea typeface="微软雅黑" pitchFamily="34" charset="-122"/>
              </a:endParaRPr>
            </a:p>
          </p:txBody>
        </p:sp>
        <p:sp>
          <p:nvSpPr>
            <p:cNvPr id="21" name="文本5"/>
            <p:cNvSpPr/>
            <p:nvPr/>
          </p:nvSpPr>
          <p:spPr bwMode="auto">
            <a:xfrm>
              <a:off x="3078957" y="3000375"/>
              <a:ext cx="5585222" cy="49172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a:t>
              </a: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p:txBody>
        </p:sp>
        <p:sp>
          <p:nvSpPr>
            <p:cNvPr id="22" name="深色5"/>
            <p:cNvSpPr/>
            <p:nvPr/>
          </p:nvSpPr>
          <p:spPr bwMode="auto">
            <a:xfrm>
              <a:off x="2632473" y="2999185"/>
              <a:ext cx="452438" cy="494109"/>
            </a:xfrm>
            <a:prstGeom prst="rect">
              <a:avLst/>
            </a:prstGeom>
            <a:solidFill>
              <a:srgbClr val="0070C0"/>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eaLnBrk="1" fontAlgn="auto" hangingPunct="1">
                <a:lnSpc>
                  <a:spcPct val="120000"/>
                </a:lnSpc>
                <a:spcBef>
                  <a:spcPts val="0"/>
                </a:spcBef>
                <a:spcAft>
                  <a:spcPts val="0"/>
                </a:spcAft>
                <a:defRPr/>
              </a:pPr>
              <a:r>
                <a:rPr lang="en-US" altLang="zh-CN" sz="1100" kern="0" dirty="0">
                  <a:solidFill>
                    <a:srgbClr val="FFFFFF"/>
                  </a:solidFill>
                  <a:latin typeface="微软雅黑" pitchFamily="34" charset="-122"/>
                  <a:ea typeface="微软雅黑" pitchFamily="34" charset="-122"/>
                </a:rPr>
                <a:t>4</a:t>
              </a:r>
              <a:endParaRPr lang="zh-CN" altLang="en-US" sz="1100" kern="0" dirty="0">
                <a:solidFill>
                  <a:srgbClr val="FFFFFF"/>
                </a:solidFill>
                <a:latin typeface="微软雅黑" pitchFamily="34" charset="-122"/>
                <a:ea typeface="微软雅黑" pitchFamily="34" charset="-122"/>
              </a:endParaRPr>
            </a:p>
          </p:txBody>
        </p:sp>
        <p:sp>
          <p:nvSpPr>
            <p:cNvPr id="23" name="文本6"/>
            <p:cNvSpPr/>
            <p:nvPr/>
          </p:nvSpPr>
          <p:spPr bwMode="auto">
            <a:xfrm>
              <a:off x="3078957" y="3493295"/>
              <a:ext cx="5585222" cy="49172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en-US" altLang="zh-CN"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r>
                <a:rPr lang="zh-CN" altLang="en-US" sz="1100" dirty="0">
                  <a:latin typeface="微软雅黑" panose="020B0503020204020204" pitchFamily="34" charset="-122"/>
                  <a:ea typeface="微软雅黑" panose="020B0503020204020204" pitchFamily="34" charset="-122"/>
                </a:rPr>
                <a:t>我们工作室致力于专业</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模板的发布，课件及汇报</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的美化，并为您提供专业的</a:t>
              </a:r>
              <a:r>
                <a:rPr lang="en-US" altLang="zh-CN" sz="1100" dirty="0">
                  <a:latin typeface="微软雅黑" panose="020B0503020204020204" pitchFamily="34" charset="-122"/>
                  <a:ea typeface="微软雅黑" panose="020B0503020204020204" pitchFamily="34" charset="-122"/>
                </a:rPr>
                <a:t>PPT</a:t>
              </a:r>
              <a:r>
                <a:rPr lang="zh-CN" altLang="en-US" sz="1100" dirty="0">
                  <a:latin typeface="微软雅黑" panose="020B0503020204020204" pitchFamily="34" charset="-122"/>
                  <a:ea typeface="微软雅黑" panose="020B0503020204020204" pitchFamily="34" charset="-122"/>
                </a:rPr>
                <a:t>个性定制服务。</a:t>
              </a: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a:p>
              <a:pPr eaLnBrk="1" fontAlgn="auto" hangingPunct="1">
                <a:lnSpc>
                  <a:spcPct val="120000"/>
                </a:lnSpc>
                <a:spcBef>
                  <a:spcPts val="0"/>
                </a:spcBef>
                <a:spcAft>
                  <a:spcPts val="0"/>
                </a:spcAft>
                <a:defRPr/>
              </a:pPr>
              <a:endParaRPr lang="zh-CN" altLang="en-US" sz="1100" dirty="0">
                <a:latin typeface="微软雅黑" panose="020B0503020204020204" pitchFamily="34" charset="-122"/>
                <a:ea typeface="微软雅黑" panose="020B0503020204020204" pitchFamily="34" charset="-122"/>
              </a:endParaRPr>
            </a:p>
          </p:txBody>
        </p:sp>
        <p:sp>
          <p:nvSpPr>
            <p:cNvPr id="24" name="深色6"/>
            <p:cNvSpPr/>
            <p:nvPr/>
          </p:nvSpPr>
          <p:spPr bwMode="auto">
            <a:xfrm>
              <a:off x="2632473" y="3493295"/>
              <a:ext cx="452438" cy="492918"/>
            </a:xfrm>
            <a:prstGeom prst="rect">
              <a:avLst/>
            </a:prstGeom>
            <a:solidFill>
              <a:srgbClr val="0070C0"/>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eaLnBrk="1" fontAlgn="auto" hangingPunct="1">
                <a:lnSpc>
                  <a:spcPct val="120000"/>
                </a:lnSpc>
                <a:spcBef>
                  <a:spcPts val="0"/>
                </a:spcBef>
                <a:spcAft>
                  <a:spcPts val="0"/>
                </a:spcAft>
                <a:defRPr/>
              </a:pPr>
              <a:r>
                <a:rPr lang="en-US" altLang="zh-CN" sz="1100" kern="0" dirty="0">
                  <a:solidFill>
                    <a:srgbClr val="FFFFFF"/>
                  </a:solidFill>
                  <a:latin typeface="微软雅黑" pitchFamily="34" charset="-122"/>
                  <a:ea typeface="微软雅黑" pitchFamily="34" charset="-122"/>
                </a:rPr>
                <a:t>5</a:t>
              </a:r>
              <a:endParaRPr lang="zh-CN" altLang="en-US" sz="1100" kern="0" dirty="0">
                <a:solidFill>
                  <a:srgbClr val="FFFFFF"/>
                </a:solidFill>
                <a:latin typeface="微软雅黑" pitchFamily="34" charset="-122"/>
                <a:ea typeface="微软雅黑" pitchFamily="34" charset="-122"/>
              </a:endParaRPr>
            </a:p>
          </p:txBody>
        </p:sp>
        <p:pic>
          <p:nvPicPr>
            <p:cNvPr id="25" name="图片 2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5335" y="1031082"/>
              <a:ext cx="479822" cy="478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4)">
                                      <p:cBhvr>
                                        <p:cTn id="7" dur="1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edge">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2512" y="1572745"/>
            <a:ext cx="7741936" cy="2295149"/>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951989"/>
            <a:ext cx="9144000" cy="2191511"/>
          </a:xfrm>
          <a:prstGeom prst="rect">
            <a:avLst/>
          </a:prstGeom>
        </p:spPr>
      </p:pic>
      <p:sp>
        <p:nvSpPr>
          <p:cNvPr id="12" name="Rectangle 3"/>
          <p:cNvSpPr txBox="1">
            <a:spLocks noChangeArrowheads="1"/>
          </p:cNvSpPr>
          <p:nvPr/>
        </p:nvSpPr>
        <p:spPr bwMode="auto">
          <a:xfrm>
            <a:off x="2908665" y="627534"/>
            <a:ext cx="3175503"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4400" b="0" i="1" dirty="0" smtClean="0">
                <a:latin typeface="方正正粗黑简体" panose="02000000000000000000" pitchFamily="2" charset="-122"/>
                <a:ea typeface="方正正粗黑简体" panose="02000000000000000000" pitchFamily="2" charset="-122"/>
              </a:rPr>
              <a:t>谢谢观赏</a:t>
            </a:r>
            <a:endParaRPr lang="zh-CN" altLang="en-US" sz="4400" b="0" i="1" dirty="0">
              <a:latin typeface="方正正粗黑简体" panose="02000000000000000000" pitchFamily="2" charset="-122"/>
              <a:ea typeface="方正正粗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6000">
        <p:dissolve/>
      </p:transition>
    </mc:Choice>
    <mc:Fallback xmlns="">
      <p:transition spd="slow" advClick="0" advTm="6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65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115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15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SCORM_RATE_SLIDES" val="0"/>
  <p:tag name="ISPRING_SCORM_PASSING_SCORE" val="0.0000000000"/>
  <p:tag name="GENSWF_OUTPUT_FILE_NAME" val="22-"/>
  <p:tag name="ISPRING_RESOURCE_PATHS_HASH_2" val="dd605faedef9b7b7285347d268bb89f5f81ab715"/>
  <p:tag name="ISPRING_SCORM_RATE_QUIZZES" val="0"/>
  <p:tag name="ISPRING_ULTRA_SCORM_COURSE_ID" val="EDACE5C4-1E95-4184-B7B0-71BAC3DB6A2F"/>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Documents\Downloads\67套企业培训模版\企业内部培训模板24套"/>
  <p:tag name="ISPRING_PRESENTATION_TITLE" val="亮亮图文-培训模板 (11)"/>
  <p:tag name="ISPRING_FIRST_PUBLISH" val="1"/>
</p:tagLst>
</file>

<file path=ppt/theme/theme1.xml><?xml version="1.0" encoding="utf-8"?>
<a:theme xmlns:a="http://schemas.openxmlformats.org/drawingml/2006/main" name="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华文细黑"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华文细黑"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10529505</TotalTime>
  <Words>3543</Words>
  <Application>Microsoft Office PowerPoint</Application>
  <PresentationFormat>全屏显示(16:9)</PresentationFormat>
  <Paragraphs>559</Paragraphs>
  <Slides>42</Slides>
  <Notes>42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42</vt:i4>
      </vt:variant>
    </vt:vector>
  </HeadingPairs>
  <TitlesOfParts>
    <vt:vector size="58" baseType="lpstr">
      <vt:lpstr>Broadway BT</vt:lpstr>
      <vt:lpstr>Malgun Gothic</vt:lpstr>
      <vt:lpstr>方正黑体简体</vt:lpstr>
      <vt:lpstr>方正隶二简体</vt:lpstr>
      <vt:lpstr>方正毡笔黑简体</vt:lpstr>
      <vt:lpstr>方正正粗黑简体</vt:lpstr>
      <vt:lpstr>华文楷体</vt:lpstr>
      <vt:lpstr>华文细黑</vt:lpstr>
      <vt:lpstr>宋体</vt:lpstr>
      <vt:lpstr>微软雅黑</vt:lpstr>
      <vt:lpstr>Arial</vt:lpstr>
      <vt:lpstr>Calibri</vt:lpstr>
      <vt:lpstr>Calibri Light</vt:lpstr>
      <vt:lpstr>Impact</vt:lpstr>
      <vt:lpstr>Wingdings</vt:lpstr>
      <vt:lpstr>微笑PPT - 小A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亮亮图文-培训模板 (11)</dc:title>
  <dc:creator>Administrator</dc:creator>
  <cp:lastModifiedBy>faith123</cp:lastModifiedBy>
  <cp:revision>231</cp:revision>
  <dcterms:created xsi:type="dcterms:W3CDTF">2010-02-22T07:41:47Z</dcterms:created>
  <dcterms:modified xsi:type="dcterms:W3CDTF">2018-07-10T01:39:53Z</dcterms:modified>
</cp:coreProperties>
</file>